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3" r:id="rId1"/>
    <p:sldMasterId id="2147483660" r:id="rId2"/>
    <p:sldMasterId id="2147484106" r:id="rId3"/>
  </p:sldMasterIdLst>
  <p:notesMasterIdLst>
    <p:notesMasterId r:id="rId54"/>
  </p:notesMasterIdLst>
  <p:sldIdLst>
    <p:sldId id="330" r:id="rId4"/>
    <p:sldId id="256" r:id="rId5"/>
    <p:sldId id="331" r:id="rId6"/>
    <p:sldId id="332" r:id="rId7"/>
    <p:sldId id="333" r:id="rId8"/>
    <p:sldId id="334" r:id="rId9"/>
    <p:sldId id="335" r:id="rId10"/>
    <p:sldId id="336" r:id="rId11"/>
    <p:sldId id="337" r:id="rId12"/>
    <p:sldId id="338" r:id="rId13"/>
    <p:sldId id="339" r:id="rId14"/>
    <p:sldId id="340" r:id="rId15"/>
    <p:sldId id="342" r:id="rId16"/>
    <p:sldId id="343" r:id="rId17"/>
    <p:sldId id="344" r:id="rId18"/>
    <p:sldId id="346" r:id="rId19"/>
    <p:sldId id="347" r:id="rId20"/>
    <p:sldId id="348" r:id="rId21"/>
    <p:sldId id="349" r:id="rId22"/>
    <p:sldId id="350" r:id="rId23"/>
    <p:sldId id="351" r:id="rId24"/>
    <p:sldId id="352" r:id="rId25"/>
    <p:sldId id="353" r:id="rId26"/>
    <p:sldId id="354" r:id="rId27"/>
    <p:sldId id="355" r:id="rId28"/>
    <p:sldId id="356" r:id="rId29"/>
    <p:sldId id="357" r:id="rId30"/>
    <p:sldId id="380" r:id="rId31"/>
    <p:sldId id="281" r:id="rId32"/>
    <p:sldId id="358" r:id="rId33"/>
    <p:sldId id="359" r:id="rId34"/>
    <p:sldId id="360"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41" autoAdjust="0"/>
    <p:restoredTop sz="93099" autoAdjust="0"/>
  </p:normalViewPr>
  <p:slideViewPr>
    <p:cSldViewPr snapToGrid="0">
      <p:cViewPr varScale="1">
        <p:scale>
          <a:sx n="78" d="100"/>
          <a:sy n="78" d="100"/>
        </p:scale>
        <p:origin x="82"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lopez" userId="9376f14777f07d2e" providerId="LiveId" clId="{A0758D77-38BB-784C-BA15-CAAF55934952}"/>
    <pc:docChg chg="undo custSel addSld modSld sldOrd">
      <pc:chgData name="vincent lopez" userId="9376f14777f07d2e" providerId="LiveId" clId="{A0758D77-38BB-784C-BA15-CAAF55934952}" dt="2025-04-25T09:16:18.466" v="280" actId="1076"/>
      <pc:docMkLst>
        <pc:docMk/>
      </pc:docMkLst>
      <pc:sldChg chg="ord">
        <pc:chgData name="vincent lopez" userId="9376f14777f07d2e" providerId="LiveId" clId="{A0758D77-38BB-784C-BA15-CAAF55934952}" dt="2025-04-25T08:32:42.147" v="1" actId="1076"/>
        <pc:sldMkLst>
          <pc:docMk/>
          <pc:sldMk cId="2917335060" sldId="281"/>
        </pc:sldMkLst>
      </pc:sldChg>
      <pc:sldChg chg="ord">
        <pc:chgData name="vincent lopez" userId="9376f14777f07d2e" providerId="LiveId" clId="{A0758D77-38BB-784C-BA15-CAAF55934952}" dt="2025-04-25T08:33:28.487" v="76" actId="1076"/>
        <pc:sldMkLst>
          <pc:docMk/>
          <pc:sldMk cId="1617380108" sldId="362"/>
        </pc:sldMkLst>
      </pc:sldChg>
      <pc:sldChg chg="modSp addAnim delAnim">
        <pc:chgData name="vincent lopez" userId="9376f14777f07d2e" providerId="LiveId" clId="{A0758D77-38BB-784C-BA15-CAAF55934952}" dt="2025-04-25T08:50:00.348" v="256" actId="20577"/>
        <pc:sldMkLst>
          <pc:docMk/>
          <pc:sldMk cId="4134591869" sldId="373"/>
        </pc:sldMkLst>
        <pc:spChg chg="mod">
          <ac:chgData name="vincent lopez" userId="9376f14777f07d2e" providerId="LiveId" clId="{A0758D77-38BB-784C-BA15-CAAF55934952}" dt="2025-04-25T08:50:00.348" v="256" actId="20577"/>
          <ac:spMkLst>
            <pc:docMk/>
            <pc:sldMk cId="4134591869" sldId="373"/>
            <ac:spMk id="8" creationId="{FE42518A-047D-423B-A3DD-38275039B009}"/>
          </ac:spMkLst>
        </pc:spChg>
      </pc:sldChg>
      <pc:sldChg chg="addSp modSp">
        <pc:chgData name="vincent lopez" userId="9376f14777f07d2e" providerId="LiveId" clId="{A0758D77-38BB-784C-BA15-CAAF55934952}" dt="2025-04-25T09:16:18.466" v="280" actId="1076"/>
        <pc:sldMkLst>
          <pc:docMk/>
          <pc:sldMk cId="1540317145" sldId="377"/>
        </pc:sldMkLst>
        <pc:spChg chg="add mod">
          <ac:chgData name="vincent lopez" userId="9376f14777f07d2e" providerId="LiveId" clId="{A0758D77-38BB-784C-BA15-CAAF55934952}" dt="2025-04-25T09:16:18.466" v="280" actId="1076"/>
          <ac:spMkLst>
            <pc:docMk/>
            <pc:sldMk cId="1540317145" sldId="377"/>
            <ac:spMk id="2" creationId="{8D53F785-5726-AA77-7293-B24ADF4520EB}"/>
          </ac:spMkLst>
        </pc:spChg>
        <pc:spChg chg="mod">
          <ac:chgData name="vincent lopez" userId="9376f14777f07d2e" providerId="LiveId" clId="{A0758D77-38BB-784C-BA15-CAAF55934952}" dt="2025-04-25T09:16:12.381" v="279" actId="27636"/>
          <ac:spMkLst>
            <pc:docMk/>
            <pc:sldMk cId="1540317145" sldId="377"/>
            <ac:spMk id="8" creationId="{FE42518A-047D-423B-A3DD-38275039B009}"/>
          </ac:spMkLst>
        </pc:spChg>
      </pc:sldChg>
      <pc:sldChg chg="modSp add">
        <pc:chgData name="vincent lopez" userId="9376f14777f07d2e" providerId="LiveId" clId="{A0758D77-38BB-784C-BA15-CAAF55934952}" dt="2025-04-25T08:33:06.651" v="75" actId="20577"/>
        <pc:sldMkLst>
          <pc:docMk/>
          <pc:sldMk cId="3731962945" sldId="380"/>
        </pc:sldMkLst>
        <pc:spChg chg="mod">
          <ac:chgData name="vincent lopez" userId="9376f14777f07d2e" providerId="LiveId" clId="{A0758D77-38BB-784C-BA15-CAAF55934952}" dt="2025-04-25T08:33:06.651" v="75" actId="20577"/>
          <ac:spMkLst>
            <pc:docMk/>
            <pc:sldMk cId="3731962945" sldId="380"/>
            <ac:spMk id="3" creationId="{00000000-0000-0000-0000-000000000000}"/>
          </ac:spMkLst>
        </pc:spChg>
      </pc:sldChg>
      <pc:sldMasterChg chg="addSldLayout">
        <pc:chgData name="vincent lopez" userId="9376f14777f07d2e" providerId="LiveId" clId="{A0758D77-38BB-784C-BA15-CAAF55934952}" dt="2025-04-25T08:32:37.222" v="0" actId="22"/>
        <pc:sldMasterMkLst>
          <pc:docMk/>
          <pc:sldMasterMk cId="3099100708" sldId="2147484093"/>
        </pc:sldMasterMkLst>
        <pc:sldLayoutChg chg="add replId">
          <pc:chgData name="vincent lopez" userId="9376f14777f07d2e" providerId="LiveId" clId="{A0758D77-38BB-784C-BA15-CAAF55934952}" dt="2025-04-25T08:32:37.222" v="0" actId="22"/>
          <pc:sldLayoutMkLst>
            <pc:docMk/>
            <pc:sldMasterMk cId="3099100708" sldId="2147484093"/>
            <pc:sldLayoutMk cId="1453977609" sldId="214748412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EA2079-F2B5-4A3A-A58D-3DB040B91E86}" type="datetimeFigureOut">
              <a:rPr lang="fr-FR" smtClean="0"/>
              <a:t>25/04/2025</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DA5552-ACE2-4910-88CC-83148629E68B}" type="slidenum">
              <a:rPr lang="fr-FR" smtClean="0"/>
              <a:t>‹N°›</a:t>
            </a:fld>
            <a:endParaRPr lang="fr-FR" dirty="0"/>
          </a:p>
        </p:txBody>
      </p:sp>
    </p:spTree>
    <p:extLst>
      <p:ext uri="{BB962C8B-B14F-4D97-AF65-F5344CB8AC3E}">
        <p14:creationId xmlns:p14="http://schemas.microsoft.com/office/powerpoint/2010/main" val="4145078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88817">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69993" indent="-296151" defTabSz="988817">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84605"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58447"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132289"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606131"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3079974"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553816"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4027658"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6D9ACB-6098-41A0-A475-FD5A2B6F2BFF}" type="slidenum">
              <a:rPr lang="fr-FR" altLang="fr-FR" smtClean="0">
                <a:solidFill>
                  <a:prstClr val="black"/>
                </a:solidFill>
                <a:latin typeface="Arial" panose="020B0604020202020204" pitchFamily="34" charset="0"/>
              </a:rPr>
              <a:pPr>
                <a:spcBef>
                  <a:spcPct val="0"/>
                </a:spcBef>
              </a:pPr>
              <a:t>1</a:t>
            </a:fld>
            <a:endParaRPr lang="fr-FR" altLang="fr-FR" dirty="0">
              <a:solidFill>
                <a:prstClr val="black"/>
              </a:solidFill>
              <a:latin typeface="Arial" panose="020B0604020202020204" pitchFamily="34" charset="0"/>
            </a:endParaRPr>
          </a:p>
        </p:txBody>
      </p:sp>
      <p:sp>
        <p:nvSpPr>
          <p:cNvPr id="18435" name="Rectangle 2"/>
          <p:cNvSpPr>
            <a:spLocks noGrp="1" noRot="1" noChangeAspect="1" noChangeArrowheads="1" noTextEdit="1"/>
          </p:cNvSpPr>
          <p:nvPr>
            <p:ph type="sldImg"/>
          </p:nvPr>
        </p:nvSpPr>
        <p:spPr>
          <a:xfrm>
            <a:off x="-185738" y="833438"/>
            <a:ext cx="7407276" cy="4167187"/>
          </a:xfrm>
          <a:ln/>
        </p:spPr>
      </p:sp>
      <p:sp>
        <p:nvSpPr>
          <p:cNvPr id="18436" name="Rectangle 3"/>
          <p:cNvSpPr>
            <a:spLocks noGrp="1" noChangeArrowheads="1"/>
          </p:cNvSpPr>
          <p:nvPr>
            <p:ph type="body" idx="1"/>
          </p:nvPr>
        </p:nvSpPr>
        <p:spPr>
          <a:noFill/>
        </p:spPr>
        <p:txBody>
          <a:bodyPr/>
          <a:lstStyle/>
          <a:p>
            <a:pPr eaLnBrk="1" hangingPunct="1"/>
            <a:endParaRPr lang="fr-FR" altLang="fr-FR" dirty="0">
              <a:ea typeface="ＭＳ Ｐゴシック" panose="020B0600070205080204" pitchFamily="34" charset="-128"/>
            </a:endParaRPr>
          </a:p>
        </p:txBody>
      </p:sp>
    </p:spTree>
    <p:extLst>
      <p:ext uri="{BB962C8B-B14F-4D97-AF65-F5344CB8AC3E}">
        <p14:creationId xmlns:p14="http://schemas.microsoft.com/office/powerpoint/2010/main" val="1431570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FDA5552-ACE2-4910-88CC-83148629E68B}" type="slidenum">
              <a:rPr lang="fr-FR" smtClean="0"/>
              <a:t>2</a:t>
            </a:fld>
            <a:endParaRPr lang="fr-FR" dirty="0"/>
          </a:p>
        </p:txBody>
      </p:sp>
    </p:spTree>
    <p:extLst>
      <p:ext uri="{BB962C8B-B14F-4D97-AF65-F5344CB8AC3E}">
        <p14:creationId xmlns:p14="http://schemas.microsoft.com/office/powerpoint/2010/main" val="45595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Dépistage</a:t>
            </a:r>
            <a:r>
              <a:rPr lang="fr-FR" baseline="0" dirty="0"/>
              <a:t> c’est une premier </a:t>
            </a:r>
            <a:r>
              <a:rPr lang="fr-FR" baseline="0" dirty="0" err="1"/>
              <a:t>echec</a:t>
            </a:r>
            <a:r>
              <a:rPr lang="fr-FR" baseline="0" dirty="0"/>
              <a:t>….</a:t>
            </a:r>
          </a:p>
          <a:p>
            <a:r>
              <a:rPr lang="fr-FR" baseline="0" dirty="0"/>
              <a:t>Deuxième </a:t>
            </a:r>
            <a:r>
              <a:rPr lang="fr-FR" baseline="0" dirty="0" err="1"/>
              <a:t>echec</a:t>
            </a:r>
            <a:r>
              <a:rPr lang="fr-FR" baseline="0" dirty="0"/>
              <a:t> c’est est ce qu’on va penser au lien avec le travail.</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155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Cancer</a:t>
            </a:r>
          </a:p>
          <a:p>
            <a:r>
              <a:rPr lang="fr-FR" dirty="0"/>
              <a:t>Boulanger la coiffeur</a:t>
            </a:r>
          </a:p>
          <a:p>
            <a:r>
              <a:rPr lang="fr-FR" dirty="0"/>
              <a:t>S’ils ont tout perdu, on </a:t>
            </a:r>
            <a:r>
              <a:rPr lang="fr-FR" dirty="0" err="1"/>
              <a:t>eput</a:t>
            </a:r>
            <a:r>
              <a:rPr lang="fr-FR" dirty="0"/>
              <a:t> au moins essayer de les reconnaitre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435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Est-ce qu’une exposition c’est dire</a:t>
            </a:r>
            <a:r>
              <a:rPr lang="fr-FR" baseline="0" dirty="0"/>
              <a:t> qu’on manipule des produit </a:t>
            </a:r>
            <a:r>
              <a:rPr lang="fr-FR" baseline="0" dirty="0" err="1"/>
              <a:t>chimiuqe</a:t>
            </a:r>
            <a:r>
              <a:rPr lang="fr-FR" baseline="0" dirty="0"/>
              <a:t>…</a:t>
            </a:r>
          </a:p>
          <a:p>
            <a:r>
              <a:rPr lang="fr-FR" baseline="0" dirty="0"/>
              <a:t>NON C’EST COMMENT !!!!</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13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Un produit orange……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44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Alor</a:t>
            </a:r>
            <a:r>
              <a:rPr lang="fr-FR" baseline="0" dirty="0"/>
              <a:t>s qui va nous aider…. On l’a dit c’est le médecin du travail </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433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Les </a:t>
            </a:r>
            <a:r>
              <a:rPr lang="fr-FR" dirty="0" err="1"/>
              <a:t>secretaires</a:t>
            </a:r>
            <a:r>
              <a:rPr lang="fr-FR" dirty="0"/>
              <a:t>….</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422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À </a:t>
            </a:r>
            <a:r>
              <a:rPr lang="fr-FR" b="1" dirty="0" err="1"/>
              <a:t>à</a:t>
            </a:r>
            <a:r>
              <a:rPr lang="fr-FR" b="1" baseline="0" dirty="0"/>
              <a:t> un temps T , </a:t>
            </a:r>
            <a:r>
              <a:rPr lang="fr-FR" dirty="0"/>
              <a:t>Déjà</a:t>
            </a:r>
            <a:r>
              <a:rPr lang="fr-FR" baseline="0" dirty="0"/>
              <a:t> une exposition à un produit chimique ca pose plein de questions…</a:t>
            </a:r>
          </a:p>
          <a:p>
            <a:r>
              <a:rPr lang="fr-FR" baseline="0" dirty="0"/>
              <a:t>Mais alors quand c’est plusieurs produits chimiques on multiplie la problématique.</a:t>
            </a:r>
          </a:p>
          <a:p>
            <a:r>
              <a:rPr lang="fr-FR" baseline="0" dirty="0"/>
              <a:t>Si à ces produits chimiques on rajoute un autre type d’exposition biologique (Inra)</a:t>
            </a:r>
          </a:p>
          <a:p>
            <a:r>
              <a:rPr lang="fr-FR" baseline="0" dirty="0"/>
              <a:t>Ai si on imaginer que cette exposition elle est variable dans le temps concept de bio persistance.</a:t>
            </a:r>
          </a:p>
          <a:p>
            <a:r>
              <a:rPr lang="fr-FR" baseline="0" dirty="0"/>
              <a:t>Et enfin à l’exposition professionnelle peut se rajouter une exposition personnelle.</a:t>
            </a:r>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377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Ouvrier sur les route : fumée de bitume, gaz d’échappement diesel, peintures marquage au sol; poussière minérale lors du balayage</a:t>
            </a:r>
          </a:p>
          <a:p>
            <a:r>
              <a:rPr lang="fr-FR" dirty="0"/>
              <a:t>Poly exposition </a:t>
            </a:r>
          </a:p>
          <a:p>
            <a:r>
              <a:rPr lang="fr-FR" dirty="0"/>
              <a:t>Sur</a:t>
            </a:r>
            <a:r>
              <a:rPr lang="fr-FR" baseline="0" dirty="0"/>
              <a:t> le travail actuel</a:t>
            </a:r>
          </a:p>
          <a:p>
            <a:r>
              <a:rPr lang="fr-FR" baseline="0" dirty="0"/>
              <a:t>Dans la </a:t>
            </a:r>
            <a:r>
              <a:rPr lang="fr-FR" baseline="0" dirty="0" err="1"/>
              <a:t>carriere</a:t>
            </a:r>
            <a:r>
              <a:rPr lang="fr-FR" baseline="0" dirty="0"/>
              <a:t> professionnelle</a:t>
            </a:r>
          </a:p>
          <a:p>
            <a:r>
              <a:rPr lang="fr-FR" baseline="0" dirty="0"/>
              <a:t>Dans le vie domestique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366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99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42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8226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770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FF0000"/>
                </a:solidFill>
                <a:latin typeface="Times New Roman" panose="02020603050405020304" pitchFamily="18" charset="0"/>
                <a:cs typeface="Times New Roman" panose="02020603050405020304" pitchFamily="18" charset="0"/>
              </a:rPr>
              <a:t>Même avec un nom complexe, des indices existent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Times New Roman" panose="02020603050405020304" pitchFamily="18" charset="0"/>
                <a:cs typeface="Times New Roman" panose="02020603050405020304" pitchFamily="18" charset="0"/>
              </a:rPr>
              <a:t>Poly(</a:t>
            </a:r>
            <a:r>
              <a:rPr lang="fr-FR" sz="1200" dirty="0" err="1">
                <a:latin typeface="Times New Roman" panose="02020603050405020304" pitchFamily="18" charset="0"/>
                <a:cs typeface="Times New Roman" panose="02020603050405020304" pitchFamily="18" charset="0"/>
              </a:rPr>
              <a:t>oxyéthylène</a:t>
            </a:r>
            <a:r>
              <a:rPr lang="fr-FR" sz="1200" dirty="0">
                <a:latin typeface="Times New Roman" panose="02020603050405020304" pitchFamily="18" charset="0"/>
                <a:cs typeface="Times New Roman" panose="02020603050405020304" pitchFamily="18" charset="0"/>
              </a:rPr>
              <a:t>)-</a:t>
            </a:r>
            <a:r>
              <a:rPr lang="fr-FR" sz="1200" dirty="0" err="1">
                <a:latin typeface="Times New Roman" panose="02020603050405020304" pitchFamily="18" charset="0"/>
                <a:cs typeface="Times New Roman" panose="02020603050405020304" pitchFamily="18" charset="0"/>
              </a:rPr>
              <a:t>nonylphénol</a:t>
            </a:r>
            <a:r>
              <a:rPr lang="fr-FR" sz="1200" dirty="0">
                <a:latin typeface="Times New Roman" panose="02020603050405020304" pitchFamily="18" charset="0"/>
                <a:cs typeface="Times New Roman" panose="02020603050405020304" pitchFamily="18" charset="0"/>
              </a:rPr>
              <a:t> éther → Famille : tensioactifs </a:t>
            </a:r>
            <a:r>
              <a:rPr lang="fr-FR" sz="1200" dirty="0" err="1">
                <a:latin typeface="Times New Roman" panose="02020603050405020304" pitchFamily="18" charset="0"/>
                <a:cs typeface="Times New Roman" panose="02020603050405020304" pitchFamily="18" charset="0"/>
              </a:rPr>
              <a:t>éthoxylés</a:t>
            </a:r>
            <a:r>
              <a:rPr lang="fr-FR" sz="1200" dirty="0">
                <a:latin typeface="Times New Roman" panose="02020603050405020304" pitchFamily="18" charset="0"/>
                <a:cs typeface="Times New Roman" panose="02020603050405020304" pitchFamily="18" charset="0"/>
              </a:rPr>
              <a:t>  → Tropisme : irritation muqueuse, potentialisation d’autres agents inhalés Identifier le numéro CAS (rubrique 3) </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40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912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765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467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9550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821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23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maladie il faut</a:t>
            </a:r>
            <a:r>
              <a:rPr lang="fr-FR" baseline="0" dirty="0"/>
              <a:t> la diagnostiquée et la soigner</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670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On n’ai pas dans le cadre de la maladie professionnelle, on est dans le cadre de l’aptitude.</a:t>
            </a:r>
          </a:p>
          <a:p>
            <a:r>
              <a:rPr lang="fr-FR" dirty="0"/>
              <a:t>Pas être forcément reconnue en maladie professionnelle pour agir sur l’aptitude au poste.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232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En essayant de faire la diapositive AG imaginer les limites de cette prévention.</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3233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749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 déclarée maladie professionnelle, encore faut-il une maladie.</a:t>
            </a:r>
          </a:p>
          <a:p>
            <a:r>
              <a:rPr lang="fr-FR" dirty="0"/>
              <a:t>Je les vois bien les pneumologue</a:t>
            </a:r>
            <a:r>
              <a:rPr lang="fr-FR" baseline="0" dirty="0"/>
              <a:t> de mon établissement..</a:t>
            </a:r>
            <a:endParaRPr lang="fr-FR" dirty="0"/>
          </a:p>
        </p:txBody>
      </p:sp>
      <p:sp>
        <p:nvSpPr>
          <p:cNvPr id="4" name="Espace réservé du numéro de diapositive 3"/>
          <p:cNvSpPr>
            <a:spLocks noGrp="1"/>
          </p:cNvSpPr>
          <p:nvPr>
            <p:ph type="sldNum" sz="quarter" idx="10"/>
          </p:nvPr>
        </p:nvSpPr>
        <p:spPr/>
        <p:txBody>
          <a:bodyPr/>
          <a:lstStyle/>
          <a:p>
            <a:fld id="{9FDA5552-ACE2-4910-88CC-83148629E68B}" type="slidenum">
              <a:rPr lang="fr-FR" smtClean="0"/>
              <a:t>29</a:t>
            </a:fld>
            <a:endParaRPr lang="fr-FR" dirty="0"/>
          </a:p>
        </p:txBody>
      </p:sp>
    </p:spTree>
    <p:extLst>
      <p:ext uri="{BB962C8B-B14F-4D97-AF65-F5344CB8AC3E}">
        <p14:creationId xmlns:p14="http://schemas.microsoft.com/office/powerpoint/2010/main" val="1397340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90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cs typeface="Times New Roman" panose="02020603050405020304" pitchFamily="18" charset="0"/>
              </a:rPr>
              <a:t>Le salarié n’a pas à prouver son exposition, ce qui est un avantage indéniable. </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755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767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INSTRUCTION – GROSSE</a:t>
            </a:r>
            <a:r>
              <a:rPr lang="fr-FR" baseline="0" dirty="0"/>
              <a:t> ENTREPRISE</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717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Une colonne maladie</a:t>
            </a:r>
            <a:r>
              <a:rPr lang="fr-FR" baseline="0" dirty="0"/>
              <a:t> presque des </a:t>
            </a:r>
            <a:r>
              <a:rPr lang="fr-FR" baseline="0" dirty="0" err="1"/>
              <a:t>phenotypes</a:t>
            </a:r>
            <a:endParaRPr lang="fr-FR" baseline="0" dirty="0"/>
          </a:p>
          <a:p>
            <a:r>
              <a:rPr lang="fr-FR" baseline="0" dirty="0"/>
              <a:t>Colonne exposition</a:t>
            </a:r>
          </a:p>
          <a:p>
            <a:r>
              <a:rPr lang="fr-FR" baseline="0" dirty="0"/>
              <a:t>Colonne la patient en lui-même.</a:t>
            </a:r>
            <a:endParaRPr lang="fr-FR" dirty="0"/>
          </a:p>
          <a:p>
            <a:r>
              <a:rPr lang="fr-FR" dirty="0"/>
              <a:t>Edouard Philippe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63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latin typeface="Times New Roman" panose="02020603050405020304" pitchFamily="18" charset="0"/>
                <a:cs typeface="Times New Roman" panose="02020603050405020304" pitchFamily="18" charset="0"/>
              </a:rPr>
              <a:t>L’ONAP, créé en 1996, a pour objectif de surveiller l’incidence de l’asthme professionnel en France. Cependant, les publications récentes de l’ONAP sont limitées. Le dernier rapport accessible date de 2002 et présente des données sur l’incidence de l’asthme professionnel en France. Aucune publication plus récente.</a:t>
            </a:r>
            <a:endParaRPr lang="fr-FR" sz="1200"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908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898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8874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GAST, c’est le Groupe d’Appui Scientifique et Technique.</a:t>
            </a:r>
          </a:p>
          <a:p>
            <a:r>
              <a:rPr lang="fr-FR" dirty="0" smtClean="0"/>
              <a:t>Il est piloté par l’INRS et réunit des experts en santé au travail pour aider à mieux comprendre les risques professionnels.</a:t>
            </a:r>
          </a:p>
          <a:p>
            <a:r>
              <a:rPr lang="fr-FR" dirty="0" smtClean="0"/>
              <a:t>Son objectif, c’est d’apporter des connaissances actualisées et de produire des outils pratiques, à destination notamment des médecins du travail ou des préventeurs.</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455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programme MCP, c’est le programme de Mesure des Cancers Professionnels.</a:t>
            </a:r>
          </a:p>
          <a:p>
            <a:r>
              <a:rPr lang="fr-FR" dirty="0" smtClean="0"/>
              <a:t>Il a été lancé pour mieux repérer les expositions à risque cancérogène sur le lieu de travail.</a:t>
            </a:r>
          </a:p>
          <a:p>
            <a:r>
              <a:rPr lang="fr-FR" dirty="0" smtClean="0"/>
              <a:t>Il s’appuie sur des enquêtes dans les entreprises, analyse les situations à risque, et permet d’améliorer la prévention.</a:t>
            </a:r>
          </a:p>
          <a:p>
            <a:r>
              <a:rPr lang="fr-FR" dirty="0" smtClean="0"/>
              <a:t>Il contribue aussi à alimenter les bases de données nationales sur les expositions.</a:t>
            </a:r>
          </a:p>
          <a:p>
            <a:r>
              <a:rPr lang="fr-FR" dirty="0" smtClean="0"/>
              <a:t>SUMER, c’est l’enquête Surveillance Médicale des Expositions aux Risques professionnels.</a:t>
            </a:r>
          </a:p>
          <a:p>
            <a:r>
              <a:rPr lang="fr-FR" dirty="0" smtClean="0"/>
              <a:t>Elle est réalisée par les médecins du travail, tous les 6 à 7 ans, auprès de dizaines de milliers de salariés.</a:t>
            </a:r>
          </a:p>
          <a:p>
            <a:r>
              <a:rPr lang="fr-FR" dirty="0" smtClean="0"/>
              <a:t>Elle permet de savoir qui est exposé à quoi, et dans quelles conditions, partout en France.</a:t>
            </a:r>
          </a:p>
          <a:p>
            <a:r>
              <a:rPr lang="fr-FR" dirty="0" smtClean="0"/>
              <a:t>C’est un outil essentiel pour suivre les expositions (amiante, poussières, CMR, bruit…), et pour orienter les politiques de prévention.</a:t>
            </a:r>
          </a:p>
          <a:p>
            <a:r>
              <a:rPr lang="fr-FR" dirty="0" smtClean="0"/>
              <a:t> </a:t>
            </a:r>
          </a:p>
          <a:p>
            <a:r>
              <a:rPr lang="fr-FR" dirty="0" smtClean="0"/>
              <a:t>AMEX, c’est la base Amiante-Exposition.</a:t>
            </a:r>
          </a:p>
          <a:p>
            <a:r>
              <a:rPr lang="fr-FR" dirty="0" smtClean="0"/>
              <a:t>Elle a été créée pour mémoriser les expositions à l’amiante dans différents métiers ou secteurs.</a:t>
            </a:r>
          </a:p>
          <a:p>
            <a:r>
              <a:rPr lang="fr-FR" dirty="0" smtClean="0"/>
              <a:t>C’est une base utile pour estimer la probabilité qu’un salarié ait été exposé, même quand les documents de l’époque manquent.</a:t>
            </a:r>
          </a:p>
          <a:p>
            <a:r>
              <a:rPr lang="fr-FR" dirty="0" smtClean="0"/>
              <a:t>Elle peut être mobilisée dans les expertises, les demandes de reconnaissance, ou les travaux du CRRMP.</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125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9651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556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Edouard </a:t>
            </a:r>
            <a:r>
              <a:rPr lang="fr-FR" dirty="0" err="1"/>
              <a:t>philippe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427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502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5774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Les nanomatériaux, </a:t>
            </a:r>
            <a:r>
              <a:rPr lang="fr-FR" dirty="0" smtClean="0"/>
              <a:t>ce sont des particules extrêmement petites, souvent invisibles à l’œil nu, utilisées dans des secteurs comme l’électronique, les cosmétiques, l’alimentaire ou les matériaux composites.</a:t>
            </a:r>
          </a:p>
          <a:p>
            <a:r>
              <a:rPr lang="fr-FR" dirty="0" smtClean="0"/>
              <a:t>Parce qu’elles mesurent moins de 100 nanomètres, elles peuvent atteindre les alvéoles pulmonaires et même passer dans le sang.</a:t>
            </a:r>
          </a:p>
          <a:p>
            <a:r>
              <a:rPr lang="fr-FR" dirty="0" smtClean="0"/>
              <a:t>Leur toxicité est encore mal connue, mais elles sont capables de provoquer de l’inflammation, et certaines pourraient être cancérogènes.</a:t>
            </a:r>
          </a:p>
          <a:p>
            <a:r>
              <a:rPr lang="fr-FR" b="1" dirty="0" smtClean="0"/>
              <a:t>Les fibres alternatives à l’amiante </a:t>
            </a:r>
            <a:r>
              <a:rPr lang="fr-FR" dirty="0" smtClean="0"/>
              <a:t>ont été développées pour le remplacer après son interdiction.</a:t>
            </a:r>
          </a:p>
          <a:p>
            <a:r>
              <a:rPr lang="fr-FR" dirty="0" smtClean="0"/>
              <a:t>Parmi elles, on trouve les fibres céramiques réfractaires, les laines minérales ou encore les aramides.</a:t>
            </a:r>
          </a:p>
          <a:p>
            <a:r>
              <a:rPr lang="fr-FR" dirty="0" smtClean="0"/>
              <a:t>Certaines, comme les fibres céramiques, sont classées cancérogènes car elles peuvent rester longtemps dans le poumon.</a:t>
            </a:r>
          </a:p>
          <a:p>
            <a:r>
              <a:rPr lang="fr-FR" dirty="0" smtClean="0"/>
              <a:t>D’autres sont moins dangereuses, mais peuvent être irritantes, surtout si elles sont manipulées sans protection.</a:t>
            </a:r>
          </a:p>
          <a:p>
            <a:r>
              <a:rPr lang="fr-FR" dirty="0" smtClean="0"/>
              <a:t>Elles sont utilisées dans le bâtiment, l’isolation thermique ou les équipements industriels.</a:t>
            </a:r>
          </a:p>
          <a:p>
            <a:r>
              <a:rPr lang="fr-FR" b="1" dirty="0" smtClean="0"/>
              <a:t>Les matériaux composites </a:t>
            </a:r>
            <a:r>
              <a:rPr lang="fr-FR" dirty="0" smtClean="0"/>
              <a:t>sont très utilisés dans l’aéronautique, l’automobile ou le sport.</a:t>
            </a:r>
          </a:p>
          <a:p>
            <a:r>
              <a:rPr lang="fr-FR" dirty="0" smtClean="0"/>
              <a:t>Ils associent une résine (souvent époxy) à des fibres (verre, carbone, parfois aramides).</a:t>
            </a:r>
          </a:p>
          <a:p>
            <a:r>
              <a:rPr lang="fr-FR" dirty="0" smtClean="0"/>
              <a:t>Le problème, c’est qu’en phase de ponçage, découpe ou perçage, ces matériaux libèrent des poussières très fines, parfois irritantes ou allergisantes.</a:t>
            </a:r>
          </a:p>
          <a:p>
            <a:r>
              <a:rPr lang="fr-FR" dirty="0" smtClean="0"/>
              <a:t>Certains solvants utilisés dans les résines peuvent aussi contenir des COV dangereux pour les poumons.</a:t>
            </a:r>
          </a:p>
          <a:p>
            <a:r>
              <a:rPr lang="fr-FR" b="1" dirty="0" smtClean="0"/>
              <a:t>Les batteries au lithium </a:t>
            </a:r>
            <a:r>
              <a:rPr lang="fr-FR" dirty="0" smtClean="0"/>
              <a:t>sont devenues omniprésentes : téléphones, voitures électriques, outils sans fil…</a:t>
            </a:r>
          </a:p>
          <a:p>
            <a:r>
              <a:rPr lang="fr-FR" dirty="0" smtClean="0"/>
              <a:t>Lors de leur fabrication, maintenance ou recyclage, on peut être exposé à des poussières métalliques fines (nickel, cobalt, manganèse).</a:t>
            </a:r>
          </a:p>
          <a:p>
            <a:r>
              <a:rPr lang="fr-FR" dirty="0" smtClean="0"/>
              <a:t>En cas de surchauffe ou de feu, elles peuvent aussi libérer des gaz toxiques irritants pour les voies respiratoires.</a:t>
            </a:r>
          </a:p>
          <a:p>
            <a:endParaRPr lang="fr-FR" dirty="0" smtClean="0"/>
          </a:p>
          <a:p>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Les imprimantes </a:t>
            </a:r>
            <a:r>
              <a:rPr lang="fr-FR" sz="1200" kern="1200" dirty="0" smtClean="0">
                <a:solidFill>
                  <a:schemeClr val="tx1"/>
                </a:solidFill>
                <a:effectLst/>
                <a:latin typeface="+mn-lt"/>
                <a:ea typeface="+mn-ea"/>
                <a:cs typeface="+mn-cs"/>
              </a:rPr>
              <a:t>à fil fondu (FDM) chauffent du plastique (ABS, PLA, PETG…), ce qui libère des COV comme le styrène, ainsi que des particules ultrafines qui pénètrent profondément dans les poumons.</a:t>
            </a:r>
          </a:p>
          <a:p>
            <a:r>
              <a:rPr lang="fr-FR" sz="1200" kern="1200" dirty="0" smtClean="0">
                <a:solidFill>
                  <a:schemeClr val="tx1"/>
                </a:solidFill>
                <a:effectLst/>
                <a:latin typeface="+mn-lt"/>
                <a:ea typeface="+mn-ea"/>
                <a:cs typeface="+mn-cs"/>
              </a:rPr>
              <a:t>– Les imprimantes à résine (SLA) libèrent des vapeurs toxiques, irritantes et parfois sensibilisantes, notamment lors du post-traitement avec des solvants.</a:t>
            </a:r>
          </a:p>
          <a:p>
            <a:r>
              <a:rPr lang="fr-FR" sz="1200" kern="1200" dirty="0" smtClean="0">
                <a:solidFill>
                  <a:schemeClr val="tx1"/>
                </a:solidFill>
                <a:effectLst/>
                <a:latin typeface="+mn-lt"/>
                <a:ea typeface="+mn-ea"/>
                <a:cs typeface="+mn-cs"/>
              </a:rPr>
              <a:t>– Les imprimantes à poudre (SLS ou métal) exposent à des particules très fines ou nanométriques, potentiellement inflammables, irritantes et mal maîtrisées.</a:t>
            </a:r>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0032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712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Evolution</a:t>
            </a:r>
            <a:r>
              <a:rPr lang="fr-FR" baseline="0" dirty="0"/>
              <a:t> sur le plan </a:t>
            </a:r>
            <a:r>
              <a:rPr lang="fr-FR" baseline="0" dirty="0" err="1"/>
              <a:t>épidemiolgique</a:t>
            </a:r>
            <a:endParaRPr lang="fr-FR" baseline="0" dirty="0"/>
          </a:p>
          <a:p>
            <a:r>
              <a:rPr lang="fr-FR" baseline="0" dirty="0"/>
              <a:t>Evolution internationale</a:t>
            </a:r>
          </a:p>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3138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3948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499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066911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284539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764DE79-268F-4C1A-8933-263129D2AF90}" type="datetimeFigureOut">
              <a:rPr lang="en-US" dirty="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3758184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855204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4/25/2025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3291778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4/25/2025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81036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892458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80690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1319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460422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170349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182708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1453977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45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1917250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3663138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49" y="1709738"/>
            <a:ext cx="10515600" cy="2852737"/>
          </a:xfrm>
        </p:spPr>
        <p:txBody>
          <a:bodyPr anchor="b"/>
          <a:lstStyle>
            <a:lvl1pPr>
              <a:defRPr sz="4500"/>
            </a:lvl1pPr>
          </a:lstStyle>
          <a:p>
            <a:r>
              <a:rPr lang="fr-FR"/>
              <a:t>Modifiez le style du titre</a:t>
            </a:r>
          </a:p>
        </p:txBody>
      </p:sp>
      <p:sp>
        <p:nvSpPr>
          <p:cNvPr id="3" name="Espace réservé du texte 2"/>
          <p:cNvSpPr>
            <a:spLocks noGrp="1"/>
          </p:cNvSpPr>
          <p:nvPr>
            <p:ph type="body" idx="1"/>
          </p:nvPr>
        </p:nvSpPr>
        <p:spPr>
          <a:xfrm>
            <a:off x="831849"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4060482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1007982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6"/>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829702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1089808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2676943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a:t>Modifiez le style du titre</a:t>
            </a:r>
          </a:p>
        </p:txBody>
      </p:sp>
      <p:sp>
        <p:nvSpPr>
          <p:cNvPr id="3" name="Espace réservé du contenu 2"/>
          <p:cNvSpPr>
            <a:spLocks noGrp="1"/>
          </p:cNvSpPr>
          <p:nvPr>
            <p:ph idx="1"/>
          </p:nvPr>
        </p:nvSpPr>
        <p:spPr>
          <a:xfrm>
            <a:off x="5183188" y="987426"/>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1912749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a:t>Modifiez le style du titre</a:t>
            </a:r>
          </a:p>
        </p:txBody>
      </p:sp>
      <p:sp>
        <p:nvSpPr>
          <p:cNvPr id="3" name="Espace réservé pour une image  2"/>
          <p:cNvSpPr>
            <a:spLocks noGrp="1"/>
          </p:cNvSpPr>
          <p:nvPr>
            <p:ph type="pic" idx="1"/>
          </p:nvPr>
        </p:nvSpPr>
        <p:spPr>
          <a:xfrm>
            <a:off x="5183188" y="987426"/>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3478891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27634105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027EBD85-03E1-4471-A1F1-789A8D69A7C5}" type="slidenum">
              <a:rPr lang="fr-FR" smtClean="0"/>
              <a:t>‹N°›</a:t>
            </a:fld>
            <a:endParaRPr lang="fr-FR" dirty="0"/>
          </a:p>
        </p:txBody>
      </p:sp>
    </p:spTree>
    <p:extLst>
      <p:ext uri="{BB962C8B-B14F-4D97-AF65-F5344CB8AC3E}">
        <p14:creationId xmlns:p14="http://schemas.microsoft.com/office/powerpoint/2010/main" val="7400683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cxnSp>
        <p:nvCxnSpPr>
          <p:cNvPr id="11" name="Connecteur droit 10">
            <a:extLst>
              <a:ext uri="{FF2B5EF4-FFF2-40B4-BE49-F238E27FC236}">
                <a16:creationId xmlns="" xmlns:a16="http://schemas.microsoft.com/office/drawing/2014/main" id="{6109E7BF-CBBE-4DD1-BD12-7895A4DE9FEB}"/>
              </a:ext>
            </a:extLst>
          </p:cNvPr>
          <p:cNvCxnSpPr>
            <a:cxnSpLocks/>
          </p:cNvCxnSpPr>
          <p:nvPr userDrawn="1"/>
        </p:nvCxnSpPr>
        <p:spPr>
          <a:xfrm>
            <a:off x="296333" y="3152699"/>
            <a:ext cx="3759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9010DEA6-FC3C-472E-8AF2-A651295895A2}"/>
              </a:ext>
            </a:extLst>
          </p:cNvPr>
          <p:cNvCxnSpPr>
            <a:cxnSpLocks/>
          </p:cNvCxnSpPr>
          <p:nvPr userDrawn="1"/>
        </p:nvCxnSpPr>
        <p:spPr>
          <a:xfrm>
            <a:off x="1381539" y="3242811"/>
            <a:ext cx="9618133" cy="0"/>
          </a:xfrm>
          <a:prstGeom prst="line">
            <a:avLst/>
          </a:prstGeom>
          <a:ln w="28575">
            <a:solidFill>
              <a:srgbClr val="435D74"/>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8732BFDC-5BCA-4619-AA2B-B74ADCDD7813}"/>
              </a:ext>
            </a:extLst>
          </p:cNvPr>
          <p:cNvSpPr/>
          <p:nvPr userDrawn="1"/>
        </p:nvSpPr>
        <p:spPr>
          <a:xfrm>
            <a:off x="0" y="637433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solidFill>
                <a:srgbClr val="435D74"/>
              </a:solidFill>
            </a:endParaRPr>
          </a:p>
        </p:txBody>
      </p:sp>
      <p:pic>
        <p:nvPicPr>
          <p:cNvPr id="13"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38120"/>
            <a:ext cx="2304913" cy="316076"/>
          </a:xfrm>
          <a:prstGeom prst="rect">
            <a:avLst/>
          </a:prstGeom>
        </p:spPr>
      </p:pic>
    </p:spTree>
    <p:extLst>
      <p:ext uri="{BB962C8B-B14F-4D97-AF65-F5344CB8AC3E}">
        <p14:creationId xmlns:p14="http://schemas.microsoft.com/office/powerpoint/2010/main" val="1757840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24532619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9FD6D2-E431-431F-AC3E-8358671162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C340AA37-2960-4244-BE16-DA6B7B0AF5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DA42B7A4-A571-4E3B-90F1-667844887E0C}"/>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74829E83-2B54-481E-BC5C-1BCC34414DEB}"/>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0775A82D-3A8D-4B78-A879-50866CB7AFE5}"/>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3623025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9BE9FE2-A88F-49DE-A5E9-AC577A7A8B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7094BE6-07CA-41D7-9557-EC07ACF2A51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8912DF91-96A9-423D-9C44-42EEE640594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1A7CD5A5-375A-4D70-A580-9F6108EA64AF}"/>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00367F88-91D9-4A39-A569-DE9A27A34A4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C5D859CD-4D37-4F24-AA6D-1349B4DF040F}"/>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3309633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9831B63-72A8-4F4B-A0D8-E10A8F6AD2A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821061F1-ECB1-4BCC-BBBA-60AC099380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BACB88BF-6E29-417D-820E-BCB4F176C35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336AB000-C38D-4E0D-9379-F45E82F0E2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D553E4CE-B46D-40C0-A8F6-6D3A08BD073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337C84CB-9BC3-46F4-A221-41E19D1BE24E}"/>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8" name="Espace réservé du pied de page 7">
            <a:extLst>
              <a:ext uri="{FF2B5EF4-FFF2-40B4-BE49-F238E27FC236}">
                <a16:creationId xmlns="" xmlns:a16="http://schemas.microsoft.com/office/drawing/2014/main" id="{5502500A-4DF6-4640-AD26-6BBE904C40F0}"/>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 xmlns:a16="http://schemas.microsoft.com/office/drawing/2014/main" id="{97097082-39DD-4ED1-9156-DB2CDF470B89}"/>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1730346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ECBA149-F295-4048-947C-A9BCB80428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B133DDE4-A7B5-4558-97F8-77719D76858A}"/>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4" name="Espace réservé du pied de page 3">
            <a:extLst>
              <a:ext uri="{FF2B5EF4-FFF2-40B4-BE49-F238E27FC236}">
                <a16:creationId xmlns="" xmlns:a16="http://schemas.microsoft.com/office/drawing/2014/main" id="{E58D8502-A813-4595-9536-B1416881C9F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 xmlns:a16="http://schemas.microsoft.com/office/drawing/2014/main" id="{18CD75E6-1C7C-437B-919F-5A0476C256E2}"/>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441333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BFC2F555-7427-4F62-AD71-678854F3D214}"/>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3" name="Espace réservé du pied de page 2">
            <a:extLst>
              <a:ext uri="{FF2B5EF4-FFF2-40B4-BE49-F238E27FC236}">
                <a16:creationId xmlns="" xmlns:a16="http://schemas.microsoft.com/office/drawing/2014/main" id="{29F4CE3F-42A0-4832-915D-0CEE3FD90F83}"/>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 xmlns:a16="http://schemas.microsoft.com/office/drawing/2014/main" id="{9CCD7381-59E7-4929-9B7D-2B7659A23438}"/>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27341168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FEF9898-A67B-4BF3-9668-17A4EE7634C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43D6CD43-A31B-4EE5-9833-F5FCE5E41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58661603-3C15-46AD-984C-C85688D45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B76D193A-82BB-4DF9-B255-3D01940D58F7}"/>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DA431679-A8A0-4856-999F-6C8AD63DAD91}"/>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2E2D9858-FA98-46F7-A654-9DAF711C42FB}"/>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12926034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46383EE-D71F-4268-8054-FAF2F657DC3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2D52FB0C-4BBA-441B-A60E-4C6222395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 xmlns:a16="http://schemas.microsoft.com/office/drawing/2014/main" id="{3B0C882B-063E-4B22-8DB5-14BBB32C09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31487047-CAB7-4D82-96FD-393DB95B8077}"/>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B0AECB53-63AF-4F6F-ADF0-97AF56D52A2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7ACC2281-98DB-4BAC-940B-929F0BDA9EC3}"/>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1675303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3636D29-6C24-426A-B585-165A2CCA011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4AA1BDEE-E07F-4FEE-84DB-2E19F7CC41B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1128932-276A-4EC3-A049-CFD38FD826CF}"/>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2129FA8C-E75C-4ABF-8CCD-019DE58ED2D4}"/>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5FF3D281-8D38-4442-9A6D-AB6C20D0FF93}"/>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3010769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CEA4C811-1892-49CC-96F8-2E069F301F9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9AA7EAB9-8420-4FAA-BC99-F099E37BE02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BB6EB086-CFEC-447E-B636-56E901E55866}"/>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EC2384DD-CDF4-48AA-B70E-D564F79D788C}"/>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FD0957CD-33A3-4D74-8AF6-4791F5064367}"/>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1193365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15">
  <p:cSld name="Title only 1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499646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17">
  <p:cSld name="Title only 17">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5304622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10">
  <p:cSld name="Title only 10">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9484131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28"/>
        <p:cNvGrpSpPr/>
        <p:nvPr/>
      </p:nvGrpSpPr>
      <p:grpSpPr>
        <a:xfrm>
          <a:off x="0" y="0"/>
          <a:ext cx="0" cy="0"/>
          <a:chOff x="0" y="0"/>
          <a:chExt cx="0" cy="0"/>
        </a:xfrm>
      </p:grpSpPr>
      <p:sp>
        <p:nvSpPr>
          <p:cNvPr id="1029" name="Google Shape;1029;p73"/>
          <p:cNvSpPr txBox="1">
            <a:spLocks noGrp="1"/>
          </p:cNvSpPr>
          <p:nvPr>
            <p:ph type="title"/>
          </p:nvPr>
        </p:nvSpPr>
        <p:spPr>
          <a:xfrm>
            <a:off x="1397800" y="431800"/>
            <a:ext cx="93964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14155474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301145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4/25/2025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‹N°›</a:t>
            </a:fld>
            <a:endParaRPr lang="en-US" dirty="0"/>
          </a:p>
        </p:txBody>
      </p:sp>
    </p:spTree>
    <p:extLst>
      <p:ext uri="{BB962C8B-B14F-4D97-AF65-F5344CB8AC3E}">
        <p14:creationId xmlns:p14="http://schemas.microsoft.com/office/powerpoint/2010/main" val="3099100708"/>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2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F146EE0-3231-4181-B055-02E1488B20A7}" type="datetimeFigureOut">
              <a:rPr lang="fr-FR" smtClean="0"/>
              <a:t>25/04/2025</a:t>
            </a:fld>
            <a:endParaRPr lang="fr-FR"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7EBD85-03E1-4471-A1F1-789A8D69A7C5}" type="slidenum">
              <a:rPr lang="fr-FR" smtClean="0"/>
              <a:t>‹N°›</a:t>
            </a:fld>
            <a:endParaRPr lang="fr-FR" dirty="0"/>
          </a:p>
        </p:txBody>
      </p:sp>
    </p:spTree>
    <p:extLst>
      <p:ext uri="{BB962C8B-B14F-4D97-AF65-F5344CB8AC3E}">
        <p14:creationId xmlns:p14="http://schemas.microsoft.com/office/powerpoint/2010/main" val="3781537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C6E605A2-F090-44B6-8BA8-CED54479D2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741C7F5C-BBD7-40F8-AA20-743BBB54B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939761B0-D188-44EF-BF74-AF3A74CB85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5FF251CE-4BA7-46E5-9852-0D15197E2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 xmlns:a16="http://schemas.microsoft.com/office/drawing/2014/main" id="{A6704F5C-E3BE-49F8-94BA-48FD3784C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530C1-3314-43E9-9F58-BF4699C9D98C}" type="slidenum">
              <a:rPr lang="fr-FR" smtClean="0"/>
              <a:t>‹N°›</a:t>
            </a:fld>
            <a:endParaRPr lang="fr-FR" dirty="0"/>
          </a:p>
        </p:txBody>
      </p:sp>
    </p:spTree>
    <p:extLst>
      <p:ext uri="{BB962C8B-B14F-4D97-AF65-F5344CB8AC3E}">
        <p14:creationId xmlns:p14="http://schemas.microsoft.com/office/powerpoint/2010/main" val="49170478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 id="2147484119" r:id="rId13"/>
    <p:sldLayoutId id="2147484120" r:id="rId14"/>
    <p:sldLayoutId id="2147484121" r:id="rId15"/>
    <p:sldLayoutId id="2147484122"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7.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8.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6.xml"/><Relationship Id="rId5" Type="http://schemas.openxmlformats.org/officeDocument/2006/relationships/image" Target="../media/image10.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6.xml"/><Relationship Id="rId5" Type="http://schemas.openxmlformats.org/officeDocument/2006/relationships/image" Target="../media/image11.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subTitle" idx="4294967295"/>
          </p:nvPr>
        </p:nvSpPr>
        <p:spPr>
          <a:xfrm>
            <a:off x="2514600" y="754579"/>
            <a:ext cx="7282055" cy="4220619"/>
          </a:xfrm>
        </p:spPr>
        <p:txBody>
          <a:bodyPr rtlCol="0" anchor="b">
            <a:normAutofit/>
          </a:bodyPr>
          <a:lstStyle/>
          <a:p>
            <a:pPr marL="0" indent="0" algn="ctr">
              <a:buNone/>
              <a:defRPr/>
            </a:pPr>
            <a:r>
              <a:rPr lang="fr-FR" dirty="0">
                <a:solidFill>
                  <a:schemeClr val="tx2"/>
                </a:solidFill>
                <a:latin typeface="Calibri" panose="020F0502020204030204" pitchFamily="34" charset="0"/>
                <a:cs typeface="Calibri" panose="020F0502020204030204" pitchFamily="34" charset="0"/>
              </a:rPr>
              <a:t>Rencontre des acteurs de la prise en charge des maladies respiratoires professionnelles</a:t>
            </a:r>
          </a:p>
          <a:p>
            <a:pPr marL="0" indent="0" algn="ctr">
              <a:buNone/>
              <a:defRPr/>
            </a:pPr>
            <a:endParaRPr lang="fr-FR" b="1" dirty="0">
              <a:solidFill>
                <a:schemeClr val="tx2"/>
              </a:solidFill>
              <a:latin typeface="Calibri" panose="020F0502020204030204" pitchFamily="34" charset="0"/>
              <a:cs typeface="Calibri" panose="020F0502020204030204" pitchFamily="34" charset="0"/>
            </a:endParaRPr>
          </a:p>
          <a:p>
            <a:pPr marL="0" indent="0" algn="ctr">
              <a:buNone/>
              <a:defRPr/>
            </a:pPr>
            <a:r>
              <a:rPr lang="fr-FR" sz="3600" b="1" dirty="0">
                <a:solidFill>
                  <a:srgbClr val="7030A0"/>
                </a:solidFill>
                <a:latin typeface="Calibri" panose="020F0502020204030204" pitchFamily="34" charset="0"/>
                <a:cs typeface="Calibri" panose="020F0502020204030204" pitchFamily="34" charset="0"/>
              </a:rPr>
              <a:t>Les enjeux des maladies respiratoires professionnelles</a:t>
            </a:r>
          </a:p>
          <a:p>
            <a:pPr marL="0" indent="0" algn="ctr">
              <a:buNone/>
              <a:defRPr/>
            </a:pPr>
            <a:endParaRPr lang="fr-FR" b="1" dirty="0">
              <a:solidFill>
                <a:schemeClr val="tx2"/>
              </a:solidFill>
              <a:latin typeface="Calibri" panose="020F0502020204030204" pitchFamily="34" charset="0"/>
              <a:cs typeface="Calibri" panose="020F0502020204030204" pitchFamily="34" charset="0"/>
            </a:endParaRPr>
          </a:p>
          <a:p>
            <a:pPr marL="0" indent="0" algn="ctr">
              <a:buNone/>
              <a:defRPr/>
            </a:pPr>
            <a:r>
              <a:rPr lang="fr-FR" i="1" dirty="0">
                <a:solidFill>
                  <a:schemeClr val="tx2"/>
                </a:solidFill>
                <a:latin typeface="Calibri" panose="020F0502020204030204" pitchFamily="34" charset="0"/>
                <a:cs typeface="Calibri" panose="020F0502020204030204" pitchFamily="34" charset="0"/>
              </a:rPr>
              <a:t>Vendredi 25 Avril 2025</a:t>
            </a:r>
          </a:p>
          <a:p>
            <a:pPr marL="0" indent="0" algn="ctr">
              <a:buNone/>
              <a:defRPr/>
            </a:pPr>
            <a:r>
              <a:rPr lang="fr-FR" i="1" dirty="0">
                <a:solidFill>
                  <a:schemeClr val="tx2"/>
                </a:solidFill>
                <a:latin typeface="Calibri" panose="020F0502020204030204" pitchFamily="34" charset="0"/>
                <a:cs typeface="Calibri" panose="020F0502020204030204" pitchFamily="34" charset="0"/>
              </a:rPr>
              <a:t>Dr LOPEZ V.</a:t>
            </a:r>
            <a:endParaRPr lang="fr-FR" sz="1400" i="1" dirty="0">
              <a:solidFill>
                <a:schemeClr val="tx2"/>
              </a:solidFill>
              <a:latin typeface="Calibri" panose="020F0502020204030204" pitchFamily="34" charset="0"/>
              <a:cs typeface="Calibri" panose="020F0502020204030204" pitchFamily="34" charset="0"/>
            </a:endParaRPr>
          </a:p>
        </p:txBody>
      </p:sp>
      <p:pic>
        <p:nvPicPr>
          <p:cNvPr id="9" name="Image 1"/>
          <p:cNvPicPr>
            <a:picLocks noChangeAspect="1" noChangeArrowheads="1"/>
          </p:cNvPicPr>
          <p:nvPr/>
        </p:nvPicPr>
        <p:blipFill rotWithShape="1">
          <a:blip r:embed="rId3">
            <a:extLst>
              <a:ext uri="{28A0092B-C50C-407E-A947-70E740481C1C}">
                <a14:useLocalDpi xmlns:a14="http://schemas.microsoft.com/office/drawing/2010/main" val="0"/>
              </a:ext>
            </a:extLst>
          </a:blip>
          <a:srcRect t="59399"/>
          <a:stretch/>
        </p:blipFill>
        <p:spPr bwMode="auto">
          <a:xfrm>
            <a:off x="1064148" y="6356195"/>
            <a:ext cx="1450452" cy="5018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Image 10"/>
          <p:cNvPicPr>
            <a:picLocks noChangeAspect="1"/>
          </p:cNvPicPr>
          <p:nvPr/>
        </p:nvPicPr>
        <p:blipFill>
          <a:blip r:embed="rId4">
            <a:extLst>
              <a:ext uri="{28A0092B-C50C-407E-A947-70E740481C1C}">
                <a14:useLocalDpi xmlns:a14="http://schemas.microsoft.com/office/drawing/2010/main" val="0"/>
              </a:ext>
            </a:extLst>
          </a:blip>
          <a:srcRect l="16290" t="19258" r="24025" b="20576"/>
          <a:stretch>
            <a:fillRect/>
          </a:stretch>
        </p:blipFill>
        <p:spPr bwMode="auto">
          <a:xfrm>
            <a:off x="10902296" y="5622051"/>
            <a:ext cx="1289704" cy="12359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1"/>
          <p:cNvPicPr>
            <a:picLocks noChangeAspect="1" noChangeArrowheads="1"/>
          </p:cNvPicPr>
          <p:nvPr/>
        </p:nvPicPr>
        <p:blipFill rotWithShape="1">
          <a:blip r:embed="rId3">
            <a:extLst>
              <a:ext uri="{28A0092B-C50C-407E-A947-70E740481C1C}">
                <a14:useLocalDpi xmlns:a14="http://schemas.microsoft.com/office/drawing/2010/main" val="0"/>
              </a:ext>
            </a:extLst>
          </a:blip>
          <a:srcRect b="38796"/>
          <a:stretch/>
        </p:blipFill>
        <p:spPr bwMode="auto">
          <a:xfrm>
            <a:off x="0" y="6240025"/>
            <a:ext cx="1176007" cy="6133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47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png;base64,iVBORw0KGgoAAAANSUhEUgAABgAAAAQACAIAAACoEwUVAAAAAXNSR0IArs4c6QAAAARnQU1BAACxjwv8YQUAAAAJcEhZcwAACxMAAAsTAQCanBgAAP+lSURBVHhePP1ptyNZEqXnYXTgZrb0T0Vx6oFsqZd+rD5rLZJVceHuGPS8hiQjqiIjcN3PYLZt27ZzjjuO//r//X8/r89lOT+f+/t5uNyu18Ph9/m8HA6f0+FyOL8/x9dxP70Pp+PlfTm9X/vx/TlcTsfX4X38nI+X4/Hzej5f78Plcj6+D8erDw7v9/FwPBxen/fpczgcP8/X6fjZP5+fn78+j/VzOX0+Ljn6z+F8PB9P6+/zfD3p8/D+vI7v88ltn8/n9Hm9rtfL8/32M20fPkd/Obxfb6M5n+vh3TiOZ1c+tbdtz+tyOTb0975/rpfj87F/jp/lr5/P/tw+h/uyvPfX/to0c1vu7+Prtb1OJy1cDNRIjEizx8Np33/f7895uTDM6XQwPPf3l0VfrPHZXxo2IDY5Gtnh+DwcLz46vE7nPngdLtcjSxxeWrhetP86n86v12tn5+W0nM6P5345nD6n5nU+mdbxcD5cT8ft+fq89tPl9n7v5/Pl/THDBvV5du1j/T1mdpa5H/zocnlu6/F83V/r+XD++fl5rA8//2yfhek+T42eLufX/j74+5GLdH18vo2MWWvwcjw/36+Ljl51fDpcjye/33DB2qzF20+DP5oXIzwZ/+x/59P7fTaoj3GfLmb6ynbn8+ezvzXrqpMfc8++PS7Xa/N6vS6n5XUwimfehafrcf1d6+0MRp9jtjXOwxnSAg7rHANRU7ge3ptbQeLD9Y3isJn9yazeVw4xtc/7+eKM03K9PvcnrECvT65GFcK1C1UQ9rqerwBmxK/D63LV2elwfG9r1u6TkxkfH4/Hcl+On+P+fC8skRs+EG9gHHZ5s+TbEMGSNQw+XO77cr9v2368mgi0XP/8/v59W4yObYXN+/3SGzAdP+9/b39+BN4ZvANGUQBhb4A6m8fpdHq9efD853df/Lg7jkfBqftAd9ZUAzqB1+sCDmb7NF2ILPqWy2Xd9uv9DPaM+86N7/NVQPOy6YhIiDofTgXq/txZ2mWiSaRznn635w60j21dLrfnGyGc1+e+LCBtAOLu8Dy+FsZEEoExowwfiEl+Hocez/u+3a5LIyowxNGRh/bna7kt++/vaX7Es5fjaUcWTx55ny+uPl1vlzGFWZvo63S5fD2nA5Y8nU9/Hs8FpMBDvMHfcng+agopbPvGekawv57RE6SGyhV8BILb36fz/XL+/bMW+GjLwA0LB0RyYFELy2UJaZzFoh+XMM7zErfsxSlq+uxgZWLX88WMuAHGDjq7HbeHCHiLPi7iMDAItdngHODA9XyJQRnx9Nkfm+jwM6YpZqJD3vHDz/26GFWx6qYj97LMK0w+kaS4ep4vyxF2NRsHu+zAMtjmlvVcq//nhdfR6em8P59AfDxd/eujY2yHBvkNSQq9XHdq4ssNm9f8/sx3YPU04PO6b2cxWLi/zjd2eGsFcgRLHxqnNkXfcrp8TpgNybyGVREK/D0/O0ucr+cC08c5++2P6+3+Qt1YVMPb+/7Xwnq8759isoGy/REan+dmd2YnnOBOODqby8Hvo7lywe182rVoQhE5djKrrjA79PPc/sCbwc9cUc/CXttzPaOC9349L4+scfq5XLYPHshUpsjTHxNiOp+w8kH83lhHAJSS+jGvAIjZSjTMok9hvktbqPSxP/wEe2BfLi9vsYS0YnwXoVkTIPkE4112Oi73H8G/7h9RoOmIBuwa/+X13gFpWCuCQuXo77qcGKKBil8G4sFtv900f9m29a8ftoWjwCf8Ik+ULSsZBeMfzs/XZl4BkxFPb7f5zUCGiNBlhvfxeYlqcPXEOwCg8dVIDpIomow3dSa/HD4bJJf6/LXwQy+l89Pnvb2O4lIiLJ6OMtxEmwHF9ieUay5m9zm9JGX3ayE2ybXMaTDCPIbN9yMM0K/2uNpowpCpn0HXXy83IyIfJGWO0aKbEg4+gQsIE+Fal15BQh+Y7XC4sMGk3Nft5/pcN//eDu+LeBZ8PpcBF5mJyUGlXwSJ2Ix6LiYlx75PP8zEUM0qbo0m+fR9hjI5Sk8cLwPF9KBNmbAtsr0w9mM9/Pxo/7B/tjN7FZMl9tcBdXPruT5em6gxWJRualfoFfIlGpwDyC5ibalVQnjvhoEcfu5RCmoSocNEctO+/mqLMiGfYiSxXEy5r+ACR1hgqexcDrrAD0OOuJJDY9cMG+0SNh9+z3AMK7rRzv2v321lWIiLxcxC2J6urwvTNLM///rX/fb36/xCCAakvzDONGLcrIUtXcBn/PL5IB/w0AgQnReJ2Chw7zcm8cbZPP2FyihBcKF/fD6Xw3E15vVFsI31CgxTNk1mChJmGinElsxm4vg9UmA6JG+mUAeDgB23k0bv2CCzArr/xP608u3ys66/VxpSZNA/59dnO8af0n1RmtW0CNViIiQ+d4OBkBspCDbPWERfiEv6LuREA+3FVJ8daSd6aAz0/sYe8f2R4cRjau1pOrD/zQsfetk0AOx1uJ6ZLwPl8AS1uW0n1hPuBWqKqF5dC33cBD9MEX0VtaQIswVWYShsb+/Tk/o/+HNgISA0lNCQYMBMHkj16eZ4ZTrUIqeVxN0SX5aG3HI8L2g/TGcLnCAPl/7045ehah0ENiCPQS4isbqAenxt5+XWCLXSdRK2MR5vt+u2i6YDAoQfMaoO0BjUomuov9wWBmeuayR19WOe/iOzXK7Lsggowxyrlm5lk+vpupEd+VkHAM71Pj9t60PqzGUCC+m9VqyYEhnbximmSBwbgC440syxeYWS6Zp4EkYnybYzeKzLlVIpYoNGFZcfQQVaLoH4SJRpFjT+/ZCwtB9jDst87pfr77qelWhaj9FEdry4nC//Xlej0sn9dpMRANqNGfrA6bhxRxO5Ndnio9S7SCLOEfpHe4VSoXy/XQsxOhdWVFWYcpPXDGjC9Hra1+ftfMN8LsMnhSQCLXjqQFEU9yKj4McPIwBy/IW+Fo7MBGlwjQcLVyMyjOMRv+7dSzgv+2S6w7Pc9HpiRZk9mEkzFLY5mrjBEE/sdr9eKdXwQ9zu3DrEAs+AVbbj3S42guLxc+Crq+RfeoVVbQ6DXT/LAaLqsYrsaHqldJJpqrY7Kye9zvfXSZp7LH+HyW17V+FpPY4skRUJxqaYut32bQWckZarovHDBfIJlpaPjBzPMLOBJTsTMF+l6k/A1rv0EiOInf7PnkLOpHShjGbrpKJ50j0xzeGocEfB2RbryBhJEz936ZHJlsrDMkh4bJCKYFYVF2IEfTNSwYNh54KbaiHcJm0m8I0UN+tZx6ohECVmdhVoVSIrUjiPNwkvHtJJmr2cb8mlEXGMypIwZKjayx2R1HiSL9EwDt93/2HlPmBK3Ycn9nHfh9dQutgNVE8abGkS6prCouUCLYzI0TinI/gL8S9xl1pwttgs4C6j1fLl8/X8uf98dkPQTnygifhYeMAEinvucK0+M52YoZRIvZsst0kwakx9XXgZQk3WAFrVaKlDTF0/SfJcG7EXO8/T62QQZs4rhqZhANZj5mtMWSF4yozGtD/v9wUgI5CPYErrQGYBe8GTMLXd/vpbUCEbVgKsHd0mtIpZBncHXuSQxH68HaS5XZyUlUrzFwLi/N/+638Um3wBhciUdyvPlvPOVe4jqSFVCzFgywXaEEh4yWeCTsWb8yal+kS6GIuCS0WMpshraljANXSAE524v+gsI4YFGrNImLrMj06H++WnoGL5CIxfE3hBqYajPZhX0nOIQbYuIefXAi4xKRwjqmUyDZQuzkuxTt+b9pXkRUMTgYqu9fkrllylWo5xxXqxJbSl+lFSlJwRcBV8uMYcDaEA3yu9ytdScrbtxqlciSJc3ZrKcdHeKOQGJcJ1al5sdTc1zpE/g+dYQ/59KDLUUwIqeVQK5VcXsiet4CKDMFv6/bYE8Iti5n1YjDL9ktz5XCoGgILdDET379TMBuzrepL6zi5ARpSiSO/KFB+MJIPSmLHTSVFf1P6fHDsFBrW9p/aMpSJknAPoT1ENJ+rwaNePRAe5IjuU14Ca8cTazLolgtNpaTkGApUWDAebBg+8UbWrEhjjOD8QFwZQyQyT1+VKZpUoDRLg/TYw8voizalaH5z0Sw0zJm1xFZYcV9FIwLFEs4lznq/HJq6Ex9MFRXtUQj5urc7I2i2HBIbMHZWpgU3zAtyvD1lZooOcaJuybWEl8JtDaDEF3JFsibOKhFhjIeKSBdncD5fzgjn2FVdymbwWGVF79Nz6WrNnk/7wpuvZkFXde24hUVhLr7UpBhFWOsl4GY7jGTAbfo6yYJFZ0Xs+ijtBcHXRurbACjbPlVY+y7UGCd/GWr5sIgZtcmjolbdMPpYoZlOhnzQoGTQ6LUalIs6jILWgoOQrnUsM+4Mm/sEmTMfNfoQGuINbmlnWvOBRjReYR3NcTJHAfEutVZtL/tXDcxMU+8YglTboD5t/WoYq2xm0uK3BMBMnPB7r33/9DemhWIX5hR0cCxjOZz/oERDvgwIepxnez+2nACk9iFDjfy+3n2gSRFVKRHa4Pomax/qAwBavnoTwhRmV2cb4zRjsOY7oUnoRtO6mZlK0TiqnAiZaSVnuAAtmX743foB3JVLitdv9xunA6SNjpQXMQMmKHq/nmxndbjchr3qQasr9MswoNUlcRUJzsKMwSfkZmnKBo3VtjK2Py3DslshQkVf6nA9mwRB12CqS/JL0HavyDEgXw/09HYYEiskkEcSIpeoX0P0pNV7P++MBQ0lLt5eCL6RqxGykxxNlH6ul4NH4+bkS4i4uQfrn9GVcqE1h9L5WZn6DtjwNKMwlRIScoVQJZxbXqzNdJhnLI/6JFfUdX1yVjpqF2uhJn08l0/BhZONCJhUCKfDyhrsmzCov2qWY7G1sUw2CDwsMfcxCg3vym/8+fldOLcNC+um4EsphQJ+tFiXYLliLGGZ7fw+v668IfkGU7iD2dM0M1c+xQYtr+76jEV2Tedny2OpzNf7ldLuS3TFfF8N4Acoj8Sg8cCKbcDScIrMMccHkLZ/5J+SzCaeyquvZIzGdwiaCX0oiASOZyFSfbQVavSSc9EaSvE1HPemHGBVt6ivIKVQKVHORyAoiRsBaLptkykgyNe5GC8SDkFufy/3C0UVKUmakaLeYDoTft8qwslnpsBqCNkpZDwZqlrFlKoHQWLFZMSscsfIlVGDN++Wfteek5muRCJixEHP/UTuzWKnz51n7LeLlX/DOdmBcMcYer4upUZOn67MEx3eXmZ06ao0pZ63BlIv+OLIq4nrCKu+Wunymw+MkZIocI5f+AChPBDkx6M6zKncH+MRC4xV67+Xysz3/xYu1b6ZslBUCYzg6ftqqSKkW+ZM0hVfavWSZ4HqyT3ksKSk2W5AytphXZMG2IZoOuFS2GpDYusFajfljRbnRu1Arv6XZ34ts/XrelvusRvmcoym2VFK0Jlu8XjSIcGuV2x3cUmQDcwW4oJZOSo2f/UzNLseWniBLFOnYLMuNOfad4PZf1FI4uqFdom/W0Kkhynm0Pl+4gJdPNz9CRtveIMsKRhHjp2clF1dyrJphl0oqEc7ED93UqnNqLeUNXawvH5ENesmu/mJen5akW5fPxf0mNuSkou877et9rjEwsaGmjTkr0Pi621/MbppG7TeYm0NKx2xfyIdpoZQCHAcXXZxYeWzygTBV8Grn0o3mzMXv7fy5SsPmMco8/aoVggJ++OMjLYBJwkqYpKVM0GgvCxMsqVENcZ/PoIoLmfOfaMrqjAfX1TzJibDAju+6bLUUDbZLm7/eN3pAqhL1yuIWXwr5ZMBkDuPAUZA/iS/NwzXElQ4JLfFRAZETjVGECcNi3UhJNT+43u6mrBwNABTH/nQXJ7UviAYvVyN90a10/PGUNiCuVCKfD29n/9ZSyCJ/UXBugoW+AAqiYELl8mO+aYfPqmwpvgr6AD+aNs9VVjNVon4UktnHZG4Xz5qPk8OvIeJcVoWliDjibfmsLNOeMRoSX4heLA0MYrAgnEtLGTIaV07s43wGSxndRloCWwuaRbIO0VEb8aZnnqWwp2I+lx0/t+UaH6vwZ0uMzct4gcPAT8vt2tbY9bC9du1Sz8IexkxnavYwqYbNbaWRD9LTaJ6feqfwni2N6CKmOAsB92lELodQoc2o7OzGMk6Twk0JHgT9EhIJiAQA0eCHkMESrAvhGuKFvJgCaIFo+0MBykroYrJI/HthQ0Ot7iqEfNwf4L+cLg9Z44PVLvIlC5RMBHZjTlTUmXbMAzk0nernklrqLbYzENZkMDP1bzGY2ZjGFRWA1FL24VU3jbBpTLLHthHSk1LDist8dny81iPVUpdqddBKKhmHf0t7GtbYzFoe0tU52pKMpAColEFl+biLnknKXVTfz1cxixVMhoPiQH9Url1pSzH6OeOMpgmm39EBjCmhqYtmmahFuJlu/JUBDTgmiUW1KaD8ZWitBWUagEQZnXp+tmvYuYA4AL8lw/gKVkaTMK/6lwFT/aXCAUyVZrDL6PJUq/M5XR8G9dyYEJowsjGOQ9k+XIEQ1I35dTAkk6QQeDCkfqkiyxFRuSG072gI2semL2E2kNPG5fbPEjNDwBPQCS3d+2lKwe1jT93rUmq4LUsTMcSW2MYLtxutPckrkIZWEzVlyN+M39BNBsWpGeVEEKgg2g+7Kkcc6RAxDrFnKgRupjGeqQnew+GxrzSY6p5g6ZPvGmRYLARd37zFjcGdDsu9mDKKvHN8FkdmVmjyYSXQ0tGBqQkZ4nN4AEyiiUpAOicE9xyOOi/xDwOadyA8taErwBBjhgCp//U//89+bPSDM6Oay8RUGbV9mFbk/fCbpS/H5/a+XRaZ0KfHRFxpbpRNJijrQRU76ufCMLgsoEO3Riq/jgQDaRJ4J81chBKbc7Bhtn//lgweO0OUmcSsdI0rKbldG0bKUuJqQr7F2kFd8QjY0VuN6qI8zK74w5BwRCy0r23C4mzsJ220qnK6up9ixlBXoeuHrWedP1VC3L0oyYy5eDZcEJd63KSPaK5Uht++CsCnwbRFuvZQMX1sg9yRSESiAb/dk2aYVYNcj4yMERLxVVntWmbl3Rv3V5WitLYpOhO0AQEWiTIr4MM6Gp7FFq0i7BoXxmSlsZY+TLZM3KEnjjM+DbQk2MJTf/ezoqO8Bwu1C7TAG4kaMIwYwGxcH5/Py7JEBFtMyq37JuleZThDQEea37dtOd240QTZsMic1e4MKb6C0PdkEcBjbWrPjaiwHKiYCXhayWqsVQTCvJ9EV6FGM9FJ8dA43oZGAxlqqar0VNVhwrygWHUtwvFxgW1m6ebJoEGCHiCSZz+2RipuU8eZ0fjcnrsYsQUmM8l0tNHzcmtnBo5xEzeOJEL9BafLxPrxcq9Y+qhGWuUQOJxeLQoLE4DBUcxHxa9L1dMMKkhenim8fAsXshpYZKl++e8UPISeWAOsWYljFddUKzbJgnyEHL8xwHjXPS5v2ayE9LUD9dnBsxRnLAy0BIT2/Rhpcns3jLFqbPaxBILpA4U4Siz4tN1l6grRaFy7TclMzi1nlVT1tq7P9fHbLnebA9frLf1j8tebe7bT6W6iPN0IJkuIR5bNOplSrkzVGRX4o8cCQfumx2g43xXZvpgTxHynHTDlz9oj558tQHTkjJnaBjRZQ5OJtHTN7LzW1mFb2KfAPrNKNLA3yLvO3DttwdW/22MB/go1CknpM4WFmxu7QDs/Xlvpgj2kcLZq3aB4p+cquFTcp3JQ51+6Mag0TS4NAoFBP1/f1m1FKCj7T/4zLp4SEHsbyPye4hNc+dgAyA7y+H6tiMXm7g9LxblYLq3FMsxnWH12VIC92yI29Qp+2eh2KwN9yFcRUeN8Ea6g1dgZrkWfViOK+mdrfMx6lAOaCEuRXe993e4/P/9U9lGItsVjE66fqrXxq0FOxliui3jOxW31g1ZbZzitTDMxRoLIQEwNCsKA6jIaLnunlRdIiKq5+yTRYKGlWhm+29PjIOY67Y+VmYto/05pss8ZEE1c2RWdy14AJZcdWhfQi4qu7YR8CMBrUOefF1P0w9v91k6hTPTZOF2Mmlf1iV7HaddSpILjC1gwKtIZnT33RiWC35c7F2n1ZJwKCnw4WTG4bp/dP9v5nIRyundakIVm8eHyajsxiBg4DJgzS7IsYwlLkRJFaPvdsY42EfhvwEwp1QxT8GT1x7FjLa4TtsK7HxlQyUAoBAgZ3xXs2yD0WeTAp54uFwKFY2MYl7KeBn+3X7Ot6hpzuW2M64Y+MDAzzAkwKKICcGUS4i8NCbMUvim/EYafJrZBuI05YGoO9RVVXVOfYXigXJ4oBQ9ear9oYJ/3viy3fd3PbfX5sJV0/xGx27qxVFIVtqUiKr/4aMoDhuJ52zfeicjl4dN1jr6WVCLw6OtJGHSHUDirb7Y+NWFKVDHqp1qftUvARc2GagCuT0GwuHL3umyvlvPatuuUjAR8/Zxh+ADufCS/RmqNrrhrhbNJZm14818I5AK+ZhSjkti/BgatjGU4X0yptwVL3Ws3l4zZmCJMTmISpUioLFGuiL0gP1MdPopxAyYNIEIhTYcQBkj7qllTPrbIoyDomJ2b5W78UO6GvWK3GsaQ5v+mD77F+7dQURx3oMBAZPEymm6UvpFztfsM8PHnIdYOJwqhQyWj09Cjxl91wYBE7QC0216zwCaljb6ZssSM4WRY4HQinJZzS0VZZ1lYkjk4PSNxzV4dLsm5sSU5f4sAmST60pAxbx2h1fZok7BXd1Mjqtpa3EyGd1yki7TWwjSGHIxq1McC/FIG6BxoA3TpnCLRKXJmCFpFCLGHxAMn01NtdVJIGEEEnLXiy0zGzczFu0StEzOPh0NZwa7iTSrpo9hOIaK1tWNZF7MBsYigKZRAmS+LmUa1bDc04j7XqVHJUTVgPGas6wu2/LxQW4R2Pq76Uu/OijxKFPHykB7wbE03ogzYKYQkZEWUOS1XBefh9/cX+iHER9tOzmVaN6Vt9GGWiKm8mb2LUYPnC1OLt4jA6MRNZZh+7i+dX87mh84lt5Qwm4W5qRNDqfqV0oO3bZcndQzzba23CseAAVa3icdxvt+MprwJKxFXJ81d3g/FATNFacqzfi6TsY/M5nPXGBX90WaU+Cql8XZ6TThACZgbLptpHeT8dwBZrtukWj8X70I7EfNdzqt9bSzpqLZPXWBgqg99rY+tcrjBsyHVJI+nnQrh1jzRWRKJPYHw+QTczlP7mVandnBvR4nFDL2NuUIfw1J2s6tPLk/nDTv8xUmGQHtzqdDfluXu54RpgaPb3P46PSsBkj8+c6OSR93eCl6IqhQgdJsoG8qZeOt0ul0+fDXH4VeE+nrexau5FrTNLvslPoz0Wfn+3S3Wg1SIjXuI4aqXr+ZxddnOfEDX4AfBJhAr+hAcfDYiWAFYGWFWCbyGrMV+AN3yvih0qf67WbyU18p2IZZVo6G/7vc0GbFtApW4gbew8geJfw4n25y2ZsBwHg9UvLbtqXfoHv6mprilpe+RaAxmVNlfYs+/SmnMq9dEeXspIHenqFukAKUpSyfiLsdVKunvXKdL6KwQhrB9fR4vPRZwWW6G2t4SYkJ9SGIX5i2RuPDrppaZRicyQVSSWcr21+WSnS/yUSQGVCwu80gJLmK9bY/QTFZGNOuOjB2VPOUdY6qdnFnvM0gezVEcZqA+4Xv/mrs7Mm9GOCFEs7LrJzo10jmj673CJOvXJl1GVvtxYTvLta7iPk6vJ7fVWwsCt04wGU6HwQI3cn1xSvDo/82/bNpSwuEF4e7y6b6vVZop7VuKMo9y43cFsYMkxP5jfSQnwW83RRGZSTQmCaaKqin90VKfDNtK80BIWcaYFdsccj7+/unYxr0zY5P0IaJF4Xo27XJWqbGukYyBVVhxncJDJf6aJbbE7al1CD10TeutScfLdc/TMsWGRc7/+T/9d8kR3oorobqspcVg9uSVtivrQXg9A6sRBL8C3k9dVwhMMCDkyEMfEgYbPrctmVJacUuo4iChXsrMJRBp/p2RmcPkZYd2Zc3jvBiFxqvno3sXAylpMh3yTZ3lYI7rI/JG6118lkMxL1oK369dUarbnqd4vm/3n4NcZRSF4OuwtAYALmSXjBXCaqoeVlXjut7uZsvrZfAyV4vhUzAzKmgohMJToXtZlue+V4vRHYyqIJOrVmPpmZEcGnS25XbFBpiInSOHdBgNRMDoQO/pfihm29m3l4Ij6EQzCyukhbrhyatg+3oBSOUR7jvsl04iRpNGIx6UFo9tQzDns0LrOZ7OOABzPS/LT+UWk6Yc4io/mxiZ0xDtZHG21KWSnCWx79KB5GdoRp2WbGHZz901x53Ku685+K2CIu8WF8LsLQvNJMgFMKIettWl6fCEeGuIMToXtLTr6rFfP9ARr2cnrEBvK9J45fojTM7r4/GtVsQDV7CO8XKHK0u25c0AiYMkVj3B7fV07ZmU2TT3YzPJNufWHRBH8vRMHKzRNRu1Ffq6f1dhcCU+qml+eZ0RWTTR9AqQF/rAYW0Z4E6xWHS1+mN4J3bxuxBlsdg6InVLPKZRyWbXnvkWccnHyVAa1LiBuMZY21HKYpe1q0lwIoBfBHXlynUhMg6HJSMvrSjvLNF4EgadSrkBhrbpB6NXYopLpqymLT/NMNCni5nEbXT88KbEU9gK+ZEsJTFa+Xm8tgfaBl3MZ9QAKOekkOIQNV3nqsAY7FlCAdFiQQTxpvnkdUnk+JktZaY5H2/t3gD16G5XyghYQ/bBM//69x90d70biQFvc/ZCkks7SzTACrkTMhFCUctQjEUJ7GMCjbzHQbfl9Xhi8C7MwkfYlsGus7cj6+XuFwkVg4AqW0z5zqTCcbbWhPSFsJjwKolUM1A+33MB2+uJNxHIcrpWOX12Epd5XBy02eT5nA1qMjMf+wynz5NK0bRRGxHwCCPMgpDz97erjwqTQ9zbgkhyHx6xJUsVGUUt8bCJmZZCWn3YHhEau2/vzZ+MBArLrKa5GKBBkWMhJdgYauwouNUGuzgj6KAgJBeBQ62nz75WaWQfPyg9hWoNdgAub1BjIB3SjQosEM7eSbjJidUqZkCg4sO3hF+ekz90hq7lQ7bgxH3H2hXaHQLouA72jgxLiqaA3bsskZcGixOfD/W8S/XbVvKuZKUmgrRR+Y8/XxJ1wCi34Yd7S6ccVt42qo6c5IyoOOKF/2gcRCdDuyiOuF4ePRZKMFeLVmcXesZ44Nabeh5CNjisYDbCOEFgZSURGV/G0mTMFZxq1PQK1aWzORwI4fVckBSCZml4AFkt2oHnqynjWaAwblkBot0HRbwhD7SECCpzJPbvv/5en48WwUbTJK2NKX3QmooPIdIvzVdhXq4x1mRNSXlSWilndnRGuEAIFxmuzxTAwnweqMSoMmPK0H0QgumfYAMG/5BW9F6rbZH1GWPJj/mas6sx/R+hbKlKvDTn6cIex2ikdaRODbMIa2adT9o3cmiP5+vXlqTBnePLIKy9AGp3VEqdt/2j+hyx2PZV279xhamWjUynkGu48JmgYtRtW2c3rd0g8XO/XzHk47FnZy5oN2n8NBsUKjuGczsSrlg15R73k/CN+vxM/JUXS6tVKAS0Pz87PAjSjFPNAVktxcNl12mPG9gBeCeQJcyyrfjVmPEWAjynNGJ19xp3j58SON8ZaRIzmlVZitJAwD5/6otd0SDImSv7u94nsaPJ+2+Hzt7bvndwicGK3+7SGXAVam50ZXspxT3/MtwJ1XWNGDCfDlNc6NbOme6gcrn9dL4M0oJBlpiuor4vK+assMizt2BfDg7FDFPrPQwyqwGjy11OOQjsgsvVnbG9vHtGr5MCRTspTje2YQ+o+9TJIUfqmmjT0MX0zNhcJOHt+aiGYw3/d3cU0CKrazm9hxqWnon5cjALpSQMwm9oL+d/9W0H6R+bdJ9+iBPhHgRecK11Sr6gGk++nn9WNmS65nQ+bhA2fbuv+ChXj3O36RR/aCENrOVKdxSkdcVAXYiRdjnLsRJi4p5LcTU8aMi/RzKzJE/GQa8D2cN/LcOBUef/TeIruqpGsurnuIkZXsHUftRiQSdotNXMh+9yRyg2BxL90WAS5izX4wzRi58QurPtLL1q37AaSWwjq82iQ1cGv+QTdL1ebcJXkaZGNHn7uQFJ/NmNem0H38AGjSGgsM6OrKf72Xk44Dq6S2SIrvih9RTCV7LzJ4RUUkWfdEx4Uesfn50HQsKk2rNzzH5C7udbw06WhDvIML1yS/OP0QEiVQyg6fX54ZT7qXOhQ/bKmSoO1odXeBMLytG4dEwompJArQEK85BbEg7w91FKPaLfQliLlbiKjkF0fHZuozUMMML66w8WLA6RW7tzAKobjgQpPoOdjBfYOqTb44Qf8dQ+YIxXXZYaSVZWumunCsJgYAWiqqgl4rJImsJQpMowYkbh6XxbgBbb+TNr3qjOpRXJHOO/7mv5IvspTcZMQ+SSM1aklAqiUJGXy5B+aVk0+skUfPxQGkw0LFyMRA4pukofnilWTFv+8o9yy5g0bMDMmeSuqYbq/6XLjGM02xzM9IMQ1H6NapkAa2OLv0ZyGXXpIJzpgyvZDlhEGDtX7X4BzMw9iyBO3OyOFp8LeNF7buNEA6kjA2tDaBKP+9osO2LWTv+fZ0nd1MwxVLlHhxmPYVsKvB6fW+VMwRVxukoQxHtbPpNieY9hUy4f1dCKhI0kTGglok2ky1TsGH7hT5Lx0+KEk1k39cn+TMM9xFODWe5VCEhdyx3a7ylvfcAY2Zi/IMVd+QDqtDNSpkD7ap/mXigpewWPD3HguecGJmYlYxGAFGQj1/Uow01Zl9cNgpkaU5tq7qoGSW/owA9TZhK+FnwAUGz2f578WihtGHC38RVSXyVHD7RoZJrRx4HduLlDQ0YeniZXgmrrxaMZjKLFDWXxsVdSlA0mXhuofi/L/lxdkA1dceVWFmojR41v+jPWFpexENwNNqOsQNhCTcYP1OjPv4qO4D3rkpPn/1lj6DF5ymJF6a46n5a/5UcOSQ4xbHAaik+hNWJpq/wV4Jmo0gp7XP+RZjNWZgOieu8SM4/kxo79zEfMeP4v//F/ZBrwL1QjWq4984dWzMKHwOHyAGNerEu8tiopIiTLSgviSZZNVjJsaSbF+lSdiuAycVwcYkXUuDBnxYJVqb1oo7H1UcE9JJ2HC8IYJFbyd5zNtR2OALXm3fXqBFzW3pQ4vKp4jST2CkRXqaBkVgauIBcT+9ZCCeP5k83REFtMChG4Z3zt7wXk1PQoLTmzGYChlnAMy3jc832RxLMtWXNqqKYw/0cMszowbTF4afZ2e62PAibWl4RUuM9W4sn0Lo2uhZFoDw/xhotSjsyLlj+dc+z5iboaJT84ey3XhU5l60JfZnJnC4I8wmjGmB8pEkN4Jc9l5/8rieDAz6VTf4CZv5CaBnHl5SL3hMe4tvUaPwGeVj3zmU+j3Pjo+YT760oJvHrawmUh1SXG7a72cJQK572nCXp9Bg4EzZh6lqFVbYbh32DcqfUeWhBRPTppNqLYmAVESjTJa+hl02KSOb5kE6uDcdFfJu3f3StIOsbcHvL7534j9lzFsI93B7u4QMDoJ/ksprj20MOxPNfbfzKZzBLdspsohTvI8++cHnTTECC6v5/znquJvrgqv/qFkvzvXiGaEDElVa2f5/vOFfTLP5Brx+IuV8kFTsjf9hnOvbInavoeDGwLIDbLnHO4tAT/PSTfyeGk50S1GwzMUCPNy6Vz6QFImMwB9XDZQkP5X7Eq711aKUsKVJa5meOnSs+C+DNP66h3LQXN5ZL2lFNKrK2I+Z8wkcB8DJ0+J8rh535f0FP7Qq/99rM8E1RtX1bhlZwbYrR6TG7yTjDtVMvWkZRIhok/1yhfr9fHuv2Hv37U3lzOyBFPzwwiAYOsIUDuqdvxogn2k2Pv3DHfFJiJtxeBOUxQRF9JC/PL/U1MZ3hJIjU6zKnsa3VEH8vP3ZCg4Lk/6qjoyuVwZh7fdRbcIXuRjPflDpApoOUqe610ynvjR2NokTB4Z85kLNAwhZiHPRZwV1qHx/9cpcrWiyF2A76sXuxWuLPD1AmQYJTBBxXBnuG3usJmWYGzCIVQgVmXa7s64qz5+wvrnXv/lGHUcUAy1w5vV1hOhf4Pp5lyZVKv/KhpzmWqrmhEhYBPT9d1/0PHUMlljqwJ1U31fF1MvwwVQqpaJ4PE2NpuF/L5RrJu0p2flnmZpKnmEXASCRgDgEy4JPD8VmXfhXFkoCLSzqtqMJenttnZj+DVb/8oR84qMItu63q5YrOyhejIgeXeaBin9Pjn8W60xiJDExUV8K6J26AlVuft75BuVUStfbig1k4v/l7XlgxcH10zhFAlhkDJna4zuRBfqXcLey3YlbWQHrFOoLgaHFtfD1Fio8MB+2F9r+Ldx69t1Rag9gDOYJiNxN08ECF9AHqUmUD9mqHX2Rx2vhvqTl2FL97kDCKgsbMCK8fPcwguFQe1Qsh4++9EYJs7sHXBxuzByxBiFswsRFwZkAdh7eK0GY2Pj6f7RfEiFyzLLZVIK09+bu/i+1yJpnw+9DvJqgNkggWwShjyRatc12UB95J4EZ74ataPraZbFm98IbKoN4Jc1aj1C5plnPPyu/6RLVjpK7ryuxBsphRVepscKO2CYKuABtvZZC252vhiTszrhh63TEvprUISO3I92ilTl0Xb71naTY1XzKLn3FuiSn8XX7pPRV4XQ4bxoBW4wCdXVNL4KCT3SEXCTpJmNGiCUzDWEdDA7gjrMyEmNI4ftYfga/2PeXnUYGZAsvAVfRV0k8CJJs130sqACo+21zAiTLXhbLZDffvj91j27ZRBLHM9rY+9ODDvpXTLfaz82qOmWKklw97LQ/2wOSbqSGmeblWvDJU2QSCCDMD9zOSygBpjzu3h1XkByQUZSuU9sQ5jyk52jXaiqgRkeQsmkwxTN7aPlWa4twHTQtrUZj0Tyuzr1nqQHmHI4KtCOwCFUZmq0pTjkxkAhQKgMsiP6YY4eDBjDbQvaf1SFgViACCR0Bjx7R9cERja3mpJw42ttHKOf1SaldP8IQxhONWoxHwdb3fD0nTJ/qt0I6RKFfNqzzW1V9dIGWHjg/JFPBZG8m64DKSzOns83GAEje9hiPfgrDK0JaPsJXZ64MKHiSK0U7Ee8ZbCwMaIY/7KmyzTo1LYwyzihXNLnwWaZsJnwWkIBjuDKERKbIVW07wtPVxWZvjOC+gF8wTdpKsCaN2ftwWJCpDkqov2xybYllunsfw7yZ6ROWuCr0o7p7v8er6V6CSF5o6qGZ6C7LB5KPWz9+dBo+/77f7DX4Hic1zYsac2skiOVi1BRb7o1QpTRL/vbTCguGbDNAIEHXdAwpgCQ6l//jYLnbE1qo9n5DCXs6F7TbNTxKkRRF1ZZtDxBP9e2rqAw57DKrZE+Cb+o69LgIRxPjAfcwlhgrGdBqMJY3tRjW1agzZO7CoEWCgtRXC0pFTVcL1FMm9qtqPRJT7/NJ8xlfENDac/pHiuKKJnFzkwcMQ2h1u70ESL0zJkPVdywC8fQlBwLaiilcpOPQeQQJsNGEEboUV/w4YRbbJCor/5/PWex+FGDcoo0lPLzcYTAg2plgr5MgY+eI0euu6fZ0sY3+fjvhk2HvmyNMZ8dRYMJ7XqrOsaaRp+dwEPJYuYF9UXuUFqiN7sSRu2NKQ+L35L3emY9rhlq8yoo+yfKtSa6kOf3zJN6JyOd8nXdIJZpZAfEqOuT0mLtzJLcTaJhss+x8cmyjTRa2LVoZUBCZO88tVMUMmc9W6Ync7YZ7x17/9JgNZowAi4tMLMGuCTqHdZ/u4NHZxVKhwtWPx35ZRHR+Dkw52mqroBmB4e5CAdlJ3yslKMjWsTo5w73h3AWoRkJvSR5ih/GGzasQJf05GPa1otgwz5L8QBS29o0TtTi+4yVrZ2I/wuzAfR18stEmqrMKDxtMwZ4L9UBS/jN9n/pjNa3qcDdUPJbkVZKDVqYadnOvdmjuaT+Imuo6BwPvMafmcUaQRwtVhtwsY9vJVmUZ/i+w4n7s9sPoKtlQft7z3vdr0vcdLpsG+v2/Xavorr7z9pvk0umzWC+sh/uaWlP8JS/FMHxhMaBX84Nr1LBxeSBEQjWxmtWVXI0PA8UqzQwH6+9WDTBXfx6UK58SonGPBN/1lUZmH5Hia9HtaSVypHJwVPsRKAeMc0v3z46amRr2oNX+f/9p/+Z8LQReAJq6pWEiFFwI2iWHRR7hoxu6YcQ3MBYbr8tEnrn/p6YrfsXY55vVdVUiWLf8gHpWaDZjDtNZieJ2CvNloEQ2bSCGY156mALgKyjEtKxBvxuP8VjR2lI88VYLtk19G4AuS8b9z6koyyn7+dL/vvA/L8sC6LBIVp8Wggun4pT48XNT9uYgNYoG5fjG62rZ2kbIWaGS/FdrJmUsNEfyde87druaHYrN1cmSHYdHSv5tif2fAX5PdEQ8tSiQARLtb9eVlMYdxTeaPF0MrHPtKjtJi+bPCC4pIolIE+J+DT6bsKPPMzDe+WOAy102LRRtgPix2UAMtYkQJq+az9TGMrF9axybZ/cr5dL70/KPSwkay+baishG0Y3TivGtUa4T6Q7TR4VVONMJqRVLqZBQBtQuh4ePxuhuRHbIY90m3S3v5AkA0JIjTXxuxJ2P/73yvScTktJTGJfEjxYxWmAYYsUOoFVYyR9GGiybyGWwHXP14tza6PP8vl9lgflCrJkpjTgaRTzms1uqKLmxSHcYcwxMhoqLfwwnZhyBpRd5u2CGc5K3p7vjpWgqW2qpgP6EIeBLCSWK4jkdYYK7ObbAzQCYVvWrv29iXTacRmuuWn6EXoP4cLhqg669TJwN4cdCc4hpF7voZB+VqnRp7lBnXIlB97xKxfEb4ONSSJurKdhP7tFr3OQm3Hu4YaWjyK809A1XsfTkzPaa29YYHWLxv0fVGp8tJhGVGXAdpBiHmpMjHShsFJDJZUBHhG4MLTsSdzRf0oubxXddYy8YP3W0aSTUoh2/q8//1TyJrR80mX/+7P+/lnfz0kG9a58/hkn1hGiB6kuo5ONMjCuKRvMJJ89BR7Feks/JxcXfLrCNLhd9uNbYCUjpiTeqWhFvLaX416Kw9kM+bhfDbfUc0Jvz9hA8bMJGvO/dFoVjKMTpmxaktJ2+1yEwqvbNgrI7UKEWM1zQurjNYqrKwQl/RiyW8ZpijZ98fhurStkH2bgyg1WnRXHCINzkmKt5AFp804ACIe5NBKGAO1SKTXc4uqealgFizSPl4qhN6nSq0x16iLUfe9EWmG4ZfLBGOs1h4fWkJZSSQfhXzN4s3SAQpNsaz7rxFqpf2TPlgMX9d+2PBaest3Ir6F/ksvpxTgmqA+BVQZPmhpL58SRgzH7+Cha3aI/wtwxmCZWdynoYmAdn5KprEy18G0VmQT6aT3RvV84oVfiuhksRT2+PMb60JNU2/2e7NjMaNIoBCiT6wXYd5qy5DEg+S+FqomNePNl+ufXv2jEW5XCKKwd0dqWTzekBlNUkou9anoeqH4UwTxJv+t62as9TZBc7/eRlW2FQ0VVWu80JJN2wNIVZzBT7Wx8O99MXHYpISW4WbejYsk236fs2bRwlHn0iKE8+Px0CoX6iUK0Gt7wur5wTSr87UAVn60UfBesDNmKL186+WKOuDq7RxVMmmI4qikLQKE4Gdr2RrUWOvrSZbp1e9wUN3TYa70tIG63NzKVnRY26cSrnu0xiUc3htqYrX0AFOOjDm8RBI5EeZZDBynmEdyt/ttmtV+J4BYm0Hu5yV+TmINWwE+Wwp20+lVSoZ28Wn1+2RKruikQPZsCsbyEgHP1189P1U4jHkHfYZkxMoz4xCPsz9Cr2vh2s0QITbzuCBPJ6SLSElyYU4drFv7WVxHdCQ3WatD4LAnHbg2q4/oGkua6uiWIXVtz1JLJqwoSprMU3PfebaiWguMoKMzZa/jbV+ud+3xeJQCQroeO/OaQCpRN1lNV4Frvo96tq1soWN/h59kaUszvZdU434/Z6mPHPnutxlrlHTs0ZfoguaYAhfJk6vZp03R0+1+fbVq3oFoGD+N2GfTo2qwVzX1zI6pzDJ+4sKPpSD/9YlaDOI0dWuVjRmkY/gx+Uq1GP4bqmXI+Pd0d72Rm2gua5qZnLneC1pY5oCVnlGNdGgsOdlsBTudc2WUcpuI7ZmpQjotAU38I4LLDYx1rbcW+3z66rxv9YohV6D93O5zbT+l/g3YFACx00EZLMAbQRK8yE69RGHDMFpF8LzV11bwizmMkMw6VEzV5kXpK48Ab3BuEwvDjLY04wInvk8uGiZjn4nMFIgLBgDMkShAkr19L9ieX9uD380n6zb9HkQaEQsun1VGeHFrPMNLOcfgRXLLLy1+YkIJ1khZQGvwzDmnnsehc9b75d6WwxfLnZrsaEfe6a1Q4yKj4bEWryB18gpzgFLLR9h7ghD8K3L+8ApfMQaUcfnW24INhaA5V4l12sa/6bHdh4KC5bVfXC4n1WVjj+l59VSqYHKunTcQV91BjZL1Iq4zNoOwQXqDYHBpYr7373xPBRkC5xW3MV6UPEyRbcFBvKeLi7q4euK6VbZBdjvT/dl+uO7okb6qJco9HGmkVkkwrPZDofGXIl+vh3gMj8Fgj8qLosF2lmBxBSrnVbcX762l9c5e10SEGYHfnv3KLoV3CalqpdUDzGoW8EYPmI0fFmURfO5JJg2HDJIb9vfUcbUDvj4pQ64vVaRmr6cW2KpfegpBQABSc6g1hCIyEgidq733DGlD6H1uIX/V2thom5PILUpg1565Vnk2zSyU1UtcRh+gj6fbLZ/HFzo9i46yZnuUfQEO7Vl8o1rKuQbLhC2xARcLYMhtWwuSs3iJaTuxBdhGwwnZU7rVHNPHiyMcDCAARJL+KUjfHR00FaYiYmUstOXnvbswNHN/5D3v0pbxe2YQ48li6MhlIYabIpoM39smdpTOaPWr1b0XGrTzJWdp9fGvP6L7e0qFvy63qyw/X5phRkia+fMfZEAj4LtInvGrNNfUnpF2R+WfWKvVg/fxJkf/U1f4Q3S7NmNJsueblC84CUx6nn+MpYuYasrZcrLhMyuSLwQTRBzTAkQ+KyxiVM7yoysvtKvnB5x+IYduS88IMzUDgOpkPhZt+5OFi/5StkkYJsqfs0VRKkwfcL9xmBW1hwm66HVgm+qPYROxJynIU/wZ2YeYQF1x1ndZrBUWrTCiNyG277+r5FVSbuWXmVouvLRUPaI6yi2KQYXLuFN6FzvwQ3NVq5Ywisly5yz1cCJe4opZEIGuR2YtnAHaRA2otSkDgor75doxiO4qLnS2rdudFGGEyGXIsunmVWhqD3eUS7IUvX1Od6SM248tnk48z5pFp0BEZjXVE6PqsZ3yUiK0n/+X//Tfa16fO3XOedfOZEL9DcYIC/2VPoVcpia8VBSEPutuvaNOKkz9dL7jeFiLGiO8vHaI/CvhZ9AVeAlHKa01k8iy7wBqScg/WKkDQ5d/P/7NHGUdBIaLQQTnCIozcZOQcg30MSKflYDZjAXV0o/1unRd8qOwkIY6g0SEkEFka4ZhudBVhBuRLCI4JsZmcrOK+ZegFEX0pekraymplJxiFiFHKWbZtdr+MTOBGvFr9GqEpV5sg3UrvZiDJdm+n17vwNbIK1//0m+bnxMe62Oj/KEnAAgnRNmxQQbo3ZlC3YSHA8z8uG3PvhIow7BGNp8V5FRXG4txO+u6+VkVAVjMwSun02Nbu1jSZYWwZwbzbQXlM6q0FZL9KRsebjdNpkQQRZYv1tsmLb3UiStLAzBietBSNcG52Jn4O5GAkN6W1Hv/PR2v9x8FrXkBTVuRsSq6KuHNggVdWOYADQ0z++EneV68D1khdrTYE7mX9gl3+pIx4vTOFvX4MfvIxyINbCPey2cVEpFORgr+1Yd0XqyxvydKyw29CMCw/RcmWXDtJBfDPm+anfiRiZUMTf+qxN1JVpGHy4o0Yy55ctgU5CXEDjTFoy46Uag9Jx5vvUTQDSG0H/V15CjE2QprnX5Yqed3KocwYtwXQfXargMFsxozN7CGmSy4qM3LHI07Ot8p/7/agsPu2+cBjqWQPNKTn2mXjpr1WJFBD/Ld1YtXItZ0JSefenr8cvrr7//w7z//TkiVNlpwWfIFy2zL8sMFxWlNzPuMCjxYczuGBBNhgF1JZyNKbvcUZ2yRpi01mMKTHFKwLdSw4Difb7RcN4qe/VWnMlxAZPjLp4fe8s0I7gzNm0IABLljW4eFibDO3DJ6Hl33NQnONKVbod6JixDU2QpJLm1hcuxrahoU30KkNdAoJvrUlaFRgnKAaIwWkUNaSpPvU+mxU77KZkQROLmmB9l29UwR04EflPK+SIFMJQ0JhFZMqhoTj9G2yZSTGtUcLdm2R9gvQpr82L/k70/9kmntlQVnab3/8P9kDna6umfuM9amDBKcbHbg+KkaqDt/LRx6LKXFLwZf2sGPkznBCL+6D5xXcl95fxRBKTDNwu/IqFg3Nv0+yZJgzfiTOFQI/jJsN8wCAxoPzD4NuQWEQeru+/xdx+6G1A67ZDehVKRGmaYmiFqF7qTnLJ3007BvboqT2uZIfi3n4FfmUthQhqwhCNO7CToIRCD00/FqUvUhcMP8BOrEO5eFYawlT2fynqWCbtHqMmGofbBtY3y5NvfkjjnJAR+CmlXYyo2nTsBMrNwMt1gu1yRwjZlMuWJZwCsqpQcT56nLFWXpPIpOj89mwsrTAi6SxBNun/XXHoITLTVo7qq4KnxI/ZYvikkZikJKzfAXyZgmr5OEBQ6/3W7PcD4S6V3pol9IQiXxyOe8vX4bZJLNHDUd158qe7IwiTl9K144M+0Gf1rb9nbQE4Diw1CKyuurtxvkE1edr3e40tB7q1gNH6BkqH6ctm2O2GNiM1spccQlIcblzYxHKzNSXwXj6d7qFYZPgULJTrzfzj8JvcKJDQ/rY81rn8P9zF9+iRCTrqWyXSd86xySf3uBnU+ihznchHGKUYmCzUKBVnQFR9/3d0Qa6RHVY7aNRXuiExplIlZ+9lVi93bXImmUkvjWFCSKjiK6BdBORp/F16ckMe4i1uSssAoTeHoUXqJbrskjxlQEDydMnadZMyiNhk5xWDrOXCqedB2Z0aSGyprJNxOBgdHE/pFFD4z/Pn6vgFGs8m5rT+zpDjABVK7q/OOx48lJRgPkkMnI1aS529gLKVY1YM2+VBcbFSE3GlAjEtSx2sgIvfqpKuLx2xOpfmrk5UdoKyfKEc0ntsgClQSHS0/T+AcuaUW4r1pzA4eW5rHMDGxSVSmIn933qv3rDRxiOVxt7h1zrlZHI0sb2ue9Z1kh4bK/Hv6Sm1SgMk56XYxyr5H4/MWVpWSfM8BBjByqSNlhHuvoglkH/86Sj3vJ8SyKcZcxSTomXknLFUY9vD/2RajZXW4o3bg3ggJBabq9uqQFKQJPLVEdlstdGmgvta5iIf6S4E2CBYG2BZsYJlh278C8qIpyUCk8uqTdgielZ7YGq2uoRqGGHWtsgIor1vW3lc1YMjdqRBesO/uXAXoc28vaqt9EVMOvuPqe2oBzt3BxRD4SgkX0Fa2Ditipuqh4avnh8OrbDMTyFd7PgihOdmW3tHLYpEJAt5pRsZXQXa+zPyyl6lwgYU2kH/ker48nCdRXU80z+M/TdZnnE5Nx8La3bl5Ci3Zk2I4jckYY05AZ81VJ63nC8IRMjDf4Zkr2gTpMOHQn/OeA+ZTZiJB9zE5TvGeYrGEA89Nzu9Qd2zTeRBeSzIOuKS2KwDYVqgZnXalMjRULj0p9lm88r767g0m5UoSH2MFc4ewvKd2igg0NlAO6xcjjztNmJLillbIwCsd+YvwyY3Kib9gwzDb6h5JM9fTetiOTCh4D1SKc3ngdmEHDbCMAP9R4U0iPvDqgOshDV6UeRpKU+24sHKLHysJJItfvt7LsdHtXCTBJhGu+MqyMOMArQmA0kk79+uAtNUjNJZziqK2mRufX6QBLw25dOUcyb5G52ngVuZ3H3Vs5jy6+Ngef17FTQ/riz3ZLMkigZUNORqZClkwsbSqCmzZ6kuevLTefrkrroa/+aAFlzrW5cfm5mQ6b4SLOL7whemuVWncogsFBkW9MfMYjPhm+bAvOpmRAspFZu0ytx/4gZJiKlxwnyPvd02eM5/rWghKW5B7qWwSimymxsnc6kT+5recK0yKzLKoC0rIBlevVLsmd6EkAuakolnjD7QfnHHTQ/GWnMsUMQRtndvZ5ZFL1Q8uT1CWnKCuDZQQfFKH+op2JCxaJrhPJe3xeCM+71aBAoxzIGa0lnIUfJin4GFa4yqJ9T2Kn8qMGkFHUwGpvP2DK6ChY4L3qMMPrzY8qIFe21pFWBIJJISXGBkax+JwNNU1EVVYbsoK/HuL3iS4cq20XCJqh8X5iGqwUIwoEGaez5MVWjoJGtjiNJB6Ov4r4vN9CvAGD645273Om2//Go/qJfCYNtP3weMyRFCHKKkZ4OxOd5WDQnSoJKQylNajJwyN5uqW1TtmlrGrcflEE6oVkTNlqGLN9aV3qG/8Ys0vP//U//U/ra287uLgLuy1JH8+/f35bXvq81w5YCXsU3KtpFvVpXfowV2tBMWBImg2VEzQcriU6tviR+BuZzMtyh1kYZxM1TokqGrj0DXl4szd93BB3k6gM+Vyfj0cpvMf3KODo7tZi320HozpMnV21Wl3HyhE1Z6eEMUUvALruip/EnyuF5gf5tTfRqyZovKjx1reS9ySaG9fflYnBsDieKafUI2suFfWJ5Sytm3YBe8pJaftdgjvKE0ljPNJCb1SLj2DidPz3Tj0ANZcpX3swpAc8tl4ckBHcpZ2tv84LCzoq1ZqmOfXYPmV9WkukhRf2w518ZXjwzMy6IjjCihLcyP10FBgHbFvHuYNLhnrSViVf9N260yyKtPVxX1+bYX/1QbAvJ0Xb1/vl9XiyY1Gtnyku/E4MdGw76kBEta/o49Hu7bBHBVfPQ73IBbRQMMjUc8gAh3ZVWSycqYFZyZ+3n5tJwGMT5LyJO6CJJLWFXspEOOSpGGrxKB6r9khXRTqfx/a4LzfjNNXLLe1wu14fpLWxDMXHe3jGz1pDJBAVkL1j5X77iWXFRbk0ghgJ8txgr1TfAk4hjwYN3SSHPmW2vSXpg0g1sHBSEWiSbRvMBt5x236X6x1j4vJMU//FQilACff4gyOIL8P45n0Z6V9//oDo9onll6UtrOFR9ViW5Ni8DRJ98yUOkk/546PyETIxQsm1GKd5iOnKTt7pO4VE5Pm3b7yWghLXozwTkQBWpPRSFVoTlPvOOPb0o+JU9utgS3n0OxJhWKPny+NBkOX1NhunD7oNjEwNjUA4QnVdb4uU1ifFrj1MFtlleZfRn72xrGObRp4wuXQs84YHt61X9CRMQnj8PuicA0XFz9L+UVip8oewgAk/gNWz02lMF0Y6kJDte4G3K1zA/Iaz9Z82k+fIgVkDbQtUIfUgzbv/di40dO+y13O/LX1Fl/EUZfF9J8REit4bJGRPcSg8XYRB+a4lw9KMrspqPhjYthpvRqUfrc9OJq9JD7eLBNlNVVwIcFR1cfdqGVYq1NT+QgY96amvlJzq4enK46t3+7W/Dtg9kkask3ex0cbm12UBiSQ7vm65Zr44r41TYiLtYNhfOchC+BNzki/o7i7Jje4/tN7SLaifbc2JW96fjcb997oiCH0nDTs63oS1hJcuy4KQit858VHbc64Tn6vPeLLXExz9GaeUxDtD9Pmot94vscFaftDrlm78Ev1ef+6t7w8GAIN1lDlFyetz/7k9V9my9XohwY/sc0Tv+/r72P++/d1rd98AJixoDXr6dLwl9vNs2R5o5jSEAcT4KE5hwzILn5vL7XY3aXMxcY577T1KnEYAvy5PEopQwzMy0cfgQxc9LlfqC8gHdHfrgammWI7m6HvvpeZaOIt6vpmpkuL4KGDPaH12F4pYFKAxoQRRhVIgYVV3+EQluYkHztSwQWXv+KPlRMaHmW1dHz2RgTB1kP0u59tyPz7+vUK0bjtTLcUfUVCgLmJaQOnBEI0iHNxRZmQ9U01LpMA7PiDWJkghATOZ7XIziZxbzoGBOS8jq8GB2OlBBpWSxHXo689A/NDA+nIJEWMuhFx/9qiRkYrWFqVNfHTbPyfkqb0Lp2TH9lT/PH5NJit2noCUn3MLcGhwMvaV05POhineCkNzTJriob7yNvVP1sBZ/p1XPLQx2YkM0Cz1l6wTv6y9S99CvpKibAvUh6Hc9TNncvElGS5aQchAC9uS9f7ouXgWKiRYrzRtEG3QiRM5Tu2ql5SSkkOcz2to5W9iY97RUDpLyJTl4nC8NzVLdWig8QmQyN2Mo+v+SR+P/I67+87siNKYX4dbOzSVU5yCdlq17pnle9Xe7CTLdwRJGyR+mQ88AKREbOCXU4e+cVJVy0A7WYRfi442h5iqqWXL5PjhuWqveG1hDue3l4C8yph+fZ6t7LvYz4stEkcyNXdYmmzyES3uPC83V4OEOfJFR3vd0wJp3bkVKwI+I5uNCded5pi0SJGvojiX3nwedq+VeZH50wSMC2yYhmiktzBMym/Ok+YEVNI7PFqP8CN/aihSB9PW3VQbE+6TM5XBI3p4nmF5uSRk9lx8HbUozEeLNWlExU1xgWl1ZDkyWm4LXaSKVTmL7VlVlw5kBjhqDj1SxKAmU6IgPlsEL0IByXCerVFihXAgovOS2Nl0TewZZfYSHwp+lEyol7jPlWTaEgk+Lj3AweQht08Z82QYAaAN7mjknWeR1kX3UiqflS9JtGBr0KD+zjDtOLpPlu5PuG7i186Rs3CmiURDaNI90gKzFkx7ZRKtLhTmW6ULGozk4xaUmaFMX33JS71WJCXg/q9e9zdxD9lXMxYJ2BDvqrJ6vKWsDpCTd2TQvCYBgb5ZmVn0Stx00CY5a/qTuQghNEog3C6k5uETS4aj3l/ZgYJH270KPdMUIsw1NQITDThTYU1NWzCOKXsSVtroALA+SUaUUUy0TtSKBg8K1h+65Hi4Xe5f1BRQfQkpWobVhJmp8VSEg1QrHj7t+31pt0mPBd6QvvGLJM+nkYCy6ntBqSp+ZgtMxpSlThqCjTrJmgKexcRGDRxZRqMujhWnmnHDlH7Zzh9xuP+lgtLGeO+1990RBzEOS3yL8eT3+e7sCooKvBxaJJmrVHKlrhlDBY2JzLuk0x6Ju3SQbBlj+ryCPFhWBcoacq5SJuHX+5iaCz11uF9Zz4gOHXyri1FVKsy+PnJ1byvygPpa+x7YZlMWf71XSh4hfLWHbNKqpeY+33O+RZYyQXj3lFAnzpgF0oQfEmArzN2iEgFZOg5rygHsDUv6Q0YCrIcejIf0RGy6eIpBZngeTQptxTannNLDPuduW7J/lKBBNVz+YJSEombGh/XdkqvBSJrSNDkNeLOof5BodKr89B+WkBh7B1A5rhSo67Y/66IpR7MD3Ti/Cj/a5drgA0MlplZCn4Y1tBXoXZWFqwSj6nwHzykoPIsiqziqLwQzcLnA0A3u21cGM6gWC2opBJqPn0cSbhM6F021btXWxXdA0UwZt0RyIjxUDm3W1UMbd4VNhg5IJQfBsM4zHzK5ImXfH+LnuT6yms51QZDwoVCrvdmZi70qSSlH6aAx9YbcnbHZv2gLxZSPIcJhL5UpxGapQJTt2jImpisDlKNFzCiElnX0ExhnlJw+Riku+/bfnpX7+ibRx0Z5NS6qGISr+p/8OnKmvjOIFgFmVqK/mx/FyViwv+OHZwUqso70/5f//D+YnYDI5AqJEQg1cu51ZA8jOKQKGATvppVTydWnTcbvI6g2h6iCXjYNnfmzQUToYMsDhQeH+9G+9fX7cOf++Pwo2FhetymnV6+FXHpDUnNqIb8JsU4DMLy4JnbHmT34nXpLPc/n75Osv3QgXGxEbIKcjTlBRuR6fk2TcEPR9s9KDTTez7F5A0ZDpbCWR0S4KxnIDf4HCmzqGpwDda3BnOP3e5sniRgGkBbXTd2rYIbnPIcwf/eVpDI1DJh0EhPl4FkUfL7uf/W1l0YHaPJeB5qe6zAeJ/XVVCOADr3Bx+QzI61WfA1jGpsLSwAaaF4C+SyK/1kDqvzMfAkXkyPCzIeOfqyPy+1WQTmPBtwu501AuR8bCCxXtk6gZBOHTNCSqApfSkuvMU2D9ZEpVOfgvOrDvvhCz1JFh0FM8bOnAyvGuG/oTUiNUjO1XqyzvZ6d/X624ZapWmw83Jbq8d7KyYzPz7xBqbeR0XBoiKEob1WucuZ8vu3bg8vcxS3iO3lBSMlnAfKAlERAQdg3K/M557OJoILUw62aROYLczUtVx1AvQ0NZUnJKcpIaxghb3bkdeiK2dd1S6OXMfXXq2fks237HZoTI8tj/XO7Ly6lrQz1uQaIyQTMqJGqVqSDe+suFZX0RP3Sj+4x1yilQCc+gKDYZurXtlzvPvOTYjCthQUxduds+S4PMidrGom5v4MpBq6d1sRkzZYG/IpG5wbRx2vi8VJl0uoM4H1ln2lvr56LEp3IKLFU7msVYX3t9+UGEoqhP//61/m4APGy3NGTXyUdoTW1ohE1GhENkDWglX6a+EiaP68X5XdlYjuJfcWpD1vtOJfZUx74cnvvIs7IW8XulBCi3DizPDrlfxGBdnFivA1vWZCHnvt2v/7FBs/tK8N1VQJmuK8LTCFSTx+HIz1Iqf52X66GbgSsvFx/itEoK4IHDBYn+3J/TxrmQ23OmtkI3sisc8ZJIpE4K0z99bnpEV1RId/0yQGcQHjovi60I9pgtyMGncnnEJ/TgrIaDOX370Jzx039U1Qd33sPs45mb1/CUAZSGpZveU0dAIrpFeP/UruOMfftjHyEjGg3E3xMIO/xVFVBezUEaDGsvdMcm1IFNAQT7dQxCBEhcCmTSkFzCgpvCL62GoQjTD5+t5h2Sr3W0qcUM9LiidU0cTw/2hxMufRt4uEjvGe8vlKl78+KeA3Bf6JPacVNiYdyaPHtRyVdMX+6lF01ta/EvdHq6HnqNRm19u9VFZGYN9MvrT96nzHDxKiGrYe+jVjtRvEoOY2qki4YHJfZgegBAQ7xKxglA2pHc5wEIQGRBQqibeOqiD4pyChy2UmZTjR8/PE5/LXc1n014lZsCDVk05NxYuDV4aNZBFLItliPl/Aka10ZpyW/yLQ4jRn6yuHZ9dJRVWjvNyhXGny0+fn8Ptb7z988UHo18OKDFwxeeO5sWIVZjSEX6IitOl/JAlQJsEGdjqTOthNnyy7lFYEEGLDJLCpMgjj8tGSWi04LsuqwTG/c01RGhj4ko64g1hamfR3+j8e/fu5/hS/tdBQjVPAmHGjMHEot7fIFcv9qGQVaTRUGPoj3hzdFmOYNRlJbt1UjPWMS153XX4JeE70shkG4b90e8x10VSDRZ4UmTAPIZYdVswwr8VcSDG+OF1U5hED8EK1RXZzc32KYFJOmCkz+QvjUgz+HWxopkqtIZfowp6/qwT//2/92/fve0R9wnzXs5ppWNTNDqiJpb3EvVjM4Pd2IjatimxtzhEHQRv6RrD291lTxLJln6dKDgMECiaDEa5SQbJ1KjqBoATpEyX2Bwt87gdjyf6Tt5rfs0LEO8CR6ym3Rl6jvD0PJIm0ohBzA01EFhNiINtNkr52YSSnxXjipjIGuXurRoZdZk38VU7JpDYbDKKZHkODMiDmvMJ6ziyNDeogsx8m8U96zFIRyxeW8MKwBJHX6qoTrK84/v5Mxc07YKFkGJCt4uL4T4o2TG68XkuO+3NkGLI3Yf7mVJWj6WydNmUSKrK6YZwH6qjK8EvfIkLj0Pi+Pi4Rje3jMvBdy5dWmZhLfyE9PWpF3e+9gI2UBzC9+3SKYTCpGH9hLWLfbQk/Cag+MRzQuHhdHGOkIwYt6IzAqsVQDC5w/3CF+Zl8nnx76/lxoEhPCDxx1DzotfsdYVGIkxn8miFeP1+P6m+ys7K2Igx39iu4OqhilUbXHJglK053ZYt/D1tchM2oq32/hm9iCzMgZmri+/Xk8ULnRLPuplkVKKzZHpXWE6v/9Y9ujXPW823WJNNZfNCvGRFNH15t+DTCMP1Ez64XSY69WBGa0YyT4JhF3OG/7mq0qL0w0pmZI9/pExF4XUjCMFPGKxs9njcBbnTGRtXOLAVpLrbebefq2/W2RfmX58mcOV+ndWmUu6LirOql3GLQyDqu65uVQJTEhI04NZ6cLJRWeS+BpJIbQTYrPFXI6B/CRMcs5vV4A7sUzQ9G1rEcLq8B55iUPaEOqe7Uhp0v5cOvbEgZaAsOMYL9nT0ncq5THX615G0iK09TcFCmYKrCvszeHEcuvPA1/xPNXBT1ZuECktZt75/uGHEU5p8QA/mP4GtdyDwV3U0c5OlYvzYi11/ZgJ3jeWrzr9oQodB4rIpD2rFZJ0QYe/1aOGWt6GT3LJN3hXoqF8aPnlhp13Queik3DiGl6p9KcMKA+Go6eMp3/dGwzjoaN6BYqSrTZVvzXkgaioBYmy1PsEdhNvNUMH/31czfNpacOS1iYRx8u0cxjW7XUuebeJIs7e3kkG0KNsf11+w9lxPDL0zl6CI3YwGkdqjaO6kTCl3VRqJjCkAmtXjwHBE0WonB7CgasGDJwaI2tNAzY2X/UFBepq43ZbJUyQq0HbdDUYVJVN5w6k/4+LT+tXJexxLcwD1HMwbMrY4S76ACKeDVOIkhcz37IZhpWLbUCwOCGynzoiN+xR6SLmgRpcch4la6aNDZDn8CMZsbLMQK0CdLHewO0mVQSdlaNWiLE2MZ/u9yEtvJap2UsYeDWFHIlj78/tpZfqi5y13Tg34ZpIoYxGYqdlvtl71sClNJt4XFHwo/RWKHE05JCPirXA4guRvfMw2JMvZPHpYM0scvcZgidEWu2NFpcJ5OWgllN8/rnq4rCeTMnIEPqq8f8+1az8/VZjjqQ7pWovRVnWx99TcBf9zur3hSn575WrMFFooWYuwSEacb+xkFP649Uy7Y6hb1CufAsOe9Fph/8t//yP4WvvnXzLf3yXF6tMiQ0W9ie1hP9JrytbTsAC6EQOIetek0RF4EWJiKy+yrzrHxWTgvEZgVEfbloT3x0/BIqqTr9G33ZrODLslSw4M5q9dE4y3g9ydSr9XZsntX/mTRb3YYbddY7VkREkUpUtcJt2rw9QTvyR0KuMMkukV1umIWTp7+3qtd76Qqn63ld33/9tD8M9yRsRD/rC8UK/sKhX6XifsY2lsSV7rBbYpeNUxqNIaWMYrKrznv3syqlCgzeTYRk+d//KJ7BNitgm88LlKu4682/+D67hiYkMRAvZwjt8on/NoBsMXzdGjGo8iVuxp4mzuZxYKeKhuJd2nfHLvujo/jNEIab6kkKpAvaEuyspsuKFx378Twewl+1jKf/w19/+TSjQGIL5cZVmjJOPtJF709ZrvFyWdXA0HHH4AuwHqbRrYkxY8dl4+PwXebJrQUC4SiiHowsHzTvEFnYYEOj9vf2uJQ0F8VPOhmcW7yYxX7twHOV0tZDNPVbQMMYEvFz7CqbXFea1OA68CFdruo302VdOF/3R2jvzZoX1gALRlqAs1gf4ZCXRyNK/Xm0coJcq/7u5zpJLxQs8iK/So7UiUKrXYt2oQud704/c8jgfa41djTdcnlJFkmpDbR1XdoJZ/6+6fyhrVdPfGQs1jO7Fjbj6RSCqUo/1IXhcRnBBOEptuudzbQw7xjye7ygXLx9zxkRoz2WbCwmxTKVb5+eOiQuOWHAUt4beoAUKJ1AlERycm4rrHLOGYbimSN7jHdUUFUksOnnXT6DT4sNst3+vt161gPXsA9nFaeird3D8gmTo6KvmxFUF+XH4hsiehDjcuOVHgGg2Rilk5mN5Hy9rWuaI3rBTqIjqjmqzxMW+i8XSIik1an34wBDGCCWMs5ve3q9hafXFd1vPUj4fRBDciFTik9iUFl7ea4Dp+GX79KAaCsoSroaYBtFcgsu7OEqHcU8k8nbAkoLll74OgdVMvUsmNv8eb3+tEWsBCPqX+/77S462ITr2RTiJBjxi1XNTgysf7aQBu5ffmj+RZYpFaW973kvKtEadRIt6nmUQhTRrt3nLIcX17iNl9Ip+OQyX1uUcJ+jlAVACxDiIyEhIFg9nwYWcsi8rvdlpxtG0omRpE3AiGeZogUrvQSL82F9Xf++CZRHpf772ooVd+DSPBlp0DOKqPONUBdZLSMZWODAEy3Wa0uTbC1OSlg6QV8qMMF7v6/rejsvt1ur2BGIqXby6BaSO2S0FuBKjtDJL2mgZn36XG63bfvj+nTJe1fVTU7s9WGiKW4NLn70+vN83G49VAN3uKz4AjJXMNeyYFbzXHryghgt+8vf6U21yvHy7z9/RO+wC9gWbAXlEEL6rBDjvNwUbgNuKhy9tUndJypAPpBf5FhQZxrkgKFjV94cxB0jaTa8/ZiY9trVLR1gUQo1wfVeqYRmXpJhTZ91ArSVXAi9SARym/jkl75nc2lnXsiJh6q+OLmlyQ6eTaFe4XDVJ0lCAAUNF1zbN6ZNAsOEtNztnyAaw4iY+60g5J9+tTYJzEZq6NhsBaeOMBghv/X2JP1Kfd3abtr7537nyfV3A8O/bj9kK+9UHfDghcdbR/YLYZ1V9v21lqWW5HAH5k0m6p01iayocVRQ8uUZLgHGEHmZM7uhQiQaBD3NOExzvd4o9j/bH6zuL8w4UqoEb9IwqiBc/robxvLT7hx3XbDEUd4UMzoEzEPm3iuhv8rgsf526oESU2TO+YnckEVTCOlN/5dtJyQB0zDDJBhxOXj4PRzwXUeRD6/nvj3apWLnd/vNfD20sLMwL5k+FPkRk+jh/e71tB05ZAlXZpdo0wiuHTpsx2Xd/1yvYghF8E3U3rWgTBW4nTXP8/RNla0EyBAta2oHsXNBVezl+Ptn1TUYmiEgRaomhj1YYbJ1L4kcE5mnccwqopEHWeHgL0DzWreWWrY3SjQVrk95u73lkjb9kyTGReHQAdx3Pv35979a9W7NWEso+btiMnReHZT+aMpNHuNqUoPPY4XMLJoAF6cg0yLH9J5onAD7jsfQuSuc7h0GRDjNV7o5kg3C5tnzI+4J3rcnvnoVEXraP89bR+3ElHBNgbInjg2YiQy5Uw/lx/v1BjTSQRygZKsAbSFopNnrfLgZ4CqF3cZep0sH6HBvHJW8zDvgMcxjGErmQvv17sW23DG6KRHGaHnm0uMwimolPcktEXRIgzQryRkli7M1wimvJZPK+iwzb2IwcdCcdDz7lGCpTM1GBpMUlbL0MasA3R1sXMPma5elBzmitNWPY7k28oeGuVj2MS+ASQIZ2yXQ8i/Xf7VJiyAM1goeaHQaFGwC0PeGikS9t7oiwe3P1U8A9uf+o+12RLTUWEkmwVpbLY+iOL9SK62PbzHoAbMZfNnEnHij7wJrb8V9rsOZcuKzIxJdV6KI6gsowiK/0JHl1UK1QnR2WRguBp2QSB5hEhMbCi04+gJD/wpwVb9z4lckZr9Oqe/9hyXXp3o9DjKiXABQmuTF9lKK9zIdD0od1bUDMYnkuL035oUU3bQuqAinZ8AL/wbeRm8urWnmrziJm6dredw/G+WS4nXNkEygAsCTGus+T6DniVJcHQCLMEluNLRnRpR0Zvlp9o1iPyyXyQpNFqFQYpYWzfosaQ0O4cXg5qH1fAHnp88SHQrt+DrqE42fEz5fyrHFuDuyob+BzaXH2Z57eqw1z75okilguso//skLrWJzagweMttZn0uucut+6vXSLqLgStUd0WXzlFRbbjeSpjhzXwmxMuqJ/VjbNHNu2VZR5uoeV4w7OVDj85UXWbIV1SwnhSFtg0EjZn2794xSxDuo6IG37ze2fYcHPi3vJP5YGRHd4TwAziuHjUR/kSGUlrXCswx1eFNR2oMl5kRWrkRLkaRB9MbDedo3OPtXT9avMlbnfzIBn8EhU6EfU6gR43+3jxI7iK3vsxaMv1NNd6UEm5m25phXHLeIYRCf9//t7/+QSJqj4j08hDONqGctdw3qqoxvTKAwyxM9EXZC/2GPWYPFoG1e0hGtf7Iu+dRWS5kj2ZPevikuwCY8mrd56rP36An6+3LfyxCMBqPv97ar0mqzIErMf9GkZKhQMeG+eAF5kn/M0cKQfvcpRpibXd5rmrg+XBQI3VQsIBBU2zgLjfAqPkM/W5khM7ZeWb2szGQHE+c8rkyktOInBvFC56/YsTgR7Q3hfP5v/+t/zhZTPDRFoxT9rX718XeeFfpV1s/M12pOhNSx3XyW3G41JXYBn8RpMnxSuwET2ZlOa6/eB4l5yOv3ZwuAbVwJK6aKOsBdX9P/hO5wQI5rd8pnAKjdmKTziaobA8Tv0FnVHCrMq2RwaauT+uJI8apYmtQuVc9STftG3SreOp5VGl7pIr/Ej7p3ilxs2vdvQQpU/Nyo2BxpLnr/XX9vfV3CHBx1qdjvm9EaKm4rEmgmwnqWEjmns4h4se8y71BP7J3vjpsQNfkCm1GQ5pMTQKcQ+S6IFVAxYJuwceWogBZEYpZAFqWXAKiwJo84mMKwepNxhYqfh5QIKtgjzBEKr9stYoptJFtlZ0Mla7SHONEH4r6CbHdVuWUXSTfOAslDx3zK4bwNTO0rxc7GAy2i1M84QP8w16w78H8VqmALw8DFlaINXifZ02o9ONNhk3tz65gls7lx237uCif2SF5wBTDrUYkIBG5hlNREZ2GuZM6EUOLDb4g3i1ZGqtUDdQTASpuQ3vJangc6qpl9oKXFI0hiJfdLtqzr8zwR5/a0VeFW2pD159HfnAsq1TPcuD7X28+dhdG3sMMLN+WmXiaXKiTBmcEwYfGJ5NzfwqLMRyqpgA63NsMVaSbc+X+GfhJN/gNbzPLek4NUHbuL92G3x+P35+eeU+O+7DoCPlIWPCImsHUgIyQLDeBvpY+BOJcx45O4jWuwZugSRlmAx64/P0v1ip+OrYoXKDketr5fo2mBfIuDnNOiVSRg2JxU6Kb8VfkMD4eM1rcyiT4FWwga1merQi02CcdZp+djTUQnLmXeHnxj7Zg9djYyoBZoY8x5yEhvihDdCR95q3PNJtqaOjZ6vneVVL46X+4cDyk6IiXVEVmDK5nrFCGi4jaFMGZLRIZc/uP+2Wp5TgHfSTT4njXuy97ZjNRPgM9k75/bkkTmt9FMZlBMiZYOZ8VkaUzhOcn5ekvis3zhnm7tC++bNSxl6ROm9KHx4pkv0bcfOWk3PdN2b2cqfZCP58QpqGwrrusQeIA3Pb8iE0iuwNZufmT8L/pO1Zx+PMd8BObgomp8dlMTCgBxOGG/197JeTcTgJM6ayd/gAsjTK3Sm2jd9EF1sGZelfpocB7wyd+zM8GvJYfXvlyW38dTTqPRFwTSa+06+0YhK6Kfh63YpBIoO9SB+4+f5dSXrnCTZNowsrqY5sdSgFT6VSIgwWYUc0xfNmnvukSWrPHzZjU6Dfnw1uXx+yemjN/CL7szlRzRYzAouu+LGXCyUSs3Ji1iD1U/Uw8ZxSaD3Hi0ckgks3l6vV9lB6belb6V/9Wi1x4KSMp2uADeRgZm+jDTAHmk/JDXs3J/My+dQVpLv4SUgbk0c+ZcISOW39f1/UhTAMSzrxozaD816HkJlF5eO6ZdetRSEcfir2Nvp5aR0xypr9at2zRs2aKtFCPxq9K6d5n1ooEcHtkwANLTdQdB2Z9m6dlw/bV2kPrk7MlZ7Gy4ozeMU85kMFH9OdyXG8xdlsv//n/8m1I4VxzUYes4XeiP1+3yUzZijsOhl22MPEjvmEKJbA6tD3fgbH+PhD6v9SE/SSv7/c6SUnnrFyBfmjBi0Qdtvf0GgZTY5Q4/ZdNT+5P4JRUF4e1sabBE6SqX8E96yzx8svx0PHk2vvXLericGElKAUnfijgnEWHPEA3DTTCBUm4t/GXzhGRB2g5jqebYfujWewXc9kZiY7uk+d+3n4FmIaiNoJITqO0C078knPJuBm+JM3xwS69Bab+K+bNRhXbvY/9JPomUNFVliszfSnsnp7ZOM3Q3XwImqnVJabGGZddsHyH2XLOYS66YA/NyDst1pkZWQoJZKK7iFONnos4mabWI1Yqirrh2BcWcMHeRW0qFAkzLsP1c7ov7S9x087b7eWdxWusEB10DHfrOR6GydU+z6hGAr3zOqLBK1z16QkS/CtVclzfBVga40BLG2SnUzvlzJkt+N2AqjZJQGbUvC/SblAAfWuvZOwSMERoTScN7bS3II+qQjGyYBlPg8GQ83ROMZ4B5X6C+NPjeD6I0o+x7JUHoNjDKIE2fmsrZHe7o+10KAQMCJCmvSo/JNG+GM1XtRkXmWLoBgHnyuh1crkzDmmvjhAjXuYkdsrFfEZhB6FnGhJ/8aPry2qH33fEXQAfDmhebbNDiIJ0h3IChrZ3zvq0Ug4vxAt4ClFgyTMfRDSsO4Ec1VbzW9KLuKksDlFeTbzqRAwsFoujLbu+tVyVchm1ymBtb30lAtpJoSI3dBKQJ0/aXwmLCLGJErqRUQZ8Pqgn9bHRK+b0NQvkZMILVBLJ+yQg2aShzprL4ZN19ZSpZuuxMV/QEUwyreNNZ+O8LPNiDGhUWl96HXF8GQ/uLDh3IYC1SsK1c0xMM2CZxNI9KMURZ5XXGxFpoDv5ZYIShNjIEcz8yx1ZTLyjwcriqJIOfy3xU4OdW40v5v+egzfXWejTPX84LNiCaWkqWWC+9BErirq2UiXaU6wtpwY/BG5LkboFQ9JfazNdoWOu6XH367Ks2K8eppgBS1y39SHbSihaCE95jbSNs4z+M4Rk+x36FyeXUxsyVuKLJ/bC1/qqPSWhyZB+UX4Y6JyBmK6JZtgMRHQQT/4y9i9KRPqP5BiAE3nVUAAKJ6nSso3XfQSsOwSDX7yEppKTlMy4o/Uy6F2mJu+iZuxGmZCpT1AlP9+0Hl74SkXWgzXUG3P7csoAiSxmGcSDLBQkXsVVY6Pfw5pelY+AC6Hza1+3Td0jUeBhtmmIyvdi/3Kb9wtc0UZ65t4pqiGW+VpIrHzSFN6OmZ+cKARbqRhbxufsKiHFjuArmxVd/sIamuMuFxW5x6AflhuIwvLvQn4GQF1q7QVI0n1xofkZU0o9TeFukMHWdGNXYa7Y/icy2P4VJq5bJtQAWx9LEtE/Md9k7dl4O9rm80apilm5xINVkBO06c6Fry0OF7Bx40WOAKCHJth1TMP4uKIrqZiZUfLmvN8938bCPQVds0QoNeJszE8x0vSWngYnj0ACKG6Y89oKBWb8w36R3du4gRKcOU33i5USUF7f6jIeLqkTzJw0MLbT/d9dnMmEZzBy5JiavfmcXWPMB43KLiuyi9zDmnrJbyyuvdSPGTHsel1Ii5YF2ErDfLOCmnEUcTLWv36I+HyKHpmtI7mGZlkay5fm//uf/Ub9fNIg0Ad/b8iqrLmaxbW2gmRpDuoaB8jLExIPMwNalWBPQAeMZAMS7ASMQnLm5Ffd8wCRRdW74ur5FDuxQ+AJ322QlW92QyKoCRMOVHSoLtmWO6I/3S4phUVAV/G6v/CuR+2urPOP1cX6JvCyatj+yfpCd7qhN4omdMe9lUWUlUZpKZiiVuAf/JxRb4zBiV7i3EFLq5EJdoNpSpjHUHffMMvmFmoF1pkis+Lh6Jxo1VMQU7JBLKaRvuWOHqtCSmvlrtO9jfm8lFZ24SeEKUvoS65UTbWSZQavChcqXoetlJEBE1qL+StqsK8v0JgqEUfDrwpB6qtYICjL6w7wCHiRqNBp3aSM/kAq9loUQnx9c5uuiOkqU22UCJvgntmIH3UoYbmELbmAVZukLv7OYoo31WoBrk7PXCmFAIVGd2XLQsRcX+7toaD5R3rsvtD69Hw9WktjWoxK30bLleDV717U0EcsUPxyXBNA7FobJtlWlCxMAbxedr2QXKk1VB4ryOlDSrPrWnlkJPpOPicN5VWcZrPWLKliOO19u8IDe2RgxQb3YEnv3+929t76jKjVV2XDujEP05CamiOdKQIJT2A9jVnO2hPmSMnvFw/u5Gj0OWaXDK2bkoeGDDmEtrt5mkRmEuae8eACzpWbByn9ardddg2LG6WQOxRQVARvzIQBzBvtnb7hoxTOtFYxLa4U/oXBspcY01h6i5lMeKiLk0kkXkwlly61zXnTz3FssY5g6pWr4fggjb837dCU8o4buik8dZfsODPZ3EJGvIpWCwp9+KKS7uqPKeM+oMa8Z4G1DzqM8X5Ha3FW4Lm7xp+3rGLUv5ploaNmx5z0gB878gLx7vZTql/mSNWo25+RE7cTXIs7wR9UlFe5Y935Xkf31131fn+b/77U96lLGo0ecypwRXCVQCxOpixA/I6zyFxe5piJiCJCmIUlaCvKLvo494oWRPOYGCW40eIKhtSxWYqSeanSxAkZj1SXaQk1ujZqZu5wW19VXHqhQgUMfCNkcHMVHcIV8R+cIu9m4FQ4pvxY7tEmiqr5T8p/r871W/wj2Y0eYTdYtFVXH03yP7z81hRbyRRvCD9eakxsqAMaPxjCrydG0imsy0dezs+KeRn0vt2LH5y26VHKbU44VCuUQV/bAQuYrCKv7q/QMwMC/z8BPOsu6pb30B9YNMAif9Zhj6T0+vJEVTOF8u7WcJxQ7rfb8++ev7f0w1inmjToPskDN9jeW48rgwmVGXUwxKcAKPEN/9qKoPHE8/ZKSIteFMWNjMJ7ecuXXmz677gEV+zQsM5VltucDzbQTAr1I3lA7jthPtTEb2vmgryYgrO+wk/aNqagZxFj2A4gZgluScN/Kp/WRJHgVcowZCbg5phOon3ldQgEKs+yw9SXEJrGYMeOmJPAbVz1fZ+nuc173h3mMIuTakLNtzwUmW2FPF3MReDNzD21peSYVUDOWfr4ZrTdc8v/1pgRqZXPfXhC0LH+9Xx1yNlVWM/hRNb2BUiMPn6M/qCz/+zyBuz1Szf7eASRIionh4bj9ydqLChVHlU5ib9YEnS+Za+qdjdgK2Idky1Px01CWMb36UhVIzhDVErPyNxcUWQaHKE7qn1IVFOLkY8+MxyQNTnqIDMVRCQAlEkjcIde3Mrj8PlZI46MR36G3A7adEpozjS1piniG/hyXn2xtAsmg8q04Yeqwnw+iF23usQk1kh1kYRfQ6RLi5EFDbMahYN5Yz7NbX5vKlbz6nvdQGEZTxa7LGflH2T4wPXGdIgN1PPGmwVDjG5ejcQTHujfTryQUa33XhCzmilbki0fZp5zZCo5uw5UMvho1euajPMoOTBSpRC4BUHxVwXWGLhTI4S2ojibuJYbzvtXQzA59aK48Mmlk1BIdv6+64wAYD07oiGWaFY8nDBK+ZdV4+3Zb6EAmNoqn4umtsAm/k3GK/1lakCXNRBvRu/9qQWaITAJ63UtOnGAwqfAS1l5BEpEZfRUY+YrUS+9G0uGgjtgKyfwX1avWXNQzwswZxqphoOK53DrmfLl+FzJ06GPxaFKjY+SKuKd5tmrdK1ZVGkOCGMJH6vN2JXEnAJy21zzJ23jkc7nv+Cw3lO/DEDqNAsvippkorNEkDUNn6V6HdHvt+2m+Kopf2mfjVnmN2/g5kE7Rn4vZc9Y/ygWdPzBkdMF95+VmzCXcht7R9R7qmYwJwIgW5GG+pGDc2dEPTVtyTjpMLaCE6LxSuUGy0yY2jrRaMdRF30Cl7YKktdMOQ7cnfx8FnSPL0QGwwj3c0OGqAlj2q2QqtzT8aOfZvlK+T1Vcer10r7ShZlFQ3xsjFcNPy4O9m1SzmQwqglmMy8odFiovHLYejBi6IIZvOCK9HbkoJ91aKHFdS6ZlzfBhHDERM51Nkpfy/OyGQ2zJ9thjTqzSdJGtGzNe8oGG2d5P7Gx4xX9XRTjmG3VFFChkToqxRo/2Ggp57u6v40G8TQusu/ZlMskqIIAfvJF5uJoxK55xbD+XAXoFRHeH89Z9qlxaTTPZooDvGGUeC5K5lr6ALTsbn+4NoL3YZpFCCGQJ5qSlwTTuoQ7GvnS2PcHmZ2xkvLoIWyzf+jJUYIGm0Kj2z+UnudlesVZ5DWBm+apv/mT2Iob1RmJ95u2uQVEqZ+yiBUtur03WAMMJQ5k6JZNCVlkGsDf8gPTk2NaDJm+aCLqcgCrutB0yIJb3tYm607UMFuedVDOumTmWzVmRJG6CwCGls0mFL5/EBU05gA93IsbRD0wJPT5XIzcQ80IBYRehgVl8PoYspqHC3byb14txZjPIbKfZMd+EG9lTcRUlllDdkoIdaCdCv87Wgrmg9tzoQj+ivCHTBI0hhDEYs0pJfpfGTcHljaxbqF+sNB1rrW/eY1uSWo+9nmzb++IROQivyHYt3nX7DIAGA6T4cb6+ySVStuiL1dRKZt9LpiOWqRveS7t6kogP2YJBXNWyde8cmL3SOajX+64B7bUyZZShS4TD+v4Jwb+Px+KOxquRvsCBX7B6NaKR52jWzhdtUrL9q5MNkFrJPQU0o6pmIjYfSvAhoI/MqMftNRgOkLYbMxdyyEuqxjwj9vxzfBnRqlie574MTiShozKEJg0jz0yq9M/I2F2Z+Lw3utf5P/3H/w7futivd1TXS0yY3Kggh/POp76urvCY/413cnru5GWf8FB5w8VdkS9NPS3bGhuP80L7VGyX4bo+hlcSdwYYMgEyKRUP5PQhhJmq9rQBPSxkhJmZjRVaEKMiQqWce+0IiVvMTkRr2BCkeVolOcVOpZleSQk1BhSRBy4CdMV+Ykbw9rDuseWbYswILgGub/v/hmuN16rpxKDRnNTclqRmA1bHQ9IOBJVRCMM2/+cOPVYPmdTkHL/dBb1xV8jAYpWhYRp3TA1C5OFclK7VCfPWvCbUDEeDE/8tqRzvGool1N1gqPlKSrzJQ0wxOXMeQQqmQvQf1uC5mwQMbpXy2s3B3DfcKQI1llMaZrE5ZMw/VRkdHtY4mPtBUS390wTKmG1VcNBW6fCScQ7zZ98o52bg3MIA5Dypy7a8ooDYmVGFYajqnFMb9Z++fD1pPssJ0glXpwwGoI2RZWHD30DiOW8lj5OBI3WXjhGrRhnUquqv2uh1kk3/9e4lcGbOKe2HZdaSaxr99bze7gKqcyPPp1JHD363TNuBuItkhY+lun9CPs1tJKZ63NcqQzOVqMonbFg50qFTeBheYy94bKCXXjz2utyUENUAV2rZPaJSyfqS2Nq1YKbiX9F4uGKD1t07xAoqGUBrSTrOS/D3GEisRH81GklNgHB/RYURFVWTBIrlhUCT255RH5sn7Ns6yATabNl30coXC3IaTAbhORwB1q2ZTrI1cZ8Dc+k5UPeWEGahUZhI1xgpOQayur78pJQnOeXDjqf1QFwsGU/M5+cesvv9fdxvN0gr3xubIu77IGTypfdBXumxHlguMEYe8ENQbX6FSUCdlx3yybWi59i7bHCiyYsGs/QTMHj8/lughiJt4HKML6Sjjqt5H/fjcr/P6kPKSNaRhQUxY2oXcRerh8/trzv1oeUWjjTGrErNTsMRps9O0I2YLA0F8qJp1mMU8FkjZdQuQtseLDCHcY4L9dOOh35mybtpMlApMLsZbQHZXNyiJ/TT+i6LySpoXMgxHrs30dDH1BMzBtnb0gQnSyTcRtUZNmGnQ3AhZ8N5vgPmtK4Q9gvVYEISJ8HzTv8Ud8zUJGJEnw5phJq2QFi4pZZizdU+NkyukX0N1JUtGebz3HjR9DhCiHZMxs9ZhhY04TJAJIljBnHtn+/7tvx1vx6us0jXVgZ1YqSuSxr4E4W6Gr1koNP92pnNcpTJt0LaIUFDYqjRSa6eM1Zka7vPRZbfLCNhmHInxcRsK0riG12aGuankFcVYItiSYcWmksk39PRhl4EMT4X+Ekv6jMZbNy7b089b9UPynRhb3tsaFPXzeOp1usxmV4R3WiQgFtP27r1wEmJS72KSH86znYTzXemRm6PzfVm38LbZSnq5nSMDujyNAr8ubECu8Ws/u3v4pTTGTlNUuWFmtfznX5Bv2F2SLRNGCa6zduBq07bzDisz00NeLnfW7RF+OYIL4njFIzJwlvEEvYXSfi7dNFiYZQpfkDFWKpl3PhY/1x7y2lhiOJETi/t+jaoRbAIwi4XLNi0ARB8vDr6CWL3x8qJyqrj+XZW1fNLxycvElbH9bcKG83rOIKFw7xfMQkjx77n9XT9kRPVAz2YHH2xnuxZnWncz54Jcr+84KOxCksDBT8KOtR3+fN4XHtgVpDe/AilPB57VnZhB9lI5jIHG4qeIdIvyGNdZKdu75F+tmhduHcYZ6YhOnaCk1TepJdSV1A0oypGiVaoCj1hhARyZKljEV5LX4JBPLnPHFLlfjN7i6lsK3GOGHmrX9YdnN37eoHaM5d1pAURtTnfjMBefrxc+bQUVL3aAxNFkmJ7X+8/vUDHEJqUAJtUZOLra39vb3SqYIi9spu/JqJo7BTCS/uEPjIylPM6R3KAh30QfiNNfQFKdYOb/6wPgzcakZERzJxhRxhRPN9sV9Lr/Z5TJHCg1DUGaB1wWN5tMViLbpmtcttvFTA+LyPJg1fXyT6ZpTRaIDbthvl99lbY5m4pu1zbW7rgIgYCciBJEXJi2bRshvEgMJv40bOdxSihT91W+CABBWFeHTXOdO95QEMSCqjD3eP9HA6QRp4aefVN83qA47wsvCg/IKvURXcbNfFpczTZyOZuNxnjQV2RdIm1eoLLygh+7s5ZCQgtsqo5NfrKNqkq+dq6cw9jdomEhmCrXVzI1qntOCZ+C5v+0izfL4Qmmt6fxqNFViqsShTfFTMc63L9mMxYZSbQLqzg3Xp8W3dEJs8ZQiemIb2N5pphNLp5z5v+K+PCWVqxAr+1wCiiavr/XKHRFH8gQgP00+g6JlwxU41FL+CGHKac9WPD1UMvdaZ1XY1W2cW0+knJOteKXfFUA8BgYhpvz6OEAZygWyLOzdfixg33nrXp0EEVkTnN8zvzdSTH9qdfbcGydsyXe/0lrWP4nfJgxt5BizN6If3322M4sOU4KGsXmlFa8IFbP2haKdNYhdt8/uiI6/k2h49mmqmbVoh12UpRirTDj6XkBtj6s9n5P7itrRC14zXBsg3KYRQvmSzgBCwDmlO3oiun9dzAvOCikJcMMoUU4X4zZbV2KWJ4XWQ6BDisgIrHdOSi1nhNuVcSb0H61DZVK4/uGyNP+RjfaZ9u6RC9cbV2d2jTyzgA1TReJhHkkK4xN3MjlM3RodAOLKV7g5lynfxuS6OkZmBCiSmN7bWV9PvSgFLlyfAMDOL0wpzMwVY6kK3yHRP68ez5SRPqhZ6yJFCNDdDNcelFoi19HZnjaQ7RYWM/ykuqAOpfpViCCC2qBo6TmMsveiz2RPa795bfezYNWaQ9WmtssabFQWaFKH8pmQg65uqlRw00DKZVepi0k01Xs+Og3AcOgNzCxelwpUHa32Iuwzb93rvCdzDp4lEZRV4N8v/o4Vlu7X8hIo396ag4NmMybjVuLo+OygtZvOWoIJR4ID5zeYyQYcqeEQBAMy37pEsaig/Z6h1fpXlMJIznrBwB8GbecrOW4Sp5oFZN7+mflcd6/tDIKPwFpw3PxnRDqvrQqTTn04plziTUXttlVGvolqbm/gZjUBXUBIx5LVA2BiBOepOjWbQhUNFSQmsD3vzEmcEN+4Klzv3P0C6XXmE47aSATF9GURbFcAmtzYWooGzSwla5o/xezhk3R6SRbIourx9f64uFMn8hEzzP/+t//B86zYmq/Ny8o15YEG+9pVjRrtBsta9Z8lqyklxqoat11jzDsktVWQjXUNnLIBLGM5DvO+Q/xIRALtpIRvCV7A2tK03KaCOFluhcDxBRP7uFaZqOO9nQABji8N5h80TmzUdc0dcMGaRLwwS7jD9pqxY1QQFxpCurjtIJrGSgPbtxbTzs3P9D2s2cJTkZ17jdwYAsvvXKj+fTRLXLQJ08YAxm5a+K07inL69Gta5Zt+0iS8SkpSfI3p6PXjnu5iHfl7z8eJPZIBAwilA090/1prioFUj5xLANoack4l4U5k+A08q7UQQRRikeWPWz9TVYSPtLYcGh8+SuibGRbj1MlJf9jglpZjfs82k1gzhikF6gsSxHquUOJd1IkhDvifRmblbIwyWvD43FZGJBYOumJczDcZM2Pq997SCon/vtdn9zm6bNbKpE1p6XomkIij7zQjup0XASxJ/rbaH13QCj5CAXsRShxQ0+EcMlBpntMvsqL9GVVJLgK8zionNrVeau9zyUOzqcWQczjMj6XgKGu9YuwndsGXISQ+WP/haNFK0DkZvUvq+362nrfHWvMEji0dKswOfBKm3kfoE96rpzZy4rLAEv6wteCgEOKvcGboNsMcbLkTszpk0FZTTRUpaiC67Z0IBkLh12QoD/xam+cIjhxwkmYLTCJH1maMOiserXBplu9DBUqnv1Dlou85Nyo/b9teB/yiINWNRDi37GFHFUg6W8eOGgFppTToNckj6iOxQn0lhxJ3e21Pu8k0iyo7DtaHLwCi3aZteSx+u2/ECA2v7adzwcdzKrM0o9HxQUOlXSPlz5AKMFX/z7OSps0SYUJ3ixtVjgrIRbzYcbtxAWRhM2H9/Ho+TjIG50bJVCGhHmA9EE/kFag3BAgLUm0greuddAuuF4ejz/9AZPhRH5wsLfZS6ysh6KkXYgpdrsI5Y3zmtBggeGyyRNAVM49FG79H17ZfVGzs1ixUODNAE/46p5Pms2lrm1lcFocaUrQ2zHPuNgY+N8d2f+k4+1/ugLChmil6+xQGk8atZzkt4fPi/icHtbhjlRNLGeKVR0F+N8Hbaw6yiVaS3PZr4B7cCryQYvetdPSgQqXreVzMzC8D7z5HMRhL5+7j+L6V6v0gJpy7+mROGZxWWRZYnCoQS3KoAnKRn21J+82wg7wj3BVOBVWlOEPfpOcfQ6T2nocnqsT2mPf/zz/SziB3CFZl/dqFGoN9MOofSUQdnhpRDefn5+NsN9bPe/F5kC0oa64uTz+fbphSbYnAh49S4AdokiQmZczrTPvuGIVsACpfjpNJw1n2JPS3RQE/9OakHlvADG2HORx9d5sU6rS0jdpa4ckLWl0mGNct7tfgOSx75fhevn89f9uq4cCSftDRTFFfAcVqSrJjc5c+EA+Y13evNLUVIlgiKYq7eEgKR7z8eOR0m5moJ8vbTU0ro89pgzRXn5IImdZ0HcVL5eY01sy53awWCP1+uv831qTJxT4R1ogBbpBcTwz/M9j8k8lTc97NlutMkOdoBWiLRGAmDRfXuOug5Qwx5dFlsJrA9GlVKHQRHb3lORxhk8gyAiSSFVooi31+PxG9elaoopjWtmFQPPvmJPqwRVAaexKqaFFbmPdjYUQSwxITwXMf03U+iKof71v/1v8+37W6H5XTU2sXk0o1Fxvjq2N0AtfacPjkue5NnYILGG3JKjpgdhr6p7hm8TtXSh2jQqw0myFhhfB8JlAfaWd1q3UplwUzEB9v4vIfaE7Kge4O9PN5Mbr1wivv1qxTXwRz+dR55eYoxenTNw6/XYgThhhudS9Y/fP4h4+QvMY5aB6EHcNPxZATERNPXXcgGPtIJ8lThnQ53I2oDSU/bGxmF04szjCFGMzG57f2HdaNnstIaI5Rj5HRwojTZRCCJeaafE9GEVXWuEsy9ijOuuemW0pqZCAMR8aNYjRYWOXPMsAiIRAzG8ZIk2WtcZvoAuSR9A115IXNiaZoO8L0SnC27VpVkJ/lslBymDauWOoaR9hK5BGVMXqeRJtEzgqoIgaxri5brrAPcm6tzCASWp8fqn5zXj7L52LVsI6G/6cJEGEeE8TRaIqMv4WYJATZ0InswcbjTM8YYJPecbU3JRH7sg5PRe9iOlWve8MGl9qaKWLb+7yMZz+LPuVSQ5Uuoyv3Or9n1XQAptPNsaVkRHYK4oROJIXTVacDGlMvvG5OXpcvpiuGrOxI702EE1mbZq86lI5v1CpJDu+0DUWjnYgDsFBlf0wlMdrkO3sbIPSwxUWC8AQpw9UPw1mvnMVeyV0ukoQVXxwD+wdhPMm37p32DiRgOvPJl8xl9MXVLOzu95lVsOLFPtsDL/I1x72A/MZNZewSmzmADeom/lnajvinmeLLbczh0GbM+S+Xv9Ij5koZAcTloWNHMKlg0Q7jGmUv4txEcGb8EDq3KRjCbpGFarHVgxcTCGKiq/BZ9/HD7r1uNIYT3WMah/1pmL7j4zv47Dm6uLEjVXAmIaGu/whbpMPTZwaKEhTdjJl+DUK9CU96dDsvs4mkraxozVsXTLps/X/ntVpPTim6UlGMJAFJcuYPT8XPviXTf4RA6K6XSe2vmd4ZU9yTXD0bI2VYIGO/tfx31br7KzgHWDVi5vGNdYXDZUbJxMQJXBBkC7rOfJXUFCHCMLEM1c3M6LPf6VCA/qFbGubCRl5M+svZblppCPQot3OTRS7cHqQDXL9cMrVHOb/HPWapiT0yZ4gY31yLDtfBtoVau76dWLRw2iSE0glRcgNHH/Ofd1qDWM0ypgh6P8X7NI8/nn8QXACFuEraoT1H2H+onQ7NUZeu1gKuDqkcy6zTp7NYRfHBgAg3pxPzASZMxNWEg/PQRgWqDTaMo0jPWNgUpQnukAg7+MG6MDw68p0HERzaz36g1VaY9dAdIQgvu1SFVrqpTjPqHKyK9cKbINJFao3nGHVPUiaNxjIlkJaSD5MrtpNQWX6pCm6B2txa5fJtSKcKoqch8vm0rfU8xlwYt75qBl7Tf1ctW1tysc7vONzLViji2MGD/4nm63u0ZEmLAIYIaq+R5v5JnKpSlepncd1uUUDIAURZ4easlOHRVZcV7IGWmqpVIoR20ur8DH6xm9LTT/WS63XtRA11Bos9zJ8DIFy7u6qJn5iH/jMZWBcM37MGtreXY3z5fb+b/9r//xnyB3ZZx4fm3NvDJt//SMdPCDpL6RNEb+HEpVvf/vktBkX7AorkRWmduESaJRyS2gFtrPw/KjAoTAVjKWWy8hRkT6m3Kto/xkggpQNiykD0cJDIOHLxAYazFgAYmtq1ok35mDyDeUw+u+3Fi8uU/QopROjxudSasTaOcI0ryTucIK1sJOQeVPn4f/WhIX+0eMiFxG8/P5Nu7D5a5tClheiTWfO1lsduZ7aaULE46d2bBQOp5b5AaIvq/xycNQ+3rL302PUzBI71Q/3zpOEoO1zhGUg05jQi5JpmjZvHk5/2zrtn+ek5Pk5tKGYKSE0k774bYsKpkkB9EHrG4hHDspUEXX64dK2L2f2yh0KKml5Ni6cCsHPOfdfmUHzV6P6+PRt1Syncy6r3rcC+wv0GI3t0Nb9Th2U7tfrtAiF/RtR8stPi0ApwSoq8Pv82GaKa0efSKipuvCoxRVCAjz1OQVm4vB5E6maM95+em7otyDWZtOJS4iqQZP6HQUFkhKeGZdogWRMh/NF7ObsFGJzAvlzT7v9/3cvrRSgd/mXrPIyOmEvERdZEEYQ+smR4IYG3SBzjzaVtZKLRQ2XxMW3RmLf7Rl7kabt45YOwhXzxAuXJ5c2z+74MdFxXp3JeAm5ufRiS9/gWP6B+1Vw7MnX5tVOawXcqWfDdoEwkBbDQhImmyRfqhqnnM8o77CRoOt+kX8MRF+Ynmd5yb5DLR8ZKBP2D63Scn0J07niGg0A0Ud/hMmzYdpDFr54rOG2ZJoFumNALMKt1zuSd7Wi6nnDqK5tIwRKUzWgpzJo6081XTZRLaKSsxVzac93sAQ/OIyRQDA+M8UGCyCktyk975T6dAjq5ins1B8LgBlclNKhFUNaXP21ZggIpgQNwWkPw5MLvd85RZ1yNnv+/1HQcoCP5fzvITSHYjh+lJtTx40DgYoomd7UB6KXjSNdTrP0ootMahbc8u9mFbyjuDZ8oWFGLP5S3iRVWJGc1DGUkHuXJ0/m4bFR0konqE3Xq0XHElbqm4NhIVRR0TkLpcxZtVmx4B7O7S4CuTa7Jxi4pjAAQg8dl+W76G2TuIUh35l6oz+blDGg2ik7jn2Z2AkMKsEcFFdTeWjVDSAt1VjptoXpGzK2j6oenOn4cZjI1uhpYJfci1pwN8v6qDIgkVhZLQ1dKDXpf6yz8/9rz+PxyExYLpGUMHBHxnGcBUP0DhfpA0blDcdnlDtucLWLlAFn3e2LpAVOKKZi0Gtktfs1hYcDef5LjC3z0ZQ5mU3zIu92O6sEPfPyKLlFRMuqj/o8aM7qAp7wmyeRqzxq9kyUYdVm0XxaaxNka/8h+/ag53vbGajDKTcQHcskxM7FwHxpgoTnXgP8DJnT4UwonGAoOvx8Kwr6mUAeei9ddLlqAHTTFulRXudcABgCmAr2jO+64X6pFdVVorhvc8XUFVZfQxeWNBvrUeIVuZjBPFtKlI2vYSyzxjj8ZxXJIUzlxiNLtkK5IYDeqEAd7fgZAhA0spXx0H//vuviYvhys6ZmS6/hQC8xMxGdL1f5RLI1yx1Ab1cr1mu6KXLcYb8penXonioi17wkefmsrbLUn19TY9M0FnUZwODQA40KC12ecW4ARyqiIyBeU6f7fGbJmHDUWXa8U+GHQuJwWyJoK93GmRJ710OHdRaexi8963NzDS7v9bb8h+qpUsqpS42ea49xGeQPI6gymVD0snl5eYuTX/JTwRXixaimhMCWxuV8bCEuZSl2mO7iOW++fXwWvdUvoFyStDHNrilcONeefDSKZYpS/gblNtUF6jqv6IckjImLoAcNxX3aUj951PSkN6QJlwC3RQ99iwsczpZfF7blXnNvghdcBFcRs+etHX2kFvFCLJK9rBFRFoSOPbm6T7sa4DkjuhoQsywSs3KzvYZeoNSryQ3ajzbaks6IWk9R5901CobxyY4k8KamMxzPJcgOp6lYtwmX/YgszbIomK8BbpY5fHcmavyBsM/34/1D7LpCPBqjkWKcRmPIJVtS/lNRPyZVjqZGXzyf60ksEJsMfch3UKxcJqyvI3QVmNjM0469rKM5sQDTbP9TyQK6ZWSElw6pErVrF69y58ngbYDpKCY9c2+k7xJLPM1hVu0/CapkARfl34NJmo7vdvtb+fMTW4tcXVAqaKlk6yyiAxZMEgmVclfYbL+2TrxVIIouZH1l9M9Jo6ZWlnpmcQpEHrqIeVxbceiNUBhN/RRLEekSoQKIFNv6QTRZE6VQiypwq9O12SJgVJaIuT20oxK1P/73/87kLCkYT5bdm+pRXgVnsUFixm4qN76cp+yT6sB4ME1aMcFvWKsot6ngoUDQnhSsbcfoei2N8vIk/j/gdD52DdydJJHgfw2KtbPFCYTg3foQ+j5wJDcz9AaNflbOz9ffgQUcE9hBAptAnUVQAgHK+1pNp4HlmXpUE9K7ajoRY8g31nO2Jmvm2YRRJ/8+4/qulFWAfeWMfGAljtSasLVMr2V8g3hD25/MGou6hsAsEsE8endiOpz5qxZnVIghh1mhkjnyFuizZ8gjOPNFSnG7iY1M5vgy8k8yD6u8jfWZoEuKQ22IlMyESltXcei+ps1wVT3q+3k4ampUEzcnwCFIoxp+91v9wX/UEt6dFXDYIHJs/iTlT8cbUyXReYp+1RKtPKCB3aeFXfKIDT4OVMUUdr7DLGtjafUlKJT2Lbc0ZGNft5qSwwFakoqn/mHnIG2GMMI/ZQbjJzXXGXu5WMdaqbnhsRj4axwTm8nmcCSt4WPpNcuC2LkHdfLxjcBV4yXorG0aXdpCyi3GGYUZdTIkq6OFQC3h0Skby3NN7fkDFxGgBtb0TQQrfKsGuBDv7RzGco4F/I60EosGgQywgAjHt8rJx5/HmPtyT3zdb1VqQgm0EbgmuOzvtGgGtRojx1q56QwDvgoUc1SQaCaZuzBaqmuHSLER3QYGygkfb8LGX7jolYk5EttuZxMrcFoj0VvGj30WiXOKu7beOdf2OfoWDX9RnoYWDsKgJH+gFkBYjjFSIxw6KAcoQUFaG/Sfjm73cRebnh99l6+oJDoYjk+a6HUpIS7aXCUC0cHEw74PKzpPkFYWmj4rJRZgIVwmPDouL3bEtQ5Kyfflr8h1mckEr/ks9zGWpPgJdlz78BNEjYUl1KwhmFsAwqDqF//wuZAJDYbLzhAbTGelwxjUDMruef/93/9jxNteYaU0CwzAcb+4IU3RigkgHmOGzUYtm71tnTV5jnGb/uIGVocKcX+PhKUrMEi5cijeGOmxvStiyLiYg0rcNXsP+SWaHE80h5lsByJHeHEcTpkdP3gU1W71kVR35i7pAPMuhc3MhUIAZ3W3Bck5JNEs/7EUt/+U8sZFr3iWeHF9RxT2SgrtHWQ2mupQQN4IxY+P383vYi9AcFnuXc0sUSkQyMUPwVNvKP+Rg2YP4217UvHQTP64JJ52an5hKqYvYV8xnQvn9N8YfFC+eG+ACS0GHn4lMvcZ7BCoz0EDuyoUedan2UjamA2bFmdHQ0bZGivfd2ut1vOMAaV1NZfNBJd9u9BH1uGknZIir3qOpcxZx0jAnWMsehlm1d2NS4CLv2XldKH9ReXcosw5uFktapsnp79Yo7h2ETF0EJssaL4auvEBV3KnTx+uZLO8J2Q4J6Ouap/OxQWRS5XxXlStaHVxpTGfgXCqbfNIy37nQU4Ghlr5Gj/TZCJvU5PzTRwRGUJ9T804eYQU9WmbSZud4ts4GvWRtlfI7Rp3BrbUFWh+U/OY/6DFjubVvi7uK/hzHRI3J2yStWWhkiL9/bvHQSXy13k04LL0uCCPBBN/Z9JCmowY4OqD41wUEZ+7qYco+iAZWOHCJyDUqJ8ZuIRVJMCCRakKX1gnsxeHiEXEwiCwpW5H4Vz+isHu2vKwrZn2kgRBoCuVungw6hHzRTFJUQBlGc5jAV4XcTfb9dWrFHG/lzuP/BmjML091eR3wtd3Pvcd/WKMKOy/H3CrGqpTVQaR2wEycq8ydUjmacayfANtyxRAmtzsZidoHeB7MkoCDde9T9gYMrn+v77vjRINkVIP70DCGSrPVjun0R+UFNRb/f75d//eiBBxTkeIPbIbi4YAFS2ETRGW/Goi7VcNag3poAVO1epgIqmXcGH0VajIRySK8T0LLgQRfVeHuxCDDTKb3Jfe1x4CGUCdof5UTSAtsCsb35VprqsPQEmqcKXj9swePX8WphQA+vP54VCCYSnQua8WdPFPPTedDS2DXWt6fsUmSXI3TaLvFrm16iHrzRWFReFlCo/rcY3Vgbg1zK61nImji+liDvU2lNIEigxBjmtW+QFNHh6zNYlddh7vA0pUdhZngwa5xsv87VGvm6/Rs7FXMjSe49lRSA0bCss0YlgzIxfY1ZtJXgo+ETEs43f0V6lmGRNQ+gb1uG3rfv5rsOZMuQ1y15yaZqd0Pm877cfIzEDxNwxl+q1izY7Rbjt95+7Ene539Aruz23XyFmCqX0+o3i/NU/hZp5QUlvUj8db9OpymoWDg+dR/hnycKNOGG288YclTNnCWKBsSYohEC5EyWlWHNp3+rd2/Rb2jtf/709XEyDX5fqKDXDz/JX2w0KOQXMre9jUJSVVEwrkanXjmJJZpQFfYsID+/1tPxlNK/ZASweW2MCWE5novQw4nJPKqBvmH4iC04Bjn0lqhNtmKT8W0wKyuzWI9i9oiL1T5bBD+IxskEoZp0n3jtf04F/3MBwatdZXSTsDA4OU4HqOw6Kf3kSsloTboW8HHg6LIcerz6fltvkqSTE+UNDJ0OXjsaL06I+1JdSeUGyTl9qbXLt7EhdSSCmZW0D4Qx/qV7qm7Cp2STYrYenoLH1PaaqgmPWQ2sZ67ykQ+V2m2+8amlvCRV32b/8MiVEodHqO2ts60qb4kV2Q55UrLsydLHifwyfi/y93/O+AGbEY7kuIJsMu8FgywVQPNWVWj0iNF2Dp7RkqgqGVpRIuAkWWMVpQrqVNXxUp+2xM26jwyrhOcIc1ijh9q6012N9VIUc2n8yUhfxVjEwsVSIXa+PP78NTYswd2nDCi30VrtZBKOzupAG64hfsVb2UX6XdpEJ3wHk7MmeTv+8VSPkvS/EU9KojpAzSCh3yTEsc17ucFS+j6TyJnSPxpo25OXr+bejZ269MJ1+q5MNAkSm5Om4On+gvb3yFgqa0qC2yEt7FNXoF2DEnbKHTCJs/Jx5frf1Z/nZ93WiE6G0GptuwSB7S4lHCby0yXItZpeMJJCB8ZsjaqUtsph/As//r701pjeXNQweMSfzYtn29p8/f/214TSDb2x4qvYZC4BnXYFRc0gfHQ6/v1h39rQwTNFNXLUmSCqUMNtgrYLRkehcRO/18qtrXpt3Zyx/05OS4ArbOhFHq0SvsmSQ50Mkf01dC62ThOBbq2l4L247suZfNyAz3dl76EsATSbpMlgcSa2Jkj8JvW4PXcQkoL3Lbjeje+x/lhtqEiTtdzx/d6wSiYJoe8w9XkSIsZySB06Kysqh0N7imvqt9DF6o6BgWAFSAmutPvzzOMONqSej8UJ+aOlHO33b0ZfLtnffSRIqSg7YnGfc95mXkZt8ngRZFyBhCTmfxe45vAsm7+L0ySwRY6//SAi3t2p+LPitSmE5KNb/YXu/7zRhequA/iqG820J7WzsQoNltdgCmfQOsMQbB6tjjoCqAPYTQ0POnMXVPb8s2p/rNnmcA1Aa8+WnSGrpuzKrurvtAD+aDYnAHRpHFAmhBLMLjAEHF/UdZKzA7plMXJpFjKtnC1oNacFPgIxOAVwNChOtMM315mdMX1O3n6X1su83fpYqIT3xXwQbM/T6m2KoFJJsKGAC1XF7rcvyl1JFmazfcv4U6TmoU2mfy73VyeXSi2OizDmsmzXhcpKpSiAR31TLeR3YKRXVNVZCPKIPZRcxesEFe1vFvR+auQexP/N4bAm7FajeOGaeBMD9Z0GT5j2vpIFjZoOg1hSm3/YwzK4aB24PR6xigNwWj5jum/Dln5luAq3XxZpgewzpTcOtdwkxRn/2eL7LkqZxQ7YOb+16NlVsekWbo3+4hfQ/XGii3g0CuhdMMemgRHyR9cMSSpyXFhUGhQ/s99pfg3Vd2BbCk/Tf7oex8ldlrfH9A7DWUg9XFxS4fYFXUs5w0vRzMN8oK2mbg4+rKtKoZ6VrBzG+OdFNcPf7518GonfGcw/7H67zGEFoqZphdn+ai4YK6soCeO8loUaked0YnVuAsWIRbxzniVF3UTG80omb2BcoJZs2IQAj49dxBWXZpxidJLKaBpPjNWb/Hl6EB6TWiGLOHvk0PIG0PdcfRZOk/1z7XiCulRW4KqFT+COVpSV4ROPe+JrJ0m9cd56nBFok7REHOGHBaKAqo0V3XeyzFJAJzEFzeB5s4FAa+8//4//Dj++3Zd1wA+XAlcksbU/2fS9MXcBqJ7phEAYNPw3EcFgmXSgIZyEmyhAVKJWlcroJRKQGw04tUn72R48n5ArpR5cQW/wjQTgZg7vt+xg22xkOLPX/BiUL9eSCpLulENm0na7ALm0E39ZCDEIy+LQzCoVL72ed2Q6HuicPpmfio87Hr/p/bqVbbtRfU9NUFo+neCFN0AvY/B2+AdwdMPk9kSgQGBd23wpLFDDZJbhVPg0Z61IjyIHrfcAe6pY/j3/flrt25JKWUYvjWm41YfRTCx/VjJkeunwwFke7kw3Y1cT8S6iItPeZ4GBN5JhZcjnFUFMd+WbT0iRtJALJ2VLaqvq6lR6CmgjMgkMRxYMG56HKcNhkodaYDa/FyVO7927E7QU/SloaLN9tffWAKOnt5WmOQnjW/slmfMArJRTMlIwO6R2UabO958h0FVFG0O3y9irouE7uqUCB+L7OXJPF2z/C8dNy1LyHtT8zTNeC6Od+u/mv3F+wFDcUWNDHrYIquO3v6+1OuyfbjC9SdGNrKS3HloqMtLdFGPbkxN4mI19+Hy67Lb1epJ+28IcBK8z6Bpys317KLBEQ1gYVoFlWcZvmzfrFmdbfGjh8buqBKn+jqNQ2gKwbWbggkAsVoLm2HYQWtZbX8Q1QUdtsUpmioqNBJbCyvzT02od9Wab4aYpG2NMBpr/2/kK+uTyfv+58Pf1oqkFXiXNBJ+VBNuMGECPuDDPd7JdeoMGs4cEwv4TuErdLtC21ub9RMkDfhQ9vGe25lzaePTo3ES6x7t9XLAdg+pGZDGghQ/v6fEOPbknzVWVS0HKAjCvWJxIYJI+1PrlXcPqHXk2Nx+Ew6klclnfZwNRxeXdWPapONwCODU3H5bVNu7aoyuzbPm+pjMSN6OtfMdfR8eI0kmypMdQwWq/ndkWHlSCf8YjK0hNeyiSJhuhYECEvd88S6oYKQmUBHeP1XUWxsfHI2YYpKBp8/1+MIwrqn5fttZkMh4KEuIb/4ZYOXfJRBmtZSARMtstwkqYYC/xlo6K8tW/W+tYfkoVsB6z4C2iMfBKZxtKmgpKaAGTuuAlSv8bQ0pfZVqsfzyWOOvncLnczQe7ZluRsJ7jAAKU2ANvn9Jf396EJY2Q9ZaAy+9KLW3qmIyUqZDR7+DwEokEGriG+z+E2kjoXuvdzuGMcyW/tpTk66xVRIogBzOW56XO53jrBGtRK8xmzhfXebxJ8NTNPC4SBWbcKsaxaHAtrqm6RwTo4otp5rVlMSwOt57Yxs446laOdY6+zYxb8dY2T5kU5w9tAynez11GqMv3lgnNi+8Db0dpwIpwJaDJLory19o1gMVJj0qqu8Nz6eEgzFC2TLpdO1bUDfVBONbJwdr7yRSvWcWBI9qdI11ulNX9XSPOOgHdHFz1+f8+kR5vNIktXt6+t6XtXoBhi73yd/L5WIgpPDNY+apkgRl/jJTRiHtvp9CPvg1SbyS1VR9QGVsJs5a79tdLb83O7Xdc/j4jxAnHMWvoup6k1UmnSPMQl65dWP6GINdxpKlEEmLfQImLg7HDeezpGp2l6zjMziNXkcrzRYXrn32vfQoJ+26qBfprp3KIMEtZRfMRBdFa1aNnFJGBEq0XSpSwon82pnJi3L48zFAza5mJjaPnfj9zld44tsJgorPbGXHrgfbrdr1WsUhdGefUMRTj0ozJZbIv9pUJXm4sGA/+XkJNeaeHM2Z7FeV17H4oeIYC5JA53m8wGAMY0uKqFyTQuLjP2zeKf+zz5MDF0FIkadolC+rzckygUvKTZ0XmMFTOhR/Ol/7Gdv7V5M8t2qRR6CWKkn1S4BvUZcXCc1GAWOPC1//a8vqF0TEO5gOj6wjipnI2XW9JGSCXlC9S+WycxF3hb1kymIvDZfDJNDbIrdy3xPJTeoDodRuztay1i3HqSy2SNpVQwhM8IOt4Or/Y+JmKbeD1Wh6/yZtgj00UBMTOHmwyjxcRWJRiXbWMtRok1Kj5lI7MNXZ8XfDB2/uH1A63YCwEbm5BpkEoHlNm8KOlWNqkc/6yElmFKM9UXQyba4LaWEdrnzllo080lI7yaAEADwhINtEQhGNzz2H9/5hEhSQpUmIT01c1gBL6MM+1VQvAjxdacwv5IIF1C/oVFSaef6tgdqdfZERSK64PR8R13tnnOpok3M2EijdZJyk0Mndrhuy+9QE1Ekh1oyn8/huy6VjybELjIckFm+Lpkxc5TI39ftMFs6EfDUok4JcCq1mSieftYvspzhrfQnzh6uS3b1sPmI3hyUdfLOD2b1ik4vVR6In6jlIKbTTn3dsNd2235GTY59D0bs6s9+8BooHUZrMCPsmNC/ZvFtr115ZYIWkduhQRWhndFPqu0Y2cAfuOKpQklXQxVLIFFuwL+XjCzQMNiHogzOn+kHFufFYMMgW612Igr/EO2yHT7uMN4eJeic4/JvvWF7Kqt0WmVhSqghSTTj+VojkwArVyM9K5cL3Fq3ST4HZgh0XDbcuFfJs5olJCLS5fxby0dnvvDCJA2a8ptLddVgxhda9HlvqKmnT9DXeQCQAazl0zaG+jrmwWK6JbPAlsjABk4IIl4/h/O7yu6GgaEQdQ54dTfDVJPZt9eFG6oyDK29HTvG0U/cofxSm3niCeTA0W5L3aHvx4wXF/tuLjS2PzEwPw2HL/8CZXMnmwKe5Mj2nph+Og7hc5p0lOLhnwSc/q8Z9xKnUF8JGnayXye1BpxRi9yTKl04uwfYhkfGgUC+hbeCLxVtKqGsp6CloUxrYIPboOq39m0gk00zMIK4uBxI3dtUiPJ2iNpEHZZsFsLCi36zFZHUm428PQ7Txq1B8CW4SQSAk2Jyhi0xzIIPz1RUr6cno+IsPRoMH05VgcaZxrG2PHwsVa81FuZ4fYf7cR+hmR+RlVyicATHpf61NjrIAuZTDHYo5G0RN8n0Dz98L3dL3epp8XrztdnMa5xQ6NKscTz64MEKuTofyBEe8nzkBvqgY5VIWFWi5u1UaGHMegoAU7XkpiXolpxCmjfhX+VhXt41GQghLMNrM0BE+2focpP2srvrSAL6YKhtCjS7/eqxXVOXJpCJm2nrfxsQGrq//1fD0GqXVYUDghvvi5jDhAyYk+1tx8GIHge4gYAykH69nSvKm6NlX/7WKqMWjQGEfGov0WIWVYrMWObhS2Pfs7/5T/+PynIRET8xMdwg5qj4wggo7BRCwTGW2D840vwF/2qngyhyxKW9N7W0vJUVLMioLmOkH2W/y7374G6hFNTRf290UAV8I3AtnRHkBQ1hh1uhZC59uYLhWt7NWbXKV9mrhRv18FnfysMpDTatOQxdAuMrJC4LqOChfYxndG9D5v5N1hyl+kbfQCrtTJqVWPpoTzK6afO9ueSqC5gRYsl2LJrCQ8CyNGMDfLbunYE3cDXXtw7gcAxLfGwVQ+pDtyntuwQEP/AYguBvWtQqpUCLp03rqC//so3LeeeWyfJEY05+jx85phf0NIIscVlLTrc7tE4Txr+pb2+Ennnb+ZQU1Ik8hS3wLC9Xn+14DXnnGcPPFFbSLm0LzwKLob3kPLNDl7VRHwTJ6qstmeae5iKoH/2vjYwO1yJ6ogLr5FUJbf8yEr+4D4/gKtI3kTUjfV2vvZcKxN3TfGarwKfSJoqwr876TZpuPMj+YytUUAnleI5fuMvdgBulUiMgRCjayzfuyqN3Ce/v3+0w+DulxJiegyrN00MqFsI6+GSln4KHCnHf/pxFD4mNP/mZZSjMEpa7NCR1DCRnhup5wZu6vunY/FW6fzEoIvPTm91W+wPV27TgokkI0okLuM3JulV8LyOnoLLYNPn2y8sucm1FUvJCAwoDIyHNGzcqfboR6EH3PooSSZ06rCBmEPj9bcfJQ1Z3rEHAztck/Nt1hm9exc1f98/tGGSnokrot0fsbcaptqXRQSp8nVvmWz757meeQ0Nx6eJyw7+bCAw4kcQUKLa2x4siFM51GprbnMdi7AON9FB7x1On70zKVfFqqWmfzKMpnSd4w1Fd1CT3ZOS/tVGN8mGC7gj9ohMopV4qgor6VwUVy8lvTjS2LomHiykmMnHBWCaklP8PpRBU1QZn4pN5VDlz14JD3wFZ3OYHCISYstKPOStCb0850AfNMsp5iDdJzkmwZn/7XqfLciWFxnCcPMUw29vxVKdGU0Z7fg9JWlq7qY5dPxa465J1UWgAHxJIWaUx56d325Vv5cmZLVAbhL5mrIc1aa+CJQFX0+jMEvJc9Q5BJHLK9PotNeiLSouHo0GsQsqbCFvTlKIxVYxK0kTagG+/YM4BDB782xFHBO31FJQNMPER8HOD1zHeAOXr/Wa/pzBBo7w1FsQZrm2kBxsTz9KRKIh1yUjsxzm8MPQyosGkj86jt47TfQZELvStYQZ17Hw1HTlBUrJj9iH67PK14v9uGGdRNYu/Q4HIqXXG/5HrRGXWsgSk2WKgNT/YeOg8yI5IPw0JQIWrbMgBqeIy0hMPgItIc4C6Flx8mgL61deEw3KmwKwvVyDNHOz7vzNUVaqdmJ2IC8uNdp6inQTkv95xgTIPu/79f5n/zXOTNnx5gp1rdLNPW8Yq5t1j9nzpTr28bsaHnbBpUgGTsB0JFD/b8KvDxLAICrDde0dItVafBK687L8xHYD/l6UaxoMxH29ZrslHk1UBKp2RXq3SlY8jsHuHVzNw/oB4/qD6oreLNwJ/7yFu1CARCneLsuVpvdXbpjluagyw+qlfmZpKcyZZYFuNgihTKSDvtJh6Y2krhsN8sXvEFGFyvl8m5a11xMoE+gJHHAwsnW+2UCwoN1O0+jydH3tHbgNMHwzJmeHisNILEj2l94b+FiO16fhrC+OxWGFHJ0wpUfejAuCOmtAYZkjHupRINblR6Cux/o674cyoxtgwiTf8N4e9fz8qMhXPkxQn47rZrpbNYAkHhNlbBQK1Ukbvuk8UnUAk9BSJpCalRar6Bq5Wfjh858DkvHdHLKOTf1+vjX+w0r80xcYaK98G83rwD/S2FnATEv0HYNtneqz3JdVhXk+on9chhaED+RpeYLqbEbt0MT/HViceI/pImozNwfRmHVOv//+4y6pGIY7RaaxjN8dmbF5hn9QNW1WE55in90rentj60+y1h0wrACQC8ShDiQO49dRo3JDSwBGPuCio6RkyBHI5wpynPkLCbJQVagxGyv/AbC0GhMFtmiGhbhVR+VGE28NvIDSfxGcI74qWboUPYadOIOTdu+VFAWcn6bG9jS8z4INTWLqqM8YqICBXxy1rr9t1r4+dxmkkzFmMgcwsX1Pb133CCo17AeGKaZevD1v50nYwD6AVW9mREIu0ntj0cq8mpGUqrR7h4WYXqfCFONMywr3n5srRZ8e0wFEV2r5luIz9WerieE0KIeC0sT58PftZ+SVa8qcUTiG+0QX9EAvcBhawlaEk9Q0ilK+1SezGW/WLvOAbpzGVzQzyb5VnqcnTuvr0GM4tdO8TSXAGsfrdP2Re2TKmLv1DOzz+WxPyQCVAUPoKkkNyigLVzXKIiPnmVHT+IYKnxjSBJGbhMAU/fNSqvb4Yf8pBtu+5Pg9sprvmcXPhYQm+sHk2Xpg24WuCjCl3JkmFE+Pcy4Jlc0XEWJGINLaNeWC1WafuwNNZVjJBVhaq50VW27hk+w/KgiCU6uzkIEHDHlfga6AhsT2J7gf9gHT+HD1Jq82K6xcSo1GkuiLrHm7P35VOhKXX51LLcGADPNWNVaS1AZm4BKjR9f+7FHBvjSus2NoA5+b52iqULTkc5SQfBjKhbN4MMVL47YF1tffxv/lp2DgugyCmlkm1nNNki8LGvdnn4dCXewmRvz+OS0JMBlxVoJAYwzfmYZ805z076+Io2EAC5gFkAr7btBlSqeHTjWyr795arSB9lplrEMd9XKZ6zK6Vw1ZwkJKy7a9b8v1sT2O1zv09N5V/adXujC+S+MNtsxcchHk5lm11m+2vbSdxstMyBmtUjFgy8pT5DTHFst6SSLiEEhzFqXMX+HbFA3E8Fw/H7q5NZX8Gw50zJrScN6koHpVufhOMPeOc5dWs2AkZUoUmuUl9NKY8Rm4IfTGDDbODSy4L8vfdBZQ+dmlFyGr6E2KmUp2ORF21N2dbhMzraTkhtRjL9Iqj7dSh3yCzOHQu5yjABBoKcWwzXwSIyGcSGnPXK4d/7IMF9A/SB0hFD7pp1naAjKuzu4jOf2XKTigDfjHHqBQx5hL7+avtNehT2WHTV5M+M23jQeVyT6gV5/cZQaBFFcPwBIYIuowxzr/+usWhtqT62g9Ynn2apQAHLrCnylmQe4SBbS+ies0VqD83y3Cnv8//6//gvQTVXktv8ZvWbQpQRQER7EtG+fd2w+aiBAqtJk8Dqp4d31lc1+F3Av5OqKfPUxBIjQYANF/t+jEPENnpgoQoaWwrGTfwL2TaQDRooMrmdJFie+xYw19ekMYd2ia15q/krPDdT22Z/r83W4GUJzlObbJdmbfMFp3zL07ybat5BAN7MffwOlISziP7NN/B37q/GQa/Z9sOpYVyj1xyoiVzkpjN8wPI50qOVxZ+YrBrxtnzzFJOiMEgKPYizThppYI7X19tOqvDpGHeqjt+ufxL2J98i6dEHrL6lDOmeWeDENP4DosYHjn9rt6ssMEe2AEYjLftpxuazK06N/5DEqxSermc7wBQKWXsakhWc80Cpmmb6S66tx7UVRRmGHcROr1/Va9YcQQqne0qYXeTiRfd9Cn2ri7O0LEyC+sXAJmuLO/9PWybopTCgGkAAz1DWYJahX1rDW119ixBm3FL6Y9Y2CF0B5ZAxzhUVFRIFTuRuAt3PAFO7j6V35KQDFfg1fjnRdWLVraPIoEkoY5z9RV1Lkw7NUxGVS0m0gKpb393hXy8COTwpqA8N6e1WP1ljb+ls1ApU8Zjfd6jbqfVOgMUxaVQ088KuCHldOwbIxpt1/zV9ecW+m/dPiZZDQ+I5c++F9Tx05l93cyVZgkBzvrCNWzI1Qi66xQslNdVIbfFCezNOSHhspi1xAo67R9HG/uL3RH9PzzmsWZ8u2qmnr8fbvr/rmtyqP3s0WoArnshA7UOGWdKbxhXp4EOpYm95I+Jlv+acli3FrgF0YV26fj49XXOn5fqBQhjC4xUy71fwZzo9D2VxlrOfXQ1mzf539NawabdGuLYwGoyinjot9WzAwFwA32mXRvVzZyo59GvukJVusSkLTGNIDElQFBW5O49TabXCmneb1OertBBtUZp64KruphuIOxtiaoNNWgRqYSGGxFRx2A0EliRBWRmTpc5iM2UcpWh+1aK6n1+nYZupcSv3ozKN8ASlyYJGrr0sUJ/hJ4lbP/dWCX2XubMqkQraK/Vsc4fZKKfgTWpO/Sgcb2bWPDK4x11E8/EzspjHYYdLHpiMMmnM+Xm7iVEo+LJI0AFPC9GoyVGLAtS0MS7LcrSUN1nGXiHse4qPLuUl0VZOw6RNsa5URoGcSs0DgSpahYlM/bzFAnM5b/Mz4uba9s1indj0hLBfoVHS3K9DdcP8c6fKJV3Mir5lqf/hBpXMpY2a2UHMGZ6XItqz+30V1SE2zu0oO4FDWCw0Coltv3jeP5lO+wO4YQoNDfglo/O116tXC2LXnLjXrVB6GAVBDC7IvIiuwa0r6ytARp0jo2KeB46r7ft9v11vt63vd7OyvM22Rb9sKld70TgoaL/uYYQuz2bTUt19E2tupQoU/4aAx12MqpqS7B4p8CvUq2wvLVA0iXzolc74thrS269qL9x7rff5bEYiJSqnmhT2wr9MxYYLUKnOWjWPApDZqfkPK3mG0WcuA72zfBaKViO4luFMaMq9jHJS44Xj5775Qoqwg3+OxoWrmnOhBZZQUw6Kv6MvL+3DrmeTyuj990/wF/bq2NlcGSbpMvC4KcMg8Ycj8LvEsKcy6tVO4nmnVVHmdVOfR67bvVqS5jCP0TxuBaDJUihOLccjpLZy1q99axokTUoSJgMDVeZVVOUoImi1uKPLbWhVlwVyuhKLpnke5S/0hwwzNzaIX+IwVVV/Jj9ESxGYGbITuGatepU4G66wydYPFLHJw1nm3j+ebXqQ1XabDjwB3Zl14zNaDHlMzlNr0Sb1BvEsbJcPVmvJMZjFoCjPEHZ9QJlRqX5o76GBYqoKhZQv56+4pO1TXJKg/iX6SRNXOmDtAzOLOPUeKAyFyAP3+fHTxKSBtjHNBroocNOpOjl+o7YIz6p0QfW4fh1v5Mk62gjBG/gSljtLYU89P95sU/FQQFbAP/blgNNVZ0ZLPr5dqqXzpmHg9vNS7hwYSTWlJf2Ser0cOtfjWiZCGpWe2Ef6SYtotjVLZOtveQLNwL9jCpDRlPd8dnz1ybQSEz8vCwwTrjqTtbZzZ/hQQ/if33tr+qnfBXuSBna7RFSTdyVmcwb2mzVj0Cxqx6dH5wL3ZH739O8xCievEbJ8laUYP8OhsnVnFQA8jNr2MhwDjxTy8xobQhuKzJ4D6Dx4lIfw3r7urL1w/z/t1PZ+oF0f3eKS8Q5We/WodsEfZzW+4My1E1nMPgS1CXjMtQ8Uie4l6kVxwNkZvU728nVRlq8mwU8dhj71QB2n31bGaZZZGYJEPxWoldQMQHIo6cKPGIaQ11ZlDFcbqIDikiKB7eAN8x3DQYO3Byrm76HXKU06GjcrFkrN3Th6pU8oyWC02w0fn0CudeCBUBchrLgUUHhrgG7uflQbPClE3ZLjClnjOTkm/eF6HTSDXLsDQVoRCLaIpELQq8gS1+bAv5u9aVV/ouzrR5yzWJK13z0NBLdVOrRZ3tel967Uy+ayG4d25KnfGkIZh4OA8AJgASI38ukbViHipoDIAnOkRRiAZEA4BiBO+qfQ6MM0m8IPRSIDowFyEMt+9X3wZwHtO0qlxdFhGDYJ13QqEskkorPkPJ+tshX/9oHJ3NT2WxchzWLFo76As6L+efm0JjasyBklSYzmK4YYGUBGUH3pFybZR/cjRjpFFdZNqMHGQm+0RJnYcVjw2QNjPDvHfjMODZZiEeKhV+6KMJ5EeFR0o0hAQ6WRlZjBIugnM4kCUecGHlGov3ETGsK9kEZjUJl0GQv1kdWTMwJmzcEsMc+nMtbcPOHcciJMsYujOZflpMtkZmOKN9M2YmHEhXgeqWqQDYGHQlWlplMH8t8Ss49h1Y3yhrlcHgB5TTD6EvO/mIxYxOhm1RQ2uVqeOBvlsdcTF4S6ZpIrF3ON/KgFpg7Ao+Ej1bjmSLqvOcmOR8rYBSh3NT76QAKzB9uwIq3II2ejTXIJc0asSznVlu96OsEfMbY8tSbtuzaB4qrwIG+kkmdEaqlwzunZOYn2eBQs8/dMKrRbRpjA+ICWinThliez7mEZljz4Eo/K/HfV17TrywPBBXMwnjZ2R6sNTeIjtyRrmvz/3nh2HJUXNsDA16Vh5L5rF57sFqJcDj8/H8uSvxTPVwP/ee1nYgAnFooTGJnCw/KpXzjf+HrpA7TLHFwsRJAOPK//Jf/sdqY7k6f1fkdooOZS1mPt5ghMDa6d9xcjhjwgo8bcQRia1g21Qxz0VjSq9YowLTLMynIGVKEzNbJCquylpmhnGqBsDZGLA6bdJWNZZnmr/u91aUYkOI4KfEgDQRwU6dqb3Lqa1FnRn/czO4LWPFNTWJgl7zmBg3jP1jEJ6Vc5ZL26210GkhQzTiWVppbZvKLONA0pA+9GUko458DL+jsLUZ47lNSn+/772rWPXVmjmNfF9aWbtM7W6evMM8PASpIAJJHNGpsGyNMvQUM8QQs+JqNKpu7siV38SgmbBcfafA4g1y4a/7rbU4I+BQrSg/cPS8glGzBU2LKUn4LzdDgT+X6/J8rKq1wi97T/h2WEmpvBihv+/rq4PhwC0Hl6E1aCrhS4ZKxQcOUvaGDfTyFOCtu/0zx/im2PGPKLeTvD4ULmOzYd5ZCIwQoxs+7Y0b35cpREvEzGv5+5o0AbG+Vmn4whUIZfmBf61pvDtHqGvboPgHwhpoS5njcqjJ9qGixWbDyotgOUma902gvfM5AVY6BMEogNH3nqVUuWVeDfSWCJ3S4TEJvwAZ+e/O0Ra97VgXkVcSX2uzJNcI27WbSTL4xOSXuNqRTRu4iwl5qm/NmqJ18MVarcVLAsamtC3cMvB8m8b1cot+BRRVN9+NxM2AoVg631JdGYSZSeWpngpw/RSTWmsMI2SNR+x3evh52IH0u5jB0CV/kYnVjClWn7zv0ruLkwgJf3wwk2FA4J+FspQmlUC1zxK4urOXQbgZh6Tj5mzf//3+16OX4Pbazm9+0hV2Ydt93ZlpdqdpBoFVF4/fPzOFNPh02ZrBUV/kxOn021c7+Wf0xAjZO15384fITmmofvBAg2gji7UplqIygI7DWJXuSA5OAyweS2eDn/vf+9apn2xvABJKI4DnVh+GDuL5FJabepfbbe1R0MaAvjQH+Jcbm7Mz4BkUcM7RU6GXdGvnTu2Bbcp9vel8XtvEWeh+I8tiYf5xS/c+qZ7X5b2YjxQEGHiRyoHey11JDNbDJgKtAyAj1vwvgTyZJwZTB5r063q9lR7zc4TrB3OyoE1RAr4quXxaNP9cr799N4f6lY6m3c+3XncnMgckqCZphODIy8zzPq2ghlDVFmjq9tcP42P65Sy6XSzZzsigcTKIrk1fOOSaRlphzfelsOxw7cvO+6hYR9LEVJVACahwYCKBFPeKSOjJjPNh6o4TWT6k6pKz0qX9YARYa1fttEbms4gxjNW3aKc+Wd1YZ6sp8MCaPjrN+3Df662oPrSpdnj13uWn+G0bnAd0GkHMwNz0nOMtrbs1kjln0QPQkUXUZToiKayFJb9m1d7cSDS89CpbC8leq9jBGT3+QzKneXNkb5ecXJwjWSx1WEfXfKQdczba5yYA57s7O3/WgZdabjhu07qQK+dp0N3aLiQipxKmLi/LEhO3atb5U1PW0XK6na4MfaneHg1cb7xfUFe3JBPa4J3VDeZkr/JXu6Uh0iDZW84z7OZg1N89q1BlqGrG6i2Z8lZBUaFw6nE/PZIKIxDnbZ0GdOgdXnoQNY0u47ZUgMyMmu2up2VbezK/3JUarzCooulLJHorUBboSvT/nAU7TjT7rNGqsRyCSjGSmfndAvfruRZnpeeoFWXUyGwbo5Lm0gGCQBCfc20BICh9bFD4M67H78g8Nr61N2Pe6al4PuE06Un9GbdoyNB7XJFhZSVGBM3Lcs+kmdKAJiIOh8e6XW4q9hiFWf1lDh5da6FWI+qiINgXgQZgUuCH/YxH9egfjWDGnWLPdxUxBL57v6DlpCZ+ev9ZH7OY0+cu0wTMYPuv1F1U+yYsqOkQyJ/HIlhZ8xMs5XpzMczwkyysPBFcBjyk+3mt717x0/tEdBjMcSnJ91bilxIjBte1nCrXd7hdE4fb/ccQlRx+ib5EXFXx4Lvk5v4ii8FLOziXqDt2UCVKOiFAI1HeskHgwNglXkR9PfX28x6GZ7ASANKQeZ6v7Xih5eAWEuKhYfNiB6KvP9cqSQ6pbSokwuvmKhMYDLRs6q/turr/cvjt7VHxi0/Lqj2sit/cOl8rkfFNGvZKziXOqZ0KXsNlZ9iD9upE8uR5vS0sGoOi6PICpFD1VPD1sT8kU0gwAHltlpQUG4CXkw3ucqJsm0XRhk71y5B3pinh1p9s/Xh2iDJbuR/FtfstUxhExNcdZaspJgwSIj4thGQPaCGDoDi6+aqv5QceEqI9pfMcPJuY6YGttqq8eXAI20DhU9FVvRTvING0dl9t9g8p+s+HYI+KmrZuIagocmGrD6crBdWeWelYlWE67M0fp0M7BEwEKdVBWaB6IWiIIqZnZg2rG5JUrx7zLz/4NZSrZDBuSIGWXGQ+xvVatziHKI5iJ9gHqKLPTb24ACZpFMVkCqTDNCoj8+U9QOTc0c/Ct5Oe1WXrvl7/kSfNF1PwcnWLyWpbUtEkSx+uf7YesmMHWiI2bfuvr98xu8vxll8GtlnpJA290i2s1xyLBTYhNtiBKbWXejUsgacK7VlgXb86jX+7Pn43SOH5acmvUgx2OL1SV2Dvr2kwzRw5umUFAr8VEmmhu/pqxuWn94tDL2elHqkG4R8i+mKKdH4CP8OMYq+4ERlYrtBmCFNveNou6OPpDMcd8MmGFFynUiYUdZCi5G7/EMPn3tDHP61EJQRae2DEz3m57o+VkYRpyYMtAmwJDbHKE/tzlW/ZkeH1mE42CrOly8oOmzpflH1aG+8JOF5Zt23pfbvlYZS5v9ZcqznxovsW+85lq6iPo/7JrJNcTHJwwQquZ4+nKbUfnJbNNCKCbfvm5ZwYsVy2FqnrNC/cqqEEA+ICpcJd7dJZeyoD2lsH3597RGwYzDh167zrb/ygy29INwKMlC7RCzmTL0Jao/MxxjRqNRlrxzBFoyBZ9m3lWeRmpOxeSVi/8FsG8TfjCNHIaqEhuJyVWkuK0jsv2Z6lpjTe5t+8lOHx2OhOmSd/aiLycRd/InmatIcfc5kINXNDZLoQMhnz9FnSlC1LQSwHtTBxPm3rhmkwWNuCFVrBtd6r4V5Li6l4pOqTMaIcCJk370hVhFgZMF7GsiB+7AX8t54L40iiQsHOldox6v1j/i0DbRtOC7nUBB+Z0eSb7ik3uqiCheuHmuoILMEw+5d/khjwYjCGylgBiipo8XTddWd85//Xf/zvw49fGt13/5Hjo4tZPJddWCo2+XSiSY9NK9QILj9X0ya2C3HWxMNwsa/sw26KBXK35YuMb9rT4/m87r8G2EqhGNVKyExxx35mBxxo9HyZd9r5sJAlyGILpCB+emeu5s8f7fuUCUehdvilvaleuvxY9/cTHyHTcJGSiBXks95MNL4OUKTLjDmXsNW2P3thZGo5C4632KwdnvV3thbjEhwHZGnXbo45EqV+oby88a0oTpf1//gDrxrGJwQctgeXllOl95iiZxYO85yOjvxiGQNg11JX2bByTQ2hSx0nmApHPbWa08dZrHxpoOvWA6jmhW0bew8AKw475avoDUOcv78qyDF0D7+ctpbYr/HNSAcXFHiApmBOvLaIdusFqPFmCiW3VJZR2yjz3EqCWl/mMg1kmKZVieNQw1DjCVlNGWAj6ncahenMmo9HYXe8sCUv95ucMYuueW4zLPVm6KOs3CSw/6FI7mACLIs9HbI7YngqMk8/ksSht6PfendmX1HxPezKnqqEJsjgPF7QtFziAyPBkwbIRWnIObsqgaWyGyCl0iaQTsMHyMs+E4r+0oIrUo4wJc8e7jHm63LvW5mlIHBVvFElZbHTuvdsS6kX2RXhiUuTyOM1UQ4nOQxhQvr/xJ2yOXnTgY4CQM2NzdjOR4bPa+zSKxzad+ppI+xR5sxZ/ldph5vbl1jKRswvd+6qfddXYMUg8zJUs+woSw/gYHkmgFIgY/nrc18zWYuDBq+NJJzoCaFMYj7pGTEaO2u1sRfBbJy4b+0SFHjRIBHRc81mkwaltvty0y5KFVUyydCO6KhIAAxXTZ7CYanHVs4/n9tff8Vkw26ZSNj6ryG+j9veYlNVRwmmlOSCY3vp6OV4kwxJyd4g0EzQsxkirtY0CZJZtuO23rqqaKGmDCWKGS1UMVl8Gwo2Z61qZsOcJz54T0x2ZepQG2lfrZp2Sx+9VgyhHNXI+jMvv/18f31uGPZAs5awJ3Mx5Zzq7yUULS8ymnmIJl7Fx4/HHxPmZv5iOuMh29fnH5dGMnqt7dOrQkJsCsxR3iz1KRKNsZef4svqrzYpkEpq3H+vfNzrG1Fj+PNpxDL8Fu1LWm30mfuWnmM+RpUaILNFOsMn2A2Wx+59hxTxQaa0sNVaAttU6koIFz+BLi2YyDCVIXK09NIGuxnrxp+9bztpGInJYYyMdcC+o4glt24bmVMOinu04PNef1E9ua2USvMzEbYzvteh/e0wXs1z3mZPrnOdXdRQ/LuwRr/IB0+mqyqR+d7P5BW9agemG6QOK+OFEs753O7+hFQlYnnzOVk5SnNhri1IhIqQAmHm5utWOjOJP6I+f7akFRWM5sl9jcQPr8uidB36uj43hb0ZLThb21HgTlelqWd14Nyyd3pa5/XPZOyDIZGhcHa9v7eyp2vm6kim+cl68ShahxOcVIpmZ+HSjPm0TNk9vTXg6sL28UbdyGXtw7imHTRjGIcWyx0fS80UCw1l6pYyThgzMgO63SOndfvr9nfM4X/0YFQR8FiCl/lUp/1QXjhdRIY5aodFzcb/kx5mRF8btGEabFrAVPgydYKZ/D2OyrvotCljM8Ml4PzMvYZnIoI97pzOa2jC2NAHH3pMvfqhUQk/mavl+WSDCg2/0jpfL1fYDdDEFmpgHBdUhUpqdCpDGryU4kN9buvv7fYz8eWeAjGg4KVCe15tM48ltqR769skJmOIA1MSW82fDHj8+WMIZhVlBqHGwd0B8hK3/5NYddEZzVbg2NVohd7z9RA9zMYzkWGvomxd6rgsb4nRPcsChnwqDH3CJ5obV/bOLPFplve+yq0EMI8lan9APJJl3x6sGS1FQ4REbJYWjr6zrYZh4Hb/yV9sz0Ls0zmXh78Z27BMr038LhMWGn29g4waKeHMctMyAhXwYBIH7PJopny5ER/Wm6nAcy1GFG3SEpNt7zVShZg4UvZAj/jdN9T8/sPcZW1Sk1kMLZxP1LNtFoClV0v2l/PNSL5zbmnLwFwSftiGhqG+2GJfzrd13crjScFiYdxkIP9Q5XsjKaEiRdXM+beN689CW3wZpYzP+P9AtLUz/8Ubr977vr4eP8sPT27P3xqR+Ey1DCLtM2GFh9Em74kSKBQCKM505Cb8T6jUDY8Mn7ZulObwd9gHtWuOS8T6eYbqBawvvnjPc33fSHnOS9OyE0PMzYjG3+a7n0/bYxX7zZoIiHT/4ZBIq0VePWXpTqtpv2jtlfJ+Ndgy5vOaWPf39hdO55uY0oSuDPv3z59iipsMRC/I8Pn6XGngvlOlCdGNmFm7fuySoqSEJRiNUscuYxOfdXZehdnQekqcqIAS45fVZkdYJ7IrbLfUNQQSSRBJolE272yoeG5JsaTBFQHbFNSKKLHnbZFHZA/yk8HawX1tIGEGp5ufqkj7Hqi7H8s3hPS+r4BUKOy7vmcVgCncq4degRc7z9vuaZkSAdpErx1vad3gc5Xs+A9meD5WvtON11vF7Tgc1tKyUdzAkumyRzkj54CNwizWyjHMJHi5r/Xxlk3LlysBkPGmknGRsXWYN+4qBHoelt1ZGioqgoqNniZzreTencyIVab/mhdfRRVG7iuYW3OhZ1KJkYxJTfUXU5Y6w6gepcvLff+03Qhf+V0/4AYV/h8/UFbdq79ErTKqKn9WqdMJBYDpcJzbeLYza+8O0zG7EOtDveKxyKj4uR5vOjLHmh8ZptfiJvnYt1vKmPFr0yV529S8/vBRyVZLyEqc3a9tM8i5czGaNBPs3VZHy1GtzRbOPJwUgVgcWHQbbJ0BadsAXBWx64m9ubr4aYwVn+2TtbjaS3VvQ791ESJ7vtV0JvIbZ2hVGoB6djD0duGKezqZkc89OBx5mHPh23YLn53LbVrzg/zZOR1mKsZ0UgUFF2QGmPS2KF1URvVufTJPNN9e+4PgMa/lZ172Zw4p3nzUKs1b/jX2UkNmTm1r2zXxkjG3MjgTYrY+n25NY2ZFcjeSgNddaE3P8UnnKDNa6mtegjILaJr4YlLfZhr/z7veSuihMWxopQ/imVacNVi8j7hxSVSNluGzfymxox+DxRyu+zyrnefF4XNRkQBaKBOWxQQB2wHJa/tKVFKBOecTDbiAZDvkwRicYUiqjNcBC7m31FY6YEXtwBD3u49vWzad29MkGmTHY+9u4O52/d10/q//5T+ZBbw9v1t8NGzhxWXCKlp30/V+EdDtnitd7nfpR4jsG3empPn79dzUnEAw8VxxQjFcyVcWjCL8rlrg8P35gIp7exH4TX4aDDVJxoUl3uxNB1zOxom7GKrXYmxCoBdcJU7iHUhe+KBFX/l1++x9h0ou6OD0/Y453SjIkxVs417hSnoayaB/DGIo5wQ11uMAgN56LykexrYbhmVoU9ykHzqv2C47X1u3y6bCX7PwXQEWYwUOTsU18jikPzkgRLlrMKy5Sb8DC/4Jc7NUwTTln+scFHQ9VMA/KWR6wkG6TdbwfT4qgmb1SVpyESionFiyt6kbuR4FufZK3oY8sMVvkcLs6JSKBOSLwZpj9OE3wyWy+0JZN+Og2roctz9rY4UKmDY2EfX+tHzT+wjNKdfI9OquqPjYg7v3+12/62NtPag3j3TODZU078/noc5OhBiMGRRskq9h3m6V980KtOSwOKlInP2buA9AQFfgn05yT0+xDlWKkSTa9ttqRXfFpJGsvvpegwKh6I2Iy9w92lAd3tjb0MAAzHqSan5yI7Ve1u49l4Ylrfd1p+lX2Kr1iQvQ4u93eNOa0OZPmSADvUtmYCa5bC39XNngKS35gdm24lCeS0dwPdxFB/mrpRN66HY19n1rA4EjRGDcBgGfjgtC27l96Q6gtk6sKqLDOuHZ0afns28W6d0x7+OfbQ1zlMY1CWKo/G38yZUgr2KCujMpbSTI3ngfbezgg+XeShCcaPtDKNQ5LuvbZwUoCvu7xKl25JhAT/maT/jt4NAJLfQN3OX4XmRwE1xMtx9eNwqVm0N6QpxLpNg0ccCSpcp/xTWvlAOyAzWMy1m5NQVSYN86PNLjdPor+cWqwy6SuM+MGUGZxNdX+jE0lS1LuhTwZSWu5yj/0lXMw/WSnFuxc47PNa1Wtfxx/lwoDzC9CplGOrWciV9vHbfWYNq41bXeFlyCawWhCcrBU+wwYQc9IBzj9p3E5Zt6qy2uqKgQTKDqHpKsZQVh0ijNX2r6bHuvBZnhHN+3y09rBZmxJbbSYNIk0TmjK39DJc4gZO8neqhYLt7V5Nuef1rHLPllKbrq3onTUFsx0+6KesAt7YEzn37MYzYxoKllV7OeA015uhhyX8IoapcFequXdkK4Oq1YpoTIaOMqJElMsvxYhdnXSP+IGwafurE193mM/fNXJ5IaVNvAbip++z4svFCyDxGKyUCjcTgw9hxGKAiUTE3jlH2BQWqF+/Nx4SE001fYNFdelENKwK/e2YztKxdlyKWjFqEwwNAmtw7LyIkXc8aKJWNIa22oZb3dADp+DgH//n1UIwnydZXScVQqLRzkIoRn9Pk4tg6K3MCB8x6ZBnQ8tDn/WpHdyLWeCS7u+en5fFYLHdQ8s6Nozu06B3qzBxPiwmhxoGBnKpHixxwUxYFnglOSA4NcGUg7AyKxqnVEQC9xUAioPgysFW5TYNrKCUYGTaKw9Uim/fO7RqfJg2BU7ceqLQKekMS6uSWY98Rcj/C57+qfppufarR1X457btv7vabNOiOtNXhOQuzbZtJdO7VlkLh27FcBufKOKRx6Q3NG0GVByQxlfyT27MhtUK1Ok1NaX9OkcA4hrPpcO75uNM0Nd8Gn0RTpPegKVEWQMrWnoUuOE4MxK2cqznlMNIR8V9U5wmv7gUvNKB6pwIO4w7weBZGEhrnyrPDMH9gSW7mYYSlvwaPP3gjeEYBO3hVjyYMSYpquplUAAsGv+i0gjVgzAkukELnE0NZbw1rSAhaX6hURGB4igjGjq5gUJXD2HTZi1A3N7cP9t/LXOANhZml1UECyXSv4wgYI2gr6rqtFqfHhz+37ikPSbO2BU9d8y0Xtz1CjJ7pIxTxFi1Ew9JOY3GabVGUh4SbStNq66ozZNGOV42m5/0g5uFQUFMolnsQXTP0f//r3X3/d800r8JLdUpUypD0KwyyhETnLtmwVjIa6S76KB1bmorB9kjcFWu6EMZ6Y6BVfGj52UmYjA27npewH47MwEdeHDfPLWq1AMc/X6IUYIuTZ5e6a0EJdrb0lgIGhi/HROy5pG7X0Iy6EWDHOZF3//+fpTxQcV5YuS48jwMhTpUdVS13dqkGtfmep/ptBAhz0LeOV8gwZQQLu5jZs2+bucJBdycLh26MnWJ5MzxARcKZHMBRmPZ/IS0ior/OzIy9P/7r/DpJEz8+X9bnftZbPGV7TcI8Cw2CD1hsW3AgKCoNnw7FVE1sSAFF1VMxs8sf+UHw+9kczWzlrOPt10uoK/YEmrHiCIFjuKSj+1f0+Mpq1Z+RBTauMMCrWhxYD3rmUQqoj2hdMnW7KDprxg38rMgusSyuRucU30n+ZWXzlT/+e/B16XRKhQVoTMZnFf1ewT9zOukZYmyLpGj7dGkydyRbLN6m7m8BwqMMgPs/t349JD3jrWF/4vOvaWUYmGMZde0okrdCfb1qhDb6u18ejV2WJF2POsJeQgTPykMCzBdEL3hful185gBGVU4rocnJ5acga4xvjdVIjVPftabuL96Zyu5XhBHUWLGLLOMZAHF/7f0/JcX/auQJy3oKt01fb1hRP4SE9JA81a6cnNtCTOCeVGOywK96P8kkchRce2wuSqI5s7zhzavNHcgzvxwwQuLyoxcC5D6XumbE9zLuu8B++T0AKVuwIx1ePyRSNmZkt2ydV9m4niHLCfTNLp6XgqHJwZh4NmBg+T88s8Xm3dEQbj2ZtjJs3Izj8jlFdKLSfz8dgO8We9zc61FFiwWqn/LSntVClg3fMk0bJ2N6dfCRxpQEhq4W2Th7btS1++dBQykLITfl+k/hvg0qBuRFSNUn63NZynYKOkpwaejkrLSkZxdVj2z247lKJU6FwPMiPfEmLKEJbUEHFd/2czc6X5/0vF9ZBaCie8xkqoR5RVQEeHoZ5jYsADGVQxNaEwRKOLgkj1KaXnK8AHAcQRHyDxn6W2/ZoRj7aHU4MRLetKRA4oyt9HIZymvIevY3Wfvlrd82KwzxjMEVvoeeWDBE8h88yJ6wY+PdFKUd2boR+F2hj5rI3lfCf3P9llF0dAuuepDMrMg9flShHQrEjsfpKjZbKpyToKc7Yr6jl2H6gMEavgjD8wlmp1z6M8WcSc/WpCfygp5kEbypAGPCj+sVEEoSZNW6QcFUkHq8/yw8t6XHfDzGCME/ZOjJUhnMj9732zjin1Pj0qwQEBkQq3yGN/DcIMavMfRPYLCCuPcZuJKVL6NRlhGJGFxG2NdP8OTTA/WSTNw36AaNscuDDHnuTqSLhf/zv/wss1IafXWeU5OjISjQuI8zo3x3OP0UqXCjnFY3EOZ1uvSb69Ni2yt3LEp/rMJqXEVPWZxex7T0UF6eL1HbtSYqebwdv5YZhIxFb/3MTiSmHBoy0B5EYhmzAMjtoWD5ImQVVRz7TNZ5+ePzdQTmoRRq44Ago3RTrFEZOiYi7DUfnSD6XVrce2L7gnQ9DpoiccdKmOo11s2VbcqSf6hC6S3+zwYSjBEca6xHK5Da+ZVke6CxJZS25+Y3b9bLMocBsI9R3efp93H8fv2mgc8KP98eDTpom466tIBlPpCJX86HBtxGmZ/ifh3aCUMi1pxyJ8EK1A9kmcXnn4PIRA+5t/fqk0QEK+uWpJTK6pXwuGyVxzRcXDMRPHIp9sA26Q/pFUJNaJHlfb52rViC4gvVLvU1h0gArkCOF8qjQRoNtl9WRdirYChvJvOAZItXW/hEqV40tAp8Om2i6GuUQonyv6DKc52ueRyadljmbYc2puTOjUeKXzkSi3En/rDZPx3B+QTmhFSQU8yTJzSm2M5VXmPvoIREyfC5xwYjT5fAsH1ybr+MBoUNfERWMFLRQ+taBdliP+KdqfXZB7k6jdBwHkGyaNDivqt/737Y13vetqqpCDcoX+VhAGigZG1P7qGKHJJ/3ngew0YuLopk+YS2flCua0BdQvHgms8VChMZX8UbMgn1ic8u63Ld7kxSn8z+3H5pEB3vWL3D/votBm7ka71KTj/mK8QK+85s7K26dywqJ8Ymv6Uu3bFyl+Hr87qLvedi7M3ctSktohlV10sObpPmi0OVykx2ZO67EBkzLTfwgR3a0M0ncH7JQbzOK+dgH9XYB3uCuItRlTQVmteMyeIIf5v7TXBNSESopsMcMI7yXIINqZAv3FOFVRBF3Jd/SkLCzcWl+DhwLB53naMTkCtGL4G+CoLeE9noa419OO4erI04GV9ifbL/FeNy0IxP5+DyI0U69KY/gw/uxc5hxpzadtfVAeELxy7U1ZImAJG3IYt/0TkCsb+OjM90CJHJoitXCpLfr/tnAQ+fUcMOqa92mVlFBP/ps9qMEZVyc6qTgBltEj50J4fYNVW1WU7iCnFjm8t07o0fRVl1b0kH0BTtE9EUtJu8AIlahyWA2kMWlWp/XldwKHllUbLn/ncNFNyf9unlWGh7bQzR0r6ZLpqe7Ssa4Xq/HdidVWy183Hz3scnNegkkZaP6yxg5z8zA0XqhD/dB69SKJ2iQncYpOcfsiKbPqLbRZEgjaEkTD1jFUWMkYou9YDyuYZxGRLHx1FyNhhsuX90BYzM/5Cm1gMLun6v8T0h1dDoXpUIiQQxC75EtnkU416pQpFmjplHNckXR2lsCZif8ExUrlwT7rhAIgVu0sXdgzbAOAQ51c6rZJ4oZRLImJOZVj8YwVLNAH2+uJpkn+IhMoJ4JADhTFLfr2Ag6g7fLmtVpPcD4mO96a6nTz/tzP/Um7lx6+dEHe9JStZ0igfdWsB1nRrWUSBuMkr/kXv5o7Llffi6dc/Xalhu4JiHJ+j+tXBHZeGhUh93cubSnSS29Xa+33/2JQ43JQpFg34Bn78yty4JhPpGVZuIs60wi4DKgoYwDO4tKwNGCkE+CSgVVXvjattccM5PTPSBYLn7Nqxm5IKUsKFLbcbMjHnJma4Ch0o/+Hj9t551HtmnloYx8c861RDaj8Q84JZg6QSYCKfRvkM9eLdopLZBLHMvAwkHSDVCr1joSyI1gyNfMV1VCu6+2fF1uca3Ibu+OuGeacf6KotJMei2a6cRttPV5/yzXzuUViwQM2Xpi0Y0S7aBfATL3+ueJBnAa3IagkZHOkKb2F/EM/3loWZ6CO3xspvDkmoFhFUhpTyDopdE9O7JUntPleENrPPrU12yBrpyYWOMJL8Qq9yy15Dy0vD/vRmXIa+t5FSLL6RZT0dapxfMoY6hZNFF+98K5Sazk3xRf5a/P72P/58+fHtMOF0M+LWyvFxWUHKKuJ7WloJ51p73JLE3BK6qPiKYemTRAaB5jJAw8TxTCsl/WrnFdAFhDi33x2LYjsb58Uc+teLdxIDgB4PuvzFKJExEJofSAVcaZMxyqWIDPFtPgUR8iVIHU6MgFhqaQTlmlUxXQLABTFxTuFEvW5Ap8yz/nXue3rE2yX1kBM4gZpocSMZuHg3nM7dYmYsA9pIS8/FOWeQn0rNIxiO26zWSE9gFHBOWFYFbwSQkjfbBHpvFz0zLfPWU6ObwvNzVToN79uXZJgk516w+J+WXRS8Ccd548DecHMzp+rHpYt7PEEtI8BZOqoPPp6Ob0eD5oZqpOguWBjFsOBVRFPNkVm66PAGikmllSwVW2J26pe6NGjRsMiassYE8FLfYEh8kREeUGPFGbn8P22Fsg58x6GP+X3EirpjAGvYgbMlIEeFb0zqPfBgcB3x3bUxFCU+ffx9+fn+ZtxQPR9cO74u04ZZtTypsBfMrjxYoLGa2ZPH0yiG8LX3/E8H4HzQ0UY4zmR5XjPerrRkZtEZv+/ib9YzMRkgAalWNkjBhXIaVqnGO8c0t3GjgihEG2ny7kvt8hhnxKd+w2oUGHMP+08AFEmhUMFbLRDjM2wM+H0ggvDuBCRLEUQBcFWyo0BKLVf0usRdATVUpP/HymiPOTgNt4AUphlbn4LUCjaTJACdFI6uZfqI4bB8YxJOP9dsZApGFJRPSycvvRzVvm1UTjbW2GBtp819Dozof7LOMbWbtpmnBzz2GVL9J0SU8HhBataazejSCZOB84pXFxEuRmMyMwyvILPWj4spwfD3G2/9xu2GAjq3R9qrYB+D0m88InQBHQXVeqg2BR5drX6eyo8IN0drvdlK45ZUcY9hemYgRFZ/liK3eMcEK9vEqF+W/bmpS/iMAbavpTBGpgfG92gc1SQXmQ2dN5c/dVAWmpbNvZcwtig1ZJIMVuuAZYsIHmufwW0RT3vhFwVSj0WCBTX5L4S4MBUTwKgNJSU7tU0T1ka8GtBXWfwtBrG+FljcfsWPd5iTbHy+kCH79xdjwkAeIFgRUYkexmNnaYbgvzenxOmRznhA24A0inKF29F7WkuJ69Ao3CP1LozHsMbrX+Dk0qTBR3HKzZmcKiBgUTflvRBlSbYrh2+H0TpUEQV6AS/NZtWYMiqbwj/4gEtUgDBwzFb0MAESvBVleG3Mpf21T7MwDYee0Gkm2CJJVFB/zzR2Fy/j//+395bH/1mIOyflsDFn6Dzk3+yf0b3KAFBW6RzuCt+YK9AJPxSl9lF230hs57PiyidwRoz3EiNPGAqmLjkrf0RUHUPfvKxlu4RLYme7V1pRRD8/4Chnmah04ds4EqkpchC9r8QRP7X5zy6ibOVGkxOtMg5bEAmgWFr9fDIw0iH/y13QrcHJ/u+FteW2JudffRHMf1hEwKZqRmFWWpxhDLE7P/hNQfVLx9nWdplHIu1+Ol17orDx7NjBIpknX8ubUfyF0DSuKjakRD++veWbypnahRdupr5w9M0HFny924Ak/nUuLWRU3QzMMLoS9QO3c0F6QSAi1qyVBCvl96YH6CYgKWzTOSBliT5OTGt1Ce02293be/9M2B+ADN8CzUxcC4ETsTZHtuFRBTdDMcM4jMZxuXpo7tVR3crA3A9GJECnn+EcjGrRmzSUphB/fT2el8uwV8hUJEy18wiPMGATyDxZqYl3ea64UNJXD6AYQ9vhkPb9JNbEZMttLZikzncuSLcvm39NyCRtg0DqJxWbnt4pLonYGZIW7f1MbgO3frlKv///byx/O5LLemxyW5lXypVUCXLBW24dKbrtCw0BTFgCG10+Oyrlnl7x4VFCV9y2rEYwhcWZhyjIggnAh3T70F5sqUTfRSz/Ozc3FU2wWGSSPg+jI70+74E8AKECpgpF6ex0VV1RyccV6f5z+3P2R7ND36kSyNR0gSslN4y+7qBL+V8icz5ajlp4q3EjKiEEVpmZaD9ZE87UbspcPXmizWv4zT3svt8aBqslKFZPhvVlF5IR4Ksl5XPHvI4QCv8zkfTNv6z7UUQmunz3A8HlBPPSpPOeWGZipaVQC4RORjrv+5LL2QfjkvGePy6GjYErhAiZrIQbMGlfvXHF/iFBESw1Ep5XQiCN+S/kVjcCMwAwEYxrey5vBTLYoVTUnr95mMiF98Or8sshOKKM8yX1MCCkLlDVjIMVHMK1lDbs0uTb3RKWkq5GbaOuaYq/sxwg/P0sCEHKSWbqhSDtQns4Z4OorJ6kGBLSXnFWWKgpugPNZIIm2Fe1hK+83g1NWgaonTZTycJKMu/3Mrd42IUK+kAp0PVPoIcMRFYRsoP4QeP7z09s2f2/ctLXlcO9IZOnbJCk3rspGIl5CqEF0FjdGCGDxfSwQRU8Jg4zLqwieCOF9LtEpEKtXMoqLP9+Q+miiFC0LEtmfr6N74KpL9M1HZEmUtZmwGFZCxkaZ0CXG+4pfkZDiq3qWnXhU82KEjxFPD4CIN8TJ4LU/KqSRtXU5tuX0PkDLKlgEu37962+N6+btvTTgIGC7EjXQeHIQZEQHGKURkB4EYgQ3zD6/LuHlkfQ5S0XYoF2FgH/Duqqqacc53M4iwskd3e/Ewzxxg7rjEmVCqYiJ7hL05aFkK3vbkY+k1KNR+deIzCPJr3HR7Z63J9RJiw+QmlAxyvrYQWAxSCp5txpQYuWjmsCUagXskOeVA5tP1ervsd9nkeP99CixKHt9kKewKRE2WjvAZWXN5BC004Uhd6ZY/0EwBxyA6SoBhTnKQ36iIqmVE98wKU5JmzWNbtDYYPGTC8NmMz1XP1WAXaSG+0wNfFFMEP7a8hkZ4pjSXnbGF56N0noj9H3H855+ftNosAqW1nF669N08mOLeZi3IWw6gqH/T3YAy0urnpuD5OrANpH2Sf+2SOwXofuV3ncEUUXF39wvv0/m+GcO7rWo5unwhVwox1dEDCAjocvCJ9TR6aLr//ls6lkcks8vKyKqD3hA6T2c8W9zIciW3nuFKKbyxhrLB+XloPk900yFnwtSLYX6bR54VXkGJgq1EClsQDwFcyPTGdZYsVvZ1aTsVA3KFp2DbEtX9L10q2SoirlNN1UqMcoKEn+ROHQsIGlGXpYnX3KY3qFJYM5IU8rhfbiv3ibuUquYf3UoBU5eWjHuvfC9cwxJ4R8Gbp8dJhQrKV5S1S6D6iavs5Hg+Lm39C7gM2xe5RzNLPZQv+LiKtrQDlMLlAKceOR4w52wcjJookU927mGQxLAzQSVeRmAaaOvJ9jqL33FH4+YlUgQLuH9mIc/XDjIngqG8l1lTLBoP0BWvuRnrzNyULXhb9KM8opM2mOufSo0W19NE2SEupdiQV9teSgPa7qio6o3GH1g1FVt6aq0+3wRFyPl+/XM7NtGwbPtfcY+/iUX5i4+T98wt2wvOTEbTRu/fv9Cxl74hZL2Eqy2tp4IJ1lXrdq4w39tmd/iEQYJujzs6JjqQUh4k8ZRuXFHe65SnxJwd55mx2UYhUY1dzXdqeYMpzx90Ba+4xmpyjkIvcp4uQopUUYfhgAGySNjV2fpVLOMm2m9Thl8rw0SWcEYe8lE3xRnJJFR6507TFj1eOHZoqqRC+f1BDIA8f793blSDDFSXlRGfQCNA6NUrqSUPixJ2UgR/4tz5kAC8/r62n/WHw83IROIbSlMGL69+KIh9kpz+kauNaZLFq5+MYnQdwAzfKEzcKwInp825PM0nzgbYVLwgkkYwWOcGdxNEfGLvQjq/hDOUfbyga3MUgB7UMj3n1SNJpZ2mS3lEg2evix/wosv11sZCeuFOjA5sIK1Sp2WMJnJjyTHzWFjpUoOni2Kgd8L+uS1xiRY7SfVv9T8PmB70L3Vk3UKbbbhfmaN6irmAdA5axDJ6vo2xn5Y2HbuKtBFK/ApwxLBahJC/OJ1uWA15phQaqMYvC1HS13/CsfkoTR6Oe8fKnBB4LFT57W7Yw4zF4qy4yBXGprvXXrVPAYxEMAImBTfiFNCq2ePntVMamC0fhyo0I7fTJFHDny7CI963pRqQYc5Y7VUvcSlRTP713PpEENFuXvnp2n6F0rTgijs3kdJsoKgUOVCAHSM/xVdHVZcfZjdTAM7uUZEwMv3nntkpaYut5hbPKsMvDlGHVBO/hUcFF5jgjJKjCztPwFU0V+xw6Eu5wIe+0yyHu+a5LoKfqXG+ghmM3mKM2ErnRVMdkS25/JgyK2UllIA4XO+lw8FZwW9UR2lXZRcxhCPivce4CCUSk6QbtAKc+YFwy9Z9RMb4SHVd6xnsMoVMuIQi4kvz5AGh4oqlkDrrNdb+77MCon5783JPHxgYI1SqH4EhEqQfBEObSFkITKA25be4UqadrTivsBDORD5Jts+CIZ0kNRtSfq226kP3qSutD/9IM9RlhJGzpIuR8CxXFCmwzRjJxheSQ6tT4TZiOPTf/vf/BSxSyHDPcnMjdwtFSzZVFbliQd8kN9eJBVKbBrJyFVUBxlq6QbhFTvsJ2w3eyudtEgNH3DsLfSlZGdX4/dfwWaTWWIXqClglw8SG2ziPzhIi0dxxPt/pD9ys5/d+aviHnvMSk//pnz9N6fn98+6t+z3XnAq0OdgaYeILJBFlMmmo14YaDQMO5mtWr0uNJJJ2kajk0bQxD81t278E+ygokBRo9Px+bI/31k4UNUa1H7+TjRa2CU9bUxFLrh8pJJuedex9RoqVvBPN4Sg8JGuFA3SSTxDDyHqNrUJmkyQqAqGA8mWwl/NIQNAEZCN8IRg2uc/+4dlpzI3wua93b/emBshGgFLP+dBLx4DW4ADPQQYKtytt9bh8glBjKuIhfgxH2h874+iUO4AWw80lheq6XPC+LBjbK+nKB+5uqfPV2YDAToR894cBkU3RXrlb3LEudHq1P1ywtSOsxBR+Qbou4OZspnEq4G3P7V9JUbBnP1G+LIfH63W9GVaIx4e4wdfocu14LM/GQ5DAJHxuG764Livw0QWQFVzC74v/+iLB8/m8/fzwg8rNFiWKMqNmcX9kIF4QAFHX0iE7IVasPLCgmMmP5QA2lW5dN+tO9AZTwK6M0pwE5RTtlN0y3zgWV8ydCpxrScWXbaxjRRr7fW7cgMKQjDLNzDDy3+D1fZIo72rdwqgU0etFmPr6np2lbSSB1FHPzFSRGvop0bRXyUSfioT0Fno0Ld6UUtEUCAeOsotiYyCviTrD5d4t7ci0qbCUA2yXyG6riSJOUNHGwvCT7HlcwPJNF1n4s1Tz3JnW79SVSSOexJo0rw/jZKcccXISv28bRQ9FuqPXyl7hTDm+SAuy0iFfYvO1J6FeR2Ussz5PIdw8HjITWyfcXB7pOVaphjO1HHdPz/qo42B6vsInoFD7dqBGxRHVDH/L3ai6NeYKmwmYZrQLKs4M9KeUho5GbETcoq3LHaH1em0b4FtvK7JAcrVovL5Jgxlp26QHVCNIrgEEU2B0QvhN3LBAWAE4iOgbDLUp6ShdVIPKSi7968u9xHl5PoyUN7vL7cBpA1n5yufUM/xNrRbLyATlNCUkZgwotO6JFSOHNcQEPvqkywdolV068xQed2JIU2+BH7s0pYKGELLAmyJ/PakfqFco9pgMMSV36ut+VA0o7XdXX5vDqvTuabiWr3HCTsrQqzynvabpRWIVeJ+7E5hSW2u4IUJTV1MVzpx7ecunssnMepM8G1ccGqE4CvXjLZm9Rz8iX0WFD6FWIVA4hUSBMoYg/A+HP62nhd282zXBdx7sK4KLXb/NAWv766QMU/cWSHoI1XlpsQaXDoef6/nxkCSoqkmWirSQW/DC6ZiX1EztedcYXYNMm4sYReBQHe5PqJlOYgv9NuLKaFRB7Cak8EvOcVke2+8sxjSp988/PyCHHcA5ZxkzGV8PJc1uLChGLdBQ1JZ6x+X/DYbVP36XVB6bBqWaI/Du2f6eAH2+Njo0nIGPmc6auY8Qr8mxihlgZVgl6OtC5T1z3SajAWmDE7FS3nNXgTSpaJjFbhNrxsKNmDzyENUqV5A9j7teI/bDE7oltGlWL4XQWtO+xpAidfJ4/erX/Ub1aTFQlMw7GQoi4FwdSGbY7JbeOLasTwVZ9TkwHh0rcKWXuHtwxhYG9A3DFq4UqR3MIcH4tCktHsPzm+mYFl+4AU/TXNYVAQQmvXCYLrL5u9c/P+9SWTxYMHehfhLrcf97Of/QHLxszC22b+Dlte3QzO0q+G2bFy3zU5x5b/98KyXiK795B7NVjLEC3eKPUb8W6IUnVbdhbWQSjFF/hix2Tm4hTxPT84g3BzEygdXMlNs4sPZiB7Dfx4VnqRSsxEOK9B0VBqjcqbjyp9CN/jEcnUQGFEIShNw3z/flKanmc/upUCT/84VntrefJPM6i9szb+ls4PvWsXe1yCOBJrGohUh8hTBVoP7jgY/x+cPlB8OXEyNLT9WWFGs4Y9jO4EvlFR0DJxPqBOFNBgtoJOio1FStorrVRzpusG73lXh1jR5VlaPM5riJNl028JM82hfad2uz89TCwwnQ4nV4Vb7s4HOo0uPA/IqdApvxbONySYBicCI+JAJ+0WS27hAuzTSNUs5kAuFx/NafxlGKjUcpZdvV5R52yBJN82waVOhx5jnT97ectfaMuWZ//+7rWnn+5U10LRriT0e4tbw+22l2JmYCTvsOq1lNFCJC5IhxH6BrJ16Ei22L63DiMiH9n5ox0TJRjWxmc6AvTeW0cIRH8J+CJiTMm6feCR9YFBXJleifI8eWdZyKFFzZZdRNv3Gh43O5/VPp9VHiVsxSfTm0erg56KCTKK/2DcmTKZAkkyK7ZtolAg9ibg3n7ySucdhEKRyRGDNh3G3hgzFyC0kOgQdQxV5l8+zo1AyG+EFpjajCADfgC6Wzdw9JhzV+aZYheii4m2kSZnRQAUL4fFOajdzOs5buMtCgJl4KFsYq/sxaxXC58J8NqgQNowQDlnv7RAtomlDYdt6TP7Ny1kPHCljcIo9LBYPtTROGG83WlcYO1+9ynA8vqN4k2ZLT5fP3P3rwsyA5Pt1P870Ko4UTmZv3TU6amSw6eLTXZWb2cbYORQ96BWJLnmHXZC5MbwA4Atf8zt7TJ4k6z+TyN2PdtswhjTMUpVSa/QS6aNHx0ua+LVdhG4jWdJHBTpbJ2UZwsMw4EEYwYj7QTOiCH5pR7BSz1VNUAzPmAJpQIjJP5TPvebz1cjqs+HK+cfheOiVNqJpJRPTnnTcuM1/GR0DKuOtJkMR5cBmSG5+OQQHjTsJ6XE/q343ncaYVKLedqidS3yWCGAC/CDVUQKcWucOn5og5SZNN/Hw0lz5kmCBY460P7VSSRnACSlRMvS/bvKfYB1EmfsQVmYASm24j4tcBBHzV+3FtiqqJLUroyhxGTOWPXI6jt++Kf7bGxkY7EJR9/DSzAhrh4pWdiAE2XqBpl/NmFB7VxHauKl34D6Jg19fnA8a+m2rIQ3rdZ04X7geP5esqi9hASx1DkWYSWgksPntx7Xa/t6k20D8/ZJZyVA/OP9q3yydZQBSwCY0LjSjM7zbHByOU0u7MPFbu0mp+6pdr9JOfBJTHHnlp6lC4tSVWv0RN80FOvcUTQEukIZQuv89icNdxHsldqyJEIqBht0LY0Shpmj/u6bDcI0n7J+OGeZ3u1JTfjF7aqZ49//f/9r9NBFR3aUTw7GnNdZePmKvsVdTd/MWZZiYg7BMS0yhVNhPCQuVX/xSCJC2AeWRMutqkRshoGAw9dKCN0k2x7c3/TXr/Tuq/buv6SFDMo9Xj7YEI9shDQNk8+muy/vshMa/nfdvKKE3THB6PzlObclEQCh6ZW9MxgHYhirFitMklKivpvdHWe4NioWVlGX6P5/FphjfK0dwOCzqFsXoemjRvMbpWhnQ+U2cDfci23x/3sd7aSn5cNtQHrT577Kq3mRaeY9jqvkOehgjWZObJPsbbHCH/7yDzQosiyXTuwZAenoitFgJcSei21NSJhuLMEK9///4uTYRNIhl3Fy4B66XXp8AX1TKxw23Kxdtq/fjAgQZPSmf67u0zLotfT3zkTDJHIFvOaCK/Ik8kG06PI96k7dy97VJwLpqbFRp/iVZEUaQU1XrAPIuNBURPOIAo5qTKXcxSKSUeQkzqy5+0sB/umuU67Y6Zx3e3/RfJCBkprEq07VfUhBo0otJubKN/ZhZr9uJw1vLyQFwPajUpMPrGNar8mpWaNF02fzNnTkIBpdPcVIpktMyRZeTmnncoQ4EkHUV5UrMrnntnPxmzNrXlFqDp/xXYoePMRQY+sAWlVliUq8Us/XAMEhfBrCy4mhdQCRtSc8OGWBaRxh4b4BN2X+bTQUqKl2ZDqljIREYAMVhXK2FVaOHuIpQOGJfILuMkY9OmOeCam3OCwW6Er9KmSYnpRtezygBG842Bj6ZAhV74B4VfRqHL1Fvrk6U6i7oZMVXLp9f0tTMgYiuqmx0NDSvdJqzW3lXfK2TVgs2m+I7fIJ9GVX8lBApXcTSYoaizMa05shDQZ36eJ365VyjZfJ94QseVWjg3n/zBq9zoglw4LCtRXy4dVFTh3XE9YSBLtXjlo1DESDW8f88CEzL9aTS5kyzxegSJDAKaQAyTDTBqWujxRjqMVDZhTE3uooxWVqeMn9ai5m1uyn59Srel0Yq6bS+7a6MVfF6HTlFMGTh+koc+0YrnKq/NpoZdUcRqNVdkVXtATY0KIrRGhKTXmcXOQQNeP7bs3K7y4Cd3pzXutONXu45Fi6B2L9kpZmb3iptCIedRNYxKioUUAqfFz8AJlx4aH2QWLSoJV3Iosk02q843zBZFm0k74V5+bwqgpRsm0ER733im2BY3cR2NpLnizt/X9fLa7u8d7WqnWBe1NZXxJxtOPwGbH4ywp8a4DA9iff4X0JTFRYPKb9Y69+25LO2BlQdvHRATQfZ5oB9SZVs1UTSmNNfSGb/+dM5XgClw8nKN0ujaJL5v2SVAa86ohf3DpxlyDeZX+h54maJDsiyEwUiJm3DtsgxOQ4Z/HwOiwWYnq9Q/nxvxlgrR2LLh9Pw5D1KMNTvT6TnPWULn0YxV3OtOMmFVXHbKhc9H8SzMicBMqR6AFHAGBjwG9ugreGbjAvBVKQIOlEylE233NDXXjfRVXpx6LyfHG0V3Et9P8QFvGLcQzl3cKg0QNdokrSvshvYaXrK4jbJiPxnOf64lk0Rwva6vRwvF5a1UXiywbWX57GYKxFT1Ph4uIB7xuUbyTTQt+1+3w7407V7G+o9//cfPn5/Kfzp6trYUZL25mS4MvUlJUFW0RnA4I2MBfKheADFb62MDsMCFpDpabrKeH5JN6Pt/dG0U6abgIIzmioXhfV6rnJ4nlS9X4NaTMnRAr5oY59fzVABSZdHlrwv2vy43Uj8evzWrtTa8lH2KsxNc7SzJNBqlihgUqAi2EcxG+VQXclA4hdIiR5qtXefj70P9IEC+T0FmDkPb5pRctJAz7Pj7+DxTdtBBC9S9xxMVDwdykGaaqqWqN4itbKDmQuZx36LmE4OGx9IFETmaBmpaAEfKpN+vwrRGFfD4pr0VgRz9MFTo1NP60IVXhEIZiq8VQ01U+nUq4TxpvZy330ffw2ri0jq5fQF++WP7X6Ts1v8EcpMoCEE+Jfa2y23hPGQYSAg+4VP6+TzFyssHSrVlGSrfAIYV0FtKMIyQo3pSmvigYSIvIqdnuf11XH5WLbfAQ2ZDwBfbyCDwYwHMJtIyk07k9METiMFeUZzW6Mex3GgUYX9Bgx/lY00wpZRB1FaPeCZKWL4R+wGduCNq8/vK+E8H+E7EF6ZN/mmdY6NhX6gaJw2i6pdXlh0OIhPJkta/wJ/jum4QEWnhWoMnzUKmCt4n6bckqBuiNn/a1LfLsEdxa5yTtvpKEmqPVVhtCB3pPbkdzvnVldyzhETmFoc+2+Hzc119Zjia0cTzdScLfUCY9tQQEZDxrpk2zjbVxHuejPEP4uca6bLg435yIMoFB8r4etxkyWPTfFm2E1uJZ3ypn2OIVg6bF2pSax9xClT56heO6hCctNf5hfCIuMKvXdH5dZSdy1WoNxntSrdIfTUYQUO0pFE/UTAVkc4P6TnlVOAe5wXbJPINJfU1W6ssH9vWjomxezaiexoRfu2ei8F+Pag3f3XMCCckB38OF1m4VLLcCBMxhtkTqRWxT74/CWScML1V3ktZejeiDvMCu+HAqN1f0IADabVAFEGhWdqTmJQrxKODNiTCIXhONa+9FBN+jvj4c9hBOTPvE3wNmnGN5rfeYKzJ57Et7HkH5iFwe4J7MUvL1UnTWmHAwsNAXZccDtuGLh7mrNu4zjX6UcJtsQsQ+hsFH1YRSERypHPZsey233dRsO/b/+f3njMsTSi0dwzPPLYbrtCkZiBDHdwh6p5G2obZLEM85Xq+coywDo0pBhvFbFDTQzDsJ8xvWaqRZX9w/eQGwfD1vj1ox125bgVVRqUlFxvu63Gvlp+5hgQwMH6Vv+a3EfxsBC7yDONabz9Ny6IS2xGj1FMqZXgxQScjDXGwpbztkG9Sd0sbOYJsoXjs6WwkMcrAluFCk1l0BgVVFR2i+jT8x5Bv2pK42ztguOKMhjEtutdqcci87Ul/+kscSkM0ilCRA9I84IwE9LM229BSRofqTmhwxDLzuAjVlCTYAeoWTLrFUbkpaR4GW4WpThaHPqKIGWWJ+jpbs4nVJ63STZg/Pz//6Z+sZHA9jBX8MYfONEoMrP+5q83/8HQlO+yAVJBAOxyvhmbd+iRz539TnfalbBEuxdyyObdvF165QFfuZSHED1R39FWOLpSIEIMxKijQQ6ycU+895+6GHKD5NWh2aDKonaqf8//43/5vcIoohkDdjTBoVPoWGv6LE4S5TeSQ76tQ/2mF8JI6J9QP4++VWmkKYi/XRZZ4/P6rZFhQlpKZLzB5vit+z1V3gRsgaMqgDJp76bHhtnWqSqwy5tK2LjguuEScq5oWaeb7u4s7jRXCbZBh2B4UifU2LRpH4N8uOVd24Jy/22Py5bF9CW45rBRR/TPI3ri+5uX+dPy5PFK90iS+FvWLshoI5CgQXNZMajAGCVsIRXrOKxiOa7pW7KlqeLq0zUU4X8Sl5MY0Lflzay1LD8Gp1ns8/lmdf1siRnvsgOuSq7VlzlBFxpOzGKfVdTUDAqoCB6eUNljYCUocgJ2bxYvCQUTqd33QLvW0hDAhLe+g2tX/KCIP0k20ixPK8k9qf0wF0kSIzwdug8PPOu/oEp1wWmTWGnrRiuLx1dsNOYlU8Rwn7yEg+grj6Goe5QB/jAnWyySTaNPzeGe6zqDSz9k4c0T1If5RGv6K4FoKQ9HkSOJWgRcidC5YUXEIMPH1/cflAfYwSOy/0sHXBGxOYR2oyYt7sXWPSiGLLNESioTQ7HxWhy2zcisy9DI1z5PDU/yiskkzPWSeyVxidI30RXfkbEYRRKbVZCSppCjD9QDUwsVLRk2wcpFGzWeGVHUtd499lfjYneJFEMWBbyoMnYKPciEB/fi5LD/zJn5DlzxXd9c4f+M5JZpGnbo/Bq4pI0/tMl5ZoD/aOL6aZpIYwkbtGGzzCPyNqHNSQ9Ng8/nM7b47LvfFBNtMIbCE/oUphylhKEbbJwReaBgSEDkd8K9e60YthBimHZk1+uV8I5eE8ZWT5XOzvbN+sB4eRRPAla3jw81gBKdXfwvkHFPRXL6FAq3kaKCpeqjGwyvst22HjfvzcbtV9RU+OT0FzxQzMtS28xu8GOWE1uHBsZnKGHkFQGWwIiEFXk4d9inLAh14f5bWSjXG2joLmvfcWySo1hAgV/FLPQQGGN8hgJ1GWVA1HiFQum/d5vseQ67xXi63wCd7VLfHUAWF8HyfZjppCis25UPXI9yL67S19Hi7XqCG+wTRjLOOaEos8MUCkwloz4gm6jRMRVQh3AqSkDai5q+kHrZC0vXPrXx8vf7H//zXilJom7M0ENe0fP5QZvO1JnDbf+KuQgy/UYRos3DPKEyL6mo/I/KJnoCQ5OZRlwnbdFLOnS2z3d4QGP/cTooezHEF9+b+ZXA6oaDPrJbP4UvMSqWpXq2V71VLEato/8zxzEYMOfPB+ES77drEx/Oay/MlMkcGNwD8Yh+DYxcGMAC+m4fLm1QFHwoKPX5arirYIT630mmKnm0UldnBQQ8llaCToyb4DtgsMsR6hauPe8JcH7QlFtpkUQSXgLf3jsjqXYODEg2QzBx+77xn3bZ4e/352R/Nzhc/pU0+CdTOj9/Hz58/zFJEK+MfIGfjOcBEO/f94e/UMf/jGJoFRwQrRNqhg2xxubFC6Syv51WQO435OC0I0uZoXCKEfV1IjAPSNffmRhS7sl/EtCnhrY1UedfWS2Hdxb0MXei0aT8PkdxEQ3thdl+R1XBoJpO9ti+tzqgz5f3GWJOYsxD3GQI22taFhQZPK7ST9LX93pfL+p2biEEVQFhc2Ri8MRapGJ2MQSHqMq+DJZgRFpK6bIbg+uoUeWrJ/ULTtMeNCP3dM0WutG3sZAlMmoBIXRRl2DjCOCvTXTlakiundQFghjWN5+QdNd/SCxcqrH63lq1Z2BWxiGbC04POuKph4E6ioiehEEFOJvClCQYpoKkCSZi88I0hN3CTDjJi/E9Opo5r/53uezo1CxTMzf3n3t1QGabTHt2qku8doD6erFQylITGo75+/onnH0+90jFvglvEz5VESF9AKrHwoRCNc5X2JleXld4AK6q2L8tKMzlgVjRwAvrldGuPbRg1jti9Yx2RhVsXhwwpNEn38/NPsyBS56T1XGWqgKRsV3jHMn4ouCOv4i/vls+YKUBzTfZIz13uBy6lnXaKHhKeoqqH5iWkY4mo7XwA6DYmgAtRQsNpdwB7tvXma1a30skaFSi1F7U5jSvbwqB/DN743MB5RjNu5MX5t29LbTh8yed7pyYL0hxj8kwtjlsaK5WsixqgFxjFLvoINPFyhXS7ZnMbIwWSy7y9aO7TMn6qpaKZYnxsjFL5evMl7pjY7Ukv1YhlvSKKonXb6Z5Q+HymrMpqbrEVNmkMEkDrkkseHhAOYmNyPNBHLVNl04rJHuKrkIaNdMucaTK6pgZ2e7GpvGkyS6z5kosyD+G5NC+QJ4riIopqJ89oj5O0WKNnKNFcLZeYUlZ7E7Bk4BRN7MP/4Mct/NzwA+H90GkDBNRN+y/oWZtNwMWbOyYChLXDpbOTrr0h9tCSTJtA1G6Khp6Wok3KLHnBtyTtWUtMvr1O+ni3P5QbEUNqyxXhQyyC0POyMAlurIHTuMyo6CRV5mouGp7Mdrymegfg9KQqfTL+9tgXDWbCKsTo8Pvzs65VfMhOD628//PPf+KEETytsqlSlhrCglwmsBdN5JwtTip9uuGUkbH4Ne2m8FlgVnKdWk5jFt+2xZhMFT5ctdw8B2EJ9iu/kxYaE3sFZ9RL7BYaXxyJR4z1KwNbmtACryfB72MznHCbbE2yUGAlEpfQgohlddIyWadGsi6sSLVQ+nIj9AQ9Gdpb0PRZi7uVnoyoofYuiHWqUAAMb59j3dyDzws3vfysN13AT6KXaQfxeX5LQQF0ntSznWX0JiVycT/EK12L5WeVm/GfT4+tJ8ljAoW4FFpuCuDOHWbX0pNyD0mI+z5hI8lTwpC90S4XoIVg1n/jab3MIcOVpSpk20fGCi0i8i1X0/Knx3P3TowiL7GIyk962gBWE44AyV+Q5FHlXDnwdVt+il9jXxk540sd7UKP3RUUeogkn6Pih1esqdTDxbZAoBw+hHCuJT+rFKHFes6pVHFHFpACLlTPmoQLxarAOwSIEs4/j+c2VckkueYZqWrmgHJv3tLBMskTqWmeR+i5cP3zE+ycr4L0O+dmUD0ySYNGKJRH9+5I0Hg6n2yOWfv/+vu7nFaUuPTaSiqZm6xuFq8XemIXl0paQdo0WYt11FXdbWjioJVzpCf7Tq6SLHsA2eihN3RsM6kI7nSanrgUOgMR8IM38cY0NUYgKNMEK+nLMAlPQOaTh9LXsJFrk/UscP4//tt/6SbDoD0pkTVnwxFMJTEmdm6y/8gVFMIijXcxMO8Bwflt3utu5GD/Yfume3qVmDZR+TBdoJFMUhr0CvHQZS4AzVDYdRFeX1Z/lsa5KatoN5dg7eelmhzmts7TZCFbYVrL9d6D4j4f3x1JQtKTIrlD5X/+keAzWfON7i8C8p/JXrNNQ4dG1SmGreq3TBUTkp+ElC/EWoSVXtYqJVmMb0oXg/F5gWuNomU6juhDN6WoGu1MHIgRl9MGyrgubpPpKm8Gk1oekmqbh+IbuRJjNPfX/NZhOV838NbenNnfWFhkQ/8xpxZwCFgWfFSf7Ovqsp6mb+ZBmIH1znMRcsNRL2qD2ui7sJXnC2O68DlLlzy/NJc8UtRgDcTipk3TcFXmathf9d2o6Xjf7zNdLRCp5HOrGCP88dpm/iBH80ECdcRjgoBhY67vSZr7/U43ob8vI9EyurtaK89UTFPFHA6qZIu0zGNQHekvegvc5v7FiUZHj3MTV5snP+NWga0G/Eg1wVPDy7kb39cjzuqK02X53e4Efsgz7D1e27zN87CsK42JVs7snryRoZEDfKi5hHkyxfAGfBqqcbYSu7W7N68PWvStzfVy2qpOW98jvyTBgiwMffgLsKv2L6BBIRKg6oiukZnkHPV4PT4f/orwzKRBZs7lhIqhRTm+QVPafgtUka5fgANhIuqBCqwwtFic37NzGM0yQAF2+Iy0HfViXI9deW+wj21D3S7LSj4ZO/3mFFJLla0cz158Vcew2e2+MwSxzMUoxbUkZeY64gDB0vGpvGyMOuWSTZ0y52s7YLSiY9RG0B4Ynr2QRbDB5p1GFwnJX0Bj4XZihxr59pmFe/DtfVn90LJVXHNZJzA4QQ7eMoJ44D2DRbq0X3oAAP/0SURBVEQqRCUp3aZG4tJoXbPW9ig9NhgjiVZKyRG4lIsyAqKDUE71ExvxiQ6R7aEJ8jDrzkChGo//MsWOYglodZTG2uuRKf2aZXt2gY93oBLOw6mZghNQCw90hUxc1tdNT3O8r7eb1FvkchJOe/m+WT5FqcSW3jfJakxQqJWRwhqD77mUZ+9susRf+PuzGNw74EBjk6seaowqSeMfLhHB53l8yyiURj0qJVU0e/7BCBHWdc45VubknVTaQ3ZNYBkeXRiKaklvz9d2vf3Uaiwn0C58jvQE6X1IHrY4L53gswVL7TwXJ9NqObIYW67t2CK2tCitFLAzvlevI9z9JkFynOngdF4F2hR4gxqhAdotxwuYpn0CqaXVWg53wqICjSoKn3e8CF2Lzvg3f6mRmmmyrMlMIcuTc7QZaRrK31G6DBjmRjC+UJSDJZNPjIjSaewJws+XeOq2ue57PoUbv2cNgG5ATEUlIdVoGyuQTRF3kTpjPzN3bETD44o1EghzOmIvbnPvaVlumw/QYOe9KMjlTeLMZJz4dV3xRKLXaY7bbloNKABw0XVdTo97btxeIVj4HhrFc6ZXcbB17m9zH5MuLu8e6jLgZpvRgBCuJNzk1FYq9qGat/XC+337Udesl7vEUVLPdfLdE+csyAdLijAXF5WDqU32GebU92zE81rrNnI3hpivtWfc5swsmWG2EZAnUj8ZX3IgABzQtjuq4lq69gfml/fUz/r1U0QI03VxeaWVdH4xFlQcVjupNP1X0MvIx97prnwsqmFWKajHxv28ubrZFuI0reD/ox1NxQyovUTAN8p9MwnQc0CVt6Tu6QBiBlzSkkEY/mSisrJKRwl23u+9WSLyqIvJjZQxyKaHjxElvV/1GxspeKkLaGpjeE8BmOA8p4QzQMhXZMk8mK2vbb1oQbPttxWu0W809nh4qHyKCs7MPnFQ1KljYird8xTRJy7jIWGIv3z46sXqELtqDjLELgNwv7eK5df4d5OydMFw1Qnil1x0Rh1vAIYxE5J00ejCre6ewueKLtQNQXiJlMqKh3xySBRDZTECG1X42QHGUGdyDuV+8WJcl812//R6FsA7yNWEACeavByvEgzMKPpc/m4zL4VjUrM8IJtLfumV1/Z8hIIk/gAXQ9A8Pdq2b9VgUK5Cxyias1YsGmzxx9NLYPCq+tvPo1/9ziPAL8ife8T2EEdxmyRH6oYAEZgSJfVz4k8FgwiFziCJxMVCfiiU4XTXqba3KAglhwxG7PIcbSrLyd1PjQ7WtFvEqIq3goCAVL4fmm4d7cGBMJN1Bcdn+VnLi8EfuJKIs8r5RhEaUwv0wjJGRfLKv4fDg3tEClthvbYVSxDHS/NFdicfsfGupUOFlXoa27feNpsN9T7DFicy7tbrzwqgayxcHk/2crlPwj0yaWmSXPtt9BPeBCzM8BW6nw/LsjybxmKMzAAR+NL98Tpfbj2om0z5mzuY4JsllW09OKDL/Ce0yX7TPK22EySzdvANJMklz4e1A7yq5hSUoU5WcFtHC/Ofpt0vFwwVceRgmS7vgtbX/e/2McKyzLD3A5JAhXhiswNxxoBDuhdTorUMNV7USrlfNH49/aHTqtwBsDhyU43Ukos3T83WrQSsgpas8bTwWfftmwdXHKtn1MNFMJ0YYST11UYC0EyVZGV943VRxcCrU2x4UNuX28FHvfxiUgg9D80CpLQkmHOe6CqVaK/l3nzeJ+mdAeQC2mfdlr0gq+7RgwZbMpw9sHp6f5abH8JCBuYdVP7379/ljOeKXKKS9PC493oN6qERMcHLNCuUqNCoYynlOAPzV5uja/BQUSmZbzEQ3fVGbMPXSPr5El39VXcRn02NdCo/sMQodc1v68LvVCyaid3SmWG12enLmPyhPpZmzSKW/D5oNlSMcsN0Di5mMrGXuox3pYxptBUF4Ce833Te4rXm6LRpRx5TiFH61lEhLQtxmB3mrzeNBGiEH+7sP9fpPkOWKtimKluaz9sVFEeNnZ8d/UV5BDwvS+deEVnvOU4IpVvwW+2cHTVOvqJUgMSxc5Y+ips9O4+p1/s1fWZobivrk1zZFhyKfTLFtzMgDWBQskgNM04NJ7z2WnThnacr8KfOQZJmxkdBOqOqCj4hfFzmPF8aKiiKfrptFqzkR7lN3MibK0i73BRDHD/+rvU5fwhqLeKOIZsIIJ6xVK0SiE80WuiqeHG7Xtqw37OKbSshBM3clhudN/VAnZLtNrbOXKFN3tE2cQPUkA9LdYnfioYwSI0cVCir3x7bo6u4bbmr62JDTcMo5c7n//4//u+5ryzxbivyNRoL210oHFivXb/wgpn80jp3AFQuqb9UXN/a62lwXqGF1kKmkJgHcfPdNxPut+XP9npIKK3xCuNoNPPgMr5aTrAhCVtg1B3bqEl6kK9xBx0U6BN2AodKDualqFJygZc4KnPYir3Loff7vekYSC+TyUFNufS86Dxr813ajXSUMrj+BIkBlrpO77bKhcCyUuKrA/0BhkeYOW+91WFjahJ9AGiaakZgAxyVCg1L1DXz0gzo/ff+gY+nU1REjEm+kWOjaXLH4ErDreml0scDVW5KBUhtQhSpmkWhMXg+GhlRe8uo7QM48mBfaZZgwpD/SmctWAvUuJAw6X9NBVX7Y0slA5ESHnKqUYT/omV1Q95AapZp2jKac7khmJ0ZhJ3zbbMokZ6E8c/PKtLdlzTiT6ucgT181tgCRP0e2DSxJg7dGYXqeUXmJR+NJnhBFc7Ng/jN8S4/HdskQAVY7OPYWrT4pOyiQW6jljbQSnWAIyu1sU8zFRsqE9HVGYTCglj5HLyOm4f1htRe0LJUO0MlQwMantdIsHYyEW+YGIDgyFMGEy8s9T8N8Mnea8Tnu6esaJgQX3eGJSswQi4jn8GvIkH6/LxYuS3Huetpa5X+86f5JpRoZv1mpkkg6MS/kEIgiAiBofE4AZTLjTIdO7GbD8opVQ5GQSdNOjSU9+vx3CCwUeY5pCS6O6PVeTi10Gs4LrHrLbiJAuL8zac3V9hxDKgO0JYnea0rY6gaYKpETRqa5YBl5xC+qRmmnF2vM/UJUHQGgFDk7cmpSs8srIRTjbQYSzlqN5Zsai+K0IaLoTn5d/BF4ZGc13tdb8SocyPmjr9KxqBGur3eejlRq/xFNr7eo1vg1nBvGm2qsd1qdMT9cv8GGK4xaeCgvxzLUEq0aQqoh56G2cWlvgBY5dZqSdcwDDGOHwWtdsCjziEPbfbuj4mm7qX96JBcYDwupPGKJx1xTm34TTmNC6lmpKkqhW6UKR85HsWq5Bl6qDyNyJ4jT9JT1XvbejJiafpGbeMC6gXU+kKhIvDsTh0qBx/1THUPOwiZmZPilgIAtmhfORHprG/1RJNwrTJTELn9U3Wd4uuct8gbDJ52sKvrnxe6k3V5PHqjpUKylXADpldO0Q/obEFGIz2fIVhjpa0mtcP8u7OYWucvxmLospLMnPtwj10YGvBY7fz7C+o1VZ+N9vg8x0KqxgyYDifJNMDn/XloRZE/xi2QI+4Hw1vvnQOMshDO99q4vkgaOxbtXFEIqDOJ1szcSGv0hSrf6liznH8m5KsUpzA+7MDTZ5MgwWfPjL3nIK0rJ106qFDp3zmtQiv+rodOPTkfe2sp5+gxhwBzlhBOMs+6XEoU8YxA2VDf2770sp4s2GObULLJmtdBQEiQ3EYAikaIIRyyi++rDq8rPx8nH3cvFiokaRBrvMo0z8cjKlWkZD5Y2oEdeobr6tagiUtQwIRI4I0fMGw+4pvmWWTcUiRQyLd5NI5RzHJFKCXRMqiUHQtpBw0X44o1NTj6ZWWik8k5uY+MkQJbOz42F6aX/cUabRmLk7aY0ZSECAYOYqpMXIhqJC57f+5Ne3GJRCQnOMDyN9oeZBVzKof2MH6r6Na3qpNbCrkcezxnAvXc2w+NJ8zQTPagwbekrfSrbZFbIulPrLpUkSuXXhmh5KshmgLs/HntlAQ/T77N05pMob00afxlRiX+6bqOpwnMSjIaDWczQqkZipRKQqTXe7lVLreCYdQtpBcKI02L6uOKwUj6mTU+3wqiMvsXLgI64ZndD50j8OGLPKT/Umdiu4dmmnA+YIz3FFTRzqgBdqjMXGm6hO2XidqZPtCaMTUNUXo05FJ7L3Kg0paO0ImyBLcZ8aYKls3TVoWN5gYnGaouJx9UPAr3wfz2OQXybs41jaJN4otIyOdjV9ETXIypQ1/OX/qi/Dlxplv40egHtOlRWheksr6RDjDWNkSitqxaWPdjG+8o5dUrgfjJz7zdElRr6/VMP/gRwbQafjcBlXBLrlaCZ2ly+vbcTpz09kVQVwWRl14/3qlq8Y0Mt78erfDVlBFooDyuL0AR5c6zr68HldZArvhk96Zm4o6aJjF8ql663OeZoCaJBOBn3oUysVBpVpoyLC4tQJOnNB8cSnlzcEMYFbpig3y9Uwuo9+Gq3pIl4ZJR6Ojp99Hx8Jpps2q6LlmU2ZUqx9bhCHxtGylOBAoih7l+oc8WfK3uXLm9YwuXC0I/k0FGGi0sMJsGVX08ds1ONRCqr2vv4eXb2jKWQwfpcrw3AsnNJ6eLKdFd0i+Qpek4feM08MIrWsJn+GyGag/64YzP33qPSefaDIj6xjAV9M2UFQJsvbGquqlJdYyYzg2X8jJ/s7l+DFpme4WULX6LQDf6RpiHdXm5jxXdOihOcw0YfcxX159OD0T7zuvaKAwYNAiQGN7wicCuWwhAh+fT8nw/XO+b4uX9Oa+cL//YnvfX431br3A+6Jh+yo5DQpKEr/hZsHCkdrVcKE9296kQNrrCQ96L2Cp3iT92ScGBhdLDZ4WtRrZOFwEPVMroqO9pkcoPs+VcTgM70Vaf8GTSUUlPmUIPovmOr0vBX3Xwa7ZH5+YMASMMKgFLk+eVM+Ix6kbJMbzSs+Se5lkzvlayHXwemGwOtnb9oP+ewi1/Jvh9f4BWXXAsw1exM5nbmAVg5qNa7FIpIZ8S1xUv1G88xhkC52Kae82DnKqxrc2YDWIw3qiSub2n+gN6mnwJFgV1tXJEeS6LDNQaMzamgLeZmXImvFdraGEGx4blj88cq08M/2EvlQn3zu1qIQmuzBNAdda/LYLxI2q/npbeglcF8b7985/y3goKOur1US2GcN2wZe4AWjV/es7RO/whB3MnECj1khXgI5NtmjQ69mSDhtx/7pznq0uzAWv4Eub1rhhkQLvRnNlTCf7jjQrqwJk/Hv78ueXGBKpu2isosjPpMMAYNCyk0CKt8jZ/ptYE1xHNfh7xLtzeAPuUnw3DpJll2X4fbunFuNwiieqUh7HEeq140Ohz71HiHpg+Xn7//nJA0rd6TbP8KK/T9yQGAFF+1xD7GUCIE0qRfiaNqhZOxxZWOzyL0ATKU6+3G24B98vz7nVt5Gvce+rTIP3iFs7YBe07YfEZMp0Wvp351TYrvM5nvmoYHD/iJAKe5//zv/0/4optZis4XRSPC+6oRQQhK4YSDeVWyurkKpvHqjPajI+DE7mVz/fp2QvSWrchM873DVu9AgXU6l80Nbmv/UynXsvC3AURASrcSVjnOVAaaqlzdNg7Vn3YLE9EBC7TwrWtzLSMCf+CIYoC2cFg8Zn+KbLLoGEciRZimf2j/8IHgRzzuo+FGxEHyEBDj+YEJtacZNBOvoKWLOmjWd7mHQgbuuTBn1a+izsSQRbtwdP85nxYTz/0ysV8nS2z1qxBtdFg14NqYZstcFGDZv0/PamUdtPeRYp1A0GNOic6vL8bkpm4/DZOU8uUcdyagNRxy41z+oMbaCg2TxoMRRczh6InP7zn2bNZFYzKlGBEFXzf9rsaf7mpFZrSM+gFw1JhGpXK7fl6PB5/bj8KzyadW50kqbvHydqFu1EFZL6uK91mVhpKJ98Lyq+G+Z0UoUPOE4R2dANuQn2l0nIHnfieSk8dNc2CZIk7FOqGLPHJCfFPab3HtTA2d3LR/CZeyNs4BAW2lA3h2oR5dXXQwXA9Clh4t805CQyBfg1FE8OWuGmTbjGkVCjpcuZ2icOI5Xa7wDD+QPIX8cQV9dB9Myd1EYOJmyay2gzmZQpxxcyS02PXKt5KVdvhvV7WIpBhy9Hc90P4lotkq/fsQpBZG/44Of0wLNEL/KbGyNes//WCo6RmTQVDjcf/qMH/CTLDnCSn8OPhnAWPJo2QmOeXNMmkXIL88W9fzBmN/L/5PQ4uHpvUB7sAoScoqy5Y7r1dY03ydB9IshwjZBycnXHxO1+kgQmp9/boPCxeAC1WEBF5PrfzWe802dKjlEzDLY0LhfW2Pu73n+VH7z5ns+sNRhlZG9AyrnjnjRWcku7puf/yy+WythxH1a2NvLbfXTaLy0J/bv3+9IpAIzqWq1iTdEbBW4LtaAWs+5ZVCcUWlW1wjK1cEFXtkRCVJ6XTpNAaSBa+WjO4rqW6YWOhGA9kiRdSMoUBU5ePK4pZT58TRQfxC1lFfLwf5HIZ3Z8QgFQ6ENejHcK99S6dvqT2CEmLTjB6n/c6da0Yql0GyH+K+HyAWduNpc38jb798G7uFckO7fluGOZS/6cqisIo6cElX3rlCx6o5UkCNPzcLj9od7GVxetM7mDndtrUVuu313mIIHjLXZsp21xFNq6zN/PXzPj1hmrGqcnHMXtorXr3a4+9ucU4ymS3Ul0pI499H7ErOOCTRmWcsQI+RAmBkAjOs8RGm9/aEkJMoVohOXzKoETz7eeqhGg9gdkMsSTANa6v910aozdBgLj3gsjP537fSiIFGFPXTyy5JR+A2DFy7uxZkv6EdemTO+53gZB0T2K1E+9fv3//3P7hLvxwdPxqydfvCDny1F4qFI1zz6aqU6cJ9uXr8GddOm22opBaL1K5GyNPkLyzhx7sr+PnpqHLsvJCRHZY6utwPShct58m6Gfx0xjC6hY3D1uvWC7Lw4xXwEsZ+WZzXuCnWp1jumYOFeKa1NQu9w6n41yfFmwim5TaLAOW+FxxGqrvaVxs4XVtVitLuv2nQw206gYh0UtPggVqJ28O48KZ8ZiHE2E/ttIATqC7haKuyXgYgoo0xAM0bUpCEmbh0j1lmKJz9q/2So5ivKI0uCzPuiv3GIgsBPjeJ1GzuYt6vmn5ffztmS3Uu/Fq0QBcuVSusW+s9N8z/36OkQg7+QABmIy+7Rt/TYjTYTkt9yce2fdxQXeJxAntc28wmMxOdZyeH0Rwquv66HTpoTkZFUvj6YCwuWE2ArkwMHIgWKWugeKql6DHIMqEzQSU1mqceqcQbYBHiFT3rogWF3mPTTCWbXjUb+9PUI/oj6BkzhNiQIbmZv8mfVyIASFSwEdyTNwnctjrOTOtm3BuvUUgRCTltdxTB4bA+FQtAFLDQDYM6t2+UFDZmRF1lz+Vh1zUYzo8NO5RgvVNGfM7eXpabs3kRg5IJ4I4L+teD9fLT/OvpKWASGZ6JK1s8973piVOuoIJnJNf0JPQihrNL/lRkwfAVsaSZEXQ89MaNZQPDzSX62auMKqKkXHGYSLBPdvWYANIMdBzwcatrtAPjUVXYmLVYAeJyTgblq9d1C6nsMgwZ7vXPPP04uRsSg5munY4bR7ENhVAx+N6kTrjMpHCImvMkRbLL+7EPCUjg1IGRxHbCOzbGB29YvJgOfYb3eJyzBe4XtrDYkRGeFzblKpJiani2DDpsDA0nsqFVNfJAE2ABgXvtrFgq6he66DUWHTSWWwhq6Vxqg59ya1l/h2EX9pcwy04As8hQEEYxWpld39/er+e2m5rzwj/IuW7fQeBjKKvAG8yLsv4kHAB6QSV9AEaCoHxlxSeF/esBzW3pzh1N91c0DfrcX1+DzoYZy1AO8kLOFGSHEP9lR6FBkONxzRdQFjD0neGkSgg+fh2nh9oaUe1KGOyvpsU+i08HHoynXC+M2z6xkSy+6hhMoIUA2ldLFp7r990lRUpLRfuxl4iUVBcZzo7Ch5x4wOGPBz5/Hj8+rYEYOiA8HR+8uz4+JRCZWjcrENhYgLN5WQjHUj8OmL293MXCD2lInf0ERcWEMxY6vlezOzrsfPLmsfNEJOWY9lRKb9XoTZ50quLKPVWvwGTi58CQ3FCxS3Xl+AIr4O8YEKTxcciTSHpU9zO3jr0Fc8s8dFzcRZ0FjOhVh7q6lyAHmIsVNqCSkyMpShRnCklKHQWvFo2q00tx5xalqDK5NNSrbuwuizGQvTct1kwnbr8vs2Oh0mIlauALabKCZtH3jlVDlEuEztAxUDLRIiKRtV0TeCxXRAex/K3xkpNdEIY8dTenyPqNJNlA3JckaQh8/Db7zTaoAQpOUOkkYds158fVkbENUwLSklf0SSve/YYV2/XjTYYZNMpHyqFv0FTzquJN2KEuQiqbHA4/cxJTCG91CK6IXm6Z1BXl3h9U8AlJOcvtARPahIdPEAoGRMJy2Rtb9PVIGGHsjGGTLVPkR52cP4mmoRVwRuRyVPLjCXf47Edd+ErbhxcNOtNzF5luuyd5ZmDUjeP+tOre0Tu9dUuRW2Qg7t1c5rj7V0Yq9y3HJBca5vLcs8S0HBs9BYqcIrqiWZ7mrrNHzTCWbJc6Hrt9c4ifVdrJw6NMAe2f1w7rJHVO1a3zXNMzGeN3e9+oobzYniTjPkt/XHBAUoBKYxkxah3nJ17MKd7v1OQTPc8L2qQ8/m//+//97HocTFaMFT8heLFZoKLVpF86VluAdHM7gu3FZkG5j4al0PgSNs5uHm5jxB0wwHkgqJBz5B3njhIbKWIttvFs6yfOY6OW2yvx89lyWk0UZ5mWd5h6O7RxbkZRe61KnJK4mTRvyt2fP8u3x8FlWsF1VoxlGl9LfqzxMRG5dxs9ydnNV8akbZKb8IpL5f+pnYS/lJ3Mz7N36skb1B6ZJYFg7nL4Tr1KEcd42MAknB41rJhvZRHs0ZeQoSer+2p16wvfJv2btqP61R29mJ4yaKKVXs8HAuhCRf/3n9553wGtNudxATtU7metkdHlpaPo1aIgV97JBimYMDl1ioNYvzqSK9q/Ja+BV4oRgdNLnCeQiutu/Kp+9Z/cL7TQUmMruITOXihfrq/3r0FEqHkeBW/IWrLrbyiB55Dl9zdJ+ntGcx1TLWwPL62EEJRpxfZKCyUTo89qmb4F5U8ZJpHzsfOmb3sEdDlAOArBiiI+C/uu2/ZlCo72LI8IJAIP9ykFJojwfRCqSIcSSmPDmM0wC7Qx+e1Xtf7719+ebve2uSip0Em/8DQjUpb3AkNJ1G0UqCxssMvUtsmofN5aSH71bIw2Ncoz1XVgBzyGXuZjBj1TZToAQdrlweryUmDgxFNgkngs08Wi3wdYl8GzSxui3MA7oGn5yT7cj7EaoanLQ+FK72J2JYSD70YHmSNBzL0iwcGnGKnQ4Jp1DXZHY60jFOO45xEIVJxHWur3FPZIg2sKKU2OuN/vlkVVtzv/3G53FzKsQElxerrNW9BiKNUb+jjwOU4yvZ9clXotqWu9yuJj8KuRyyFUgeNc4kgJ9tU7UNS4qxL5yO2UwOi64Qnvrbbzw+q9QVgFR4E+M//l//sZl7KyfIWVnEt3b1340wFIMbwS1xV0fPyGlcdH1AonOQe923jNbCvOWUq5xWLml6Ffzg97r9+em5b8/jxxOFM2jmc1W9+j+JIP/G+Cf9m4kHUpOkeBF46PPXTFneGFAUEJf0RDW5/Fj8RVQYTi+EfnGAO9pbN/V71E1OZCkrd2WpE7hXqS/w5rRuHie9tK0t7fpX+WZCSvsxg3+9dSwE4LrRXgTwTeqqBsr9f+I9gFNrYD28RAvUFIcFla8vG1G7V9UeNoZhITcVZdcXrvBSJWB7r7w8BBD0qRSblv+VSFGgyeyeJNOSvqcUtiik9hH6X//j918+6uhGktP2wMoYjHX/3uzDk+W0Zi52IvDbyxGAfr+8sDH1AcB8BE37NU9qBMrAfHZO7U+Prtqr9qvlnpzcjKT5ias3CXA+Ppq0hTZkc9D1fLROdDhUo3CbyObPGIoEuqZGEKrR8s4Wwi49oXtIm8M/1J8O0CyRYixJkiwz3De2OSiFZRXvEE35eewNDkzX8XH+uonhXMn3pLEYZkkTDb8qKEj9aJqZKQZy7eYY3GimbxXLzDy20drK1WtwbOSlke1AJMaqLijl++jn+vT+4W7ezaas8ATR/o1Lu5EPpjUB6bVKsB2NpoM1la77NPS8yYIkgX4wzUDVgoEkhgAfsMEia+1mZGzhEjFoC+QHRy+XCFstyFYBjplQOXQvgXpQ5z9uHLR3bTIE6jRgg3727+tftmH50ZSgdrwyuc600zTTQ//loyjSNyBfbU3wJ3dTedpumYuMmJYqFRv29Pyq36GJZm1IsLTM56oMTHD5qJPCwXm97L+Ip+9B3aw/GxBQvKB+Rw1gW9a2kf6wkE3FST1MthrXIwOff+zab1Qpt7l8gCMhmkHte5tODgSdqxyKBMy/9RhspUex/oxrz5hCM6VdaQ+8W1SNX4P8avPHhfAnalEPQ4dAeAxYU4zVgYakqroIQIE3BxqzcoBd8iQuJKZC48OE8kVYxhz/zJlP3JMgU2rEomUXGjOD3TxL6R+Sc3/MMja6fvUEZWcciSJFNuDdwoN3EYYXIyFXK8mtmbT+5PvM9DslGug8SOFvYKrOKk6TicmTuAcCGioI3F++zxMjOlfHsHD6Doc8mw/3bT4AAThcN7RwvKpg8m+CElBfKbhMRfEVX+QNjRDE4TlIwFvaVV6c76g/DScUHXHYub5Ej4ul/TOjL54NZkLbcxyiQBNmhws91NEDQOEONcwgi6atzsHJyHt1/r23Yzawk8JqokvaH17AXaNTk798N9PqqmUeVAiYmcGgP00NUZ/diRze2eP7vGMhV+GZVYo8kMDIurd0pOQOk3kZSbdIsCVfP/VKlHsVB77hswpv5jLmZxyc5rzc8IeFcwzpTxVVBGYzkEoFl3+EYRmps7VXgWOz4kfLaf6Hr67zDV3BfPgVFjHbenxCTpGy3TXBwLXEmjfXR4Xh/KCvWgIBnC3gJ0UDjPl2sf55IFSAwMKA9/jVPa9IVGtyyee6fDxosN2C422X1q8QlnPklUf1R3aBBBCmSRgzNkrGRKKLZtunZEj1IF4Hct8kOd2ogrzq1p6aBJPefzqRvIlsm1AqMKh2UtVfXjutFxwL5DK+X9CuLYuRCgMcut8v29zE6OBbynMo/4ddTpUjPbbjuNAlBk701BFHHE9p0JCYmkehTmXAb6tFt4wT6zEYMGuVk9e2OLIzFP0u7rgwJIBplkzKUKncLp+hofp0TEmIA6cvX6CcS3bQwCuyuQKUcInTcgdXwJJ0ZZzSH06rEJocaTjNXfPc5YCjo8tLmLL5b/4wgtlmM9w5WyXJSbprjYhjdNYELVprIjwVVkOeSyvjCdapgw8yFyPutUAKkZ/upZ1cmWRmrKjqFK+UiLmk+9+A3AQJNEQDhVOe6Zrs/aP7ZvLDYzB0TvB6Y0v9nF+pfmiAn4CqThnwFaoEutsSOhFkYBOjklZTzc0GhWZXteuuBQddzwZgWo1y/x9jT5o5ZVHj0nEpeKrFP0ujJFF9Q1P77WP/5MTT+EUBJo5L6FONUzvikaLLGFU33uwLXWbgfb6JVYkq1VLB1jLOkRgHdU3KRzL8aY2NgVEJMs3H+1/vW8zHlAR/EkAqk3F37tAqe2WvmcM+ffceZXGHw5MHNHg9Jo0mJ15MX8F8Sx0lDeZo1sKbiqLrNaPSpZYGs0CgKCpCKQB1tBWX4XdPtWTzuv3iezzTLHNfekOgroGKITSZJu76mdyPrG8CUTV0CBXrxZTvW0UgDZNmWNiFna7oowWxOOXx6Op8Pk58y8u+pBCBeb62IFhmOtsIv1wGbsb0U4/c2pvEIHlKy8G+DU2rwGDbO57lyB488OcioJXqGMZ//j//+XwzSxUmdmypZ54Hk2ECzDNqaNEOL7KaMqW1uyBcGOCIXHGc01TuAYNXj8eALaN/f398EIr6htArxvK6IXUonkQRINY2hKgGsV2AutzYDhw6DpAnWuz82OJdy9/yVSpElQawQeO44PaLVJgII2NnPBfo88BUUZnw+FyGAJp/3I9SrqaazBPmnclQgdXxTh6q6nC9x1nKDNjcwqeSmSPhfkObG4B4LZIKsyd1bL1I3NBi1d7jj6jAMoAAfni124u7X022bimS53O73f+kIg7/e2j5ADzssYUyWbfr/8PvYevahWRvuC1WaJnhOpmr6wzUU0om/dSrLfwEQKuU/r+N1WV5zHvCff/6hLiNyeVASjLZOIt+o7XcZ/TX6OZ1+bgK+JGFca6dQtzgPQUSUXnjR4/l77klkAcTv6fX46J0axsj4NSW8/r1yy6qQiCO1n9MFM4cQcWKmeVqnBzI7g+G0csQGlaFis4Uqu/jr9ucPLa0DPeI9N/ZFxwWouC7ndTVaxq4SQi2uvIGvJUYv2O6UkPYcy+QMRjXNAZyIpAKJeGiNi5NsXW9GzR+EefqZzAqKVpx95p24mj8l78lhTU7Rdin/2gv1/1khbwvww+S4d3PwtfxZr+uLAptviy9V0/XOl18hIeA7rartP9wKTLuDlmMadMnihjQEgl/0BIfgeEz9PzFP30KyBdv1srawA5TgXUd3tjSBShFPOu90fQSJsqaE+3PrfOXUR/jGyMPL1OJIJQIUzmLpfGk173hUn1DgqpFdanA9j6t3WHN/3AM9rgRrihiEnAKhGwD4PhuMggo4MpZexYpYXWeHjqu76a1WUbe/ZYhGB7SmDGgY+dKU4LNBoNFOFBtzmPU+qQD5qF+Mbr318EjlpbgwhOeLNeX1eo8y1jLwrcVDiM8qBl00a3Dp0KjbrUK94gzkDdcMOhUMLCHO8G+uE75VGsXRj8cfjHa41PvYxFaAVMPViWDK0KBjyVhDOEW4V4uSKlUYIHdgi1rlSOW2rmxqrWUiOU6eq2jpljYwYkUFdGnWZcmP3UZHjHHRud6v5+1xDzWaf5FN1+2uejvM7tqS/hw8eRsQCUpuM4npH7ghgAJ6yo3pL2og1s+kdVlZkLmybLIyf+fsxy9KR+FnRKRFznkQQCpguZmowPN6bbbSvudx2FG/CS1M+FLgaOjH/7j//vz50/ar4+l+/12u2OaqeQIhrY2blOPudBgJaftKj6/zwwFKVSU01BpnRsl60kOwcWkewYcScslnXOILQkCS0pbP+dvl1LsjabCym7ZZmO/ydG2fWqBTGiBG/GtsKKErE2H6CldooPnN+srzZa9BGYP9fTxul94ov83KpF47TbHjCY1F3z2IB4DoB6RwGB35mPb2/bH03sAcj8cFiLGElAmfRg86Vd6UBJqNCKUiHCqFFuIK6c+56UXyVFlRhcCM9J+PP9cb5JmFWfACwHqD5FeZALPsgVbNCzf3Wevrz+X8c1uJkdvRWm5IqSx8kllYZ4mCIzHhGuhjAX6P26RbVDHLGNlFpsdKowvcCf2J8fCE3t35uu+QpfOPOiBz6ww1BhUTU/GIQTeBAhZBLpmh6acMWJahTsjgZ91zXhr4HLZcs/nBSGb2JhPYjtFTmPYMmZRM1iMH2AOFNqtGsLQ5xWkAodrhMC7QVPemsiieUaY+dCXFP5EDAKq1eolY8sgBorhXPpM/GuVt/cP6kYXjOA/DGGObTvOI5kQktVPnfKU6ydYQZmAgHrw/QTDTF/uSe3Ts6+9uJJ0AdyV3qK4H++Cgg/Z+m+UNvChvsm+vOG3jIo/VqYqrsk1X2vqgbaKkpQKlAOqbnVq2gcCdYVbJUEZGNJt8KsbZlyTUHzP8bPuDsYU06RNPA6/nVEqxlzxawONLBai81Prf18G0xT1EwfvBKn6lYR5CG+Cmf/RI4uaWw8aZT2lDVs8BsWeZuWlL/yd0HD7lE1fAtOTAnDJ9vWt7E3cIiZ/adMM6wOHaGkuWr95+h17EEclRd8FuQBHWk3DugoBDcBqnb0qSn13120peRdTrcedOnXn8eclN7arjJ4OcJeU4VKQ/mJxnWsUx61zVMK2TKWsILoZdWXZD4T7tHipR8M2lg0jmnfQ0eXVpxVUcuoMe2k+EIBYU5QVSoA77evtDCXppW8FoEx+TlDXokl5UN7OTJAel0ltOrvVKVrKSvGU/Ro23dWBNS9Dki+myaiVfKJiSuq/9V5xfFpJkOO4FrwV9ECZvmjYLQ93BzJIXK43LUEvoM2ElVHsirPaIRUo3lyOBG/u2hyuWDlrhWM1Nid7cRD3JelcZbfvLdqKU0hSTe+kJCSxwSgktILs4h2bmkoxkvW/0lnKWXvk0S5gKBJCibOMgnIAXuHvjvRgqmcnFsmUM1wdJlXRc/LtnWcwO3Iz0hnM6qEowq/Z1TGadz8VuW8QMhHs8tl9KB4O+J1xZOEfhqbyl13rScFEHAkBH9vl3OXLutYVHtxOYb/YYZFFJ27NnqeVGXffm8lmUovyFEG28WlYtxfe/C01vlXN+IIQYfBb0GbakLa9I4WJstnpzh/xZZmf4z3ZP25GjZU7w0XaYmH6haIqZD6ogtMwmHVvR27UH6J499DrMN+FcUIVQdUq97zYCi7vWKE+EJRsFZR/irWe89HeGWu95JRvleAzNbfzEMqUZ0BEkvDrwhZ/Lhr3ufan002ycc6oSN3HAEEgnsv7Et1oj9z5NgSZXXy+/d7UttJrgL+OqszJgQAeHYv68i9I6FyzfLsJdSpdNckG3MEFrArSETuhTm4fC9gjiuH2+uSJspGMVsH1QqAl80a/RyBq2eFvXP7c/zzaUlx1Y5no7Pe8q5Eatjy9iRrPeFYNKOUhehc45q1iPy9BMPbBADANTSmft1INJ//ynP+CziZueEmn6dAhM89HlJ9kgahq7McaSrzufr9NKcyITfMWFIG4P+1SCRXOpkgfncUNiQqzclS/J+4KseZyIKTF6LKGJj3QyHlnIhIUqvctAB5853Ld2/YgD6lOwLH/W0NwHMBNEtK2ijDTRkPRNpIzpRGU5e56oYeX74+FiI0JZa9cwsykewnRl1j9/mINiQS7Q3c4H4UB9Su8bcJOkxMRrfy/L2nt4S0RMUoFJse6IpjBcwqervqWCCfBvvAty2TckrTgKPHTweLzaLoOelq9DvCKioC/fU6+eexYhvu2SqvuSouJuJkMUaoYNq6KQhvl+L+rfUM+f9h80/v/+v/0v/BBe+4gT53FGL5s3G9LjQhHvHF6NlIuS+GEATw4aU+e/8gvexs39IISA5k3dKxOMCaemw1FbaOSNiKmkwpQNoA2oIT1YUMIFxYM4j/3x3vgIs0Yj5GHM1JUNWEhu29g39gKyf37+cF/OxDZCrLXNyuBgFTrrzlgLe0NN3yW5QashO8P85Aaut8/yiMH7vnEyRbEj5BfKdxfZXdlLo1osDnMe7Wg9u2J7qMxJVFjECjG/clLk+7w21SIm6O2phP98ltuC6L5aL4UGbaTSFvNpvwe9miCNfU251CMSjBPFL8GVEVvRXK5yDwfSOXCr9uAjyjItKbfWJc+tWcM1XuQAUY22G+3zvYWPQYR7c/0nr6VB0s7R6KKTBiTOohTOzk6BDAaqFCcdx4XWcFASyB7Hn59bRLeDKnrfZ5qFINgjNEeYOWA6L++1j5TRi/POXxTNeF7vWGy+Jcxmi0qNqIwhopV8/bkcOzdgPi41sAuydq0pbfQ6AIIgBOHQEDO0JaflPIEFPbxwaAFZQa4drSiOHqQFcadoRLWiLnVBhNCmjQTlPOb+hqjBtsE1GAKRM2sLPoOjJt2Rh+3Gp5tu4JniebKdi8PLPNUvLa6+OYzSj6uQ2m+VUn6C+oRj8s+nB1sGi31ZuPKyhZDKQnHEPRim8u/B4iw41cVlbxYoSKhBwXbF48g6wTPT9bLSeU64KBOQ7XraHzmE4YMKuendRu4VHguaaq231LiREXT2ftDSGjIEpfizz30TcopKnEryUYUgXnLBmauAeWxAT0bYtPRGT24hMIectRVjiN1d1pXuBp3Ku9QV6KbuZorpTrbmvt9D3pqQYhHyu39gzgVFblN1cuGz175Kih/lyg0KUfp1ueyPgKJUIgi1HjsgeLxGxg3Z2+f1zSOE8PHl/TAcLV8QHcNgheskSWOENvkUO5/Xncn3fR5W0yllwzhfDoB+iS4x5w0y9/2h31l3eZ97CiiMgZYtdoVXhAFE+JHEsOZtbtOSQI2INqFRtcLSr/e6xsBCJToqfTwL8B5yVOIPHdeU0eXV22Wtnnv8/g4TPirpVeBsACelFo4N/H94bMy8QytdxiX4tnYV48vMna3tRCsh51iH99J89+e+dSph2o4DsQZ6PT0fj/fHtr+G2EUK2K0UKd6zN9H1Kx4HWv1OflLNjEyS/D4elavLSnjjKuQjIk2gcOx/zyRGopSam2+QMEh1OS2GUwJ9o+yTTUBwF8Q75Y3gsqkkYmr4KegNRWh1wUFOEASnmZtKx8/t0Tx86RaAzOIb3ReLbIjcNiUtv1Q54wST2AQSxUreY5dSiwL5dlvxC8MGUTxkvK7G/B/kA31sTK3LiQQdB25WoatK6wXo+bSTjeHHPb7/kF+ybzqmyP6SMGDo8yJiAoelyzXNbs+Le/jFeHbMOLXQlJ8hp0ifQ15puUlcXcrE/JuaCjbD8P/We4u9T6VjGRSf2SFzmlJ5No7LlX7YlI5zRDW7ZEOj4508fzmvbhVaXNlImkHZX9Cvnwys8Ck4l6uAUkX7ufnX9c8/sZV87t12RWlgXZpsbcFCcGjJwOMD1NUsRGnh83jQWOJq83S5CX8puMOBA6NelTuaZYme/IRauYFPYNRjR4ShrzTFg/TjItGOOuaESc/oXOW13Dpn3Z/2x8UfUpGx5aKUJtgfD6mBYjDyCMKMInuJiOhwy3RXGuNhu4Tiw+0B2XQY5U3CVNGmUSkIlWx3A82JGKRSA34ZlbXY4GJWkc2TpPqtAu90gMMSQAdRKWJqB9L1rFMpgmj0rgHVs8DjdJMfWw3SKNxqJnDfDUCoGIVbWJrby16v3g9wLUfjTHn5ADZ/a96fLdsqsk5FChmLLfK1LJwrRUM6+yXSwvRChoV8QbOzkiX9+eQMHt0uCcoAz0N7P6EJzOhCI/dpjs82CpVAUWKOadXTbPO8fJQSLVJUfPYoL800dfWcnW5FSsizYHqtaV2Cvv3BNmPkyhvfukQ3FdRfNpiLZB7cLA4hLJqJAHZcAysQOA2C5vPGrMboLb5Q8O32z3Nm6psUeUKyzMqIwsaAY+ySFG4/u6JwlynBywkhdGk02J/SzmdFIi5El/KExlpSyxNHhSNfrub2JtJqOTrw76ERNv/XKveWd+jUxRkxuCy2u6GoN3bazGNPn+bdmsgr1sIuBmee3j8Iu9oikow4VRjVrIek9tsuyNfx8ehoDJIa+APv7MG9L2pkwo7SFKWSh/CuUCFEmmZc/fZKu3ys1gkZZLKj33Ngiabt5JwCnZ4C9utDnWMA00/oUzUL1fqnzw2q/Bve46XBBq+GdDIPP7ssa1SjGXyKEe8ipiXJ7NLDBBJjnMknvvoKU4oJeWN9oXZlkSgwttJ9hnu2DMMQQbJ/W2bP4Yuj8MbwM1KwlT8aGpcoJiXB60qx1fFAmorgAiUyDLhG0sUrfYWsAlVm4xtNxc4RAQnRRI/uxhe4ZkUqFfC8xtzKEp8IpGm9KTjVU85cbcrovZaks/B01Cv8/j3ZJRwwsabbmoui447zOR7X23kWCJvITmD+hw6n8rKpv8JPztpZhCtV+JEJcsPBUSj06NFp9CygWK8r63dgsfCnZ3E3wVZrxVET4nrghOX4DYl3McgCJu1UMCZFaNty6enJPTnJdcI2sxh+swwIayNuajlz59AjTxNLaFhLdNIiFPVdvnBuVRtrPfQOeJg2Kg14Zr7Zzc0rA7SZ2Cu6Kfu5rLdBepjc/EOTe3wH+Q+yZ8ZH/qF1SMgDh7npaqf0ZiSbdsqxegyJStlAby3PgG+FdrCiYGpZQsNpc72c1JD5YQQAdL+pVCe39v5T+sRTW2t4gXzA9Wa2y7WFUNlGXijQXry6yZp8PCjmlhJ9u3R7tgazFF/zmVSRCwHSecqpLqQySNY5ktuUCxcfGl01FtcNTbjmG242WRQPu2gwOBMV9VdODCbERTmU4PNVTtVpwm7xyQOYdviX2rN3ZbR9mc1KOEEf6vrpLPawQK1KR80V5CwtAASHzbaMNt5wA1BB9EKvMeUHzcUgP3SzLj/PMgJStH442mC7sRMmf9OO8cS0MqnrtTrbj9wRcW4KoplYX4NYd4GDge058CGi2VBZrUmD/DlOTo1AtSdJoxCR07fsXEotl4hdt2kOS/QV5esVEM2IJgNCkvY39HwPxG5PIhHLTp8O6tIAV2l68cUxtXT+u/3FMfxE+oa5Pc//4//xXzpiNlvJic195hbROEzLZTGG53b/d8o0st6EGh1vvzYX3J7ApfdWtv3m/K9//QdljQlmirBT5bYCpxQnUt6DO4awcRhAwNyTgfbr9YcPii5dGNmld4Ug0IWcrK6rcETmESms3aNJVwMThOi4QQqr2XlaYexSwE1CIrFDdPe1Qystgbir7op+/ix2xpz98Ol4/kvvraSAqoupLrfe3FyS+uZ9HnPsOPnD416SE5mfrQf4QRNuzKyvKuHSEteq9GiyIiXwgPtddWEY4+vA63qbyv/NaUsYObMb3VkUkDOBevTX6OqaWtrqAjO+GgymwgJKXcd9yyUdj9pUY+mnb+stSwQlVKtk2tptByKblUC6hokOiy11ZHD67mlDqBeV5sEa03ZZ9dXrbwl5vvzr/i9MgsMwO0jl3QhrijZujV11ES5xDcIAr2Yaohda0YMWQwheEkNqH1DX+CicLlOxSXZMyOixmE0K8ku+AGtd2zVXYEibnJV+T4j1KnXkoX5pfzt0wVOj84HdibFGIVHQZdJ6dZCho2uR0OrIgLvp0RN1LVqlgwEj9tdE5iFksW0gaaiNXevPjVgNIbcOxTXkEldzVJ3g8ZwrcE8RnQhyhdEADDKWPt6/M19IP9fjwoeNfpK3BphyttoKp0K/epKAxusPToCWR1banqvO5Di5oEAnS37mT0nr2GuwXDFHo3U6ndrs/leeyxEmAxWcjJ/KXkx3upUn4hIVHySt6YYWGpeIDOG2rHRPGDWFCk5A6asVQMQ7ojx7WXqeud0fjaAbm3/MsZt1Uv1mH38YGVWjtAze1AGvLzoNwL36ZkM/FyACiJxvnrOAvYq01jley6zyUchEYoBOsdVgxR3ciQrEMTme5gK5QlmM82SOltHL77TJoZUOgMMFZYo+jo4nDrSnJTc2VV1RvTAZglu9jXwOSQjZW12By8TIn2iroVNV65O9WcHVpcI2mOhg0JlUjDXP/6XlyVf8rjRYRM5sFNUJoCYq9WWUghRTcEPNVA+6Mh8uo+rZZQx4XjoXSYuzNqhB/sth2n+3ZNJjxV1PhoJIzEkS6om/mZcpK2cDvCHAbGN2Y4S/eNFdPplK8l6h2DC39+N7Fhg/ix/4FhMQrVjXcesUA3jVuDXJkv2/5JahYQjRMPNUmJCwJOT3d8Zpb3bH3AGTP0vbPCOpCJ9KiRqemyBxA5d4SrQlnvftn5+//7qXyCLfEK4FQ5LcrotAR3YpTVxzbf2wlbBs+44SEnJRKs02m9HUjFHmFCHY5Xn2AzVEMqAKaXO2gpSzbafzOkGSG7TUwdH5Bv8WFi3dtPQTXz4eH7vQSU2ieFnWgjrYoT32CdWN66K1TnmrbAvBT8f737/r7R8JvhVskBXx/Tz2h/BspqAC/uVn3e9NLtDJpy2ckP/aC871i0ZwQhrhn6zMVPzub6+RaoMhbGfKPBxpOPRE8+WyuouOBFq4PCUgDBE1HDAWu+/S/W25BRwwjupSwBwYM1MonRbhR4WKiMoBGoqYm01XQoREvBzw9HLAkPPZ9NDDL/e7241yg42qCZKTqyjRObmWSrick2738mvJPfLNJ+EZkHWpIq/lvjzwovJgmSC0BVtXT+tiHWf6c+XBOkhFUYc68k8L/+I1nneAMGlA4LSe1BHcELa0pBS/NK0zW5p7Rt5VfBBz7iQUdDBsMXbOwuvFazv/4MvMLxfzTUCr3N7x7NIQ0lSdOXton9V4p8stqfXdEPlqVZh/CucKJEYvWwHl4lTE45SfCmntsebknSs5QRNxISSlMUTkV1U/IeOr/d3S9JWP+qtpFKZu/S8GQ3O070Z98/smRCIfO7JRSqSzkun6s5LWL0uvqxsyRLIcoh4hjP6aLoGuubN2WrFJ56ov9rssj30eySRMBVAnuMiIs2xDnpJObUJRJiijRUzbN25I/J+ETYWHupyAQEsQBv0kiKZsCRpCZoxTszJ0c2KCK+7UEwsCj3zhD/u16QCIwd7mTdTAkzVIFn0of5brxqQ47eG+Pf653RgNYrpmbaPEnAeBG7u3CpuFg7r3zjxtSmoCnVJcL2aMowAkP9l67hUS8hB9Gls4aYSE50jDLMdwZXwXuypR4pMVSwAmrylxw0ut50RaLgQfPLuHXBQJpVfEoBMJDGZYnnQMbSusXB07K9IToefNA+eeDIpUVPSWd9Cuiqtnj7/m1mxBHNWtBErHJbShlXT1o8IHQwQp78Zl/bpxmMvKHch/Wlr+KYKk2LFmCDabznSm+aX8Pe4EiuupvMyGwreEpoKdaEaLoL28kHdWT3I5hiX2CyCP+fuTNo0QB2bEKmpWbMRiBewRh1dSi2TNRByJK1ZlYC8Xji1RGElYymfDrwYf0We855RPWso5CtoWb0rhLmqqTFyvxWhBxAjGDjHWIrnlqAblB/L4Q+fz2CyjgdLOFbrv91g1j6+m3aE6w7FBUKuvozKwWUWNq+bQIfUaFOPfzVYLcYoR1SR0w6FNA6KZsrfHAzfIJV7Py/rnW4soU8LKGm4gjMY4y7UiMUQTlvUTJvBFDa/+H1MBiFoynkzUiTnlsiaPorJ5TUun8KXauM1lyGMbUvhKj9yOj/lqfzQfSn5OU9faBYVMxAANORG2Zy8TbCaUKhNGy7FlhCGh/21VMOKf9s01VOOK0cBpIf6tgMpSQzl4xFNeeYkOPe7Pzh8EI9BpC966IHrVjIc/l2tTh+drL454ggZ9tq+y18KHIaQhcQ/BCXOGErOtwzI3sakzTCM50Np7XJGhJrzzTZEjTuqPdrmSmJHQm1CpFizeQXn1bn3oNnfOt0FUkCL6oQkRxJGRUJXRKcCroAs/TCv5m7okz0CieHy9HlSbKs4BjqGGbAVKQff79wG3m4jonJ3u9326DVaaIAMpmZirBzkVKeKFvfIid1Y6Vv+9e8NLHsRJSiLHJh0H37LVS3z094Tn+Fyxf+oRAcmvKby0nz2NOQpWgD/b7HWliEavcU5F0t7gzqk4eDBF0+EtS9VvAuUkoa9iR0T3OsUM0J/jK2TuMSsB9WULcisdzJPF7EVztGRsHSLcXT1+kmHfbECIhI8JFByFuDarPDHbLBFFk1NuvRK+NWHFV3NKB7jdWk3VIcWWgC7LyvAxvesZ7Wz5Qn5Iqf6wXhtsGYclhNd1lf05CPf/2qbRGDs3ok8DpJhAm8ZObU+T56vCEIntoe/z//E//ss2dCHHKgs2e/wjC3bqVUcDpprr5bkFjefeggGyBVU6rL7QMVfgc5VqnzkuJ8e8PzQTn6OQtpZltvlCDJN0uiqgDc2FIzMdCFMZzJVf1zSO8CJP4lNdTI1uMrgBmQzpwrZVhEfDd97vm3zMBhAoRh4zCAe6vCjQrrzolydwD4f5Zhlrf905jXgtF4fdCcrvZ5du7/64CCvOw7umCDA66CZswGss89oktFsNKlsNr+UTA3C8s622AfHXUM3stnHjhSJPFi8Rt7DQnCgnSAwGSE9aEjB0W91YFowASkzoSz7HI7cRhT4RKZ1Krj4ndA5YFHxwJrfmzVBNiwuI5ADyd6zRV9ymJVNdFoglAP5VPGuBs09JV1YK/7GFkrqg/+fn5/H3TgjOKi6/MdPoJGVldIhdSPujHXEsPXPEbYttU2DmiL8ygqSWblEm9nV5//OX+wKLgqJiubmDkL2/h1y2pbMsVFz+63GPTNNK9i6DlhHPn+Ww0L6uKpjlSeNRPLhIbDWvWJk3ZW0rh/VqkND2m4u++F0VH56xGkceQ/lNWIV61SFfeE+p7j3hfVrRbAQ1OKP5p9AIXl+yeGXge/+cl54nFzeHA+K75DIzKkNnPoY16F3Wr2yU8R98rRl/A8nfWghb/ih6Xx9okEOkOaIwBm/Yn5+eqVj136wyyQ2FVjLf7L4JizJS+YRIrilNNhV2mkUA/KZnoDRScTfBCMmrwOhbSf+c1wWCvLFv3efB6p+Kl6IDJUgJV520/AfLl2aQn0qWrahVtZaximWR0oxnIHjoPN1SaADRVgxByi6TVE+zrk2tMdEiU7MGzbhsFlT4eRyl6cvyxbXIyvHKAxowgJhqxgWGv+0hn15Kdxm46j9OV3wbnZK3KWEaRd1awVNENQnZFOHcQmM/6+3RS9PphwgYAEP1NRvSyO22FquaCBXonQ6LkjwrxOC98EDmZBPDEwhlm01anemhZhIKgdKSEORr+inUezJOsUmG16nXxxaobgZynTTUVvaIUQaFlscrwPBzAZn1/ZM/Qe7Xto8y8a0oMaVdzz9t8zh0TMw8s5PXK22EGAcWF6EJ037aTzQKZfkSPNghqDj6WX56MLMzm5qu4gy+901VSHTaL8kRNKEFdFjObybvvu/NpF7hcLO2tVj4SPPVRfqhp5w88kPA7EZvlZoYelwcLiEKFHbZ20xEtzyraZ2enCUKXUbL2iga/IOK/dPGinzoszaHFvFq+uzZgQcMxg0gpPYnbTUGrr29e+Oxm9CXGJWGjqfH476cm9lpdA2tNUnYvtxudFXuCblPk6bkbxY/XW/tErzf74Cn0VzaahGeHJ/FEZNl7klvskAL75fbcqMbwGJQW+W3nLtMQT5ER/nUsyecB1PXBk+VnjJZjZXiiuFUJ3QikoxrHE3t8S461EhxV9ZTfeRQHwVPXvbu8IsgkTAFfB43vU6GLPqqwCZlZFeBIJxx6HJgXVM8z97fiCbMVakVZwRPWshfTrrupHkffouyD9nbx5KfkD2F8Aqiao3PQLdkiGq9j4us3GpN+mpKQ4pBKwEBwwR6TcL3kFQP7yBDqeDRM7naifYoPqHquGVXn3pD8/A7vn9SZBc3MYcMwX1Bm4uhSMm1dBi5VxqxQQkkktLLE9AqjKymEEROzsSh+qzlVTSevuhH2xrwVcQDD3DVsESy80ciGWpuX989A0I/6Uoz9GCsj+fPH3S/VaJmEumgmTJ+0SWNoHytGY7N6avkgykSVptBkvhlOTFNGQGuomHoZEyxWlJFrLO1ltxBjto2GvmJmqIO0eLmjRil2lwOueGX+ZxWg0kNsyl6OVBI/8adEI2aelgELMo17Fd/vQ+X9dIOpBs3Y/e+obzcb+38uH76PsRVPUQqn7gwoOpTzp06L5f7/ZFU1XspxcgKtU9HKWPZ2gcg1M40FEy29MTp8Chytp6IizbCOJIR6QqgUcj5tL32HnrlX6JdFSHJMdXhs3eI2OmxPyKNHKnRqsmbbiAJK3NIvly0iI893B9P3o9x1DIgLzQWuXLsmBajhcxD9FJEpQbrZNkvjNJmFLcdhbGhFFGa6JYAxScU0CCaOgeM7smefRPRKEHgZJQnjKgguG5LaJuUhzGeDuofFlXs9QsN82lQKhwYgY01WKhLf5l2GaHJ5zKgiyrUSdcNlPoSZmsInMeeyj5+b7WYhhYZ199tJkTauQxjKEMaaU6aY0UmZn9EPsH5Svcx4BSWlnJUJE9D1DdFR0mfyF1O+sDv0GIlaUNF2bCpAaOSpkUMGnlvM91RafNz+0MdVUYD4Tlwueg7zxiAEwYXk1XEDWiQItJPE+XBQa36LWNT+EW9EFMWj7Fs/YPjXrCYD5PLyMQd23SD8ZVP1QRNcl6KGriI0PoR549s8ndyfy6bAg8LnH3xxAg+CHrgDz0aIG/t99dpjXxwk6zSIulx6dmosYQfXr2jsoRKf5Q5gRpjIreW8rW0NelB4sT0hsg0C1hSMzTyxKUHFecfGjKCaGRBVbQS1h2f+/O+NCdIWzKpv31t4APpzXTkKlPzpAam4jEcT1GzP6IGgz7ZiQd98KTs0KwOoh5MC02VBI+9K13dLrU9qIJsVQ4cI6gvzgyRSr/4vM+xmxH6kgadv1pzKuj8akwoEsc22OKFAjNNgKYJcuqlNelnG7H5l+b1FNlJCa/Xo/3IYTxT6Vj8n2+9LpZImdDdhK+CloYotsRUI1kCUGu7dW00CGhPZjDgSZDhI2bYDDLjzFxL3/MSIm497HMSo9wKexxQ/KpT5AfnYame8bSGOMVmVI7fUq4Li61CQ9SDufPpgXK7poXbtuEEZ2KwYpaxmyivnjh0bgwRvjkOieIYSdxG61hf+rw2CTrCgteeLROlek6TZUPdp8POPp4tTwY7tETPdbZtj9vPD87aEy3KQHHQRJdA4jnha0lt7Sxg6ALMcCoemCSzyZ0RpSFj0+CyaE+BwuGTUN/G/3zOpvLvwVL+DU3aWOfKgln7+QvrYNAtrflFK/DchROQoPL1Z1npILNE9ZFYDvr63baWcPKjphtiyM2FvYf8jHI6Fl8czBxyTaXaC2MOMYLb5a6JD6FPF3sTAr1vLiKWDzIIzhlfdVH+VpWqUjDwNuKSIVai03fREsCwi2/+x3/9X2XKMnFsSe1K5VVvrtGi2HAn68YkQ7ycuK05YcLsRWGVh0KiWZjzdZV6y3kNMl9qvLQ30tBvIRjqy7zsLEBzxyIQg7ndvjtmsZCk5B7MdhBmz7wl6Ag0Sd+2wOZH2n0Q2vPxSEn0SzzLdbnOEQlGhXhV31+WllLBRm0WM2mV/76Pz9Zam5HgRjOB0GS82wagm6ZpuZUoRhN8NWUxCw48dZ5ConfSGkJr6M2MAeABmnjqq9Ht/LDreY/I0EWVRBNQAUqJ5dTrZsjujpkGoTcddjj//t1x02KtMXwL1xA8zCaVO9rU8y4z9eR/TRAyvdO3IfmUu+fd+pVP4SzrCoR4hMhJRQzSrvQ8zs/b/vwRYHlpmP+NPFruxsTV4BRPUOJybvMXJXZBZG25rTuWStQCpH7QrIxOb4eT0P3npwOGdJUCShiHy21Nyn/z5IzJm6NE8Doo4aNuzsqhlyqhQ4UKVXgNRGZ5Id+QGHo8bZsswv3cTiyhX4p8n25lxSZFZKzDcbn9gQ45FFPyFs4tgri0Ac8Cgd6b2c1Hm7JrXbGJw6mDZ3kwoSA/r8vDz9v2CyZ0veYSzU61z5zdAw3f7jRfQdgEXEtcVAddJJj8FguUqn4QJYNplkjU5mzn07/+9UvvLO3qipz60j8C18IFGSDu4FJJqGxt0EzYktj2sy7SCWMVb7lyCCcUQ1GVia4P19dho+IlCfJJBgNVY5lCWNTw9gnPijBlFeuIk/2199qIKZlq03XkatWyaR/6dAMP0FSL3S0NkZqbnb5z/H65rqt+m1Mru1S6479KCCbhBRg9fjBBOMPR6JzQJgGUh6PP3HaaanGm9X6eVmlXpjlyA4ZIb5Se4M0uhaXyYJTzAzdD2XZ5R+pnlriM5R92qQ6hUhGflWNtFGqMwXM7wpqiLfS4psg8HPZeRh4OTrRUNs5k94uaxi13VaR2au/1wsGSO+fhZv6jxIrYdB7hMVYjEw1Nb5XRVHEJf0J9Ou1fOphg4B7x98mo7M7Krc4FTm0U0kFj11zaS3QQGl06wJHyTUHfk0oGWI+6cAdVT4id6KXMXyx+4M915cs8TwDVNB9SDMj3blECUaiAX1vBZsqliQGaUFMtlM1FBbBPisFcmoFIo2Y3OjXS9gvG3RFSNF3Gq0/tR2tsacmf5sPZVLnOKymgydsdHaQVTc5uzfPy0yMYRdT3gJJo17vdBIe1baR6NJgJASP1a5FfdqsJbEAL39mCHVPkX5dTjzlgPdygRNtSz/3+G3eWArNa+VuObcqJHE0kdRIh9TQjRJPS9nlRrWPffqgbTjWmbRaviXgqmR1qR5L3EApPLbjSFA9NGK6hNU6L63MOAs9qhaj8zDnixsj0h+31WJcfyofzzPra7tx36xjpqC0/KEHt7XQQZIlQIZtHA8PqVQOiDf/RcoDGUMTlrJggqQEIdTIWH8Y4IZeL05pRBl/CfB4HCMK1U5QVg13zfq7n684Oe09ZBkrV5KuLSn1hhq7YhXlyZBSCPH+WFplJygUlaC7n0mb0GDqXqyznJzJZhVew952oDfwosAAt2wDt8mg5MXcXSgD8KyAwF4JImwuO9+3Xx7dbL5nJmJ2MPAFz7KnV3rFQ5Be+JdJ8hrzsG80gBiVnbZWMRBiTF+7PU5txi1r3xfEFVFbIQJrexfvOvE1bcHs6CWglbs7fkSVioacDDI2qizeWNtR5wqhpuJAsRFKN0jIiQ0JqoppmbvhIhqiIN3Bmyd3TZ53cLj9tg+JauNZxAb80OojZZl0+CWMP2waRMC+tEJTCSAWLNFz4N00TamllBA5KCoTma2uB2Izr7sKZ5Lh4kwqtPLAdJeTkrXxwN25Yzjl3CpI/7qaSl19dIwznzaGM0ZaTpmMiHUGBwGRX3zweXL2x4HEZIsjHSXrwhKBhASGC/znYohMGsqY0RYyWuq8dix5kEfUZIAucQvvY20gYdT6Q0+PQwTfnN2oWbRcMvetN0rlLRjSY/xS7bj+9HjlYuNC/Pc8pg3OQUrsuENu/SJ0OK1fiKr0+pU0KBgUhtCNtBZWUy53KNTK/P+VRPR3e8xhF+yX/f5FFkz3YxVrveSmWf5sjyIkKL2BiRKL4TatcDoMNx0jHpw3vS1i5YwAbXx2L661ExNXKwA0td/E35yc5cDNOXsJFcBvm973Gx1UaSYFkyKGBHwrX6qxBB0Ux5phzT0WTorjVFs+/Hpdtv1eXpBpGvGb3vtckUBHf6RE9y8n24FIkG0OMKKVXTDY+HB9gGuds/2kKyQ2D0flntYIeNNtJtGAQe6EHSXK7P9KZzhFud+j+qIDs0c52sXWe4GvpDB0mnPn6lCZiJzxz6TmbclbvCzeWyTpF4Plw3Z53PU/TbSZye+BJs030+FtwS4JtNuQozSbFBICJ5MkG+UQ1DuRpZ5avK6FaEnztd8jPAP8/fGjHohbPucZrfxti+UHtwyrlcX/P5olTp4T93u/ZQgU3E+IB1wDH0EDBWxy5Z9CkOuItnKJS78frlyySl9sD4yaw+0tWNew+SZWXZ+e1CyTxFMVvwkt6yXMDB+YTm2VUniR+IZBmmijrLBGgVDXOYhLyTHaUC6sK24FVZZ5nJVsY3eR5TIX9CKUzPgOPhW0+aCjxxqqpzMuvWgaIPwZi7ZiBCuwSR6PU0v2zDUE0loHCwtA+Z2N+XXzr9vdnXde/+zPgJ0fbFTKFoCYsTYAsMkKQdgtxBS36FB0iECmIoTvRJLQKyAHVgQBtt401NpfgXKhwmkAL5UtAFaVNrPM2kVE5AieYpoML4p7GelnyvrjF8dyraYJbtbKGwvECIV4ssspZ/A10FEM1JIwPTw7W9KeOCKeDJkknPKKMRjikV+Pct8XdAr7IDeJzDU3p3tduCLL8wkH9Cmv5+BmucCZjDX7yMNYFmYNO8n2ZmPvtbQ5tolPq31V5HM7VJJ9kI+B6IpZ29JWdBmfCZajQ9ufha22WcXs5WvyM85Cx9DhEAwLdbh1RorUYHtS9Xvd7CL/tv5c2WbOHHtK23iHKuoR4CPCiomkaWgIKGHSdxkpZfj4JZvpdCDFfDzo2y1zBxqxIdGuKBJjdk8t5j0S7V4O9iWK2GD3vj02n67JWSLwewKY0FEsFNQWRcbNZR+M1or1UNbPnPY2TAHCmLXVFKDm+m3t4iaH+v/77/9bX4CtrNKXXzIxCK55HCd8TN+O/rpkFk5KyXstPhvFdR+IGzaAE2gRoUq2M2NxH5QZ+8HpqWkDp/vnRIAH9/xTtfr3+XDtpMk7I8toY7yqn+zXk/1QYnNkPhvZQKN2UilP1aVNMRY8wKt6CbJ327S7qWm4lTc9/Bj/iJNJHHpGW5Wl4kCs84+J1F0kuMsBKVZPbmRG4GkArPcaUr7Sk7Oc+G0+niIAfwpJfX2zS46augN7Q/ImefT4dt6E/Yea6cfg2YsmdPPLSRkAStKb1VEWPHVCZd4EQpRQVZY4eF9/ybm7x2KAoJkK3WFCu5gICNJFP8FwI9z+fFmWjGAGmuo1kNSe6NP2SW7TAFYw19dAAFT6J0Ezqrhmf08H1p7eaBUcC/jDVZiqj/vdaVGuYTD2YLR45ZkwoPgbRfDvVAe8/qxg7OTvUNvzr5f18zDr5+/fxUBtTmxx8xdeab+IBtTPYlxeV2Nh4YqNwhfpN/5eiiNXTZM/X0ntA+xz2xEOaYmtvM40OYIgI3nmaiY8YjOE1O0tZ4l6yn6m0tAR2sl4/V2wbdt/ScNu5/DArEGl5MlB+1Ka+pkPzq1IzQ8+pUzxBdFzLgu6nMDcUEI/7/buSqUICLo//+I+eaVyubHn754egkuI/Pze3bs1b6YgkIS8lvCqWOG0gQisiK5WIX7+WfdquUiXQNEdIyCiq+thB29kUVnuPLubr2qtOYpvH9lclKa0IcPjgj1x6PSg+h/qP+b9mJYJQ4vzkUcTCPuqdDFPKL0Gdow4cdcJUtb/+/fuv9fZn3+9ceda/Sl30m/uycG23e5ZuQqiohjSb7IxW1tGOghg8yM2t8zRTYxi8d72shWE/7sufW6kuGCJH/sd1mSI30R6cIT2vD9zCFDAyVU3eRI9E4tBlxRYzZxkkdHBFWT0HKPrxyGZiJ8XXS3M4fGuovD5Z+X3YGFJQrz+3+4OHt81n4igKqmPMM+SVLQQ2FeR/hEilBeTn/c9anRwKfS73/Q4alKPAHw2toAdhPQ6tDN/yb79qlmTsyBnnHI2GVKR8xIUrFAP7/pAviiLDnJPaOOjk2k7HdC2+wmjG/rzv2+t5PR4f237750/0IrY9pgoRUMRz69WwOFpWMmBQTpoOD+etJ/ubdKDqzmJff4Qws+IVQT7xJ8QkUaptZ28Slb2y3LV9BF/GmXabUTfYjtYzps+rjXLnXkY0OM45aL69wbJcz1CwGIOyhA9jS7pjacCUbagKnnC0Vq6pHXpx+55y3zchTrbmBG+3eZRXonbPTPZR3/n0+G3PYIkk5Tfn3j+FpPt4mfi6ytCGEtrnV7qjIQyyiUAd6UXfWo7njET57+f4owDGo/Rft0wp389jlUyc5O/Xfef3HKanzATsCSBsCXs5w97SToyqCaMk5tsG/T60nUcK217rqg4cjgzSxQ8IFqG4RQvdzXxxAH7S6+QDjyQ5tUWxcNa99nMvYRjQsVEP+rXIwdwRdEhJL5cojd5VL+xeSuqwq3ZN93BAgB3aHOi8ozf04PKgJ1AFA5+eaogenf72gLY7RBlTyRjcsWN6hxCgZN3F+PTUtjuin86/U7Dd1t5b186iA9FK5i5TUvK2EjGZ3FuB2M/IGtXKn7f1+k+LFsFHcTGlB3OHoIJdtRPB7uQucdbM39S8mh/F6/a8/UJvdm72X0c7N57J1rfc3SoaKFiFssg3ulYvm3ji2RVE7afI0d779m6pIhNWpVG8C3ye05/OL4Xxktv1eXVuFYKAYaGqbiPxl8oOVWchEchhz1ca1KA7RMuoTlMtn6pde0vG8x6loD8prGcYuMe12cMGWp7gv8vP9bKu73sDHMY0FBIOlL+abigPtn+QMHmUgAiK+I4fmqnTrZa+Uwg+I2vs4dirZmrEIAJp9yv3BvqBLVRihdBOQYd6RyN70MA9ZHRHj4p0KGHThTRkuOuP3Fpy8Ct/1m16Kon3mBg+DZHHlU834oqzZ4tp8gFNFkrVMBESmpzHGfbEhZgiEb8t3MOo5B2JORZ1x3jLL0n7PDxbTKYdAN4zEU1dkWfKyxKj4ehe9QpoaQNzaF8m08a6GiWlimu+nY/mEn7SV/ggEd/vMbHr+jNKy1gUIlkKjzbx1o6hdyqdId8WKgkXsV8NVcNHWabkzJtxGY7QYYKwkaMeZrlbRgrgaSwYSv+cw21hX34I2DLo+FnK0YykhEioT/lKrtTyzNRN1IkdTZ3rJp/ouOAj1MDc9nyooL9rSASQr2SrrBvhalrciFyv1zhpOQpil9CMvIMhobzrAlMWCFZiJFPzx0ESJdbFUd2r/AuzT+f7378zgTy1wFF0RundvzTvz7E5jHCKoK4qQ6zLxVTUVLviXERP3VjHGpihtQaOB3SKSgc5cQV5ysDEYxhA/EMEr8ycxo0HKOJCj/3RtuLOTu2ZR+rUOz3lB4Bvk/4qwKGJ8fQtyXjs/D3hgLKedvcQmRhluKMUyw/UUKWQz8RqEMj6NIzsB3p8MJo4fAPJcz/Q5hjsEpFHJjuMM0twn0mUIYlqQuhEEsSFH5pij22RwQ9X/b87oD3aBnvj3heVVrkG/kWhR5OTCf2i+aFz7R+HDZzSwKmylExa0NcoCRXla/2DzV87x0CKms02fv9rG74BfslYICA4+cwdc/MjBSTh4F4cOC1No1QX3FRHtPqo2K5OMkq+U2Q1pzxHSvs0edxdyot6Vcm2bNGRr9wtl05RnW/AG6LB92Z/CKf1HER5XYfK3P0tPRGhFByPVXwpuCKEEbRAvhnN3F2kjyFETfPs6B8OJ9bevY8KctBYic8QfbkIrBJWUWBsWhDRhlxhWrIObvXrArcHNrxiKimqhQoTPYMvhOWgLYQbH8U0lVPSzCPSy3O/z96T7kiuBGxOkDBRm27OcOPEGGFzMZuKRgLQfXpNGI3r7gmRImZkaq9bSCF681Z1yhnoHDQ4JRt5UBcWkAe2R0cGk4ymOGQT/sEZkxJzojmQy9IUMBa7GqY/IHLiVbEwSDF7OSmcXpoEpGf5ulWBb6j04j9tANW+ykYHmHpq3TUQZvIQsYkNDpih2w3z/oBZCbU5qdBNOz2K+LiL8fQJVt8dWKwH7ut/HEH6jm9nOJmX+bGfy8rDyN+Wpir9q+EA0e/MfDSo1KRJP3x5dGtRgcNwF+aVoUR6YMiok1fCbpLf+rJEWqKtN5hjBEaDnoVd1/f5f/zX/7uSgNFZKLJk/HRd2RLqcxB2KnbJHG/JyasUCuxcz0hPPXvceZatNKqJvicIfidKGz0idXjtJYkxU6WyMUQfuKCWlhu1cpKefQAxKGjkf9I/eaKUTKKwlvByArRP9R4UtJNq4i5oOKPu1QzH93q9FbIBaBCNuok/wPoojCfY3y8dzUvZdUfjZYcYu+A5tNkh70e2yipyPZljN7xg4kKdVSBVA8xSjChoinE8DGT9XJdt2xifn0vVHILBgQ26yWBV0LVRLap65cczW9ZTWpC+3Y6HyyNoK7hbm+DcwwYpJN5U9oEkvQhJAOXX9DNYGZSGy2mc4gd0CrywbN9kTrf2hjIKPJ9HwtN6kSCblsoMJB5rnc+r4c6TI2qPEJ8a7r8PnRa2/gQxLTNiru9DW6h4YiQph0+hqk3hdG8TJvkgj1t7gkZu6HnqSQgp7bqK87xpq4QbxKJ0XSjOdVF4r5yksOrmYGIGpPEcgtf2FE+YRwuU1L7H5frhauPPCcpF4sql+EvPSjWhTi30cz0c78CExJGAniguctTz+ehokPSt7XbYEJcLUcuJJdgwbDi1hgG1NoTnvlGN9uPV4XXTGAZXtth1sG/LrV36WhG27dAJvbCEkt2erJozkqhT3XQMLKLXikAeH8DMU3UuW67v9FZNYqzccHailzj5MA2RjFJEbEapHH3u7S56q1E587L+aQdlizAy/QT2UTW40H4MhreD5L101axBRHzgplF2qBM8uaw3ChALhYPui/JEUXbSKw21phC+u4B/YRuM+2azMpxWJI9gPL5ebpUopzJppa/vAedMRAJxkXtoIaWn+eJUw4Bw66T6/PnzE65NccvvBNFdidWTmCFiITGIs3WqaMLALxnoLc20kj/23e9VA/RQ6hFIVV/XY2cxQlY6lMlLSAwzU8T+iJ3fHVh1uZsuwwdkmwqSDFVS2l5vGBL9rYUq1nbNrDzuHMTNpjOmFdT3/X5bbhDldF4740dzmPByQVg1iLthZXQmqpt5nxBfRNv7tL23Zbm9sNeSXZ5E5NEkDJlHrjE9/6cv5RMz+CnXViZncj/lnt03FKqz4x8oKfyRn87t5fn0DjXidshR8aB5wwtWBWGqbacB9be54vX+s6yPTkBvNVuIxv3zvpMI1Zu+o9GnK41piwSuua4xmCB0QqA3Nmp4qpsm264Ly2qwgmKqb2r0bZHIw1Vdnx6np9OoJ8c1loKt1Mmhz8bftkSsffwJESkYwBEdFGBhipBcECfmkO9uJYzCKfaEadXhWS5rj9iqrmpmCci0WTod+K0B5pGl1vYx9ft1uf4+/mpDQA0JeS5X+ls4n+9BEdlcLMiJtS69FK95jKKIMYPHckwn1XauUJU1uJD6KQ61MfbeMUSWYOZlJITUfaAdI2RsYytRZSPp1aD9M6TKoPL0WITsujQT0bip5DuXigt9A1KRVVbZ4FzgT2xN693Nz3evd4ho5+cDQWi3YZdBWgLSVSyjpZqBITmG7/LE90euaTqfqDlI4fPdkiYx6eX3lT+H1O12/icFgeXqqxpabtfmFS9t9GuuZVI1tsc8pOo80RZDmogwBl1UH+89w8i4vLzgmE0ZWfba8x1Cl+mg9rPDm3wdqQt+mbXQ4B0fd4KLZsSH58YA27MDfnIgY8ISm0xXWqX+hgtXClISUkj0BwhlI00PC5wUS5UdRdxbn8KyRpjBtm1vejx0JOf2vV3wv4ATBPZhjz+Ea4leHCnbeTjW4dMchYkSPszNz5tInbPABKxeueKsmbfFu4xp0IK8vhgb/sc3tJuQ4mX4mPAbb9fmMKhuF1BN1b0eD+F85IM9mWUgeVdzIxg16/R8B9slbQogxgmdAH3LY9u038aHZG0nDpU2iQYPbq4hQk7IZ9Acf4NpsV7jvDkZP+g1WwMU+oFCPiQqAOGlCHmhnXueViaJLXzLXb+EdnNSEvmvBra99mkWow5YuE6QPbyW+V0ctEC5QLM30+XnlyMc01PHp75zSKHJnbnGM1NA2jaUaI3yjQRqSbj03SxZdisxqRYoEBHb2+SGQIrgngPatqfOMZDw9luHV13yToFIQukp2K6a6zJyiXgeONXu8bJyKXSuzpofivhnqV7MUnKcYX3aJ1AuFKKzet66yHq7iYsCj7Z14IJO1scamJw4fv3A2lwcltZ8pDX3lGfiKzMLgzGuy2cHWjyHq+B7ktrn74Y3ysjUmZewWVt6wikiuC3rCVs5+XV4VLwF49dsRTMpPbFdxlOLu1xfGxyj+pX+q0Ty1x4krP7La8UYdOymJ2eralMRrG4lcCflyM7tLXBZyKDAN6Im/HKXd5RIF2mYL/WeX6NV2YYAro5DcE69NP6AQ0cdZEO+NA4p6fG+7wo2pKtwyubd5+rH/e/PelMpUYRmI6sHGbxEnBv1WFbH4WMmo22dG7+GPz0nezj+/v5dpJIif2hqPhYR5QBA+1sGMzX7tBOsKHJ7o+T2FV5dPKfCtS0VyNX6DGc8M8ThbJ97O258ZshtH+FCaR84SJ/5VlMQfW1MC4wsLrA18CU2s/HsaWLYWuU+gNcNQT2coLB2EBvvFXtpFH0Sao4sNVx10Pzyv0MSnaPbceZxhgSFKE0Y6FkcdoBbcD015UyPTLBB/B4lYdJkCvsH2b7emkFc18xFswHtJ9L4sq68HVhBbEDHyoyPllBd0VFIlnxabeqpDthlUE3mcaIMrX20dta0SJG0V7h6a4CxnU6iyHFy2UKnFEcnPvpe7B7yG1YOXUbR8FSm6p31JLQ/r95+SxvQQPSDATZMZ9qgvnnieJblCzX6+3w6C6VFuLXc3o5Qf9rR0+B11SsoaSLd+imsodoKKgJNcOYS4rXjpSPAhC+oj//6+7c1GzeuaIrsHNj0FRh8VoL5eZTH/6iXMygQ4526H1/K95I4XpEkuf7UoakhyJERP+d1aYKDKlj2/ULVZKHbWhcsVERQo7rHwJ+1ySifjmPJTwx+3qbaZPWGIxUMqZUaLiuKIjttumpGflI2AITtKa5s2HF4vXbTzaB0njpE0hToLeYGQxUDzVL37Px+xdKrM5o0qCh4dfaiQVUaqk8FNosask/Ol+1RSZX7fXWfaAYEKNJh+4zwQ2JMaJD2vFxmy2bKESBYzePxuN3+sP1T7XLhg4rPZujy0Gqc/IHHN2sRISzVsmIpiUKZC/rQl4zvzxSA5//+X/9XWBNXiJ5wY5/Ji5SsIDIonZdgQzTB35RBh9b6vDmnlFq0MNJ49GkUJwgO11vvICcgHrbPYYrL9VZIy+uf+GgA0dppxYZMub/ft+ut6AbkoIo5SCMOGabDmRY38CkKq4bmTT3O2jKPu6XhJghOKuYPF8Gk6bNyYCbgK/vKw1+cCVpJr0Nsi4p5C9EJxlVbIf2iaM7IPSj0q9d5sqPQYilqjGK2CDRxzBfmWYP8+Xq8xOQ6Oh4sU9Ft3K7odkstwa3Eapfrc0/L18vahKlaU3UNHqhI2GWb/DrQbV9MD/K1PN67cptO+E///KeMNY/D+ydk5JvuZOrje14DkmYKkg5aprZJeBhPW8iiSLn7jHwWvcfyQD9oeSvIOX5r/Mf3FfI8P//888dt0vRgsUzW0XG9al1nYqmFP9xodpyW0tqB3DhnQVB06WvbX70FPFzq/EgsUTEawGiR7tZ0y7vchReRpMIn0IyMwVzKNRwBxspkjSDs+21ZCBQ/6xEYTILbNA4OzID5pK6/01L02WDd+Ok15/GsHnRnEihzOa2PZ3MQpXk9f+ZEJPVYvJKmFnk6L2zTbxhQJUCQHOJ0WY7PR+fy8BgDTqHJx9lyKkaUEFS0vv7sDaRcm714zuH3985s+xMTbbHNGLkujABjdTG72Q9tIKoQYL3HszcvBImdy77Pdqr9eFze4HnmstweHwAWY9Dyr/BpcwR8aZbNjT0FwatICRM/h2VZGUwIXw6+4c5DdVzGzjMR7h4afc3RJ1Qa6xKjM7HXKopPZrTEhDbgUtMVG5hekdZ0akG6IWdxq6aQXsJauBUKHIU6ztfe/WTMxIzZHoFiWtIIuwxSpQEZmndfO9iIFsuciPQD1wniAgyRGxk1in7xb3CRDTqbLCZBFOGq6SG8wupGRA7WyZ01oZ6ImzZgkH2+AIA2t7inh9aVPXOc707NzK/xThPXA+srXbTbiPMA0l8ezNrbZPLgZlrp6VDgENu/xurO8+f6d/+XBM91/VIlR4C9DeewcbvvxtDYw8rQPksFCjmZIKpaZCnhQrgDhSsmOD+7uoA/UEuFtiYnc6srX0TN4tuDAijWHc2Qz7xf1efpjWtQhFDjTtu+/fPzQ3AmebbtpOq0+Iqolwv9MZjTdX3sW1tn044OK7dLB4z8fQ3UeR7LFRLl3hdaPcaJMUg92kmfOWOPBFYGcyz5tenOHnmMQJTCdVoqej/vbscAKDLtCz/Gbk4nJuMuCdodvc1kudETW/jC1UWGGIPptMgZzsv2fChBr1SDlgUGQ4/CWGPVSRvB/n09nNx6YxPPa3zIxlnSJCGtK8QAWQORGdvA1VQpmtWVy/n8aJW5Zw1ogDtRNc2cFkFb/IgFGp25Xsyu+YDn/Q46pE5dxF3VC+FkVU55okR3gRIQgXSMz7jXW+/U02O2pAFERAvY0mCvC4jaiiWb3lvwN4w0INw0SAj6N1YiybeKn1agORRaUJptbo7IPS56k8UEOSebnZW0igpOYLV4Bbp9uXUWSJlANPA83CCCUoDIRUb+afXiskZYtcMhQFy12b41is9T7ingK8l45JS+ReBEZ2HirwYZkMJnxODVsxii3lXiZJz5hP0DngeAnWmIcIsDlNk1jcnJ3rzic//tQQwB/Z2HYrWYxiOl6dtw6KGoen23nDSpUaD40/J3gPkrupcVJVKOPeYsxdBh4H/a0HfBGRwbQVmsWH7sv9En5KH8DiTaVzVH8wxy90AKI8Sy40saHJMULqQpOLjkKzR7tfGntgfhq1Sbs60sLg0hyM1a6IK6quXaSX3EPS7CvDno1gEEwum5BZWDAt+8xYS5aVMJsiBzlt6KQL9JOnQVoWDkX7idjhhpZlKa4JbBW5Opcot0tSoggdLH6Xij3nDhDHaaSZnH9DAtiuqJzrYaN55mzELO3iyZBgVQ6YCE6gshEZNDLNmWaL6UKZqqm+05nAo54BHwoMzzu8EQcZ24H+ViqmjH7rdsS99vrHiQg29R29TyzLp2xB5FXqo9hu5GnCJFfKxHxTXo+iaqIn9GHBIcBVpzJBIfI7okOwKB36i/gcNrf5GHbmXYUMxwYFbRDU85g1gJFGKH2dTnJY8n6Ch/GRK/yq/JDIG0SF33amAAvwlJf+bE1aYY2uXUaXjfPPg9uc8/Wika5fA5Xcvvsx9qGCBFgbaplIwCXc95c+ZeFDWO0KkWPSEYO9I/7ysAA3EeqPARF6TOjcV4y2wTlqdLqGgMqGPVHWApG2teL7MElfLlQL2lPR7UrEEOThHtR4sLJ2uwa8zVChH48wUxiHzu715ZGCp+I0C/LaaiPlR0NE5/B2RV7hoIAtkIRoGO5nObK2kuQFy2AEf7uUIu+X5s81X+xsnCT6OFt0FuQoOi7fGL3ACNthFRYFrqMTXazy1KwjmEfsdE9ZL9qKCZ3WZ9NXa48GR5MP4J+d5cUJxS40LH18f2aFU4ko94t3aiG71vyAb7VKN92j/Q3L3OIyVir07DrSYRCNLdOJRBVEMRo6XTVbLYH37t7JhvoucjMF5wkGLeWZx9ysGElikovkNwlbskzGzhFce7CwQOD0m4XDmQyqqLR5z8V9vB1e9jr1KkqczEzIdH09nwjXVAfWHCW57QWJhMAqL0vmO6L01Me7hpTwbpL+NkktC3bCV3FJ+ftqzK3J+eHYnYRfxyBC1BKtHLZkZcds5zy31XpegQHrFVJDaVkT5BHUcil8H6zpjxB11W3u0H2EDK7IJpE3Ly7nK+quyEO2Q1Mr2W7YAuvhAm619LOYhfXaYF36Xp52vbn8tPS1PUMcdFc7uOpquq09I3MkM/4xI1wq+M0MG70ZtwcnQ787S9F7F9pvrde9aheRM9168s1OSjkjMFpFNNN+fQuyC01C6k05PCRCQZmppkrUA/T5CPwML0eHrsd8ovaoSHofHngvTQi8xEWRPkuXeituHjfl1W0JoHg09xiPdHxtIO6Q1pRa05bW0GtqhUO27phxsJuvZLVrRPKYcU5B8GztnGZtA3rZP4vu/NANQOFNpYmBETY3g8S5ZiDfOIcJ23RuOzzp+nCdcIgfgDi3xdOlrSU2nr+kNmSE7ZLDD1D4+bKZDC99n+QP0WKxLTv4OrScCdCTstJLytSTkxnDEcOM9Pbr1BT7cVldsTmy3yXq8OPXgqn2lWALdRI9kIlMK/4DIZTjFB/pCjY2JzpiH1dU6x/IWWkvT0Ov+P/8f/ytJFFQ84hfh6mpDNdOs/N3VEtK8SLs/IgTXtr3xnX86q0CdGFXfsQJEYZLBCItcsnb/NXmiGKMiRlX/vB7uITxclS42mFDfwSFhQshJs1dFZqNqGqNyYGM1Q1jNh8BB5Q5QsPytuJoW4cbTYNjBuwi1pacJevOg3RO//gixXjlyWAygufw/Yb2i6oX9Fiih8Wn68t1hkXMrUAKQQLXqvyxmYki/ckDLc0ExTz0JmmyZQdNeTwNCXO9RjVFvrx+yiU/Hbq+WvrQVdjiKTTpWLhbXYMkyNQuFcodUTKqKS659rm8/badKUBphEhvihtJr1tcrtj2BRTt1pg3WLz3leT1rSBdmy8PALiuKQvWs8grgBLJJBXNHUgkMGP9/vPUEjKQzwyKcTljwvkBZLkbXvcbN9IsG2CFbyQcqYmC9hOs/2IQfJQCN/jTq06RcdLckFGqzQpncu9qZpKR66jXjAQSwRXUJtNK/X+vNPRWjXinSM6kFnyobr2qNJjP5uPwW3LsZ4V0QjVEg3EiqyHjmgTHXgYW+v/qlttHqUsKbSr0xi3/TUh22Y4sntrBd2zb2HuNQ4BmX15tmV1MZCPhCGhfAmdaYEKlFr3+ghIA39/f0Xba8/TZyBYhcLDGFvjMvSPCYU6I6yOcMHDNGXUoes80D2vmW+LtsQwIRccaNzOjS8kEDCFtYFNlSrkmH5ZuMJwThN+Brh6fw7a7msqDUVYG9uVhkdlQeFTHMZZZtciue/SEWbYUXAKMc9Xg8R3/rCsJcvb4tuUmJHHsbqIE6A6utEYpDPuizUxzfwAZiOaNx+/ux3wNuyfD52et2u13+hCKq1C4YRE1mWNR9u9EX0vTqZogqE1v/GgRCBgMz4+01ikwKOy08nIvEufctihd+//3t16oVLXS/bPZqRTH2skvG6guQ/4OV1etz/JeWxXa9jRzLo7nq+b4/J1jwx3xLTEtOkq9gDBefT/mUA2eNp4FQqZPvDa1zCDZjXr4/71iRCFmPneAY62xUcnPmlio6/WSkNscDOmyyICWXQLrqc9/v95z/fuFF3Rx4bcArhzDxDQTzVxnfiIYt/PveHeHf/sed+uO7+0FybOnK2wE3BJViEDydBZ65xgt8qGulQPgrDjP0URcXerrElI23aI2Lnst7eNWoMVjmtvqp8Uq3vm3erxuDo8zzd/t57/f+/k+5TgVQy9HvxV77vQZVJ/HQeQDarw6ot6fsrbIGdaQPP6PmE5+Pd6ePBSztmeTqJW1dRpY0RlZ3+DkEC+NKRqBHnbBLaU0FxQIHsfAWufLttycucQJTp+fmnVZbY7RGKMpxsV+USwj7vD5SKTwR2XEByS3VtQT2CqbyoF7QV+wXMvhFMmijiRYihTAaggGZhyv2tdSMWWUC/W5uQ/9xWaFxEj+/VQoTZrUEeRBTunAewlz56huit7U1edk9ZvU6U0BzqJoPs0t2s805IxSb02C1RNEbXM7yAJlVEfarRCJDYMTxCClKu1sxGk0iVkQrRcnFr9mhfChUDkhp4VbVIUvFR0ajI3V+5trzc9C68agNMZtq3q3JlZsrS2fnSnCOPbQuSUZAy15L8/MBtcM+KVUVIhF6DPUUuGJvHkVl6XoMYY9t4y9VPjED2txCQuy+LkUIsWnAbayJv7Cp8+I28j2aJS7INv0ddhmDFKTqdkCPNJseOtI8akphXsA1cw3FLjaTVvsqE9LOX4d8Tsr1CvuJHIlBlVUhLIj805YdwQ7NcM/qLlwmoNRhOoSySvYrcTpcfQhxPLkIGQHJU+YhlH49NH1Cx+ZJWs1vDF8DRPky//SPaO/ECQE0xNKi+CcMpKcf2NxMHVUwcyA7wZmBSVBsJteApD2D3WHqUMFyiB9HyeS/8LYW3z8sA6FCiVH9kLErRXO2f9rbQ08YKH4YjFfMopPCobO/M7+uKsUTg+evrz+1HWr/9+YefPLeHcEUB1I9TKojeTKF9H2C0gc+hKnEWtPuDFUzQtcgrN5yaXnyyiiTlFjafWRmtuDVvz52YTx47U9qleqljfTvn1EBZ9twrnHvbBhJ2QofQlwAiMlbWliKamNfwJPQeSM+FEbrKtluLZIVnOzQL4eH4VaH0nHJv1w6wFUccs2iPieQkxCxlYz5sXtaFlkVHaE0cqoWXPbwkCjRElDDTN7KAmlb7NJUB+VvBVU0VkRvFjCfFL4ebxZfyMAYoefLxFqVPN7CAHAU+KY3dWwMERhzL8IuYY09uup77bM8HV+zOz7u5jDYh6k3N29E8NKdLKsKVCWNcFbQ0EUzCctRXcD9v6z+EV8IE8WCBLuIqzZzsLUuJO+VxcRs/mJT8ETOd+oH7BcAyDjbYC9GOh5/rjagVoVgsljepVFP8CvwIgrUP81HBoED5n//zX1LW9VtaNYcOJ93Y9B2cpFOX1THtp/5OMDzcpO+WyrAXQ2AiCBBdE3pcVyRwkhUDLNW/sDuouhhLGtVroI2jwgqZHbQUmm9ZfVwMj2DWpUmnwk0GarcCBY5E6fPZGdEUMBmUXtvIs2hBvJTNKsffy89VSiaH3vp/vfLcvEiC2Y+95AcyFzk1KgKGzxToRBL4OmK59rJN1mhGbO3lEic59J+fFXQXNftO04/9wTTDuUTHJUBwuzZuUKyxBWHyaHhp7EP1r9AyuOFgG3YV4DfzxZH8Zrzlge9rOVgWbSMGRRlIkNu87axF5cm5xKv3xuqDcWbp5/ts6avdX3l7bGG4CB3o3+347fHvLzokZMuUIUfrms2UNa864ciHh0m2LWVuntBsJai5DD2UXLiRwfiSP0KVJlFn3nA9txhfxrn0zAd2Qyl0m6+WfEkY9SrvVKlNnmn9pUmoVa6pHPZb1MCA3CcvlgEU1Jv7i6IhnxrdH49Py3WQaIjf8Xh/CvNum0WCVsddzDkaFmzD69ruH8YYvHzVOkrJdhaABGvE/rJ/tmAhg00Qw5ZJp9WnkmxTfkGasIpuZAZO2rNXru7lRb6kkAAuTEILKrhmHkEb4v5Z2XvlHH4WePkYBeXFQ41H26Jk0k2Lu9vv75+fP3UZa42L57hM5jYFFx8W9MDftf7wLnosvbJehbwuGNM4ACFRQ8zKJVrowQE8RnS1uRpXgGYROYJ3/wRC699sBKtpKT8UR71jMFZaYuKolRJu60lpqkbIcSel0O/+awgq5XAvpzncfjSBezwul5USDFOSjK3GpZXnAoSk6ZNHctjwkCRN8bflVkVNHmKe/9t/+b8+ntghLt6ELvW7LF8vMapLj9A5HXVASSxfnaYqoFgj9HFn5nH3z2td8vvqwGgl+p2KiTibalKH/wfZIGa4Mg97RCbgVWC8zMJ+Zmt4HI9BmvCm8eHHtKTxBiDfSkbb1ukY6FDwFwZQwue0dqyaprTLIXLG0mzuMgUvL3dXmQ5OcdNlvcEvn/gn1oHWPzYChFupi3oSJFbz2rkcPnvcmkzVX7k4KOQ0PC5oMLbWPVpb269/fgQmGF3PV0hAKt3PrFx51OfhBPm3l6Ku09c0MY4YOTiqmoqD2Y0PLCK2AzKa4I0yfqt81URBwE5RzwhKiyphSesJAav+AyR1eykh9dN6412qqB+9ih6yvy/ztNq6ri6IxQ+ICfUiJ0kRyuvj/tcohahe4VQcsWn1eQaJeL6gPUiRSvLbCimY/vdx7XUnXD3+g42L0Mm8QiIe0KlAPUDvkpnllSp2CmlZeF2aY3IpG3JL6n1sv4Jk/bnt250DZOLS1lsVpIhw7/XKK7DqJtrYHVAo6TM8O4I88n9Px2DXmJugoPB15iFlCH4pt8b2Z5YlB6ALPql2aBMmTQ3oUXVi6Zqvcs3nQVxSGpir9MmvddecV1liWf/1+6/raRHWCFwcNSL03buhVBuP7ul62XbquVTcpFx8bgKU8PIEQG3z8gRQqdroCrPj7WdpOZ2dmkYuO/O58Kgk2bY4CTKKpHf49d5bX0IZ/ZdztiT4s3a8yDCTC5/Ah5tLrYBywV1lR06DUm4FH25DuBNIRfckQNU70wqEQ7tsQLYgKPHwAybtlcDtQdUK+mpAMg3lE17aqEpvo5mU07uf3TDvIWZAvfrqFb6Mdbg1k+i8uJMLwpDSwEDwBwK6p/NFZKiSWi5WK+1pbKMBqrP2qAZ9dgLIa2tWyHX6bO/0Y78utyFnVMXtY9TP944XhgFvWvkmL7k8PJ1OEAJjPHCmmI9irGdgXW3M/EEYMCDxuNLTFUYdfw1RLsewM8kjCKBAqFebzHBE20RE2yigyfNzW1hnFDfFD3kKr/feJg7tcrh2pJEKRDb3Gm2qiiiLfLPpCPI2TH7jToqhUBknjNeaqAshlGEw9gVDgglDzEtft/VWYMsEEvnrsV6X+/bQrnbIpsw2oBH7uXQwc0EjApbLTYhoXcexsVJJwMi0UYhL76eLtgBQSbwFqlg/GOG1RfXGY8lH1ppO3e3IOwLmfHFpUaaUTldFRBGd83zaiKGlKNv4dpy4bOQPLtgkgjYnw3bUPXIOkzXNQzj75KDCpolX3dCByqFXUUN8PxvUktcJwAWkye3o2VW0VlO9dQ0BBD5vOO+92q9izwix8tvtn9/7rxQea2SRjnZtvkMRnjN3qmj2pRz/0cZya6kPGlCF/jgRqMd1l5+1OYWWBdqnJljI8KP8/REp21mRMHsnFQlqzplpesZA4O3nud1hYNUgiOIvqfaNEP/hMy7MQATvMQf6z1sxa9cYLwB8vh6EbCUk2flrXkS0qeDYmziQjZX4aGABa1ryQG0R7+LVIBPabZPOXDPF9hwrt/ZK/kpYA6/9DmAZLRVwh1857vF7vvH7iqZ/RxTHzUF7nX8zUH6vaz7RPMWhrSRErEhrVBAYgPtPs4dmnAHjTAhyXypUD/TkJeBmeUI1G9WeSyBAFCkiE7eaDKfhWi4qslQludGzWCuIhqwWSkkfqYx05hK+MuRC0IdSJwROlz0nwxYgKhrUhI4x6E5p0zlB159mIDjG42nYmmVKMX5vhQPG3lzmFpKwbzyVU4e/5aRYXiiy19wFmWnHn760F4dyG+Sjzji86DBe8rJI5U3ic3wMVXa5XJQda/PF/JzCWw/QcDZr2e0Cl1Kge+XQWYJgAj8nqosMnD/XYPCS2T4QAImimSbZX/f35QY9mhPPfMwtqa2+nTmdzlDjOzoEMsLw9vpsmhB6XFRGv7ybfPQ9VzKu52uLAVZ6c3ISVu4kD8paJYy3tjYTDE+1o2Udj8JLXdp0U+nWAKuwFC00LHvzJA4MnpGH0q3R6RPYs86ggqvycFCnt31/nOURn4Yfc3IK5TYgDLmDx8Nd8LjKVjL+E/lQ99/vv8uyVohA2RblGalmgUCQ7B4uQhmfph3huoTbLNKAbQns9Fny0JfSix8ZrZzO3kXlTIa4K5phkE8acJvoKi5JyZFaOTciSpidj0URnjkTJRGMDNqpJT5v2axArX4ouwv9eb2OwUbsgtJYFkqROhlSVz5r1rgp4zLc6XCrqSilGPJB5eve2aBf31Mh/N2ft9vKps2YKNdzRUZsNXe7b0yuwCeaC+Bx5xizEgI8hzDCh5Tls0sTZRp9fvjwUn7JoGQINL4bEDq3VYfNwTZK8s7s0wfLuilln73boRmF9j2TUR1I3c3qlhxchq/1rEcb/Ft6/JwRjFJVNWhMI7gRYYp2WM/fWvzkN2UhlRH9KU8a8qWdETSq2dkA0fMZTVrGww1GSVZUE10C5438U7TwsTbQXZsdcy92nHaFVXM9OsIwCh93q93UFyxE2bqjdXLDtfCourMZmQtuW3YWntv1cut5upnK4fDk8UMow5jvo98NvNT2PlzXWzO5eSLr80/Zoj0UmJFh+mfvDVNujlA1dzsZgpkfm8ZKB9SFbTdZUBgel9PPl5IbAkCIsIiitIHJdz9xt3sbTEpbLNIhg80w+pwSNN8UCkecyZd5ErNYb7pMU8/Z5Y1cdMgg+d9o89QCp/ts/6Tr4YSNI9h347M96ZIx7Q7pyKgkd2EJrifPwMhnXa9xYyPjT22MYs3oUy7qXuVBMZkMhFyvNxeRv2SlrunMkx5tKfoCqu90PIgdyGYtebTonBApPD93fblC6pkA5jtVWEJalJUYKRMkBBOKJkrRa8uKgAB5FJcMyk7EORmjFgzhxfRVSEuOSvjH4+WOOZmubRLUNayy+e6S2uxtaYhJnUMH77AFsXaRwM7HpNxWICYRa35+eu0AOZoevOm7+/zBDMdfevAqYuxKo1d1xWfLAF1eZ7tm4EEIPCgusPzavAC4kdYvdHvaS4h5v4CtYuDts+IoZlHmtU1J/rjAyLTroqZpFMUDb9i7DHES10gJ5ZQUDzC/zWAQP22MHpQn6Fy+3coZafyrtiJqjfKQtAfAc/HUQPLGfWg9zB8sgACFjyjMipyFMkqOjbfjRJpUdZt4R+qeTULPvlpCtNIQDmyt9yP1lIgepFStvdmuc7hyY801EcHJdeFOF4R8xFTjyQUFBYJ7/j/+6/+qQovZlavfwQfvnL2jRsOjv9M9YKaSYwp7zQRRh9bluPL1hp9fWZ1njK+Cwt5LKkd8jh1tvVXm0bAgKD1J98bwmFDMBprVyndeR1pR8zzmBTF964sOiaRu+hLCYmNChRe4UXTkWeXyKFHZFnm9b3/lWf5YLZsumtgKPam02Vng0qGhjeK1taOIEsnB29QJ1ZyodtmYv3ZCI2oR81PbSL07mZfrLa7MKcPipnsMga1Zj7XFZOOBlN/9AAKGPtuu/LwaN7uWzwssquIHYEvf7sxGZ4UBGtE+ARf8vf+N07g49RBTKN6piITciKoHwVuf8SG4jNoPD2PrOXbmeblW2sEIWbl4H0At7qK5UeRgJthr21IMiVoHbSZjqQFa0zYWinO5cFouf3CXwnBURmk/6+0//v4GGZLBsde/By6Xw/7Y2jIzcwf1WcocH/X/U8q5/vlhYRypmeCmG3UrHhJJlDYF0Kzisj02BiAm7ku6cCQWVLA17QXe2mdEjdEU9Q0/fII5ARAH0NpA0DxpxTgMRNFCqn05oUbUh/2lc0CbYlLh8KPhBVTrsuF87SuOYwCUvbRadEEfyE94aUnj7eIV2d1LYC3RkAqQMiWEy7UT2gvC2dUiEUah/L83+HZ+KLadAQ6tnxKniZEs20qsdriAesl4BkBZRFCf9o6XnzlvAmwv+uT25NcI3RN8ibhVYwGzbnB324eKslNxHTYNJvKCE+0JbOAyh1C/r7d123ZX8I9vzLk2h3x/eKkAD3kzVtqin73TGYgcsgg8lbKP/VPlka9Hs2TJ+CN7SqHtfSPtEAPEhftdml8LN4KCujSWYJJw4Q3QKcc1n0m7PiT/kBjJTcvkKG+E4lHQgNc/zYQobEDddXvcE0Y7bqHfeQdZtGPElNe/oys6Lrc4xWEen5yYAg7ki4Py/aaWQkdGNxjZ8+s/8mMMREo3vC6CSoT5TnKQJEcmsfa155PSQaJyBKPoWJyt0+9UYSUFKo1x5qLtVmMe+ZoDqb9SS377pT4NlQDPTkOnugiNoBv3I3uFzNZDuL3ILH9rerF7PqdmFp5VR02/GjaNb1yRt9Cm2CS2BoIzHsuwkRzhy31YZyu5huvAZ7jpRcnKOupbeYJEhslEl/f5/vgPo62tOiZpE8fIlf54rg+oY3wEFJf8I73pRk46zTsfm6eBZlFSCkF8sefjpanjMCdwgQzjnpP5GJNxZv5Cy4YHwSZEMAypvKG4vrkkKXZtr5Cb5eq8VytunyUNimM6ucCtOCgPwmeDkcYFC9O81MeTDKfvIT86UwQA8JISIqYFJU2zs9rYZ43tfPNhmETMKdAJzXebO3RdAQotINQ6Oylb9/m8998qpXPLmBWxz9bGC4sY4XL9YzwYsTyFq7H5oq4IaasttlkikwfPq3bCBoKTk1JaJmjtrqdC8sK2MOB0aOh7ERvo7FhwmUl8vRHblaWY5kmLxTgfNR1bXPVPkZezFwxxq87ZffBb37FHTj1P7hwOz31zzfEX2dybJfn9vYfqsyuKWlpyb0tp9Cz7ZtYSWZN4BAEUmpgtNtSdTOUOQF2WST9R3Uo71vbl0qJuFBeN+LzuzAZneF3hH0R013DJ5qf8+yULnI0zTLlrhDmkpC8aRBlXD8QMyE3JOnuB+5bBQUrrRDldWqAtfsgfSIIOlV5vyz/c7Xy4PN93Tc3oDGeLpRdkMyco/cZ2O3aNEzAaYxmLkXyZQJYZ9A5rdGH4sKGcLFNfO7oudExg0K6UbWdpn5AnnCVt4+79FRecGfJooQyuA23HkaSPphjwtA3a31aIEqh1LDF/Rw7btEUPYVu7vDtYcL3iTu3MEc6DLQ9JHJ4DqzzA/yo+m4OLSp56VSuq6Re9CoPSPr1T1PtxBXeQWSQbIWVPmaQvkuozNYVROV1KSOPlYb8TvV1F/G0v/jRBq6/HToC0Jv47TFTiKr/mbxRWjZKBRpc1HedxnxBuLRXiJUXr0uQOdcefc2ftF9xCjdq5xNijfH3f2pqKq8UwDaxj9f8l70vTv8+/l+Y1L0rI/UWMkPH7jkf+w0jcVTOxLt18DrefhW3Hr04VYDppxxOCDMMWn8+fWINbbj9/KNs422VDm8IDEnUCg2K2YejMX5ChTdkMZ2yirRLLZx9XCd+iqbRbAzyI9DkpXUQiqafZJhRBhLvFdeEpzTSApjVFjZ+xskkcPm2PGWWEmXrqSIebwMo2LTWNG5/PGzxpIDBR6GYuZv/7P3/bQ1GcB1m35Sepyi/chVfIDG4l7jyROfMF7/3QHs/mdNppUhYOReq9pcH4bc/Diqr3c1O5fBMoEah49uN2zAI04k7zWuMv/rdmUOEy1LdPDLDtacJpySSzFKFTvX3niYSPqwsQTfCjDkbwq5Ksx7tUEeLPCGi7Z4sPvZeUYsdYGEATB2FIFJR7lRSyAKOLU32VkT73x+P/8p/+85qXT9yoB1plYbHB0BQFWn+BHw3k2D2FnKHgb1vqFJyl5YqIwIrvzvxNNvBftixFVS1DixoJkD/PNsNvf/c0UbyWJuUajF3uGnITIBgOFQG8bbuvf35Qy/YEiIeZfylsWK4dKvqoEDqtk0ugWmm7v4yWWqNMGuqsQInoqgRLUeVJ+uNmB6hQ4WocYKC1EyBCny1FoOhQXY2Ah6my7vtfI8gDwY5xQaUyb5RpIuD73paSywCYK0OFQkbuCRqof5KNv+Embl3h2XEqjOHncElrKCIPFho85wu40cMXQHseNkNGaSTOpT1Z6JFUpGEIfPnsbfw0kAuC8G5ySpYr6VawQCzIsS/HGIROL+sivK7r9fEwRqY6/e74WHm5+yZ4etFtlfMYuZ9Alc812eQan2xtu5MZZYdm8aLUT4Zj88YBPkJV3kg+Iq9jOXf6+BADKc9KiwASH9CYXsCvCKvoCLz4b+UH+XQ77gPnx/oyVh8TC3MiSAfduCcjzNlYlYPsGeokQ8vMpCvpgyRtt/0B/LdnpTCvo975XvSFUUyUF+nxAiDKjz440Bha5Vsy56IgPBBv5N+d0Tyh6THJv80Fb2V7EZFKlYAS5aRL7f578ubTU/A7pfVQIZLT9N9jqrBOO2kij91mQUWnT/wBt3kLXiZ8fjagJhqzToy0NJaWmmYa3unXxpCnxXr0hRgQV2GucCcTTbTzqU2sUdYpRkZjVVrt7ZjU8w3eWjGSElzGMug6MCx2/j//n/87Wi0b0slwiHpqWv1wzdJG7e5yZJhbkUQHrU6QpRP1gsKTIv+BMFKdylAxw3cH6ns2D2YI5HEl+bl5QaONIrNwXIQMEQCXC0URi2F2FDI/eb1vC121mYwMg54IThy9mZ1SDtu0jNvoZ1o2yY3lAKDO23NTyjYtjafNFACZg2+S6Rl2fRuFFoquUwGsFcDB8bCsiFRTACFiql5megi28EW9H46PYajElsBFJ8JEsACod7QNzeWUCFMc0S3GzRWzTvXo+fLolb3lBj3OEIpSOaVHaqd0YYIuHP2OJ7RZOl01t9odtaWP8grU6OChXt8zi7exlyZ8qUg6bxWjvVTD1uUk/kAzeX8oL+oUMBuR2EuDzPxog5L7wzr9vAL5gtNAOkZx9sGOq+Zn2GFnbQyec6FmGM8F6nK+bM0FI2E0mgJK4rHnNAxP/a9vmbU41B69xcu5qSBuFSD3br6RDM3KF9tlpKruyhXWapu+vC65slcaKWtlJB2mlvbba3S8b4gig/McWstJlvYOUM7zkLl9YsBaoeFOZGyLmE+yYH5LVtKf3guH6VXWba+Vbln3Tl2anjBvdauYuMq1sxUC966q0zzPeT6U8Rnb/3ovVU6m8QHPnq/puxRd7dS7TjKyvNeG2O1xh28oycJpUn7AED48BW2xNuqQZWmz3Z3NwnyncsptqSBS5aouRe67RcTxbm7STLNfX++NPK2IFmnHapJcFq4dlkXGunJaVA5EdPoSjQQ4fLM7WyUovbujM9oDgU5UIer7vm0XnaSj5j1EGFu0DlbXBfSei33z6+fU067z04AuDNUCb0B5/CGY0XBe5Tu4Qmpb/GyDeohN7f4uoNp+RUl1JzC/7TF6BAhElKbalttSTBdrKSVGW1VC9J8pKQCJiLvPBEGxPTo22CAZtucyqbT0HnwXTz47/3/+5//7n59/XuP8WVN14M7Shp7xhnYpQjwZRY80gG5qGOrE8HTKPTC61huf68+yXunzS0fiWAzvsnDMmCZECy569l2ntDbbe3+Avks7WxIL3WPxoICd0cSQG/Vov/TQ2wh0U4FckMoMoUn2mVvsFeNIP5WnimQHr6MD4koZpeuAmgQZQP2B4VWTNEN6/dke+zob5QfwRFLPwxuwSiP80Qb9CRCOQj5NuP0iL2RlKMH0EvZ66/nQEk2zDKHxsq4M1mxRcw1k44Fuik34nPy+4Ng5AFQ1ZhqKoT6l/GYtZ36VJbJMY2l/IsXzpZKoliOOSVfc5FpFWL6t7K84LSibBQh8olWpiG66NikYwgWAJYu30ba41nv3nI/yYzkv9kFg136pGFwmomHsPTXa8ZXhFX8cMbK0tqvbR12QGOY1g3B8XzvGYh5az4M/aOUIHqtAq3o+Gg08LxwnAjAHlCQkh2+XJab1Xcbw5QhfhutJ50rpEIlCSoDiaQWnBjYn9tQSvVNpuSY/iNFxmuPp/uDOL+mPfuiF2jQfcBW8TZYwUQ9OpkdiHv78c0NYJpk3uWCofmjmkj5ZMvi59HQA+pYAuVxRnaRFCyibSb30T3Zg6rZK9iiMVMKRAHWnCL+eG/k5WDwmXkX1GlODZ0Zy5sI8UM3EIX4uTZ5osafXmyOjDRcThyH0g/wRgklab+an+1NqKTTTbUDEGkAjrYrRlitaOWzbGV7Sc0bF1Lr+0IlLaOU69WWeK/Snl2otdqCW0mTvoRUgrTzlFCWAsEjp+TB8nfPhsr7/QUJCNRuNrIbQhUL9vJ8no99aoSpWWlQfTjBOiN0aDwmy30uaix/llozRNkNRWN78uf1j7DoKdVva1tSrVNsEafVrwNK2C86346ZfNs/qDNw6zfm8rtjdcetV4GERyR7o9AEDWUQubUl8h+PymUc4edRgtyZk1RlmxmtL43zYBY04TNcF/R1hG+fbW8CoQgubDFXxWzZ8R1ObGfdnUtdb/aai5s2zWkvd56igf6iimGREWiVKgdiTmDlbx7sM4Tl+rr1TdTgLoxS4FZas13Qnh+Pu+stkx9ssxhoNPeh8Kl9jysOTI+wKw+AJd3FNiV67Aui+n9fzazs8PnPUSwyET160wiHIkC9oyX8hXqAIb5tPrbjq7JuSmqv4P8n8hPFkqUoPAnQgZrse6v6oUo9mkxztTbmGcYLWSlcKJyit5P+t7Su/9LPf/y7zWLQisVE8W2l3Kd/TGXknWPUmZIL85fzD+QyWP1eH+EJzyG2TOXEjbbSrpTl2w2unTGuZ7BeGdHzJzD2W3QoNaS7Ea5Q9FMQFrqfH3jyL1ngmUk1jw7QzA6P0D627nzvxOEZWcINllcbjRXURKdexGeVWAoUAT2SSgQEHly0mLj3Q0SI8vYDf2Kdr9NGtzeGoIIsyMHfrSS43fq0/h0U0e37GIvjRcutl1ePIAZx2pspwUTPsxDRqnKrpCj0ooLi+YLscwXoQU+6UIi/SLsmlTYPmtQZYAJTlgxlKGI93dTAjxtIfe1InSr9vBkXB/I/rpKdZOA+P+lQAhTo9MH5u0UVlq8RdNSq7QVrNs148qpFUB4k55mYEZZMBAz/4LS5KJ3lGoT1W4G7qM5p43R8FG703Xwc1U0Phf1TjzB58gdNHAaY82Qxv80PspYVYRpTrKPq4SvOpRqqjPOzz6XSLjj5rCm+/Py6xCPHRBlhwPUDSoEcqYFO/Q9UamvYb0sARVfh2qDWLPChF4ygNtBELLMU5T6de1VGM9OKCe+rmYXlZxejPrYqIY0EQ17f+z+UKzmszE5pmifI1n52sJ06p/tKMk5Fs9xZLBBepeJNWZ87KmMutou3xUCeWQMeFoqtFOQtEHVo/qwKaKbC5orNZf3/5dtGdr5VYDLOUHIQRjD/P016+nrRT1Na9UZyhTHoRd3NXdEZLVPA1Y673rfwLqfdjf/be4ADm3HaXBhmutDmoDA5dludzh/Oln+YkqZGGDT/pgG0UIibfxqSqlXgVg/s6yE04zkXa7xMBfIX1CMvL/RE/7l17Z3RKP1d6pxpfyWmJKXn11iZO3OZ6jbUM1EJCJsqZxI+Ktfkvjlt6YeNmbXTO0buKEWTNL22K6M7SUdO+EcLj2kuBeG8reYI7A4gllFRzFbsE1UvFya8BcrhD7+cRZcTkAXqiylZB5kXh4kQLlQPJ6u+M5sOQN0BHeCIsHKRJaHqk8NlRbghThx3O/+O//he+UKaqvyKPYnjT/nj0QESPFXTMau+Nbct/6nBjTplGpNJuFv1cU2yxOc+DdTxMtCvzDJ76p5KkovaS4Q7Px96iDXtHAg+K29RdAXDtwZIonX4507NHxIxObE8x/Z3TGrxr9VSS+vkBDZ+/Sna3R+t6RIWvuK3JHnBWKJQk3TIC67igNcq8nNPQXTviMkR0b3w+E7StoBERbWvyBcZ2Gg6riMzRdKFEGuhDM8/3AxNpCYcknKJqJXdRvEO+NpBTGEngDoogq04VxEyMVQ4UxM0lA4koWp4Gin/adrTvDz5cShsMScfNNA+PqesvvM/pM73n4DPRITlJDOMGMwXW49t5FsmEafM42uXj0QZXfY69qCXJCzGxKgZHFcd1XcjIL3yLveklxGXs1jfZiMNQMt5TAPpw2+8/yz+t1xlAD1FX+gNLZcizh5z0KLrJRAOc2y2f9vkyaKjoT4SNI2oUD/o3k54jUXi/tuic1/FsusqvmhFjhkqHHp1sjq03noDPbdtvP+tjexAv3z0d5xUMeTupyCWvssXC+c4dVpKPNivCJVzP2rz1yv00dWM/Ib+H0m78vd//+bkJ2XdPpjSiHlhF5RYlrgx42DsujO8YkXq/UkNGDK9BzWxiOmqIHqPWpedMC6P26tGYOt0HXXPsTjwbt+EtFXiN/9iGT+0/eytzr4D8To9SHJNFHjh0zQnMgjmAbJLZsPlg6+8pqd0uPmjiIJYcfOefdJCO8qw8vhoI83QhK0Cj3gpcGg7+x5hDTiA4YnaOibsB30REtoJaa+w++u9AB8DS9NOzdVcdkitU+rx7dq8kEaq2BNF8tA/0GQsQkyXIQrpJJa3tPCll0iBJQ/ERu/5FhtuDHPaeOMr/S8v9swEE+RDKfN4/13XfHjUQqe4dwOA0SUBWZw/TD9ARbkJ7/FKP4mHqpUE6JC4eLTqYRubkg+SRpAxkOA7lMz+oCUEjMx1qqK0vvMBlNPHQ8xRtXDL+SC1RptoMasXhc2sfu9FTeztJm4Zop3r9fy1eDChj2kpTppCQSacvfRaPYV8eNguwlRNtae7okKEfzc7QW0RQxFHW+yXe5Wa9D4A1jB66zD7BBK8TIYT3Dccqw+UF/oNG1S1E8rErAQiDZN8BXn3BnqYSWvy+SMVyysvI2vMRi5kkApFiKM85gl0cSW/jli0EfHN4hxirF1t/BiBin25auI7lsYgAUmeXQFUXrCxHNveWOaQtBjr8O4gK0xhVCH5lr1K2GO25HmYTRxx7f0rVcbHxL0MwnKj5F3RbZOw5hGl6KmLJirgAZ1aEeOGFz0cZI8JBZgvsHFdaemZtMsOVhieov9BOTZ2Y2warDmZKNZVJskw4OqrMf3J8LGcTqC0c02dipCkmKAqVJE0BVzBGcYDIs0EbiKgorgsbyAZx3ENboxIgUl6t42Tyh6ih/0zwi9ezD9pjrx0tGAur9xgj4b96OPUOM2bKEgoqlRvHYpHKEmMRNxzFf2XI03lth+msl8xRYIohnU4lEajwmi/KtA7MlZ7xXcaHcqWABiklYOM6nM1ZwzWoO7gyDhfonFqM4dW7K/jJwtF9rHZqwVbVxAt75ugBk2Vegh/l2a6FgtQCygSu7lqkGxSNlH3jgEcYEgYq+uhYUHwfLGyKk0Xcg77P0wrEvtyMqmmo259rWuem8s+8CpreWK3ytxkGziuJNGPY5EJGaJxGBGHLb9QxlRsDgSSJgSl8n76HXXDk80qPwZ1cQ9XBqL/wrv15f8G9hWIbnaG8NIVwp8Eqs3Kx8c8qS3ugrg/KyyvKBjQNuteWi3MQqa0s+e6MEjJAs1Yd0DEIMAjZJrUBTHAdF9DG6YRBKVEMiS2g66zNFa5c5Lupjfy36+1LDXOvJBwEY/n24WLVh87kjS2QMo4HG9qlxQ/GbQ2L1rWaZvxHt5erSPzz84Mm5rG652c8hVKakC0iDWUx9PIOYC3cuRwdNYB0G+P1IQ1rstHPFv3n40Ex90cLLcZX3cSz/VbJ1oMYMysxjDNv9iP8AVZpwDXEgyWYS642S8fZ67F1N2UZAhnKCQxElPN+722jTWZVrPZ0jNsmYL6PwKSQEY26NV4C4iR5Sg9bAhXYVfZrVG0uj+9+dx/BPEMI5rTh/6UveQXeXemLO5ZVB+NyDAVb2WRe/r1eH/eO6g0l6A6J/jLHAD//1xD3lulAEpH+/v5Hf8Xc3J1hL3QmPTETVDj1liUN00ozU9cOIa2tyFpc3Y9gSqy7Il/Zd6EtyuGOQUFo/iJSkNvmY2hYYfB+L6cbbcmWsEMhPXDNKBoUHeN51MB4zTnnpX1rOG1sqcOiSVw0sK9ZS/WIlEu5Du1UaClQw4b/L0//ouA4slxpusErGFm737UlTXdLas156OldGQTAy3y/Mc9kVWVFkIDD3WzZsmXuDqAKg8qpfH/jFgTvGF0LM7SEYcNZFk5rYp6eQy/xNeMr1fY6zox8mlfidE4lprK00enY3L7wvCxkmO5V/eKXbbu3QbjcoZuneLAcFhDY7aODWKkZDZXHQQrlp1BhLFJV2yHQjrEHput9/4kxchHyu6QVq5aMzBAFYLunounjl0C+XttbFvsA31cb/0Uh+9PteLlpoiZte4OVa21335Z4kM1MdoF80dceUqCST3s1VTlPGCMTFMwNjtebdRPBLYFDBSYqoRCKERdDxEToaFvvJylEj7NFE9xjgy8ZjeF8sskgBnq9bAlINEBrOaLlEOdjffyeRWf6AxYrSPe7JlwglkI+Ut3cioU4ztUvSeLTZcmdCdSCTg6OP5wQ6QUJEesiXFbKKDrL8WmX12E/vOZu2HJUl1dAGXm3tfqlnjgEIWk5svg63K7L3klMxMtpa17HgsbCRzVfUak1cVsE4KRwMaNjyBrpB7k7GogldEYsE0VagGD95pnp5biK16MZxzP3pXsdyEWRpqtVzZFTXWtWyrlCsvmBuXkyfEJ79+h9tQvLd6GyWrjnwYNb06AVX7pYvz9yI1x+7aHDJfyiAwlRlZM2dYzrk9p6MwLmtixaDn119EELzVQG1ObJZIBeNtOndw1Hr/B84Qk06eEUg7jUdKYwtM8lM5p/qqn9v+p5oLlWNVOtMblQx0SuTuTgNvbnAxEKXTpfGXBS0jmb43N9mVToya4ur5Ohl0niHXaIvHkx2V1NsWgIH7kucery5QDkzgDl/jK9Q51qXCziTzkPXXe7sYEwz+s5SxvZtMNCUAu36JwNuKxMdvqv//3ftT6eOOPAazIzC2OdLVi4RuAYkgo7nKM7VxKj1HmlZPZ7d6fTDZVf0y2u7c+LADW8/mPM0A/MKdhSF0DVyVh8NmsYex/GGmJAn6+tHhPo6vNQpQMp5QAHQLx0gkNMo2BjdmNa0pfN6Tb1nj/ARe+DIxeI+S4qgOfuUJ1kyYSOEbWg2hO2iIF2YehfgOG/Om9o6RvJj1f2t5pWjolXjd5gdKviTWF5J9cUM0Mur+q0nruZ1bmlXfURrjzCA8W0oScdxNByXV+PMkcRUjhdUjpZJ5u0Dw0OMkheaNfA3XUrsQ7tm1hXNUCyzJV0q8RVCgoBjFA6RQPQx/AU2cxuZOmiqyg2xNZYmnk7ZTFR3mbmVoHEngMpeKCupgg2bSan1QDXgNrBXf0Ivw7vKSwJpE4VURDMrST1iGXqfvJb5OnC5cx4kEkVcoDBZeFGYpsiBij8Bh5l6yK5n12fyYcJtCi+fGZIWY07evJlXvFZ+6oxtTFmjeZZGprratfo2Xmw2BqIRnqPjOB5t/QVyX09b796cEwxyz5/NpXENmkUOKnCaBmTUm+8owIFSQbvv+GimKWZnXoqlBpok1yXY2+Cv5wWCadmfOgKJXmjKq+MxR6H6zJkBFeGl7MFd13EHJw8ZNAJRmdMs2qApQSHEEGmUVgIDMZZS8MoY2uUpcb0FlphaHShnxU2ALm9n1ceVaHoQDdU37TJ4z0hqI3RDorxppGvy8wD+qDP5h7pblJdW9nO9IOS0a9RKwdlS4ohGZMUZmj2N3ie2B+Pm/RZzz+wAbu5/b5hMm47ymLQdlNg3kO1Yh0Dz7TE4RokGIvPObtyqItl92M3T3Wcpn3WJyymL3WGO87rc2tOIsg1udC+zkG9WCO34v13M4lG0Xs9xpaCM8xkVaDt/tYgV1rNY1Trebkkfj/D4WxQKLRLDQyVhKzUKh3Uicdr66Gh4m2ESBXWBw9OG76s+a/73l3ZhPrt9s0QMoyDaKypYLuTbpZEjUTTafo/kGLmJjSePtCjD7mFosAgqMVupS9L6VOxodcZ2o/NYoS9BtxMWTTFAic+7UlsM4sBBmx76HUzCCdE7SetfYY7G4jZ9LlKCS1DL/LF54UAFWlVcaVdtVAUnfMm0F6zwP5e2xLQFKEPGYrtClDUX1dPvUrzeFwmR7jYJJOpXT4Zzejii7iwQVU4CRrcUJwYUkSil62LdZhrag0/NFV00MuFwWm+QOIqhIIRtW/xrFWt5DTSwWXxi2iBRDkrVZGdkMnPzz9vy02HQ/f7+e3nXe4+bY+VVkbnkvhjW3/9+mYXYr0NGVoas5UY8IfMXUw1GcoFeqsPOaMULR/hzGAHEV9acxG9eiiI6d2L7hl2QVppRyBmhaihCbxa6yq5tzlRqENk8Q4zXZs5arKyh55+WphSqMx/vCKv1xdZA+Xb4z7pw3lMEt2VJs8UsESscGv2GQDVSOvvjbqLAgpQkAZO5M+uhzVCxuctNunf+tiangCheYksJPObsiaF5af319a9P5ePgU7v1r1rDdkVIeVncIPZVlmK36isOrwulRGr49Up2YcYj0j9z4ja5NgB/awVQ5UzJvuX00VgtWLqigfa7lqebX52YurZzheWCFvQGNP9iRrZybiqN3tgTuX5s+TLBrhf5OXHbAR/DeB1ixZZs6Fcb9KqQFtSG81EBON28znSsMOt9ISiW70MfPlC//i3XOxfLTLr1sN0umFTq3VGM/yiY4bqh6JQSdRF/UIzFfiiCX5yqgbbNpUgQWpcN/qwddXTuadmpAXCGIJ+9QLvJt0NxmVUeowgGIKI2A520lVX9FX6FsAP+tabm+QD7EeFL9dbKV0XppsCpGBve2byQ7dVqP737LkBhGgonuzyPJ7pvqaEOWlAUJ5WK4pcR/Z7f+b2ims3KfN9M+T1Dqlht3p5eZ9//6zXW3KR8dmrAmN0b3E9cqxSEAqd1WAY6aByzoUjGyrRbwuraXnde7BdNifZhypf+715wUMlKLwK9/PlJtAqDo2hyiHfgvr+fuDoaM2YHV/bvVf49z//hiyX2/OLNK6SZ6ECPJIjhLDWa6XKzpclEgz8RpZJXWOi9aHj8ehoXLippIlh8vuQuKH0EtvWckY6FSgSuSz1bC6yC074XE/9LHCdLgVqVmoBOfRNsfVwcZ9l4E8U5DvO4Jfytcx14XT99nfWVL+V/rBnybnZ07UHb2M22FGVFhWt5zGyJgREqmxeLTgFlO/RFGsIK8N89Op3hCwUOc0Hhx4q5DpdOyqriKjY47LuecwZbVvJCFi8nR4HchHFXd78uFyLcWTIpMez9CShsjZyFoOEQPJJ33tCc1UMYweh0sIfrm2rZ46T16IFuUPfsIlxor/3c73I6bz8+KpRJHS5pgRe3T+o+2RfXe5uku5zvB0vd/liuEswQ/DXWYEZbp8HZa1zZ0eP4ZM+wTb/ZvQynoBN5sS/+SYHiMEW6oa1YVhDDnMK+5feKrwNUprqvlRgfqD1x0zlU04IpFc8kwAPYBF/Gufk82lp5m4yU7q3lNVSh05GoZXi3TNheFKQmhHHq1Eqwdug+opOXbrWHEP1J5J/ts2wegMsM7QU2llqk+YO9imUGHWKACTbKpe4Th5EryTH0CM3dsnW3d+HbXv8+vWrRMaB0ZR/XteWCaNZvNQU0tyEASFs1USr1tgnKjCC4jq9dzkXHk3bMwCzwCGGC85ldY4a7X5Rrn3V5v7Yr3ijSKrTST9uKr+MUbNG73TTSSzJjdX9HHId+fZu4Tn5p9OMYzBfDUT8R5rsjGVoyLxfIUnQ8JCzDVFsw+n5NjNiTa0K3OENxpXMEFBwDSxBgEEKtEExIePrJGLV8q5pkAC+aByggpb/NycExIEdp5aenBOTFXOSRg8haT5utEcQbGqRiOs2YeMoj+QpHvDbcV93BM/MEzL9zKp42tn+sFQhMAE+XDTZyHWR/NS+vnJd6CofPTcGNui+6l2TPY0HAeTWj28/sioijlkciq9d95K6oNWEm25elPNSQTRn6C7YzAFbqJyZ9tRWWAHFhADTM6EEWvEV7wAD3LwPIqcFoZRjhuNpR49uDA5/SDIhoeUBThMjDtAXXWVoUdSG5CbjW0FnkvJ9+rrms0A/J9VKha/X5lI5sXTCSaVx0rVJCVc+0Da9Vfn07//Xvzjfh66dncdp/u9woOrZ4Dl1BH3ubhpIg+JkbksEcrkhssDYZMTSE/UrM4zNKNLsXV/n6jD7ROIJi5bZom/yke1H5vQOy3ZStAkTQtqn8HreWrLrpA0ry8BtQZ+4OfbOqfKIWAT9iW1VQ/LVBeKviM6/Q+4Sw2ddurkHmAQCnm5ZI1yDQG9ZVOtuPYK0eaLrbVE6vR4rUhk1UJg9312xOcWaZcNCfdgH7NtCIhr0uYf+vtbLd+9V6TDuoaG7ybApZAITyl3eJTpVz9P3hSsC0F72ai6vVAIH7OmvecpADEmWidVJP/Wl5zu8ihM9Cmd8X+Xvui3f7d2mN5XViKbGHChaXYJldlNruXz6ciaZZ3IKZeOokoSBB77mOIpnrTfjknc0FcsxwGBP2yDq4hp/tQdBJ/3cbGRzQyirKGDiKCktULmmv6WM8jdE327XbmzXi5xfPazZHtN2RuoFkaSiXU479DCUZLnWACyJQiy7rsBuJXlXLev5wIIRNNjmWLY6na8F8eHrcu35vr66XG4PRXKtjPnH3uIK3fXox0ZHn3F9zdy3exExD7RiSZAbBzWOnntiFMbMkQO8rO3LBlH0CFRAMoTZ9v/uHasA2XxzJCspVq2RTTMBmuzOvHu8+e5NxpCKPY1U0LO0sfgfZwI7xJT/p0gO1xH3TL01rGeLszEFbDsTsz2NXc4OY2waOwmv1B43wuIOvbRpa1Cu7kLaKIaK83JMniJ65olRuXtjzoY4ExSBP7EORfrXjtWMwcHvtnq1CtT2iodxtuOrbEczuWq3LF1P9/tGuyyXZe6OhJMk27P7xlspQbb18d3MowDvz9w8WOL6/wO1CaHgWAy1HFqKCqVivrDv/ZkJIJkAdcwiQOnIgQYu8mXHaztB3mowAePL7mTpmXdBA0swwvPegF2UK7lUgzoZ7ycFNX4xyIj70J3e63MTNR0OR8PoekeKRHdD/dQSNe5XgMvCuoVDOKWcMCRVSkpn8ZCo2UtmEXkknCmbj/RNeBNnZam8NHInaVLMjglySsM5zUx3ioJ1GWy/bw7qiSwAqAN6WVBU+jac0/t+x2aIlc5KUjZDkLkT3Nw6eYOhWlwWehNKX6yYbGOB+/7r+7t7B7NA6SQLxnHzsCV4bOlptk9WdSutCeLuLLj96nklI7V1qP2SCEnm/vXrv6kMB6I973l9EIWtt/R8uo5rUqNIQFK93o6DjAYcPqER+XUP2qv7ZGOaR5Uqszb5XDq8RHmCxEDVuc1BiMe2fxboMkh0l+4v92vqCKgbuFRjcyJ2QoAHpWybWBJiftNkXj8q+6EeitbHGpL9zonN07Y7MOrTNiC07KH8yryFeXdoMaSYe6YIeZ8ds1tPQ+SzKKb5l6JJmMCPCFUFOjgS6OkqvQpgGHoSLXlRUAwYNY3Gegse9QIP19ZXz9zYjWYiVAvtuQU1g5mtBlVsshE89gRfOLkamfExFC/E6KrMnlAe6AWM2lzkwZHvNS5im784zN0SPVM53iNaL9dfs/W2cEJ03JRtWjy/SQVV/sPnuvjJOEJCb5hYkT+sXxo2JFGWrizWhBkHF7NNCYUB6Ggjs0/8RQgxHiNIy83pGE1bjHujHwzMJE7yXRylX9tMWpvJXPGXqV0XHbVJmUWieycN+ehF1W1h5EK6xV1zVaeHIkeUoHlKd2FZoSXVft4in6LUrhIoM1egO6XHzrB+GfwRHQ91+JdYMu7oxSWZ5X1YKJYe7ZGOFmQI2LWayVKXQspxiizHH6+v1/rV9nkOKdI7vUJbckkE9hr+3injMsz/ddLfbglJmKpBtPhr+eaUsmTVEN7QankkJPRYvdnNFAQM34kOCsWcRBcJCgrVlV2947trQ/L0D/fLF8LloUUgrHkYPi4TWU3Di1IWLQ/JzPoihzPI/lr3H3TRye+jAqn5i5lgaPdNO9nbpoEOeY4FJJxZqAo3Cfi5F5OPKgshlS1FBOdVyErrbWaZe4/eRcdcP8agF/ZeKci1O5qfJFWKcd7HGBNjwtnnO+m5PRl2tmoFLnqTP19tb341Z7AU50KP00p2cdYH0gdC/3Zdqiji6yphEdy+uVl2dkCJe5BVYDzb0GEsCF7Bp30H8Mqk7UyNXwxrGEk/ek4Cs4wWDeyu6MMSkEOb1TKCJzf4f75NYTY1frvdDPL10KUii18i/foL1FBVf4ZCt0y9lXmpEdHYsolAShSdYycjwf5Ok3sK+g5ebuffv/fLjablKQKigC57cS0otkU0gchH12WmRMk+lxVHc6M3xuLq/SCV9NzSlj6bmi/e/TfzHXU2gq2heh1c5y7dGMsgm9ArU/sDAyw2ZTDa5FeasJ7D18RIE1qumVYe2pBH8Ers1MkxhpMWcZ1HkwDSIInQhh6hNWBGs+vPb9lyuXVTVcLX8JRFLJhcDk5Ihl+iPZAmU/2oK85+oBLUXS+n6GkvHUVAvRsAlO6fW62dOdm/8q6F5FJf2BFWMot6ONZqKSEl3YvMdM0fHZH1MyEjFOIDNQSpa02numxiZqK5SKpTOsMgPEb46RAbN31GWhjJMVGqC6DUrih2YA6nbGjuE4IsBJ8u2BYY2DrGQhVcOAeWDIGL6ByXUsjqD9gAx/vqq6aSjVSScuVk/xgye1aRKFGXuhHhtYrAFJRD/BDnTPY69fSGHNx0W7PgyTIyb1sp0eVy61o9VecSiztmHKGfxvuQLlsb8AFfFbgTBfnPiNVfXM3kKbLSZY8v3PUG4PbWFzU8BuhhMW0MrHaqXBKGeu7z8iZb5yQjDx8C7YyaW+p4MP8lpS1bcUEZtIhLuxfLzid/65CMczntPeA5+7TAMh5MHdQD9kqY4nmhEd4iFSyx7I+fiNVRXBQ2YCLYZ9qE5fHxmBtcMpoOZ8VkEC/G/WwRnNiyrTbw0ywqlZLikjL4Rjtjz9i9nWtCsic99RASUNGROe/hClKQHusiyxRLxXudf762LqcVRhnNN0+vHZR35y8Evk4US+GFkjMJGBcXuK/MhAk05JT4MjNnGv1uTpGcQ81vmUAGiSidEMT9NYKfl5vTUchJFB+5FFNqrvuTwGOuF+S0l8IEkG5medyvLZf6Ikuw2WVhVfguFIYdGgohX3JWBynZRHGSL9aiQB6yZCc0c+KQeKkJiurEx35HArkyj5GobTcmIDDw8Mhkmer9yurT/+9//tvz9CS/kJ5Yay9cadhvzRBqRbAi6mqJ+ZThZB/EYEwMJ7DpTHhLIHarFMHZimjT45BfOM2Dh0E2dpjYGJOAjqL0ua+Nz1fVUDMxNw8sjLEgPYy6SLPCMMGXyy0GaRClt5IEIzC6drWC3/1/UsREC/hMGLOw4GM/HYj+fSEFbHt8hp2quJo7TAG92xpFkkCKw+KJIqj0x6ZxSynExy4b3+uxq5VnDINbus0beERB6CkNO2NuyI+ARObtpHtpU2edKuD3RysbqJBLOKgJ9u4PqwAQIhPtrl6CHFFqdAUqTop9CbF3905PkRKUwlPZK5yk6nSEk1Ui/Uly6f3levq5bxXIhr5IX3E+fOg+Yysbygq1xvsZFntrOVX6wr4pxwlv3w6k80bzBKXoorXSh5dZ3n/b58lk0uQymzsnFkrVMJGsN5TSwfHW3p580Dow3Ctlwok29m55zUEzd9hUAnfoDY24bz+8oKGCjFgHqY8BpPtyp3QjC/agu56V2EZTXa8GGYpsBY49yl0xJI/g/CavSrqlpexZPJCC+tLThJDr3PypZmqF/6A4Fv3ZOfw1+f6pZn3rxCROa7n8Vqm+yc2tAVa2qftSrAzwfl+b6ZiOM19rQHVPzgtxiZHejKaXTmz6MWeDSXnQ0NCTY6uRHHxxom87hfufj+1yvfgxtzXL8Ly6EhBgbUbOGt3poA+uO1vWA3RjdikIxxGGTkwcHyzV5Bus++lyvq9rpWWwz9gttZ+OcChpxuRf7SO7LjfpMZKFgbt24q2RWcVlV2CHZPbwRtFRCpcw9/Xncl3uf8s6HN5nOlYKHAnDxc0qujYx1AZDkK3S7gMnL5cqE0aIrMWy613b2fHuZQ3yo9gvgLf1poa5C/9gKsusD4JySQ1/uCmGSd2xCgm+qBIrfk6MUJyTwVgkQQTwTzLC9br3BwTxr+umU/2degNgfcxtSZmergLFel50JGemPp/wjpB1NI+UWO77SnhoHzBkp+ImsMQ3I2RTqRiFs7KtfyXOg4ywNV3CkPM6j1zKbP6Q7KU+4xD+qDBfVWpVq1JAUQCCXhQFt2svHm3ncDtuuRmqt2cPYTmkyloUFLWG3zdap6G6QrdVy9+q+t/3Fcp64HGLxi3vzE3d7bKJ9pMeAVuIA4IYSQAyO7IlDU89187xWzmsR92/WuurcFia5ojqkaz/s+71sjSeCoT8X3v6iO5K1M76fJP2pGx5AXDWx72KB5UJeUfzkO6UWdshKI0ZAjWFAzWTGHx9beAXoba9q0f3Xc/dcSA4u1MNaTV7LkcUDM2BNGvSnOkZ+PlEL5I4+7b1TFopW+CyzNUPWlWoXC7XMgUAaMFf672JVwZw7Uc3AVGWPQtfnely4u8DEtCW4bNm8SpbNqMQ0YdMFX6KOcwMC/s3PQllLZIe1r1pcX1lPN2ro+/T+lq/j+ypopgJ07bOFUEpZCp936pfM2xjf0g65Qz2y2v1v5Vb+lf54Zse8KczLgd4EvsgtSJN1e7YThP2/vc6wtjjucWFPpusbRwwjr5wFMqFXeznOvAWb0vkZZzU5wYwTP/+WjTLLA8cnfqSdvXbAJ3ib0H76NnNMo3QEhcE4au3ERdTsQoA9nS29Mb19e55KI+2cPOWUK3MGgQ2bQUpVTEsLacDFKGRkhG7LaxtBE3M0c4CmSXwdbN9wX566Vk6JZXfTR8usV8uNxgjBgn8r+PCGbM+FW5LJn3I1FJ+kXW+LfpbD3dFZk6/GbUxFD17LO6M7oT6aHVsDSaknnHoNqopqcJSd0jMMgUPdIlQwUQ1eDm1Pj/y2shA9Wu/b8qWprTbHQwUYX5fexJcbM1twZgZsVyZBioVRU3ANkw0aQgxuCZZeXtumBnb+PDdYwchSgfklO+itYAUCz7xWfMSzVa3tRCpBniIWLfeKVmO7na2HvCoG011JT1Sj5db+190qzSK1hP8yKrJAge5hvbrrzj9ykF6BytFzvnVm118ESOyJivNwD4YD4YHialURKRE6sfK1BLmzHnx27B6p7RLNDzwnetKyhxdZtd0+bhpj6aVZ7oNPYoO4ls7/sAA1//RuNqOLu750TBbwztnHuwX/jHVWVN69Nqa5GITY6v74HgSjJlxaisnCdcCGSy1WWD6u5ecVLz5bhDw8VZWeeDqEzY++4EjjKLJAXnpfOkRA/rw3q/XBaDeOzafNAUT1IJGEr+arNaRkYdEjI8rmDTKrXIftamZ1mkaQw811vW1Z5YZW/ISuNbumNxzkRBGVOUrna/cdJbhvfbtvPxqm2Gfc3dbrmSx5a8lHR1yotUm17rNfAUL2qzsQ6boAwPOvA8ziZ5oMlMdMPVMvFLn6E191wzko/d2AQi9HfYRJ3JgGrlqgTre/2ryPZECvM3B9aPBgU9G9U9oOgl8fRJoYBM6JVOknJI2CKGf3gG9a4v/bYbEpJn99YDP9t6KW0N4M2yFjj4fvy7ba3P6/XH/BlE4iUSGGMLyJBdAg60PNSgXJYhlGXz1F3+lzY7v++957XJdbaUDjgsTrkD20Ici8fhW/zG52u2T6mpCuikynJdaKTy7F4dZ4RH5N8IQyF4GtLfuEepkc00XdBLBbGeO62GjPlVtSUcBMxD10RnkknNvFmJ9xHR8Ldxfoo4CuljDbdZPxmQroGpHeg9VTt1xHxDjZ5eng/ZVXwHARYq+kF4VQORI7O9LTyurzuGyFoXgwOFEQo8nw9KyWz31p8IlnqPNkld1IYz3xugme7epMct0jxK6ajor61qUxwOl0stpvzd/io4m3KAyd/lTmBdXAbG5+IJaUZ5vJJ48BKXBtgQALNfzRSTAeWgqIEKxqzdNJCgFBUE7PKD9S/fiC6vuJtePbB69jP5pbqtXoQVLXVKTtXyyP7eXelZMRX58G8wriSOR5i7jZBj9gzwdl70Y3O9/JFXlRmMmsB1c+qxMZeegr9EJcyaNI4v9HixIpjkbwvwvVxU3TRnEOx/+b7wL4Hdl5Vy01+LlJnO/nnN7SFpOoUF9+aRrDiIbHuD6Bqi68brnsz+wp2/6blizZ0jduYQ07GbJdsz1jb/YnOPj/yw5nTuLpnmE6+S/xL+eDIMxQZ4Usdcb2yYdWUKMuHg5pXc9A5W4UlHDYmHCq9impYWr/4MuGxIhx2d7kKBzb2lcrmlyQ19j02QJYCTVJNwKCEhzQOKfUiqd9uiSZPjx9J//61/jPjFekFdKSfUsItKW5RYA6YC193nzjXYjTJzkYkVLCaNbulsDSdT6JrhEOI443dffxHQMQNIJXVmwAo1Fe79gdmky2LH+mcXDsYJauYL8+V4F8f0xdxwUm2U4NZx0qzSFxmZPobGERM9UGDDkqlQ77681VulJgWkqn88I9WFrleyKT7Prcq3+vO/7oUzR2e0gAj2+LzL18PW4rz1OXQppHgoksLbUmtqYLWf6xUJTT7zBRl2pLF+icQmjkGPjyleR4xSmuvXmv/f1kjQsyIMzKGYDjTBjVFxV1i30uTMef15vNwNFD+3PJQsI7sAzBZqCMNHc+yqN96s9uZpTKXW/bjV202ndwMHC8VkGzyjdz+LSaqftsy+g0bGPj4oXAEIE8+ggQYsaBHKrIO/2IasYmQ6QgN7QJVT2LT0L3tQJtebr2W9WvglHjvu5/1Dn/Bh/KqcU3je9SaRANhf4B8mIzapZ+C6fnOJdsaI2m8d3gTbVoEPGCoTiGSkACfX5o37a9+/bDRL5neDFDe04ruLBy1T77HYtHUZq4zf9TZm0AWccTOnTtrSHrvDKzKNKZuzm42Y7i/PyOcdwb0HtJzB+twEjYcH+154Ek+jjeV4rbmb6tv0LziFuJBVMoiXW4H9h07oU76pdDfc6zDL89lmneu49ajE1xcyzhMjVzng8jFALpZ3m4GO+ZVH/hCPaghFYIIJsCgAsxhdC/PB59Em3bWv0xiuJ0ebJAZt1dLtl6IRNIGnIwq59SXMH2R/iIhMufFmE6miK5Zo5QDYWISW3X//4R5yDW2XWcvyDuoKGc5sv9t/3u+6Rf8JWyDOWVMMLHPpnhbAQ4/Om7eN5LpMSno9fy1XXmhIInEFONOXApn9FfVS2d4Nh7/tkluZOODkZ1414pOtNnf/uNp+JMCnwXgXdU2LjMZcsfENFrUAOGzBHU4UJOYPvSVuFz/NRSc9vPgNVHXgVDtSAvxli7THzx71VWxjQULEWy1Jq/D3hX88RxSeTuZIT2lMp5Wjq4lwktG+rizqSJhGbhVCj9V8flbOPka3QfjzXyMWFxvvbloyuLD5f7nejKZAv3zey5tm9+t8lsDLO+5//528ZWNuMrxeEiihqlwLg9Gy1l0EZVkJPBDFyigH/Eb7DdefjgmaDAmfr2WXb82+xwPm387yFqbkuf+mMpHhOdVAM+VpNdfs8GQThQqOLTpx162XRWpJn8G4LIuKJudNVHkyyGWozlSBikGxKYXNqixMEKzLR2e35mdc+50T2PkurulEdfLst0s/9sfoNo237Z1tryMOAHX1sLhVKC/fhTL6OLI5RcV6L+a5FXftDP9UKP1SJy3DdPwtMnOeqWbWhiG69nrveDPDR6w7Zr02P2ZK0bkN7yC+nuvJyuWzP1diFD/BUNyan4MlFtO5KvWS3VzsHS+5oOQEgJSoVVfxzOm93JVYsFtwO560UllXYmULUARbgLFZodJICUVvKMLxisV+xXuIwi6doSuLdqxvzaK0jjbwZqDntaGQtjFBOfLxvacTsknouhGqq2QHd4EqDAIxkrhLnctvZlg3igAqkQblfmkj99X0L8sxczUCzJLXwuR8epFH7aKp4cWVp8flMzCTl2yMgy5Rvur5shKTkm5Zn+7YYl4YaLTQ12UfcNiEY5EWic3AJ2zWb0t5+Uric4pcmieI8F862hVnvqM45sNqCfIKCwZvcCIGRlsHrckQ/RpaYnMqntGDvcNRbkXG5YbBsK/NrP75ycCKM0YmtNo02pzlKSkwL13UYDJ1XxsNod9UW4K5QMxQgyW+IzTYzHVLnegqD25Py5b2pZt/PYEmwskiSqxV0x7TYzbak2gRooaodIPB1y5b82+GS9s5rfPapt6m3dfvpMImgImW0ySSbEKaht4u2xsygs1npIeuxPGfV76F61+vBCrB4OK5DdD10xSchwCg2Dh8cOpIC6ZEnnDWhVM9Dbg+yTUK3RYxNDcm1M3VCqPlVhT3u1dyJiL3LFH5ohj/CKCJxrz7rtAv1SSXgbe7hiS1gmQ4BVVdKCXRYC/J5XP3Qew+QHasYVvOIvX5hJC8hl3OmEh6zEVINHeYwNROMGXrM4m0RHUKv28p4z+DzvqTr9MqZJuZKmLlFS+im2YZ+9f1pkbhdulg6tZEBegOHcZVJXQgBGUtTHbPzzpdM5Co+0YZgW+R8HS0EWiSP1IaQ2fW9uVoKWWjyABnT2nxNNx05bu6NhHsA7Tll3VDoRA5cblUZWqNoetqmkr8gbRr0elTHohkNKdFK0n//vv/66wbiokhIJJkmJNb79vuffyss4LMcG25PezDx4wucVkx7OX6X97NYLPL42iQFJ5y6Cz59ylo7WmmCYzZkJGVnNHDCvMYNCc/bdTHisiju6elIsz4RjGttvPnVplWm9ycjKSqYVumxlHP5IIfOCVXFOUgn/NPPUg7rNRvGUfEcEjlfJeczWXW5LWAtWIzqsqBErlmed7UMx2VlBnVmLjWugnZuQpkU+bngzHxEr6IC3vjiRhIwch1tuwCztkZT9mkpw2GrUtygRg1XBr0eZ65sPxxQVJJ0G9DkLIJI30U44K6PeyzXzPVX0xwCIprrZXxXwqAjxeEl+il4iEUeK0ciNebZd4XC7NEDRlCaUFcxMAWsVAPuZMMiKBgcWmQtzmFhxkZ9cgmMscrrSwlWSSheq3lFbWit8PRBgeET/B9TfaZoDBLCcULEI5C5YNphM1ZR1KOI9luJa4pU5tK7FhzHpeVPpkSkNGv+TI4j1dOyAJCvEEiFW1s2Crbj3Au5b71ZW6SQDC7G0j+P/UpUi6KxlG+NVwk2cer80Sr1a2SXH6oJ9s+MojTfhTWeosDYoSELtHfv9M/1rvNYWV/kBz/oV7gdbZHG+ohhQ6EXo6oLykRMHDEJr3Vj1+Kl7KGth8Cf1PkpYGUupy5zW3fLMmMKlIKsYhcoAC3l90zhxItt+9ETnQ5gDNnGn15A0bytbpzLI6/DDsYRxiMS5g8SBe7QmF74AvnJeEW903qZyQUs1QLSxLEHlzRzCnjlnNkioGXlamZvMjsIlf5is6rdrFFGUBo0W639z2S4fkyoTVZhekNPKqjnlm27324tNQnBxjGx0v8BH6W6bnbOEQ1iaKU2Jh1GZWKuyGXzPJqIKZVThKlYIZ+J2/FGGhAT52qSsT8Lc19on05pmF3reZGuw80f8XtdmXiMpv/v//w3X1xaMRD5rAkQPdddM1Fncw1NqUQiA1sEwWxEZLp/WO+2/GVUz/0ucuMOiIt1nu9tW3pjXxkFVpY0KJJq4JmhWcaX+GVl6dkfUaNDUIvoBMtnsa5S4/SkwLAmz0mr2OAqgcXtTWOUDkohGoPJmVFO41StDYqaj8QC1fiAwbD0UCYNelzoMGdAVcaaJJpXfVGx/dBEKiBxmcpjou1nE/MXw0ofNJXTBY9tDWVsdNdqbduacAikQztwUlsP0l4a5SEBs5wuslSzklzcjoAHUHFKVUHK0rgiZBRsOPmQ5x7PlL0apKc9AGUc+ck0TWnN/cwzOXZU5+BOuatllWzgkKYNmgg68aRi8jOdZ6AG7JgELqNF5U1S1CV21RgT6tHciu4HTPAF3XwpueofH756pCW5wRO9SVcfAj1PxE29Zst1JctW3ausRYghifhR4RnOWdfntpWu5kXyPK9XyRr/LwyNP1IbSB3vP+v1jNYLpS5ixLKIyt+vD4XugQbLdk6VneG2eUw6vMdOaKX1GYhCuPdoRGjM7RocX2uUVpPlZHrzss2e1oVhYj/4T8wwNd7FW1T1ahSI7gLu8d3jvauTnVVWOJzWdVU8QGmn7u9WWNjryoc80rnAJ1Svl2brIa2phLz5vi1/bmrl9rlm87eO7F5IhtYHHBDQQ7cMtz4f1+stFdKyCjyGZwyFsZSe958NEQy76LweNnUmkpgf577bVjmS4Hz+2eYpqXzfFB3TyytCIHfo+o59WEmurABs85EjwLXJvOYpokWW70Forc8W3pi9q4A9Ub8pAtvtomXtxMBY9LExwAJuF5rsHu2sKTnIcwCopPIrOKNyBqyC6d1Y/W+qte5HjqLBiFqXFpoVbXZyKeialVCvxL7h0ZFtS0npNwtzXC4tVrMgoxms4wWFI/VZa+rVnmjz0NF6kou7AaRad2WK5kELRlH7qe/T000XpfliS136uU9YRO8BKkMWMukYkTfAEP4Zq9VyQjMGqZAT1s/2VaW6tB04sXGIRpuzjavt4nEnZqMaTxWKqcyR5LdLBg8a4NK9QmNNkBUmZUeRKPe3LPDz+74UL18/d8bXj2ay+FGWnzIkodjdeU0t6lrIHiyVIpGNE8r1KVRjdkr7o5xiXCJK1eOgrkeECcB572F8pG/vHuj4fV1cAiZDOrQaxyU+pLeYTe2o8xBdaH11Px2QaJfwMxrInzhLaJ5exy21Xk8qqlqi3DhGMDFU2fX0whkxIkYVF2oA1rwc93urppgiDTXT3PGxwyUqynV7Lt/d07W6Nm6R++nXCDcrIighCFQ4RJxfjrduNS+JJLSkA3/S+Y4duSmVVz3ms8mOrU0cTov2u0WXJWFQo8nKkuMs/uxbj/MA3ZjoCVKI7XpZYBXu2D/g6Q2K0fBsu4iTw1W01HdTFE2QplbaV/s+XJZzJXPRugXUYtUl4f+8/l5nsoe+XA1Qg9FyLBhFTiD4pTLU5S69ObwMfGp2dabeQgwIcDhpGHPe5azuAoPMdow4q2PESKKk/VxVbgUc6YbLq631FIZqmFLMmJmk+Uc0jwbyT9r9cj0DrTbxeMxDBybJkjTRu0pmuWqBHZgD5I6Hec766bTd9+UXyQ4clQlxaKTCTSxasDs+NxFVqMAY2B1vdBcwLf6pAHVw4NaelOf1+wIhV0AXNZLLPPabp/LI9fi93LTvV2F4bummighwDS2OZ7f2p/fazVRh99fCef0ViXi+avfZW5A+MhPm87Wxxkbl7jQbUILX0l2EjpI7Lsvi2JT3RCPKxVpG7GxFsZ5wK/DSDEyfkX3bzCbeNy4XYumW48IRYTPJ3ym0z637c9di+Kkg55I35c5kDBZ4452uOsUTwFRCGBFHCAfkAUWQ66TrVCzlcQe1ftP/S/TdV3td0sTJQOMtjfVU9SATFqBDQoZy3dLE/D5deIaCnoBjSFHfwBXxtg2nPhnXdJThEB1HIv9lXiUZ+1S40OKwBd2DnK/DSNzn379/fi2E6IlhH03ZRLYRmoYKo06CdhdKjui2qKGd5hnwy62NGxFvBxnJzLkUmHmS9VlFKpXNBUZQb8ox+GMDRkwPbq/lRlu+e1yAyzCgKBlhswg4NtMLpjK4YAAPPSJg8vRTudxmjVSXr+uAUGUuh5dT0rzO8B/7OKgKR2tNw+h6Mq9E1COBdFfrulTg5ijulrfkX2mFwXlYt6W6qF2FtulefwJY4WRYPEs/1HPhmckk9ydZmCRmBykY84TFN8DonTNO1Ua4MDipn9ia0UTQnACeD0rpshFRzU8FZVUxxRI6QD/ztT3TkTWeHgGL3GPYl9utBXk2E4SIgJy4XIpxY3OBeZdTWq6qtIKFSep0PqmgP88LjJhgud6g1EAe5I301ZLfFeBZFym5EAc/eyPn8bp855+8lf/7GcY1whk91W4D4EFv1ODq1QvdHVk1mPlwZiVRS0EsgdILXB4BxV6LjlXq6gR3m9Ey/rIIMJ4KIP1x+Ltbdk9nV9KkrOO4pvvjN8r7fb51eQbYUndNQycZ0JrrT4Ri0u31oFnjDeWTg9ox71uWizcea5R7VYwY5un46C7soltWwG7SDRhE07Ul6BgBeLcRJ6FOmi7pE0OvxMsEVm96LeF275XjCQNQLX6WE++3myMgXXJiaITDuVFIJ0P9s6VTPSv1Q2qGaQFSh1yFwdpbwOUouWWX+hUgCxZX0M8WbrCUH4J0yrQFEuBU87iEL7Ai47I/kPoK8EYluXRC00XXdaf6g7RoqD49QMv1fDE0GOCyAqRkZ3zcQTNXoe/tsims82lr0C60Qo3o8AN0ld9Fely6+KQZn1JIMzhgJmHWnrD4+poV1rNkpH11CJHnU9eUopoDFfHA0caCLMYrXJItBasfKbjQ90WmTf91xEBmToC1FWfcIfc17NoviTigBYPmZVieQuBFImfugtC7Gpg2Cm2VrtFh1LIgGzEjoUXGC+0eGFewqWRJLLzZzTFtWaJ7BGBSPjrWmHhIk4ulC/dIr8jm3Q0QVe1Zk0nS2SNlKlOyfXVEcEpG8XkZSug920/QfG4br7SI9r7o4SjOiQ2wPGTULFhpTijkQZhK/zuflZo3mFk/+uurhyah1mHWERq+wkthmJlcIaB1OXrvutBUMiPLVd7xNaGuVGz18fCZjTrzkypB4fL66gFVqG6ySGIY21OgtQiyGncFndELw6gIGKr8SPXWy17Kxvjiv/7nv1R3iNKwq18JgLLFn7uajWOGK2JljPiJVx1VwhKqy/eN7+7rD1M/N9f4A4qhs2uzm0i/KYWLmpexHzqiUAMu2iVzHJTUkTy7BomRLJl1cVwXrlC97Ns6nBCFXy+/pGMG5VU2bcTposxWlI6ScqismzCcnKWr17M46WlCznEoZ35osS/Z9XQGznKQcb2/luWqXGlXRFovvkYl6gBE48fMq/DulUZcWzblBgIHZFV6Z1K/MIt6WSpwSvaUF982Wwlz3aN+vdxgqxcYvAH9Eul9joYqye58/vV9c+lgMau1/t03qUUaViosHO5KPJmcyT05ysUFWXNcaP52fvSMtF6alrjgYd7lzGAp0qp6Q3I0x3EbzutFFnpdmM/j02Npvh151IPfWFEeiuoKmNP5sSu00mmfyCwrpImN6Ov7cjtc88p9XTkEMyKVyksmQEUNZ9KbJFEcfjK7MwoTZJEyTqpUSfjswy2CDKJij1yijaFrMQ5y1NXp3LxIkVGZjRyxjJSDLmCPj5MQBlRggMkTQ8WfWbjHD+GTS8+N5N6vWaloJgjXsJHjWQ0GMP9nL8m1R7dWeY84QJJzVpMJcUQvmuHLfWb6d+aGFg0niXWZ9USEM13MEOqqcxN8o23lw8+TMv1UhYI+cj7Ebsk+0Ok+ZMdv672phKZE2zGbRaKbhFpP+anYTHKVuFs4Oe09Z4cceRwWZpVpmhSrGADOEk+bboYdshAIdWcTz7UPudEtpMwnXIqebuBvQIK2eC1XEYfYdn/vPQUMBTb5BVMGK7D0DjDuzhJ8xtXgfMjHkzBgSbu64HLvs8pE0ymVmaeopJmrlIdGRyTIkv75Rp/rdan3ovq6wL/YUoM1nJlSr9epcyT9pMh7CFy0QyJ3N9/605EpsUDdhY2aS/iozCWtNrkMkz5RPJ/27fl5U3zk16zEsrGztFKloZPNUhtgIvjCGk1P4AgBGeEu3zqLqGWdj0rrISYk+wfNVTbPpa3mQqzylNEYQKN9/ZQsI2LQqhppe86UscfjfW+nsZA/XSVPSCiF50ZfatpZCTJsfHs+1k9Vnz8uvbi30vwL8q8aO32dr8t1e+7rzwNzh4PD4eN3YC0Kml55G5TAlpNK7PwwJCjODEeU4ZYRMyIo7u6mD+NisMdr+fWX3gy21dJUdGkk+Em0/DRB7UtCAD8mHmCxY7OA1AgwfuP2BH1QlQuEa+ICawle9TXAsLC+RQITTjqg8xJjBblw1RdEgf568guT9QzLhCkPNpcSxrqDaaQCwAi/pNNwnzylwFDP+ZZx9+d+9Xnbz+dwvTHkuQfPyFMlKgzG8XmM1QqnARhnupfzjCJnpTBy5ZFubheDDjRF200Hzi0pNNxm/8JBubmFIMdQO92ggX9hhWE5TtgawkBgGj30bDJMIz2VuYuaavmibCb6wePVuxUVjTNxGYi0yrMs2xuJyCRu8FWoy/yvJgsUvxw9SO/zeEYZUD94md30k153aZZR3wIe9wZimJDFum/CsEG4UBW0yYYLpj3QEuKLOoPRTT87Y8rdClEt8N2UDUb7PjK8azUvxjjwVgcnF0LqFQxAgLWZsh51Xem/UJVTyOj2x2hJJ6A89gMfGA+fV1R7WKoBLvxVHhf9TJUNXQB0NlEziiWNPyskTyOf3XgwxyTqwKXbbMsN7BCs1E7z3Byga7L/fbhdBZQqsvK+ybOAopPi8YzsxezS7e4T8pCDfZI8ehJjHr4bM0NXOlW2lHYBRlPGKvekOgbOcNA0pDCrRlTtVF6BvSgXg4E9V4Sada/qc8Znqr2sVtHYFP/tem3ZSbo9fh5tPrRNob4eTS+UqDNDGrrgUBtov3XpxLsU6T/OonJcUF/YkfWwXbcNFNFMpoci60/6RuCvDTqhS9Psy6dHMAS8EkVzMVHQoZet9FSOlJ9m4kpRCtk9UxyXDzoFSGFZzA6zF1RZu61vb+W5imtg+yYJrm3Mir9FgnzQyctyYQy/qc00JJdSew4+tu+uyWANT0WYMBh8tgAw8deiHb3jx6Fc8LxoyNHkjaD85FldAR5Bx/9xVLol8gTcbn91UJrE2JDglfMAhjku+bpcAIFkMyklRF09U+G37Xmjxlt6vxoYwobLUnmLEQ6Harwd69AgQ00+ar7TRdKgoyRAg9ODih5uYrzbPhrGIbluFIqsgqQmm2+KDcgklkgTSqMFKZK8/fq1/6ySpqE7N3WflZp/jDT4s9zr4u1T62T4KGprSiCACYDLnnNz40uNU+7INa6dPjA+uNIum/gMuAQoYwNJwTi0WWS34PRkdqhnLbKEabni3BogJOuPToy2/SjelJUaEnkXVg1Q449uWinyAGDS17Yhg/j9fOuGOI5fmoNyCV+6dDgoEqH4fNzWFS9QQfMsv2Lg3S54TPpabv+Y7DYzd/Ms8FzWM4mLDXbivlpk06Su+sXosd/NpeKwWAeu2uuKXtu0UjZtAqKFRT9N3tRXHveFP9hQ5m0UH28pL5mlG6yYJek3c0OZXhAyfdnkvkpSjR1f+ealUOptdCrqgAR+Je3zGuwL2aGTL9eHZ75vO/Zwlg50G9FRCXqJNVVexgo2PSEBAxDOMhMPx2C8WLvttk6j6kk9f5OF0kep9fM+KapJEmlRcI9vnKElA4N+teT+XGU6gVnxXx/IITo4HqDE2u5QFmiaI0kPlymH7qutqxmSDdqSDzkFLYZ8z51lIy+rhXpgQtMW2h5GhVneLzp6KEgrvrsBIiCDqrRq16DwcWi3Ehv1nmzqi2iziOfoMV8oxwwUV0zjbykYKRQxgrAKSR/opRQB5hfnftS6pkAdXpr4it/0txKMK3zdg6hbaEqmJhlm31Y3Shf9V7GLuA8zJVEeyA6z3Twdq5NlxG0D5m8WKUU1WxT7Mid+RESPfY/deZCPGlbZ1u+6V7Lp0NIjO/tWBATFigqf5gL1fhvNFSyIrdXW9hq3iRiam/qCIZ9FKdpHnlMMcFuaWU6vuGv7c4+XE7aiPp6RP3UVajGLVvgMucHks1va53ZvCbrczStFGoqLVDV1+vvv/yPqcG+QKZyq6BnVuFx++1nRiAjsi05UH/mlN811q+bkPm7ifZCoZyWLkm4zkqGQfrr4UNyWMSVgx021y6YZqOkLqkwQSOaBUIw2o0IuxAnk9NC4JkhZqMtCaKrA5Z2yWy2r6eiKDKWjt8ttpX3v6+n//o//EeO6pDNcQq3KRpNStSiIQn+rIgmoslG71M+Pbl7QWuvtYiRSdhmfYIp0YnYhs6aCQj2+Y7+PfSqfFpXGvAqa5zDFsEnKD1PgrF5S/dq6p+dLEbUZxvV0kn97lKb8gUzBEXmXhXpjqDNZVT+v16sCxVV0AoyEwGPSlaBVV6M4/o9NiUllA/LTCigrl7/e363zRGI9g7Yiv3uTAr9TUGpqM9ip+4oBThIk7QfD0IwfcEfAx0QRFpCH7IohscoCKd7AoRXASQWmuTOYDkVpkdrhee3mYyY+9dDBZknUHVzLryluQ4Ksu7FE2FJaaUyebqdDrq34TyONKmTNa2VNePBBSA4GOkcCMi6m6EEq7SrrIeTtMIo1i+76b0RxfP1/L7ebQTYLMlGEbEqCrHS9xoPsWwF12MjKGwCJD3JNT5mw1ASJotdIjSGpsvU45/H7LK4KqyhQO6G5Ny5FFx+mRJptmoELroCRysXqo7jRwJhKopZraJsrvDzKF6qYIa3uYuArubxJ/zTfE1VLk52lG66QAbuRx5GSx36XPf8UQreZpGcDP/M3aNN6OYqSWLuDGktK/4zKXNCr/GZqaWbffhY/n954oVyh522oLJf4vj3FOSVp55Nm9J1G34BWsTUqle84rKpp8klRoz4k36tT9VZXiuz+i0LhnMJllxRvRiKS/B62Gv4kHNQuMGclQpuQ2lU1C5nN2LFMZdu1lBVV96SYz+MzUTvmK247h1U12XICpFD0uoa+4fPexrRX++6I1yb8GisyunSXWbPJRGvMwGk91i5oxHxSh04nvVSeR8E+EYm7f4Pnc+5ld0I7rEe1JB/DVaLIcSlbRmkXIeNOvk4KMjkCMTpw862rtvj/Aa3zTnkDH2F/eOh2GsSgA2EdwbkYwpmbQ9G6qIVMJSWd4SLRVbqkh6gab/sA9bEJq4bZIwMPB8i5P9fr3LWh35VFlZnQwzftlShN5T7ZVOPOxdHdjG54aIp2B7sI+VW2FqFJ5mtzRsyYeFdKNU3tgOEfOq8pjOKhneHnxVUNpXc2OaTny3JTu6lmcZvQaClB8mCKtJmIiKaQxhioxqE7MGdGtsCi26q/CXxU4JKH08/6s7i0FqS34bWmwGAgUJy3it5kQa4kB/U2dUIXJj4KqYkrfXOqAUgiScA6eKkQ1Fds8kBp5y8jGw3IJMSxg8/f6mH9ddRIRnVhCYCuR/INStg2jhlL14kACz89dJpwKwsImQggjDorJFbhJKQioqrEygEkeL5dmpT9enWj6czllXZcuqLv9M//5zeB5wpMc12u1LBRIHqihG2yr26W5ZTwrWjVkQ+g+yJ+RRBO55fPHBqmYhTppYgTfdXAqerJkK2gsNv9vvac1FzmjLArLh2i//GdSPaLweVSo8gSbMqIlO6fLkRCLTPyUgHuN11wYHFrKD0OGdKSV6hlti8bdjKtrgZV8M8IKVrG14NhiF7Wi3WbnKuTY3FGlos7TMPwhrP0jHETK1xR/yujcTios9mzJ9ypdfuckcmktlScnSvuBmlJy2YWmLt6X++r7NNtBpU6ejPEI1NGjZxmaPNi2op2DUY2xjZSu5XPQG7cFbC6gRlSBz0qwshTtL5XHCENwZeqSwYZLUD09BKNTBg6hkzvPtaefl3KyVjtJHA8HzufAcb6xq0kGD7skufzov9NB70ewodoH3O5QlxmyMSZmHzta1GcUGCIQmk4NCCU8oobMEs26I3BtZJe1qpiJZ0Z2tBL932e5SuzsZD2IU1fvx6tS0VaiQlX0uX3a4Mkh8jgfInIUyqGUFRHyawsh40EzXodW3KLgDlu/cmPnwIpyYWItMx0yq1m0gb7AT8v6lgzWT00INg3NuZUnjHGNJ+U/5Qxp24KmFv4C6NUDmMeL7+338vV1bTgOvpR2SDKiqkCUvdhN8+00ejrcOteafJX/d+cdw/5mmc8i6iSJXJpna99TGRJHZJ4UOvWDEJO7+GgTFgkUjHPqs/B4pSH1adNQIw8uPSIbsm9h+nI9TNseTdXcmIbeFUIvbwOcJwCM899m30+XbQI1CfYBD0/O9nV81HA4a3mUg9tyUGGaGCXV3Ku67eHYt3vOq4ueuxt0oCdYQGw1Dhj9GBs9MO3oY4DIaDSnW3UHrRfqyajZhkjGdmKQsKsWUtmrne14zvJNlz5QVTq7Tyvmgea7nv3YIYew1M/mUvpLoqTevXGD02RwFUMUQeFWyn2pweR0EPNgri4UTlhNhXIakDNxiOwGdQ3xPDNSDPX83hbHOdsFWmYB0hqOehGv3rUpIzgQCmz+llCI08ZY4ILEqIVJjWogrDdPvv3900XcY3jbzcKQc71SSMotzQgrnEmY4UxRtm37Xb7xZqlnkpiQPdf8yZFqNExxen9s+4809apQggqlPLd3iFM6BB53MGcXZXqny+a5KdAkGLnabXofNQ5X/jLeFP4z0fvO49x8hWjpgy5Qx7U56G4dj20ev1Ry80GdVtT2YmjUDInlOwoz8j1U+bAbW8yGYnK0xKAhnUDAzBsV8rI/gy8jBz/McVM2vrC1X3U5H6SMdJAhN2PXJHW4A2whBcJRWyRto6yMNG+tz3Kl4pTqXGmAWKI59yvy5XFB7uL9raIyhclyGtPP0Fds/hUl2JSRdhNBwBjbuadGaWvWbROsn6CQwzrDGlauDYpJpfBa/bkIb9unwf0timwgSI+Sbp8hsfH/2mJVCoQclEOdKKrpbuQjF97p4RKairieVsiwZdkQOaGV53YUih4spTDevFhu4ZR66UYeT+vy62J1y8Fuzyk2U77jJKLuxtuZhD8XoSGuVIPdcUFHZbsZR4DLtm0DMurSpwAQ3etkiVj+y2zQAWgKfD3FDawtxqcbSTT6+f5gGFf0vRlHipks5dEXKRLCuvskWze7b5VmNdrrkIKEjcjz9PoWAPs/d7sp94ZqOrseFp70x+M9TL+8+HS4xHTi4kNzKON7ghmqHaWKDuw34NIq3iMxB4FZHcANI2KNITXTNPnPebSzW29849fMkKX+/n1j79cXd9868OwXPruiJT8pXvSrxqptIAuR6aZlwtXZ11m07CRGHWzrGW9dEgoPbzvP3fFo75lTuVM9BujzoHxlJ5lwffr/rNdlEkJhuYW2nxUjgvWnzaxPWAYluYbsq/EEDAdv36a/i66Mqb+0II8jlH+83/99+tp4VIXo/hbaDbosFT/im0FiJbZLFWQ7bqhA0Xe2/X0yXAg7vRKa9UCYtvVHlppFUu6xksFM5hH0zEO+BtGmUYOqs5es//H3Pcfan/9aRnkfv9/TmBotHwlDivmv6Sw0rgwbtPpMGWyvucLqr3BIHaQgasWhHHfCj4RqY3yRROuzFQ4iUbjbmaukqQqaNwHIILvzVCV5xAl05VwyyCIxiWlf7/w/2xQNPDHlW4bjyayDLSrOmTI4lLwa6RgCaVOZHxU6qdK+PBepDWJZpjd7fwQFZdIseSu1SdlFiJ0Zh6JY1y4pV0G3ar+ulxaIeejHpflEASW4nmpWg2RJ5+tp8VMA/HRcMCv9bRFwqeVtB6L+PFxLA4bTbUtyWGca1ixYjVLAfCz32+z3bQV460b9Y1cq80ORqNNYbhCw4ZIsagLUVnXpQsgh4/WR0SQun5+XbpRkzOdSpOmH1mteRtdDtHJJVZyRfCNwAx4wK83BfG8RY93HZkWcH5sKpw4Do+1HntbLhIFfUXjutDQgaYDJ/7U/cfXdjzfWoeAnMuF8pBAT9eee/e4l0iwZlQlzCaLnKGdEpp7NqKGyjXK+7q2v1SZAomthDcHn/44vKiMKquRFRqrk5DCUwWtc8c7BTP3NmVTkdIN8M9tnoIGZ6/98j7PK2B65nGy4Np6hNamphX55zfzQcn+3FpdkkdU7/Bd8cgHCgGH3T7vcY+bwAQnXpF3giwx276j5ix6DpPBUXuuL7QZ4Hy53p77D3DFEOmNnMdeRfOXirHdFrlHiPYAbF3TThOg4wtkEUV2FV7P1SWdqR0Lu4hhiLK3JUtONTy3LZxP60qgOJE2O2uNkVwiweVSzNtzQ2TywAF2vFGcDCUGIPVVJ6QR0JQPyfH93tuLFXjR/JEQJEaPr7toyg+AJNCd35zLo13K/UiHdRORkSuYeNKQewnkFzaYzCnqWio9H5bzbb2vy/eiS4duPyGhUVwzPsxQKm8iZOvtEkP4JTxa5CZXtU2gJM2fjcWZX9v6tx4iWU0z7zt2dV1Y76E5l6E8h0V1icvCEDCYU3wXBC3blHgiHDYj3itf2T5iSPqcelXXY5+qoPT4cLqrq2GqNXnrJClWOOhYNVgoZgQqm3BtCkP0fZ5SBBc91GYcxXrikjCdUidfx3XCchKrP1Pn7prUcQdL2aDglPRreB4dhUnGGPh73OITlum/wrHtBu0z1cO9jXvQOPPJ7Oagtg65mmQNFyLB3+d3O80Y4gvjtSkVWV7mdjuGyt95HEqwHwJWSoj9sAxApYVUlwI6najDAln0jZPA0igENOUgzzosZkI1MN8c96xB6TPdHnWBa+EwO9W5LLmpvWjrzyZnYQck72qoxO4qHsU79+zbeppFAlYp9DQej7Vb2AVRU1NQ3NDN5Oe9e65TE6RngaKUFV6ixun8cOimZuFZIFSUTukZL8JXwQgH5XWOO8jLzTr4E0B4KWWA8HoBioaeMlSLxi0394SvvNdad3YrDr8ul0vP5Fwf3OUzkKU4waWewFiKRD7fUhT5mrHbKzQhXCODZ+MoPb0f3RG5a0ro5JqBV+hQMRZOwKPXcUl5F4IqWcGvCqeU1txZnYiABVNxwWQ9s2WMtu0rdYF5lArEZHQx6+G638bdv779fAH1JlAqz8K8nr57hlILKk0AvLb9dVmi/YnaOJkHORa6xaz4vrUN53n7tTSjobuNlJYv845hK3UGUMxvfD0pw3H6zvvSsQBkMIMHsMthYT/jBlnY009Q2eb5GuLXEGr6CZZcya5sT1BKiAh97gsuorGjwot700HxwuBASEi9EmvPo4zwggcXFJ89UKDHBVI08qBhxvgG+yV8utV6+Ll7HcGz1MF3hhWsjYhPRBrXoc2YrJxFAjA4kJ6rV2FCqQMAZ5UZJRImsgDWKXwlUxQVXwUXeYXlIbCb3eSPdqw0jeg693v7jnGqy9CiTNk2AdrGQGTpRh4psgm/s8+glW8x5OHeA+OaK2SGr4CbsDPqyqspTCN7Pxhm5DFltrwjDHaGcbioQi4uIJskGLNJsQloUz9EBMEaaUvQJDk+riTmCC1pTtf8FK2UypJghf37jFSxD01VpHWoi0KiBE3wKeDjzxpvhcJQqdkCoZmDnl2Ndozv9dXsVdMn5Yy8cu8uV8ecW0YVv75sDJkkNUjn6GESkc1I7iytnVY4JqKkMAPTGz3yu2wpsjH6bfk1hhaRBIK6q4K5+KIM492AgSGuVy2rglwSCtvGxs4GkdgNuUmuqU5BDpSzXzKyExgNS4rwiPMxywAAAYm0gACeN7jpUbiH5pgK7EoeETRj/r6vYrznswDArK9oRxBl9Xs7HQYPPXzNpw7ZZzeoog376ggPV9rkxbbFb6/V0KMIPZzagxPhhAHFdncoFyuljCwfu3LKSs+ByQD7STVH/npr8MFHQjGokNlbAjR0/sgnOHqdFy0x1GQ/NMVbxNMFQh6rEZFHLJQG0J0cJZKM3XX5gEWvVfLz/I10oL9BDKu3izZi5YtyBa/FyedYyKe1WJeaKCgIHes82t9oUL2kycgAUjABF68hgFlkHdcZQFP3zXJEPGrfVnCEzXJtpdm/uPnYzTj7tY1vDBt+mDmRXzR9IQe0IxpmK8TKF5eZ56ifhUmxKVVMQVaTHE+ZqPkMczpTWtGObLE/Rgo289TbNp3dNFjAb0oCAfz+/QPa9HwPKNwLKInDpQuIHu8wvq0pDBDVDY8CduPQi/m8ROHDdmmXpn2IUpxUodTw/DiCwpHgXuc/iE119vt7zztBuEpKMdjWoU9QMaK4pcnbM+HQWLtMpDUc6zDcoMPM4Zup4biFSfhgi39mvvc6uw6btm4LDE+Dx2Ff7xHXVzOnfaLbElNlmV+ajypksiaYnFt++uSxsNRCd3xbRLm6ACl78RtSIL1cKQpuL8yL4CmXucL1JB0vt8tHiRQCl4K37saI+p7yeVAD0tJHuKnTb2wbKYWb1M3wjn5joWT8+3q79NyMYl5LBRnDUxeBpykzA2riwse+INeuy+26KEznVVQVncCGfCNQ4RgFZkwFb0kSAjgvccj1PfG77WwGPAk0BVSHBIdDQlobV7slyGDSteFLhf33fRU5DgxHSkhoSIeiiXkruqwPJj5KOsIPKjjrfmnUf0wsfymwbkRMYxsSc0zkWdR8tb1jaZF4ll33llHHfgnb03/8+79qZO4+5gOkw92kD5WzRheuMpm6CJIGPlG6qPmbTxKK18sJefvJhUG5lqbfdI4vaTWy6nve59fsRczXxnneYlARNM+raAMRURRIXdGAZpJ55reIqmvxg+DrWmy4ASUKMbS2U4TwB/Yst0QxCDepFQTbfecSBXI6b2fGD/KR7LZmKudIFjF1YnPcCWyZiabNGwZY9zTt40LeOEnDWRrlq3MZxsEtr4lhZdblNPuslti1LHZnjLmmgen92VWiv5xShIOwvj3XHqwbiczyu1q3jNe+imFMnag+xLZ+zD6z2jPEm98IhnN3kMUq4U1W5m/dBTONG3UyGXVWb/ng1UzC43D5vs1ycybPuvXwfN9/cFzImifmTNp7r5RC7KP54FaU8A7Il1TpSBKzqbS4qEkxbkFI6GhmkY1KsVyJJMIiDe64XJd80A3/LXY0ScVbPRAHA6CADaVqp+v0LAwdDn0arbips4kPmdYpFwE0nFtPq1yb//IZs//ZB9sF0ryOUaRKKvrZxvXWCWBeFwXQuamSgyJqeadF2vHCLdCqKVBvRiWXFoI5wrjLLIVraaxED737BdOABzmSIPat1nU3i2iJxxcEZzzYoE5/mFdYFsZRYVVERi7ziIeUUSNPmzW13EMQy0wtYhiAbM9o6RLuZrcX4LWekO8CBosdDr0yZR7eW5v6Cq1L5c7kHvHTjJEM4VI1uG8BZXpAdc/ulFyHocid2HMY6r6u38s3qSqntmNnnumAM0QBx7EdZgZ/I2rut+b0ts7rdeXw7Eooh4ilywUzl8DkqPXZRjamb9ZQwUxTgRTf5bLxcUHNQQ5flsVp2oIxrHNt9qeE0bWCVmxtiAJHCXYrTntokbFeL70m40v187n/WfeaIug0I7p8t9FXaCGK9BkzIqPTNZ9qWnPDA9SmUjC+nqoSLcJPj/gQDurJZP+lqwSCeXbMYT9db7WZMK/wZlXj2Rt4a/UpsGq5tJa0HkI+PnIBn3QPub4zY44iQv0o44uCqH8poyMWUN9+esyTLuL4mZfxp4gAZx7k8lasdTsJEyBdyeck6+N3JYvoRoQnKqdXQvjdX6VZdAE/JYy2SwxKmzVtulAc/awrKF35aelBv6SklkXj1lRF+cbxTSRxrYJOvdptBTl8a9683bAztlbgxro5Qjh/vdqyoQOMMuXAm5NjqdkXA1EGMNW1YTI1k/a4oiEYNmyiPS+MbCpJSuhH+t2h7ePY1x8A0cmMfCijopztTiW0994hyZ1nM63D7UVIl3bhxiZKuKvXeLsM3tJ9Q4DYbuxME5SXOFjejkT157pAs6Hps84Uv0h1ExEsts0MVxnG//N88x2ldPKLvdi5DZRLG8qkp6NITFiXVRwrEreHjPyN2tuoNPASKLNpLv6t1UPrB3tzhayVPMUDzM7YIV96GMmiAxQFaySm6iu91XqQ9Pd4bOdFlIdDyeN0upURhju7Si7Am90mDSElpK/2/yqYtublP9sT3nxxnShmgXJVaVnEXKpj6bDZ/MK4r22Vr6ZuUbzdvrpHqrABJwBr8l7PXHxmr8p+DcNAIuyEA6+Ch06L2UCOICJz9ay8rmzye+Msg59yCsW2LHE0p+fWYq6MZnRR6URgpslYhbiPDXmWJdv/V2snwyxjB1REURLszIx9vl3aPMg7jKodOKshPgI4B34egVUCZMC0o+Bp4TX1pz0SCAAhP3bTisiVgBzEdM3ujcRpIi3YGHFXkllEC9Jeu+0r3hLtaW5B8Ge/wMgDwq17WHs6km5fqxhlmTIv47qE44SpigWFNv3RdtW6Pg+aYRYXPV4BO5773HrQ3IqxZKguFGfO9ECvp6jGcX3XbFmrQiIXsiY/+LgngWa0Pjx+revq/8Va6c8PIUDYuypzaPb32r7C5qVmxmRhh26gW8dizY5xbi7VfnIHZ7SV6EMF+d5ljtQjdySPWAMz6XOGb7rp8rP+FiPK0ezwfq2rNtlJUoiFDZBVY6KJaMOarJRmd0wVJoxkd1cpI1TsSr+ZPeukKtC3HkuCPKtW6mie13CZzkUCRE4qPtOcM7WGHyrSeHkeBBh6qcIwENo+zFPfkmGCt8nUFiSSGkKjNwz6lnEQrBThZ6ANIDNT0gySXDP56nJLuzigo/xJ7zB+1Zzu6jmAC7zSscbAstWCfsl+c+NCPFafGpjqzy9MInQJG6SnAUBFsTGP2HzRMHs3Iqycy3GK7Kvy0dfoL0gIisrsko+u68l6v1+ukwfFgoG3p1KEGcQMqcStZwBkFPnX18VBeaVJ8FyplpO1vxcp8jJBnWyWKHuI56ZK0ebv+/r91zI7zpIrPokum39u6mrUE+O0eWRvj60vu/i59xucZ/brS4qftRrE01XzBpS1uPe+nrohPQ4s3EDpHVQki0MTsrkp+LcNK5KSgntmee/zzZKfUDTYy0n2QpS/f37jUuMWp9EveYA3SlutSranI7ZBjEzWTBpUYIIYvcfthbauyGqplzghew0sRyA6osw5bPU23nVtR0yKTF3vi2I1T3M4hun2DkjhfxhImulGaI11eCn0t5uVDCvnAF419oPsg8zWV97v3sPAbD1Ibr9czuvPT4zTJVMptdHKMW0bTbhqtwyXlpOIiYA5xn/tKFRVfPR30FIJrlf5KKp+kc1+aAdALohCR41UbdEQp4WhDCrlo0kB9ap3z2aWAx4cqnGMLnIahaMNdJyJynAs0ITHdumW9nYt8AY5wlzJ5HYTX+733xJT7tBYq7My2pi4guzUWc1xdJME1XI49lpY3cgbrsolbNqOv1umIWtWshbP1gBlXry1miWxwm9//j/WfayMLt8VHs2hYBhI3hzv3Dzp//E6ym2nkmA1HhZ1AJ4v5crBsjYzzDwNEgFRZIEDWXYcxRABQ1w233pZZIRtWX51ftUYGzVz3GpXTN4FIWE5zj2MCI6/4JYaLkcH1xDVg0p23vrr118zY6UtAxAZGmMbXc/5CXVBRobpSPzwItHGveyhfp/HNokLcilF0ynTfDNQhAptc5SnPg+Djz8eW9LFV07X8zCIK7iMm5vuYQjsDwNZBD8q+ioLuCiLAAGtgnpllHfNguu8loTrEsOhC/xKg+ceLBNbOrmHfvhRm7mieTvlWvHrsHkRZzNemqZ0dF/fQL37aCC4lHxoWz1roC2jJOkrNpGtA1mrYkHvRNvp3//nvxb+M/3B6kjV+R2RL3nus2Bo8K0PM4ZO6O9aXSHSkNvhde9eGyKAJGHIJt069EjuZ8TLd4HYDlA4xI3ZpHsK+KOXBCEaVxB0Es9DCXr9/obTpwO7e7WHOGQOuC81KTlywqQmQ4/RxSXlSVeVh+aZMj6LX6SX9qlCS0Pojnq9Tew6UuFxDf0BOvpqY8Unw5SOmxxI/fCo8bNm/xTXIm74pv5E3FGDrAU4ShdGb/JA3IuNx/a+Lq4gGdIekkeroi3Xt5UdQoshnne0HJD3dDkJ+GxnIKVoVBdSeGd5DfhTcThLGQ7OXzMfT5dwIvDErl9fi+inJwSOq4CPbEfD8pfw5Hs2pOO6e3zmDvx6FV1chWzqt7+/25LAleSXa2qMeL8AQQUQc7uMCzVXolfhTx+46Xbr9i4IKf+2D1D0Rf9a9C38q8+ZevBqyFxASStzC8iESvg3ppkz5riWW1tjB1IVq0gCHxYSaVGbq5Cu3dDXnB+2TiJ8NM7UNj4uZrWOWhIBusS/BNzXvip/YyUYYMBAD/Y6qEC6qlg+WwpdKZVZbLOBLvureZbk2fbg1nnL1XQEeEIMoPVz+E7kZQWD123UylulhX6dp//oz+MQLMuKuadz2dPw+3WYtaE4nk98W5ihin5mH5jTZ0U70zzb4x8HI8Kqu8qYps59UhRI6N3d82ftK+g6HVwlktRDG0GuzWaKFFq6un3Iauqrisl79/0V7HKYmE27sOj9vrclr9m0OtxGgfzMRDz/CkmHnkpDkEospx7xHHXfH6vunq9XFuPzx94j1hi5hGq4Lh0bcN1gBiBnt7GeX67FiPDUDgssy/m+/UQI2ZV1k2On5bSvq/xblu/BixEcFGnLkf5ntHmx2gmy9hb2XTNqJ8/mJpyXeg/DXAKDcys+GWwSZEENuVEvb8wcXZwgxNmtXiKGtwrt1BwiwulNDir4nXv35739cfOQr07zLdFTtbMBVHUDz/BWy1bNa1YZAeXM8D663SOxiE/BvtqeBnSKgHu9lpOA6mWckGBsnLick62XWzt9dGw5Xu/dRdydoWUWrmesuhYb+kRELJfz7/tPmkVYJDdf7URVU617Lsl2Iz11EiA1kQKevZ/dRJlfP99OmTL9Z2ncUHAQpVD9dTsvIApeOIoOTCNPQXU6udC8vVtvgjZJ1E3+snDQbNllckbJvYpT8PjjaoVCl+jPECniT4HVxLunpEc8kO6DVLJD28dRvD6P+1B0pWD18C9OdC0WbfZt+FX83W7fJdBWns7r+0k1Vw+6KuXxuGtVxM7ybCXusqi4Go7rY6QmSSvOVpKOMb/UBEaEhGDj5z6bYRWo550rW8bYvqgNPwKba0QDhC9ybtw8SiSgWIljIteHYgxLFBzoFR+7qsA0WHQLLZpdmscHxiRC6E5NXlQVIxVnYUrTwp/qL1qaJquGPry3e+9MgZwvpkYazmXaKjzuyrifCSwlzble4KBuOhZusTuHVrbEz8frxfdIGYcIDb2IsqrSJcSN/QWUI/VMuxi2NIH247rq1eK0BCCA9fdRliAiNoTzXfBwc3t/AEF03IF8xFORlW7p6njPJTBfDeo5Orx3S1F3K8bM3bJ97tH9iU0Gr3CVvJ49FwzLG2JaTjx/HgM5UOsV+HrqssmTVhaHws+XPMiGvQ+h5e6ld5VOIEw+PfeQrO5UCmP+lxCX4VFvUyAthTbNos5psoCxI8+ZdEzAObDyIWkXC82lWxBTd/29QvyrPQRT+cfZbFN1ONmvQIrLGFdoqP9EcHYm7XBtjwDQfZXNBHfUQqHFQemY0OFbJMM7TMTUwlYxuQ2EqiKbmvel43UeFJOzJWs9Lzy5ulGleJreAxhiIKfwRTgv1eE0XT3uL7FAWUiGOKTlY2DOQPQX1zJUD+/olkxBDz5KrtI8Pg6CvMD3PfENhbeAx+4kuEv6xnFJ2W6FOzcXGZYLC5ZktYjBP/mIBdb1R+3BC4DBmayjkTJoc5vNRCQVutPnBkyX20faGvqx7UJaZQtNZ+74sRk+PQ7Q8TrT4zFo8SU0iYV9/0HUaF7O8TckVsE0ByKWXUtq5YGZOUgVGMCxp1hATJ7myeSNT/dt++vXr3ip/iqA6on+bFvzYobqqPDPG8moyw7aTRcWGIzPWt1bq2gCFr38iHwwzdpYsEqMQ9d1NYyQxaeQnBgprkYVlRIEVc+6gmcGrV5v1iEwCOe2CPUCpjw68TXbfnyrq1UsPtFtuHB6b3IsoXypEqX7pu/90mUqAVrdcS2kU9VK6kAj/YC56lmoVuCjsqaGGzWn637lXa7mkv4v3KOd6tQyKFMEgOjHB3riuMP1qi6buTbm102dEF36KOsnt1xUeu1ZHhU3zexjuf18+9ZXzO/4/X7P5JVrrH4RyRI3C+iBkGBmLYEC2hSJ8P59o4OaX9E5B5eB4gUDZ729FRtXakxQJDwzM45yDPt/CgPBJPhf9953wUoVB88eZ8lXuqQXeawoihSRKo+s7Unv4VBMGLsMObhyrxVra6GvfPBxTnycTNFKs8mFjO+YJr2atXqUDDtNXuqZMi6WOmydf8kjzcEzadtURy1kTu4bJdIvKYZRBQgzJLf0yAjaz+hM2igyi9r493Jl6tbJpLsIH8jFkUyzvz83fvIdZxKVvpqXQXbnV/tCe7V2JR7iuixX3CJm2RmEygsfuQixOz5rOs+ABTYircdVXi0Ja/MCHtGIUkKiHBIPyUKoISKtEu4A65NcagZx4fx3r0DpB6cYKQ3QfGilHrdJngxdh8RzUdgMSN4Nn+mLZGCZBVBTLT4iKwRp2dCgGkjOajVFGc6rDw4tU1fCTQrWn3ROxUth2HBJvidUdGuvpoSb1pAh7yIN45a/rm3q/tqURrO4Nakk8NF6xnb6PGFE8OjLWjnZ5qHmrhom/nSpfXsQpXrOV+EmIJ73HoeP29ueRjmV9vQw0DFOFYqRl4+/Tt/nk6AXUer1SVgxcOb2F/l9pynel++evJ6B3j1y+awL+hTJi0GtAOSncscRcWOsytKJ3sy79KidltwlJqQ/uSZ5vG137QxfSUjM0M+wkrUbNTM0mTBVUfsB9JjhA/nx6+c3HlBYFKMOnH2Smtfpw9IjSoFHyIxbKb9HzKx8kAJuy8IKPDW6gtqAnApqEdzW7xaYV3x1XW6cx0pA2qYA53DZ8XC5XptezdLnW1z63lewGsXSBC/8OBIRvsNP1jmc/vd//GvR2MaZvAIxz78fWAoYDPN608GIOLKbuSsMo191HHX23KJQom3tXi7L47V2fAatduSw7s0599DcuDZwxUgGHnz/8F0Tn+Lw1+W7OexDd0Ien8mXQk0Xzy4Jgc415kt+ntSYSVNJXW4O009c2hw5H82u17znorisR4WFbO5zNYfnKY3CWV6cCXKVHhxrkxHzZ2q554B0+S7B3wE/LmtR7rRKbCRF672lxKZ1/W8CVVgXhnPnjlJ7e/xs+1O37s/HjYmPB/KRBVgkm3f71AV7NtMwZoPjkrv/CgNtDue/D/Oc/mAm3appWlktwzbN1/xLvSy+HeEvfHe93cph+tiLfqY8aCnCAJ/tD4cdvW8ashX5AQ4r+boCGLLRpGFE4Wf81V4kP9I4DvHVkrNKaZEgp/Rx80U79RxChDRHZfIW9CpoCNbCj66OxPc2KbAM0kxNiM6M7Jue2sUy4l6HDGVS13ivPPmlSvXpY3+3bbGQM+wixEH+ISW7nWcYB5+jgroNY70Dy2etexQDcYrrSzCVnZs8F7hnjslgmj5SztGnpVRYVIe4kjHguuRIcq05R1n8syIKiZ/nQ/UX/6vKnu/loiKKV5gTiqLY5fjrdEv8KUKijRKIriuuEsRfQIJnPxXQ50UDYb6yM+58X3oWXbaYnyM0oUAHYxs+qJwA5Kw+Lmmg6WE4o6K4oNDJhK0Sd2NATzfYKj4ZHjJYRSQU3OK5bVY99PrrsG0bchcWmCsl0LiuWnhtz437R7bz6OX6vUURRhr3jQ5s5+VJj8oZSlFxxRJhIxcWgbkMsH0wMzwHRAGU5+8eO+p8XpLgp/KonocJ0QEqusrghU2TXO/r5Vt9g7XLoROExMRRXB3e9/VRfZ0bQQmIRqsYg6zDUYMtx7tSQOre3sg3WzWDfjktp99///N8/gZ9XOckOskZQrtFAJ5g7WiXJ79Oc9MBMCTXZszVBLPM61dttvKH/SMoij+r5ipyMP5gi0lCh57g0FIsibArizYnZiZY/nr/GE6pNCZVV2fAUaL3lDdCLTzZG+8DId6vsqywemOkxyqoARyDqCt+vr9/6TwoGk450i/VlXJxmZ6jpEDGSoUTvj0oMZ0KKZeZ5SoXNuh2d1NjmfHYrU8Okcudduupav1QJXn+2u7dbdR4BXhchJ0LWolGA1RpN2tEHJICYi5VjbYMGK4CmC2BgGV5UYHhQz2a4vCygD/Fr8W2xEM6vsLdjx5J/tO785UfCu/w8e5m/jS8gwaB7YEHLBeqOB8ROuVwNy0G4HmVFdMv11s4biiXh0h492Q0NCOuYb1yNG3mqqj1e/STinEJSOxEG7Jbr12AUOZ9XVz1dZjHKDijWkX6YHZtFJqtQnHE6euax2RHJIkcfn7/EPel+zpJxEQ1AuR8vrGUKkhrVU+MrAP6L1BQwzxihn8n/qG//eESBPygn1Q6UusOJqXpTKBUiUiH1U3CoPAUCecLNGLEkmZz2IfeGkB4NbnyPHcLYTsulV1y0/qjn4nBLF6byUwQOc3Sa43nCNWIFF9M6rz+Nn2TvQJJdQGItcT6VONdlpvxdu+O/qVbxcnpO+vF+rUF5c+vpYCD7+Z7krN/ZiWauhhIF2KSS+Ik0vozU7wXZnVGgtie+w3tzuSX6Ee1TMSeTucy/WXZmX8voGcCnrXrNpNioLmjuWuOdOurcRYLVvFX9in+p8iMpppW9S/AdxUXBOIYSfiAoHHGyA7rYngd5bBqJsJT5+N6bxkwFisB6myz+fBTVInLJA7V6BMjP/gWH/KttFuppVWocxWNu36Pk1SEoLEYOlqrTM12hqyHelE/gY3/YKy7xhwjIAUdb052qmrrTsDTpecAaBZo4TiE6A1zZfXKnIDJQk1klxyEjw6XxfN9AAD/9ElEQVQFj+uVPzlLRmOYcpKUeW7l4OHzxvq8ir7srCf7vr5Ot97w3SYOGoYkUJIItNEPdPPe5F07EFr9AmKJNW1XD4QdZjMkfusmgh4YwUEOUTo3eRShgcs8CY6F1u2x/fyAlE5xqlHntmYEIk6fFOiFF0VVqhlrxb7Xi0HlwQQD2mCt8UkogeRzafTUtg5X53aey7Clt5xQVqAmXPTSK5kDF36YQrQgrkwV0NFGwPE16yfzyQeMXd3aLEUSVzCN24uC8CmV3FEZc4U9DNBqSN6ZLTB+DE1g409o9kt6DvgMgEel6ZTSfmjtodhvjAkHfwMqA+pYgp9luiZgPaPlgavvZs4bbPOpomjmMwpMBCsqqWWKo5kwKm5X+aT48TeOaENHkavEqIqGwSzQRGqTrQJ2IIbimUPNgqjKi5FMezYfl3nqUzX0C2bKIjoOj7oEviyeG+q8IvyJr+GzK4bGykV2iF6DTfY/33yR7dD7orKVsXLQLDnMowSKmvZgh3CM5LQeU3npbqmBy1fzyGkYnWan1/fyXWEJWTRncy1EhOv2nFqu4yi+l6Kzkg45ABA/jCdCA0yLHOTJfb8v3716LNWQXQol9UtZw3ixU7NU0RELLp8X+FaQUDi1ZvAtV1cbtyQzr0o4iWleK7Sdq396wkGy1/uhEhGPhXU6q9eMqmZn5Yy1tboZIDO2b5QvWhv8Qz0VxhV4FE50pLYMkMY0jzAXpE30Lpf1/li+6f3b/rUNt8vCocvQuAqmXNRl9GX4NjcKGr+14LfcekwvEVJGK94Tad3M5s8jENdUgyowalKoQgZdqZWiVLuCojBxFX/KB8x0YJZJz93K7VxI6NoDIG5vXWKEXXKkoCRO1FNC/LjSJNU1kHJSMrNeojbmiFITp+fD7bo8t5eUCz2u+edRpwzlqMOLcZo9ybW5AGojjiAFCue4twmIHtwTwh+0gL5p/il2DBB2DGLCwqBEkEt8Pda10GAKVFJj/vGxg3wo834ITYnHgT4kuFwdXT7Or3P73uOzGDM92xkh8TpPqPDNQDC1Q1u/SWc+eAV71mBe42i6JGGg20vUUBATfRJqtRi7cqy88Ev6ZquSflosWauyiyV8huOcloJAX7PQ1azFJCNM8+qyBsM1bcDtJ0Ai5XS1ly1uzNuGZbKak+atnXyeykwLsSDK4g8VDdtrBDUgxn3TfFEjloNWMsLoDZy/GqWMkwLEZGghr0tETgIA2j5dIGRbWK186+HI2/16WRqJ07pFTn/Z401MUo6Xcw+tigiNrwkv9mzmIrZr9wP98wdXZUDxe+xJTwzbtKrsW4XYpirGDKKw+V//8W/jnyYvsxrOalFVEjS6RMAf3idx1AlQHBzouYpV5mAVFumtN4giBDQBj4UYAcAMIs5+KfWZkpSLHFnZ8YvxJIIEYNgh2lfsgPBDsk74TMtbqjSV98UuVOBsi3IJWLzc9x9g1exj9nTBX/HPDqKr+SzpxYg+89whYLJ5k1ehoV0en1mlnrEionjocmwN2ZUhgr1KJBPTTVrM5LqBT/iFb56bm4SP7VabKHQOiyTBjD+864BWjJjHSiKGqgZAHkOUrtz6YcQz5Wh3VzB5n8Nc6kJXnfoouTgjgvHt/toDs2CC/i7Uq3bOSqC6xE4vZLut+/JNAzUJ2zA/PScJViObRC6bqqOYu5vs8q5LM3jPDOpRyOB4kVMFXgWoYjL7dFO9s+OOovQqbo20CfuWtrp93FUYPB5/NosnrTM0go7Fsq12nAo3TP6Zb1IhVMdhf51qSz8JqL+gWp3kv/afM6AP9LXQqqrt/kaRD/F0RWh+P5VPyGciTIV87ha14o5/O0rv2fP86/JUZCbnjDsymq9jAR2Rz26g3wRWNW14FfBKr+XKciJ+3gtbwt3WO5U0mUO8S98G1+N1teDX8jFTTM1zaVKIlr3ySb2aeu2jxMLkn8lI9FBWdorYTAO1q6AtsoOjViRCeQk/cLWHBBprJGH5+HqSOGwQKmbs/K4PPL3MQ4L0EqeprQQnWvOrb8WUDJ4AOFTzyApcU9EzIJMXzxdAPYhT1TkH/8Svs/3YYD8igPlP7RdYFu4eTTd9yKmHkWBcZewxJZBrWQYZdITsnnKVT04t5XVsnoi5/KrH77bcFx1SCMQ0DQIbGtc3/FsF9ewVsLUVI33uN8E0etfTZy9LzSV+Y7Pzsmw/+7eOKDi+4LAVhpwEVPAyP9eB+J0q+pII/MPRjxJdJSWhy//r/vt2/cfk2+5bHgxDkmZShoiLpK575wVRgr64vjc94RcasRum2lswkqt0zNRTwGtjez6X4yIqWndWABrRvn1cxQyPx6OSlLLEN1VpuctleUbA8ml5VBgyoEswM+u7WL6d6U5ptBK/pxSHuXfbfWvBL4TH1/m+/RbKt+sNsFoXcRV5hTqWJCf9pLfacuI3jcr84BSEYUDck4k7ypVt2yBRJ5iF+HNRCTtu7IxmzyFMRWHwUUfPyQiHIb/pkeO3rOvSp+Pvn58IzsdYKd2sr03iVaXODkGZlDFwho9nptU/LarD1PGK7lm4ckwftAZT8iUcfn8v+nNFRKRhJMNB6iy2Ktwd/Oj1Mdwb7VT/C8vucRZQOjPP4epGyFkh4AZYiU1f0rDGmAgI6n3/9l7Wb6i73w0cQuEbSuI9ZzTVLsp083VXw8+6zOiZ8ArNs/7jU6wkpGZaYRE6lXbFySBezDZvyPdsCOQ9Yr8BNJiEV4Q5iurUHG533S+ObxeOPwLJFf3DVunFLtyMR3TTB/7RTWQTdr6GV49Ng/LXbfl+K7uq2CT4hHqHjz4bnVfanr0M9UcJgDMdBp+9+P8f/5D6naPbWp6+8yysOPHdgk3yQgstjOi5msQxs2rSNq6o79RKUgstutVrZULhWLWd9QBsAEuv+9zzYKk6bEUv8BiDUmPPazw8Gjd2bSEXMPfXit95BwskjiJlsbpzTHPPDUEP557iaj/KoSg59+jloFXDr/f11xLHCeZZHUFnGqziADcSrXIn5GiWK3mSh9tcU1pz0EzFjVs20k1FsUOO09WVES8Q3vd1Od+AtscJ6FOBoGNNqDGjA7gieCjMhD01KTbebb+9dzOm5pN06X9JAvPOhFG5JneVTWYWkRs5fJaVxCQiaC06fZAtgaIdWt3/sqWygrOAT0K076IkM20aWyrx+SJwITnBlVbRuKvETIb5pi66RCkD/OWmshUDibTv71uzAzJLN9302LKGWw+4890yb3tFemhya68JgbYPjWN53rWLo2qMSdA4rvmRWKbk5IoGRSexHsvFD9RK3yY8OXzfdv2j2306GD+sv4NHo7gQAdDpSozDgN1gGzCiqPa86z83w2Q3KKXTPlxZQmQFQy9KDPuECXtdpqjHs8pa1Zqso1I1ziZJkmutYxldWzuJlq28LD/IhiijXJ32OPa4qXR7IQhi+xalVB4n+2Y+TcIo6pouCFJdP/gItagGv4eja/O1zewTgMJHIWS4sSIabVXmE9ugzukBCeZ90FRH/eCCFOzp/rNGFyhRhIcZ4g1EmFB76pxOpCgFsv6WIDrs8Dy1SrTua0Brx0cRLlcYeA5qv4gj9+tVUayDLjuH9NTk7aYoaD4BJkumRusbsGJh6TsNHyajXBC5/OqFeg58HVXCzT6gCK40gnQXUmh/7jz7op6I89hGsZVsRvev40ftABY0nJbj83dPb8AayyE9HD+gMMYVmOgv6YW6Xpq8qDCb48AvtMHXa9W9uSPuzzIbReG0y1Y5KpFW6OtVmys1osUSEeNjovf9uUYXU9WGL0Y8vW6XeWFTdHy4/zz+cfvLr0UG/EFDeweaJ4F8MUGajgA7YQZDZgHDjBqklVrJYwJBT5hh37bKOXTZ7JV6qiH6XC02GUPIiDo5VZBmK9Wsv4IPOmh9Xb18FeelV59GnXB2USmBxS5+Uder125wTAPVnyDFMe2VaeuAA4dst57+20Y8rU72FSBvmSWKgbCpc2P2oasyuzq/9wk8qA4tqjG4ehl+6HFArhMPf11/3ZyudpQQhQhpp60q/a/HKbFEm13mNthJKId3GWQCSqj732fiUg8nBFGZQZe4OcIoWIr8cCj7VbbSbKRgu66ERhPrvBIEE2pVcMbaFGtPQX2x/O363fwDGdlzAAqr5da9uhr/+fkpkHvOetMvOtOEQnNJ2INUw0bd7OgLRxsNKjM03ea0mXivk02YkRbXmJmfkEMU2ERJC8xOdoLIGkatt1RhL5OLHIt6H0Ps7ML2jyDvb2kHlC6MUTi2ez0jYd32AfSMbQFAMbalSCMcUBpIWwJSuiMIx1EsX9IgEGSBAZqR/Z/f1bNENUzssoZTA1kzk4yR2bUTspqs+pi6df7JldmtrmKQCYsYLMkpXFtU0Kh6vCnIJivlD7nz8bNpKDo5HleFkmEoNBDO+7C9AG/2PepBhFyl1my1fDiy0pBQCK4SuQACYqgD/4qb29L0kJwhDEX33L0hfIR3yzDtu6KMiwbG7IbuyG2SIBezdDNN+WCifUIF2ei/CKJDs+S+O2NSz2Gcqw59NoEz2sCAfRDxPh6n//wf/8I2RMuw+Nf5el75hiWO79/7/bJcCyp4yrsxMRs6E0TYjrfluFkiqHTuro2xvMGTLDNzISbqkxr49Vwvt19xWQM/gfPQM3nd9AdHqz8MpeXcD6dolJhrFrfZr2kZgZy25gyKw3EKnmrXieu0iWjqGsLivt3bD9+6Te/8nRfH9LQLyE/Lgf0mBlIejWhQorUYnOTUtPAYMPNdlNM0cSKOp5crtjluK12iSl1DiYa48Hqi/KCjmjGBc+ym79BITPX6VXrObymC0kmHRPCzPjbzS7rBHMl5fjIqCtv/v47P5dw9ugKIvbrvJo08MwI5//Sz/bTNpJR1XHtx2Fknhu9ipyilS5a2y0Zp58/Iyn6OcfEJuu71a8OczNi8qezec523n7vKYmmnGEMz7dyO0QYHqbxVX/3+/ffvhA1PkAubJK0Z9YiiSyRVyweIEnrsNlO9UggcF6PlSp0sf5xvlzL03KGGmlsoTkhxtJOyV5ple9xbMLjAyWEpT+ATYf6AE+2DeNtmXKcEFrZkm9a14JYbNCH3iScXQI77ox1Jvji/15/te7nc99ZvWH7b73zeqOO75iAGKa/fP2t3Dn61rbxhTd/aMcPK81xwSl4pcjm2dTfJX3pLeM6BKVO+FtWl7kYTzftKLZpJ2wxfzmPpKp2KcFdqm6hYcFhvqxH/7xfU9RAlY8SfMrtBjYxN5bxhRpdylGvxebOxzNzOmCdPS2zNwnVORdQAjF/nKRV4QdA3IW0Iqq+NMX1Qhc/RZQ7QrXdOSzZV7kquOyGFWBNd9R7zFRANkOzuMoawzz4xEA54A1SJbXEYUJZxl4Uf/UmgH9o1DSEGXbwdmuFOiERO9YCPw3/EGqgkjfbVqwc0L/MkzntGVCV8crOysh0Ep+M9sUuL1ThOyEaIEf/qsMyPlZir5xoX/1+X1k9A1Ghf24iwun/9KEoRtt5/oL8p3M/ibaZrjj+zH2jZH8eUvnrWEEtggBTk+mjXnguwDGk2MMI1LwzsYM3ALQs1XS7yu/uV+3HsAQmiYgBnVhbD0hUbBrI/qOJKgs7k4WepcLKmwco/PJExNUT+PFc9jMszN38IvXpwOzUI1x3BPdyet6KddKHgrQ4gaAgIveJxP6otk8i5uoCNwboqG1aUvpfle3L87avbXKTdpixbA0QLMJrCMFjZjoVe28+OmtBWWuH1+l5uIqBRkAiG+xhaAAiuVK3yb5PtOjGTDRqIVZpKIiJZgODTO1UcK5WAxEKwb5JOED1ewNDne8/2Pl5ul+2+ib3pvV+/Xbmb4FB6M9cJcJ4h1H1NWP/1fSMjiZ7nvU2qXNnc56wTCIpivdifF9xyttr4wt3FAbaVpVmGN2XMbf1pgsbRYE+h3pTgjF7QgqVkJDv7lyNAKoUnEh3mSkPECeLmRJiS9bM7k6b40apKQZvr/dhkejNruLoZslAhDx/nST28BxLt/9TGheLA+r23KERnw6zdxSjFbIVbuJgl57nwLtZuTsH52qlhCa1aKQJgxRSc62gejnGyIfJ+y5jbbKoqB/6RpbwmWfPMfSOzChzmrCx6v2+ljBOwscntfNmUZb0MqOlm5Jg6Fm+G9SWoK7WFrPyb32eag8lnNsGlleXdO5lMUcnft1MlwfEB6j27qWRRr1LPJVl6BykYurbhvaiOJUP1TFRHj46bSaqkSTRtRPPIAAbwt1wma7DB/ed3RfPrxMR5hIg/Q3irFCDjoP23ap9B8ryuarnKPxAMMmI8Hos3WjDEMdfjfZWRZammg7MVWZ/cdhmtsLKMmeqc7FDb7QD8UvNcmoDEYfrxddzvDzlqwmpUOos7QQOzi7CZjVLOKzot8elcr7GgdJ6PteKwnlwhQ4JoVYPiUXyuv53X7LeMpm+T60FdcmEbabnpnk/Jp8+ZTKy06RXr6ef990rGsSPX9arpU8tah1IWrzSaAn26ZSDSnxZGYJRVJdcS+fnyc8f2VbtSthSzSP/i6fFScowKavE9Q4vrp1O6gZf4gUYWF3BS3OERqI+3Ky53LOJ4rA7a8COkFCyUY7uNjGYUjvaBnssERytgT7ZTd3VrTF3nxVAuYkD6quk2T/UM73loF6GnTKLa927rnNkioqud+WRxr6xuIri73TEARjpLyo+4gRXi6jbUiMD7Y79+31rwmykMicxhzab1Nqsj3RyIImlDQ6iJkBjy+L5dFubgqscGCe2viRNmS2aiIO3xnIf97YYD7Oi09bmm5MhdKn2l05hTqCXXi3jSrhv9hJEhoA9FgWTC4PG2cfFszyPrWW8RwODegbPq00MnRApPSbYMNalpdLU6/3K6XHuk/euxufjzcc8mrwfyKSaFy1RX0NjSTQGVM2Q5CBzi06yogcbLo5f+8n7aM9WsDoRz1730jEhgqFiJNeDg/Wv5lVETTFVNhKSqjy0Bsnt/437jlRshyrmPqZtK4TvNYMASBIuyF+Q3HYJai6c35LQWgge+rrdbtcn1uq7qDwGoZ1E4XTnPL6etAbMlNIjnwrnDAhvR76c22QwCb+fr5pKaxnEqvl7oIXc8t27i67ZuERE4nVPCFuPZhIUET986E6e3efYiYe1rK1uzD1J0FHVI/7rcjJuLuRHtRGFaKGc1u8TJS4itvHf1W0tNWn93b/5LgtvgRJfZTbam6zgrp8c1pQ0CXriE7Zlwr3TiEiOtSG+WsBNJ+XQg9DbQ6mNfcbpmpcKE4HPtFsgqNeTHF4/uXeU+EeHg7n6SNzepvKVx4iXwajNqlJFA3rF1EkASNt1gMXt/dIoPEhL46tnSrGMzzRjk0obH9kdrIR5GViMvy2iwi7lblGpHNgICjWKH7SuKXHZW83SxmUFtvrhIWfcRNUK+CSIdLLvrZXTisn75JIm2IGkXyTrJaIRaQVPnyt+uqnsyr16J30uPXtZyyKF7ewd/kjFWrJGKi/2+X3/dzu2wKx5/33+nmceE0ExO+AmwJAYdqIhrC47P9eipDu2JxXo1TzlXTNNR379ujniksGTgRfcNv0CKZRpLFiuymhEzJtolKKoXqo9RSLKYiSRH/CNB3jpNf+OU0DiU/nNvK814L2VKzTg9hE5AsUgFKxQlbnswDW+A35bTjUcYpQwLMNdMWDYRxiQceZAKuK4dc7XNTFzaV1NNz5ai1onr06Ud5ckEQa6Dp8u6KxibFQEDwcShTB+gGaQF40YPSnwLg64bSQyqeCccuWjr9JVCgrEExKaNM96Ug5JnVyIwWIgQUYkHmk+sr1WCFSSxbJx2uiZRkSq9RHdrhuFE+Onf/+PfAnHRGWb1hWszeZ0B9AlyoPZPQpqP0ZD80XvLfM5Tci8H6UUa3EjSSYVVlPOeu0WOslFB6yJs6ZznV+LbUU0s0V8GxZYF48yb+qvCPnb2j7OCtHZzOuv2vBLY+Agm57qgcBmXtTm8qWiDYQVYSGAsbS9USaRvPtpmLjoR7xfs0/tH2IVaaA+M2u/0c/9btPOzwNPrBxF9GCEVhAhKYiibsBUy/oSaATChDt8WB6WqcJN8r6rRfcNqO2QdLwEbDNlKb3bpYi+cgA5DaUxV2A6tkidKpSmPPRozfQ9ml2ZGgT2jJ6H4wmHkZ4bPOHGb1gkAvuezeZZ7xIZHWv1NJVSEY6/688ViW/sCXortyAZKAukU81NzdiNSBK3nE5Z4RAdclNMK5MNRQRRqZGtyb2a+Ij0h2KUgWLO8qj1c3e24MpwoEY86e6KW+L+hzU0Zvf2hTQ0BQYHh20D14bZm+pr0mCVfw9vf9M9wrcEojNm75VxSYJZz0xO8V1XApw7ghK3d4IQIfyVK3vJmdjAIfPu13h9//fXXg+xKH183Q02HMWnUIKOQVowMh9BGHPgqCVSwTOlLpvY0obLCCkr4nXgyAPatxlCuwhHLtA4jcbGhwTIs1RuSKikNfWvFJkIwRH/1WCjlJM/cfinVl/umetTriU5EUYw2YaE9eGxad1m27acYeM4mmnoY4vdEfusYGScP+n85VdvLtWk8qZeFo79wOtOCZOsmNFuo1GcGKXA02LQe27YUwyt1rrVQkqWSUWS186z8JUnALJAUGp9uuLBu8CiFVP/12BVoOMwwb2hxgFNeTWMTdHTz7J+KvIiGttJkUrrEkFWnY1EtzFQ9WdfEwn11CgNfIsdYhOiam4PCKkgbJYcrZr/5b73/hkLj0g9jgptoA8xErh7XnbbkXJeZaT0qw1bZzkh/b6sEBAxJjEOlS0VpcC2PIToELRPsLRRrsPILaQBwQ4MbTFJMtEdTB2Fjsn1F3f6zlmGE4KQMncvTU3skreYsFkjINMPpwyR451fLvLbHe1s3ikIuOeMCXFWIRHdgDsApnj+bXTGtISYwNTW0xEV+QUQpxm1TqECEVHeexWd0wc+u8FKMK/Luu5Bqhk6fSmEb+HWbRohQw53a8wifiLotFaLo8DKwEtWbJqhb18sy3NfsldHxedtrng/eLkpY6n342e8o6VgVov98Cje9Q7TX7bvs3JqqWuALkRF6EZ3am0fTK6KSodrxRNc9nvduKJMd6emfu7AHY8AoLosmgthI2CdZJRQS6JcrxFL7ATj57OfWgJv7+eSqUie3GHVdHrBnYcyxs1QKuOyvm4gFyqXMpoI0X+ZFWpnoq/kOEhzMCg8X0gQBB8YOBERjh+lKo0RFlaerj3pj7KTe5HjnVQut93vv900Ep5NwndEBXqJPtAkV6kCCXn5JHPv9kZhI1a2yqMC7lX9aF+Iif/bH52YfuC16tA9rqKPElo6nmw5M0jrH2EzH1PFbAnoRULPlxBjQQrMG8hxPZb+mGDQcg8Ne4vhAM/SkJO4yUP/CD+u0pQKfGHwreyUyJ4C3wVQGZi/HthpUWOhVsS6438JS48ab/gjzErofVSERLzZMnGzPy7JATHkuCLzmtZt+ft96ZVIzE3mUJTXLXj1kvVWKcmVUoqMg/Rz95KhGVTH/Vgrut9vtE8GupY5Qxxh38YXzkzt5IYlSp6l0aNWhjye/pBjtq7zfJPu5m1/alujbFoxQ2WocwJdwKEqHvKn1VkNjvCr5Jsp7XoOA4nWJranDbQRd4rFrVShr0WDKkYGHce89sopqjJZAEKTFQ6KIKeZhIgFBQnk/OWZtLjjqYKjiCWGWI1iS7RIZT4ZoMkfchVmdycp60UJl3Q1Ks9zSr8KiSPOxcwvViWfHRGGtEKT4MrZD/Pe7TSWOdVD3V0rK/XDEXXcp49rb4kUnBsCgZL/i2m8ybLeuaKBB62sVpQvkEiNsKs3nSKckNhxi+JWjej3UFkMONIKEceTWTuOYXL0qm+XT5ZdcTKdVuBd3X8dfv25KI2wQTlxK4CS8NPUujZXI2hEHVQbvsB5fMq/miMSK2zrpmp+KwlC3n5+gVfdyYoqLT2edXCDjOU5/5NYjsQNA+RDkHYSrSj4DwUzXX/pBX8XJxOe2Qfw8cfkmJKFsaL9xvUKvcI/SU2U61VRKTQSRTDjySCiMEhN3ftKtZA+nR+LPzBtzFmm9mbTNAosEJQxFZnwVlxx6n0BXYT1hDQh+puJaAdNiokEdLe3RkFNQZYqmr8fqCu1ERbGV8EbCeSocgmdlR1n02AYQLfaSL0BOM+B342iSZRjwUfWbx7tRgJkBiqXLi7pYkmg+5Vrskg8yC+LlMeYCL05nEU4Y5vnqtuLreduaItWJqC/SnNhNIhRz/ht/9murrQkKCTRpnYwIrJqXn9pD/bPeOzw3Th7vJmvAaF7YdTusgr2ANVqxPVmyAqrJpUbpXwiKyXvJnSOXXHy8nHp5RnDPea7YKCo+ODwCAkiec4F5TYWxdfdRsHSlagViQeGaKGfPwrfV1wJRe/MKYOOLpV2bQxsM7567rXs5Sutc9jVzWBKDIXcsL/jfEx7ii+f53bLoEISutUsvHchYYlvKuJy3HZP31Epl/q9fv2CbtZORxm88UV8bBT6CBKnoDAsnXXBYfcLD3URSHaCIFC9NfPuCEZiracFmLpqK+jwuQmMSdLLZGSQzmWjYY65uLM2BjumlTdylhRK9GG+invN6qXzLFXwJXSzIHpDlErdlNECSugooW8kLzfM+rufby3AZltyFljsoRiJVSGkTf3SX8wzk2ht+U+ZV68FSpykkiGox9Nk88tYkEYM3bzXolbR7CMCI6yTI1FPMxZKuzh3RiC+q/tqdwaziSyuuj71Jjg9Qe0g/+UqRDR7Xh6oTqnVj0lqEB34xXPaP7nUSmPU2fjldE9L6ymOSTuTP8eytDt0fv74XqI5r3sf9a+uJj76/km3Kl2ZbmtzU1abwvq4+f7e9l0fZSDPiT8wbNLMkYxhpI8byXFk106cTW4obqu8yI0cqF6KQxIq+TqSLzpZMjWec4kCIr3w+bIXSlCoTl/0XeTbecmF8wFW5hRAkMCp1u7hDwkupkR7CcSiGHwihHYYdvdwWUNpnwUyzxWe0EqMzYUfk4kZnGAlsheEsVp3+69//lY+LaYMRw8UR7bg6f1gmSHWN3CrUY8AKxeOf22V1rbmGwFHhxE3gIBDXdUUtLVMX875Og766Xa62itfXvFm0KT4+asIihT0ad+Ln9HnjUUVtV9L+We8jDH2U3FpzQGVpCN2vZkb0xtOiaSOeZwRuSrIm6v20/8wcsFzQa26QJqN/lEqNAAVtniZL5/UkpDBRcexKOqWkSRO1ClQiP6zDI/K2/0bLGsb11lSFz9du9SSA3tchC+iU24xav4mgTzuwAxnrtmHMmUcMDkaqWlPjvHfsDuFcUAlZxVcwDDJOIRs15h8/RGF+QngRYasrCFAnOIk7ggPTH27LkCR2Awfj/LPjNKHggMbkFIdPliBijtc8m1lUZM/D7dfNr2Vl18zFVfS5ADYSSJ+JblGvKz2CTjcndDnKMPL/JIKPXlfGO8dZpWBh7rjnTiEhleq9egU2I3I5iEvETCejHJ1gGOk8ciDaC2AMez2f1m2dJNFKtEufr8eWbiZJ6UNR6ZLYJ6VQYBCIl3Mbbm/f3X+eM/BIc23lGIEgSXRPYu/Z6b1R29aaAMI6L9cZggrulFgKey6HbB3LnrrElGTiY1337uNtj0LTrmQr9dkEXWPXo4zAEZNaeqZIDMJaJdj2thS7RhAA8xiDNEX0EmstH7E978Dqr+t3mTJXNdQcpHHSAn0LJ+3ksdYuHO3CHCv7wIxe8B7t9Dg8vq+US4HEh64Gz5c2gGhrFs+bqC6FxyI5rYmmOHTrnmEtQKkRSrMKTuNvmQGCjdAIfOnMuRlEOPENNA6baQa7Pbm/Sm/09KWpCZ0bFzWxotX52QWkSGb4ep2XG6bmniqWyXDOBhvR9/Oz8SIDv3o9U1HbCEIIVuhv0AqV3YeixsY7NAdOQk0itWlNwGfUPyoEP0KbTz5LtaK7hzS9pPDb0j5ucvjWfZvxIG6J2R8967aU37TU7ILOVYMJkGh36KVeB9vD8ktpeYU33YeAaSG5YORlVyMz7lyaUz4rBvQBq0nUwyB9wKF5UfvsgDql/20/9+TpcnpVN8y+ey5PEVHxXong9Muh8jV5Xnnw89wwsNNzcJHeoa0YBAmfJCgpLbHDoOobh5H6kdDaM+z9dJxpC1833MYwjqN/e/I8/0xX26vSFGQZPQ2jvtW+H11hBJUD2TwuLvOWUXWAMjh/dzoCLEaI+Pi5yaO/ls9WdqMCjxIxZQn+DM+NgbUZkyDbG7tCbsXS5fsqWE4MQoKjAq3NIpmCQl3iusYiMlntXKWhk5ycKQxJs+R7yy/dfE6fdUM7tqwoPfY4DGIGZtrOFKJmckOW4FMBrldDKU3ilJsjyRnIPF1Ly816AC28CU8mieNlR4NPXqMaoy8Mx7Szs1q5EZ2Ufw+Siy+e836WNLhv+A7sMyQZRoexKW138YUhCVK2whxpkvhhv11OPRD61rP99L/Unvc+WARyLmbO3k5AavFXKQCr32fvZCLGgSMuPj3kj0jMpXmOIV1MawTn4Kqh5vNHr2tUvrbzyEGyPBQ1QcyjLWCckhrNPlyK//wq/ZTfRuUersvSpIaQxUVdsZgPiI6cHw3EH7WT4Dwh5CaMiYKT6oFjuUsO74fkbkTknDRae12dO5PgoVbLxgVSxnpEdEbION1m3wxhGSFlklwpR8XG/DoAlvr0sHmobPL+vt347lr5fObznMLA9KHQ1APC4/243tTbgq4oNw6uuX7LViMOj1+Ek7NSF3x87PZnI4GCsUGOFz4oROdwBcexf89fQ6EPhcTSydF/rARrVR+fubxZKq+2DXfzMDiWInkZFy/2xSyroiRAnLtgYJPTwVwI5REh07w3OeEKzJC0rsh0Sf9SMhPSn3SMjgX5+bboR5WhyxW5uQ5qWl+tdmES39cou8OHYNUDNrlWEQ3OoJn9REKlXXwIqIJ3W39ulxuq0htZLNMLuYnohCNiEIedTFg2i4GxINPx+yObdDC89VABsTXhVCxw47kp9nm5bYqk+gGggST/XlBq1hP/35n3QIeU2q+XHsgCbTMe4wNtbq+opp3Yxjn+70LQ0y5oHQOm7kiaR2UVuW+9LTmOZnOKKzX4z0Sxn/RPa4Hav44PvT15itFkfez1h6XZslo0NRPdG1PLD+UC7aWAU0d0ga4+1WWPV/cTfb1/fd80KmMhWfUN0ZIlWSPPZksBJOvJm1opexYOxulDCUtntFoO2Z9rlny9ewPXps56XbNkyQnpdafC5P2K3wzeoJwdopbTbOloEsTHeacf+o6rmpp0MdcG9Cm59aG7+Xg1zc3LbRKfEOv9m2AhXfiitfVyQ3p4coweg7S2u4qWSrhDm3M1R3ZhJXHVe06FwX41umaB+NGpfMajji8xU93CO820i8Ocz8PPC6FsFCqdg47usC9AoMMfKjAsl8BwfgQRxWhRIpZYLs3O+LnHObc2IFiWmfNCFOUfftn2zcl778AycI1yfav0gdgXdUzxNSBk5q+drq3SSbsEmfSkTCOwv163a+ugYyJSXPd7AnE2fO6Nsmo0xMWHLIwk46xA92f1Yx63paqhC5uRfOyny81loQ8lT7HznGd/Nw8YZCAjJohMdFyO0GV90W+R4Tz9cNTluuQgvjs+fDCWAqwNId/Xn9MSpL/EzvWq6ZmM66HmLMmssqF0PPPi7RAMpAbaVEsbeWDgIiwmFsGGfXuS2pQ3pS++8HcYGbJmcPS2V976gvHX1+50kHJQiIpwMlCBJfUcFXQqXF1m3syW/3TeMINKbpp9ypA5RZk/X4ceh1RtnSaPXNAD/j0y9aRhJCRSA11uuEgMwMpoxtC+h7WdfxPeLunCOjXaIqkft/CpY2flocTnCJc0FE0bquucFoEULnOEfgRhFjJkGTi+A5da10rD0UK2ac6F0zXfQxtaMzh+97SWshTCDjqOTf5dDs/7n/f9R0pB2Nh1yiE93JvHqW5gFbMOUCtdj4R0VQ9DxX76C3NOfJ9uVRE+6GsY8i8Rqv7CKsiBL4qwtryU9WokAgEAn0Ui2tJBZmBbKQIJVqSwaJOPTyRnZHmwYigr5UL/y2T+H/tqvYV8/x+HZsNo4skxjGDM+lYq0puRM/5zVO5BerMYMLLwTaPLao72j4IlNms6Sb/bxZaKc0HDG0E4sJxuRIMzwsY+8VIwvR8wfGjasRk3p9GowvPxPP3Xv//3bmP5FD6ox2nMxxM9cxEHM81kCZCZF+XghKIRW4Ph1wk74LJxN+sZUGSrkjqdWtTN/GycM40onzs2uwy0w0y+yrovpfHX1+37r/vPHfelkGlL4rLbqhvpJzv6D/xCQXzZVIyhAGmbSo6XOkyBw25319bTFDjjqT6VAkuSqTIHInrLmuoDYae6jgdyrMpEif6p8LOQ3ja5kwdZSseNS/35Gh3JYU05NWwuQA/nhlZJz+tp/e3nUQGY6mkZoPiUkNGQHCA+2nGTKfXt+bjLL8naZgpDM9IUuvJ0gTRZttkreDHuxBV75JXszhQ6rqlDy3S6OfstA6OuuVYGdlKRBe/dK5jpi2ABoO0PYv3aM+211zLhuf7LHNu99zRr3GBJQ9KL/dsuVIotL3d6BpI5epNmoPaJYalaVjUzjh16AQOgaVGFAQqy0BkT9QoDXgKMbsbMwUhkKKjrNyWl2Ni6l4TCxPSyNVHcjXc1GzCATsNOGB7HtnOThbSONngtcQUlNC6Kc4Gmk2YOz+D9ElfE+zFW65C61B2eUalBxREs2aL2B6861gRl6yRrRfLXWx5CAhylDt1fqxYulXBRf5NkgB21XsrEPXeJ7l++dGHvDjumggjjk7txiqZ9nqMKUfAbWR8MY4dErWt0R+h2UJtcAfkkD/BLJXKjaM11dkiUp9FXZV3c3BMNGmciu4nYSDPJzFSJgFzcz7PJuXsfHJpQCGfy7+O5SKJNUoT0vgzwz/u2u4Tz+Ujf2b5jV35pjjx9OTL56xysDcdFqRx+yusQiZvK7S2+ROuqjWpRtBTY2cHlptc9Oh0ptpl8lQXmgeWa0oU1PQHRl+VWpLaPOhGow0N/xqABGqBnSCsbZN+4R/OcW003/iRMYOp63tb1UuZsd0mEjXLZKw1dJUDfSu6x1yQGJz+63RJTtmYUe5Zt44dl6fHYMBoPxnplUOM3npalWfRwSo7M88T1bfshNomIw3Mj52YXxldzJnE52JW2oWJjFqiYoriGBeRIxdhChvyRD2joV68rWq63EOW8wwnPgcn12nsY6eqAWqbOL0zfPh7a863gv7XDWScFUn2u/HaeNpyjq+zU1K/RNq8t9vAF6zbduVzUwtcI2TV8PXYrf5XPUFBbUbd5Z59Tll5+Gen0NF//FIsdyrAsrNki08gi1N5jneZO7DwBHYlTbdI0ygbpWCBu8XM21QL75Kx6UUfE2pA/tqEY1tRG9RBf1fW66JpGuqF0ejq8ZFyNDvM/wkBqiJHLsW1l5cgoiUljoYY4EwfREBIj6LqZs+RNKb4Iehzi85pkaBkIfB0o8XZrus6osbuZJSJlFI0oz0aefm3bKz02aTXNU3xHUSW951E2+xg7BBZK7+V23e7Pb4JFtssKfyJp3M00jgoxPO7bTnT6GByPTEZpo9x3r5DDltDXE7ZynczyEMYNNrN+cg8s+bX/4uByymNbbou8YaTAQhI4RsTqPvmMTaeqZ/KZ6L9c0hqdfLwsXOByaqbj/upxJNt+x9bxRfVMYrAr96PDisSSDoMj+a95+frrtO57eqr5serGgYQasilGf6jzaspSjBYjmcaTRhjCnAKuAsX4q1pbeKkdkZpVOuOlc3USDX47jOWErQvuPffwqDQCsLaptu9mblOScQyLr+X4mZpJ5LhgADZKTLB93/7q/rHnykA5Nx778AvE1kWFYsOvDvVJZwew9q5WSAcW7gXIkRxydTq1KUaW6TFPIjcoiWcjTMgyWnlWmeqwdGHZ7XxfNxmq4svAioneUorPEHGMe2WMOtZ9Z8v1+L5qYy8d+LDrwjIdbjy6Oie17qUPfJZ4ZdISMNuG1omTrJ38a0xhomUjDCRa36/oRr+eOI8JfLVhW3woOAYHmsHawkATPZi5HJvXWkScIODtlFyTrfPEuoxWKm2wcsbQMgi7olP0j6383MMXkvjlo4H4s6cE8o7hlWeK8oKtiBkm7940xhOn8WApxbW1SjqyQsBQ4vKdy3e1SK1mce5MEOMlQUcc1HoZ2jiiiv4rQfHDSXQ4IfRqNovO1pVmDYbyQqH/7brDjvrlJAhEm5feGqHz3d/BOc2iRiLFcQtCKfZk2GNVbi0cKPMlkZrGG7AVKPKLEfXBJzbFAiaOARtal3B5Rpk+CoEIltXZsBr0wxSSRsJJF45M2PxavNPSmoviT+PIeO/Ui3ZYgD5sIpI9pkwBXHktqFTxpL58vv1sPQOIwvq0ndEMSb+1X7rRiH7rkk9oY190y75OBJvuOdLzAUJzUdxR5pHFfKsvLb62z5FLfWCITYv0BDSVWwswHBhCh1+RfFCo4qnDkEWD6UFEm7DVuaKtbCSTPR69kuekPFmZXWTNUuVlu/+UwjBhZBs9GmRl7NeTcOQVjJUiL5/oULLQtfZVrhLRDm6aIpTJj8czkYpmGBYHzvTB9Xl4NmcnWtgpeiyZSR/StaTrh0qXgv/RHtlydKPggdK7njGbM4bxF2kiF3BvOYP8ZY+5qbOiKW2WjmAh48cDvZ6lgwvaLDv7/Vm+NX0t+vDCt0egSpXyWh9TkVV07f1PTIF9EkFHP5PCdSiGkYEdQFdjuTRsWsF/6KqMXCf1OK7P+M3CgOnG2gWOYDpX2wuDkOnQzm77z+y3C7w6z3a+ZwqjYXnUqmPtMTOUBOALeHSY70sSl0szlgbqVwK4Cffk7acH2WnbCqbTeW+i88Stxquf++ZvZ8OvnEamVjWVT6XWolV7aod8Ld3/ff8pX/K1sC4zn36kkrarBLDkehocEnT52GR/jmP6UlVLVQ5gO32X4JmSBqFznSg9lXHy83JeXGLtcZMqzZFGrw3WzyhiX2Uv0ZFFG2h/5BeWFDnO7RU6+cMV25mSiogFWOD4e/3d3VWYQdoiPC5GBzM9gStf5dyWjCZ9fK2PH4zURGpDqziif9lA1yeFlZo1oQTYWoxxieo1fYhD4tyc/YrnBHQRoxEDplClgrCXrbk+Ti8vj8wfbd9is/PZKhZ89r6g6En3TvRMJbA2HUy66JsjPto1Igv1rYuUEaPi0gSXkAelVn2QMr/klOXZyxA1EW9qo5EP6mkkcViS1vjp6/6zTsACkzBtkk7XgVuH5cIHyQ7Wl+W+/ta3stXsawEdMG6+tJRUejZKF9IxLtLee24HlyfKAc3mQVYRcPrf//5/iYhJQj3KF7EXlki4CBWNs/w4Tzyq99ytJ0135xiuoK3Dmi5kEFZ3cJcuf3+9r1qlwGaiUYYQyCUJfstSKd9y61A3e/RI5brfOlu1en2slywki0jZOaRZj/JkmezhUnPXQKv+t/Kmr3nBX1suaYSA0R1qRfqzDUjZRlhqWRjPgsCXYTbj1e72121p96e++R0SpIeanEIdg0h+Rsmsrel97dqYSeWZKezRGFXV6NqRhtiDzogpTT/P63v/XkhkzmvuNljHVq6JcLpluuT3em7d2RS1s8D9+SP6oDNmJS7VPC7zRVXTJkM3c/8EA9dJpkwZU0hNzYzijk9iOlIr8MoeJ6mobedgxX1lqZzgq7Dr3zJtUzn+j56Sg0welTsmqDPe2c+Xaz4IBqF3mF086+p06/m17xuVelMSUELBavbU6BLiVhox36M5EXHQRFwd1FADGPjpa4TWfEQKrEDuLtx6elSglOcMPce921TS5thMuVy+22MeVWnrtG3brIvCk1JWVDCO67KkSviBeQsSqfUp4Kl2zND9zy00dPeEqDWCJduyABteIn9XYVq/9dEg93ReKHXWyZ4RwWu5LlsbiJrrEynP+64hQheYNVtgzL1gg37jbSEu1jekciRiTH8hR/EwqtLlWpQA2Hk2oZ4VqRze970d4xtDV3JIRRQ0st7wTevhcAXa+t9F2bntMA3GtTLwFET9W11VNM0q+iyboF0nns9sWEBh25n2uV57EkeoEQ4EuKLFeVqrTYfj/aIrG1U6OTAGjf0KY59F8Zfek8UF6WsGZw0OqpsouFxcCWfULl9WTx6fm4+bjY+gJ6TYuaUlY4DM7v8wKI6K+rr6LOvxAkxHMxiL7W/kHuS+ltN5e9yjBGEY8cP2mbp+9EZntqkMF7GwfZZpsdN8FKI+e8W5WK47pkx72pKxtpUsvmwhtHdRMymsFN1tNxBHEurUS9mCmIDn9u8UiREaHkqZNZGmFPz+68Z9DKIZIirSm+dX5adQI/id2j2hDvBhRnNwESxPTNUxMQj5POaKEQNSKM5alfXVUnafmbhpwuFAF8P7tFHrdqHFgcw+EeQSK1/Uq7R+93KTLRAs3L6XJg78s2nx8+qcdoZqtNsyx+llExBlS04vg6dmw3Ya7vG5t9n1W9VJ22lle5DIWF0ajpNcIAi3GTCO4lNHD42jF437k25LBfmTNJ/CNYFCzSi02LmnxWIZaQ0/QfgATtdYs7FeW+cvpkAWOxlmu4pYqFsvOyKKBXCX5nWJB8OtINkAHR8h+IHxYU9zwaVQyGLRGpe2pShNWfb080Kv9+qua2vjEPF64Vv1iSs535mthnFqQ55gEA6lQmDelyU50n0opxZaKne1+3s9Lrp52pX0AujQPDCvV2YXRvI8cOihFust3wnz6q7kbGiDdySx7Svd5zBJrplNUQrOMhJMlExZIGLJpp3r0+z//b1UFTmMf0Tw9bjfd7oZ4ev1zCMJ9j/lasJPy64t33KHDqOmc7vVtF/+ogDnxsMKrR51jVwwKSRU/1ehzrVXcErg9KbFaLolelcPd4UGe+mN/guuZtVA98WhfH89XogWMGxnSiI0+ghdIqaQ9n3zKkGkyJwda2gqvSgwQ3U2HE6TkF34Z6XOW51UCLFqok9vGBxz3re4yhAOxrJdLup0fqLsCZS2MYJNT9gtmvNajcKlr3c1wBX2mHGaRCnhPNhOWiqguj2lyeJ0xSR+jJLvxEUJlBoRhmjRCdUHEAMKZd7hOrGjIWdF4oz1WbYw7BaJOK6ppLjX9Sb24n2wgGznaSKq/Hrc1ZEtWctTDmlHczZtci1XTDIOJ8qJe0/MgXlmZLUHPUNr1Rp3HteW0PMin3G101F7mfBFSQYl2Yy58lUKMDUXYzW/DwCnXZ9aTiidffhCvPKknNKj5rD352Vk08vZ0NGsJjfvz3sVlMKqhxf2lq7T5Vqh9PTD5dW2qZbzpyL9Wtfen52XGYLdAEN/IuVDa2Mzb44mEjhIL2tvJQ3Dq9hidJQQCH/uvzv78Vhuclip+5PvEi5FS+uaIbdz22KmHUdVTiRNCzX0PnNYTkL5/q8AeDRLoAzCPvOUqjgfibiwkrHbIp6/Lsv+s2mzKqlmWwfDhxJx0AJmkA3RRTub89dzlSn0bb+vLb3406wlDmTll6KxJxnxVJNf5YVjv7T/XRwQ8xG/9i/dP2K4KRmh3QbAJluhrQAKInF3Qc2Sca0uQlhSsP1TQg49rft67ukw3cKANhw51IjUn4pGXapsuwjwWGIwNkHX4uUYhp55bL2DZd5v0N1YI7QkHI4xoEsPqxqC6/CqKkHGX34fmVOwZ5FGZDBf+Kx+vQ/XpbkkwhlDuFbTMVnMgKALfmI1x/79+6dqMvvKyK7/QNIRpkYFZ0wavQRv0Xv46g0eZZa23uTl0KsMPvdM0vQkvsS3kQzD1yP5uoekiH0AqdeImxt7IrOcxhrn6ruZl9ftqpvttbmu8+OeaKpw5IomeQ2h0elW6r+W6NXHikh9xIvZnr90vowQ7OCV02FW7ikfN6YZbRH3aafpeFzCu0V0mzpinvvjzi6uTRz2zCAfxuwsPJKyb4a+MneTLzrlmADu788lmGbWcI+nm2aLf+2GVTnw6/pdhbzvz6vUWVH9KZU7u/JiphUYMAx2j0IPfGDOEsYTaiJpHoFcndHv4tpgDCdniUHu4AZV5UwS+DCchD7qZMrKzhWSBsXmIJpsnodsYhzx4kujnLgNhxMyPXLEaT088eSYx225UX+BmbCEdOWJK/SsDL12dVctIFxLzxi/vXVTClFBRSrM+B6HzEumog6h4UifF6gdc49xjaC1UsPX5uQNY47DqnC7JUrfdLmtBv5mRhePuArjHjPngPvPKsO0XQCE5KzWlsqKfVsSZaNmO7rJ/4P+mB3Ps0ODYTA02+YmKe+rPRDhZ/BUgJxdYdHPAg8CKhkGp+zblHHd93tbirs0k0YjebZHesngRTJ7adPghGxGG7Pr1lyrNKKeG2ei2W6Z3WeSxWGKfL/KWIioJYsOLCHKEfzRCrROGcsoLWkiQUFNgWx0/J5Xv9VXNI8eXMclpvdsqARRSLJZDfCJbuzC/HQiDdMbM7cBFdK80UuSEo00fXzPA0AJBKJCUWUYLhHlDIZhNVsFx4u4Yz5Je27cS4XXg8PpP//jf2guus59b11ImxlQnqkW8KNsIQL3Z3Ol5Z8mjXveCpewx5SFNSzvlcKUsu/eiMRYCQYDhiIG1+zscAmLzBavRxwFz3hESIqKeaAv7zFMxHY5V1EL2gwD+rXEX2W2UBcfnbaf3/IyWf51Pq93yXL8nlOUKjdIrZAzvKmrXaotCX8Ue0oq9tZavgiFrOZLeVoBjBl1tGpWo6f2GWFVUbW2Bev6kFFauzMOLcVy5/MtKpknqDM5Nv7hBkO6cKx02921gaCcVzg0VwKE2PjVdIYRGw8T+d+NUgT7ljUYJo6DZ/jHaUEzO2qgV3TzVmv+LidKxl3bftegEV1vt/Wne2h1n6GbpYLfnmXT/I9QDH6SC8kVDP8gchRAOA2m7VqU1+/YxMdO4R39IEqaVFUppb1Y/LD1TP5sK+LSW21vzbwr7tP4qefzEVg95LuVpj3+bD5+9QMgsQHovJ+CH65YKdI1KOZSbVVzV7B8clhPg6jTVdTtegD6Cobz+R//+AeeggpilYkcALohLkA7KUZ4n3Ykosuu6cCZCDhcbtcmSSp5WraVqGQCIaALosXAl2TAyOPCJGNqGpnOTOmre8cm6iJhocgOiT2Wzd8cJGGTGoyc4CszTUq+tCdoFodK43r8ObzFuvhL7jF8vigQTpTGrcetKZtwNHOlfoie9owwlZ6VaoiDNCgBkFwuteXKN82qC6MIyrWGSrI/ziNcKwzycpHlBOHI0FouEmUI/UCO3R8L+Sq9ksnMCDVZIzZZeEYtH7WqrKluLUHkZXo9z1OsDmus6tKP7mBI4441uicRr3Xx6qL398Jfj7Z4BR5wC5CP3pnRanDcShTiQQFR8uaHqYSfMmWaWqCz2UfeBddipEeKBK9mOoRYf7J26T6UtMDAwhLuwnIXiWSmd5uNKj+UJfGPi1Ahoqc6NUHd1fM5ZdhCN283Xww/pMgQdCt+LFzinETHuFqs6itcSCV8NfHKFFFVNx4XawiamAl7H6U7GHqSnF2yKvQyK5mFapUY2JZiMAkSWm497wBqOfdCDDVV7iT/zsxI4Opgto3TuO/+e1lm5ee+igkNGm7HJxBzqv6oDqp8xXbulISyQBsJyyRGEMqKqiZHsBNxr8fdaDCmCz98SZ6elkJMaXe+YsfLYyPHHaaneDOJzLNOSg2PRfUjJ03QzY+9+soPWsyn16WV1Gs1mwpff0f+FrOz0U+fu+fG+bPi1G2Y6YxhgvRVK25w1c788/tq3NF+hX+OTqK6rHAOtAUdx4F1gcO4asuZztUR1ijxKagW9CxAzq+KPifs8iML6E/CpaQLIYdb5XfOm2eMXlGC0wAsm4zdMbtm7r/Xa+lVJxUU3VdYtLcU2Tp/xBWuC/vap/mvwFImijy/0FHbvS4pOeScYE2mZWHJZPzznaBu3qPHyDYZyqyPKdp1zCiaVcn4AUEKgLKm6hyV0G3KJpjo8bNXjSKGGH3Kxuwazzmle4FzW3ozsREUiygGMGryZYcH4cCMKpH+7k5Y2u0Iw80OBKB4JOC3LgUbTce5Fv/ww1/XnkvKtfxNSMwNdMkjxBNpzxTE0m6pt1hjBKMtXcbgbWSOn5IehdcaxEW/kqzYQuzf1+8PeTKSek0oyFwp0ZfU0ERA2NLVks+rR12iNOaZAkMbjXdX0sB8z9/xXVlMeGaYvCqKAP3vn57TJLfVsIgUud3vzKJNLfKdI1s9be9hDyVxidyUHgw22FUrRTVHc1Yc2N0c2acn+gnRdocSZevvVbegli+ezW/2ENqyH03fLC1ga4b3Sh0FHP9SG0YnAidhGS3XcGJa6/26ni/VlqLytRnL9bzk11ZTEhJGmd5rBmd6//5afn2XVYZKsLHY7aAhTTnl2hyLPyJHED4Jx1guZ6aVWFjPIezSBur99i0x6c2pFwDlB4NER8QpTMKCgcyVgPPcq5EaEqLo/SnI1/VbDMiYkndkLNYJdXlkblE3tEt3GbMzRGQA155w6m6snr3nSj1oTz/Bscm2qBljg1UliKAUxMNSAsu1wZYpKyO1oJcxfM+hEOBBSC1EjuC74jMNH+TkItikxtfWtR7L9a+WxGbrGm+rLqp4nFwOiuZbNEp3NSvKD0ILjI3Vt5n4cBDRAjQq8JvwnYjGDwLBGUplxzTXy3KkZnapBOamgoT+IZAmpWcm9tDdWPB0qIzv3WjGrRHZ5PKtnoTDSKoth0Yua3NNsQZYxYselJ3f8ZovzpRG1OKqfD1F3ExysUzqodWIu5AQy6QYRyGfoXamIu37n5CgPSrGvnpPuEgOIJyRuOMoxnVKM+bB2zWf3QHAO0aU64anBEjs9OxJoIvWesRqO/scXEzolxaGQXkYU4kv37qu411L401rii8gIobl2cYxth3ezg4a1yDSL76pHK6sXCpURvvP/pv3+drjw+LKXNMfFk7AoO31ee15Djk3y+plNaGBp/eEz6T3w7ONQjMDl7/kqRRXCo6B0m5pG8ap1HHlD3WVh52MDabyTNe26g/uEmb2RF3a9w+8Ce9YLa7zh418zwIOF8TVgDEGZ6aTtF4PA8FxY8xOoB1mkxfHP3sltNYTAHlEEwxbjSiIFMZXrMkarkZNqSxkgVi0+c2ICJP82ZDwnpkntXlPVefyhkC8sXZWMvzIAf4gDU9GGLGKeOJEPSlJYsSowCHz8FqnldSEVZvpMyx9IqKqEJiImDXKdHhvaBUwWnLVGV8S3WC66SHcS3mMVNLkkQC2dK9Kk9k4uceb3PE9eWCA5ZgCvTqV6SL2EFJgc1wVOG7E72Pca+948gPgOoaq3IBHx3zpYjpUKIW1nl0tndDwr1fruD4ahkY2kfzz3m5QhFlJP8vQ1WhJpnqf60KSSL/pk15dTz1a188fy44oLnyKNGTZ9lMXxwDSi05HT203w7ltWAsCDkZKpPPSnmhx3VtWYYb8FusG6JpRuUS0YCH8+YjEttVwfQXrl7OcMko9tVjCL3VxQ71IzDrXFTXFanmv6qUQ6wp6wOJOj4XnhS09s6V3EMvyTofZXuUxr8TRXx1sXSQHclpTvT71VxNGM/vLRK4XaOszp3QVHigu9LZnLH7Dgg6wbSbMma39gAAQSAexacuv4J3WPDMHsBm+5OW6mm75sBtHPkOmr2qFfj3dcEhZbO8eFEPWbPSouyXP3MeWj+b1FFK7T/wqa7cV69//7b+XnxOExs332VZfNOTIywjKRG1WLXQRuzRZCtmk9qw8qzqu6SQd7b6YGnq/FwMUgVOpnq+ndd1VYhVRrtoDJRxThKRnZ3LNd6g5owjBZ4Vk+SBKS98yUlWneG6N5auFNEZIs7Tn+UxYR3dHLQuzSXyNP64PBiq6QhJZIN61N0CBicPYPCdFvUOITnDFrfXL9/f3bX/tvW80d5VcaS0HwP3F1+3YvyW/SD+GKVqjimJmtKRDmhErlPlOZVKCdHRVRLqw2WUo8+2xV6Qb8nDgu7Xr2DwIuVwFRpwhC66JKkMkwSkAsGQRYy6r9QyFXvRIBv3cf7QzD7LK8Vhj6XblWELBBFjPV28UColhpPD4ufeeCzKCsfS6VMzImm0SFxKUxrPUH6XqYpaftDtHtvLbR1VSzXpMnhSHLawrrtuowQv1HAFM6Cv/uAzxl9sPi9HhK/Dmsbkb/HnRGK2n3TOz9/IXzel+R5ZoWo6RgBlvEFQJyd2G/Hh0B8FXOZWB6UWH6vSUJ703vEf8LIfbz3oXxoRsSB0OVzwU41jj+fzNgLwIHsPoIaleS8AKq/V2WrYeT3vc197gqxCIYyUgpwBPkJeZSm+94lyHS6259tFGx9QxxkImajnRgK5aDRbw6Q9QL1sYwVfz/N23zD9thdChpXUtHDC2Ty6M8i/pYtnSfv4o1sDp8CLOK6tDtY/j8ZR2k+/50WlNIeuViOdTVYZfIaO4KA1j0vb3io9XItvp+tRTIOKWqOL90zvRmqsVk5GQQOxps61yBwn/KrY2lVIgBLooJFHKscRikVqsB6emVP0Q9FLILSlTK5y+GYM4wLSKjut1J+ze3ddWIiofRaQ9BlhTve+87eWs63QIZyLcNRMz7WzqLSqHNngLLmeLBie31d/wmyBgap5BgqO0smSQZo1eYaPbekeuStuX23EJKaXDOLmKVn/8ZhRdl+mEbrwXucdvuuR7JpcnjouLtfs3fS8iSsTYLon27O1UrCoVYMSlu/qnfmY1lqk7+iqXHG7LjaXqJHdwBWpOkvXEMce1oUB/Cs8s3jJvye7QRE+PWXn8/fODnYxIzOmCjMIcUUXZsbudT5el6ubrTQTXsUgmlkawlUA9sV0MRjgu50DyqxDJGGpsX8JysEC4LNTW7KGxJrGGhYJm7yv91D+xitOF/x/pzy5Sg2Re2XDd1/v38p1Mmuka9tzud/VSQf16pRPJwWa1KCdm0JfxQuwCPEZl7ANAnnI2BR5EW7huGYfrqDHMqyPBouzI7BUezczIx71w9/G526J2xOb7jj1cM97JbL1PejTBaCxDcVlovfR7d+FVr0BTKE2bVlhWMBSHzQzC7u8fBR6QXvJwuV9sXtTSTVBfXEm4lEJkWD9HlCwF6sbjhGZxFJ5kK5VVD0WVWE4fx0EStOr6ygN5WKzJWYZUd8uLLQQij3J+xcqkGhW3zvccr8qq4jdmUy85r6lqztfHkVh0cI69N+2THormkdu7O4aEoTx76+2+M92frAkHzQkkmjrfR3TM5VuLBtH8RS9QP89Tjmuc2ycZnokNtPG5cCoBbbYb70myVoxlkicdynocYBSJkoq31+xPFmXhIO4sP+lAG7sidkCZu2hFuroRvwGDNLrcLsbra2Zq9BTo6bI/f06Hy6sNpH/uZBSCAgzPcDBKDxOnr+f2Xp/b9VqknxbJej314DXIBGaa6anwYIZWVuToarZAqbvN0Xym41iRH6IpNKO/ZYyyaGKpO4yW82KcMhjc+hZKse7Hpdu7Bw5mCAFUmKOpUmZSNZDoJL9Hgn3e7NIB1DCFbBgttu1X5LbC5AocymzlQRhmD0zcniBurmq973eKvCoO5CtlusVJnMWJ8RZ7l0+4GX3DEj+lFYuIRtiq1XV5bGtzvlV9KbhsE6Wc2kgSw6TqovMmUZrA6UPd7amhyBxCQLdZBPIsMg75bVVgQ5mxzPXsaR3P/S6jFRutEByvM73ISJFbcw1wftm3ffk8C+8pxbTpQBiD6YOnsgWktKMz5pwnHyOQjUJOiE4WrMzpwXB+z9qGrbC4LV9VSe3TNJbUAmZ1wvASuRg50L4F91QwIaLlY0D1x5E60+1abYKtCsifgNH9RZ3ptI4/9n6Ja9srmtVrXqxH79erNoYsZ9zZE7B6NdV7uX2XmwTJ3u1swQK3TcpISw9JDCkAWClO+mt6UHz5Kr2RJ+FEX/hgOz5u18VYc2JjaIpc2FSdz/1izYoAwAFROMGnb51M8Cjdlzb9ow0JUSd85jeRL6y0VWhWkM9uiABTuvtDYodWqUWwjwr6tjomUfT1eJlVq8Px1vyabDkPi/ETNAhzgqytJyKi4qK4Iishq10eJVXiJYIQzQdgXhikPb/sE4bP69ZWZLbA3vHMvFO+4cEPB4/FhZciA5CVTyDC0TFmYWqgPZpWR/EMBhBciobZpjrLM8Y8o0YU6480fmcN5826Qq5MXjbFXQn2eRd4syHX0/a73e6HoFoi1SFXJTCg23XETlaV3NUlTRTHfpOgQzRHM2hR4BLt3Kp/iEaPn8/1Ctw0UUzIvRoMuilIv4O93wyXC7ADkwSXRISPu+l7drIk9KRIo5s1KpaZJ0g4w4EMm4ebwXHxwsW1oWa2n8QBYj2Km572iYuxmL/ztmb9OqYNBu0A6kCHayWlPA9ow837Xb1DfuNsF/lMnXDyCVeuTZdzXV4VQQQGFl3UPu23IckaeAvZ3QJmWOUM4z23jVpMt2I8m9Pb46YTP6sf9DcEBxntTmDrsZKzLHBO8Y3JirPHOrdqImGs0vxMgRC4T/zJcexHYOC0Q/N3k50V0ZUHFZrdI5zNo1Jh13TAa3vMvbo4o3gkcrCV+srlAmxMoV+CAqZCa6iTmiabTzL5zG0RY8/1uX8LhmJeyso3y/Xz/tNqT+EWuuQj15p5TO32XC3GKL0aIywIx2YafGTE4JeuQ4l/tvEepA5H5IrZKR9Q+BI2kMubPDtPVrrm2h54hY1Pq7Kl6bZuUyB3141ajqQm+gfgzadI++kACp/G9Vde0xHe4O5CpflO/trwAEkjqeVY5PUn3WDDZmraSdmugbzfa4W7DhdEwSXi1oMfCBM0dhUtPge7aiRYNQL/JpuFgOFVpHV/AMuE0AIbmJg2svSJPo67S7A5Rhj78GTcpeOflc0LmkkPrB6GR+UURnCo94RUbkWXmVNQpPEK8xx3gWw/ITrK23fNPDhyqOD0n//rX/RS264Rc57e7dic9MP53avnM+pVUspwLjhLIi7DsL1I4yazLLdbwva5L6cbPtY/re0EegNiEfVfqkCbe0+bg7UmrAy3YMiuaSBHxB9pT4V1d5joACJ0fNPtUaxxdyz7PX6epcn8GGWcI93mXPsdr046F6izSNX8wCArELCFxCOpi4it+2UAUKh3eVrNuK+tKyrJ9LEe+SqfGriByFKtQcwkNGsYqnGliiiU9zyD05DPszzeCn+KWSiXlE+ShOHt95/T9fq16xOGX8/f32P1gVv3I71lCD4DTG7enmv3mUEMS4jxT6+OvTrUR9EfmpgJI8AsiI8tYYnPVsTuBh4RiVYntcKJaHTp8EVP6FupcyZIWPOy8HhhzBXqFxLuomagi7YeXWGYMSeWlV8EUCm7Pbcs8y39zEwWWFZptwq0BhdBXP3iBHg1LCg1SCF52LdNn+jINHmZ97CtG+Ce2j+cpwbLRiooYnGobWhpwK+Vxar5Eidfy/HZXTYVR2LU512j/CE++baL/Vm3AOCmns63y3W7r7LKssTERt4Dp1p8i31oU7SsG9fI0ShZuFxThGZ3LbiWbzKBnmbe19ftxlCuasDVnH6WYzG4Zlnog9tY0NWOB5QanIojsEEfjv8QV0Gv5sclrC+gwj/lwOrIAJjKqzinQE3rJ2VIq+jbrxpPwov5t/L4x7eA67PUcKv7YkqCYVAtGRRH50gNIuI2GhSGfY7D1icnRkeCrVub/TTM6SdlEhgQmdv6XJYKQ9chu3E4K1envt+35QbAHJfm6JZJQUz6GX402LyDwUseW/eHatgxcK4bjm+n6/WG1rZmfotlX4XHCKKkzVKCNU4reVTxsnhWkuHijJa0WZ6Fl+UX26IWmbTrBYB2D50PPV1Pa3y9br/RRO33+fFAOJaeBO/9dv2W1RCIIlB/eRD7C78CSfZZlQdMpiRvQqaBNLZJwyoU9iH3k0Sv0xXi5nYpHejeEkVaiHUkI8d+xtId8lLA4fLrV9fnl9cuYYDi+liBkjkr1Gj4PYPIE5oTaygZbivl2LO5TtmFE3t/pG7Kq36A+UDSXKZsKhjAbSq9bJWQM7Cf9e+BEPsrp7uvhEFdMR6TLyOwZuGpEga5/VqwAQOiRvELAL6uZZ14JadYqwJeCqiXe25VETz9FUCa1A1EbaldpP8GHNcygyOnqHgrvyWDJsiiAkAF7OGRlGzp80bNabbp40soFuln0nxr4VEEO7x7wJJEuvjz+59t3ICTCtXLz3ZnOyB0QTFy1XkM+2rGEPAMZLktp/csyc69OVxbLBeLan7DkI9p74WbswG3LPj1VhC/T86VT87Xy7pvCCwxUB4YAEeeyRt2aktSWiBZvCzfwqC9NYe4SDdSB3wnADiIOofnnuPm3PYdwfm15TLyOkLRqjEyEnDHCd94lRQDapneEPDHPO28qpLKXK/Xb15y3XlUY9O7IADATeuw1qT0HIfwEnB1XbHcfbexn1ju61GVxEcUhBaYVb5NLehyObJHfJyKr7uiWvBBoUKlaxXLAuNA8gPnzAe+v399I7zz9Xvffsd1splWyj3lbMAWhVWY6YgUDXD2R0/SanNHtk7tD1fJrShBcF04MXKLZhXt22pQ195BW9ms/TWlfkl7nSiErTRayyV8v15/XaWk2AZXX+ZZfsfj/a6o6fmA0RyLBZAYzHmNGjvgCFYh2d4P7LhtraIz6Hpv04dMlzKtLDSooetDt9Z+w1WaJgb//r6xeYTMrInlFt7KodHFuCa0v86yf3VKv+gkBkip6XpzCrUk/oXhR+2LuiZmhHNO1VKJjm2Kz9rUx+5/xBJ/3S4Y/voNIT7nzU4tM7z2n0fveP5Zf25tTJHx00CuTEiQXo4oS1U3HyHDeT5ryE3UUIXdDYrr9rvgQhKs/Oi9ltWyvSb6+5tzI0AsinMTUQ7XIAuUHjCfroo9ZuqZhpzV1TiXyZEfUdbsf3dNrj2IPRAoC0tKxctE3KGkyRj6DB6i9f/884dEVH5odrlesctDLkag4Nt7xytBMDmnt8isy3CW/KqBCBwV+SyuXv/667/98/f/6UatpCabZdjnlvR9zs14zWoyPcxM6hIte8s/uSxy4PzZFVjd3r0n5fSmO6fbqaBCsdklg0ikGXsnivomEVyw/FJ8VooVAo5TBJavJX09avPUc/RR9/HXnbqZ65HYZC+fYUx67dYjDiIq7dOKLU70ECTeSwWhlPSMLk3pKMbr36kn2al/WOz5vuPeZohQPQIkSPbKCsCfOzxTI7mSfWX8E22PiYx0HPoo1jq3XFA6p7PG0Ydm8briTJorhP1cfKCWCHBApiP5FUFzri6VIFv7eO37mpKrAvlC3B2qjXTX9aJV+BbOGU7b7UTwI6ddTj2+wIc92sYlpkox1kaakIiXIJyC1gmnJ2hdAM/rdm+FSTnpVw5J/9Iq8bYUl99fx72pxKhDNBacFZZxo6vMtiwSEQ6bkJUbno+tXkU4bWzsc4HZbrVqDQPIBc/tqEzenqwznnr0glS1qQ6zLhPIUk6RHJM6WTw2SoAU56hjpWj9JJa7HSQYtf7Um9QnPR+rHaaO6UnYx+XUnX/VUL7zRybtjQquoj9SbdHkU6NlrJagXNAHSTZd7HXLTbuPacujja3asPU5clynmv5gXHGXtcGe1HzuQH4+39oRu7ZRVMjPydFHJUNzT4aAPPwvScLThxRrszCR2lCoC+q1QblqUOqcVhldBpNgQyoravrs4GDMypE6ksd5VNmlMp+tawBGgiaRmmShQ7KbY2ArOLYomisZ+sQ0le1vNWH01jVbgdbaRro83//4b9/3tTmqSCrp1cPCX0+pc2VFmYZrno8eElIwRJYJGBVaa+elPGSHuCrwlimFK16/KG2XS30AmCBlOvROtfZ188VB0gHU1GvbO6280HskptRvM74/Q1mka09+gWoQRQrFY0ORf1TT7YPUWDHgh2avBCZZ2EjZ8+tB8vFnjiIwU0UBHhHlYil8FBsm7zmPRBFabudhq2vtZRTLAp6k4z2DRR0+MWx2leVBpY2K9YA3esqN4Z1iyymvZNyDDohz4UTphd/rCU096aXZUj3zQClC/8vq8Ff2DC6ODcewUC3yfqujwYcejEGhi2d8dY0oIULbrVI1E5ModfVyCon53L6Xm5B4zKQwyneh0JLocAi1j+Vu8XKGNWLl+YvQ9eP+eosq/WG9hJu0wtNTsUEBBqUe//7Zq9Nbb2H5wBKk02i63y0szgn1AkSWkyvJGDAbGXH6j//xLyBRqIaqIwkLOA6qlZnCapmFkdv1Iw+1NuJAll71rZylpWbc3gcybkGfPJRsd2KPvSzJPUUrzio8jtQGvTFz2uIDAF6F/ExJM3e0zXntZd1oDvjCJmwoxN6PdzcZCUUJHje1v329tgKpcsbsWgoC/D8u/Fq3NcksNvS2eAiCM7ck3wV1UABZv8UDU2diN57wg7HEqiouYcOR3QiVk4rN03FZrk1uVGm0V0kbI34SyJI5xRpweo7DLHpUqOjMLmxcNQ3RpkOOzqP+n0jpT9fyo4uPKNBjRd0ND7f4kwQ849xnkzZnkKvXgNiLMOAXrUZ7pb4qxsavMuFzMDwJ7derdTEspD8MwLdduSVVJgMyYR5mBHOzqu2o+v3zs1ypPSfVZkbgl2ixFZ6WMVkwRspgoIQ9s3VD0iUyRpmz3y7E07tVT223O/MIzydmOSD35neea0BfehlCExw4UlfaZChoCtjxHEGD7OD7/dVrp8tR8QAnIQPkhWI/oHcV3jAEaGTqtoqUed7nb1VWX4L75br8/PyWNHUWqCPFpoTFfnVZQOiqEqvruEbDK7DijYH29fq43zXkd7aZtBKnRSoj1OhMF90VJEauNc10A4X4MrhmBvN8Rcg1vNZPEQYhzR/z+HVmKM5+NWw9OC7tPdUPMYxM5/mv2Vu22ttIiR63fTXYnNIUT+R77QlyLh2nChoaiM8FmK7uu/RG5LlYObGdNmRwv+tFOqhnGAeMY7dnRLs5NbfClv7QnZKxLmPLQfCSEj38UvNJDolOFVs7q1080+jXCE6m5CtcHd5b+GGkHsABEjIc3bm+osj9sd6fj2szOT3AGObX9+MbVgSjsPlyOQ2eHj/bTF8g4l7iq0Q0wFmbbtW3uoFhea7K/XI9VAz7Q81jmsv3sq/qKrHvn5Nzru1965U6ZM/+uB+PUkIZKke0VjnTIvl+4MGtpeKkhhP4xUX0xOXCf4UTvyqhWthKm/pTUsUM3ckoRIMp27GYL9pEH+MXVuGhiTC8t007D4CYrIyGQZQUS1cQWN00NBlNW3tbFqQQPdZ/XZUR2cu42JdcqJ6ZRVkeHI1ZEtIBF/uAvRfVtVlGpLFistqvreT37Fsp3yC6yVdNy+HI4dZWrIavTX9gzgHdAqR2UnePmPN37AbDzFVc+Si2LOonzaIlsMO9+/1xXahMqYS2w4GfGkX2r+YEXVmwjT899lwH8yq14fTLcoOkZIbBNBQN6G5bHphHAHb9r/fl9g1FxsC9VYwSX8Bs7kMS/f1zb/Krhp7o7siVs2uM1qzmKT3nrMimF2ahZkKj5KycaYfIF0VF42m4xYjKxeMtlSdQM66fuEbUlFvaCMlzDUK7TX+cl27+5GP9XvXkpkDKUYwFFdx6WlrMv7QKBd/6IpiyGy+PKaqRQL047kt+y0qVX++92WAQk0f3/UpbyF/pZLLg89hXlcWpO8umq5ikWJ1Hr6C497qyj19YdN+6GY2VBIsmcfmNHviU+FO2cAF1iGgr3RJzvWlFX3wC2NqJBvQwlabbSCAyDkGtvTd5jaRYSba9XcX6hDOkZP4PobXOtu0/eozot61nShs7PPrUyXIcq9KOM5XRK8nzb8lN0mhULIV9WWLS7uH+9/379g0lxAYHuRBYQhwvOlIl/7hvszeBCqe2U348LE3clvM8LCxW5/TLtYn46nSjSwU0Xga4STc9JqAJGSTqaLB8bD0rcJMLT9ivNTbxp5+qLKq2FaSWfkdDY/XtHgXNG/FhRr2DMtN8LYk17alAJaIqKT4PkgPxSTf7ukJCcqixV3Vt7zsOTC3Gdi3mQ8H6SPmAvU6yfb3tJlnVRM8LGTxgBtZC9YIp4cY46fieuZf6ADzf5h4xwLYtOBfYj27xplhAkWv+v8QRW8ScFV9iQWtZ2Ady1e+fv6UktHj/aYOVoqh1W1cI8wvLbE15n5rA6RKH7e66Ut3CfPftPrU3RI3ME8jCv1eCykGxbrXTgwWOCTYOgttqamH7pJ2S45eDIHCKXERTdp9M3FtSjLx05eux35MTjqQ38Nxy+m7GMEF43tbfxmPInDv6NpqBXdpvr0AvM/uKHaTFQC2ImhMqv3MWHzPG3lM5It/CszWbKkzxUbX2FIuysCC9fPXqaK7pQU8q4MtlYUuOi//aYYQEUlFi+1VAEQnFdf+pA+W181W1ozeTwVVkcijPgHz0zBRGnGpjYiDWdyEvkqHD0JTEp9ZBG4o2A2oiAJNWSR57Vk4JOR2FhB5yBEOnSMm2YVzOjEN7QZJBxNbaFOnRynAa6nCgK0QhgaWHG3Sm7gnnhpONwhAPsU73/ruouOtzWTDEji6cATnIlbgGIQOFqzjrMQieF4l2c1MrwxdfNW0hhJ9c1m0HbXVpr5AACrntNih4nk9XrADTT+bt7oyHzHhvouTZWlcrHc391HspEGrp2h4ZHiH6D2kYTdmQKb6aPPePxHFWvf/8vuszCKViIK8nD7wqKZK6Mciy9FxOY0kktCoQq4LjfVOXJx96uBimGvN1nwhLOLxtVrf73UB1Q4FC0vDQkK7maGAUd73JCCSGYGkRlFlygNrteXjtdxEN7T2hAv36Qf/9b4o+gGOXSLY4n4zv3Oe2rjfA5pZS8kdcGgFvsGhTQgH2dTK8/WdN23QTQ1uZKnQf71ZdiHo/i51A6VJskEH/mtKARmjNLv09qAjrcGfUVTkyCdchRHkJXtiLgctSgNsMzic1p8t40nidAhyspnQUO77tgzK/MEHpK2QxDZM1zzgzWsEyn5Q6XGKUHMKq9qa+yjyp7RR1zw+ehaiaUmRVHZ3E+/ftlzHoOKVxJdHUTAKz6UVFr4pttudD0vP965cacBQLKiYv5r60RnGhhRN8/lpSJRO8TbtBe4vQ62Mqbp05ifyWgeBKda/PNEP5gfk+c8i8w+YODpl6ikUMtKRS7ENnzzGUZVwqdZVXVB+8pgFNaXGmJvnxw/BVo6H6s1g4xoIGWHwhorVaLZ9C5wjFOKQ+OOHn5wdcBUpGRlYFlKwce9St0cFClHcMjO2lHiolKUdB7e1Z1jludfxjbjSDcPV6iQjVdbF3aWcm9YbLRVFvpQAe+E0EiA4mKIS/VrVSGjZH6Yhz/Yu82GM+YBAaohC4p0MOHIMG84MeJwlmrk8wOqwQbf5aDhs8xKKJQlhj3NRoaqSwDCF9ZbyJR7za3qIarc32Qr4ePX8SEV3C3NQmABApIYW4wsn6DIEk1HAMuLj8a7stvcWiZOm4mowqT//5n/82jme3KuBFvaRMivJEVd6LSJoJ1CdNoQNqP3Y3mOZEk/pprLazGYe2DC7At/VbF5itNQ21WR3KdbHbY1dx/TzXZo7bKDNclZW/5h0Tzfh0gwY52UMBphhoOTpzMUcdhvemsQm4ZtoEoe404VqocDDFxI8x+CCYApjbOOMaZRFw1FGRYcjZenYrUKis3xSSEbb7TDCqtHt/k9g+EXwh4CgzJfHhkZJg2+CQMh2xWw6LgLq6S7ROwgCwoRGFKyn56/sfRUu6SPpRcrVtR2+zJES0EESNFRPcRhnWh01CQnkp8fX3302JJs7l8ndvguw20O6F6WmdseEkLnBJFZVjPuE1k4njfUl2WJV51OU+o+m3ejkz1vw6fuRGNlufvda69AoxTC24YR/UonetNT9Y2mlnu2okswyJfFV1TE1SWIqtIBazbmguSiw/uAb7UDMViWJKUEWnxqzw2EV1l31KFW0nZhyEp+fMzjSGj1RLrFzsekEDvz/SJqdzD0M1EoZojkaP15ZEjqd93a//7btsjwFUZaGUN3JHpVqMCQzPZpXS5c0ej3jJ1qTl0GhBBapZWG+adRbJ9V8/DHZEZIpYjqU/DFPP4tBnd52wm2u4JNtxQLzQjQA5RceDT2WU5C/k/FAyK5ii3jQ9myOQvH9ulVK737fr4fW50yS60a0mK5sOGgwZE9aE8LipZkAivWVIASAiSxlAGi1y7V3mRsGquiAz6ZYmicW6PZCGn4JM8LVRJcLS1HjBqW3xjdqul689CvNx6WTAOsA7UNFO6uUjyEzdmCmbNjusPVAhombDzGycSfLz6/27CY5drPAkfRZ0rue7nwqNdGppyqCaVKk0ZmQ9hz3YBqv69YV8r1PEqtL32+27OjTZncpIznRfUnPzIICAjbM1bsB4tiG2nVDlxzQZjCZjEhwZtNtMZqsIu6Cx4TEDxTk9Rg4t9G3P6j49157dzpIXVKaoQeUzUVEZqORApOgS3/M65Ol0h78utyVOeMvZ2xS66YomkF8lBrTir72JMBwS2UVbFynOP9U62FWzhMU//vqHKNMutyW4WKVJH71juwKO7cENuaUzXgJ/HaQElCyJKnt/zZ21uy/POVGe4Gj9iomMM64sRRx7SmWq79AtygG7Yo5oW7eVIYXwr1s3bhiri828pU/Bg1sv7I4bfJVRnMlwXz29T7OcwbtcsFwX4kb/ScY0fXdsza7y6Ny5ZTuyRUkjh2BvthXBv9efbNXKPC+49CS306V7P9WQ3TfXrgShIYtRK1u3LmzLrVuZCiXEbVCl5k4M0gH3q3Uqf7qTYulmq9PX9bKox3j1oR8Q7pjT1U9syHvpY0LQoMtwyf326DwfdI9+i3OjP57ayyCb0DrT94LCsKKX0vahk9oS0Wx3toqtHFaLSfkYLNbiJClfshO8tY+ntIhG9ANhBcUbKLOVEPcVcdgzwkud0VgjNeaJSczSnRj783Ztv16zzxAe2ZKnRHJmYd5xa5MmukqczEpBOOFf+VeN2bK0ACrsj7KWUFWtihuRK1xBC8f0kIIPmmeLxPbal/MNbxfhVREYurT7eDxvt4uyR0xxVUzm+PMFnSH6Ol4cN3Ea8eVEaMtI2KMAT2scG28h08NHpZSUJDBOhJa8sSzjhGpwzCaC3rdabn4i4VAYnL94aiPjuS6ENPssM0UibV/Pac2lJzBZ5f2+3m4SKOgWLO24dClY/PB1U7rAUR9f6M6o/dGnsmXJoZz3/vn9N+zmH+UQDceh8ah4CS57Dx0HmEgxjDIF0IuUQw/EkX2Q67VlYjKsPKfNpA86ODOd0xxQiheQr/YxOSR+jykiccFsSAW+FgbVpUqpyVc8CkcGhEyK2pHdKQny5k39t9An5gkMpnEeJLXdUl8nHEVxFebcPgQhQt7VtRq7AyCJbIDi98Vm8QPIBU326c2tTol7faZBY+I8TTrTEEdagvf552cD4Ns/KD8ZnwuupXGs7dDSDjJ3oR0w5i0fsfMyt4o3d6B+vt6K7ElQuD8w9Yg07gSznOBCm8iUro4KOaqy7IhkeqoLNc8dN2rya3uSizPZjSe/ugNalhEOURm/CGpE2XOycA9SygRpqPaeuHS7lgxoW+Pe6IjKmhJpbk4vprlgBjR3l8io5+XZ5lAYKvbZWzps6nom16fm6F6jpExFCsPiWlAWbu/264X/Gi+o/Zw8MFQjbtsnK/Cyy7EDpAjPbN7diJKs+mpSSkktGPNxWNJO+XUvrBLBTZfot/IYxOE5KEVDM3TC6iaRFSdA9UdO5dXr7M3glvev261s9PVUC7FAkgHlGF84S3/nnvbr8kh7hLtCN141MiNfH3I04lmSzmDRnJGju4yv427doioIjgyQje4/d8pBWhTvbSTjcWoFqOtcRCJO9h4swN7+oQerpweGXZTtM6Qf2j0hVM6FTEJ2Jh8pfe4UNt2Xh6iv998ysja/Sh/llKpNjRXxrlvdCk0D5Mq0nkHQRvzu5tu/YU8PmCDR7SJNiFx/0Y2s6DQh7dR83NB9fzj0DqN5uORAOvXj+0/ioNuiKnEMPMVasuj/pelPoG1ds/O+a/XfWnufc++tVlXqLcmSZTuKRmInJhgchyTAoAsZjLQEsHFgEBzcW25JB0nsYIPB2MEDOxCCDQGTEBwTsAmKWxzbsRXJKil2VFJJpSpJpap77zl7r34tfv93K+c2Z+/VfN/7zvnMZz7z7T4+1XHZp5Bbzw+H06inATu0uI1STV3UXAnhmPjNztvdpt3QcSyQJoOFHkFLBXRFCUZ9F5yDQzLDJxrG1fxLnEnwIIWI9GdmnYO8PnurruUF384pPt2XQ0Jlg8Bs0LZLgUWblRo4ubSksdNdqz6oESG5aKCy/ZWujySVW1QNIxT/UaLbsBbDjEulB/w80gW0N58tqNsA1CslRK7h3ci8kTtNzIHNZ2i9kGST07XH1XFu8TWQo/kvF4+8F226F/6CVy5RsB7SYyKg5/DkOemMnonhwyDntbum8qUqsgBphL3Nnln4dk5tjy9z3Fy9052kUdkqKyb2kTBlVW1yRd4joMBFDwqVFoC00OzEyhB+Oh5JJmB2X7fwyZYWxtdRTCMtuqw/WqBY1aN4pMTmIv4aaMtPLe0eTJQB6NJp0nc3phCQerHcJFkPAGXm3TQ9HfdbeoK3+REuO/ezqcsGdzg+wiZhmQVW/VD70dTIa1I22DREwGiyshtTzn56OT+uIZq2vcB2GRekKj3ZaDlG0wbL8r6+XObpbfbTDL1/PrjXedo9CEZ/gLG+cX8r1/Kv/1dGuxTDo9cc3OA+wkk93RfP+7edhNjq9Vjev0KETEUkwPn8dGSIXF46HgpQxhAHSZKCWrO8dpbHe1CwDvdz1eNYr12KEs3Q99t+869ngWJpIKCr5Rc/lED94RHK0v2TWSMDuLR+jo/V24JfJ2YkFK9lyHgIonQtuZAvXTtjBZs6o5vKkmH7yoYWAwgD91wuDqdjmgNGez7IiPyajjrbv7fsdF5IWknjiI7kv58VkDw5sv5wl1bkuEoJiDkPLoZ8/9eLeMnbyyVuahjgeb/3ZVHRqgf0BzX8dulALNL5cjypN1r4ump/5ma9OJ1u0kQneDaVUu7JzCJhO12IVM3EFKCWgtIeLJO1gLeJ5cBZy7SoQShFEX8M1tZNhj7cLjWD/gCRc1W3byNzMoICXlZtSqiic4aMitvO/Cv69ShDN9Co04xaiFULpfC8h1h5VJvZAEbCsU9cejBhMUepktIRKtXVOHRLxvAa3VNW7nmxilNwDx8ACDzyighZ0o3u3sBF6XnoSw0Q5mPbpvpWMNOaI4n78OV49Qu4kfig4NUqK2X2dtBCT2poMeHDRFh5aSREUgHOAC8dGwixaZ2MMlxy+XK8C9pID+Npso0X5vPtGptTGDwOfcHa5cgzmbuB/3aIV+GXOkM1Chymaw4BiUZ9zBT6WzUWigmKWtFTJFqbJyNFm6N6FwIaSk6czqfJ79AFSoVJe+w1QUYSC2M8OzPDtLe9gMHdETaOxyYza3DnQbRpDtbZ09e9pkcxhRtFx9KYD4yht+p40dFR4pX/IADNPam60o4XzuPZtIGklJh50to1ouImgUUnbOSAEqdPuYl3ddPv+Be+h2Jvbj0Kq6xKlqB9X9PBhPVyfj2184jvXbWhDRGe47XAFaoodL+r9WI+bxil6R4U0yReCByDadGZ991rLRzGmCmpykAqtTZPXHbbXXa+XR63GxbW1GPHqdyWCrmuCsh5/3CIi8Tptac1UaULFKh/hDgKIdY5jiLnfuwyppz4ThXcrx3j3OF2ldNac+wk0RrH2uVtMrkKeZXU1lpRNr8mpkvskluI1ZEUhrDMmukGKEnl3dselXRiqFhIWxuL0YsokXdWfDq5LE+6BScSdn5wmU4KUC5S/JF0sdyDw2bzk94tlh3yxcitGc+FmTg/NfCqOn6Ro9fTWB1bWA+YR85FlwyvPWSlti0288tRXN5p3RcyvyhUhroiAnRRGwTGttIFqnBVvF6yECHVJE1xjuqrHtWpsZ6cIQXTpnGQpjfxmxoJjKlmYbkckleQp0egekzC6EwtbPIJWdxFx3Y7pRRGBDHxWE6CFZtXYXBtSBk0nNL8hA82iKGfqx4OQADdT7JXE1A+OEk6I9YYEN9oZUvJ5PwyYE3BkkSAPJsjG4TdivrVesuebq75Ls+z644D2/sYFzfcttjAm6ZgS5ZdrqbttMIxOG0kETwCaevdtGXb46kvIoRGlu4SmfwVLYwRMBGlX2FJTyUSQM1pbtkfn+fF9n76sZDm0jE2HelDIUrLoPMmFvlAULVFbt+AQe6qJsxvARHK1+0zcmWALBxKRn5Vww6JFi8UE7UnLTJCTP1JBLNAs1G4tBsyOg+yy4bAbDC99A9dbfNo7YN2CmcBVFa5yzI5SUo8o4uAxtpApSURcLsJ0n8+0CI4b693W32RVPX7lIxrRsSn+Q7mt9ODLiPMCGqxGI8R0ZtqHV+pq9kUkcNVAxWlr0qOtBmSPBz3orcw13P4PB7T0CnTRhPYRq+ZsemhZFyyx4vo1F8ioqK5vTMyWuW3lmgwiDGWvxbAE20O6pW/xzCTzA3G1ItffBrfRkFdtaVi6dNoWvFRrdJUCgeMoT1xD8s+jSWGE+sCGuV4fFh6am1CBKAVmojjvTlW0cAtjQoxDAvlndPRcJQOQwvVg4466GTjY2AqG7fkIabBgiUTd3KvmiqshP8khZUBxuKa6qfyb3aN1zRp3QOXGuSVN12iFBRjueCsSqQeIqkxbges7DyKtnQR3h4LrHzDa43hJbWX0lySmlRrRIFIaxqvvMPLBx4sDLsmA0Ej6usJGwohMiAS7iJDFnkfF3H6fNY6XEi+HLBKwTFgUL9cORJj5CaT2nuiq2ze2GdLn9qFCtiVakGf5Vva4hsEfrmegzqxoge7AAsfT+tpQcUhAUXt7IpwGJJFeSk2zTyccd3MRZMWajjUaMjl8fU7yKSfx2ANoi/mg8pQv7JhW5CEfwqkFvZ11moJbSFetbO8XY8Mz56Q7E+opjoO52WbxVpEptGggj+V2QwegbhjAdGf9FSqDnZknxQ+FTe2mN1BapBiw0WZKxU0SvwIoseBeyUWLRgTPrmfuwcj6IqfiiDuFrya1ILENPTQkrkrKPFnm4ca9gIRTVtXDWrbnCDHJPBwhUl3AkzcmbuH0i+5tk+5IZpyTc2XUW8diqJVbrpSF3lX6mP/4Ul/x1z91daE5vnZVHt9h5pijDtKAZLRKjFOGIQUeFGGtJRGh8CzHRJQoW16Un1JOVSTt5BE/cIgpJ4bbjtd2/WDPxi4qIufjwfGvIxd+DjS58cwB9/wjk8xrdbiQOarrE14lZzbJ84KPuOb4FR8zFrLMIi3c7XSXQNJ7ccK80uQxOZ6XliH8Q641hcA6MkYDd3q+mW9ZPx6L7O5WYGXB+8dqCoXu/f1Oo38xbrbTu2tvXLvkARpagh20RwfYGbyl3dXjEfYSzFDRlRYu3j+YPVx8FnFQmmh2nndAxm8wrAaq8XavFxuyODVZusTYpz2RsfKE12EN4gqR4yewq1PszGWiHS0rAMBe+5H3UnmtvpPiuO2kyygBiz/nihu8NVHFWIIKq7J+bgkIM0SEi2DBTG4qI+pD75MzerUbY4DkdPsAlEYRlDW+oa3XGSMVx67Mko5rRcrwFhjlpfNgA14dR3tHd4ErjaUEDQiv/K+oVrvd8aTFODD/hT1Xe3cqENQRxqiHqdOMOsam4nRQELfG2I7PHcURs4duRtvuGEsispH0BT3Qnk2O7e4cnntbJiYDmx9wn8awVSVPhLNoCA2gdeEBHcxSgqY5xONmON820+LbVp7YA5Fa2gOGROc6m6/YxHVZpn0dK3OLPkF8yKlTFRkXShAFvDNgZ3SkObe5see+A0cYwdGCTr/icrGCqtp5qfjM3IvFxbd6nVm0YvBnzm1mzXcUOE4CuSpwoEr4iQ2HdS1WSZIGSYeKNcvt9P2pLmYnIDfvp41NJyJjiLz0ionRnY5lgtLkXnPExaf0hqRWWjqYOIqheNWjacOqA/R0jEE8XhvzFVY7LaN/cJ4SPNH37pIPDGIJXO5VzK7icP+aINehptWAP2GX93MqWK1DUZoMlU98lxZ53xpdk/aAItV66jL9qWUbMedIzEWhW4jqhPjRRMt0QztWMQlqftQq4SjDP0IXD3GZVPE1RbOy/E6VWEoVZ/OY5BsLLks0ZZ+mE8zsAbSg2e4cE/kxT4AE7Ki/wa3Kk0aU0ov6n9DuU+q64hCbEs2Wnw+H6vSVZbtW6BbrvuX3cLB3sursSXSFVu5ove8Xnc0tqHHVSiZNrdxwovvehVa7h3wgQNHgxk3uKeJOEAL18VcXFDK1FmU13Hmg2KHd5tbbDRhjS5jvcV8mtaDIjeK6rLC+Tztqgl38xUpxNV4ZD1tfV064ZI8WyE6WMClRokrfyGRyJeb3AsbI6qchmWbRgA3GmzobzmGPM+PmEwTwEovGiD2NrOmyIdZdI2qGE/gcqculhBhjxJ1DfYixgDqdaeQuEh1A12e3BoIHHVAHmRfmrWxhnDZYESQaMFXxqkeqI6BGH1yn5q60oxcFTWMXRmuxIJcW8i+HDSDgQaXpQFYXU/PyU6tEIn3loQIlLX/hZYm/CtNL5Va+gapDOYiPu6rGVavXTIGGRyfDikS0if8QkmIMQHbKA84Xdr+mokVXwonRL/KZb6VXEj0IyH3q/4QvZLM4/ZV5XY6NHPiNI0t5lt4NId6lCkAotxWYx+pmB6Zt1ym43UakbVQbnk6iSqMqZNtqdPFxv97aZBIo9+6Q73JNH73Nm6SYG/pl+4ng9bNQVuDk/21oLTiaMkJ8sdSsg6IYaAmxJpOhI66KWu5eK/nizRKJwEsGk9hL3QaPbtyiTaBXvuWktAJLhqYDAzxM1p1FQ1nmzA5JERCtuHwlQwRLoBH7adNi5XghcqXlbTAW/vGCEkV8WKxndqUdz5cd7tOrfYKBgEKzlkuNvvLqcXNFRxyxPxMnb9MLfrF1cK612cnQqdEIxZSkmwrqIdiTpzpKbmQJIDIwAjm0JD52CPRiZRHP4qnmCpg1osB3Ri+zQ8qWIK2J0CTgLfy7MhoJVGwn6SZltNo0Go6E5BZs5qOsw7X8QDvoggXDD9X4VbJlyFAZYGpGjJOXCHnBd0JzK1J8XVAYhkZQnyuOyD+5ayuInWIgQhkHmz9OqHr3Hd6liy0YkKSnYrlFtlk7E3QglKBmwb6Kt/S8aZpNwbrv8JvuTh1Upv6pPPaXhIpYlx0JmUxKLwBI8G9nKgdNAqwLCJs0TiwTttxmH3B6RagNzs39zjb6cO8wZeGMTRvBLNujCN+pHHQa1gX29Q/b0fMnb9w6uhuHvFbOS5LUidtwRkjv7Af4WAYrxcL8lHj3z4c/RwoKqRXvCmQisGoKddX7DNOMjl7Eg2j7JNoYET8Hk5lH3TjzqXPQAouMdYgOBcpncRVjcRyxyjVlkEqPoahEbF4jAt1we0uaKgnzfFaDkkZjDHfTYsRcpAUDmwRP5psIBbjlnfEKVtBU+MTxdBcgGIfnYU1BjtW+3VwsqviAd+rFnUpDvCL/zKc7uA9fYymAcy1BIxLcT6PNQLE6oms1fF0bIhYdOoEz+uLyoCrdJbI8icMZX5pQ191kYzOziE0iPlE4SaOVSOp7c2x+t8bucd32zvm2pufGZUYmvi+bU+B/pF3D8UlEzPTplpUpDDvKCL9l0IYI+wv2Mic/oEQFWFTBGKui7J5RtC93KWDKRyoxX1juBRltYJdKr+sO0FfILpwzmjtrS+4/iBQdhrJoda5LiwCVuSKFRPLEWnGgqJGEXAVu6QXea2w9VO/u/1op4I4r8R83OsVBM+xfa/Y4fMWVekOaiVSxTf5vdk8+pr+YAl+1EpgaIySaQYMuEzPB0XkCBbtqEdxvY5qKuGES+TGYBp8qR+bcXabLkfmaYnz/LbbPYx1Q4RTwcCt2EDUI7qO03J/vfPXupBhiRT0UFic3dhcMh4tpuJ/5qBnndfb66LjsC8dJ6G7adLOwmjmJyzBp0Yoy2LjPh47ae/tfH55hJ9rNpiA9jkGn0IvLxdFei7c3bY8CTCElJxVtqwg0OutQqvQ6xL9M6zvUumJYD9SS4qNjlFwEtsv7ZMXXSq/xBX8ohnC7aTKPrfHB9lRrSPv8G0SovCPxLxU5hQBI64GclohhVBcn9vc/OnpmZ/WjSd6q2RXz5Rnvg9HDcoPSmGthIZ/XINgekk6uGMkb7mgL1EJBKVQlZCp7iPoDv6vhI6Ooblae0Ca4es/HM6OoCMZtY7+nDwqTfNX6wcv1yNzni6njSgd2b985CaDv+GTgUdhPz+NQ7gRPkHEpNp55Gyt8rn2Fvm8ANS+8aG8I3M3xFVq7BS5nhYPkos44z+JFjcabhhtX7X1tWMBdWFUNCV2MrFDC0qgOXvstFo2aK3DL1w/RtJ8g6CKhfmnW7fzqKlB12zVgDYgInqnfjMo+5zie5R46VBFYPHR5TRdjwph90P1hWCRtVrLKpGScGx4pc3aUCXIKuG0oDNd1o0GZBWs2wZnf1atbcpDYMI00JJmjEKyWmElUflIY3eihxmYp7/80jiImiG3swW6GqN1YoDl16xXj3H7MMmA5P2sPQIjj7hmc0VMyGxZRX99kvvit2EAf58IZowc9/oOv+d8oGWNVQ/kD9GaV7XAo8BQtm0wWlaK0DS3jDPKNGgcs8hekXDYrVKovJnj8J3vlop6vHfH/+UglotksXHVEDHb2JNU3pqAiiAZAfURUWzW4MG4Iy+GyaFsdLExKQbDVCmNGRro5WUrW92hrIT9Go9vFhkvvpSfsXNgyDQwNtrC2mOEkQcjJ31LweNEsam/2ulrPW86bZMQ6qbJGnduxqYaCkfld59NFXLVCMkh9YJ6FJzv/YdoGDfx3BLFrIXjtM8ltCEQu3kpsMDnKn7ORVg0CRR4u3EWAI/aUxy4Tl6OPupfe7VEpa/I6mmojhChEs/0G9IrRMraLlKNKhAYTt7ngDixcZ2UHLczciTeqtdK69pBeDSpwqS3dbOG/pQsENF222OotNj9aqp+4GegJEI77L6KthJ+sR4RFPyZQqiWgsrzOsg/BYWrwGQ1xWiQ9iUsmzFijzJjjQaB5exwrGC/nTuhmG/0SEt8X3nR1XKE0iGTQlCVfh325UhQz2p5x6K0MqCxMxB2hdZ55PYROBXOOa5+1GYO7BgBCBiTSxQAkFamaRXTt6SvES/9mJaK0KR8nnLhsaxv+Zt/068/HzolcbUp+VxOrU06n1uH5oPAWab1cTAvTWiwrBWssmjGzjw60ChtC3MqShu7i44C0iAKN8IfehwyAleAXlZIDhYA2AKhCw41NWuUNPCpHuvzyNW+0aDJGL9px9kRVzXoLsbhpd22vgd+LrI8n/Yl64I1txZ4CyXrbRBohxTwmYswUMVVA+lq58q8PNZWguYGkIBmJMdz3NyLJwXc2L+xXm1Oz88MI3UP4ERlRKmryRA+mcLq/pG2dxm8geRGSRU4JRuf17THh6lB3I6umCltXIr8QtYwHje55n1xuBw6mUWvNsvj4dwoZIvuhEsVvkv5KZxCZwNSPaVv2QiTcFUGR26htNQYIMZkRvUe8uKXxPTIfEOfNv/7Ura5yPl2nM825SkiS0vkmw6Zy30EAl/otmBYrddoupzU2EErAlvGUvSQFBB7YtBYRvSgw22TtMAR3Q9HXscjdUuyjJVIqGQglTSsWbtrm+PGEWPIJcnBkuigjJg6Y58uEgd5aSy80j+9fPrgebl+gCVKJ+TdZ42h+M58tnt4hWFD8iBef+HWrFW2ehm866AGPdXf7e5RydKVI4fGYi6qvjIpzETNnJYlQMevl3ANB/Nz6BJEa3muh9VknSaahrbiALHZSrdUzKLnHD28nGZX/xvA6iFeYgPv92SnMlezUAOwjF6yb8bxuD8KC+W3mxdFnVIyrAj0ULRaHY/H+aUHKmcsaSctFBJ4mafA8+WEOe3JHRoVZYxYmy220wNaJE31sEWk5+sYJoYC784Px8OkdhrFJJ/AJNtVcUGi2/SAnuR7EbWuSD49H9qIeVdm8KyaEWP8J8KxnL3zGlQxqpu2GK9G6blPxbit+It/e8ATc7g+hzbGxPdtz7wR3EUEnyYvxorC9jMKwTsn4lxf2zbE3iByAdD06fpleQKivs0bdF7v2iCABS/qTN2sOnL9cIvQfUnIIPtz205LtIvltN8/bbbwJnsi/fOpI4TWfKZtUJotWKRKWjA3FRn/HNvK2jkdQrG4EKFXZY6Qoy4PRcwF7Qxm7H23d5FRe8eGrBVER5pqxns+OzzvUfdYewyfGlbBpDtvn55H6uKa5rRRMAD7ARhKASxZwOGKdSe7CtLFDGBkSr3TR/wPC/n6cEx/xt6+B7LlPteJaasTMoa+VN0xZV4rTHvVzelpQSojtlHnxOwdbD8Gq6OgqAZcfbL8VWDn5dgoUoqY2yKENhpzaeJdxtYi78Wviw1YtgUYevVNhIAUTbcSN6QfeJRq3UWNGfS1B3siVlcv5baJqSXyXFzp2EFGl806PXGdHReLiVaUAq6VfeiYdd1a2KUj9K9NeTmtq11nl8pzwL3Ox5g7//QVZMgjkA4iDRN3dnonUguA5jmuJ2w/AK1Dhe46LTIWl/KU242uJgpLG81nrNUkVcFezYH5MXv7o61YcRLDTdDpKJpg09jeD2MsSci04D79MG0n3x9OSPUODnDLsnkTWRHCPR5m2MFRWuLV8wmZs3YzE0BYeAyyaSQp6PlVR1MxJd6G6WOa8gRw6hM8E/rR5kiaelijyrS1qeEdBsO8rFjz4+0F/vY9vKGyPu7WG8U5z41khUIVTvCcYBN75Y7Fram2gkbfujzq0J2hC/zb/47QlmxqOw8xUIqOnav/iVBVu3wSfVAvXtWGMQbNGVN7zG/6GUvGyzUqWEgJDA3Gw2W6O7ur4iotQb1xCF0UsG7uVnXrjmQaxdaq26xpHvko24VVH8EzxCvJsOzYeAS1wSHX5ex0RMaFdGWIToGFL45hkc5VLTqHzOKZmp872nl3GasIS7EK+bUCuzs1zOM3vcC8kH/o/rmkGBylzlgim830jiEToykdIiFR6D2EJeX4gLtFVvrNRAK2+1ejUZxUnJQ3QyZjjJi6cx1JexRI8fu6vFdEEA8lF9/yc2VOLDUINBVeg1uXnV6bXY6KP1m4+OQJuv963o9TKtS3PZQq9+cJzSxV+zpXaYumM4gas4d+jSFdjadCKT595uUG5pYd/5TUv+OQpqFlgCQrXDc88oIKGEcaracYkAG1WWf6dJapi1Xg+cLUAvC6lipoHkxw7QraEVDhSAtjk7syf+qkwhwXuwbRRh/d5XjaL5JCciX2Yqxsjk0hQAIY7EE/+61U5T9X9vVgcr4c0KNakSi7ofTzZr3drSfpkzvQ0bTZnCL85tlk6sJ+3qixv/io4lihVP2gy2lvwcv1ftBkfRIfzCEcXJl84KHwU/1bcijdYF1+mF9bsswNma6ha9ZgLmRXqvFm9XncE8B0agx1ukiJLBzrCvgtNrvpfniZLmW6qoNSuTqxZUH9AxmAObbTDcHJ33f5sZM+fP4oEM7oPedncS1trKrReU1G3SkuorXZnQpmLZTwXLAeaLeQa25vrjgqA3jDCw1F6PlLN10W1SM3PXyJAGyQs102QVuA5KXtbickV+3tnssZXuPsSrGeqNOcmWy+3WwvtRY84nPG5R0t0hmNce1wEgKXp1srx7VS49ywcTR/N3LITYL96NN+Rq9M7I51Dg6Xrt9TceOnRhriLoEfmHoQag8ZdD2vR+On+3rXJgtgE4phYBOjMmhyubMCw7/byGhuN6129OH2YXrz5k0jJhlHF4BdESRJFf7BVHLteZk7MmCz3Q5bCZbeKu+ULiJaZtKLKTF/O3DS+aRSSwBX39SfFAE0DAjxvZdGSMm6eCvhwgCXHvoZmpAg/8RcrrPNcL51oQqGPdnWdyOw24L21c5pHbISOGlHb/dtVVEjWi/3koGzduMaeipE0miFuCju81XKi1XDnQ2uNHa+aqfhYn878VAxDsns0hF4m5CkJ323+kyy72gujm7O6uiVkBBLRA6V+pv14XDa7toHw1xaVPpedsaZe+WXOB97FHbn27Xtp6O2GiTTajA2JvaYRmuXm/XpcGlPLIeNip+PM5qSsyFnRkXzhbcW8ezxdoKGUne7hgv+/peQQSdMMGKi1lbFl9eoopYbv8iDsqpvhf2xSj393yb6nrNZeht5v/HQMTSZiMqfzNGzkriL5CVd8gsgsVizM8F4JJSopLdG5DAUmPSOjr9UK954ObmEJQcdlXvkvmOrI/nWLzyDP1FUZi29ulYzWMNBokiZEMt2mvGIkzjoKiX1rHB0nb69dmIgBEOXb8NeAdhw8Es+TXf4qsZpslyGTiWzrh4J+XrHQdAvrXVdbRoMrVInL10mAzQKk7oXD23Md8eG5Ss9RnA0BDyCI6LgfRkWD3TEh5sWfkF5sfxNv/afXG0mvfR7WsG3tNqtItChEYE4C0SGXsRQCgzRhGbCSGzYFTlfHh8R5WINxkbVBWKktpnazyILj7CvpnmpsqIyJqZULtfWBPHZorNIwD9OcfG27JLa3CQXvpzrHAeWe9p2r3hLYwT/VtWktJ6f37x6fDyNhe4463h8HuOpzH8HNRQpLnxSf9ztTL2V5fS+PK3PI9q7P+7rR2gpltPbout6Oj9MUwMzVfMYreXiAaGqtOlHv4Valz+3AvZ0OiYnEXd/Mtzzc6cIg5Cb8pWv1x8GmV3FOIuJEZUdm/LnqFjGtIz8Tzimos7rJpllLyalGFv4cD22gCU2GsHd7qVGIcDdD+w7fBpJiirxXyWAJpIyLTmKUnyZOzOilIb0w1HrQ3yHyu6snA63Zuoqj2mSzOfjmBdgbmSRVxTHytQhlVUDPZJwVPJjSm6AB1BPp9MLEYuHdHbxiOt1pWqBy5mNFyLdxNwN+sWKxvmv0d9B+UBY7yTI5fJwOQyx5WL5yIXOB4nt9vDuo2TJwpvZ6vl0kkXvLtdQSgfLV69uQEVvS8w9iTYDxVwQdS5L1XMtxden42G1VH7rbusJ2ROeGUeQMUCgx4Ap1yASi0BDRNRSgJc00Gup20brRsLqzhi88pWMzVbdPb4KV3AwX2RTJWhfjrJbG8RADfvpe43xxnK2XVQRsZg7aa3bb4YoZLcKYByEuDmVa8d3KRHX48TBZboQG8iJ7XdTAnUGUOzUCMKMVY7kTgHd8WDAwq64mM3lY4jo4t5aL2hK70f4Clwv5lEqJrqRfjbnwz61G6nGR+GN3VSpYMGtm+1icWGY5bRxEQy2nO94UwNEjThtOfmYCnWPRiOR+3q5266fn3Ex+XFerOfPT88T1dJzHKC9hrIGQ+HWDsWGmdni+fDUqoIx/b7bLk/780kObpBBqdt007GhIumyyXDIKJ0AR+7S7jZ+vrzL1GKJofRu2qg9iFMFaGVSVDSbjflJH1lr3JLbhnwsxG/iwn1W1cVxbdITnKBxu+0p5qzxMly5XE19a7Gcdhu1PB9UlV3u8/USfTVPleBPo7SMv+1y7CYHEZvqafCYX+73149b/S5vzqjshoy367UbFH3iqDCUNeVGn9LwWwc8c2vJoomS44V5tFgf1QuTHiklE9AtAtUkfhmHmF6bOW68npkKRU1Rx2LTE0gOhc+SQ9l10+4eG/vgbUYmLlhpLOc8j931lYXlpshMH8mmC2/x56XFfcnyMajHOLmsjLwRax1YICqH2Bvzn2m6xWrit1Kgy7WpnFlkd0aLhb3ovYkFgBTZtER4cS6/vCwhEE1qS9aoaM/la4ZTBw5Lnkslgkjx3KDVUBs5/NbGrjHMHmHFDXrZGMTIAgM0ejeq6sgKSY6wS/f7vIjR1zq+WV73x+3DrvGaVFFEE7/InXwT1w1tUN7IjK4VrBsJZWzcWUEhO/UA8kRYVNaoQKm1Faqgq1wes7jlN4a98M793ix64GhiyqdjAvG7bFsuBPrN220vwttpJt2lSLQWO7zUHCkXupO5FcJVBudzA1WRhm5HNWhcgVfu9cm2FTR88XyKYLE/1lVWMH7BV9N94X5koNbkd+jv6PySKhWWbFMSb/hb3Gl+Y2rdq3lWn3SvmSwKKsfL5WG3O3eUhpAss+lJJN0y10Zak9YEeDsQO3ZHliuuh58CrS6zBYs3cNRmopxaEmP/dAyHo3aRJrsVz9FOdiwXiIXaxgc60+wlgcRUJa/maSMmnRr0zWd+cbNyHLpO1PLsmJP3StOJUe7opi9R7bKum1x61r5U4qPaCCndO/cxwIA/+OZOl9WwMYTUDQZw9LFomW0VoiU2/LmpO5k/bvLhEWucOFa+clHHpXmtc9AFdfOcNZmjOkcMtOq/+3ORgB1kDFRj9OO+mtIJdM6QTGM8d3aNOnxR+14GqlpY0fPaomSfrowb5cGZc2TLxJhGxjUtumzKDXpl83IOnmG0RpYG2HQM3ojJMv5xs3tI7jDySqa5HodkWveceOxyfmwn4ziXoQ2ebQsW8KX7h8mdQuxFomU9ZkO2zdhpinuDMGUxht/TlbqhO5fbaT2Kt3JnA7ttl6747AzN4oWVkiPkX4lKeJWv1w2X8XP6odQsnioZFnSu/o5BFqZNbrGmzOUlCQmYhYD24BCx4oNVArywWnNV4yZJacl/PvFwIrwIGMZ1A9Bo9PCsM4tEJmvrX2v3FWsdMiY1ZPYr2o+G/BmiBHL6UXg3BA8Ebd3FEcll6IXLYX93KZb1G2hYYOxr0GOODTftb0gtg1zAJf0lB59Ozw++cbGmtb2tbfI+TdV9gVZoNKxIeZzcQ59ciyddezBlayG1PUWxbup3mAVT1E0X8APAc2uf7SKl7A7TzL8hXgurDUslwY5Tdc19RufG+uJBgynqaI1BGDK6r70NQK/zX6E0GgHrclVVYY2Vt91nSVWiX5Hm+16us9EKCffcg/ybMdKjPNm4akM/qGC9La+NPQmXad2iYEWND0PScEojWKJpVMW4QYwwbSHpf5oO8+cz/dYIRihxx4omPa6xAdKr8emQXBwxXzZRwWi6iWpAVVycykMutfF70xaxKAuRBx3WJsKqcpWauLPmkOXaLp0oARi/NQx4LYboWckxodhIk7sYxSTZLOTek7foyflV5h3GF+HCZZNAyjhiw8W0fZQwDDe62Yt+CCWEBWbxm4K8pz2ylU+V0seUxXBW6QnoXJ27RmnUMzHHyFuuyww9ELnlh4IUJgg4irkh/aT6eKk9HyVydyREN1OtjcgC21LHRLqbqunkFu6g5YTEeOL0aAG4sSBINm+vvlRGdajc5XRaqzST+rVmMEGZaOCkeSYvjQeEr+MLHV8yDqsGXymN+PJzeKpgEVI6l4F4tDlRXANcHJFXBkmBS0VUa+q6BjeMqEuBd41KmsJiHDm0air3Zayg5VEaiyLirHRaHBXki/2UCZy4IDEA/WwSbeaZ6pQAcO24lURqAuoWE+oeU/SAIXZupqQcFFvJmzdxtdpthM+5fUJNi85nGnOWlzWewXWKWBNgUhqjweUADHc3WtutgUcOjB0Yc8gBrKWY51muFN0sxb+8ltELXx8Su15BxaytU4yTl5skHEMdbYkYA4dsyTjqAcGoKRXpLYkIKiwh6Acwy1VtBgpegVj2wvx4oT2MvuBF2XBaJIduDXRodANZpW03TfFc0oBjrKhVKcWZUD3y+8jkzDlKbwDQTjcfU84ttNcqjkq1BI/V8p/67d+VL1cybNz9UiUO+r6Ww1z7dt9O5NfsJHuBWLYrIqBZPHp/iL8OaJV83N57L1gFF9orx0Fh5Q70J82Y2W+sBh0jWYL4UEuN4Cwhe4ovgFZqqfWRKb4qabFNFofNnO3/LJBuWBYjSKVnTu0ftg8uBvOu1oZ6LDSODGB+zSMx0cqpRSUl4irTOPch1XBZtWGlgWqU2voIEGUDnHc8nDe7dY+p2bTZB+LJAYZ+fP0YNbGZoFrNj9IkC3I1trnLTMqQzf1wbCwGUdANy/tmHiZ0YbPZxrqRQB4qvDqP4Ai+ohtgVRpbFSB3rHsC5QxsgWs5tZNNB8EhsX+JJRmhA2Egd94BDXwwtAOvAbIr93kWLdVAqddbIpsTxwkpzfW0sGXT4zM2dGoUgBbH3pb4F06AFsNAqmaWUKXY416lOoaP2vjd518ScGrPPfmzsoG0jqDzZ1NPraLSAo1qi7FgTwlUgF4u0Cnyz5fgD8FNUjKMRiRBIgWY92FZAiZhhyTcdWh8lUOTdYWXZNBDKEU9a0zb3fH0vHt4vDcodK5amyk7T7vd9nK4jNTbMoSMgyVa0slN8812LXzGepaSXMebpvfuSVVwidPkcUDiI64Quou3+/20rRq6jPqyAaPWpkJC4wu6Pri5WFh2Nr7aVYgSdnDeWKRXZFiJP4UZcqTa1omwsuDHUO6U3/2uHVDQMtEyrkTmQqklPfOZcU6H7mxWO97ZbndIjdnX21YwacCbw9N22jJ/ITnMxcKHs8p/Kr/DE6YXEaPpfUXQ8b4fNLRADoMNtcSQGqvhlD7f5mw2eVFUWjTR0+cTOnh+ejNtHzF5A4ItvSbYeZZQhs07CpCHiBsO6+nv2LkC9XJsP2YFUowPz6WAU7vQ4Y+f+BFZAZu6fL3ZH07vvPOqQno8W6e0sdnkz0pKjWJMGk7+hkxeIK30BIltfDeivVyOSty6fYIQMPXRQi1A4EN9bIEbgAlSV2UCmVHH9d7t3W9xSyRFwCsEcl+PCc++fpufwJjV4CQlh6p9NwXqwmtXSz9wIzNXK2mjT8qGjXmcDtvH6fB8Zg3vJ0OmjueIz/TsHLq0gAchsN0BTea3pFI0tsBk2mA3rpHse7h+0xR8MyZxc3795lNVawx6oqLHtnaRi32kpsZE2lm4W0/j6I3i6XQ6P77aIg3sV4GlWku/jmCNWiG5p1/HZi6FifStbYM9DU1cgE2+8bnxcYzf6gxSgj1Gsdl2sPBXItbLjJyv59vHHYdHUm2s6c5u5XNsKaWVNbY9a6PBHSAglEsPkNGxxakkmgDAklMPEIol2TDSce1UTaNFTHe8HKcsnK8jyLOUQkxc2Hqx2rZBApnr0fycBwQKy7chcal8krP2T/um33CobMUkUnvSuaoUmrW2CMEe6lhWOV+nhwdNShcu143y5JtiAiivp0sHHmHg5VpSHfgZkr8FHRclq/IBUzaSP2Zh3KKgjedH8F2S3ZL1dpxiOKT9EOiRR/iQKNk82VNK7eF9aVraxXvxn35KAWc8vdlUbPjwCR0hMuCFcCw3lhm7C0Mtry2K7CkNouhOvHbWTH7frMtSVQrIIj0c699bahucRkhI2sfLlcVk2AEkbUF7I9KIamaukpTRVrcFVzNRjkFzY1Sj5vaBMdyDK7SOy47Xg7CIHH3ah+6zh2l7PB4igJoSqzKvMKNGm1Vhc2VlpSyKu2569i1WHzudfTnLcnV0nQx0K1SanteSFmawhjv7ej4fceUuAEqR4LTWTMXQJVm6LCKAtzbTrQ7HA0qRUxh6YL0cmqy5taiHAuFdGnMp7CdhkbRKToCg1DMC6HZpQQVy004EIaB9RfrmsqRF0snLjOiOwyTyCAcMbatf7KHhQrOV9rWL3SP0VNZQKy44kmMFltvoYzd4Ce8ceyv5Y4tLUBdQbqeRYooFGudCU6oZLZWkQl6DgIEvU9NjJfqQIJ9HvthTkvd3IanpMMRTXJQP8c20Oh2ftZDm5ASvMLdLp63zbKPKrjetptPlABx4QrV8PDzXUd1FyJRiGiPx6aKjPinNZQx2bA6y3fnzlzlYpiI2lpOLauDh6ZBCZR/BNbK2+gxPaW8xwyOJ36gmNAiH1dbvwpI+F2B993o5nS+pwSpFyKmJLKYxnZxSwca0vssO3gk/oIDj2x8GkPPr8dBKcI04Xc+kQnxSDIV/iabh6JvAT5BjIZ3abXu+fgObYuE860S8YVxOnSYB3uK1qhdJ15VciIWG48mnM4qJGhoRGDJEi3x7te1Q0iacKhfvs/PxNDRhQxulHq0oVopmfFOG146YhIWFzc88n94X+R2zaXfJK0+MmsF3osDaw3Wu5s4+Po0H8rq1uHIRKYaYXy4JY1HSPqBG5GK5nq3Rpro8BWBSlYwmzUE/8oSgKeNrEk910kD5DmZLqfXHvcqI+WqsBwTC48uQ+hDWrFjjEED7/QG0zydIShnZLi1+uWDCCIBVGz1R0+bFNp4W0Qscud305AGlkO96183HAkCeBnjR1xEQLuczvr7FMOFfOSeuR+yPrXMFf74hEGfb3dYV+kxDeMeCPJ6cLccGyQJS4ztJIKQWfwh/sZPlaIoijAUabgvxbckpVFkRTSzGVrzOktM2vR1H7tYIXhhHvYFZsH/hpkT/taO7gkxCkfB4LJPSOpKLSv4gDzZyUQjDW+mqJMsRXScbjp6KF/ioxOhjwCR5BwaXTbnk9R6ssVgKOholMKEWHi9s/cmT8fGNDvOPi7Y4vXXZ7hTKGlaG4KRCYKttgrMo9pUqFbTZAB9UaGI6j01KNBizcZMq+2DlDg2uahVWrj8guGl+jixsQe5arhwSlLI8JBUu8xZ1NuzmQzWli7QKEgBa7jUfc89yPeuzPN/oh9tz/sB3u8aSbXkIrTfw5f2qdWCr/HtZHo77oCiuK021MaG4HAOpzHE+a2RfBVJJfOyCZ+rT+Wf2anAJbdzPriObH+V6125appwP9Lz9sg5cH+StkvGSIdmFwbSka6zo0jzo1RKi1oc9zi2SoP3MXy1BuDR/XGKQ/OqIL8KTNKjDCNZ1y1Cdng9Q0kq8mZxLR0cyGuuLbBIwi4+hIRp5OI77jvHlInWk3ybyhp3ymtzXcPOYJWoMRQP9fEJXzfNFg76GxZfrUSRyQ/y4OD6/bbxs0+0CCEB3n8aqxsR8jOpe88WE22MIphm7uaZWCSHa+Ccy9J1BKtnOpeDHR0WpjqlnNbtnUErlUzyhnMz8SgcuGgd7I8fEVebgK+hwl7qwUHsWlMGI18XB2KZDlXlX2hqkyrkZLbL+Lb/xV7lIXaqcSAyUgdMY3VEbscMxq9STrK0Fgy28P8BWscPpfNNK84vCRnaJJl4G4EquY+662G6aII1ZZ0EBkJMCrblly+Zd7p3w0m4Qd8uVyLEALPD0tFvH/r5JX/ZY5QKeNqXYhvwdO/p0njmm6rx6ykxnn/GTTrf6evI1EZCGmcsr28MB9N2UCzVrezw8hfD5Zjdx2fVlZnmzeRg7bvB1/ps2/LIAYkXLvIEIthHqrSJnfNX0SX64LXe7x6hCe5IkbV1uGUtVPogMRDPiwEiJMPNyMUhOp5Nkv74tKZgzJ7XmWWx0qkWTru7FcbHY4mfmIlwCPCu/sS2LLdLUjUT2uDE+gzCldgAdVXFHoDR0UPqR8OCHK7J5A8Ow2rBFLdG8xXwtHv3qDoEymm5PuA9vt50GC1464vZE7QB3lXskq0DqLJuxyaszTfD2FTyR3YLhE2TnQKL/4Y9ZvZ9Baq4vLip3G+CqKRF3xyFFe2haeXzcqFrIJJVKc7fJVj1lzfO+24lMAbbfN9H69s3zersRvNM0xc7ic2z0ELtdt6LGNxtV7evX+bYcxuwUwKVBW02YpoZHI9AUWYlGLoGyiseCHBzOp/O02eq/5LnswMcVYmAyjhqri1+UhOKlag0YXXkM6IrDslfJu8x/Y/Q5yZNYGeR4O0UJ682p86SRzEopyLlz1bSwyEdpKQHSRYuZhkJPrURgq2gLVfKL2xEfG6KuzFEAykx0Hte11ARsS6hSWxfVnZc4pTMBqqLkpjSiRTh0fdgfUyjzG4GosUnkcdorD5bUQ0AlMU9eT+MRdWx76/mLgmVQKM/xMiAADSRvevrPYiMSxclIwtkgDVIx3EFg/Eqy3Kq9KztZvXa34HmsJqgCJ3Ra4M8wYymNKMhtt4N2dXBy+78G6KFstdnFauK9dQ3lHob13nI2xFaHTe6427va0thmW68GDMfmfLfry43y9dAWl5IN1z1MnStb1iGwiu7mJHk6L5U044i25APd87FT3vmcC2q9/5gkbIMDappYicsYTZ4WH+6ntgE+ytzXi47KPL5euWUpU3S0uaeUyHKzir2i+tqxc2TxaU81iiYtEc+sSjjDXj4fM89bwcPm8njPNtDXZOnQGepzP4xMxdobml3FJUwETMTWDYVecxK1XkMRygjSYdACbSCizVkN/Pmd51GtnNDyLu4apJHLmoEZnW3cROvPx+NW3AVI0RmvpurqY1Xr2PHUup6uH1IirlubpLbVQo3aNB5UtjpeSeHM2bbEBmiLc2gtDNum2hPlG7JbHU4ntA6Y1DXGOF0PYNKwY2ukxUzdks+wMcBQofqM+8+z6wYMeyLMFm8nBAeTC4gkd23uQHTdF8burTfrqSDqOLv8szocDmExqRcNw1bLYJiggUhXE1cVMJFV0g/+b6oDXH079bnGzSvlWIpQ2jIsrNF/m8fp8HYPkFqz3x92CldQUdmtUSzDFazitMsFMSjMjPGZ2r7VtfIKy6ekBdyqh3vkdGbvBD2NU9WNE2E0nvFdIHaqve4OboEcTlRTkjIz+KP9fm18byYbsgXIuOPYrCc/dpyQi9XguwBcrwF3TEicE/IS6uouKcYNZEbO7+SuFzmC95CjrOsv+WCbbGKSdGyjVz6B971AkWukjh+lDbTpw8AWF7F3xh/7VfyjG6JC/hkxAjXLDqLm0HlrjuqKvxCeV0YmLUDGEFniJQWVMhPIu11b68Vlyq3LMBUVf91MHd6n4KQuhTnMFyqcWKYe8U9zz0Zdjcykiko8+kFapHrva/2pVhE0PtAaDY6KEqDoxCINjTLgIDoUgX4YXUbmvrrlxctJxxMDDKUVCERC5RpoqKAaBevLBceIaDN/SZcyjVs2xJO0uvRpDgpIeUD/Kexa7TorBX9cMTYW8enwE7+ha0hEdOv4njErpDSmT1xUodPl0mT8utUrEqKiNKECRa6ffJc9a2gDDdfjZb2dzscCZdrShKd1E2yAfZ7fTo+v3hH+M3JgQQQONyynsV3w2hDqfb4/HdZRsBhQVVx70NXIHX6OrBsz4dz7Vt3QJFSNLPYr4Bvn1amW51YydK4zh17OBz6SrDtbsnA+nw+pZH5t2DEU9PJ9LgHEn8fno7ASvUM4DBvg27AuF7IlJ/KKhCrbVJKnJmVYb3alXK+90sfl0MJtCcWF+mrHzMfyUkqTJNPqdGjyzF1QFd/iIiDxsUrA4VT/Y949DtwmkSrdNIWpFX5JFz4/y3oQX0Ubzu7b3ZZmYz3psh5yMVUzqgUZKqUsXwDPQPVuJVTr3PXOuo3xRMstZMsTx0PTDOUmWC8jc7fOVlIKpbjbRyF2DItfKKp03yxOK5pawOTukRVM9uWWzKRLXUUfJzV2QTeCpBhEUJSA1vqaokkG6tWIRZmki4OFffaoI5Ja7JLtxkzSmOnmH1mmZd4QzND8sGoN8oVBdVOAZXvFPB3iNnXD9cEkGT0mqG7btoEtxmM60qBeQemwpBZtWGe7FbGF0XlxXd6mhiQaoxN0VdYBZug2krKgyLRYaL3Z6lrRMXKxtmm81jQWwJ1MzDXb6dZzM4dIA8HyZKVgP7luR1yQuGlXNqgvFUeRdoentBovWLasW06/s1D1ZvvJykVsl+WEEMvUoOu5EUKYV/y1LuPeUpEx9+yDQca3FNiX5ofqoIu7ElNzFTkAZK4WaOm3kVsuM1klB+uFmjZm83LZCBT9OCr5uRBm0jEaEatES7rX4J4eyAkZENJ8snVY2sGa3TsN4/YMX0SHz6gJZY0vNHtWeaxuKtBqfF/suT0luRqiVlquLpdjW4xQmJ7DOb0rNrk485M92ya1tWvUe6Oo7H61kG3mrTwYwsNt9VoM5t2IOtz2BIbQruX+Y+lxTd9lML3dbFPlzaWhVjm0+gCDjWmiPFmV1ROy1GhufDpj2mKyPIFf9QCLiMdElwC4nJ7TYxf6PIog81ct40yW40WG0hFybhTsGsAGDYHpw3BbndLG4/kipbvPsPt4kkkPoeTFhqv8aeYsXVgBVlC9pM8xshtElQkbdTWrdoxry3eaAnJ9DUigwIIru0RRl96QIQExl9+X103WTugJC01u38MgCrGwpAIabL2t2hHffGFjThUYLUErIPKOqCQsJHuXHENpOLBSIGqftXblKhXSt53a2cjA9nB8HkpPv7zQF8roY7IDIDQd8rJNNqoUEoSu1g8K3dZjKsQUFKsjKtbbBsrvKQfYP570uGKTulMCpJ/Kt5Vlid6mGwuuErc/4EKjMtQSR3KiMl+DBPK50esl/onMf/N3/eoK41iteidMdgBzxjwczk1nTuLJncZyU2GAVdJw4KgvmSz7VGuiJNJ2I8SA1v1fZFGrxXpL1fryNNzhu/6J3dNS19vp3I2EYggdRKlbwZsImFQO6SzhqZiTckC4368nlnQJHnNfX2lx2vBE1mro/XY5qiV3z8eOc5M+MgtTZu9G+XyZmOpIjtXmeDltST34WJ9VV3xxTAjfT7Agfs7z63SuQF/uXAZkSP7b8UbfoNZkLHKij+9LiUr8x+B8uxOoEM6bTUXSEBKxkAH0c7mp6xOyepxbEHbLJhOVrCG2T6rsNh008yYIY7P7ZWqvbPYL3oNIBQ6t4305xNU24zG9ruw915V8pt3D6XR0b6TQzp1SUcFXxxqvpYJbKqVVgOPS2IeT/CCtQRjVKfC95lL8qTHaPhZunEBK/84RCVSUqmFsSSXAaGNpEM51nYmlI0qjzXrn1XQSXerzLxIkPMibs5jrKvmMgWHlXw8j2wzrx+YgsNmmTZlzWm9VRNz5AjOpWWo4dVLS+vlwXSe8+HLAbImpZ9jmfNP3ibwDGYDd7/d+eHi9gx8eqBp3IU5UiUxrYGCiGKGUI5ZZAYeEfTjTBD9EUz5f5bSS2NCfggQ742wtRh1nSlTVh8caALrMx8FOyOCeMB/lVsm7w48n7U+mp5dKbRLz8enUI+8I1/nzWA64VxJehaL4X59XRwEd+3EYwAyFFJZKXqMeg9QWpY9VqkDABS3sbyZf0Pqa2F5NU68jOb5Uz52k/DGANsqHAMmwq0Xc7fVVu0UYexLM8xUTsbgP43wN8bv7SYPbaXdWObe+nt20SCA3RuNSuqBSpthEJ0aO4jVFlLau0A+r61rAqdWfovFT494ucNlcBMDqsr0sjvfbcXDJ7H66UeYtOMuK5JW68aTaEyHKEAkHNzVXcT8vepRGjT+hJKno9ExhrjY7xjldRXaiFvuU7UvfUJPf2bJLLMQ3TV/SK/P5CHNNfBWJoA2OcoHSTMYigIpI5r4oSKQNUQ4f0Hoj3ZgMK7JCGv90fPvq8eFyuKym9bXFNTdJ4Hg+bGL+wuLG/4fjZipqeJO3Rm4r/NhcHS5vtE54NY1U2SiVOwvhofgauCtbAx75MmSQluF6ECMlNJ+S1p9SdSNcNPQ2+SLZCJPjebtbNw0lFNyuvEx9NE3XN4t2UYnIe1i4LAIxroRExDE1T2p73fU3PZr9Jo806N4AxerSAhr82tAYWZyq0YiobXU+710EX7WKJGJvdB7tJMXGml6GOx96vGgZWifKZ9wFfPmZznf986nTB8qxEUIVznI5jeHsxWKz7kSqtd83BwwpWbIPeVTID6BqViIWkTC/TmpYiV51OpBbLYaEni7KdHc4P2xWpwbJ2zXQqRQd9XHd7GG0aRO01yxC55XkWRQ5NsMBGP/qeM+4ZOEGC3yg5Yodi0Ps80phIhNtOyOgvFiN1IALldUpnrxJrQqxCpIkX2pJBnTZngClUmmGWaNJhc1urV6arzuoSzeXOwCYnw8X1Z62d/ZHEgWI23rJa6frEa5eVgroteKx49+Eze3y+PrVcSzW4K5yvRK9Z0ifYhwBNJedspIYkom22F7LehZCaQvxan/7ly6JpxfN4H+NWI/kHVLj1uv5ftnOpd3HzeL2fDlDjnp8LYeyPh+BerpGsaCiRYUtQsR/l+NZC2fqRiF3aeZuaPWqHsKWKURZqYgHU+0K4+o2qh9MIUcHUpoA7jtMHtRb1pFUSFRoWhSBsoqbM2c2l8Nl0boeo+HgEUba5C4T4nrW1mV6c+ojroMEYPOcuYnyiCK6rrF5XKDKfyEu+Ing8p3YjJyKL90AnrHGWZxJoB2GUFYa8zGL0+GMgcfJhlUE2ltOKNaXp8OhyqotCfWk0epmHdJslOGKg9dTi7XGOA43opAjK5WAQikl3Oya391bUzEpbSpl3YfeYP6xUtsn+0iJfGQleazzDH1BR+vWCEb3nW1GRKkJhV9yE2vGfnyluf5Udno5o1fq5gEwwXJFVTPJXD/ChB+ue0WyS+ew0NQg3eEw27ZYDHqlIWJ1q9RY3A5QhVy9USwKIpzmDvp8WTWJgaHbiOAmJC4MXmYzOqsqCB4jqrRd80ULRV0j3RdkV/ZVIncq4n037YjyhugSKCx47zECJ79HZS+6P+IaKi8Xs0LBRLRUmIH6S/U7xGJMHoQkj6ELDvvTuk0a3s2MiLriM64QpzxeNaRpLxvWBDKDsB0wFYbVOb61voKHMChfaiBL+q7cMbiOxLsURDhBA8UvwGmhW1R+NN0lCTBDCMnL0EhOgPoYllSNc3Jjz2RMKqKN5GG2SGyT+wioCBVu/H+MYdwaY+V3YZjQ6McajkfiySFNcZtEUpNTYv4uOlpMUwcjj2v7THVS+JZDvejrkUl/N+vjLzcr9Qs6nNNwSt9GECJrRYiCM0uwkIDTuxhHB/1/3phU+2raPs4x7lwRCe++3UIRzeJsRqsyGlOorXPvFkRXHXQ1l4+8dC6+1shz58QpUBu3nW06rAcCK0uxqhadLj3o3XdV+NwrKw1C4N28de7MrXHGRJPMlbB52RdE3pipSlqjwdt5jI/Eh2I/IJSwVx129uKCMQcAxKXzdmW1lA5HssSJr8vamrZ25zZeCJpswh3yckVggqZSDhk1qqvtc3X0TGiPI4RZeKRMXW7xX35qqYLetcyXl9XM5QAvy0GHdYvpEkpMQIRoVEOSw+3JmSg/N3GKDuozpC6mvuJaqf/kBkcBaQeSxfw8zAedG/AytME+CbTwh5i4ab8vg2glF7QcT5poNyvN9rTfbzY7gpTeb36lrYjZlooRi5F8vocuAQGNnN379HD5pFu3Aw6xuC+b851ugzQ7uDpVDCGZbdQNYDRmoCoNGizT4vXm6e3bLC2Qs2fDZ+gSMZ2Y5XTkl7bX1Y9QnbQTJNojaxcRrjynzGGy9ODVdHsbqSQ57/cN1Fr43mRzZmarODyIl6HGsQFxnpIoH/Ak6iA3M5Xb8mXvqiJ5CgbdOQji6IaCoKjMCpYiJa6FpZYZ1uBpFHrpvc4fV6JygI/Rem5LHYrSlkC6j48M2Yw/GzvVhBJNI6p40h14VriQT8WsLvs+n5R2LlUih9M4UbRReOF63Srl9o3QIKCZWK/vFcuFKfdUv1RFsE91GmYCjw7iWWr0jY5H+WFOvLK02ysHVU84siTA3EKxro49K8lg4TGGSCMKnYEtTYn46wqEi+mQ34XquBDwlUq1kbP9krM6/llkvTxtsAl7HIs/kI14ho3Uvx6tlj0ANwjlqtwPUVLOueemFQajyUkNH+YqcF3zNBmjKcmShJygul+W/9Rv+U3xwawBOmRCsWFlNoor9GQxP560oGEnnuCfUJVe7pLxbHtWQqCo0PwG98mJS+5pPlGnpefGtCorAZ0XztejDmki+gNSoIwTKBEAYhJ/IZkLQw9LSnCK1drahu1GFHQ38IJ/QZkr+JYVsGtZpN6STs/7/cPDzuUys1gcsdvalPCGqG5X8b+Y3IrzXk8FK2HSGTb87mJ1kHevdPrlZdn/vOe5NtqAh/FNj6o9JhQ0oA2eoZ/t1UWlVu0TS3pUJ6C0ie62mvh/wdC+Bi3SFmDUtvPzgQhgORVqgalm27ZTzHUgQEoA+rHDtpUvTKEbvHUaT7bqOoVOw+DQRdEiGRp3lAotNS8J6fsmKabjTW1FqY3nSLP8ri/radK4LCXxb7au02JyHtXTMZQ3zOw1XWx4EjzkG++Nkf6mVuTCIaPAZokmTlcJb6wKa0BGdbdWzbLpc09hJ2eRb63RV/2q5QM0LqjU0Rd9OqK+83kzbaFYext+AVNNud0e+M7vmXZ5OJ0e2IpNtKVSedh9FKLsGFlwiIACa/eXT4nnEHJeLCbo1IwGGHVPtCTGIkc30mZBK4X7Dd6SAMIe3cSlJTwf30w7fY9AOku4rT/XMWh0ORwbf1Gt3O7H/WHEp+83psM9w33lhqa1m7EAtZHEr53rzvKQ1pOql/dTc9Uq8lvL3hdnhW8nXcyPnSHwspquswUGuw/4DUM1Zufuob1jnmerbWlpeV2eS1g8FfpJV5g8XA7NM/ic1DUOKXeBnBuDZARZGEgSVsJwtTnu94e28pIL66reM+QOF+JRSa0BTzdvmY/moPhpPaGbuD5wrnYTUbUer1CxrblLlMY6PYRPsA0vbU+PEsJd4TJdlsvLNFvuZ4tdpYVS/qwDNaAbkLP3meJ1NdtGaoARB6jPGHNxeDo/TZtdWyE4eF82bZnG/aDJHLZSb0peWt8QJl+B9sA+F6+vV/VP/rkcT9uHbRMc2X1qyD8VVRgEGu5Y9FC/adH4TkelzNWB0CtBqLKWWwp6PWFptiVvYqzLZbt9nbL1EZ3LaZ2N2nj/8UJXeSHiRT383VgOkMhBGIP9SmQ+LOC5iWL0mcqHIThhipfaNDptQAop7Y+q/eFFpKejhJoMRK32Nap6Ubpo511bI1Ot+tZossY1SMq2CJhEBegmcLhmBvPIJqudT/tmy7l9jG4/Pj4yCHKrMSUftKYnHISJRvzE6cUoX5duxGbVDD1wIQGKLz2SvVLzGu87jT77YEmhBpBIokubXtQAILNo7F9anrYBPyRmvcFp2OZyaLNApbIOwmeH90uLuCK7R77AB4qlpzHD7CJIUktbz7U/FktdlK1uh/vstZBfn1Q8l/1xq97SftBbzTa7R7x/7ISNBvradDwD09kpJjzOSl7EBJBD8+LYlrXZw7QrwpT+HVp8gT7VompGZ3e7BzpPx0cMuYnb4US0xHya1jSMn8QZH5FBVbhlsMZTverdXh/DtePV4WtB4/btJkvB+IOsFPjeSp+IAHX+0LrMdD60RxJO1AxyMsJ/czjsFKhgpKCQCFr9xFbNV4OMnHo+n5JmPW9ue55RrNDOQYmg3t4sJFq6gCJZr1fH/ZHB+TrK1SV95XXeuJzJqZruLfkH9c0nvA3id6Veq7HE45ERbxc6UjjCdmpsJbVEXM32l6SGiB62wo2MAGIyRflRw2gfTc3fGFj7SQqJUnQ3+tGiSm7xFV8Gt8Z7gnSDF9iDyxqciHnxKtyN7Sew1q6N88gO7lLW4AnN0LrirlaN4emfqaCadu6fIUKDuMa5UfcW2jlEBhcY0nSDzORBw0MruK7WHNnDV0dY69G5NWtsrcXljpdirSqIVcpNHWx8E2GoLHRW1RfF59MZToSXMHLPokev+7o2SbI1XAo6HhNvxSNjd4pL1sMfPeK62alm09ujNCLRdyunlbSbxaXsqz2JYvpYKLCwqsBH0o66ISYbcr1LIv6MR92zNEMlkfVTLKBx5VNczyhjU54w4IPVpH8PWK5lAcqK+cPscFwtpuWaSJrNz6ttZ0q5/hPDIBf/sLGKSWtjeFKchEOSmx0S7JGPTH1xyYX0tnnYTOtlD2wap7wv9OXa2MShY5tka0I5ItPMw/GuhqydkHk+Jr0Hkhux5aax1OJ6asY53R5sGtDPSnAPGxn/8rjddv0OW7hSd+t8VLYlArLz8YAQEpG+A2+pjkIYfvkngdbn4LO8y7CsWtfDbZMEEB6RjjjhvOo1pCCgXO6UcNlOac5Gqar8Gyw+d1hPa1PBSEMjKTho9RMhML7v2sUtWVD4D9E4os9bK6+M6V44HlSBdfK897wGRMqtluMliOvkSLhKVr5KYzRDT0TWMGmVT8CkUbU0fFVXLKFZaoFmCzZxZgP8A5zX2fHMFrNLj0Etg7q8WtXPwj07hIcSQ4Av39eegqZsA/e0GXWii65XpBOWmiXqx3qCSAR767ZQGWzSAo+yr667Ug81Xo+MV7KbdSzj8njqgTXyo6Rcf+VKeVy5oyVjX5Vwe6FnnywgFHuSUZXHSGGN/zFJDHJpwsEL0h5+JB3yL+MSzsATY2+ahj+ezyRsR0UwRd6DE+1JbkV4Slacz46uqKH5lnEaaOgY4AKdN6gS7PgygzhcwQjLRp9DNxHIma6reRlqOFXNvB6r2VItFZGYHkIQ6wCllruSNhQf2kwkN63Igq43YAyXjCzz+qR+aUaNGwTH8gxBhHNigGxqrQ7xNxiP26lR7ru2FkIIbC/P5yN5r/elOAaUL1B9wJO9LpvdllvbPdA4QpNGud81LjfV4pnAu/cMNbdGez6ZBRuNEiAgVkYVIsCihWkcQKpk4cnO+nElhllPDXMDqo40hzH1LDkYDxzBroA9yWNjREGJIAXpxuH5NJb4+ZDAiqW6MtHFLf2MKpebTZg5nS+7qamo2JuF4hq5qHVK+lHxm/tcetbhykBZvN/ptSLUnTaZUgvBAC+pk7AHb9RIJBCIIw3dH9KxElBab8QmLGWUMKydbpAHwem8W21ZpjLG3dbz0+ng/i9DLi1g7LSyom/Iq4UYLMNExW3ghaOgqTvluPoZ4cQ2sNnR7O7VfkxdK9hEQTPypaqXWHJLPLO4nY5HPBVp9iTIpj9hK8i0avnWGXm1RmjlRAY7HI/T9MAIPnO5iO4epv4S+OBDHYEPT4xYmakxe04ojZOMaYipRUhxeF/Quwg9Iza5wlOjmVqrcdk4NuSOODIlEBGG0Hlx6S7jo8ppfOS3IiJIunStH79pCUmAadc6KETlvmXDF3XmNhrPhGJk2k63tmIk3dl0uEmvg1wLKWa3Y+tdOhiHr0d3F8vf/Jt+DULRj/ViDSDcJtzQcNBurJRqbA5fyneBItLV0qAgp0yaMnlUGPRTe2OkRZtH1kYBpR3WgfM83doKGizdxRm8F3ePIR1cIwAOh72yKXJwC44rqBM858shvd44E+uXyTW9AXz3qDOFqCvoA5dwGw9I4wdcsJq3FN8VM9D8cDkudzHf+tBYOm01qYslLTEHM5fZsfNo3RNZMH1TNDlxsbq0i0dBywKIfHa+YZl1Nrotr/tKiDTi9eQFwTRtHgrOasMEkWAAdIKsqaEG0Ti2EZrG/oRwbMFKDBH2mrwaVVCVnk5Wt3mf/hHkedq3XZls4vvyz4z+bk+4u0QZ8XI0K3h3u6nFRDLHEiUzvBAPCdrGHJwpG1DkDCsuebZjX4nuNTXjTVFRBBVLg328NPJDowP+CI9TRwzuUpbuwRBFfPavCOdfd6ysare/eAM7vY51BqLRMVR4PV0IO2OGufeAqVxNW+cfPhjfWcgl8pDGEPG7h03GKRPyjbtEHpL+1DN0MHjDvS8ZN73Qkp/5etq2zjlmoEbcSuZJewpWpo9wo/HMkvcDkL7ydKxGM5RdOqxBARlHr9a759O+YBDnnCSztvCqsT1mT1jfZ+lv3ctiHSnaMGZyrZs1mBYJ6xZedT1tDS/S7H09v+7v8+P83nn91yMjnGfvH9+/t1/hvn58R3tVZQ/qKPKgHAId7MNb2tsY2pjRbcO8q1V7j3EB3Tk3NldZTvZwKccIB56Ndv1BTCnLUjA7V7gos8fMgKzTE/fYDOT4fdqySDuRSu/wFO9dT/rd6ifw9GIKuOHazeUuxWbDFsbPl+cecFSB2AjsFTJTV5SXPLl65yPKxvaA7doSc78+fuX9r2j583K/PG+F/n152rQFqe7PLtA29phMW01urkeYrJeX1XZ9XuxPHxyOb5r2xPGXBpCAZVpVY13Xy0mc0ihtvSm/wkFCsymLlrSIKA5PXJ7O985A2TTHHA02wlT66qjg4jlS3iyEd+ZPoPBhvBvss4l6j5Tmo7EPLvVy87uk9gKnlNx4HKUs54twJ0wujQKMEY2G3U8InWQBp2oIjilIXBsr+zBoN4MnZJWjOkCdVG913vDBC37kuwFpF2sYDxZAggIsuQ9d5V4w6LMBtOXcTVAIA8ym2UzBwnVG2itOGx3w9UA2k0UeAv7gY5VGhuyJ+JEMBBQay8XzGSzi6mResd84v0axRVXk4IqGj+n2+Xx/PAAtOhf02EKsIftN9fkGVkoiInbTmZHsM8Ybeyzj+XreQLHew/+yA+DWAo8CWFxJB7F5bSlJVE4Uu6Or63JTJaW8xi1ljdP1MuGWCmlRIhNrWQQ3S/lzwmbR6tCqtSa+3kLM/flDpdlxHOlwOxwa452fntF9e7dceKL1GVn5cVteOso9aaLjHcFcprkoClqGC8tNhYnP1Xzj3tGsBmkxE5Q3R8Cmx/wqdrBQYClCf0ZhjBVn04QDT51g3WE9FZsM23Asy4l6cc3CkTe/+tXNeRWYSoqloI7vHULp9jIlOxybMMnpDZHCrOusWjfX62nGsazgNBrJ5fFGp+fQc/PWf42hzChVQQnph9N+mnreJXBsNrvmLWpc1UjbZFtzeJavvX9YHoiK9e522R/VytP89ubw5tbz7Co/DgdGfFxjrtIjarmJbujA//E0MTGngKfz7VRekFXbLciiwNlJkxC03Wikguc0bbdk3vl0wNqYvqBCb/loiTWGwkaKyUzGYCYe9Mdns7pQWinwogs3gu+Epe9rRI8dlCYES7fz/mn0lZ3JGwHOwuX1kex9JYE00pfmC0nBllLzdhOyTZ+mCwQxstlsM/ZqpcIRA+U34coByeYeGeA7p8up7MPRqqyGeFqdqmkyjY+uGjO70LIFDK8AitJah0fmLgOOrjJXw4htMp1vJ8KqerhhnTWergoQ5iMt9g8jjRGh+n51hQCmwWTkpr9YNG4YIjkUqsxBuNEEV/BWqamxt3G9pB5RV6LG52O8H0dTey0iK/eMvLldLg57QL1JBgi1pTdj/87z8r4/PDHm5fq03k3yyvno5dty6tLyF+81DTrC/nhHBymN1eo2P8338+NOuD7h0+vt9CRBXZYXienydJ563LLczvCrgyx8n+8eJnmu5Q+Nz125LN5msQRtmo4IoASasYd4wq/dwT3GhLWWGlSscK4v1oKhOW7HM33bIwWoQRQ3Qr1hgI3vlqZQl3tSBK0fa8NDB8YRfjJD22e4JU7AClLbpRgMjNgkk7s+zrvmJv9q4hU/c7WusHKxn42xfLlgCTpdprGb+anhqvQDZ4BiroPLVUPJgr1Tlss68ONWHU+WHC+FVZj3wJaUOULUKBqj9l9PF6TyfJShKi98t3zkdsgCAlMTI2HEc4Ruocs4o/wGszXX1huX6iDOKkyReDi3kg6pspDU01aQ1ngC3hh6IJ91JVnsugUNwpNl2KeaufpW1+IP7x00rDEKnfbKsJzLZPsmlgp7gSBC7q3CSx1X9LTObrNEbg02ZcOYPrMBjGAQGxm7qqSKtrUJTNlogmYzQSWf2vR2gpq2dSAlUbwu6ffB+Frjmgj0G7a/tjipadlmEGtlQZvUZGdQAdDUigAfk4Sig0zwAxvHz7JeYYjLZzgYV7hoR0/q2LBOis67dKVW92yHqtlmjlpQFFrjyhd7MQsf3W7743N2KZgis95tdEZpxcQtSqLYpBsJRcyx5kr0a4NXvNT6AGQgoyn1fYE0IrBrQZ+A4Yaf5lw8jJ/tr1JsWXnbgszgEEcDZINQvsfOq1Upp/o2JEW2fqi5wcEPGitU6bpUfYIq+Vahgsqou9mlcffocGi8lURGhY3AphFaXXgC1qOIFsLkKNbuKCJsASE5rOw5Wtuo1rwEqhfogk90X7QyMr/gFFmy52mybYuDmrNnocZaY8ZIGGsdVXCNLebNgCN5dRx+hUU+4/u1677EJkgjtJYapA8VyE0FDZ6pmlN7MDMDtNqafPRn1jp7zeOMBIUOumbzZBUF6WSoBpKzStY18thYwxLMcp5v3Y7H2qFsubK8l8iZ5pib1HdVt++rlMKYZqOWqux8LGYYA4KYoHM5yMhChftbPO7m/q0IFniuovrmM/CINzItACob79OyzXT6W3Rk+WUPkhK8xP4orMLvnMtak5UzG7mp1f6TENGLHuOvVtmN3jeshjr8L3moOYhcZwdISoyw2TCua+pvJWpqoDm54rDiD/XdsX5EqgeCxb2G6n4htsjzfHSRIdd7naEiFI3IxWtSyDVZI7W56oRBP0Lpi8fTjnmqQFqnjcMFFGnZrenX6jV3xcbaXu+qCYKTr0UOALnusQn5r+iotFn+ll//q19qdpUDOzbrTNodbnBQ1DBc12SgBszVYBkDWDTzzgdZX8rIRkVcss+92UnwSNAaLr9XGGgSHktiq+TjgzQ2TEi1+jh0ADeTjqFAUl505itfCPIiv8H59ir5OVbv+K7ITESdAa7irjCX1V3IO0FCrxDjbAoNGq1xPsBfAoHMygdZaNbTXtBGuTvOq0RIDkpQiGCzWDdYvehQW7VjK5b8tnU38uO8uep4gytMUlOWs30P/r7fT8f1do0iFqQC206KxoBXvX9X8rXsSPN262YFma1iNLIpoMu1jdVlZYAh4NRXQivEjgRXBLP9WELiIiO9Ck6CoBQeaP0/sFPGqozbdvtw7RTSQhq4/dFDaPF5PUbugBF73HsFIxdjy8XxdIAwUI41VzkLCRMojbLNOwml2m1a7dursr2111T9oCcBuSMrbj2iRVf4Gvu5cAcxNLK6hEL4UArwtC5IxthB7XdqKnIcZS0vak0S5BoTlyF0thVrxdcQBH5dzSfXZICcStvdlofWq6fDIu/oO1JALkFFV8Pl7XA++Ebx2trHmhBQsvpIH6wZsxVl2q7xsXOw0KAx+UMVlXfOcqJmitj+jzjaxjFuwApDBxf9IOFlly98NQOdQF7r4C7HM3QduBbV9rVTLdEWqme+3OzgF1ue3rx5Wm6nj3/yGxcPH3n1+JH5fX8/7xv/VJi5IA1cqOljCRsxratq5ps2y7hbHAaTKkMNiO51y238LTeUNvgZSDQhK3MiFkA152OPQZlPbdgsCTW5DUjNpFUfjiVwIJF6ul2n1eRysa2Scqx6R4vylNuzpPtGZEmyVcMV3mDo7WIjEIgPDex4t0lI30/DvK749Ga1fnf7zsdfffSj28d3tvfHxfZMZFGmLZVZ3Zetc0X1s2m5fno+KOaInIvgIwHWp+3uve30yc1HPrF5fNi9+7EV8D9/BURjEWrgNGOO6+pcXF9VqlSmDqWosz7bN4+THBV6TKVrPPLmww+nzifKqQLKh6NlQLuTbhccDn4pVckx2+h367FPl9vOFdyiXgcQ4VMqBteRDUQetBLxANNjV3z43PIzgAkS/mspcscelaBENYt5P4dDfWcHdLQDDbMoW1Q46selnHc87lfrDoaESBcp6stu/QPOOR0OICeBJjUJWM3PjWLQ5+BHm58/fLt9fGx+uIB7ib7R9SC3apwo2gfmViiwlgqfu1W/rSFPhMouYmLUdmARxDQiph/FaoEmkWlfsT5bPkiEqla1nQpzaoIOXEE6TUmtEgWQK7Mq45Rt00omJ6EAzT8vbCF3bhr6jaEPh+O02VFFUk4lN3I/37YPPcqgC8YRNU1/FBPeXW13i73gzroree1yIlEQqlDt6Vjz5fVtdd5XjjOo2n7kE7v3Pv7w3rvbx0/uXn3kcffRx4d3F/fp+Pw+SKmZock1p26/6YnyN2kOk28OHYTWWm7GAZ8x8dkBTNiJVQuiZEOc2Oq0sR3j+fisvI+l2I/KOjaGyF3nCwaGzsXmoefK65dPuOT1WAGWKC0ARbCXI2fCERLKizo9StEVac7j54aNCo7IYOaqtBs30dAiSzwezxekQhNon1TOL5exBtBNy9MtfhFDbXxWGzRMPByVSEF+PV0hsG3WO3cv/449fJSfF4GkaMHcDWFoVNAF7LUw2N+2m3dfbz81271659Wndu99QmW0P5x37z7ebs8IeNWespifkzvIYHZnK/mPIbtxLFcZmzTHRx1gh9Ywq6wIIWVCNYPb54Zea4XyYMyIqxFPSPBup6DiSeRQmk35JWzEYnN3boiwZHOad0ikza0zPoVHOrgXYubrbhvVcEiXwxtRmNxHO1Dl86mdnmkYn8bJ+d69fZkFFfJNzBT7Lno87VOMgcDfjfoeGyKDG5iNVv1QkXy+VsS+lJ0CEu3IracjVaOdicOkG6fQOIUn2vddjigsY4FhhvFNV0mPatokpqphxuqSZr98jolr2siUrZ7IISwftF13TrvK7KJgPd/uEkwA06rRARJKuhWRHZCMyyF+zFCVpPQXxcynZgibdJxa2+seah4o2vq2LDNra+TyOJoj2+yfT6fTcrvdfORjX7NdfXT77sfF7+F+2LVxuchw7xTfsic/UDe8hVygBai3YkIgXuaHA97bvvqqT+5ef2r7elsNez01xLw4Ns53VUHddi3njCoLr6ZsgboS2gteaUssqoq4M1eyCpVtpgx3u1LOJKS4HfzexHiiygUUfOI3aLSk+ng6w9XIodre8mBWYZn8LjWhEfQumbSXPTYf36uiS8WEzEZ+2wcXIFoZ1ELhOawVY5KsawrmINTtur0KiqJYRo3s7DqyNFh1Pd3v3cV8k395lunGZNiiJ76M0En1SAGJK6Eb35QgROhmM3iJ3tOOOJcUuJ9eRg+xSCPd1yb3BiPxMDCVNhp7f+lLhet5rEcW0G51mbfAJ3xVDhTXKctOv9CJMYLt7cHs/jcGtxsUUcWOZjAhEPTtCL96obwiN3bvRpLAnBSq+ZVVLNkMSC/5O3+fEna+P2oV5SvJR7bk/M2umrPt4QwkoAo8Pj+iFS7zYU0VbOp+4EDdjYC0xm2FpQue5fp+vMw6FWGM7rtGuVzzCjmt0i06HJyqN/mrhV1rP+hU+5xEbuGf3QFCluE8LtEwDK8Zs2ZQvNm2aN2GixcdITATp7NbCz3Le6PXzQL6u4a6i/KX0FIW17QMVvkNok0v+lX8rgG1vdUxbSeO1RQ30YLU8AiMdEMI64ALTYghgzse0xalsoSSZ/UO4pn0pTOZok7kdWrCVQdRaJcPcGxVlzcydja7viz09blOwODpesy3qcqGrVxfIZMWYtqQkQLygbAJXV5qWZDmMUPao12KiWF3bPmsK2ZUTXVnpRavMlS9LP4WHDHKlUQ+RzGVHzaFkdsVUPSdi1fRyXG6Nsytf0vUxVLZyj0uTS8Ey8qwxsHJ7u4/Foa4HTPK/KtpK9iq+mTP8YgJXjjfDy2EbQzSn8bcxIhbK2FdVmW0Xe9OlyM7lIVrusuO2sZ981qLJzKNTFP8trlYO3iogjp7jiJRPvBDX4qWmnx48QBDKYWQQ9MeOZxbIWQw/VVPiJlK7J7wSKSS63QqcvPJZi34u4+DWo1y+bYWVmGmJLQILSSZ+agqTsR0VkzRfG3yhsG8Mxb4N1bREj+fC2+u0yKjmGq4MocIx4vyTTvbFpye74SPcUiijzFbq8CGd9z62HEdkQQvuzUWYfAwXfwuOx7YV1ikQJYK9IlakAXWQZSbRxKQ0YcASBVQXa2wjDOLR84WwTBIafIWAyZWAYWp0kIts5AxKEZx3pYWNmX1+XVaTmXbAeNOPtXKFhbpPdRsdKjhhqI+FOjLkIF35JBMGHAqvoCbQX77b/8uXwh+ZxZX8nnLBQf4GnoExvDSzOqguEQ5QmN1KJTlicX2BDKr6ipN6xtaJnaZadPWEl/IBMMMs04pE/YpGR8RDF7jPCV6PyU062tjVyFr7kZ6EXo0umZFkqFklCHe0rSUwfnk7m7YRRlfD67nlogimZHWxviIBiM0PKxym+/x0Onp+cM9AD4dn9lTNJ4P+/2exHirEedzG16eDk/euxyfiB563bXOq/P57f54ksz3rYyQYs7nozagoGvH2bYyqobBf3XzgpwVagti4nJadRRFccUsUhZw61X5Y9FRW+uxeNiHdXK7nnzg1pD/WBuGr9OBKYCyZtVolAB7k5qjcfqC0qtnwmXds66zdity0X5QQEZMSFm1fKH8Vww1RkgbXBXXfNkFBT9DTrvWAwthfmJbmWDqkXunab3jxaR6OOSr07KjJ8ZwyHAYJyM55HHaHyiDAhjaajWVANPnQrDBqZnP+F6vsdWtg6kIOhIWMSYx5pcYxreqHmP3dgWRUxXThAThctt1WmQrw8PxOjkelbni2C6XsQYQwWy1UfhLvWsFjVYJE6KiwcefmZosQTCfwjJsRdgNVAmxSLBznTS+xO+KiGZadZpj5N6sV6PyI2KigWW7D8rU5+uxDWIzBVWkXCWhxhE8AtmvUe59PiV6okK/EgHLm9iVOJ4/fH77NHv31Xb93qdfPb775s1P/YH/7R/4C3/xT/+iX/RLkRD/iuQiscdstfF/0yEGl/VOoRbAL4cz7XIep1E0goMc3QX7jehov3TJOJbxK/VTtVeGLvmU55AcE1XtpHyWtbp+pS7hyJfWnfKzrPp7kdjciCRmKQZRvGxJWvzLLO4tTMekBi0B/PP7cXVZzrc9YkaD1uvHO6A2/Hcs4aynx4999WU7PT/95P/sd/7e/+0f+lf+nv/Cf+Zh997bN1/ZTuvrliGrlqt6ACkNP189jrLFq4fTq9efuqw2/96f/H/9K3/of/2H//C/dnk6fefP+zmb17uny+F+umzoQsJ0jZQLKGi/tl4smGsf1DWfFyCXl1MWwS7yHbftpg24+mCcG8O2mF/vqlZKdgM7OusinfC3UeVLSvKN+E+6FK0xQvls0Th7hu/75bWhdRpNuh5PC2YpthqrPZz2YrSTLMiXbscXp7Ua5nJZrTcjq4X3MzXWooBEB9kotKSF07lVhEAI2V6RY6bl6ipMS+4A70+pg9PjRBySbE48VZv2I1c3ZMPCb9+8KYo5mcUbf1meeE5riAxAcsseKSppVAxUe88lRRRcpto0o4ZYSkYgha8C0n22P5WAS6V63hl/YwFFPvQDOuKA2bF1TJCXysTFbOS7YicLjiXKkYnv55MGJnqyswpf9yTCdnf2fNDbokWCs9ZUMriqYDxIEYzvRTemYvPpsSGMZi927WxqNxqzNCUoTzQhf7tuZ5vDfH/bfOxrX7/73n29/dKPfvbP/Onv/rPf/d1/9s/9u9//PX/5y5/7sf3lg09/49c8TB/bvXrv6cOfwuzL3WL2fDu7ZJOwI760TTe4lqUb6yENc5D201jtXRW0PRsu3UkX6QuvDhHWdEtZEj1WLSYrw0kyUVXfCV9oI+3Oc15sYZ1eXHbTAyOJRJ4u47tfwp3aWFddxdg9iD0xy8rxuea91PCwyYw4okNVEAmFDQ4l7uay+FYhMVRMqwrGlLP7ydqNzm960IAvKJDaT0dYVx747DlfXVqZpGrDYymtLqPW9y2Gkfi5dHaePbz7qdv0+Bf+wv/zd//+3/3n/l//zvPh7Tf8nL/l8fH1/v0vZSl815NTSOElVm8XHtaV8G6SF427dPW2+kMli7NdfwSpzNuyAoaVQAG0GmGxxrq63fZ4WpBCYhWsPkDQAE5zswX9vd3189PxpK2ZVMt9EMTmPRDHTcrl0nfJtmGl9XJzuR9S0WjktN+0SWEgwN3FJ39ioGxJIyiKkjKCOo6an8CklKLJ4quB16IDaKbV+ng+k5ju6EbyF2v5KkgvAV5j8lzb0wCDPUh6KuWgQkAZdY3XmOGFdpozvpwOIIEooCE6qOqQeLVFrSorlzAaQSiTVGoGQi5n8rR2vEdg+XSuZA9h3vK5nE+UwdL8yhRDivhYgG/mGcG6i4+5Op9n25S8G8DjSb3NNW0/lLwGAwewhgtXs5Zr+XU6psd9enk+PR9Oh+3rd95979Or5eN/9Jm/9Ht+3+/71/7lP/D3/8N///zYo38qAUptAiv8Sbdd2CVK+5uIsoOR7u989JOLV+/OFu/8xz/4Pf/s7/pnPraZvvGbvv3t81ckw+ORpZY3bp9Wh/OxoQI2ZoSGThSbPRJ/XRnccrlrB+SP7jRmMdR/3YRxNpEYlw3oS5otaR/nCdPLL2AsgO77wzHQcWcEweUdEEi43vzEs5FRMYLMOB0KmdvtGIOjy9D66d8r0+TMzvbwVwqINGwcY7iTvix3CNyiXLsgoGWqN66E8ArsnmHc6g/gHxf04Yvyxm2r3GLefo5zZHkV3v1E02ymdrGxmJZ6R6wDyeXcIoi5CB88Nq3J8jGHMbwPjynQ9Mni2Nhc5HVp0rHOAQvxp6NMXRIsjeqwgMujBHWkipRQSNZhGSFx9pnjuYPtkWVuOjWyCZDDbsFeX8JSeUATYj6XiZfKc5q50BeUUUZPPLMeHmSZZi0qTVJGxb7ud/phRzTiA0GREmr8r4TTsSP86jqdElXcMVOKSps4mrf5OTbo3LSe2N2d2aITplWa6bUYSgg2oVa1xSZSUgv22x0pyqMLrRU9NDPXVzekUSlE0Omfa0PIi8spSvSnNgxaf2noYayQlW5qXyMzLf88nA+tUlyts2p+CpZDIBfyJ97skF9dA+/yaAMf5LV+lv2HHnZn9xsPdx4hPEzddSQsIFyd2o5WUZP3my3DlV5XJ0b/2adb95/vsGsoKUu4bkGn7tTLoHUl3oCzMspFeN/HZBm3V2bDA4s1njCoI7SKNK6+KSsaxYv9NPSGjHFOMeS+7K/N7pTtmyIZe21SGvnsOg6W4htc5qWXiZDz6dh4XOORZRsKVrgHbu+P+YVh3KjTvcuyFR8LMagQay6y70HhsGLebNgL2DVSexm6cXoezbs+2TBBAzVjpKixU6CEgOpHqPDRSqnYm+2CQCCU1XsmzgpBEZibBlI4SKDp8PncEzCqmaIFrXapS6BcdAD/vEoLUGFAC1o1WjngYjiwWah8ONaMd688RWoeWU2vuTgPxFgaia1b5hzNNeUQKfeoqNtYIFFTxVdzA9FUzU6e16OWV0HrWNAkKtZTYaYpKXWpJBGEKn2B392wUlZQqBVLMhmucTT4uYiUIe8bOq5KdBnXzNXIQcK7JhrwisDabNchV/KC3caA6zsb8KR29s58HPZ0whqzy0kva3BB7XKwzjYjxEECc7qOqgeM29+x6UF4zW1IqVjOdSM88FwQSz42KoV4oCEt/4/3RbpGij8fvXQYXGkhxIR/IqUWRovhIzZOtqSTNQmYGkqAGzp/nb2CEVLSnZhFn0Br/vzlHxVo4h/ktGyszJDXlBnr/eV5mj/c2hU1Fp/cYpzBMhGC8E0EuIVbyhvD1ufLgTfdQa9d/3pspW1c10SxKGiHUacelBvgIJheWnHS7moMFTSZ3G1AX//ltUypzGgwY/hSx0pckeBASxVwvS22Lq0wL79qVYtutChpEbw5Z5o2ratuLlPamKYHdfN47kAdAq2XdKixz4fbdlPx0EOcmZeBdbje3lrp0XLZMnQLlZd96rTcLt4ePjw/Pb26MXSf07Gx4l5AkZUdP3xr+asyoOMDX6Te+T7btuBlc9q/mR4ffAUHlkoKnkEKfNf8B5E4nPcSTWM0lYV9CAcxQgqqS232x33EJmR0rNDXofu02Rw6s7YYpbWvz0nY6zjnPyD13Fy03glRt0PjU8/HPc0hEpPRjUmFuXPrHovfivxWMheIsirmez72RBjXOTccdHmYtnSfmDpezq9e7ZrblssxVMehjeQoJpIos/UWbsq6modCfWS9XR+enhuZieVaSrdtzRGvXMm2h+3UWBCCWnXQ+Bjpj/PkYUXDujJDn6Wk2269PaEqnR+yAGxECFnw+DjtD510o3uH22m3mjrWX+jgjs5wynaQ9LKZwtU26/XQJUUKR/KjMiObjhquUZgqcBJ2aPTx9MfDkanlwiJlUT2gv+kJXWBSfomSLz0i4XykTUZbzofrQtpoWOd2PfDu46t3ZsuPX2fnn/j8j/223/rb/9X/w7/hgvfN8T/6D7/3W7756z/48k8vNtPD7fZmvtqqvysVFqeAC3qJg2bS2mc0BC4h2BGhp9Pl/PDoFemp0cZOyAI5An29OIIjV85XMmI0jslG6oUf8b2OVbBMeMqXQJwuVHZcloupY91Qwxk7j8V9c0WF3nXmulQJP8SJ1pzvvsNencIsXppWGPKiNfyL05ee3nzy4dPLh4/IXl/84R/91f/Mb/zX/9V/vQCaLf6P/6ff94/8g//9L3/hbzxu3znX8ohPEEVz9D0SaISODHh69Ymvhqm/6ef+3O/7zA8VrOPPcj37/A/84Fd90ze/+dKPSFc3UQKZ8WLD776+2Uwy2/UEmZXdi3vTg2LzcD1tlHCk8Fj0zHOXTi4DEcBoJWoCF7pmYmfXHlmgiK0Y73o4HHYPDzNiOY6CHD1FBJf9+bgbp66+2j0KqFZmFWV61FwiHdkcnXoy6bE6XMbgsg7UR/9X3laPIlLw42Y6cbdad4JPSeRl/391YDqvUm4MHNzvHaKRLOLq2lcwleleKLncqw3nFhfEEMJYOB2OTwq9zWbFCMvrfPvubv/Bm9JMexnasxbbo5O2ecK11reAUL4rRUB+s/+x4Dh6/0pSuhNjuDQuQtetVR3Uo0/xxoKpt2Pngl9dCnY1tTSGXDf3CY0fj/uaNpvTAMf9uZKlUzM6x8otV5uFtLrf75uXbiIoqVGiJtHGklUIbc0KaTM7N2vmuiqUArMwH3qw1FuOY/tzi9Rm+9t5rqXMvH7vk5+W72bnw//kf/wv/L7//e/9yvvPB9wvhRxXRypgkP07H3nvt/36f/LX/trfsNy+Pj5/8PTmS9uH6fp8njav9uf9jsBdgsZ5NU0vc5Q3xd56i1HlLbWvYKlsBmYJ63zebMmySu4qDgmPYteBAKs3jbmM86G6rwZmuuX8oWUUjFFV71Nj9r615e0cWi7O+2gf/UAoaXI8HqoF4BIty19BP7m47AAs90l/99Fqm/lYm6kJLk5SUC6anEZbTDh3fWivR+9XTLUvmKhtrDT1r3f3Fm/c7u23R66rJTcdN9tO8xEsXrgdD6vdTnI8bm/rnvO43u7eezOf/5Jf+Iv/6mf+qsJzsbnLw+vdO9/3H/773/ot3/L+F39s+ThdD5CgTNXenr7RtiBiuiccylbSHquqlUUut+XFIn3ZwwcIOATHgE+Hp9W6E4OJCGrnwgRxnm5XLBJfelPVueAUrAYbbcjqGVI9lqFNfCvpo8NlMzrMcekYfpo4LXZqTe72qqGuczirn3bM7q1RGwvA1dQQue8ihAktNNBTlJf3CadLoxX3xjTlL0lQdIiYMYl116P79XBcPz7cLh2opA+Yg5nLyr7uk5VXY8d9u9cPjU5IQcqVSwd4ayHP1rUr8iRJt3cSlJ8QZJJsxEXuxkU9FhMAfeUFO+n1kdKux6FVOEzCDh2nFj5GCejBTy09ajRLErpeJ81wcQCC8wZ8gTp54jXqqjvQMi57SaT5fHXWTRlyvu7308Mji92PInf5+tXmbVO1m/PzswT83nuf5PXl7PiDf+Uz/+Av/+Xf8x9+j/pptr589jOf+cav/1kfPn1xI2paNLc8He+7VpFcYencgrX54XKYHjav3/latljd13/0//S/+7W/9bs+9/mfnJ1mv+jv+PY//2e//4s/8pnHd9+b5L8DWj6FcI4h0nqi5e563fNsp7dU6kvIKDmegSn5fNosW6c2tqVQJa2n4KZ2sF5SBQlpMfi83myhjUm9J/yO50PC+OLvC/JsyOd+Xe6gu9JLUMOnrDFO1UnYJgZbeOsmPKRikdIWPrBpWLNa+tDZMU2OeIMIWS8BSWMBT+0qJhoNUS6G7bYAI7LGjPZg01BF/BKSQQtcpZBVCMQGbsaDjb0ApUiHmDHBWVWzBuIZ6R2CGp9sNIcz5Td05qICRxECBtqjYaRG1VSJgyXbiXtyKeEy6WllQnokmvN/LNe80ag7EHjj/g1Nz6hQkFwJDJ/SaH4COm0FsM1qRSHp1Hqz2D+fpod1nOR6CkUfdPuqK56kNjuOQDtkTWZNhDfpflMzE7SkfMJNH1qetlbCbBbL0xV6L6tpdz4dXFSfnp6ft+tt2cs1Nq3aQuaVhGKnKOrKCFb0rccJO415LFoGeGlD8cjIha3igjDbXM97VVxLC/BP+eBapadsxzNLHuvRRW6aB1ymBRr8JI80Ib2dXknWGtzHYFYfWY2v22PejMh5f7hXpIlVkqxypqoBGEcZSMk3CdrG3zwATQme1aLDa8a+6cQqYKcSK9fa198qby/oaxQwbNwyIsCdyr5lj8CRXI6jZCepvGe/xmzFo94l1jUlQyVDI2Uewh4Klo1MgAhPTRG5YzURX3WlsRa4h/w+v32aSC8FI0g3hMa5oXSL9OLaRiu5oMFjlmXtmJg7GsJmyZQRCbh9qHoEITKTxgPTYbGRhMfw30Ak1gUGNNaAO2S3pj6F0XiYLnF96wYJ40gjn7uVnmmun/Xncn94GDm68xNUAKvj82G37ZFVt9zHa+3G0gWRph8kvNZuH7YVzjUDi5IqF6GllKDK8pP2NrLsfc2imp7IGeBpsR+ib3FGVR+rqsOicwHDzpF3ZxRNVVIlB0VL4mBRdRVjtLa6zaGn816MsCc33hflV+zFbGmH8FONyEcuNoK2Vc/oB71dcagb4AmNTAasLp2XonxcqG1lQI2vVnM13DZQVd58GaaRmq4FctAB/xKxGzIMn3Q4umYAXDRSrT8mL0SsvKWD2afzkuKKdqyLI1d/WXDDrG290Ing1EozvVg1C3F83u1egcaVYeeTJAktg/shSGJsVFYL4OB26RgpcbfajmWAmlWwUZElSR3D+W5aoqdFN2sJggbwZUHC7j0/7c6uHbEpUaLQWjYrR2M2sJYbSRz2r8AIr90+qV6i99VGsV0MZnxgDEb0XMvNOM0QaFh+jAqSPWXsUYc2cSsWOvX13Dzg/On9H6+A5uhzSaYjYOQ7vVysTocjIYlZ1vJKh0O7A1V9gc4TPxxb56l4olbV7dNu3USPAKOi20AOii/bXEG4GqSD6NHLC0+Vu5oXJr06q2DMXioSxfxqt2ZnovVw2Ytgjtc1tj6dS3jqDXaIyEQgdljv5q2Rmh8POJFe6cFmklil4hi9k1oPp+dptjm1t1O1Ofnqh6f9O68//Xw7/Pj3/cDrT3zVbrfSztPzwpuVGqvFw/rWQiE3ua/vDems4p3L6rQGxJ5GwYgffPjFw9v19G5L0J/P95//c79DUbb/6R9ZLB6TN74oljiOYaPwiVZD0gCw3jzil6bKQB7tq0AbYTmTdqttEJEH2I7dyPf5pBfo6bLZLMRBD8a6ts+z6hKqfDONziLdrbmDBn35AMYV9i0U3kzLw97VrtNuR23IGbJvsxEAHEBXANWAiJIAKO+X9WY6HqVuF7xutlPRXkfAu7r5ZcQRVjatgmlnaT5rxEnjO6zO76BGbJIIDfU36655tz4w0gClCwzkBZLfP7/dbR+VhK34VtU8H9YYcCzuoOY/eH//+nH9fLpsFbrH88PD1IJJaBhD07gyKdAImX7LOQRBGeYlqQo6rC3OmLrHzXZqW9sGEkOgKeE06NyxlKWoBjCW8XIqr6lIGHv7tH/18NBwCUV5pUWEsdsNFosEShz6VOOJuctBopVFiogiPJ+WVLHJ6b573F5Oew7tCJprWxHycjXGRsYQNK5H1CPx+6t3HqZXt8PTn/rz3/1P/srf/H1//fvI1U9+3Vd/5NUnfugz3/O5n/r8pz76kTdf/uJ623k6YlG/aDm9ckOh1EbFpgBvp9ux08SvN+FDlGy2OyA5Kr3WHZuSvrldH3cPR7ETVbOHpjY62pBFJUo1drIj3ruf4JBFvYFZRQXTzhaX86FB7mat8JL3rmPFNrcShOr8wxg/jyeZzY/XE4OdhWyarCUr1SI7MufhE/OzcDn/6X/vT/6GX/fr//3/4D+e3Y+f/PhHfta3fP1f/Evf+//54//vv/Pv+Ts++IkfWy0fWi2/eqNgkaqPJ9a/rXfrnvASQc43H/3aX/y3/81/6a9+/7f8nG9693F7fXNe3I7f8/0//M67r3/6/c/ejosP33xpt9jq8u5x2a7yZlGCmRzPdKkfvFh60DKGjZHAJPiPGp+jWtmuum0DeevOGrhpKZlgaQpuLGFr4lJzyo/LjXgJ1g3Mx+AjpV1m2K9Kan2bHVfzHfvs9/sO47ycltt2UUGySJc6WWp+7oj9sfJuSny6X6n2Lhw47mHbs+ex5qqHaOzX653keWyVUyIPaKf15iyaAI8e578rCd3TN16SXzJzdlUWUzJiHwVpu7dI2LiY93zsPt8fT+uNELgugaN11gidqsbtN8Li0tPuNiwXSYvMgrBczgas93Jg4XFIhjYhBM5Yq2HQ+W3bMKaYbEDcRS74rorgtt2140D7+0K9i98aQF1s7jGmO2uwD0ivy/2JKGkD6cNmQ6SK/rREDZ/hDWj3oySrrNr2QND9/SYPzNqMUCoV+ySARLl8mM0OekH8zMaxUR2stiXOHj/x6cP99jt/22/95/6F3+HWu9eP1+eLmwqbdz79yW/85Mdn9+1x/+GPf/lLb376faz7L/2u3/arfvVvwUBPP/75SUckXMXzugN3Gf1wuO7akpaIVZls1k0KYZvNbi3D0DpCm3+Yfr2eFIIJ1s4sdrdE1c8g7mW9Oj3ETN5azFpANLseTpLLbojsxfF4VNiDnp993QfpjPP5oPwUN/fV5vi8l4OKHFU8k7r6i03L2Ctl5K5nPKfEkRgJ6Ue9uyz284Kgx67RmaigAVleFz3R2rEhzbl6uO+Sxs/HwybtrOhtz5og2u2mni6KOZQ6/D2b7Vrxt59t7pvrGjVtX33q7/57f8mf/lN/5ud+57dDwhee3u5uqx/43h94/fDeh09feT5+eP7K+8uJ/eQSuMbXqtlKOb83slCd6t5R9W1wqxjWKFFFw55Oh5bQb9bn/ZtFA0DDpH2iBIeLK0CkirkiFEIrs0U6wIoSpWteO3QQEtO2ThBAV9O1lSmVABSI/Hu6XtiYhhblLQgB4EXDyuWd+/x4vQhbIrFDeLNtWlRkKDyuPcJyo5iUdvMF2k2PpqghnAfpQ5FS0QEAtGI6pEUsQNIk04Uw2x2PMpGc2BCoy8NKq3KQil4dr22YWSoYDv6Sjn13PSvwczmir1JvZ6X/w0xzLPeTIHWtRn5f8iutch3H34zxA5+AnDYuKZZWy/wZ2XVkGHu2Fu3IwIn4aTMlsdmk1FUN5gbTdjvo4n5UJ78s/WiMmFBsIxP2aLX/pad/U1y77erwxNTzzTubzeuvU4DQcn/yj/1b//j/6H/4I5//vE5+1dd83cdfv/6B7/2hL/z0D7/33kfe/OTnVx99dfOVWG51ZF6ZGiTuT+/uPrl8/Iictd8f/qV//nf8M7/3d93eHtbr9bd8y8/7we//zH/vV/w3fv8f+Nd+7Ie+76PvffTW006VhLgto1S8rpaHw3E9FrFSTMvb6toYY9npemxAYizfiGY3PVBpLMCsPCAFOvAupCoh7gSAXkrf2Kcx1xKRnNJwkJIc9PhMr0/NbCVqKREmawS8efEEyboB/oZjNAQ25AI3CWZtoSXp2427Ph4Oiw4z8O2q5dR5bSRdeL4Hq8etsNdyhsiiBUcsJGJHglDCioOS/y0V2voCpRnRKNZKlClxf4BK8ctL6l2tES7phlQjBh+dJRIARU8qNju4zb1q1XjFVegBFxRglYHwvF31GE7xhZMac16TJz1brW1kwr2LSWaZroGfsfhFgxskbEpCyI6dtq2+SMV0CD1Ds2AzIaIs1dUshuTSGDf3Sa8NmV2PU6m5ljfK1dyh0qNlaHhc0JHd9CRYo5WA2ZjBEA2Zog/zznraqm/dYdrujvtnxtDDUbP4kPJeNzXFdSTq1eWyXy1J2R7poFNlf/Iqs+WuYaYiE01kmOt9S2GKsUZO69Spx/ZvfJMLWnPS37qIXWm55qtQ5EwYHkqJPKsxaISikL3Z7Gd4aRwoftifG9NQ+GjtcmgVdmmksB5KQz6ndYwo/IEGNhqSmMaTBFt7NTGXexxuRwUX4uMbHofzGfd1iGfLNLCHVwCq6u/UIhpl9LJhZIF+Fi/acIeFsnbj4G13w3hhCcMXZaR3I8eBjAKhyxfPb5/ZUtbEydLPGE1AVIlwkqD58gykH8OWjeu18LB/mRujSn+dwIVCxUjMlOrLki1CCaZdmSSjhS67jZpICUQojIXMZRmXbUtjYOY4lo1ewVGL729Pp+0QjcuzLxSDSa9Q32e7Dx2ymk6HPZHAzUymzVpeSQK0XQlfvoyHbtjBv93WS6qPU895jLYFWJNBtGebEhbrh+ZpaZ+yBN4azoaMWYM403xdhV/SWqRy/enkqYMWRQa3klR7t1swnNkDDMeVYFsdVuZuCyevyeBY3g2Rd8vyGsouKyRVU1It/2wjiE6mURUFFabophEfXSlpbMbTexPZdamCq0ej9oQS3xPGp8up1y80kk+OJ6oKOXRw6tETLRGBzyYQEiRMSADnF8VpI2UkfutrAKZlMQ2LZFrpZtviC70gSxSr7YIZsy9iiucbfuXyRUdxXcrN/0k3xYQ6Z7Pa1Lmk+K01qoLG/XCKZo1xjxAPkLdEF5fQyXW5QTkNpSgaTfZlYnUtPtB+R1OUgISAAhxErvL4VqWzPhxbjpAOkQUqq4MtIlgtO15QVAph5QQ3BYr7fX86wgMn+AbXQ6o0JJWT01QZfTsvbfmgYJR3FvP9+z+ug2F9rCLoUmqrDqxN7jA1Wdm6L8hQwHT6yep03K+njn9WCGkO27idJibiT5dpt2y05HLa7F4/PX1I7vju4XQT4urTqqZGEBiwmW6IZbnnw+EhXtMLKN+2qoefKJEhDqBbLUR46dZlJCoAZ21Y2x/2MOS+SagODG9tP+YD34Sai87WkTX6FNiN0rbY9XJ8eu9rv+Vf/7/87/7Bf+C/p8eRxQj5cfDntUHjl7VWC6JckdGJDq38GJ8SRLTOobEV9kVDP/PnP/q+f/+bvv1bP/zKT27ujRogePJSgiQyGjS438iead1QPDDBqRoYONihqVoXEk/lcgABF5jOFjBL2BUM2AC+kpcdEiKW4SlpS/pvNlX4k+zSnA/zokolXXmb9zkJ6pkxbyf/xkD+OkGIYNbXw1Plh576X7EnsIPxbbXZcWUMLEB6YuIahg6X0zuvHltNQuOCaYdhX90aL6DmGL8cKWKPbrzpoRKtztJz3CPbYSgk/Obt2+32obMnRjE9yrjqwTN2xj0YixkaC1SdAfHsdDw+7naX5Y1oOJ/UkovNVpxom3/id746nE+q1sRKA4yQzeLHFAmgS7zjJAuoASVAaB7wft0+PKaNVC5dBtNCfsmiTA5LrEloDn/hNWgFVz4p/uJSLMCjatybKy7bmOaSycGWhJdA/cQ4ZwZvfVlDwti8g5eTfyeNIWYaasLA58N9tXvYvfPx7nl9/hd/x+/65/6pf/Z4uTxOi/e+/lMf337scpq/OX/pcz/yhfe/+IV3X22/sv/JTUoIqBrF2OweX1Y6YKkWI52PLt7SlcbQxe/PjI/l49bQYcSZcqtcogdHpFklAHybSf1MhYs1HBCrns8tqJYuIYRS2R/O292Gj5EbxjsfDtuHKUXl40yhq9VOZVZgOh3G2bSuUpI4MzC7lRdge75drp47auadT+Hf8/3wL//Pfs+v+af/pdnxDUt+4uOfeO/VpFHP+8Nnf/hHvufP//nv+EW/8O0Xfmx6mNJba22ZHVq4VZeToff14fr8zkc+/vTh0zsf+5r3vu4TX/uxTx4PTw30Ha+U92f++l//I3/kD/43/qFf/vbzP3CbXq/Ps+WOjpm79eOjeknTSfuAJ8+dns8d6SPAqNsqnOqc5iV2ynL5PvUAq2AAF3IKVUwzyxzb7XSWgYZ5D/vTw27r6zJ5OljsHW/txEd4q/txz9TEOlmLAcjnobRkcYmw8fe1L2AZ1V8lVhspGvltn0jrKxuLKfSq/TpXnpX4bwjMci9h5x6Nz6nTjkfYrDCjPc6tSsDgBBwi4P3T4fj4eofQGoFxY/VqAw0Q3QJkTIImMc52Wj8/9YR4n9jgosOxfXMlUUyapuVgwZJEaLnBnH8E+TgXs3OChN9y6gHJ8LBshpCdg8nxfNptNpAEZ1SsNjeEUUq4Y/Fmm3uS3mU3tRH12GbPQl7k3Y8tTe2E0XGA2nK5XfRgdaxVlY5FXJyceHjY7vdov7ogu12VXtgkukYNC1Lv+YTuWisHlsvzZkHVgW5TK/vLoUdJr5bP++PHvvpnnS/Hb/uab/nhn/yxr/vqrznOju9/+Ut/+3d+xy/6JX/3pz79yd//u3/P3/jcF77h53z77rJvz8v69pUPvvKFH3/+r/9XfvH/7d/6N93z/a/8GAW/fb1j+gSNUMAAB0G7QKKMgwIRdm3nglQBncRxl+1ue+4MuZbq9LyYwS1jhOVc9dL+eF2poKJ1esi9qIqxSt7iXR4fsU8frCkp0kHpy2cHMv162+ym5Mh9rZqSwWhidgFr8a7XAmPZgpTzizpFeaSC/4BcBzYcE81fR8HZ8t4lENDxu1QLihP+vHw4q363VbpiQD3KyFHmebOcDli34ZvEPVhiT70fgmV2eLq9+7HN8/366iPf+JHXu0+++6nz/OnNef64Onz0na/+K3/le/74H/3Df+d/5e87fPCF5XqX4G0twpEKxDsACcblr1IHDAICexbCbi1yvS4vtggCUlMp684QbknCOEQsxQFF0li1Mdo7vm0n97LHGx+Vw821KeCbJm5AzdWzGXyl/udDpDardjuc/DWIQkTL3Ue3e5ErM2JeYnbpROBtM/VIddHTKGy1WkvcybnD86lDnzRZ52Z44NRDOa+Xt89vHx5eI51SEkfTaIqF5f349rR75/HSM4dumw1eiILkXOYWIG3M2eMEPHKepkf5IRp/9Xhs0Hkdhwm/82232R0uz4T1mJi5i7WIY1SYoyohhFrnq7RKFjVdp0YAm+o3WDsejwyuBtOR7Wp53B/WVGCrKo7YQnFZdm+QfJHAbYOePiQZmVMRqO+77cPT/skNxmR1+9BLkTiNXFyvP/yQERar7b0urD8ige/f3P7g//5/9U//9t/6wfsHpPtVn/7aj76zWky7N0+Hz/3Hn/3gyz/x+vVHv/L2R3ex5uV5fxVEsPwwvZq/ei/pPpt9z5//s7/hN33Xd//Zv3y+Hj/xzvQ13/x1s+V0O93+xvd+/z/0y/7RP/gH/7Wf/KEfXL/zDh2oFBAkpZz980q21TaY7xC65fF8DIU9wEVJONJxCwHw6K0SljYuqd+l1Lin0Bgkt6LdO2Ao0TwWLV71tGqaJdgpiT5qthnybtdhh61si2xXGUfXHS5nN+pXN76vcZfLKxeUUuv2U/vohUhobOR+Xz/IUM3XjvmSs29JHNQikdA4v/BvACjWTcTVBmRfCwmzxbXwmQBLOt3H8JFO8qamrLzuXgQBmrsv9m/300M5ZaR9aQcOq2AZpgK4OfyBXynILWY3rNt+k9LooMDUIPGuTlhd8bzCAU35s2yUhD3GwzQ6kphalh7HNHsRyKRasZuvR8kD95WObKsu8UdB2EyniMHvHeJ71gmZt8AEXwI9dVRUozOYRybjra4+EqM/pWyR7q7SlHB2tVHwuyQBpFutuJd/FQqVXPmaDCRUzpse+EiBFcyyn9uoLc8Is7a4iA7MKGH8k9au8kDwu+fjm/Vii6x5J+vJsQmUlcBs0ldvWhKScbqOO2E67Kux51vnJGjSvRymKp6aW+KFBiTEvq+sm2Ymjl1F3UtldAzA/nCZNov9+ToWy5T6EZKLg33T1WP6c8gh2gJS1BkvpMvOYwfFfLbfH3brbVmggQE2qTrS0w6QgpHE+Bi0QS+xXSVJfAJQslYxmbYmsasl+gjsdv1SAy7rPkDViNbxSOe3RM6n/UO/uIgbYayG9FmfPDuy81p+kTOFgI+pdqg1WWy92rQWxn3dlPfzFJV+m1qd+rSatofDXl6maaTEJrm0pjD28RBUSYHHjg016oeupbvUxeuG4V5uBo3UU2MNuKxjq8/bHqxcgY49m/Ly1ZFrIIxjXaqrL+4i6OHhofUR7MM1HVsxli77QFpziC0+oCWmDnBOsDG4Wlh9wQytornqNcFGZ2nJ2IZ7E7KhAkp8HwFIG/ObErHR3wJFbJy2PdG4kpNPwGy9cf2SanXEVhENMgRdlmjUZsyae18p8fDwiOb0yK3TeBrZQsUrghrB2FhjUwdyWuOPOv5ybO4okzSwVNC48kiadb0hQt+E7ZLvhQs4GeUySuK04utlYoWROhBD1diOwsVlvd7CRsMljUj2iPbDee/zq5kktjgqZOgBZQ7OBYAkUknhdCTss+3DZos2i+drxywkkRq5Tjnwraax5KYB6YYZdFiuQoYDru6mGysuVWO5u0vfb6d8x70+OVs8kcSynSR4l/YFe/U3A4anTF71znVqHKmqwYXrokWNOjvW4ulpc8xypaoHyQxyY8QmUgJLJBTrwkTDC4gUmbc0kBvb68ncYQ+h4sbUiE/ypzyw6AjFLIINoBLZJZDYyJV73M2YJo3n7vPDgQ194oR6ldyFp9ZTlvMW8ixWU4MP3cMbc86bXY4twXURcmfZTEGti01aOgkKuaEquJULadey5gZvURwNaVK6yLop59tpvy/ZIO7NruEmSCr+rthNTFKuz28+jNRTuYW8v9Sf5KDAYO5GmNVNRcx8/rhuI8jzV/72v+0X/Rf/s3/rf/2/+l/+Jb/0F33Lt36appydZfz3vuabv/lbf853fPM3f82nP/21X/e1X/+JT3z6az/+1d/89V/79d/6s37ud/7cb/35P/twujxM609+9etv//nf8It+4S/4z/3SX/B3/+f/M+984qO35/tC9b0KprjqeDyxLHXIdFIFr7B0pDC6ircbjUNAOLtp7Qb31p2nI/2tWT05D/H3aLddbWL30hbchsVYTrAmI8/Hw1EpJahcWQTCoRs1koSn2CPpJlRVvZX/HOCaPboGC1/2p+N9tVUaaDKU9MSHzvEdUD4fjjn6WE3RqjwQ2ywed+s251+u62nL1Tfwdu0ThXkaEFTsTVpQaKEYmfaMSg7UT2qg0+ubjlmsp720pAipoJurT64nEdDReFhaN7k3AGxmTd6nwBtRWl1QfGtTCfBirtTSsJO7YYjujsnTy9pFQ1wEUkvdzuxYJuN8sp5laRAdUHhpTYssCsG52l6mq96WCApGoqTwpNbgcMwQiM7G17S+lJy8L+3hUdk682qCyo3xJHDJA67XBBnoqviVBAtVCYGOiNcpodl9dVfEX46Laf7O5qMf377zkT/+x/6NT37VR6bHV7/tn/2nPvlVH//Z3/GdX/dzvund9fYnvvz+9fLhW2R7mz1+7B3V1OL0eq1JMtpqouE7CZusvimNkfUYAcyAvD0rqGY3ijD51SMVkcn17Yd7mmOMGdQVgTjiCXYae1xO+osPqNHLYtecVeQcS5zLCJALv2PJQI/RSRb37VY7n47tFqAzWsQe5Z9Tf+DRWTZU9DNEEFFQ+bjdbj+1ff2pv/Sn/8Qv+Laft5ve/TW/+X/83nb9jd/6TT/nW77pvY897hVNAvyBSJ09PpYInpfHtM3ylsm9gK6vY69ljgK0/WL17l/6q9/nnY9v3jt/8PbDt8/gf10f960Hnf217/2MFhyWt1ev57NdMxUwPHUmFz81zD0RXVjpcKQ5tRYdNvSF0Gez/eEAYqorBCIQASIylqX2x/PpsF0/YHBmRmXTdpeglgM288NRH0TIdf/05Ae1vQ814bo/T9ueuC8S+WXoHD0QUO0BUckeng9ybIHAzi30XZ7bocl7/t28qgJcXQ4tDV7PVP5a1bL5Gi1qscodyYiAMkmRs5mup+vx9FZ0tRamEZkO8teAXTPYl9PTk9KOy1w9Pscq+ll2h30Gvp+P5/QiHDTXuBdOi8WGLNKkltmeG2q63PaXS+sHWULWgJ71bgvk7j9mPK8t+9pskZ43kwWL1pmyrToM4+82nV11xA6qKTTTLoALfPHJ8/FwxVyzeWsYRbjfVuqdEaGuPJtdpf/NpBkNNPBCEkbOq/2lpWpIaJlPD4/UBxvGREKioUaYjUPjj+u9g5luSFj6O75+R2k2ERkf/+Q3nA7vv7v71A//1I9969/0N733yeknf/xLv+d/8Tv+v3/ur/7Of/F3/dpf9V1//Ud+/D/7S/5TP/IDn7lvH59nz/vL7KOv3/vmv+Vb/40//if+87/k716uth/56EdQ25u30/4texJendE7fJEhxd9RKo501SSt1hWXoMcXzUTG8kSJ0n2MULYYliGbNqq2anIuIe011rufFTZuAQmyh9Qyvx6PyUieAiOC9Xzdn8679QRVs7GbieZLjmcgmvBZjCpyiDL2BlxgxqcBQ0quYaqUkD/WvrmDjHRXRtIzQNIyXekJDZbi7x1/1rPZF8q1+WK6n84ncVHOboesKpTZkwo95GinU+0YxjjX/XE6zLaf/A/+zPfhzK/62k8/X1qS9d5mt5o9nNogNPsr3/d90313fH7eHCVDyYzUWEs/YMTbE72IsyeGE1YvRJF3pbwOgHvhLzR3aWkYuMtR1Z5ybPUhUu7dTcfLnKVSffcVao1Js+x9tn18qMZL0s8EwxgyFmRS50E46HKFwqYxUU4RsqnJ25K2oY0R6w1uxyYsN1SqYFROrAphwESUMqztAA289Jz7hsZPx6N4gUkOf3j1kPB1XcavJDoej3vySxY7H/dcueXpAK+uLjqEmGTJtuvNw+Zx0k/ELvdJmqfD28ZkJbEOPGQDSu/g0yyCp5q1goH7vFV+i03Dae2PcGXSVp6RYi/HAl/9hJNWihBymcWPp+Ouwzhuy90O813QEJiXal8GDu44U2/Hr7ra4lfFPB4GWIzGmHxSMFYAoHcqnz5ddJL0w3oxPW4fPzXffOTP/pk/8Xf90l/8zkc3v+bX/LrVw8O3/bxv+oZv+8bHV4+XY8fAlZsvt0dAVuui3vPy/DxfvZo9bHaPH/30/PHhcJj9tt/6K9fbh7/lP/2Lv/sv/+WHT25/9nf+rE99w7cf3y7Pb6/X/epZhdz+zgNLbh+QyVJ9cN3ucNXm4ZGwkC/LiB2gDnYb1FYhekUeJEZqAeraFwxvzS8lOlrmQysXRpV7HCFiGGqxWft6FNUgYXJt5OJ0P70kOAnJgWJFy7EcP7YyPbenjznRtfgGfDpe8+CksbbWibs/WPeCsK5tVBuANh8n/scqldPhKQpq22sFi4b424eRDu+o31sot9xAB+EoUYrXdpNoVVNG+t+4boVffHyjJIHn4Z3XXStF4UMk1ViGc3LBmJ/cSbGCBwT3CSoGw52j9HIuepeiO7ZSgPhMYzi1nkgDQRHbyBoedAltFt+NRbgMubVc7SjPeTPtLCglnoXvVL3gdiqfzTgE6zaDsdDG0MwqvKtUm8bk1VH4uWKZRbewJ/kGNwAA//RJREFU7CkJcVXHTlshPBO5kViECaMNSYz1kj2gi3ymp5DMofK03rfMjRt78isDx3cAw1BuoaY5w4DPMD9Ltu/mmDLk3mWbslqsKnfcV6ms6mOXbocgsmqvSgjHUxVVoDjUPuE3W7Q8S34HoYZPwuL5SnsThBWLVypAGbSaTQ/j/ArtVDdVQ7uGuI52pODNajnOBnIVAlJ1eXF1tsV+0MsaqhTdj9iqfQtkokifXW6327UAnPOwrdyBJI+HPN/aBAmrayB9N42fNUDfLoLbtWa+pE8d31BaUHS6sH8bvGnQI7uNb/i1J+6/mA+a+iT7asEW+7PFfBxc7U7t2OqagK3oc00X2ojPnmvZ2FuLRNgUTG8zjCaO1BPKIffhcdHYCgodI7v1cJPs36lZ4L/DxO4KfSBJzycLG7jozM0jhJwO+07c324pSk3mz8Vu+0DaXVBKeB5HUHFghbpiv3zB/fvjQeX98PhQHag0qCxS5Aoahdj1dKjSkmXi0VaXsAwInvENg8Atbc8jWoAZHjhiTIdcI6gly0D9+ez6L/hVQF06Z2Cr/HdBVsNi4xF7AobZe5bWBLKQsz9UXcwvbd9xF2RHIVyOrTk9jWHm3Xan8WAfGIiK67kVgiKCd3l5RNSudReu32CHJoSdSOTeuet8owajJYuP6zgQej6v2XkoB1UwNBrFFzQ292MMQdMsJZjW+v6w4fI+aRLzNBHb0J4/QpP/adFG01ytma2GTdmQlVeSOMSAE4pr4J6A0X3Su6cNaCLrLHFBi6EIT1bC+UdF/Dh8qvvHaq6mraJen5WXymRY4axxDCUvFYwM0YKjDkngVzpjfIngkGMku0BWQAOHFND4mf5wlfdkycYTfPFelUqOobS2/COWbj1vuDaOEJdAVXjgjFHfu0XQQopigRt7N5Pux4NWtAPrHU+USSgY+KicxxZsKuvzCyAKHMoLGsnL07a1PDMg97Jw0zv+arDj0irElzkONhmTT7VOcbhk1+Z9G3vkG8llnqBpLMOv6dMqpjgTXZ4VPzrc0q5b7QMU4dOSuvzIvvwG1RFa+37O7qHIH3PY5+WmR+FqpurnYdpV29IzffpUAezqzTS4zmbb/P16v799/ae/4Y9/91/6o//G/+Pf/Xf/7F///h//4hd++H/xL/3Tbw/PX/nCT9DJWPCR8p0ePvLuu7PXi5birFZvPzj8R5/567/4b/ub/sr3/9Wf+NHP/7Xv/eE//xf+3J/4d//in/h3/tRHP/JVl/t+tXvQz/WmjVuNOWt709Q8wOljHSyRGezHv3g5WQuaS6ACSiGHlsi+Megbb6aMKdbK/56rzTvIiCGGr+cjnfVgJhpb2oA0Jfn5fJb7lYAMcjgdJE4tyZdbuUo4VUOz7mbaairSiwRrwRhspoQTfJ07WyUpB9ZyZEBIC0D4GrWXeJvP9k+K4H39lbRGxahc1DleU5BNOwa7bTcPeEODSSA35lsNePXqAfhkxx7zsdkKRr2+uqQOjHUH2n8+ifNYAK+vNhPOLkiAGh7GkxqbKcS/5Xb3b+FSIBlPZCifYb1dB3NLPRXbG4lMP3AgHu98J1fSE61GfA2fs34FCzPwCP3fsRoimvldDjWIhwDrKoAFzDBEe3QE0r5xugLsAiLze/vSz0ri4wV6WE6IFrMXkVzuPqppZQ7FLoRh7MWbn/jsD+DH/9o/8A+w9fbVNDveXej0lZ+4Pt189vV6WiiQoYCj98/AcJvtY83bQVmBq+8tHunEkILs/oyIroeO3VAbnef3HpSuvRyvTD9fDk97opTNk5OpSz0FxcXDwzuUJZOe1PL4XVpVDByFCi9tRe1mt1UNXM/H8YTjxhv0Bkyw01H9ReTpeyM2qhVXZlyEQ9e2zRvrkEFc8XhdH65vt5tXf+q7/wyj/cK/57/0mc999r/4S//erXjZBucPn/ZPb95eOkPmxPy03EHYc/hBDbfeLVfomwrcKvFh6nzvXFOKduvLs4YcMOyCXc7TtDucTz676Vyj+cc+8h5luVo+dMLSHEIghcMTMiWFZCLzUAOr0ulYt4npqgKqeyUE3NL+JPWZWDpf52dKaD2bHl8/7w+iQhpyt6ce0LZuIHIJnmDeEMT2cfuw6ylOHE7jbqft6SD3l42YWOTy1Gp6dPVpuy0bIkzlkGzqIwN61M5pdkSs1BglIC2uNlsqktVjv7ILodHxza7qz7SsLteLoxA6PS39vlI6YiGRuqBu0KSbe0/3yM8kXRm82l32OxyeD8+nhgDWW0IZ7REXmFsubAgddHvsWQcDKFhelgn4zGIuObJiCee+Oq/LGfNGuzZL7QsN7YZLxPLLXeB0SpQPd97zgcfGyGFOuNzlAA7vIesCCtUU5SKDPeQ0P/JWqiqh0Fr9+elwAocbWVMw06m+sj4xzRAVLsWJcCuAIScJpTAgxeXUAIZsFN6Vapv168vpeX9bnT5g+A+m1ccuq8XP+raffV3vf+Hf/rcul/u/9r0/9hu+61f98v/+b3w+f/745nM//WM/hF//ve/+cx97b/rij352O73i0Wf64P2vfONXf92f/FN//q/+xT85n713vTxtoR4HnGcqNw56g1puZ+hArOt4aLl92IBp02KVHgAQE06rSVckhLJgNeLtaX+YVJWrDSkv6iolm7lqCgYqtg+v0IqPrn0eo68afqHeUtIUsAsqHTvfjZs3bQVupbQ0maiOwltxS2Ywvt/uHc2zIGFlmnZAMGUplJBZkVmkHqf077XjvFok+HzpOETmHgpyK408708HEp1s7cxmNepCpbbYNoHWxgeqfbnTKuoFpjAqFr5+IP5mH3kXlqT2psNPp/th8f5+dj3c3mjl9Ih89rNpc3nFZQUADJIlbtNvWiV4QwnGKvcPSJZUyM4DmdIoI9IrV41jI1iOjEGp8QiAbVZTuVIA3u67Hdkq6wqBHqWs+/sDfe+epzEf0tiNutEVfROqW9awmB/3J/KJJZvLK5Vcn47nw/4yv54affPR5ieBLpGqJbqxBL2xmq7ViLcm6KhS12e27eN0a8/SqknQUbckqe9jSTzET4k/8aiibbhoQZo32/PmGSn5uHdW2P66uOw/eFaNN4QOPYJ6s3PtzNBUZmSNFqvDNKgNyg2td1BWg2i6SPonOBrZWeLFcmXno7kHGCrakULjGFUzT6cGvlVsHQ9Hk49irE0rKfn7WiE9V4UinDyToRpKqlRmYf3swPQxtiIVd1Kza2w62sYXHt55/Lf/7T/8uJ3/0l/69/7p7/7/zS4zNcrH3/mq6fI4P5xmp/1TI8gKm7Bzva9nqvb7bfVqtXt8XN9fn5rLOH/6Ez9rt1v9L3/3/+bdR8nq1X1x+fg7H7m8f3s+feUmPaqIMcpyttotloeeXKYG41tCbDnfk5TEPJNi4VFUw/Hi4o8vEekrlXbD+mX5nlRw5BWwj+XQTPsmFkIkCXI5b2jrpmHFz7nyZ7PcyjKz2fl4AloX8TWJSYSicixFaLsEuIlksrcQm49CWmuUgunqo3LEzWk0b3MAcQNDfVdZeOigqGGYgr2hD4pJEPFgUwfYY0QIfu2gt/hnO7WiM5dNaj+cTpWhqpXsmbBMLE0o3o182t9aBNj750ZC1cb6yUpAJZk0l6E3M0pfCsUwN4kQLFA6QsYKCKGsIStPk9ZW6WlmW5Kr4ioqfaLZcjF8WjFW85FVg1CBkBr4uL48G3txPaWcNbXxtXPCY0i7jtXgs1VSUKA1LtqY+OyyJ95uJFCBPtqLQa5CqAmz+wKUubBWi5Bre+rhQDPGrUp3rg9z1TBl4utm25GMBDD2heNG9Ot3XtKggrsJCA1jtuzjn+Phst+34xf/sq2QP172jEMt6IUm5Ru8mwoVqeIpR+Xq1nTsNKIRlRVHNP25XO5QvXhm8MP5WZA2zJAxWTf2qFgY10xYo6KEfOx/1jYyMjTRe5mLd/gNLjpXD9eMryMUzRgjUmmO1n0hXi6DNoYTwQoxv3u95RIut3YjV+PGWh0MdDOdSUgjPsVMkSCDNHV07ZnodMKY5IMhl6XuayK5qeJYyXcl8YZfq+6yF48hDb+Dq7T44Qc/DU3YGp2KJd1uadVCaVPB3BxY1fE5LUWg8HKFfJTPwWG60QjtBvW+2/RtwwSJCe1UV4kVFmf2OyAzCoNoj7j09m22fSCC6bjGy9hpCauJOB66HA7H3W4HoS0qup7lFEBy4ZZfhCU2oac64x8luqbUW6UD/eVTkYJPKDFG1GPipeEZKeI+6/ys/HPpCJHyeHsor5cjxZjVBdTQTBmRz70IgfzC7QIHh7jeGMroZF48M4B2Vb24EZRIRWK1STKVivySrLuvt2sfZdJkrN6hEbCjNwb2NTxKh4B2DyT69sVIKjU0eDV50jF2jE22yEACU4deylR3n28bxQYW4qG2id+yLCtXQLmFgBOYqh86WWSHhtXqQCPwe8WY1zoKGs0gzRJmFXdinunjrsZ4/blPsl4iWPdeRmP8aRiqZBUrcTED6hYzqRXUYKHDvxEUmymcsmuNFL5xVuXz7XTh+san+QXqXBTwRg5tkmy4AECa+2UrZHtIl7iLG+aM7qQBkTfpvgJMwA+nPI/oMzdGBZvG6YVclwjOeQOQmdGrgAA66wkqa0EqZrnTN3fv/BBA2iibFJZagPfink5sZb1pWrU7C8IvdDlxSU9CekkH17LGEJdj5r9AKO6zrDhrQLZdkVIXr2l/o1A1q4SQWGyooW262Pph+6jDpToyJUZKxO7efc2I2pSQy2CdlRtnQJ7rZ1AmgCl4QRtKiEzJo4+PzcP3lXVqlTExBr72BXG4wFEwfXjW52jiw5M3b4vnL335p958+Qvvf/mzb3/yh8/HD97bPfzKX/9dP/6574H+H/2Rz90Xr9+Unp4W16d3X7+zXhKs28/9+I9+23d+x7/3F/6Db/jGbz28//7zT//40xc+9+GP/tDTT3z2+Panj2+fxoM+iZpSaUudYQ/mYWpxW14VgUOSYj+Mn1BIO2msikC3AWS9kZuqakLdmG1vIF7HUnn6zX8wxWqrlXoXna87XMBlN5MQoLN9dSklQxePMys1qSJgCvfxIiAINFadlqx3g+HH3U4hfTqdF5sEATzBHhMzFNuOQOncASjBQ+7I13gpAGmcknr7wE+bDbXVFI2/9VhDpdU3T2/3nfhPRpzUB3VeMm6L0Fxper+mWRUPIOLi+yc6l1A58leYcMem6/E4F7YF6dTB4YhAbzWb5ijGscHlfLjMD2GOnU5V6Yuyv9bJX61LFrb6oNod0wmNQoldLINx2sCWuoBllmiSXPR5S7zRphdVMINHmwJRTmqzBmDtn9/Ebu2ROaIKZIq0VxsQbY20GKkk3mz5/Xbeu0/iaUT8muNn92l6tZFjlz0NYUbELl5/7KNf8yf+7//X89vzT3z+yz/1+Te/43f+pi987kdWD4/z1QO9eVk9q7+Q0rw8s5odWumtVFmSkbenzrxKFTYyR2M2IIjVJNQL37WTUlFBVzZVd7+/8/jw+M5OqtYP6MEXkDFimdPPz2+eTqdje7EhLKcUtO3akWkEMt5vMU2bLvViMPL9dD6HNwW1/l3nLc2VKBFczgDazgKbdtP52EgSnF/W43zuD7787X/rN/+BP/Qv3D94ezhd/tif/H/88T/2R7/8k19++uJPPT7cNttXs+Nsr+Bsyw5N3nCUov24vdJEI2pm96oMueBGXIogyD/tf/oX/G3fMU2bD3/qy9vpoyIdJXz8k1/15svPPv4P/WO/bLZ4Bgs9kH0XpZIlkzWwOHiJAevvuTWTNT19JuvqiSBEQdLbRirLmLfjcuvbFN7G1Tadt9YCGXw0O2leyIcrYYJpqm6vs7dPh01l15YqYMxSXeoLQF5EucuPBbfu7cvtYEJgFRlVPuqS47W1/TTBCjP4tA61KSAaXK21WPzzKKMXvfRrqzB5VpE3rdbb9GwSTtiVR897QmGMCC57NEQNLXFQ+QJBlBzVcff5OO9jfm/SsKECwd/iBV8Cveb72twKAZLZ5XA+FkGoToPhnAHOQAIzpakDk7YdRcnaFToId9kZHyfK53iY3VqMNt23LjK/zA483YG4cVarHmBw1f6maiopTmSVCVOHesQXmrVe3MnHUVB4sYkjdz2fnleZp/Xn6/UWpZbamowjiNERhpDUOrhXGLINeQLRF7VKj8yezR7WqpbN46t/5ff/7i987qe/4eu+5YP3n/dv39wWp3/mn/unFfe3N29Uwq+n1Yc/+RNM/4d+3//mAwX2q8drj6RK6VxWj+z6h//oHztjvMUGsbzeioU5RQ5uyj9teNoflEKYlM10J3jhClFFPoxHkwAVWp71jE+0xaqdtkA+lt3p4BL9CoEhJZqqHBJn+sDtzf6JPsuIrDBbnk9jK9xKdXTfdKAgrSBOR6l5FkkNFnc0XtMPVF1L4EiyG/5cz675Dxjp5kAChGwpKaJBEiem3owNaE16aRTSreQQM4fnZ72Epe20wSDVYPE2FBRRpfLrtelKfScAFLGz+W65/Mir9f24/5a/7TsXm9lnf+BHvvqrp3c+8fBweee97e6nv3xgoX/sH/3HUeJmLpZaVNSqqaINXa8PdP1eobu+ru6QXycD+fK2nEt2213bdImddZPAYUP4VbVcuKhScGjWFIbgI8AA4uiKEQXgUTXVSktkOA7gZKDE7fW2nlDIZqvymzbNpl2ufHRmcW5NBQkC1KUYYZqpAYGLgvmGDNDCqJMXgoc0mzYPYsT3K4wu7bBOubC7+Jy0GlajY7kXxCvhQwQh3DxwzW5d9+J6PCEmOgkJKD00hs8ahnrq4AYKT+FwbQ3IQvi1lEJ8Laca12Kls+zb8FNlbqvzXmRmzCbVzG6yFU2HbMi3sQYco1ea9vQ0Cs7b99ZZTCILr847OKyVPmkfyavJN0l5f33DLxSs/xEXFeJ1KG5Qgfjdp0ep2fS9eDg+HUkl93s6Hq775+/4tr/l9/7Bf3lYh432P+9v/vk/+IOfeaKasAS5tXpUeL6F7Wi7CRz4vB4Xbw7vtzJXBXab/Y5/9ld+/1/5/73Zv/nCF7/42S9/5nF6+OHP/vDq1cO61Sk6eRileUw1e5hFEox9FTn3TjJSrLcOjb/aAdRGPgDboqZFB/azlDxF3PFH25PnVGCplF1aZ5pyDf2V+p0jczweViuFyPpMBrn4nH4g+W6kRrVjcdkeCtILkzPR8XRiEe+3PK0RP7ms3Fca0d0KVo4F2ywHQmQ6Nu0Lm879rfTpyM+qeubBpVFEuFzKTDVcPxsbbkPA6Xh4Pp42u9ZsqlHH9txNIVuGokoYZKCnrM9WeIvgWRIPHXkGwcRh407NIK62tfPk4/ITxLSHu8Wfgq12YJKrWkVntmKSRm34LW0MDMqzKhdmFo3KZXG72mxkM3hQGDWcWstnAHeuQbmqoiFFfXs+PAkdvzbBeTv34KJWM64Oh+oDjCWpS/xjGrtOqU5dk5prauh6VpJUd5dcoAgft+SDV3S6ae1E/BhaGhh2Y5CmtGXAqcn/qr31Du8JBP+4LBwqeaI5CYs5XUB/u8US+23YJjeuVFAS9xajbuiBhjbWcvsSb2l6D9VEBf7ERg3W0qfEG9Yfj2TC9pU+7THfMyj+edbTsQbkZ1AhpNF3peuivZmJ24rb8/Hl5J2kfijWR6lcG/1Loe7asHZAkLmMNzQ7ZqiGGSKahXW/F71LYzREAPhy7MLVfarLdO4rehuDvewJjfrvCyMv90CA0qJYqDjxOqQglIQNmREJgVglZIF9ue+f9yIwAzSywN2A2WiTD0b0mq/U0efZbRqPjdLvUAErOIGtW0rGfenH0+mUBnBtfb/O9qcn/xe54OquLivWp+2qVVzCSXn7Qr3Q2eARhToUVKmhovjt/riP9BJpzHWpKk+eoXAKUFbw70Al/ysnhy99sizeozwAMuQ3SFI14VbctGyu6uby7jS+OGulU6FTe+RWNVllP8JXW2Fbn9RAhO+vnjkrggHzut5MBBvyFJ6ULgAna0uDTEN83dQCwj9eud9gNYGftCCl15cewtCJomOAYU7PaXG5TeQM/yIWlyNiuedw7CDYrlORdYNcnYLZptxSLlLB9X6akSJluKaOgcIbHcgzFuf73IlcITNymboMnQHgqcybxahWjOy+t7ZfiJfBeHIhy3rxjoz0qJsrYxmEiQeAQnPDKLp1hosGVL3DplXaudt7YqEBIbS4gkNIAtaXKnTQB9G8E6892ZwfWUPZAFB6FHuhlHZ9ngIWy41xjzHmFqs3FsjIwX7eIqDVgLBUdvUZCq9RK74uhORRhNiKFy6+L7ftv/NnObWJyn3c6NxstLv5Ig9GT/ldiapzciiKKe7lZ2y70En3vTY00s7t2a210sfnoyyg5VWPz8+dUKvn4HU4nnUXEKbdYxSob8VM8+SVASmh3NDcXqzXdj5eR2sUtZCYN5NHxFZIZ3Gpny5hSlDgcuBSGo0zIPTViy9DbxeVAjTc7z10NpELarIEX6VDlvxRvLRlPast5sfrSSPFcDKiQYRUzPlwwMW7xwcBPJaF3zZjgBZkNpseJePmPnyeTq7bNrDEW+Xdcl3N8OM/9cUPf/ivfuKjP+ef+42/7sMvf7hdzYgjBPZ0unz44Xy23e33z7Pj6c999/97flvtf/qH8Ntpdl69fty+9+7m4aGlZOvXp9NhR36ijXFCn/JQr2Fifd9wlMDlYOUcqzLO9XzYdEg+17FlWCrGc1uB2BqRC54Uc3LSiQWbTsNKrRIqbclEJXyJS+iemwMJlcyophoDQgh3tmqnJyplGdev5HTrwYgQRSe0cHGYSOt4o0Kfg+N/irFpKyo0xZ+sdEc+liwpg4497MhhtNGuk0PSUIje580dSbCqnZbObiFBTG0eVXMNoS/bN9R48XYn5SpXRsHdsEjLUh7cEnNp7hwdJwgaUnHf82XaThT2mAAIOEF+JUFyu9IoJpN3fJB8EVLMiRES88oAdVRbirDlGK+tZHLTRtGbfs0kowUkqeygRtps1L24A8NqYuuokxLcpccXAoIgo+EYkJ3Yp6nIzcYVeU+YdCV33MsryzHO0BMQREP19HqOSU+XQ/r3Pt893ttG8+bLu3ff/aX/1b9Pw87H97nlN/66f/7v+bv+jh/+kc9v189idr1klVW6XxbQLgpDJ/WxZ8psrm+p+E7fEy7C5lDoXOZrOj6CiymuHT2eRq8e7rxbzBvfAU/iquFJvyK0pTJG7d0BrlNu7e/p5cT95XxdWYIEBRp2IovSNatXE1sdYZJuAqRdB1FhkY1MA3gx2MgovnAHjpMQWK+OAv7wyXe/9lf8st94mh2fvvzl/Ydf+jv/rv/Sf/e/+4/91JsvL5e7p+ttt3ukBx8uD+TTSQEk4teX2fGyvq+fbvu0NGGIdmZrnuKXzXX9tmcJffRf+T1/4Mvvf+UHf/wHyIf5tPuRv/7DX/ji53/jb/h1H/vEx7/yk18qn1UEEl+3o/8htzG4sJBJmujAm82RuSwwN5CCbniq+T0hGQ9mENwtns7tdpaU5DaStLXkEncXadsj+s2wFcVRJbhkELpWgoSCwgp8unZadrbhoxNhCpLNlLA2CkhPRAlBKDUA/x06uJ5adRlDaLuc1yy65vucSwFC93On8iYoCfN+OzaxnEy6n67rh9UZeCADiyp4iODH7Vmiq+acb0FtIQ4BYPV2HBIM9M2XFKWYG/A4eK5WZBSvFsNrX9oQq16Xz4tCzVhrWTpOOn9+4y69JUdKQVpK5KGbze6B4iz4BIooXgzqaBQuRbSeHtz3ftYPKpPZoBAzNBypN9Xx3u28QNZq1sWf3VQlkTsbVAG8Fn6K6xZEQpIKoXHLK1PrCl+zCMWpfgFl0aIQmQ4sKlEeP/rRr9of9r/qn/x1X/21HzstnmfT7Qufff8XfufP263f++D5zbR6fTluLrt3p8Xj8nD4L//D/9DP/Xk/9z/+3r/28PpROlnODw9jzSbKVbeIIjY9XKahqbFPgS7+RhG5abD5PtZa6mRaYrmaUA8yXuxPzzoEPdFPZVKTJ6JYMazub4zs/CwQVQM0pgLqfDjdT6lPVsDt+pYrXB0YqAriha0WrR7WnjEctZvNeogZXLR4oZlqoczUMtPJx29j24haaNpuYRNEtsupjAEKqTQojDlRBTZh+SDNpHvlE5BLfFvsTcOHR9yGm9wciKj8nqWQFlKaSCvaj40OKGm7fXr+8jR75w//q3/ocLn+hb/41/ZPl/nr+d/4G3/9y1/8ie/6Vb/645/6qtv7X3y9fXyu4h4HoRdBpDZaYMvcp6FillrTnhaStD+dAlF1iw4N1eRyXdULYSG1yXQ+la4KIo24KcsQVwrVXYRFc3pNI7Z2TtcBDmc2wkJm+MjhWLW5bg63Zd4UUiqVlW4XCdJt3n2cVnO543LfoHB1HpSrjMbI3myhnjlc9ljd11s8EoJDbPx8I91Q8uL5+aiEKLYpHoHR0EmT3odj0FnLQqNbUBe9t3ik5VAsD4VcPRSzLsYH6oeHFrMLtVtbg06s2BlP8tqkRL3PDocnbEYvQJEG3o4Sl6RfvFSeu86ss0jYUro/n49Ahf/LyQxyrGbw932FLxetP71TGe1ajDObvGgIosmM1eJ42lNkfmNYfFt0XwnorF5RBWBtQOsxX49lkA8//fXf9Mv+0X/8+fDmAvmL7b//l7/3I+995Etf+ex2+3rZ+Y/3/fEOqdqoJevLcXE74vKH6aFSTMOu+//WP/Gbvv3nf+dsdppf1p9+76v/5L/97wT85/PyNkY19sv1AxiUrMTpCQLWCWSOXwMT7U8vDqbNuzX8ej82Svew3l1uR2W6eEuVoz/uUaicD6AuY/Y6y7K5BD3Kszt43pWsl3UjaIO/3OVh4kOZo9NIZXuC5nqsSpoVZYzTuscE8JVCgdsIjYG4vhAnz9BDo3YNnPsgwpWIjmdwTbYvW9KiM5d5D3Ii6ngTVyOkU7sqeriV/rSl8N7cy/VyhCS5D05e1glXQ7dgp/xDjfoucHnRnYOWQKbqdRNMk1WybacMIS4BAcMSyQrDa0BTIKuUAzoE1DYVnjBmK8+aVaqCotEOsmm1wElYsEIMnaKOo7S70QhBeb3tDyRFs8yyTgNGPfzkTCa1QqHP6v6i+rZZD7kUYwbbphyG6hVWy/u17aqM1WmW59Z7rRaXBoXu53rCmDUMDPiUtUvNWnNt9VNjCc1rbGbp1baiqr5mY7ZaED03l4Prm5t5fj7x/V4KHd1sYL2Ppw2kHx+gzVWFgj63RK1AfdTaPjiKHabpg2q/U4OAC3IibkUse/TO9dUYUf2qlU2Cp5H6VhPoFI1QyhB289n+iD1HQkyVNsLrhjrk/ZdF3Lx1bHWKGkrPCcGNJM/U2RsaxhAS8dETjlLzhYLszJx4rRHbRjmub9/EyT2UpJUKjKnmrZALoelryGlgi10XzdF0IH1B0GhSxhErKYqXA30bU0aK8Zf7Y1ldFjWhndWaRUinKh60/E4kLbaHa2dv67b7bMboVgLINZsYYAumSEUILRVDKQ8q48YJ5NSecFkwxWm34/GqjGu4YDWezXS9nZp8wrGEiGju5BdGkeB6XJ/qRRMFSv6vbTFZ8hoJ3thRTzm3WpfhdHV+pw9Fh+6AY3E0THxuu+J6vdz4WsHdCsHmutiR5vXhbSpzcW6CZkgNVhJg2n+eHfZPOuwGuirE/N3/Yy2E/DKYCO/y1KQhF4C+XRhODSeLn6/EU6lCZRrX3ee0HnlwlLxciH4qBRL7rYJrVXvD1gV4FI49Uvv+jIUCfR3+GpSIHaoy0NUtYUbK+aEJPCo5JZB/z7zEAuAVF4kLROqWBfe03T2+Ork71oMn7SYwV8uUcxP1x/q4VAUJ2wDcnDE5lXStaCp2yRz6FQaijms72+bEWot2+i4DpjyxH7iN5eFxGknf0QK3fbvbGjk+YUrXhroRJjqW+bwZA7HJ9XpKvdfvcVWfALpu6YPXcudmEsA6q1GECnSMKOS3FU4HxQ7LbPWfPFgtHg0/44co4HxsW4BX3Hu12Qi3pFPAq7pMl+tLN+V6zWqB+7HMd0VogIbdUAhPNWLaqqWxUMtfhVFc13Ip3SgRjQQc9gu6EiBY+yFV22BBZ/3UQ4QFSpyEtoLKS2WOzbK4/sNl+cX1ubzFLuqQE66UlzRUUUDvtrkyk42ExUhjgrLtVuMAujJZ7RGxY5Q973ZOL9CQoRXCkfLiuD/G7p2w2yIIbVJDsiYm0ZhmA3rO1K7td/fbdv6w6gBrlfnmfgA3YFsfDrd331nOtq/d6O//x/6bLfY9HGfzA/G4XSpEj/Ty+x/8xCe/+tPvPn7V9fTB/br64PnY02LQ+vJ46ExRobC+XraH/aFJ70urQa/Sb6vpFniRkvCfiD3sn3U67l+pYHtqODPrP/zw85Ovj6wTtWp+s1cA1x77viUsmryJcu57gSneT6O6anoz2gQ1vEICt0dTrd20pCjfn4TP7Xn/DPJeqKSbNQfOKyUNwXk4+QlFPx+fmjMALzBRRfTHlxI1BRVXtVkBOCv0XLlJ9aYzUZCycYUHRR00nyhHVr7PX00T4nftA2jo8DEy4sP7jClOW5Li1Hb6hioG1zU4WhJCnECLaZuuPj339B/Mu9xKKYDTYPcBNKlMjlddrW6LVtZgGBBhvQSwC5HeAn8lrQYll7puqKnlhui4kQ49CaV17MlQ15JLbpfYp3X+RK2ACZoZWAG1XiFrcUE1L+jbgiTu4IrCQSfZM+q9badWZq4XTUqIsaodiBbp9a91SajncrjuXr3erxf7/ftvf+qHvvSTP/p8fjo9/ZSo+cf/B//E9bAnHJN8tzkPLvHvHBKObRzabFlUuL6advK4Rl2e1EJNd4/t+i01P8/uPXpzNttNDypeAakhwrNjgOjkaGvUOeik1S6dRV9eHs/6SaW2PPUASJREoz+3w/Uy6/l5glQ8zpthweUS/bRqD/D5ctrudg0pepfhpk0Hl7YwAT4Ur+lZle3yPN/Pnq6rxdNXfvKDL3/h+cMv3y5vn376S/Pl9Z/4Fb+SPc+3poGQyR6gz0fFFBRiPOQ8245BgPOKCMI1fDXbJS5bueCX29P59BP/8C/7b/+Jf+uPfPXr9z772R/+gc98/9sP3v7+3/s//xd+5+9cX58fNmeEcrqtn1q2xbk5S7g1Qt3wvXvA+x37gLp/+TMa9T835bpUbsqkvC5ISMgB/ad95+Zqo5eux8tWkbBd8hMkexFBypUtjWsItfmqmLNcWKIfyBJLlYLTZoIjLFmmHOPu3LWCZp+pRD+xuFA9nw4leyQcp4ZXzBZxzhDZiE4kuV6o1Ru24j8iXnEmLryFkTdLXnULORj5qwSleRmHDaFIsGIMBBMLn3vUE00yIp2BGvFDPN4+HVtRQlY1unmXRQ5VOPcesSmxiT85gOK6tho0ann9zqsBCsqupdcn5AMoFRP1VSzEQMVzfCj6magh74RztZO25e3VjbrqvmTLUpZFrSWh8xGrFZw+GdHJoYqQ9fy5SvSy2W7oPc3yVfXO8/FYVdBuvOOY55CcXHGjQp1ePU7TebFdrk6zp7fPl9n2t/zzv05i3b77VUrKx+Ur6fKX/4r/NmqZfeUrM3Xg+csbcnw7P73/U4vr9H/7N//N4/Pt8z/8pYd333vnnce3bSaf/Xf+m79C0to/z27Te2uxVdhjpuXlQns98F2eWXWOrMIlbBCd2jTriYcYLlE+u+2fx7M5uIydOp2nBTiLtm9cmAsWsNG1XY+t3a8kuFfxosimiETxuYQdAz4duDWZ2NqWo6tzEPu2sB45Dw32avfuqI7orV1CT58lk9TKyOHL5f563E4PBH8TKoGGqy9jXo9zNVPGvm12awgrec9OL0drA7u69uHVO+3mle3QArEt66/gllxXijQvTZVRONfD85uf+MLf9/f9I3/ij/2fP/ruuz/yg5/7gR/4ketq+Uf+yO/9n/7u3/32gw86kQsgqHilWyIMhOJ7slY8VN+kwF352pPIhkQ/6SrJrgi5rw77fR26zs6zzt2jbb2JRXVhvh4UA56B8b4n5sJeE8LM7jWRMa2mIrKqWMHRzp3zoa3HgN0QLYKQZlu9JQzJJPbvdB70fCKMAPaMQtk0BEBvFSDDi/bLfPvqdYWzn5Xbc9pO+CP/5bERTMKaJLlXlR1PMs+1czrop+KSaGC8UkyFFbQ3lztCsSE8f/wqL50OqlFa8Oa7zRYxYhMxPXiU01WLarKRAPGZNKJZtZPkGOxHDqgHQIp4Lg69Gj5zevbWQt5vMJ2gcJ357GH9ajVN0v2oN+YSgqxTNi1YEYBuBlAM0WR0y6xQr8q/KUCdrGLj0OVdmrqTxHp0mw5v3v/wS58/Hb9y/Mkvf/lHPgPD/4P/zj/y9JPPWQuyUsZz1Wxj0KtxeNDmVVdv78/pcTff3JdPP/65z3/+B/df/KkPv/C54/Hpb/4F/6np3ekr+/c3E6LbLV7vridiBuOpiWWJpDtP4uW1fvqt9cVNmOgyclcx1EYZ/LhX+UIlQ71U8uBxIO3KgM0XJBPYQXD1lBE1y3kznyC3S/qo+Gyx7Qr/5qPZ7XG3q7Yey0OAphq6iYT1XkytN+JlDFgCT3V0SlujEvb4+Hq4Qu7Rr8qtGXTDVKM2QHtZdQDKyE0lO8hpEIcrXJm+ANLd5hGftJCJi0ted0pGPuyBFTTZ/HI8PDOCK7tUDAxyVFYlHCkvxyWKoCDj5de0XJPYPCTkGmJphKwRFa5fbpqdU7dKyEPVu36pTVIb2UoukdwQp3iSm8RLqYU/JYhGfyWrNNluu+UpJYAiqIFlVvNZDmp83/eTqfnlRtVc9bQiaNnUJRy3VEoF0coXotr7PtvBe5dO29RSMS/s/K+bM3UpS8v1gv7Gp5BWqCxJUz4PyLf54Xm/3I6x4+slAZQ+vzLRdteRQ9kK1kqMwUVz0VialTsR/AruUwCNSpQRdbR7H9vaVqJPxA8ECo9WJsqk8vT0gGXBtkEA2CizaKsQu07LrY9rb7NxizUBOfrdJIGOswSnrAdrMsn1uiQGhpMadRH2L71qzB+OeyXCQQjSaYO6btFoFh/hzR5GTlczQYeL3Wa7hw3vH4lliWamzNmAewKfAZNevqPCTwqp5Y/7Z6Q4DJsAeNHRQ9whspRtfPtSdSCLsxSUZbgvz14bjkHjWaq2wZ6UOpX/xgBEXh1dlq2aIXrJs/4uRxazPeKRnpHLgij70EcTb+hxllh1WzBIkpEovc2ExWRXv6V8iu5O2ODfiSkEhTe5lZWmzTbMdJh0FWDlU0M5sljRgppdvfGYcTFSxfWRTfoGvRRAdHdQOVRaNzR1Oz2zxtNb9WWpmrPqgYwlGJuw1chNki0TrtYb7i2taYuutEhghBZxCAwAxnlAyl/rXWO7wAftCgTAryMVibDaqUPb3boJ+kmIrB8eBG+n45U17nx8LG4ilhiA3TOQxA4gkYyGqU+DukZhBi1pePg+UzWX+ZPeFBODjZmPW2XyeKGhN9WajqQbkYULtset3sqGLToBi59ZVOErBWCQbVkDdJVooql81VitV3CXDut8DHmbq5JjJuaCZIEMoGOMNouPdesSyu7hAfjWHCUVsoXyQe5fbhoUu55I06jmcHrYtR8AJ/ugP1ySiist8Dvulc0l/6iAlcGQz5X8EaNuX267aavl2pAk8ANN7Sqb1poB8rohUO6qchAjenE6PvtFt7qPxrI0qdf4SSP0RWI82Uic9zAPKbJCAwBcUK2nad2x3/qITPRGkNZeynQ8e+x0OsBKg81AL5WGkADWUTsch54aob2d6A2KKeHn5o0nlpBaBBST9Z3xO07o6un8aa8MAIh2yqhHO1GIBymRyn136vD11lImtZtK8qdZO70Q2AhABEUFAkNRIKZWHVC32zY1IlmGN1pNpXk7pSFmJN/icffY4NpZGbw8wdGyRxQtbmdFdLN/aeHlmrJTbbYid/a1X/eNWvj0wZvFQoHN0udlC9Vm7z89/exv+zYt+fDwlfTWanshF92rpxyv5fn74rmhpVmELgDa2S87IxnOQdyX+7bZFWKIUryqrvit5yiliEYH44yL9sAKXoieqSwWacU1zNxP+8P21cNut6MDG6fMlfMNvcgv62hDeK07+zoWFoLQ17I7jVnNJrdmjvWK1BJR+YRBFj3A1a1naYpqP7GtiGV8HuK45QbzgxxKbdPXmEnQouV8an92NC+flDlu5DDk7Y8H1abuUJXlHrlpUmM0DCaaW9JQopNx+aOzgeG0r7wGqnIZq6niWkQh2mTjFSEG4evVjvxZdpzXlqavRCW8Gu0fQ5TH1vVSPBsRu522vA92p+OJL4ALgLTw1o775qKqtzetWJ/Suj1FGyqnx135TXyvN7yBIcDhfN6LAf4CaxFRrTUW8qBXjQqAIrdqNme3RUeJh+zUhjytM8zTU5wFgBwOfQTLKcCiEh+vpFsen/f6PXYXvvvu9PDqurzeerz0L/zO7yCxD7JVdZp283bxeVs/Lu7rpm1VBveFyh0nIJfdKwb6/9P0HgCWZVW5/8n7hHvrVlVX5xymJzDDwIAgoD4wP8WAAipiwAAoCPjwySgDEkVEUBCVLBlJghJUfBJ8iorCA4ZJPXm6p1N1xXvvCfuk/+877b+Boafq3nP2Xnutb33f2gmjekhvwhMl2JQAWw1eQ+NxJx6DwxIbJDJSY6RFsLAXhTCwjYE7wB9/0MEcIRFnywJox0/idFSJ24ppymm1xgeHpHdiWcK3rsffcD4wkByGXQBd5G6pmQLcnviATxLZOo0cSPCSrJ9jbJyQcORtTgjwOe2Jqw7xSKh/BpRb3s6nGzlkh9Rs3HookvIN3B0TAhS8HQEem1blyC7ysj5v7fz+J/zITz/4wNkH7z91+u7b27Z81nOe0xWXZtMpEAq/xBOzBDV8GUNzosHFz8WVWoIJNY6t8Hh8XDkaR+pcI/2ipMJ3QHaSWFXpsCd6lIDZcUyWIRlgySwL8xpnRI0DQ0I+wgc4sqVYJsZ0tfNawElo8lOB1WXep2MUmiEliFoJ+HHKYY8h3ycK8BWynZK8rxMogGlNlrXgV4V/4o8grgCRzK21RHxLtBBdqoLmsC1XIIPfAZyAKoHMQAdaKEF6UEtsKRZGT4XDcB1hERDB63hIHGndB/QEQGAE9EOSEekgIH8TA850O9fslfoquYHdtF5XW4roqlbTyz3oaN2mSYzXMaz6IMPGl3goHEE7oUTYyS00Q1vEEL6dCjV8WcHEmwYMIfxVmQXtiSOokRYXi1gMc0vYXFIkiSVaGAFQDR+XchMzJLlhVM1X4Nm4k2NwWJCTkfbyYg5faMp27tjJyt6gc978x2/duW8l1oOqYl4Vdffwh347RpknXTfd6sN4Hlm81JmY6fTSyeNXvOstf7hdzG7/r29942t3nz19+kk//sNXXXl1425NUt+brtV9iaXE9MAw1CxopRVedTnXWhXNDWrvDIMvas1fxVykKrQnDfO4YQJXsNZCB4coQS5rqkdrf9QnPMet2kpjpApxzdiRE3Ekzff1jokjN4wJaz6P15FDG0i01sJdvqNA/IzUY4cFlGEQwvghfK4X62BdfEXj7ZV1AZgM06EEA2mhLSoVIqUkm8bX7Ao/ZBQYB60V13K/RFVQ3lKBN1AkssiwwANOQGQPklC3POIdcEvfGRnIa4xuaG259YTv/clLF89ub9516e477Kx88pN+bb6+Gtpp7IAJrhnKFgC6iqlycshfy/9LPCmreJEXE66YiDBM48wkuucVDMX6luZ4QRIgjbTz0oSAp5KS9kIMWK2teQ2w5tXESqcJcIVY1xHtraZz5Ox0XM6oHIZ3+dBibEfWIoXwVgi9RhB6QCrQ1kUljBYpGEJ7eld1uuG+SWwhxqSv4N/EmtChLeWpQaiNk4CsUi4hR5/IgUo6UhA8RZsIBK6xKk06EZrBJTzxIoVEp3It9B8qQRNhWWkUxEms5R+afWRIIc/aH0Rkw4ma3kK2aEPnWMhMo2Vc4v20UYlDi/4KUE4iXQq+D1Ta0Jo24n0QSr4OKyUdi69oIwmNV+4BOMETkLft8GRgyI/wQ0Y5cZsaEqW+kZfgk7rMgzEShpDOuhomoMl3+sqo+RBsF6raOQSkrUY7YzfWsYnf98QnAWtFXZtUXMcE///2DRGnENpa1LloTJDkjVvAUReXFvbshdEGS6aezzD3/uV92xemeEbl1kHTAgYiNhALLUv0azpNFzxnBjNCq8cRygImoJ8pLMlScnkgD0+CBeivQVAQp44TR8G0zAVyOAVWa3SMM3qMxxCWw7eVVnRkufKRRDPjjr0EAThh01aIGC3aAb+ABiIbpIqI3MtrW8AAWgFmgrgYGbnIWyQ4dWSV6vD8Fi8iCQzTePgKw4f0hTJDkLARqZ/Y1xpz2qZw9wMt2AMHrJb28wqaiVPo6ogSraUZWzSDxEQPgGjr4lDTV0UwzxHwtTbQaj6Jl/BxK/dR/sJpVM0XHcUTumpguLyOnEiztK4TR1ExAT4DdwEeaTliUmc6q2Aqdoy4wbNxSfFhaUo0C24jSaUlnDqCiphFsbRVOeheRkBxRRboGs29Eimhpt+JFd0CO0yUDy43qE8pdpquYYXISXHVulmVBMqISPjxOkYRz8CJiRfkEW+RHQQZah9EDiS3WBK0HIDH0D1V9YYgCT1sCxvH2oPcxJ0gQAA4T1cXsBDCsdB8bZUYWLPuYQRH+Qy9DqOEXDqsnJI8JGg8FSs0AdzVJBV6QiNFQnEvnIeWyOV4uKo9mNvvKpULsDwURDUFLazQfSjqvOfmRa4rummctBZfVYWdMMevhgKHSIHmpCWCCVFcFV+Vq6JBGAIiTDNO8hzLu4ZlfjxeA6uJI93zqKMeNBWAgcUdIQaaVRWJa9CGxG+K6FMGJGdpklXxNfiwSpW0FNAYuK5KJ0mCLNHaMACzsZVmm4aMg/ujQYEaOoCRyfM4hFBMscVjuiiJGP4QH1MLAApVIkKGSV6rs9M11nwS1qAC3PB6vEGymuCgm3gpRAX05ckqnqqYAsKTHWkPoUoz1C1FBHJFVQ+8VDl6KB7gMArMTrPI4n78AFgQ5vIiol4FMk3bXf6oC+miQfBH9UIVL4AJWzGC4lqoGNwPZTb0UUUROimvprlCbK0ep5fkGEyq6T3XL7uKlCE5ivEQWUJbUhePpb2gEF6vij+xI54qRU0E8ShHpSttL4CCqbcaeCcgTRJeZKpIFiT8GHWVaog7/BAHlM+oeMO3UUwRkluOQlBBmwbcxDNom0BeU5u5Ln5XHqcTmqoXJPKmWvRNbKe1+B2QCSHR2YQSzRhM8ECMAJL0V7UVetK5vgHrdH05XyJfaTk/diXCPc94EelcqZZBkeEYVDou0o9vQ1lhp0gkLZCCVWoqtSNycWUdsiccHqS1HlmBTqL4tJK8C68gnngSYar8TVv5Kl8XXIbhcPgAuUwYx+gSA0PeoM2a9WTMkEZa1YWBcCctUZDXkQU1ojRP1VYlHvkG6VaNC0eSDITzMDmkpZHYItD5qHgCHqpAYGz5HbCgJTUh/kmM0h6Mg6AXlY8MdGBQbsIZvsPY4cC6g5NOOpptxMtBWNUrMJD29hNpw6DSf+fyObGd9jTpiSrNCJ40VOAO7mcL4Z4okeAEe/hyGs1h0pfB73U4KuGjuoKHztEdjdgIDO6JYFIs2l4uAQNTu+mfeoWvS1qLatIwkALNQ9Qi3ckfwByNsRWEkzD28TbXCXSdCh8SAtFDJ68cm9dOQgjMwJa+153/ZI+w2zYR7DnbHi5RdvoUYVVM26CrPetdsXdHb7VKmzTFCwF4bI+RBDkBUjEt3RwvwtYEIaa8PN2BSiSjgW6kHyIE+0Kolbscz5Za00Ha1ZIThp43osAZh6YJMJGusnPdKB7gqnZ0zSr/aUJt4oPb6YoffEI7kuRMoERYFHOlMGQ5XEFFqMgojcXT2UzvZfBAv5pYUDldWcNg21DVPqiDF5HYpFRxM6GqJmR0kRDpdtj3RMIhMTPSPJjB4IGtzRkU3Nn2mvDX9J4gGDYoSQHgVUVhtXlHy5K0EIRR0On6hA1A4MdpDFkrpjNxHs3gkVNJJK2IoRKnWwF/wjbYwbDkwgJLLk6uZVFiFCT9zqQJAaadHSRWcgDUFgBK4GEtXSEKgC0GAnJFNJKR9QZtLuH/rNGGs2Ffm7Kaoj9WgQfDaynZkE0JsBj4IHYAOPwQPgSOYQbBDX0eTgtyjcFL8WfaxODSE5UEoR3DEgYaHmJo3ipkV8EOH4TnOIwnmQKscyqlFr/VYcitNV4GcEMZ6KD1oObd5QtOFQCOU9RFCcj0DbbUEhk1DVoEJyv4B3IFY2vMNf8vzaOb6oNQKKDJDRWtITc4LOJGi/tVZNLo01+SEqAJfBkzGmYPkaxtGiExRrghYwq1xfFxOlXc1VlcTmkaMOWBrfCvK8tcYFxpYW0UG6VToRBSM8RrQoRfqPNrRek0A+2WHd2ozSjVXRvWLdVzhamDbmIAIkSmphKgtSq14+a0kuHQ3W2NzSsStiyjya7F1g3nG6fqebFv/6EDe4+Xs2J7+3RTYqRgDtlCi4qpGMIkDDIeW1rt+1Glu/Mr1cgHhMKvtbKzwm3QkgQpZh+kIq4NwwbNcB2rRERyxW+KEnmCJ8CbpTwlc1SmhhvYqo5U3hpq43RL88cEFnytwWkHbkbT+SAg7VSqsqgYjCfiIEhvcKys+CfejeOgqUhYHlAMTGkJBs3SakeJYMXs0O6FpUnQ+42uaFThicTCA0VqsCwwh9FbJ/F1AxHZmzSIY4s4DqdpN+LTWIgwRoeqmyILdVUNXAEABlN7dL7AV9ITuwEmPMRou78qQ/g8T4DNE6El6UDzo8M6MWBQvBLB0GBJ0odq3fgggc3D4HyB4bm6O0xXk5BpUfikOEHXQCMI+hClot5oKSgjDhckc4BhSLJqbi0xq0KnEk8/L2xElldMI5ZUKiQBVbbQrgdYnyg5wxCqCE+e1LVo2nbVlK0/YjyJifgf//nzfd7t3pXWXWHCdG12IRj71z3kYW1Z74AghWMoZWCdWVvyINNO842tX/zV52+cfeB3fvNZj77+mje86ZUf//inHL+cn93yTQrt8rTzUeCjtSRRNCu2yCEiJaHmP6QEiRw5vVOV2FyT0EruAnvBtMhzgOCP+5qH8TiRUQzLE8mbjDuP0qEkdJ+sc3nfnPCdrMDIhcWUrI2nRA7U1OuSkSGMQqwuw/AEbKxQ72ztNqJZcni4ejPXeUz6Dt2tDJBKEMADK0RWLQoC+9HEB+Hj1aqEIOyjOElwjloaGDRV3AzlC5EusDFK6DUI2pKF8AdVCMQXdAccQMDf3dqtQyDDTjdO93WTJXsW9+1ry9l0eh86wYsSsmkbWAzPY8gZsAc5hW9QTuQXqU9AsGtyO6vykt5dXhfWVqRQcMAp5zqQRMtQnabI51KkdUlMBbpLq6LPYRqTB3kwPjYc5E/3BvfDUWoCVXegiLgDH7A62qATPemveDVCm4SEzYjWYcurj0GUx3BZGC1joMpIA+yRljF0NFyWx8+gsuKJyMEgtFWOCCQ3Yd+6a1RljrTlRCha10EiXoE74B48E6UoBSE1BZIzvjB6LSOAX0vuNlbOgd3g650HzRDvFbOG6VrtGy5L8pI2mahUqzqV04VtVzmGJ3QAmTyL9E00KX2ShEhtpHUdU8hz+AYdIzdHITnC8CZVrHAmLctXrbHRWtLO9bS92oSak7d0bdiYDccGDYStvdYWO7rRiCzN9/umqklrvCFOkBWQEFoa4ZRkgagMR31abdt6IDEHdq7gL3qvElngm4y+i+ZJLBcdvqgdAMpT5PMo4E1dM6XLMTrC0zLTZudOHfffxdiC7GJDq/Ia/0JD+AnKsCMt920cqW6IVw/BKOXAY8e6KY+B0LSBinFEFOyu6ZMo0Y7Kzk3NmHHjN5XO05SWd9qSR4q48LZOW7FoPWkOH4Psi0kptLEAntYmoQHnySBEFpYR/QcqHbFB6IeBUADEABAWQ+BIh2ryv7PAr8mrEmsqC/E1naGew46HZUrgkMQ03Jzf1ZIpWofHT2V6t4tNGhkf5kySGyQ/I68FXErxERoV8gZO6aU8GeyA4ZSWCMLpMT1JQEqZd4VxAsqCvTAtXf8lXwIQoGia+YXfEv5YhLcOyV0lUo1+Q4N6VAAhzcdIoEIX11PJhzf0XlXm8A9Cih/GJtbmTLwfVq2sOix30pJvr5XCBAsZdjCAjA8H67e3Nxs6TKLXHQs0nYGmvdKASlu+NrhUVWuSRAUZ/oVmDAGLK9P+ErwVJMtQo8lo2JzCq3BxnkkUEF8WnqOwhczDk7Cfeo8NXOEzudvT0UMqsvR4GVHSqPSjg7QjMcK2w3+wD5hia6hpQgbAt0AerRpDh/euPDok2DswVHcX6EKAknFDySmlkhOHMwrgMTSHoaaDygjKIg4aW1sxMB0jDq6LSUP6AmwSJQl/s7YQ58cVlGoZEDUZJxL5BcpVc2mhe5gMgkIH+GQLGMJzBw6WxCmh0LqXtxHBn3Rstnjh4Lo+nIdH4jYMKGGDqNTddsPyGfzM89JRNrg5rwHExe6lblVtEKgSOlWpi/lQj8J8EWmCGGEnMa8Q1B4cpT80Du2lB521qn/RTcl2WkHX5XpVYQtkJpxGbGoYfuAGw8BY+QRPI51B6cqKP6ox8EfjS9A1ain5EprYe7QTDRwbSFRFQ8Vr6Cs4qpqINslqNSJBhhPKv5q6znF5ZBRPwKWGkZADGbWdNyjhC/VUb9esXqiV3RiSLpDFCe1BVqA7oqHQjJDFl0BgEgAjRFDzWWU/DTvEmXBD0fADy5tL1a3I1iJgdBIZHoYqeUEelX6HONTKjmFDHDmkb1wIpjImsQ9GCdPhiLxCHBxAJ7vRYaUS3kjLyRcAGK6mecqhjEg8u6F+BZmBQBJCuOcAA3RSiWb4ATissiyAFGIFleaHJERGgo4SDENVqMB8IqyanMaEEgTCGt9HUeGxfAwvglfA8cikoJ4QYTgIhUyDp4Cj/ICx1mldilaoIe5RqaQS4C2QQNyJkRE3hyXZdl7I2WkoPyWnKQSioWwOzWAoaR8wwG9xKxVmsAISjLHs6xIqUyvoCRAVbVTqMCh8+ZphCLX2Ad+Q98mvhLQt8EZneYoT9CJ/ul0L4o3tiW5xOTkgohqDCaJpxlBNkb/z1MsLDhoawxMBGloHN9S1szJGoJl8Ny9nNIChwgwiNspBfVXl4iqhzj6XMwkOxSrwRKyniyqhUxjsvzeHKYzFKgaY008ZzdBHbTJ6NcQO7k7cggVYlSeINWnhKPJZ+2+stfqk8E7ILsWiwAdMAGxP2aJryhzFosqEuI4MqFlKHa1Pf1BC4IDT5mVebGEJ6+g8HYX18OGWsecLxoRVWUAx4jAiDcM5iTZ4Aa+qKkBZcwOYNwmCJApLnACPDcy8y3VdYl3hIb0Oowwa+FJdhwG5BpaguTNdIQQTGS24WrhqI+gtzl7mPL0DczVpBOEvTKPFwhBj4rqBpJBEGTpeIk8RsWb01EUNKM8BLdHtikYjqRziDPgESg+MFvcOAgJANWliWtVqmRUyRHCAYVgFS+KLUFy8W7fm9zqPGe8gEpXCAXq8QnVPZ2GUQKMEETir7yizaQlcI1HqOJiLXK8FL5LSSsmkOvg9UaZW60De3mp1Tyzg5zVacx1FKSptYI94QGElq32diBxHyVDj1JW3WTZRGUU7XYlxiGOfpInyVJcTCAQGeEezUhPG+Ik3HBfVOGWpRU9EwigdDaU9OZWOmk6BfUxKhlcpmC64kFIVuQko+WgO0a+rWPPmYabLZ3ot1uAXIJQyS6n4UBkYSi2crrWQGB6khw7rYjTxUZZ5lW8RjGJKuj294vtS8dpuok2ein8Mr6d6+CMoRopVsYlES9zhRLzYOrFJbFtpOp00SBvQmwQAmIXWjRMaB4k1ur+ZFgKfWu+GvmjpaBq6kBChaGdcQ+O0Z8MX2S+9Eu0aq/xSt30JVjHK5DAkhq5t8oN8ZjGoCUdCPAIQcLDNbM6HlUgUcp7BnAy3A2Ln/71QG+zAZXA0+ByYXJQzPigp7zvT6RSJHaYmGccMBNwUnym7BnUurUmcC/50JwXJSbCMo9ctlJEsOZ3PhazifH6bdHVRO2FL2wgDrELypMcLUYks72yoxfReixcoDHHSgAhqtEIPFReY3gbWLQOogNvieoP84DHEbBrp4Fdn2qw7FV6T2Ors1oMPzFcfbMrNhT5xepS9m2GO0Gi6jm47pMQtckkYhnXJ8GluXWGJURUxOqwnVOID4bWzU3NUIBCaiaSuEOrIJ0g1EqyEHx32Ar7IyBFqOk+dNCbSJ/qlHEeS4skiIkCWcJTeqV4pTSjw0mwmMKU9WJIJ0BkRYjpIZzLDa3st7Bvu8EN8eGECoyVPAzIARVvnKueFswJX8BG2BLgfI2vbOI7Ed1pYfhuFqcJNy4h4f6f1E6pJQV75gWuMBCT/CtqQnzVtOZz6qVRJLtWWbJy1jyXmRbDpnh+ONK3Lywh1+EoSgtA9/SEMh5QpT4i1yksnMKCq+h6IqasydGBHvKvTbAeUhyaKAyJB4CXOvJqTRRLAkDjEaPxTC9dJLFAXLU7BS2inJiDABd2pV/FtbK3N6FATkTDNvYsmEtUu6ZZo0OIGHq/8N8zL8Wegt8rQZN6N2SaGRWpBa2Bepd/95Zte2xqeYJwpnfHask7c2B/xBuR+j7pzEmKsjz2vavI+Gvd2c2vtvsWdu1/2hj//96/f/JvPvbGuttZX1+OFGDYP38eNQMcheuqmLrIoc1urpSTaboFhE1AWba45NUwx2IhuDXNLA+BhE1Srx3cYXQdiDcQNE4GEA35icil5cCMSRqligSbUldh80TZ5mo2VeDQFBm5qi5lmreWWgDfOE+gxqgCYXjeqalO05k56kWsczc5rHq2cZFufRBWGozhS7XuAXoKVxuIUDB+DYMFDRa8qdApk3U6iXF6WZRiF87l24fViXRqCUNck81XxRDJnZwBJVSbrcgqEX6oubZ59IL94X11v+imf9rdrBJpWZTopBNMlzkLkUIN4xkOgg6oLYxBoRyrtrGsulf9UWFXKoAeeNqemtkVSIdxUuxmCFODysvFEU1DzHAzQc/t+NErgb1hNpZtaE86J8eIxeUXrC4BWpd0w1tnwbg+hJycRTzA8wBPbgq+DvtAQR0EIYNNI7TFSocNzSXGi3SQdHfVK9GASssZkvENzYSQf22ZxyhBVWkfZaSeSqt5QSTgMw+chsxGKDIqu61OoM4SaNJrneWWRL4WwX2cJ6b5dyGznEQaurVGPaLNY5LrThff0BXeqispqwrEGjRhizSLEocht5LelxWLkfMJRm4i7uuqHS2Mdq/6qRgQOQkHpP7y0HmUjVaEcHoAH4ybwWt5bAW1xZMgkNCeSwWApuWrTOKqPeEMU+clw4JRt+qAttKqJjAVo16BdQB+G04f4v1Acy833HTioncndqJwFUv1oQ7Cy4xuGMYzIB8IyABrdoQbDeKKgov+ddTUVq8UQsa+TsssgSLXeUnsiQ+DCdSLlygjPITTpUy4vCFHg8aD8GZ5ei5eJ4B7LgBC6Lgl9rRMRh5knODywZhIDz46xtueij10f6EYiAP6ejIxu1D5nwK81fljkhTAJncm7w7Di+Xiz0oS2D+C9OOtQKNC5NsPCB6VvLJKSHVTHF9qSmvhkqkO43FKnGUkQJiZlQMIRuKrFooP70onBY/ESFZg7XkUggk8EE1+SdMS9uibypOOKvIJIkII0hUibGGm5s45bio2yq84a6CoCgQYSdyrxqDW9INdttQZBXkqcusCTFp3pkITL2zEEczi/Up4RCga6Xgpn1BoBcBrkAaw176io0k0pvIIfotJxafpCL6XKSD8MRjXAkUlER4kUxvLyHrqgy7KUceMFA9vHbbE6dtVyMRrAqA3HqiiR43DIihj/B5O0wkFebrw+r0p8CeQp8jyM0y7ooiHl0POymIOW2EFNHA75RrniJZB4LAIIKGTpssg9KBt0VR0BPg6jxgCK1ghPxBFoC92OtGKIkWHUQBmGi1+7XqlF5agnAEq7gPmpHJWne3REuraSDi6l/RrPJDFM1uFj+A1sHgcrZ3VF6/h1hy9KTNNYSQDc2Uki3abKMDA2A03oGTDjBZaXDt2W2Bjoqz4vd9HHwSXRF1ghYanzlLT1hqdotgNPUHmZhsHhVY7CkkBt3ZZDSb1VbZuu2WH5IiA4jNYw6YBfKJ/DAsWK+HY73G7O3wRXjRMSMjgTmUVbNDApZkWN4vMKGD6uigw0h2jSsls4PKa1IBzoqRWiOrinomM6KUMFN806qc6K6yqXYJ9RmplRHKKaHBQguTYkZNDlGBNEgfRgRUKTUQIZcCU5m5YgiF6UoDRo2bckOFxdTe0Rc0ldgstlRQ5wMYJezNdwRBgagDlUCrGVqrS15gyGbCYKRpxrM47yDhiktiiZ0y9sNkQnjQ/TRKsJeRUDWBWFehoZgpSMrZ2k/FG8a4mm2JDyL8Mm9FIFDbjE0xAFtKeHAcYOJrEwBSspriWf9JlnazpXnyfUGBJ+wBPQ/Jp94WN0gR/QD5W76HYlESqVhmzlJxI42rSBiVtilIyOG2ANnE9aBZzm2/iJJIMXYbqqcrWQa4QZR/BxsICOE/hA7DDTwxcFRZ0LAvihLtmEmxFntAVnwlHjJBFegpwCN0ysuoQyrVOL82tgMKQGHWHbaAKbkCC6tCCSxwPdSHQpqdBIGYryiI3yVhBa24x4As8FxHkQqppukOlR4tgCo+K8OsTaoouVxhot6eLtsA5hAk/BxRlhRT+jEQIbUWikH2mGdlq0YC+f8jVDMOwRphcqLjA0qrMYiK6Oi4MvaKWDhle7RVzkfEUH6ZOkqlb7MQSCZe11AkN5HcMGCIFvDeyEUSHPAp6OQe7W1byY4RvCIU0A0Ff5iwaHV9AQfoiLoTxohxCBYffxQ/yVARFVwmCylM+vE8ATWFV8Mu6XS39a8VKWBboKmwlrfMbPMm7ahzXcQtKiZfhXUr6UtUBavJ4ftS08mBBIwgir0SeFC38EgdpGoakDLN154G9b64gY3KUZ0lIU+5iIp+AWOtxM4sqDRyR+SvpM4BEYsjN2NsWhpK1MV87JaK1FBHZ5qNMM+oXxmAhqZ9hfhZbADMcpBsqMHWwjFiNWDlGEyauwlC4swgM7GJ7EpM7fxpVUbyPKsb54EogF2Ir3Bx6sNFIWD9A2IFzgancJDkZaRh/ANYs6x8Kti/upAEeHCBibN3UOadJcNgNBtuft4IK2S2H7BnmtWRSQhmGWB3cd3gTBx0S2GM6IEcFpIgzLaOIRdVuUJaSApmEtiG1qUp7khzHug3vQEsI+dAwDRKtNFIu1tQVKblDMTmC0ung4tQRiH1UAB86jajRgl2ZhguHIMwydCjFiabUhHIIUzCU18uWmh43PMY3s43qwWuKeVw8nGXU+6Oa3pByyOdyKfmhiko82bgH3lRzhi/J0cjSUC/ZAGuQPYEnCHhnCFAu5WpAJhCiZ4ci4XBMFSZIskhTAafAvIqsRWZoOAjtVWlFthJgiC3hOlBozNgxxYDLCnoFGl4jQAXddAT8ZKpxBOVBOdQXXwHBlaYU2YaMblOdW9dtOC0jQq32ZMyqFg/tFrmnhQpfL3m3lJLiYH6dJ4DtzzNng6k6YRUU9xWiMPnCbSf56TVHAcrsewYNK0flXillfZUuUWzyOHK+KUtSNixuTuuWNEiXi861Tp1rLTRaH1aM9pLsbW9azMg5diGXnFACKrn+is+JK5AggqQwvrw/3aN5wWnMYx1HU1IhcebvCQFBidOio1yWoiaoK4TFeqBnqJKrsnDRcw9YArNYSATQJrss/F9zKjT1LbBH1gW4Qby38qvWkIlSX8bTumK7C/FBpkyBb6JOo9ULCAmTwOtBAC7w0s6ukCxaD2jBA8qVyeTW3xEUSByEcQ6tbSej8F+DqcEpeAYqPMjilNDVpqCaRODkM3O8riG2jA1xVzCbWhKqMJbGkacPWJCRLQR8jiCEhazxbsOpHRBn/pMla+I0p0W/IAZGKwPKT4fC9pqyRKAxk3Vuckzhoh+2YBA30GcWj5d6Naco+jr0EMddaqADCE4Mw0EpPeJlPlm0ScUBS11wwzc8xg4QUGV/IB8U1mgcUhBU2H07Zp70B3g0aASN8A0vSEZgU/YQb6LhQelYVtKnaLgEhPsdbFa31DGzpnZJIJmHoIh0SJOIqhgdsV8XMi7WiufQsMp0ug0Ux492WcFZiTbuvGYDhZh6yIF3HpBACRgL9T4Yup1bbo3FGLbXGwCRhCFiIsCDVaGF8a7ViBimgrd9YTmeoDWUPxhvj0w8+AsuvSScQJAYHwWLLIltcdmzz6S98fiGY0O4iyJvQTNtaJ2O7i7qoouDhYV8GDVoAktmNWltg4qBt1y7eYzfPbZ29Z/Pig7OtrSDROaYAgecnoTGklS6vnQIQxOIAKoRCS2sZqtnWVJhLLIJZ9A+waRtcjlypoj18KCQsSSqoCxQFeFcXRUGniQMBdF1HqqqjSFs6Q0yWcgP4Nwm/jdK+AA41yq2ILN5AX5OuSXik+D+QpA+T2nVYsmYbAX+tvSJRoGkxs2G4aa2rNkFEBzKHw8IH5PqQCJSJdgoEgJym3iPlP1i35n8IWVC6134fHhv5sZcmwCO8QEcdtS4RR9RLU5LSYUKkLrJ8ssj7kiYYLS50XoYfod/ReDEe3phSh/Gr7Aws4g6wZjEjiR5aDiEOtaKGfClWiu6wHaqDOBGBM1mwDJCnvAVsShNGvPcZSSe3OSaFGCgyglbHqyIe5Xy5KnG0MOXfSxIobAThjeDWCbcAIEJApNMhDBSmUvBau8mDaJUupnBqnHy7yJMkhQQMFfYQ6DNJX1VKlwYnHRmfbNWU+IW+ig1J4FCFti2ahuegO0qb84Iedey4WUzazUWatbxc1wKQk5QkeWvfRlonnYCIntyu5clyeMklXa2d4vCx0eJjiSNP13E0fWFtsmA8TQHgZXHVVm6I2NFdhwhP0C4ckAHtrbWfVndg8Ufz2TSTLKo7pL0g9GvGVEWimgzVu3XVimxjJmykvBPFokHDhPl2tc13jJuJpQ5UOU5IbkFR5XE8gnRqTwyQxRD2lRaudrUfA19NEzN2uKRvSQlEbtWXzZZJjE+qy7dTv6y1L2JIIaA7JNR1StdGsWmKfKvcaJtUojxwZ9tY19nYmAtYvQiA1dpJraWpVa3pnZnWkGvuq67RixFpFPYB6yGUlP6JXhgWZoXxul2Y0bi2yHkVAhEMIs9FTgRYNyqwDqfAqE2ENJ6r4kRX5Dn91jIkrczRSjp0jqaptV1CZUKy5Qz/1F4qgZoJEwWdp9154tooMli240UQIOV1siMfq5TvffQeCg/y4Vi3iAhtbYULqrzQVI+miQEmzSbq7CdIJ5khEsvXt/hh2CcwTjWTF+AULUoMGamF//y0FWsDORADgxOQ/KV8QWjajL6F0hNE0gCqSopDjGJoqlaN0GwCBzbGbyFDKm2Q8XSmHqpV5JysVOpMumExD+3TtB/5gdCS9OFTwwEFKqQNvyW1A92icLgXvosVwFXba5WfsoAIl34kSOUrmmXQ9i6pww7OwGMGneLqkDITJJjF8eAn/EDLBwoYuNYxSIZXQC2QQEpV14Ar6Gjh1eKH/AIPgJWJqGtPU2eCmJSEX9CrTvhweW0J9gLBXaxGCuftQcjQw2FIlIxcR7samsyz8H38TjNcKoVIw7jDRnCnN16sEoNUsVZu8JM00TSPBDDM0vOyOPH1dvkG5C0mx/uhRWProk+LvIRwMCbkIl6t+ISTgRqKTmk6cT5lFM0NA/EqQXnwoixOSXNDoUj1GOVrDIvHRIZ4s3qX/lU2h/vSM/mYPJ+0hdrhH2SWkBAmySExEHH0aUgwGkwcl+ygQR1mzlXYABJpUUA+bDppFpwGyJSOE8eRGXWgD0AsLY1h6KWW1Wi2BxQ3aYYvaaUCr5Fu4w0iplqqTNbSqQskQQVhPMy0VIWoFqNAR2gUNgLniErajhVoFmNMhxgy5XlVx0gmtI+H6uYQGkc88S6Fg4obwAveKbqv075MgvfyuqFSQC+RjVq5Ta6QfMND9QA+T3iFSHn8swbzfWG1BS5xauVZrKHZQvlDixL0wTu8mNZLZ+IxsCWwSasBaJpWT2MVHBgEbazOduAFtJH20VO8WNRImVZfQP3VtU5sgA1Ah7RomjgE2y6P9iAQeKRYFapA6UYAjterUKKpDgAaXoLnatUCg0FIS8ES76LR6h+GjUJdZ6GpWpqiAyVxvRo0ShChmjXAiwLtgcIilTAT9AW0UfMI3aos1+fTy/MlriquRI1AATzh+bBLWouZ8CWiBl8QzVH5WeUVLcWjJQosMAWMI8PxL55KfqIpDCCmrsQfdYAP3wNCCIqW8YW9q5LKF4EUhpMI1votHkJKBTFiyBNuhrKUq2tNqoQ0JElVAi0H1GIKIo3/ryuLVwhpVVEcAh8M1H+0REvkCuFKtr28M06Hmqvj9AQ70WQaqQXG0retYJ6vO15O7NE8j8SESGQcRBL4Vx6q3eRSG/gbiNQgk+kZ3bKIKP0U4HWLulB64mv0rdwuicairI0xqYl5IPiPxAdIcVrBeaQjJBhb2gvzVrGQQVZCaIgzEEFzZvgSbsdTKsvQD4bqhnkcSIxWguP9/FMIOgSgMoJMJizQndrEu1ZEdYlJO1VpAE2+gBNiXkWbjhlTNTNSDVqgI4KnwZZW8eMspXX6o8yAj8E4BwTjb3Be8rxGmtCiF96Aqk4BGxlOMi+wJEGRoJVrdCJ6vC3E2/14HESabSpqEgjJTljTkdggR5rO0AYGZEDsG+12IDWaUBfWwXLscJAhaRVSOywXIujoTm2riMEAcxEVOpehBmwUaR0BDCXTnY+FjjaVYMUtiHb6PtQpSMn0E7fh+xqzJlaJTRoE1NR8AIAxF3EAdTXGXhLFXpAQq5gOPYQGU9QA0zCuAdl5LJEJFWYEVI1W7TPotWBb+Qwr0SN1EyeguYIKrcxjJDEDw2Kbphh2DoMQKgCSXoEH1ex5QNuVGAojE9y9dduEkMAhhx1AWq7XlRiW+OYt5IeGvjuaBkd98kogNygcL8sc1YV5l0rFuD6+21h6rAkx27ckyKLrZl5S5JXrpTAlYsqYxIe8FwjkoAM4VQDE19C+wFUUA0OYh2DwPAi11dGHpcXZary91YqFSEUZ+AEIlvWdTowptRZL4hmr4RpW25Ec7O2W2FNFF1yldatmih8amHwXSCVpYaPvZ+R/rV8blg3QFFEvPzYAjDawdDYm3vBpPJdGVxAt6wRm0dU+xwg25+ZeKQ1FhON4fRPwey31LQiAqAW2NEREaJTXGLxUXQRfI04NdLzRpLEGijwVM3xQWTKO37RGe/J6aHoIstExnSKBjbWkk3HDL1T9wG+RElo7XROVys7akB/iJ/B+4jaK5b2KalIXTgbXBIx0HDfEpycetMBO0354TA/oBRBsHfBWIVTRMK1O5AFNK80T0yw+xbCkYUUuCz3HiMTwh9yh/NSQ/vEmQgHa19BYtVapt7dd7YQjXkrEMOxOZcsaJCWF1LyfMZN3tnwBPaQitOfEbdWiPFR5HjITCcGkeEVfaFNIRROHxb1a/YjtAu0iipABxbQgsty+DlRV61wrsJHkg37q/EuLSoCrku95AP5FOiFfktj4J0ihaR9bESSAkdg6qiPUnbuEa6z9lfD+QcorL4qQGc38RbAXcEE5Fk3QlKq992gfoEo37GaJild0tg8KMSE9JqpUwMbVdEEC/+fwd9KJjlqxXWTIdxBcPtao0udZTeRUoAZDqZok/w9cAB2gGcPVtXmpQ8JE80lZ2u6KqwuEAONOOwdbhrOloy3jHjHQLa3QDiToCWEf1tqGJmHidGFXB2Q0kSMvJGoY7sSNyA6z0lZ00mlgssJ73KwhPTC+OsGkotcaQeEnY4T0y4J+FCQgMHDj+kSJKnauivAzkEQpUrSb3+hgIGzVK1VJ3ZHZ55Ak2qTJWXHo0E0qBhTBTNJD3eleQe/0pdPzLWd550JdzSaB6fsZQSAqSvhUKqL6bo6Lw81tMW2wK3wMU4Re7CfyWXjiUMQGFLVqAWwBmBgAwgNPx7K6v88gmfkbP5zpZBDd8Nn2VQGzQt/6MYmgBRwj8ipvrku4hQvEVnS4si1ZXIdxyM/jvLBDYtFtTVDCotWsBsPkxkhTye+mSnAAKPhQDEaglHWYOFXk1wYQ0U40TU62OthHJQhV+7XME74vkBwOF5BJVX+KvVTLsxkMP3H6ClJD0kZ+EhepH9u6TYyJFtzEyQgIxEgHkSFT9KRJhgHQ1XLNJs97LShBk3S0iBwNt23hW4wVXZzpUCT0n+dDIZxpXSdjp4n7TFVbnmBIqKi92CHcAjicn4ouOwFCUavGSFNVXmkVLvZym4pekGdFBV03zZDkU2cjinRIFgQNHh5Fo7BNEm2zhtgq10U6gZVY0yYSsrSeCfeCB9cu0WlGme5j1nHAQKKSsQiAR/eckbAEbuEoZxGhOBdEOI4Dm2qRk07s4veRODzeKGVGIOi+et7hF5jJwgraqNZEVxCS2Etbhh1BQdInKuA7SH3Dv0IviJo+TAd2RwOU0tHfuABeU8MVATdGkAF1LYDlRtqni0dIb6uK7uFCOiYSR4TJSTG2iR934GYEfdelaW6F/bTMEDQl+fFFgTrYLVaDBuCpqmKCVACMLnvHeLwPR8pgi/IXKxIEEaOFvdGV2OCAC5g0Ht4Xhk6f+VnU9mU/h+OIx+lRVVVAJ9p8XhYN2VHz7TwacoKWwn+cXosBM22txeV0kYKLkzBGaK1yqmOCfNO6KWzLBQx4Koa2OmJGh2wBTF6ii4sYqj4goMZJikMmsdScLpjQvks8C/6jEMSD8OWQVN9q6SLRKpnjaOk3iQFDAmkEmuyP76LyhxXQkjqh1+is9s4mtpqpWkXs0EIM2oMifR06qXbxOU6aDoxZghoFw2CpmgYVQlRJOeEmJFdIAf4t2aoqvPguf8WNdKgKX+TbJGdcilGPyNwEGjkbksnge24qVHZDBkiMxgGiiAvojUpFAAOsneBkkKFBDh3kwTJy15Suol9zgZAJCRA8mfGRh/FOMAkxwbgMm08J3IqG4QNa5uMZX6fn4shVodXPGgUQDL8EmAGkyNP9Ox7xSqrWLVrACk0Rfnmk2YhGGR2aS47RDjw3gLHrknKePvizhJMq/xgM5UKwYUFaxislCAgA1XxIdNiJH9EfQFSf4DMEIB2jB6Sf2MRGZ1ZiZTXOcwvsTrrS0QqwT6lKTBdrfwMjJSYQ9vScz+IkQBoWUIcxMSGN3cQ7VU3VeGhbjUMU81kJRtxOlIowdBRv9F2xEwJJASn1soBKRACAC+V5V5My0up8j/TB4NfSydKqjKGKp/yUbmgKigbogBJymSbitEAMWYYH0kntZ9LUM57sOVmaQp61TYxGeDhYJBHkdMPcCeBP0lMK4e08EmIkTTwc/zKMvzgUKErL/UCFG6ytFQq9W/FOlSMabXjU6NAkT/xFXoyEosnSbuq1lkQVjL8E+TBeOBJyVLlb6V6FGkYQZ1KhhJ/j0jizDhL3tLOBlsj/BBU4Op2s2lLFX50AyxiGyBIGkcTbDcdsNYoIOqRBUnQJ5yM8gN4RsgNQMbz4sw9rhnknqTGxztXCN2i1LREMvB2kVBEami2ZKtvRHRgxOlIkF9IBByKo+afo8uXeyivQa1gVR8JreCGWY0CU6ego/ZBLuX08inEDvgTw0VxYNolAW/+gPcqZw8oTlziAbGuZl5YJ4d4kAJVy0OfScphRHi3HVHhimUFjaDUeJCjm23RBkKBgoeUaOohaGGMxDTdABk1l2CNVLPmVil5YR7UGTf1q9El7ikd+gsm1HAGwFA4RiRq3Yd6SblzeDCAzQUO0UhnUAhPouGpww4wUypfGqYCiZsicxA+BN3iICkWa4dKQw/S1mxWH0BBiB1U1MBQGhpZiV4gv3wXPtMyJbgjTtRBHgSNcVE5UJpZclQ4H6UCEYfxQAnBLmQrwwS669zlODK5I1sFBFJWi4jotQPUbwaI0CC3Sw/Q0uTHUF+WI/fFHQZCgFphW9VPZHqYLuhFfBAipSs4wrH9o6JJ8zGiRIyQHeehFiSbWW0346lpeBZVGFX4Q00ESiubYeVHkay0wFEoDLn+I6LHgBIbQQ3JohW5wlsxEZmiueQhL5WB6AqiQ2XljTfpngPs2IxPrY4p8NxlF+DEeQnDSCdwGcAZ58Qdxx7J2VSIR7cdXiroQ6MvjtcONBEmjaaMmg2Qh1WN4S+MB91blRphOFPU6oE1IiwUJcxxA6yX0UDoJBzaDlXkm0rpWKYQQ6+UjggH1u9XtJESBauRKkWQtBZNOioEugDEAJb6iRCwD+WgwbRvGGYhz2JJUZ4D7qZDtuDB7R6UUWt42DFpXueQmLUOPvFGUCMz5L6xQC36jYSMJVF9FSBAY8ktjFddSODWPZNSVkjE9o0HH8GXNQBAEwJp+m8YxjSN94gS0hwYpisEhgpUsJ8SEe2nVjCbopGMIMa0McTCIMg4RovX5hDfDp40gOA9IWBUId4g4VNj3ExxEJQAtPcMwtLEgPHjBQCbkkzwRb6TBRL2oBZBRW7Ik7+HnOl60hkz7ZaEzrgB3AiAxiB1wQCeGYi0+oRk5Fz2nsgWSLh8mbYRrjBn0VEkLSCTvOZpBJlp6VEWrqpPbQhL0AvhlCVvv51VLuJs4Km3BB9xYNTAa28ESC+0Ewz91NouOvIlwTWQYAkgeodMEgaSwhSIwUAITlc8Z70ESA4iVTh7D/xkQrfhuy2oOhVWjCQZbRL5mpLXDiJBjLHkHze60OBC3s6Uuy5GADIdrU4jaRqvMAPFqppXpQddXCFot7oDoOgBbnLrIOTIIvBooUG2rcurc4pY64aWzaZpqYHTeHIihg25Rc5ojK8XY6DI8vSmKWtee+nmMTmZU5nXX6CwJ/ujo1qB2G3iWlvAEfuWW+Bc5PxBYksjjvqJBWmDZ2rBscpKL1Ag/bYYDldoM75urMJoKt6GDmpHKAxOSjFQe9kOTpjowBpbKizonTBkSRKjYIIoPtAGrwRfoBeZXPudHOEYtVMQHgBNcFvzvtfarq5rG4P50HwnltFEfpMqBTlOFQslKW89VU/XRHF3ZVUHlJ0o6FekShOn73HFsFfYocZqAkibX40f8VgvHyEU66kLzzpHh/bgSgxuTcAZaRgA4pSo9IU0HOmgXbg+k9oCdWOqwCKjROeIqyTjDTlbQyQTbEHXXohjFFUAgOqHTmeh6UGNQEiMe7wR1l5A5tMxOAaR1trbWpj/EHuQLTxugnA9qiIphycnc5vjDfy8f0C1aWJ0cS7CL6ZKHiSBlvBiGWiSjBZ1lri0b0GVaiu9o+sWznp01WqFHNAUNmAxjb0pdEB53fQDZA5HgRTjaACluaLIwMEUeB4lqXTVjQw+QY2Jfw56sHg6k1ERb3bApAUt0usKfPgCEfAcVgJeqHAmukD4ZeMbcABJ1H4o18u1ep/tpo4Wnm6REE4CZzE8ykEczeC0ZJI1NpaXwKotCU7XXQqUOoISvDaRI2k5LNnB8Bphe1pgRQdn7NvCmhZMzjqmviVQcG2+BlojLGytdhHPXTumSG4hLHVKHRNU0gTarwetAf5WCwIraLwlVbb2smnxatTm8AV3WFiU4Ho1jzRvSK2/SzWGh/Exz9RCJGoQCIGI3JuCHXVPQVpIfbgwCu3QFicgPgzgGAiJDiAWAWOgmsHYcjijrbRoSgLBere9AatqIjKVF1kBM5RWyfu0WwACuR1s1VMMBwnAWbajtaa3yUKNDsrFZJ/rVdWEd8yKpAouHhW0EgPCpECUDllQlf9c8TtnFgY6VCIwmHAP8T1UmbAiQIu9JtQw4NJQ8Q9C0CCEQEdLqKiEwqESANoZgUIN3RgaiRyoBs4tuysh2XeE7cQcCtxVsnSQIc9epZYFPc0RFwwhLmDiYz8pq2Gwm+a0TFmhOVLSFArXU2mESIR11SvyUNJ4jZ+gzepyI7lzhBmAJSoBjsBNyWra46KguQdhC41Qv8IOs6+o4xfI5iZF8wYd1CbQb5J2TQ/bbeV0xKGEwJm0HfuJ5uRbpqcJOykWnVpCl4XQMkxDBw6Ja0Ft0F/PgFeCr0JKE20eNo+X9OmNEch9z6kLyxpZRgl7Ci+sEMkT8BjGWpc/EYe3VVoUXj9wNCbEQja6P+hKqkBN/qJ1O5yPhvHVtGyIfyitSwauHOV8tGMFRIRmq1jlOjSOpuq6CG95KVqMdQCEqQ1IDz1XsC88ZxETBK17caRT5tNunGmwdJkIn0Yh9MZQgaLIKE/xICMxXhlN4vIhIoA1aiA6576E78D5eyccTV5swGG64Mv/aVyTv2hDeurGQP7hP4EYLOsu6DaFiFa6lSl0QJtEk09nzSAtSChw15Ot4PWbRGWGJZ928VHQG/VhxDxzGpGAVjgFSAhFNxztUoxJb7z1tkCIdWHUQyHfbkYmHdcq+6gI64BGw6MlmtJ3EPVf5zAEDK8kTslvjJhEUlU/aChyAUIH6fdWUYBXIKG3Iq3WylQv+QdCRnKB2FMcN3JTMYkVbenx2RliLzyJ1dSaBpjlQVjr7gmjDSlqlXSGW5E/KXl6PPICEa2w0BdyZOCPQdbFd2WjSHQ+zOn6RYQDyUNNVX2kTQKuF9lqxLHEfeEnCN0QhWvSPahYgGk4IL4oALJIO+U8ZCQfA5fitGDe8CBAAaxsYKEGgToslwmB5Ui8M1/5iCDdJt5HubIk6RlUTBTyUL2slj9f5NXILy+IJWuhOpHp9aqIKROK5RBMdFLvRxXz8Bf0qNX5ZrXqMnKjykLuVvfE7krdSCYlJvF48ncBkCBVEfF8rEAIeIvoQqYyOmcSIQ5AMKsu7RAPEAjUFKIzTDk2Mwl91SyavAtu9CreGf/HRyOc5OL98SruHdMsQ3WNAMLx0Pm3jYwySmsTzCTEPpxIx1LmX+JjmZEWHpVxqUGXIpWogUsBq/RSvp6OqbCHBiDW9hZTH88mAeKd82UsiQ1+kcd1aPAxMJhQJAB5aYt02zwubWz2d7vMB1f34dFfU2nUBdpVamIytBPHKj+LpsDa1g2arkIQHqFABySdBDbFta6k2PqNhUi9BLgFsp0K51vDyd5WAiSxaAz1TwGZxytPQiYw7AUGOx8NUBIEbiTHTW1BCE6laydh34B4P54FFNUfhxrB9rUr2bYXCwsa8BpdSbYg+ENlKowQSbh+QLjx6PzjJkCJ5EDgDsVakgaYwGZqhbhNFfI4fY4Bh9qqba4EC3VeOpuPIel6D28Yx2NjTdXRZbbViS4RCAaTqEp0SUcFW4sn8BVvROtUlpIRcB26Cd8F8hZiutmLwHR3Dh7fUNSIw357bKpfwxYcwrNgTMa+B8AlsHhxI+eLGSv9gnYLdgapIboPXpEMUComsV7mbCGQs1VfiXYtEHQg0EmRY+E64qlzF32gbdiSFVxYgVA7QpcxAk1ac0AN+rzGUVnSDWghJ5IJqhApxphID7iq1NRTqaA6PdPBXVTn5f+VE3o73d5r6Ilx8fYJ/h4FoFk8BBJLjdIy75rtLEqBOSokCo3U+eYGNVL6S30JNMCstgRvrEFVQjzDngbwI/4MR0iJyCnScpjCaqhEKT+mxqroEFk5e1xUBggX4Gt8Cc5X+1FjJFpLbfJ6rQNC2aCBeTP8FHUhN2qpjkFXNwZ95X0/sY0a8XeJvCHOyj8S00FlEjM5Bm/s2JFeCUKRYyPdQiRHAMrK+z6gxKHA2ARePZHBV9NG2fB4w1OaVouUD0AEEV0MGZEB0NFgUgiSCDegJX+fxDDm5R6HKF8UKVNpRUwEDJBkNFHSo6QRH5MX4sKejhHmzxoGgUDP4C9+PBGnScDQJ02CLqiiHfUBoZFHwoTpEgKG61QCwUVWwui60x0rPoD3AC4/BuLQZ6CRhD2Delw35X6VYobdOqgDuWi8MtSpPZzuBpeASuiLQYrQas9IEpSpJKXKo+BaxTCgj5XTAG1YQvEOGwFk4PURTMQjJwmot5FH3d2IKnHQoTBH0eAPBWKqeBgiU/BNP0ZErMCeGJiRR4b+qH1QipK42cYIigZvX7ThY4HXata2npFEIaiu2ROmhur0FR2Q3eoSvWPyv42/a/ymSIVnKw8AybMAoYirep8UL8kV8O6KXoaG/hGaDmogj/mP4LVCIdBVZI32j/dphs4m22qr2rLuL4GuNm4XGVYkCdNEcljtMK5JtVOlUjS/U3C5hqi2KeIrEmyoGYaR1+CQP3a2jWNXMBF4ImyZgbAe457M5vSCaoe+4mDxeUErGIe3B59DAdZZKWfFenV0C6KEkcPFEs51eg7vTCVtpjndYMs6LSAPyBt3onqlSqY1yfpzVMEbH+MC1LkLRPFtcd/SZIGE4SlFV+AcJBuylr6as87aF+2FBAFFHjSDPh0lpMRJNZuLluCYQEmpZEOEHFJEtQTeBFY4TqEvjdKRinna3eryEwIf2GeQboTxcokSvoS6tLoqL4U5xCGMj2sSfwB38vi3BkqaZ+hBXnevazLVXScLaTRNoh7cwgobEeU404dEq7Gm/o04EIFMjKQZxR/PDmG8hQxjsRE1JIZ0AJOiML+iee62E5d+1qZVhUKkHvU9sR8Jki4dIVfrECPAEEMl4LWyQJK2DZMCB2vNiAMHmMFeaAtphMr8EW2MkI1hk+4pGDIUQPs2rNCepgoWnEwkwBuM/fHNQFVVtTIy7oalkwCGFAVqyLZ3AjqReQMX1Qm3RDclPOJfwgW/DdxAIw+4TbdGjoyT1kHSA2sXFLsM67iZeXMzRbJr8gz1pARkwi31a/ktGBCKwI8+yPArBrzTcxBAMgk3IhqUgIQQ0go3GXJ6PqwULIscKCbAloBUwCG1cQagMAkWrwkR6VPgFNWJCLUDsVcM9pLTfQcRKAZpEgK84B7SbMEq8piCAsJRoJu+Ef/ImY4bZBAUvkgtYJTfQQw/MJAU4foFQZIg1k8bgtnCgqpz3tW8i7b4EHLvKSoZ1gfWIFRCU9M9nY9Mo7vzY1FrJRRPLDnamKQyMKRRxbAFiItzzukD1uWnUO6ayEDPlZjqoY3ecviTcbA7l6X1yf0sfYRtWO2qs8WLEEU/DJ5W3tBrIkHEdd8FECZqHeCL1aJG1usOX69BrDTZqQkh14eVelPGpeGT6sqianOj2aq2fw+UIRVBPWUvnFSpTkpyVVuDKNIZM44C9pp7NAHffNFqXhR9HSPKOTvgou7IyVgcn4vAEfxBUtToy5CXyat/njG6uY2hoO6GJYEbNGUgdPqeD2EjqrmvlW2sX1vDUiL96onFVCTJDJZTvorgz6SjqtXuq16JK/RBawoukusk5dRG2jdExVgGZGJZDQk6VfWrdxxvWvebz3Bq5CDfAc5AHaWjrMqDVbZ1EZGciBB/WbbJQTcBSkc+ji94tO6MaSqqpesS2sI3e4YEN4e9LVUJVdQ6iEIAY0zoSPwJK6jyoodQhSbjss0yyjeCBgQNntoWbtX6fmboepr8HpFGikTAkQkOyAxEpmQa3ihLX6PCvghAkSFXFhcf3EVLWkMBGgC0pRfsBHVsCTarLeY1Cran4Bs6orFTLYC1eF8P8GB0tIVApqzdhGzVoU2CPj9ROZHC2FMbhozSS4fwK/CTBo30tZ1KVxzc+TEUED/fe3MZ02k5Gm3oQDd92LdGiQ2XCpCS4kfVF5IyRq70tR2EInYFwBAQEKTMI6pmFrJLQYAA4OSlIs/9aA+oCBUQU1iGqwCL8Vm+hSThD4ZYq+oC9sB46S1atVWLEHH4sTqz1fBIDkPHORXVYeuy0pWcZHl7Yj+LMaSIsAOvTgu4ujL2MLIobhW2NbiQyAhemYAArQ1yi7HUYg4Geq8zMCIreACgQqj7VMYYEIPGYkhGqrojwo6gbpEOnBY0MD5wrJLi8BrBwyxqrqxzh5KVtQyILUYyRPU0DwrI6B4nleDpBBW4A68Q/GQmYrJSAqyymOYRhlxnuyiiDm7IYmaO06B9+QmsK1RF0vIvoUd0bdKZmCiU8yQYAPeDhVF1JWlWRztXqFC2zJKtjusuT8mWbeBnj1U6RSg4uRUjPFSuAmUgnLjFcJM8QwUOE9vo/t7OMBJyKYRm2xAj7UKgatSyKoRBOU0YJzkD4YEZdOGYwVesyllU3RwpKgWq/qoITpAGqYaPiyuRz+qvZPgKVIReF601Ut2UTOAmsYTSG/YTkkdjAK3FtuAquYy3JK9Y9EhV+pYIE4yHqUrc6MReLOLpkllGAiQk+yNVVATfmASGEUARGx0e2oI/cILQ4mA6nAK8ZFWVdWSTg1w28At2sAIIhujriDZ6n8z35rRZualODZ1RuABwLDZnyGRlCHBJKhf9rwrKHMSo0B/lBiEBHpX6AH4kKKWwinN/wNVoL0dIIaPpYSVmklUyNM5MR6g62Q2BDzDEsg1VpH5PMEBGVttLaGs/RJhzohMZVWVQqVelaFC6QL+IWmKzWslLtSIbJq6JImpLAwipkJiVfOge/xQz4q19UOqOnVFNhBbSdBKFtk3SX9ExPUV94kIo7PB+up8qG0iHRqX/gtEpLOBzKEYDHaQFa0WLBGBSApEwDtHjEkhOFtco3OvAILgAP4W/K/1oxHTF+GnLazrfwZN5IQgFNIIEMubqhq1oMUknr9xBCquTWLTZutCydbxFSUC+taap5DgNJ0EUSVmQ6mtXKzcIwy1IgI8RD8TZ+qsWwUk6tigmgI14mHiWbqIagdcoCLQAn0i45uoD59D7SJ2YYRpxUq2ytEh09xgDqOX7OQBVAXOdAHVWUQMvHaEGhcQdlq+Tlvo6JxE+0tZb4F1seClpYhsCfTnmAJu4jP2qKkndV+XDJEm/ydN2YwkgBIjfBbUiAqkl0sFxd9aU9TUNKH0anpTswQ9rIXyASgBBNlVsEsFIcFJYcIVkZG3ySTrpBrJleDahsGxlDU3EVncOrn2Kwoe6h9QdOxMdV2FMRQS0e7ECs01FsytO1m463gac8hb8KotBlGMbVjlO+h58pn3c0nqzC5wfFNawJ1IN5q6Ya4IB8WLct9kR5OEpU9ibiCFjcWiHU9jpJUmQJLI5wV/l9wJMVeCqbIO6V1jQrTKDzPMYI84F9NBkXVCfpWUd2AGt7AlSrIiRh+bHqNyA7LcU22ouluhx8WHRPk1eaqtW0geOqQ5okBTClynh1zVfgpMSXTKD5Dn7O44bFNgw6zVdhGFjVfnASIDbFkpo0hj6DNtgDjUxnEHMkWJIyQhX3BguGZCTBgNnQUFr8jb4jqrX6z0fu8BBiTSPH6DBINWoHNkuwItfwUF5PgBATtErEiNGD15SEibYk8VSdhYRr1kWgD7u21sJ2rIsI5Cu0VnUcPFEr0aQp6YuCQsJ7WAWCSYft/owU8V4N5bfB7vgAo6FaLSwf08e4LKaDFGAzkFfFVaFeVeaCeB10Q3plvGCHvIhP0ys4tvQBhmDg8CYNNwQa32aYsDNxQd+IUWgJREGrphCGukCjKrXjQvHPMBPUgiUcTdPiCvgkjtJU55vwcOUj9Eog75GF1EdcBJASwuol/E+qVGnc6sgQndPMAAOO2FSlUUJbneuDGM6nMClLPmgb6BcBRIhjU6USTYdACAgzFJ+KiQQyfqLaDv1sUea8HpQEvbAOH5I7kPpoMX/4sd8XFoINWqooAFPS9D8uiEYEcBgPT3t9CDngiQyrD6po2wTWBYvgZQAWvs4DAUuIetL5RT2Xvo0jHkhb6uESOLKJq6IBqtRNUPmQ/jLnpb7RQSBEGgbU1q2hXEPfA7BeC5qkG/h51IM+9FtHXGjprObzcF6PsWYMlJkAwmEkVYBXpRkvY4hha5VWT2jJQYowL9uusEVFp4ttWzDKfL1ECruWREeEo+WU+YYIUj5V9DJUIDhO0WutGvFIvOHifBOLanCcXhebaiEwlGgQ0gpFfgUTZsDxAZ11jm/AQCCMrfYXDNGiagt/Ypcgkz6HIbUAvHitHxew4hZZAu8Bw4jnVKuIfMsAN7OZdiLW60CJ086cNiWRC16DJITn6crnsCxzIQoEbwCswE/4SOdWsEbtHIEbVEGji8fwUwzL/0DbUvWstsDMrTxG80tlo8umUEEAtnqjSiJu61ZFjvdAVnTSQacKgYAQgPJ6lD5P9Jsqjroq6u3cWjRZ0xW5V9YzN1IXbQhQKAV0EWqrq0rtKculwYe0yQMl0lDFOq679mo+I4SGb4SEDFge9OXc8WCeRLnyV+9MCQncO5JDwiRQMk6Mj9gu7A2Szs1i5Qu3JIQZW3Iicqgq9BWEAsIVLMydipSLJxFuttyOumheMeC1BcpGSADcMakCQmsbb2xbv5jpsAK0PFlHXB4+PUy/qP1QP+U8pWni39UOM52couRG+iT+8BkdHIjDCWEI9zDJ4Mc8pqpIZ1geKJ0LMwOLQ0LEN0E2MIg/1jMtHD0E+6E/bankSt8Iu5ZM3WlX7bCylbTVmRgRyMhBW2DCw4yBjhCn/3ixckbQdlFqCmcOgW5oElkKfCcefVoNVHlRrLkSAbUoniFEVe0V+ahwulo7g9ymRmuR0UgepZYnITSKedvkBf/D6RqdHIQcDJTr+CpZOWphIsTKUGxUnazW/tseOql0gz8rwIfd2kRhW5SVlj4C83GciAomuDXIEehIEHc+h0L5nUHqkn60nRR2rrJA0Bg/g7ujT7ViYL41tfNZUehK56CgzcrtPEusN4ajgVZ9kJTNDHclWqbF1J8z6FZFPg/9oTpOVWuKEiTThawOWUFNIsjFiRxLCxuwgNfzkXoOPghy+zn0z2M0AVx6WwOJupup1kahuGNY8SeTTZ0mn807etCWMb43LSs/iCHnhVKwKgBacoL40nIF8WcgvkcDDlgtUoCFO5VeutqLU90pEPJ3Hx/PbTeda5N2HbRmHGviWndpM6QMBiPLt0lHqjDVQA1uJIopVo+7CTydQIvDGK6hDtY5psuAN3/z4hla3jUGIINEeU5B4HQNeQXmQGCoXsabGktMQSnI/YGojdYvqwxDtOicMxqFhZRkhPuBjoTUM1RHB3LVqabSEiuvy6ui7u1sjrujSpo6z8mYRpKSsB+6EUGivcTz4kB3JXWVxAB+SaICk1xL3iMLyFqk9rGmFngdcEkEoBnIAAQKMUInVOCoik3aTFNVRq0JaUBlWIVqk4mHv5IlFESEIa3Fc4ZlJYwKYTPsdyQaNP4YgcEfUJRsk2td8WxeFlPVYb2scIpOy5isdntZqMsUVmd6UpPO9AKstbJdPFmZSBOwbgsvVy7r2iahm2JbLcGumoPf6CSbCI/QGgGQvfbmDdbCNkruA0nEdwVaxLe2zvo0Ah9LRMBFznnKcOk+JmpieuPwclh9YErYBV8Oe69Q7Q8R6hvXMzrkXufqw8+aQpNm8m/EDiEOPwJOCFFpSyioyjBanKUFeqQHbRHSEgxIri5CLNEezpbuocS9p6XKTEENqwx8HQXKwJrUZwwQoxvbU9KrUMTwT9JQU9Yl2KnN82K7KvNCfsGbYYMD1FTJHI2JEXERUgVUk3HyY831VURqEFZNUrVzhi5xRugyzTI4WvmCBAChAz/VLdYQvZYMSqar2hz+2oVB4jVaSMd7pA4wMJZAUKiiqRlYbXIBFgSxEjdED5KEf6VhjEQ20n2XRLEYfq9bfkIvjWKVWuWmdaiiutfPqmkdMS6QRKkRi2cjd7UIzLESOupqpLUBosgRORHHH9bf4pUYP49Sx4l7nKz2bK4NFwO9hORpASAPJH8CnHxdKn1g/ao4i6cyggZGZMGYro/DVnvCnWnthA1ZRXcnqRBOzxvoMCRfAdInLhm44f0VAeJjFU0gMfSadG8IwKDF8njrQHpxGMKpmvWuqG9Vufx9O69RsWSRClIMK8fsJAJJI5SRzmGF2dNOTXQr8+vYQU3lFriKDmpUrML3TZjgehaU4L3aLg0fYXBQADrSAiYMCYoQnuSLNi/5WL62sb4mUO1Teqm5pwFRB3ak8pOjPN1IzPBWVYqHmequGyWZ75NNxRNBd36FH2hRliHl81HgC5N2Nf/pXeUOBks3xQZ0Hso3aCARMEUFQAGEGS2QVOnGE1gOe5DocUdkaAM4rFhXO4ViBMMqoCQjfUkBoswlbUj9w0xMqByqKuqgejQH6gSwUAkP0oSreNSEJ4SPFzD4WLd1SgGNJCtcv5zncx4R6tAjRKOSLR9BkAGCJDuNnU5nBK4UWYSizgElQWq6S+ssBExaaaUe6kxJvqLpHB6vH+DrdU1kQf/ljfgJ+VClXmEeMUq7nUZTdDQelqU9dHxTOkVgJ3ZKNmE0AS6a7PewZBEFBkYBqaI/T6UfKn6E2gSJgwoMAFQYB77KM6SedWUFveMlqlWRYTVbrekAqIFK5qq8pwA1CUNT01Komv11E93rQh/VUAgko0vMM16tZp7kra0kr9KeVCN+QAx48BAlDbEHvIXX+gEsmP6jAREvxKwWF2h1BpTWbzCLzAy76vEX1BcISjdV3wCzMYAWj0HyvSSL8YTh1D+1P0gjJW6IUJThiZqvA35UKNF8I22W9ZFiSg0SNkAwjEsVAxmJ8NGQkO51E4V2FAkwIcYBcajn4yT8Xk5BD7Sg3YV5QRs1J6KhpMuCKzKIChhixdK//KsHrcb2jC8tAWAkJ1SrgQloh6pepMlX6CQ+LKWJYlK52vX7RoVX2o2SL6o5j5UdhJ4KMqUQNQkujePBOrS5Gxo+QCu9AspEKQdNptkIngfZwbLDrkDNzWmxPuOqOwRwGciv+f8PPm4DMkeNEuqHG0iQVoaGYXraN0SuirAkCEnvvosj7RUSm6KHAxjwNxxjmKoY2DfjxZclZGKeAyoCXloUptUMhAJBoyqPtDT+Rxc1S6HaAa3D9fDd3kMFyz9RyzwrSUUPAEoErGgh+iHGXXWdIv/M86LSNma1BjxUBPFEUu8wPrxMF2Y58g6J0eCyH6p2pPKN6k6q9wA/usMOQqiyuCZ6L5c4UF0IhD4A60ApzD0obryb7hldGYxdA+3EY4zEvMpS91PxauLOI4PhjPQMPycMQUM+ASckygBfhkZTtq1JUtleW4k1PTwEQxCq3qHCJfYhf9GeIfYFvKqZe76RppBT0VyGEOtgLpAVb8EAwpph5RfMBwch2/aqUomJYFy+xNgNzhg0cHEL6soiWneP0xM+BKFgir4SJ/B4Nd4pilopGM5P3xh2/ojQyEwys5yTiFK8kncxoSoL0KimDhku1btCGpKOdB+XcHYYJmw9rDeRAXFK9B2GUSLBWKqrqlbHuGoPByGnCTc1jp+qROaFBB49H9yQJoj2AJLgKAoSd8LtNDdNbBHxpFitmzYqRUkQGaQfRmUwEp4Cug2lcS3n19k+pEE4VQt7F/b22r6s8cNbQPMA/S/jFrkOpvVjGKNOqRTTUXUHZeKTSTWnOky98hGeAQYTiTyYsGWQEb5oXDqlU+ijWPfX6ICukt+qQgsAEeIBTwrHaUICtzlEG3N2UYL6pqeOduArzIIonSA3UIfzrXV0FCnS+GkymqQLS3E28bKFyIy0CKTuYrQ0HMkJKqlZNCxWA5971BpDWeVTcIKRE46oQsxLerBAo8lQg3fKVfiPFhepuI1e4cdKLOAPYhQyTe9rgTHe7PmxIrmH5xCUSLhIuRGm7C8t7Q2yPRYRn2llm66DrmvfVmVTEIRl3dlZYaI4GU9G2R5URjAel8VsVpSCj14L8GBpRlWYsAINOjcJk4jf+AgtWJIq+k1VQB0Z5WQyDl2vhBgGSuVhHHfDtndAbAgC0RffS1HbDYOt1Q4hqkvXWfZegt2EZSFOLNUDoYoDAhC34ouQrbKu5rbTXEQUjsHTNFlaGgXxXh+Nh/QI4wqm1mo1TF14CcYJSDa9LkvxPW0M084wr+pKqA15SUei4Pf0sQvxSfldFokTD4ka7zPKmIADnIYvEjOI35ghmsEpjWsLxH9FrMQNowolxVlIeDifpLxKco0zW98st3Um15Zt49HYZEv+gpuMnWi8Jw5D6Nasbre2NkBzEqH2wDtOYogLy3iT/qLYxYuBJIZcydGNiIc4iegOzopdQEOV9cEXAkZ0h8wnxeg3wC0cUyv5NnBcHZaMbwcLC8vj8R7XTXThatfNarvAO3UwIKSmLz07b4GhBkWF4qLTdF1L0W0HZwmGOyOM7ycRf9EZMRL/bRG1WUQ8E/VzJWdbA1u4hd2YbkfeBMgQKeprgJN/yuxkIF+bmQvde4qpYMTakAJYIm18x3QRGkinuLR9Ncc786psK93HbIIdk10L2Z7RwgL9q9tsNqzCLbXsItLO56Y2RI4q2iGEHMYEhyb3MsRirKh/VVmDLAvT2IAnuvkOy+Ib2til0mtboe4UEnw6isXo6DvfxvkaT/NFFvDsINFNH8VhZJ2yTSeTxfH+XbtX8lIn/bh9SQzWRUXYIJDQW7WuYyiCPiO0F7IRaUyKejartM89qprKwJtJl46WDCg3DDU1/kS+1sQQmHWrGrmWjwPSSNIaOFOi8DuAPV2bbkvrxTuiNKu0MKHoO/J0hCzYrFbTrltcGsXxSraw5AQhqhei54YZVsdrcSpGI7fWhDHmR0FBDfjjDfeCCK5cZXYaUtZzba7z+TkBEnsmjlMQQyKRHm5dyotmxoPjLtaNjKARMTsU2mgrYABbxrLDucqiV7guelTvxsC6UtfvYgIbOPxv+QjTJdwrfuJGtFISltBtExVLGgf6PMIbIxKHVELkpYhASUrIGvkkzizj13VIJvJcU5W8nbEhk5AY3MTwRtvkpIyFydgNR4sTY7Ll0Zi/JzoOva7aYg4x9EPD67ESLBmdQXMZFreueWQP5PN9HQMZM3CW3pClBdKoXFIVfrIN6jFgJN8sARSzOB1J0jekvAKzD8f6amvKOJmk45093q7TalDzDLWEnePby7e2o3NI7Dijzklq3NiJNTGliJ9r1/Uodc3yaMGMFlOGpC3b6eaqV8bkCJ2BE5KA4LRZXTuWnxB8YFsPJ9Pte/im77ZEAVBbbU+rDlSLdBN+U6tke5mk408bM9vMSpFdI0xH/MbGJDqvoxeVl5RSIkK7gabDvyCSiSmhIRQCPqP9y1Ifs1k+mxazdnvbzngO0OtCBwKYelFP86KYAXWlJQgJTPKQZtqRNFqfUueoGnpC/LoYSSfB6Yq0Sgq8C5AuIFbrVTheo7NQoRgAGCyjsr7Ku8kkjNOmAVthxoQZ1o+7OprmOTiaGmdhshwujP1dy3G610kmTe62sxJA1OFiKCh6rVuYNEUEUSRvSEgq13q90TynMpR2xnWR7eow1IFmuk590yejZAuuCawpdRSUqcX7JIclR6ZFjUAlD2TE42jRGyXdaAGakEvDE2UG63c1QwJfrQPtgjLYC6Tt+gqwIgBIUGVVRkmitpBvoP7a8YzBtfiN2FRNPgSOaC0KZBynaTCexGG8kC62btq64Rx3hob5fdQZ/jXgS6aNxMCJA2JUpTcrlko06I4z6XxSUlmIlxtxVhLBcGNGLmkMU4c0R14FjOK5wwS+mGackV3bVtIzNYaf4GmkfOul+KHOwtMNLO40H2gtEKVOanamD4ETI9HAKCNDoCBhVOhGajiqKnFegKdqXbIK8kMEErC2qsKkgW2nAaIrTZb3jCc7oiALA0hX3uikv6BrQkTtUIyR06iOyHNIHk0Lr1Q9QfVNzXTCo8UtSfz83oMEmzSK5lXTVLmgErqCg+L5JGKcKufRNnbTXTt3jg9eu2PfCdRK2xRumrRkdKEaWgsF6NCyIFY9AcSClTHEOKzqs0gIoVwt0aOyqnSDKj6Ao6uiDH/ldcipODadrsRV0Yof8wemiu2kioftUeAqYQqcSkGp+IbhtXoHrzOe7jKttYVGy2j6QLPoPWPdQJlAeeGnThpCxmg53HA0CjQZpq5CCMYYahOQa6jCcK0YUD4IeFEQWi9kVv3I7/pQtQ9pQxmP1iJ8cH5eBsg1VgVymCkuDrwyuiKoKCh8ic/hmGKwPFTakIZWZckgDMqAt2hnKoSNf1NxmHc2rc7zoas6f4vxotV0sDehRwKHSupxUnQtnaJJuB39wf7Cdlqvgu6wOkaJH+Ln2Dnv4kOIHm0FUqFI1Qcogwqj4rXAE65KXh5WkfMHW8nc2mhL/BIMIb/lBWoW0Cuj0AAt2FdEAO9ar6h1Wjp5FCqMctTVjR3iKQy9UjfB6aIoFSPEUGlXq3WAvBZ5gGF5qco3+IUUJu3HdxjtYQWDZuuU5hlO5SJwhzc20EG+QveJHtlY2z5Vp6EbQ3eUUlW7qPFbqyVmsGEcXRUUuuKQY6GVQm6MTndUdwoKXaXRhBhXvgF3k1ikR+ojLccROoCrmc/nDDftGlRXpZXkBIsmVGJVNOE3upBFyw7wBrEyFWGkcTS0vdYG4hxDwWsYKRSo28ILxd3wOzIFqESLyChRoGSsPf6QcmwmwzPO/JYe8HZGEIgTEA+viELjD5BBZzEsPYL2tTxQR5IZ+Rh4XhakGJpfS6GRTrGV3o4b8HKpTpVH2xiPbfBfwoCokEIXZWmH7WD0hdBTOYkWqNiHP/IwnAqjIFxIuiLy0tU0DXKrU58V3fRvuOFEdTQ4GfSYQGYElaAxZ+DC1iQTLMRtoHB8rvYTOAbCn6/TJ/1pCedAm6LJ1pAhVSPBWMhW7RitfsLs+AYeBw/j2Sq5DQVq6U7axjDhV1qlN9R5lYowEO+oB38jGJWb+HeazJcM+ZJGKaIH9YJN6Af+gpUhsl4oPqtm8WgcWhVmXo8Z8Sv6qy9iNI0IXxxW0+HLOBhMBFh28VuyPv8muKbh0DI8BJfgt4wTbs//84pel4mpFoO2oWWuicHzYRmsYKTDERr6rxKb6hxdoLN98WSruWtGVvgg06ntQ8XTBXkYJJWFGTSRaCANMq6NJToXQfAN/A5ig5HttMNH16rQBxqqtYGMu25D6rCiW21dLOuSX4Rh0pI8has4FswOSak3qayPRyjQGTDAhSfKlKpm4lGErebltUBDlThCgAjTuTO6FQiNryuIWguYiXoGrjaMWAUmSIxJIeg8Sjm9bRA0vIJ2S+To8Ipa9QexMDtkEInlHjqCXlHMaDEcnozdCW9shEWwteY2ep/fa1NYwzsZidaHmGIYmbs3uInqp4xST8zxFBQaDl/YKvSjFCQyk517dm+X5cljJ6bVlnGixqt2T/b+21f+638/7zmvfeOb107fmWZj2xSh5Kk2P/Ng7c4hIPFYVfe1rwwN1mkpk6cjHmCguioogiLnxTa+KfSgQ4J3hraKet3eYnWbuBg4gUUiGcIeDwArGJQ2THX4LJjUWS+Iu/FoLx0njpyqcE2oRd9BrbNNtXrWABM83Gnzqtiu5jWUHbKXqAyKocTPtOjK95E4SpukHk9wmdBUELrBQoooBRh0ANxycUdtP2HIwQwoqX6rgrF2KIK6aH3okXrLOPU+HLrutkej5SiZOG4yrapUo22qtQfhgxqr2G2LfG698Sgz8QoJIkR11k2liWDAUntH+DPbPuvYGjxnfEyUAGtdo1HXvlkEC6wUJNAy2V30F9quCoG+J8WsORtb2vyig34NNAUlUiIskhyPI5MXOmtQ6w+Ua5Xy8MbQdQp4VRjjfXTQwSVrp2rmPHghW/KckZOJ0BDXRL5eBdHkMWTDy1VKhWxd5ZeqSks/8A84gpa5AqvoMsIL7o9La0ujbutB0PJVXlLiM+Kudrx85PyDp/cdOHLk2BVpWM/nNknS7dW1B7c2Gps7brl9bjMYYyRMUEgz43da7eJXmxoKugB112nQbpeFiWdGDtyXpqnBZHGEVx3VpgpcnYFJSEBxmxmKs9maewkpGdXfQrzKwuqiUyiRavmwukbcShjJYCvXeSaUuJEb8/A+TJLOor8clNAg1fqinuFUabIQZAuEhZijDNAoW/BmMlDd+u321nw6Wd5JfLtuuvvw3gWTIZoYUcb15ttO3XHzfx299qHb5+8aR0sIBW3UqkEg+JgEUOz1sH4tRQ3iSumy8jVbQBrt08l+KVCnQwnoPvn5TOK3s0RAUfc6XgnNrMlceJXO+Nf1BESPjmQOW8f0la0DWh0j0eHhl5uueOyG4CKdMtRgt1CpLOZbzXQKKXO8ZNiPFIJbwGtTFHiq1rW4RodSiSQ3iAieLZbIAMqkyr4QW61PIT2IHntVURFMovQhCKm6iNaSgAWBkwYRQnQ+3QyXRmOzG3CRD863MWrtpmGzMa/ygE8DzPwG7HZiYlDN5d2DKCeLYAR9q1mfTyu3bP0RJh2Sw7DLmH7OoUE9ki8V74RIoD1U62bcyDZ9qRCCMU8ZpTHBO1qCLcU4Z++UblVPt+KR2ZjNxtkkSXYhCQdVLszQ+mFn6tZ9sb2h02iwWJV3SnYBI2BIRpBBP3T6CqbhO3E9zKBH+NQoNmnsOAmN478+g6//D/uidEPdPcfwwDDq7c283PaRjZnx6a3fxwmavKu2S1VVg5SP6H40pcKmyauOZKDLTVRmjvp4vVnft/8hf/vx9zzpp3/x+NErnbYIWjeP/NP3PbC8nK4+cKm1uS1XQUDNW6OBrW+duW8WPG+4ytSbuL4omvV0PXCIzhloSFkUvZ2nyY6mRKK3yP3UjH03FQ7BcsV6A3WmbgBBB0OA9mU52zpHvvDjpGnnYMOwKMcHWqCuSnVthTCuuhbgl2DhuWKr4LOku3YIRZkbZKIwGukBFAlumU7rfLvNiyQ1p6MpCRRiY3N9ac9SsXlhZqOFBAKmyRM8FN6Lz5LlYDQhCt3tSnSWFuc4y4sTB8sTMY1vQ0eYqABX6nId0zSFnU3Lama8YLx0wNH8hRowW7vIp4IkbPFweDHdJqg9XX0KH1I5HNcyEfQGplAURTL2IrNk/YQHaDl/VbXlWl14YRKKQ7he1NVmPCrzkqwO7YTYwHUbyJmKIA0m0bHVqg53OUkyjrJR4oQTwhdKAeHKve3UWYDqQ9r5Lz/no5C+oru0vbq6PF6uIOtYQpdIwG7KgeTQFJ2jpaREyqjbMNYiglAzTzBKLVyiO7bJjWfS3QcJaAsIacogsvPNqpxGKW8EjIqy8Jf2ksp28PphZQVIWgRughFwXjJSNTsH1bSto/VYUmq4aqhnoy1xYRVjRCuBWeld0VVCzS3q3O+bye49jgPyg9ZWkNKtl6t5lGqSfc5L+lnE0I92kuEA8OGgsMJ3EqQgnFEbg6vSmZVBEuHDdVG46DCdhabVrDD12tWmEi3gxFehtQCuK1gHiXVvGc7sYntpTgS1jmGKJxpc+aFSAC4gj0DQkV/wFpvPpxdCJ279MrIQMNc2WpLKqNFQmGVp25h263AknVQTecFsc31l72HUDyN+xYkTIEflGGngLrr33lN2thVmfrF2sdauUBAoVFDWJAfEGIGa9hCgul9Y2f+wb7vm5v9328nrHlZsrEcjHpfe/I1v/Nozf+HP3/ruCw/cvriooSFpikP2Yd40RtLCCcKosdqbFptYRy5KtFR4ReNZmpiNdzthLF1ActE5caQz4uNyDDrt3NElXd1Wvr3qtabXQgwPB0QmQE0CPx40Cep1uP9FlexAZY+hpiDV6AZ5XkWxdntB0I0T6CxezYK7uug2t7BuM1kAMRBgel+pZYuhPy6mD+KKvSqSGIGXasjFkxVDXUPS8sBElRd96UPMTCx4SAot5+XzEFYVg2A3DfxLuR7LkN1oOXCn02ehP9pdpi03WnZHSMMQ8jROayUuF6DjY1VtY6MFzXR40DLkKoQKDIW0BPrBBLXUROspVNLBsXiNU1V1kgR8BKGGtfEMSJ9IGNEoPnuZkvA3fGw4QQWobCx4oKhQfqfh+Codd8lBpDMLq9aKZCIVTYXilwJG2fg6pEKaSksndO4kUKbapipC+Cy5WsUputOH9IJoQPz2OpJmoEH8sQGoqDloxB/vRsDzenrpRsPKX+xC3xkWcJinanpY2pOgZhS1DR7KzajTFmXeCJemH0A6/9GR4SYy0zJPADfQUDf4qFjRlIg9SQWUnSY0teHsshQiXUu6M+pNU8figbRKwgqQhp1aO5RX9F08Tx0g/5LuJT00bS1B24Fz0JaBfdA9KK1MKZ3ZwLtEVvDeYU6eN6qQpRKFpgfUIMnEII5BJNUo9BY6ZQzPoVODxNNuAQ0MKcdFl6p+wW95igZSCKddaViZoVbtAXGDTENd9k6WhJr3aCuHmJA7SQWKbIlVAa8yvEOKgWsFBIumBsk4MrnUGdit1Esry3wWxSnuVFVVQOIMnALq5yHfyijVeZXKTVgVoZNE5D8t3CHXaE8fIiK0pGB+pEMubOjpWAzhAEKDNkhqIL5LsjFOSLf4LywF8Ucub4hLiW05A//AVrEBxvFNjKftisbgvXo9/8CcfoDnq2hFDLgd3Lk2SCYIOQOsq4ojAlAOj51VTHPo+ODqMCW+IC3Pe3BllAhf8TWdhYHkJ3I9vBv/GgaRhzQNjtBGw6IQnW6s3+gpmgLDG8EOzW4KCvkIwTIYhHjyQCpCH3mFofkE3QOyaP/AXnUahMp4ehqoRtDqU0NtR8VrFQ88bdHEPxkyIk3LIzS1grv5WtIm6CXorSYeCNvSanuKMF0N50PYQXVCmZQ24wDDtFADSkhtEEFCDhoqC5LkSzyG0MSvNApqqQcQoRUQv6HRjJvVHMYwSS9eGuBUfAuIUNGe/rQ4sy7zdYfFvHgnQtNTNU+LcHvdbkfTgQ3MoljnvSXDisPzddol8oRleJjcUpqm7wdGF8ufNQcTDYfxe5VuptZ0O5yyKnIwMiV3g0r4gzILSZucpKXB0qTAhPiiZnmI9jAMytoOu/xDTExjFOsYmVb2XmUrFXTjJLENGW1mkPIiay16GefgQ4j7nkhFCitngDtaoEv04iAYmoEJNccfGKMju8UNtcQOBOJLoZYz6UQoOZnMBa3RGYEdHZBbSEziXo2IOo/WvcgtFgdZmt6WFURYK2OdWlvAVAXWHhhCDkOoOujhOT6RHENHQE2Ir8oUOAMx19W0CefljfBRD0y3Bf9OUCRRWDrETk2bUVyV1koK5OhI7IV1WQj3RedBpCbStayqNNdtooPgA6dO5K2oKCA6ANGN7A35jrQWQbVt9GGn8mulxcC0u3H5C2OtOp9c3p3OtohxQAinZNQLzVKRV2HBBCW+wFOJIxcFRYIgVok3FLkDr/CQhWBrtxBPlpb3JqP96xsPfvgv3/Gsn/7JK/bsXzIpkgm5n8E10oUde8c//hM/9rrXvmxjbd2ku0a7d6sMVw5X0rce3NIhVYCGRCZfIw74u0pyqv7QJcWmSAP6MWJIwQJbaysOxvSNT+6E4TEkNXYboLRrK0MnGO+6m25ulXY7zpLlXdc4ye5L29vPee7T9u9OgiBZe+BUsrgsDKuLBtgNlnfuOhyly2fu+NYzn/bEyWTsRmnsxm4wPnHk0Ite8JxLD945WtgbZnuaokrauEN0YW45TTXPtSNnlO2IsgNutOOr//K53/qt5+xeHBHZwx9/9+5dv/arv7y6uhYtHo5WDmktrvVGZjxs0MHnHVvVoVbbaLGsQ1gVBX6qmHKMH8dxaHS2pmK8DYNmeXnv4s7jbjLesqvvfNdfPOVH/+e+XTsU3Im2m+6eePGSd+Lwvmf92i994lMfns8308WDS3uOJskSrWVAoU4xyaPqQtyu9+tS61C0mV8rhQl31QtSL9bbdSSEqJXQOujyWZOShHTrtHIquA+jdo1OeCMmXReZG0GslG3noAO5GefsqjLvR8l45Yg3Wdzwqr//1Aee/tM/fOXJk3HiBgtxGmTpKF4M/cWdo+9+wqNf8pvP+7evfSWMF0Z7jqfZwQTnE6xgAx1mi8WRYgw2Tq5dvJ3O8WulDEGLisHXDhEkQRLPi60ojDu/LevcIy83zfKu/Qs79vlJetvN/3Xj83913+IKAwNKkq9Xlkff+92P/NjH3kwKnuw45KB5tLeP7FlBbsAkizeV4q86I84R47fEMyJdi8k1SJqDgFeGiXGJbu00IWNHmnF1s3h/snS46eqXv+T5i4vmx7/n8V2Q6lZ11B3Gb60W7wLoDblDW3Ylv3XNgrAqC/263q4IUrdbWNy1kK3Q00986q++6/E3HD+xO13ONGcq/wp27Vl83GNveM+73rS5uZmMd4/3nQjCuJ1NoySRzCZXWkk+343pMhjpkllFS8j0hLqSOqgoEecxhCGgr0g32iWuH4HTkB0aKsaAf0K5+EiEvMmreVX72e4jk4UDjfH+9f9+7sihne5o4scLWxsXvSDT/gpgFd+OjBvvdpP0Y3/1ru95/LdNFjLIFpxg5yj9yZ960ic/8c7GCdN0T7p7DAElrw5TdOhMTTIMJQUDcInZi0Yx+uLorQkKV0ta7LSc7Dw6XrmiGy3902c+9phHHHOT7KUvuymIR1Hkz3K7y+xJ0l333fqfP/OUp2ghGfwOahyYF/zGC8vGSXYetmVjUHPoO4i4eGzMuGIxkjbUtayQdIqH0eKOdNdeky6cu//06171Oz/8PY8+umeSJlkcjU2YLe5fnIyjxz7u4X/wBy/95i1f9UfLC7uPjPYvBV2JFoRylrnyYrwQj5IUoE2TBbKUdBBJkBjJ0qW9xye7jyyuHEp37Nq1cz8ot3PHIj49zmCDoMVoEQdMYHoTTVeN4mzlyHh5/2TXgYVdR8YHj+w4+JDJroMLK0fHO1B9pYM3BhLF0Pdh3VtrywIXjbKFWbURLUXRzn1xtvvCpXN//KevOnrNgTgjxUUkc514GUX7964878ZfuOWr/x5k/mTfiWx5oS8hHNC6RsdfVa1JE60iImHEKVyGzKech+4NCC3fNU0QjaLF3VG2Z2tr441vfNW1VxwdVvrrz2iS/MATvuO9H3jz9rm7/MUdycLBZLwD4vK4xz9qz74DoHhoxspYjMUoxQ4VVNbBh/ENEv4wLdA2fCBNF5dX9pad8+Uvffbnfu4nduxfNsPzIayT5cWn/tTPfOKv3rexeiEZL67sPpytHJo6szg1P/6kn3ScaDavtBSYJ4Ez4pSwJV8b0fpelwWEJNlekwd1O7PnJ7v3hfFepMoH3//WwwcOvODZv9ibKIcTkqhRO56bRKhyU87n4rK6TZJMzZ+O/EZmI72BW7DsEk7shcs795qlPUXhf/6fP3vj7zzncY86OdmxnLmTxTHotXDk2OHveOx1v/nbz/vnL32uCVHRu3YfvC4cjZA8Nf6pmUkohBgzfI38HcWapooCvEmKVIKy1ooVHdRVTIG45b0HR7uPFqsXX/C8Z67sGJvFUTHbCpMJhK3u5rabA/HL+/e4zuIX/+5vf+qHvnu418QPw5TR2n941xv/4EV5UXj+fn+8Q6vXmo6EpC3DEpU6EISxx4qVlvnUiJAGpti1024etrPJ8m5cunb8P3vjn+7KoiQyn/nER4y3RE6hfblKXW228zC2feCu22/8jV9PsxRciLyUQUzT8e/c+Ov5LA+yFXf3HpXDoKSx7oAvoF+QFZmgjR3Ur1Suag9DwV3sWSCnVTkegaCD0LpksqfP9m1O5+95/5uf/KM/sLK4mJGDdGGs3HlheeE7HvvY17/uldP5LNtxNN2xNw1M1ZWbRaGbrOko+KhCAHRWQg4GjmoKwENVOeEqbjWrRHxhNJo5teMoqfuZVmwMSiGErThRVUkzqNaPX/SJJjq1e8uUHRnfIXGEPN+xXhai2MOYL6KNiXlR66Itfaei05FvAN5xhtwhTWCEBgcwSWT7su9qE6VtWzJ0abo0WjkGy/3SFz75a8/4uStOHoFMRH7skrX9cBQG3/kd3/6C33nu1+/6Wm/Go50n4yxrNgvXFryV1yK9VWxXZqBdqi5gfhUcvU6b9nrIrWbpgCVovEFYef28L1T8qnIydTPb9scLZrJ0681fv+EhV0FLMbObZo995CPLZjvJ9lSwBHDCxI5fk2R4KCGJsiWzkDOGCVLFI+YFnFV8gW5ppl6FD1V/RFs1VVYUuU7pDJHCDkPZ2qYsdcElOF4osrXuBXYOJ1b1qoNvI2z5Oe/TNL40Prldx80gwKCRODKxqttIYJXErRcGOmVD61oIYb7Qh6mmlOCqmlMftoUTBZgCgUpGw29jdAB8m14N+6KgKcPaTwQg3qpaiaYekIXaDoow0wlBoDT9U9pHM4rEkgLRqBUgpKkc2K/Wu0kQgMAMQjUvtc6I0SV9k8q12UOb5fWv2rphVQ1RPQbJmfNbyDzZrSkGTCJ26KJWabY6D0wLqYhXuiFHw6EF4JBD7D2ofW3O0fUYOR8h1vk+LaFf2Cr0QhjrdFZiO6wAnzAGHYIsjRhBwKWmaYJrncaPp8aejnHBrLUuItEOO4kdshvC1+jmNVVslK+0XgloiIYzHzBrzpginCFl/B8GGUQgz8Q54UxwCT6FCLQVQ69IwpQ0Hv1FoyRE+56MFATt9myuQxg6Bny42k9srVE9QzNm/LsGVEtXtAZASBbSDMhtT17DPxz0IE0VwmN1HWuo1TeIXJ0d4tQw9RiPwQ+1rE9ri/moRo2gYXg73DjEr2U9dbEzMEYcqqExoAOP7yOT4jwD7QLNg1Jn8Gu/8GiyKAHLH76rhQ5aFtuFGADnkeaM5KXawskgkrAiY4gDhkbApY2dcgxCAlOE2q9N+7GbY2kFXusozzIGmuJTxVOOwJjDkcTE9FunKNDKvJVxxzNQ06hm0DUVJnhkwpAPSZnDOXSakqaUVWPTHiEX/Uzug7rTcxwcoB7qnFhEaxaQ8i1JWEaS0fFURBHDCsPWQKoaoeXH/M8XMVE9kuAlvMjUUu6acuCldAwVL6vDqAQgIPIwjU62bOSCtMhBL4jCIktoTshoIspJGxpzQINPVAWkApTQAPF29VbVMmCIBnWIT4hsVVcSz6reOpiSeFL9NPC1KCboVAWm+0IbvAaX9HEGog6+6sCsdMlIOBzg0fBXfRAna4eVBqrDqvpDM4hJlSiwSEA+08512oC5dHOvCoWkIdqum0PpM72R/wILlQ3aGldQ5msrAE3xhY1AJS3E5g2qaGA53KhTNlPM2q5UvqSjWuIlMSLc1UZgBYUgoGtpMyxbWYuQ147xBkzVYtsgTJMUS9HYgbBrI7Os2+hAG/xZekajAYFXx+EkCF76KSSDD2unVqurfXGzukmTxC23HuQRNKvVXmY5L7HGH+liVxcVK/xIyBhA0lRr2XEqfKNzPVVJcDLVd1pcUYUsrUxUzS9SIVwVB4bHh6xBnMgVDbRSZgI/NCGtbKyBJpQ1JUGgkur6Ycki9tIarbBXnohwKU8HyEaajqFlkGBp8wolQA+1RpGRJiBbrU60nYVz80RGDJGvwydhtwGxXRsdsuThf4wHYKLVmYg5mk936G9XhksTp4e3rDRlf+jwgb6ZR+lisz0PFye3fOObv/eSF73sZa/ZPHvneLxUaWl7T5jrwB86MOxHCcKo0PIt9GtDiFagg9/R8KKxI5NWVTOgI2iu4C+KOZHHACuSDPm7MQmykaSt6pAqcSZoijkZadGN2wCJG5dLK5mTv/3P//Klr37tpbNn0N4MdBKNa28ap4kJRvx7vGhm67mzXW/bbX573UMO/MWfvvMxT/guRrDaItlfcgu31LXoxKEYhw6iILRdlR5BGZw3MloVo1WGqt2SCGNlVICxLeMgBkcaVwe84cMNJKJqRgtmI893BGkOg4xHXZQ5rf3bT33yJTc+91unVvHKKIht6M7uuxDuCutL9693yd6VseMtnTp1x4/82A+cuv1+XSWXJrVTL8U7IIEXz62rFt4E1z70IV/+8j+Ps3D74vnMWbRJga9589oZRbFBkoXvffM7b3r17z54fgtsXRqPsskC/k8uXltdLdsycJzvfeL3fuyvPpYFk63NezQ9qgKEzkIQMnqZTkvooAEkcyhChm8TIBH+4jMQTVh62a6dRWTq+carX/mKd73rA5dWLxEaocl6k6cQzSZdGC9uVDlQtLmxYbRYGNboXPvIE+96+7u/7aGPI6xnF896cRjVvhvX08o3adjWua9DJqBQphdfwPGHzJV41Wy2tHxkbXNj5+69V1x30qIBiOvO2Z7PLpy70NaFLtIrNwgu0r+1PFjO34CYfR+DU6GzUTW79x5xbPl/vvCPv/6859556oEB5hx/KU7ceGu2GaWTLOwT4zYz9+LmJgnfsY2fec9+8lP/4E2vHyV7pCP8vC3gtrXRrK/fBlq95JuQmIHuqyaoI11crdlvcXZ/1ucm5C9ukFvHT/oo9dNR3W/+7xe88L3vfPd8jq84OyaHtvt106DF5NqbG1MHjZJEb3ndH/7Sc55f51WUpfv2Ly8s7phONyajrHHDU7eduv2Wr1x51SNml+5i4HQYXx/nQelryWES9FXOwwL4LxKgjZJRtrRCZ1cv3PeSV77kfW/7WF6X/OtibC7N80ur92euTnYm2q1WwLimdktHGoBo1JLhpvaT1C+3Cusku1d8Z2Fj+/xzn//CD33wg6phe1hcyqXzw52jFXfUnz1/qd7Y0oSa4zzu4Y940zv/4uEPfRjdnF24yEeVF/taB3igV/w6KLX5lU+2OiJimNLid74RU7AVMA37ULbUf0RFwHFwEYAkaXpdZCXvlAb6sol27fTdBMbz7ne/8bdf/NKN7SnfXFlavLS6Md1+MI4Wy3rDmmQxXK5mF37j+Te96/3vgn4ltH9HaibjdnNe5/VGrUo3nO1Vr371b//v3yL5zTa3HG/e1GmAkolSW224RLErjVB5wciW7tiUBSp4mo4WgvGC449m5ez3X/K7b3nLOzbmBYkkz4vXvOqmG1/8yksX7kH543FPePQjvviVr6vsno6TTOXwrUtOWU9RHecfPLVz786t82dJWkGQ1IFMEsBEHR/WG5NbStffsSNICJDwT970Ry985e/1l4p0RE7Rvsmw6rwk47th7Gycn2FF7ZasungyfuX/ftHzX/RCz5Lmm7PzYrHNu8xzZsFo0Svz0l+IojK13XZe26Vdxze3ztx16127dq5MZ2Tx2fkL9sqTBz7yob96wU2vvO6qa7TgZG7dJKk3V5Mw+viHPxaYfJo33lbdRG0cpGRRJwk217djP/uOxz+unW/PhgWnWK6bER/8NiYxtXPbZuFCso/h/PB73vIrv/rCsq+w7SSIXRMTN4s7J11v52ub1XY9K8sucJaWJ8//pefd9JqXA/Dl+kbpzhPdMa/z5gudsR/BPd040BZDOIpXRBCIwvYLk3S8Ml9b/eEf+p9f+spX4SDjhRHiMoYPIjl8EKOKi7pynPFk8qxfevpvvehFn/27v3vGM54VJ872panmxWEeXVP5vXG06wT6FrQG0IliMnkQuWGwtKvpZze9+MY3/uE7yLbJOEm9oAzwwT5xu3yjbUxVF/Ase+zQnh/4iR/+thse/+EP/PVn//6Tv/zMp7/jre+9ePr2yXgCgbNOF8Eb1PywLRrtkRiGvu5JAXvMwli7Duv6Na971Ste9Vot13H6g0vpA+vzc/d8a8dCRpA4se4pJ9DAAu3nxLi6rqnyKxMueHZ77o92tNoS6Y2y5S4Kzm1cfMXv/ubb3/5BTBpqtaZYWbyc9eUc7EJGz/O58MB3wMZHPeY73vmnbzt+9VXQoHJ+vvEjKFjXAe3pKHTn5ELt7ahRSEqibcir264MmnhhhZDfg14q51svfumNb3jDWyQIxC29fmPdWUwugQ99Ndp90HejT3/sXT//88/d0NyDt7y0Y3HXuCy26MG57UtdQUCEr3/di5/3wpsChEhzutgah8avgLBijiaEacN4oF0uY9RHW/V0IUn6xRUIht+Zj37048945tPybS3oqm3xF3/+5mc949kbZ1fNqO2TURpMTp87/TNPe9qXv/QvwJ+JovHOpajzrVvP1quy3MLcP/P0H3/3+/7a792N8/eaTHu9QjcqqrqPYZdVMy+CZBES7tnIbYvOTUqYUgTzISrL4kKR7N/vmPji2ft/4VnP+PvP/LsDioyTrrBLC/Hi8mLgTzYv0NN8za3aXOfuXXXd0Y+89QPXPvpRvTOrN+dkGV3CFfURAaWpDl+TpX3YhrVT6oiBfm6X9h2Cb5IITlxz1O1gSR4xZ+r0nvtO5bOtKI4unLs0SgDNAaPhamjSuoBYotkxG3AaT/Zf+/Brbr3l1LXHr9jG642XeMkt3/rWb/zKz7/x7e/cOH2Pthr6SeNM4y5qA6O9BxAEkVmnqN3xsL+icUubu+M9Y1LN9nz6gue84L3v/VDrF5OQ1IkeCybjpUlmLm4XfV5swg5bTWwcPb7nnW/90BO+57vwxu3yQrjpNimqJjFxN5/l/KVtyyTwNqp+lNB9rS+A35JC0NsSzyouNNK5OqJc95fzq6qcLu87+bn/87kf+L4fMInZubIzMNpGfN89dxOfZy6cGS/uWz1389J4r84iUDNAwj4O6ZJWJZOORYldQMYAnxHALR0ofkT2anRwFTnKK0rNmiANmsoO+2x0RJESF7ISOw8rGjVVQJIXqZY2wGOQYq1OCZCYILAlRT3tNyUw8PNuUMtQDEkBKXEao6PNxJN5EcGulbMq+tiu1QYG3iPJIknfkgt5A+IDvUeeRidp3p+3wrFR8pq6H5QgVAuTofT6yrYGneW5aNzKDodgooVMUg7SVXP5akDJewPtiXfRsKgNXwTHLSukI3gnEQNDrcpG1S612SNM9V38C5UpQUV7EDgokG447wMbdprtoNmXCzrIPtUq6Tt20XIP5ACKFwlHwPPbnt/CWaWf0cIq4tByqcuAv2h/a+xHtYofmiSyOrlSs2QSUdrxquq6zqPg+VrUaDFRJLmBDm0c/ALFrr1aWoOAWgZBeT5/19E60gaqs/AiWlhbOGavi3pLGxmGbOApiqkOvYAtMG6gC8J5ikofqDY6rEUnuACcp+3QolKIjDGK3tZJmurbNA3RDtHxgqa8XCbz4JiKKUtK0MoCrEdmxEdURMAdG9VQgihqtWya/IR/dC6OrPICH9AKFfox3GeqGVbNt4K9soHWW0AXhmXIWgEHHhSzEsldN3UcxghK7bUPQhfWpVOMaL1InBIbxtfKAj7CD/mxvL31tPJeUxh4kYqYHVwhCg1DqUKVnFhLYRvbpyaksY5Tu0QLEcJ/sC60XaUhhleFUX6iOTjRZLfIyzCJYQ0AOemYnvFlBoIx5W3D1QS+NmDx9MHDOlXDY8IAG/teWFhbV3OTxuRThV1var7Ax6zFLhYXJQBUxVVs0loLoVBRKFCTOpBYwlP1hR53im1TYwPgAl0ZBIBM15V1ENM88g/kl8HVbbwMB0EBlYUj49a+B2xreYAKfKoI+qWmDpGSOpZ/KIUQSUD3EClCSVyykQuB56oK0vBhPRDvxo0ECUNlQEse6ahqHOLsYcgQ6UCZWh6FmYgqzXEwVDhBOCw5l6uojiQ78jIdfyYJThQoEB2Fpiqb2iWnmgxRCQrJqDyLN6uO18fQo2ExBg3BPPzPxSVhq57maxX9Q51K2VBCDPeQy5HfYf493aVD/NDVrDkvABrCOKGDClAsDgKqQI4H9GCpYh7TEPUCtMH1GA8kLf4zzLMQ6Fq/j+mwvEJci/qr3A7gpP0frk/IaCWnIHqIQFyYCB5u1oBx+R1yLwxaq2KFVt7l62cFCqoADiVoVwCNLQakUH1hmPGQF+pJOhxLx3oBKMYYLfbkO4PNhsN5FIxartc2wI1qneA8CIEVBfAqKTa6N13LMHxXW8b4I4rcq+RttJ5KtT36z0MHL9EMFx5GWhHWxJpyo610dghFcE83R1WlDnHgiSBr6Eda9cOvSGBqv7K/ckAj8apFklrcqLqypsOJP8bL6UkNaThG9vTZQuSv7Nyzu55vH7j6SNUUI+uXjd2xuPMrN9/+4he94FWv+IO1cw+ko0h1TCuId72463UNAQbT0TZEmJYi4tIViEC+J7oYJhg/7XGdFs9gvHFuwb9HE+lsMJwGRqc0QaglnxpOk9czYUwcOJtbwc69gRl/5D1v+dlffKHjFEnkrOw+2ofembN3+yV2uPyH/jqp6x166FWEMu7r5PO7HniAyPiJn/jBj33kU7xzun7ai2NGNQDvPG2VZ9yqRnUQQW40IHvtkhSHTO7rUmrtQFPtRP5GcrLaRqi9smQfJ+2CpMgvxEu7oiBFZCCzXvP6l73xze9aPb9BZ/afPDTxxlVenTpz9/rF04vZ3vzszemB6yuneeaznvLet33SDaOrjx2MAp2XUMD0884kGWwiduu1cnrX3edGYXZu/VSSrky3Hoj82C+sm2LjfdvO9hN/8Af+5Qv/gT7fe/TK1OhgbjRR5USNIdrLxWxpujm/+87b0yQ9f//to5UDswv3eSYjUzEOdWADBoKYBK8NAVm6rta6KhJa/kYCMyZZQCvc+HsvfO0r/iQiOY0Wdh/I1ov5+gWtK6CvPubjPwxzGB7df8hx47Lfqor5udMXGYinPvF/vveTnwIkttbOjLNEa6tmm52Tkuu1Ojr22iLXQuzI025hnhaG29uznfuPTrcuLCzuu/ohV5KhNfviO1vbGxsX12s7xbU3Nk5Ho2WEMA2Pg+EqiNYxDFFR6ejn8e4zd9z2+B/67rvvuYjL7TtyxY7E3PfAvdNZDqKpfKtyEY9ss+Vdx48frKvZvPRW8/XtMxeSUfie97ztyU/6RWd7owxnxGdjbROArV0DOXJ1EigMLIkYLl87sWYVrl47laZ7C+tk+H3nLOyMnPStb/mzZz/nufjLzv37PLfaPDctEX2ZiUo3zuK8yAPfrhw4Vpf52pnzr37DS3/7N1+eLowmC+lohCDMOtdCpe6+9747bv3qiStvWD9zW5aNdalbrAN97azIFpLpDO8sgZJkaSmIFvHtS2fufc7znvuJT36x7u3u3ZO9e4+cfuCe/Qd2feMbd11aO89De8RyB4ZWrRMmqdtW4VCBb22kEz8bV0sQJ7v2eqX32y/67de96U1kr3S0I6+nTgnslTgF4Q6ax0Fw8NgVJo1qt5xerNbOX0D1Pv5xj/nCv3wBZ5pt3V+56cgtGBtAydJkZ7gBCPwOVDQHsniKtS1D14l+4wOu8U2BnqxbEklPbIaeSVNIzHZZjFozHi8648hxgJr2pb910x+9481VPtsxMnuOHtei/j46dcftdv3BMN01n53JJof/8z/++VGPfTwIuGv/7l3jtPGMsmdd+DpO1UAjE9Pc88CZ2drW/h0L37z560t7j25vntYqSVIkSNAFVVQm2NqHICVeOwNzTLDXXVzCsbfmZ2/67Zve9rYP2b7MFhZXdi/tSMdf+9o33/Lnb3jWr/2mNrlE4wO7RmfX5ievOJTFae0Edl45RmSg7IN7b799Yfd49dylCA528VIdOrG2oRABIbLXwbnytWTlKHToY+/74M8+4+mkrXi0NN5pVs9tKE1VzeV0pGnJzhw4tHdxd+bl3kazff78arWVG+O+8fWvftZzfof8Xqydccxy20x1Wkzi0owuCDLH38y3F/eefNMfv/75/+u3eJJ4qp5I/0UPllcOLCwYB3ywpYkb4uzBS2sVAv7yH02p6bqj/x91dVrVrK4gm5urq+EC/FsnfzUQAmBs5rnxJB0n9973tUd++2PXL1RR6sRttu3MncqJUxBDdUjjOJN9+/et7PGcfGterV3c2Jxu8MV//9ePPuqG76uKVbdsotCdI4hsC+G0lYtW6KM0Cex6rqmtheUd1vXf/IdvfuGLXujE/o7lzJbtdN2C5mIMuhKshjgs7Vkcecn5fKuYbfuNZo4WdyyO/f7+s5eacl0HNpMAPIeUgrTFFd2aPKm1chafyPblp++/+tHfvnFxdWGRRBlfnG06VWMyaJTfTTWlzsgc3Hek98tzm5vtlGGy2Tiopt1zf/u5f/zaN66fv8frYgC+JL3DgbSsN6q0uCQnR09W9nXeiFG9dObUy1/ykr/4q4+0pTMZEWsn777zge982Lf9w5c/v3H6NOMoEhhWtAi8BvOE1m1fdbbVoUNI0yIxqTh268WLExtEv/JrP/f+9/wVKW/h4E7jeeceWIuGY0DQe/gbLJgRPHL84Tv3Ottr3flzFy5unscnnvQj3//Bd7wz2HGgz1fL7Rko34UIw9qHAEtHQDOg7W3uYh5vcWWXtt040V13fvMVv/vy9/3136Br0+WFo0eOb2yX9991W1te8Nxsc/Pswq4rbD170hOf/Pef+3wWLRy5cgdsDM42JSn5fRKM/GTszNZXN7dWz1/6zu969D9/6d+ddlpsb8OLqs5JfG84jChoqrljoPBBtGMUx8uYuq/tH7/5z172qpdP82KZTHD8xHgp+cq/fvnTn/zgDz/xpy/cd/fOI4d6J/qt5zz7T97yVidwju+7YrwcFG3T532X4FAlMj5zx/PZ2t33PLB7z84H7r/D60M734DsQGXjCAVeef2EwPIS8nXtA3FhkDV+0W/73aj1yjTNencM7v3IT/3wpz/2T0TpwmTU2mpel6b3GDMHF/OcdHF0ePdRE8W9N9+YbT1w5rzXeE//2Se+611/jVAoNs9Z6BOfg021Tu53pm119HHYJCZCtOP/K7sO467hgjl29MrWzrTNKgpsUd9//wP99szJukvn1hZHYT7P/cQYL4Il0qog8XWBg6PeZMt7Hvnw62755p0nH3pse1s3Ki6no1tuueWZv/jUP//LD186d1cElDC0TiLq6IGavVbOzJvGwNVDFxFu4nLmTPYukiJf9YqXvuZ1b8iLJltcynV7o+dol8F//0nS4ND+48mOFT9vVzfvuXjxYlm73/Od3/Y3f/OlbCGEM/S2sE2JGydR2PiMcBZURTHskLI6nQ2SiNzRpDG9gPRjHFIqv2/cJvJN3VQG+Zgd2DlaaOv85DXX5mVJmoZM9ya7+Rv/9bQnf/8HPvrZ+fYqUaDZT18TIVpappVHDYoJ8WNBx+HuW6yudaAoMZQKfDuItMReakCEGhDq69Yfpq80ayv4FHmte2isH0SAhSY1UU1QFOkleCnIKq3aaRrYDUkxWi/gq1dIUGR0yLAWugRTRNmhfdq4pNkdW8M8QVIaAx+RtOav/I9PwRKsHRZXIRBg1BIFcFhUAMyWd/OsiiSLBpIqpycdUkpLHoaehFoLrpNGAp7HWNkATasCh+vWtpTcFXU36Bp9CHoufYeyQSLxEqh+M5B6OodwImWiq7X9x4QQfVU9aB8adli7JU2L4YKA4dUfeqPVgsPaDav1bhE6SEp5yD62gWKFRVHq5ixJGJXiAAjVljyEDuzN1c52bdZWn/kxBF424nNIidYm2uHuoNB9tAOGoAHDJh0t0OB5XWfCaGbLOAhpYlE2wEeJLERsDCU/xpNGaM8xA02LVT9poyQutFsq1t8lK+VZajZ8QZwZuabayOVR0J5CrZXkR7U0Kl3wXRMAWTXOhLQMaHOro0aGLyASdRyLKkgMNoZzmjjSTm3tX8QTfF6IEsGmCGNylkomktiuCDK0QQtZVI1glFtio8dNdMKJYwIjKynRoMUlq9QctC2wr5qC1CSuq4qaVvHwd5UaJC8vl8c0WYnQVwWzVv1FttG0Lw7KO7TEQ4U/W9Va5t82HV3iCZd1OQZHt/c1bVA9EsKgtKG9p3TT532YRb7Vlm0X8ZXBlxrMLXfxQngj3WkIEncUpzCNYYqjw4CaFcP1fEyA88n9ajSC1Dfd0CZFRTIyTTsuMQWNdXB0XsbolnmlVqg6IMWMa9SVKpi8H2ZFyONRLTRZEaLyRIA3409NgwEJNNX11GVeqzVEeiIjrDhAK0J7nDSLoayhRlN6VpsNcSjQggEZah94qVax8hc8i6HA1aQ/Nd+JNwy+3KsCoCEE+eRh/AijYgEtbcJqGFYrNxTGSD9+frl+Rlt0daC8SzSbn2GdwHGrVgfb6D2hpslQ6FgyoIkuIIvbDj0CULSLpwePiryQvMWvgqjpdF0ktreyEsil0a/J+/i/fEDIp5qLqxPEIKOxH+O8zXBztHYM0Wq6CsvCqETnEOGKjKGornrf8O9gluIbr9HREDEf0vIW4m5wO1W7wGHIJO3ReiScGRfztXIrpgt12A7rWBTKmvc0ugVyQBm9BycHw4lWrSjR3ytd3zssz8RwWrjiabUJL5QZXIzTtjqhWSUrOs4PGTbGDa8SSPJf/RJ4JSDlAbqQjbc0DJiOD8PmxCGRpzKeVKZimaaQANS9FhMHqEcDgwGHS4a31g53LOwGIXm9JVpUTMJLVMqGdHShSRg9HNEkMZaggfIPjMzbB//AxSG4jSYDQAeVygASaIolB2tDPi/HlYlGzTXXhEnfVECkTkrzGoJbvfRMZPJ23oSeW/ZtoF30JFavdv0yrnH8SIUxhgwQ1zHI1ZZPDA7LD3xIoYqIWJvH9OlwPq3Qv1Ghju+Q2vhVDXOjy4wHwoGmCm20nJHOYrBGe2AbX6eOkBZxSts2JP3Sw9ypLiPN9hyKzcLP/+SP/+wv/vpo5Nxw/Noj1151+ty9Z+65+6k/8tRb//2rfZm3+cWLm2c+/jcfvu76Y7d/49bTd5zKKtdPo4dd97Crrjz21x//+wPHj9Cc8fJuP+9SiD3NHJIK0N1qe4PqVuhPTRjEWks/FEOwHp6HBtCaR9+ksh9ZX9eW4lWRnRZ+ZpZXrsiCydn7bv+JH/zBIB3/3steX21VVz3k5ImrrvbbcLpe5HS27CMz6toyPXC9darHXnPVe9/2yeNXH3nYI46P943LpplWfdJHtdOst+V2tbqWb+PxV113xczZuvLgcbLeohnVkIHQj7L9l4qzBxb3/98v/deV11/z6Mc9dmWZwEniLIxUq53OizV3u1g7e74N7fXXX1M0+a7DD6nbKttzuLE6zadyNt2qK3QdlSZUPK0KZgyBX53oBBoq+y1oEdl115x47Sv+ZHnHzod/57WHrjpy9u619fs3n/ykJ576ry9X09WyWy/KS7d/+Z+uvPro7aduX5vfkxovmyxcdeLkVSev/sinP3fy8K7prFzaccTit43p00UbeOTMxiuSptELHW0ujHWeaEkQZgk41s11CCnUDLSydDwNkz7QtucGp2y1G9Dlw7qOqC8t4Jzrwo9u1kPPx7s/9p63H7vmmnsfWD126NiJkzeYdnrzrd86dGTv33/mb7fzfDYFQy6dffDO177+D+q++MZXv4rgqfvNI+PFa48fa5rsKU9+xlve+Pp+YamCLfdIqzRUjTsIEneEUoq0JTAMYzg8zMWPdJ5iFMVFP+uTsHWSaGE/afcHv/sHnv3c5+7bNb7+0Vdunt86v7r5Ez/35PsevKffKipbrG5d+H9f+ZcfecqPnHngnum02XvwwO/+r1c+5Sk/NI78URyAqybFQlrbKf8XDXUgXNiF8FSZoA5j1F0RLO1aTvccznYfD6Ps3z7/mcc/7nG7D5787Kc/v+vg4nVXH0sXd8GxNtfnNRnAwaMbPxwW0Wh57TAPWeoItNYWqr9aElWbBe7SroNe4V75yEe+7k1vWjq2PxiP8q21J9zwiC98/ANbD16sN2a2mH7xc586fvLgnbff9sC9t5Wrs+XUu+rafYeuO/qlf/23cbLj/Jl7k/HhxdKCkdpJRftBzcaHLwPpKon7YWkrMM4YCWuylY7JENgVGQ2LSf1BFBNxcT6fhkmysnPPeN+BIk1u/votP/rEx/t++Oo3/AHtv+qaG/afvGq6PYX54wSk4tKkUPhscvgjf/32xz7uf5g+fMjDrpksLG/V5fq8yKc5JHFq6ffc69Yr2x3Yt/Pkldesl/mO/ce++a+fmowPIo3qYhVzdG5pEC/ArE4zruNkEq9c406Wzq+e/umn/tjiwuE/e/sHJruCq666es/uvWTTrXoGik+7onK2TZxdfc3Js/Pm0d92fel4F4pyM98GaMgPxfYa1PWa667evrDxr3//CceLe8fo/t1Ot4NUfRO5M5u36Y6DIOePff//+Omf/9lRsnTV1Ve5zWz1nvM3XHX0797/nunskq7x7fO77rz1t57/zAtnHvzm129Zt5eAi2N791/1kEf26cKzn/u7Jx5yhZO3ZvFwO9/ACSCRYCTUAMmKOIOmtW21c8+K4wSTdBwvjGMvdUfknm401vUjwzFD8yiBKiXzcuZCl/0IEB6jb4Yl6nHiBLEzjhKykuaIvKqYrfZu6VvrhjHI63uZX7np8igdm3e9/W3Hjj6imrkHju2yubO4MHrb615zcf2eYuPB+frWqa/96zOf9ysXzz14863/r2oa0vvuQ5PjV10Zp/NHP+L7/+i1v+MmO/vJpKibpCvheKWOne6gLImj01JGWow9ctzktb/3ohfe+MJde/Ytp7vWzm4/5pHXf/Vr/7i5tQEAFvnaha17/+hNL4Gj3r/6QBoHD3vEw4+fOHzi2DFS+LoutUM5BA0uGUS5bvDtgr4OoKTdXFfzBOFk4eDFU/fvu/4qe2n1Cka22J63Gzc+/9mzrfPlrG/WbVdunbr7zmf/0jNOn73vzOnzJw+cfNR33HDtldecOPkQvNPJtbO1Ra/pfnzNDnaVgt3zq8VsYbL3xGTXVdaJP/23H/y2Rz9m58Er3/zuj0yCnSevObzn2PHWjS0OtqyJ1DAi1ZKYgAIDz4hDQLpBAjS6KjBMYt8j8rLxzCJ7HYLn3rNnx0H8/re8/+DS8pXXXLN5+sK58xd//Zd/+vZvfW1zvlpDWy6tfuajH37042+44+7/96//8s3trlo5snjVtSf3Hjnwic98Llk58plPfziMdprJDnJZUHsmCbRWFAbeezWRu7KysHIw3XdwHpmPfuSjh3bvPHnyEe/75CeWF9KDD71656699Sx3uqmjLZkLvbWLu644f/7uPSu7/umL/3D9Q69+xONOAOxa6BnGB0dLI3/iVvP1c2fnbb1rz87rrrvq//7bf/zKM3++80ddrdn7OJCwGJZDtHR+YeeheP+h2F+6+T///ad+9Cd5xQv/14306eqTD104sr+y07Vz56Et+LDjNLuOHKgr5+E3XP0n73jrFccPP/Thjwh2xtvzoq6qAMDpe1O5KIS8WufxNzzmhtW11Yded11vUteM554OIsu1riKM3FqipqhNBdmJeutMW9u3o0YbDbwumFzcOpuNsk9/7P+cPLHPCf3tra3/+aTv+uf/+w/nLp6vy2pjevbd73mXY73bbrv59KUzs7Iy7cJ1Rw7vOXLwve/+xNVHdzTtPFnYa0spoECzowRj7aOffGP6WJXI1oRl41irFWQNCtH6JtblHXXuRyBrV2qKBcnTVsBLlgadXyHBhhvsipl1tewQaSephbJouzpA57vtWAQ3kKLIRqpzOHWoBe5RCx/s62F2W4cgBCnaFN5WkEym1Wy0NwONjh089LKX/+F4lPLo+fbGE57wXZ/86J9vTNe2ti5dPH37X777T8eThTvuvOP0nffX7izuxvuOXXPy2qv+6Ytf2bkv3V590CQwK23k9KJM96G1CXoyR/omOmhFzAzKjmj1PJ2ACW+v21KX2pEsXKK/bmD1jkmz3im3y9nk4AHbdZuk+tl8o7iUF2s7d00++fl/sW0ZjyTu4NNkP63Dk6Alv2oBDXGVJoQnSdIHHvkhQCfeLMFM7oIEwDikz+BYUOJO7B22ApcF8SD2GFXiFQHm+toI0EAUYdF6Ak9DCEgvkKdUd4H1OjyDj9WqDmirCJ/0dZCvNh9Ig/A0R/UAjQpCAGIK59eOQz4tkYWAhBZB1uAKqkQMQnCYTx8WccDsdT2ZTiThSxKOJE1Gh3QLEEnf0n4tt+ktn8YSnh0O9eeTMMDII1VLxCJdke6anWNUVH1T/d+va7KZlJwWIGIlpBrMuMEMva01awZFVjvhetALmtU2MA8dIMRTL7eW5/Bu7d4NqnmhGW5pL0aWDjqFLXkppuRPL0lFP8xgqB6BOpwqQcSJH9JE1Va0hGhY4QN7QExrKPgOr2P0UBc16pe0Msg8nV6hhQ38j0Y0kDYznF1CTkOboJ46rfyH4KlscNkzdFJPUzeRZo55DExGW6j0KC25qbFtpwMlRWIwrTrA/3eMJBROFb3BhiDXMEOgCo+25WIdRDV+7YXQWmgSJFxbUHSmo5fQUsS9Sp20nFxh8TXUG5pEAY6pdBioSiVSmvij50JLI/hSqJDVChcMgFM1ldXaV2g0n1QE4VI62GRQ2dLAECo0GCblMVC1FmcvKyla1ZWcqi2Al05OC2BAheSctDxKU5Xz6oaxU52mxB2JKy2HuFzo0JugrzQXe2jXh4/HaF+n6mFY1eu1vtbyaZ0ToK8Mhy1c3nPt6MZF1D9ti43u50IPXr41hT7C/2UCTIGAaLXG4nIpgshT0aDvq1LntoFoqEoshq8TEfp070Q6uIqx4w3DCGpKkm/rBa0CXoUZ7UiU1hgWWTUAdqn1E6q98jsGkw9pnV/gqkaMr5MsPJ18rhp1W+toP142JGn0+LDdV/dqki21clECmB/wCx2SSDC6fkdO9xp+gD8orSvo8A6CRm+Cp2m+HjjgxdBpHEpnnNMW7KYBpDGt6puSo7ouiTjQrQhCr0GW4wmMP13QvjNbAQxpkoJjEuNySz1BtS1Ao7F13RpjLK8PMTOOreoL/QDcCNVBDOsPBqK1ICiuHAhiEEZBHKclkkMRTZ+9Dn6D66JgeD9tulycq6H7fN8Hz4YijsXNcEjiKyQ/mRjLA33KQaq9Ihp4Nn7f0JNhqrjV6dcCAn2AQaRtNYiua/6k6IUsWIsX0GOGlw/qlidSphYPAiR43lCMUrEN80V8cLZ6Gh3KYPBhegiA0Ey8sNSJlYAqDQqa3upQeHylVm1er4eFaLULaUBNBY9V75B/4JwgHZ9RmYv2MDC0iJ9pJwldG2AJfyM+tN6HgUcG8IDG6mpGPZYw5TsAa4QpSHVaPMn7Pe29pKkS7HRFYcXD6IWWC8HoiSeYZUD8uNJ0PNyTj/JPIg5X9Qg9ALKvGx5ogTyZcUgFDJcqsja3XppOwtHiysKkDWdHdx3LmwrWX1V2x2jyn1+/+WU3/dZLXvG6zdO3L012VloMgZjku9iqElZp1yssDWmnuwy0kCTiX2m4rplU7Uh5UgcI6cAwYwT2mg1wIj/Sps0wVMZpXUnFug+M6SDgRdWaSWCWnvrE7/7EP3zhxNG9brpivOqO208lY3/9zFqTTDT/AoDSmIgMjVM4//H3f/uEH/oxJzT7rjgA41mO08aLb7/tG0/8we/71N/9XT671GgjRkrmUhrQTEuA8+twNZi6qps6bU5SRMVDciBpBDvz7NapO51JXDTjoCvLmckOuAvhbzzn2X/1zvdtVTyp37l/z7H9ezY3p3gAdqN3JvDXp9NLZ7Y2p+torWLz0lXf+e1nbrt47JpdW5curV7QgvPLf4IgvuLEAeApr0rSV9RHXlCRn755+6lX/v6NN/3Oa6brp5PRvtWL9xw8fHWYOA+/4oZb77l3ur3dB7YH1BIny1b27VqK2qB2/KrcNOStNMha5+Zb7vy5p//Ue9/3Pjs/b62QqsFH0i4sGACwxG+16d3DmbUI2W3SdKcfRkcf9rD7brnt5MkrAi8m0G+97ZaVSXjXHedHO0ZYjvHHy5wwxg1rx3n9TS/+nVf//r4DK6Pl5WIrD7MIYfbNr9/92P/xmC9+8fPl5lYfNGPfFLZOXW97XgUJI1ZHSUqmhILg000T1PnmjsMnNy4+uGP3kZPXnuC5gHrndfOyWXvgdNEXMNhmY5N05QdZn0G3FRmEcT3vJ/sPfOSvP/RTT37aZLLzir27zrtVcWFjfW3tvR/44NOe/GS81PHnWnTi02BwhgTrPvGHv+czn/38ySuvb4oNXXKYtvffc35elmcfuGvv/qMbl24ZJ8vApI4dANO0XYmMTrLSpIHtPAOpJnfpduYKKpguHc3n56498bh7z9+7/+CRpSy67fZTVz/kIV/6h39Y3r9fR5eTmGJduuF0MYL53rvue9hjr62qeO+eg5sXz4zGi6B24ge6op9xM/Gdt95959e+duK6h29evAfeljrQVtH6wE/CLKvd7uK5Mze9/OUfevv7K2LZda88tscdTXRBjO9rZ1XUn7rtnhPX7Dl1y+n5xnmAtW8KMpIOdZVyLnmb59hazMgJoYJLK06xvnzk+NbFat+uPWsbFx7yyGv/4W8/ubJywPbQsz4AVkSYgdT+Q+97x7Of8Rvu3sVjy/vt9KKT+GMz+cZtp4jpB+67df/u49PNO1XiacIW5mZdBCq8BUYFn29dlYcgOE3VRGmG9Qb2UfteQgjyUQINPu+6Ns52FJvn/+BP/+xP3vSn863Kz7IjO3bES5OcPOvNmlyHQgb8LW/vu/98bzecYPyZj77/iU/9uTSJrrjiWDWveG4YEBANOWBzXpDKewSMTr3KYQPga+SmD9734FY7+4/PffZR/+N718+ezhaAWoh1RXwDYpPde0GvL/7TF572Mz9yYT0HMPcfOJSMxm5XwC2LwmYJ+ip94K473/SWN/7as577C0/7ifd+6BMHDh++cPr04sqhleVQxy+JQ3ShWwW2cRZXbv/Gra+78YUvfM1r19ZumzgT0lqdN33kBH2TLiy3kX/l/kN3n12/9ppjcOY777ozTcf/+KXP3nD8O+S8rnWaqi8rd7Qicu94L331819505tCk544ehBOFe0Y2Xz7rlvv6oP+wrlTuxZO5MVWV6xCC22YmX7meePS7TOkVJTOq800GmuldF0MZDD9+Mc/9HNP/4UTx49U5TyJJt6C+8Cd9x85fuyr//kVNGetySK4Ybid5ySv4dRUt8/LZCGq6YMbmbJ0VIrWjH5iJm46fsmLb3zVa95w6NDS+urFWe685+1/9PO//EJtazIOgd2nPEZE4tLG6jUnr1tbu3D0yLVROq36qNVh6NUDp+5+xctf8bsvfUk9vzS387Ebzav5OB2jwG0ckCDSseemB7/4d3/zhB960qHdu7osO3P2nr95z1/+6FN/kcRg6yICUqFNQTKgbPnut7/tGc98fjox+3cfrT1v48I5pODqxUsQq3mxrTWFWgqiCpnrJJ1XIKyj5YOIjV3Z3saf3/Btj/y3f/mvw8cP33nb3aE2VOSuW087LzNDrdPJCJZff8bT3/mejy2tLO/ZvTOK+m/8v1PP/tVf+PO3vqtYO+MSRnxJs6UB7NZd0Iqpz3zmnz72wfe8/6N/g5qJI7Oyc9+eo8lsrfXicvNSt7Rr8Zavf+Px3/2dX/jclzZX74iDiWZWjS559ry0RK/oxETSrIsE8Eu3i1Hm7tKOnV/9j6888tu/PRsn115xzdkLq6cfPPv9j3/MJ//us8aMxCFJs04R+qh9/vRrG/d992O+75t33H3k2CHfaUYLC1VTP3h6e7q18fzf/s0/+YNXk5aKcl2aKE3y2SYRD0FqOnPLHf/1p3/0+g987O8AccdEJ0/s09lilbPt2MzP6nwbQnP6woM4mOPEt3/t3697xGMX9ywfWtx91+l7cqv7Kgd5DIR5O3YtLiwtRWGQbxXJcF5d0Tr33HnP1/7j/zz8Ud+z8eA98SgGKOqyjReWfLM0u7B60ytf9PZ3vAdkdtzwxLEDwUJa5Hnau5WLXNaNz6dv+9ZHPvbRH/vxH8fZrn/UI26/9dRV11x9aeP8hXObYlCIFp1U2o0XzKFDh6dlji10MkDhRX5y56k73/UXf/yMX/r1fPVBfzGp56RaeHXo9hZp0lqi2RN0irLZPjSj8c6bv/7VGx75qEk2iv3kwc0LP/OUH33nX34gjEfat+OUTVFDj2Cevpf//kt//xWvfPXSgT1L7oIXTyMTB07ytW/dmoyTfDvXRMjGOTduvMqHU5MTgijWyeR2C+FfNs3ieKeuTknN8SuOk7ZRIknslWVx391ntvOtceisbawupJmK7V0FM6ORqsCT/BGg6CToZrb7+uuP3/Wt+6955MnpxSKiUVF0+213PfNZT3/rG9/+wPk7VsYLThvbYMtrY81bwiKbCmrthB6SEW2aTJbyPN+9siMvnH179jx44fw11x7+xr9+MxgvaOkur9QyDW0j4v9e9+qX3njTKydZtPvk0emlNlnyEi+489Td0MGL2xcnZlJOz7tizKnWAQxn+zE+IWIO4h5GsP9el4shwomYwtWx9nJieHWjJSrNaPfe7fWNpUP7jx3e47dhCZs1I9vOLHx7ffv82la5vdrHbnHhPEkn7IwWFkU6slN1CD0LoRMOM8fDOhoEg6OTE+CEEBT4rXYYoQzFvGmaNBjprLJlpC0S8McGpa1VEgjagdBDFSS/Y2PLBtsSOJB5ZGA7XBiiO3Dh6I0NAgPt9bVqnh5CD9ARyJBBb2I1LKEfaMJfqom8hwpphgv+VGAR/cBMyFGdmEI+gLIGEhHACBmnRRRpNo8mQUU12c4DGDvfBOqENC4SAHmFEgmBEbFnrwvDuC5xlwbRnGUZ6gZtQYDFOoUFuSw6rwyuhf7AAa+TnEMWw07gyPQjCFXNsDplmf94DUYO8F0PNmWrCvYFsqtGQAMU/Sp1WC0s0/k7AYJK4hd9qpIXQkkqlH+IMDq2qbPEaNYe7JXFtDafjvqoJ+mA4fXDGKrapilyLdkaNihItdETkBI7aM0HzK7pEO90SStHwgAB3aoEpDqLCkmXj+DRnqyaf+UvEJVO5ythAHxD52bgOISqamdaLYEEZQgwFVRu8N4o0jS+lhOgNMiUXquDZTVhT58GvRmig4A+Ho5Jaklslbzoms5mpM8QXJUMaD+90nKFgN4ACAyVxBwG0DQ7L+DdgdabQXicQhv4LL4I18MDqqKOjSKINAFzF7vRGhW6oywAOGiDCGFNO3XTgtat8EooK4GgY09a3fqnM3V8LdaQHTq641aNrsDrXasDhjWppJU0tF6RS9uHcgd4OZTxeK2jseI56oZOfRr8pfd1AZnWL6CtPO1Q0UIB+ocSl8blWVocpZoePhiGuJAoOOOFT0txYwbtYJIVRHEZOPTmsLquRhzAltHRGhUCVucQ8xWMpE1dGH0oCA7CTkswFPuq9sqmtBjHw0eGlVbAg+plWlLkwAsgw2h/w7cadJc0Pc/goZrtFDgwcloVIcjXwnpepaOd21D3sjV6rOqgOBcWAdVD+qXaUKcFx3KMwYSBds/wKEiIniaryZCYjnHu45HmYSpGqq79xDSwQSwdgAyqEqk6olJsBT9WfRZ9JZ8aKlBaGEz0BXJ4FcM9uuNhM+xMG4e1kDr5VqsVATuiw2i3XCtuiFVkKWkglfHoHNbgb7xM/qkV4YSap1+B42Xrxzpdhi+DEQw8owkq0gaMVLdNpMoj78Gu6CJ8Sm5O2xoEKkPf1oBB34ONWmtBv3QQatsQbbhoMS9NbNREvETVEiSsLv5UcYnwpm8MHMEjV+MfWJzPejqJRwU2BpQf4386k0tfYHj4JPaRl6rJWvAbaX4Bn9CEA23UVzCXjpWWvzD0mEE+rfWRCEIDIFb0r1H48wz8AmcBUPBPOodhtFUF09AWGUjVM5AR6IbQq06JXRSHDLFWGIEOWAPQ4POqsRHZSomV2qkVVjRa/g0wyQv5mMofApHO1iqQa3Es/lOTPmkhIc8YkJXcBl/ks1o0RCiqU8NoDq6s2cUBxlSCs1N/7tQVwsAq+2gxu96sizasLXExldpopuaoUKRODB4zhjT7v22Mt3u1rZU8iU1YQKAignbj4f86ioiP0ieapVqVEGcIZp6lqRPX1a7YJqgDN06WXvuaG1X9ueZk10OkgrMX1sgE9955zk9G83Pnpmun5+fP5LNzs7VTG2t3bW+decQP/ug//ssXC1tNpwCfmek+v+nJh1zz6b//x1N335KOVtwiBYhQhQxc4BrcHgTHkb04UgHO94oyHyJmQGatwxDc4OKMYmHr2O9noGgUhwvZbTff/JY/fw8U7Tu+81GPeOjD55cu3vr128uwRfWBS0qtVZWIAzWTOMMQNOPMXXc7cXXXLXeTqn7zOb/0vve/5SPvf++Lf+9FB48dve3UXRdWt7NspFNuPNX466CbTBZeetOfluXaePng6oO3Hzl0dRt1S57596//p1tuP+Vnf/T3XnXjq9/wsp9/0pND69x56533PHi68ksTjJo2rOfFVtse3r/vfR/48Na0CtOD1axqCjl3D26Tt8AQy78ZTSY6PJiORm48uul3f/f+W++48uqDndfM6urS2j1Y4Y6zZyc7FubnH1y/dNeF9Xuml85trp+dX7zfrdZufNWrb/pfzzt75lIwx5CZmwd54R45ccWXv/RvZ+6+Lxuv2O1iXghaUSjBcIsXr1f0104DWdOBfY6WXIJzpbwt7LQXF88mdviWDfhYTYqaeijM0DUVbt41UVr1dW4n+5curZ3+qZ98+ni0Y3lPXNRFaN21tbXXvPLFT3/KT3X+drl+YW31/Hx9e7Z+bnbpwXz1fsexn/7MP11/7Yk77/1mn4Z+6m1N88NXnaCb3/Wd3004pOGueVlVBZ5im7bQPIgQFrBO21ylKTyEuMAdqs5Plw518+nKjiMPrJ9+6CMevrRj/K1Tp37m5574zW/dvLA7zTdXt88+YO3ZZmtWba6uXbh388KDR09cefrUOePVZ8/ctf/4XuA7MfG2JuNCxl1lcB3YCNRABzqYXusUoo+adNy2XZlN9hw+fMX73/F+GH4SdYePHnCCrLUlvBYa4aa1VrSNYkKQbzd92UtHEKa6NbzUct+0JemQg407t5v+0kpXVAs7929tz648evjs2plf+Pkn/8c/fHll5cCsuFisb/jF+frC/Vtn75ieOwWj+4mn/fI/fenT+dkL95+9K10ZtTZZK6vrH3KlGzTXXP/I3jTj3cdz0hXwhw7zvKhxEUyaS9R9tzpKgpweJ/8fS+8BaNtVVX/v3k659fWSl04SQuhNOiIqiBUVKSpNLIBioQiIgiCgoBQxKiLYQAT/KoooCqJA6C29v37frafttnb7fmPnoyTv3XvO3mutOeeYY8zVhiAVAB1pfV1skw5bLcMDs4p0J1pe/tqX/new/+I3vvH3R10y3L9qZ+np7Y35zjS398rS4qGmcnWCV+OTzLFMun326T/53OEwOH75pcATyLRXdKd3z1w4uTlLJ/HA0zpIA23PdJyGCaE/aTu75KpLhn7wuO/7XsTu6r4jk6l2GtY14r9xByCuvZ6E3/09T56V2XhlDHZNzbbTlijMApD1gqzRlXJt6F1+6eWlST/09/9ohe5k88wjHnlVtnP2rnvuqsJcp/l3i6Ky4ijxugzq/aDHPgobdDuu1uRCTULURROtHEaYHT144p5ze/d/6APK1r7jxnsPrK3ee+qmh93/u9pyOj1z7+T0ydl8ki62NjfvnG3eYeW7v/OKP/rmrf9VVdnemXutUZ1tbbSmfsDVV8FXDqxfsVNNw8Ey+VDLB/0JzKWChZoqhwOVBirnVCTkMoL9mpkf1EPR0y4aRZY7nPMhVZerYr5w3UQ3qukASB8rR4PQi5HbXuxHy/vGbb4APEAWJ479tp23CzzNToK3ve3tb3rL29YOLG+fnsZxuH3+5LNf+KtWure1daraviOfna82t9KNc/n2xvpo35nTt+xbWbrn9I0NYtqQv/eGcXL8omOv+63Xf/If/iEcrEN6TGviwMrteebXvtGSVsvd31aLpz/th6LheO34kTP33P1bP/fzz/jx5+5t3sOAVHnWMTTT83sbZxfnzuZF9dMvfNl//N9/ZtNytrcxsGpdH+J4UaU7ysscrSuyQ6q2oLndzNPy7AE54md+9jlpl15x7VU33Xjb8ii49fbb3M7NJtvT+SkznbRdvnN+c7K5tTU92zb5n//lRz/4/uv39vbmu4tWhSfbSE+iiIvMgoFJ17YR7BZSEh655PLnPOfH//qj/xQPxyTA8bK/tOSdvbBdVPNyF34IHIKClluQdlEXmKd2W982vdLoNJGjQxGkyHzkqPHrKi9W1vZ/8XOffuQjHxkNh5ceP356+/zps6d+/ddf9KnPfC6w7MnG1nTv/Ha2udjaBgl3Ltyyt3tybXDxDbfe+SPP+qF7T52ygpWdSYWDHDu2cuDg2h+97Q+e/Zwfgqt640FWFkVuRVY0KxfhaPVtf/DmRzzyu//hk/994PCxi48esYoum0IKusyrNIdom+FwpawX4j2We/e3vnztQx61Mo5dU3771psHyfjVL/ulz3zm42dP3vT5L/7XC5//3K3N3c3TJ/FLb2zllUuID4ZapPHTL3g5GWG4tFprqYSdQkzt4I2//eqVg/vf+94PDLzh4csPj8JgOtupUx0TZ4yKAovKCvob5A/RsNZ7xGMeccvNp8eH1m68+ZatzfkrfvOX/vezn7j5W1/88pe++o63vRXScdPtd1nB0OoSCLZTRU1SR6vjX3z1K0uvDpdXzKJf8+wFiPTG9k1OAjADz/imgJoCE8PReG974wEPeujS0lLj22fnW5/++w/99Uf+SRtSyq3F5rnZxj15Os13LixO3YG9XvfaN73j3X+0dWZjL8i7lbXZvEvr7MrLr8nnxYOuudI4TjhegWqBk9CsELCorTKbtGXg9hNlFnHJD3XmLSRPKaKqU1inHVgBNNkLQ3Gz1g5Quz40Ch4JB3MCT3uZnBo0CkV/Xa3rKD3xUrAaKdNV/J9HjGNEfKgSYRdHvq8NViQiTYRVTgc7q+JkvbL8fZcchzBcduXlZ7c2XvvKX7vp2/d6g2GRpdOdO9K9k/nmqe2zt567/XZi+ZW/+Tv/8A8fnKdmsTOPIIOVvUjN1ZdfSThce8VDOkRCtFKiWay5shywrslhuyT1gQR0vnd16JmWK7RakICkkITpShRL26VdaTrPb7N2QbKqfdu3F7pndDDyYtQG8dE6sdu6YJjdBAbWbllZ0VMNyDD4qI0P0nZ5iSBhiOCnNnKHFCkyzqvQVF2lYx8k9EXjVQWIYtqjb2tThaOZoaLUEh4/aPiEZsP5o0oMEH24KGJASydUspAa18qUQCUPaSsdYsIv0Xu9KTAMUsRXlaMsEQZaISL+b/dXFqFjpQ0sbSywaFRN4iTGwALpBa0zrPms22D0fquDznjRW7XaxfeMVuSDH0i+RscP8DURcs2Q8zdd0+G6fInGljmObqEYRYLxNrQSnBgWoTM5XOnBqsE9EF20lrZiEPrIeOFaAD7PzfOSpjPehpg0Wk0T9MeM8xEov0oXvF9XOYfwBPrAazQtq/q7DhjVOgaJspp+4xC6gkikHItLgmlHEiIMo9AhrVrqh4DEClRqoQevAPCQPDgtzAlbqmjCm7XUpb/ClxcJ+7EXA42ScpF4PlpbxSfxsL4m6etAD5VySI22FevER0iaVn2gwuiPSnaMtTR6E4QIA02LMg6mKGiMVq3IXrRGxRc6R/swoYoVOhtbVjdWg1vrNP1ShT9JRnzcCmiMp7N1dA4OZvLCKAgFAKg56dzeaJKX/Ao/dXEI+oH3YLuADEEglaUJA1VL8TYtI9GR3m1Jpxk2TaVKPOLvWsGiPX74nFzUIP7kXog5VJ8Mn+v2oJyogA2rpqkDzyILnd24dd3JhVy9ECMx4JhGOhkj4Icq6dFObN30c+oopwC76Mghy9P8RdsQn/Jt1WRoCd8IaaBKOqrWyZj0j76qyEnSxy4KT93IRu9gUNKOfJNh7cAmBDH0JsXKnqWzfpBq+p10ab9agJDpXQ8Du4AzZpW2rZVQtZmbEXIYd/gzre4PV/cghJi+1gY6eGUXRJGggufRjb4v9Nj2vZY2qyzIqGn9Fz3qW4+JZHrTlJjJ9WmoSsz6BXxL5SZ8W47BGDA6/UgSxASQypgKOAaK/+jUOyyDP/jYr9RNtfpRUzZarqXlSoQC/6YpUid8luEo8gzEuG/ZiuQUFJzf0h/8uuZTKvZpI5Cv0gDDhdxVqQai3p/a3tfg5MuESR9dBLQGmi5igX55G4PUr+gRKLk1gEqoMDAAuTrNGPalYhclrIt6VD/tfYDxVJmwlwgGPyRIeWilBUS00dWBvHRWZQEbQcmnyEZ0TFYjAGPBja0+8hNQt9AiOIu/omcBXEcHx6iOIo6F5WlsX5FvEBtCPUNjYHjEF3athEByfcAMHCOslHJoGmFC+xhuQRX+jDUiwpfxxDQq+CnPakZIi6DQhybPtVRElUmtnWQYanWwKYy2GvEBYBgj2NrTCZ4qKMALdQkJFKCPdDMqL6t1pZeKQXKbzqv7rX1NjXV5nxZe4LJaTMTIeoFGkSegFVVo5iM9OKqk5oVuoL2StlblkP6SeCCL03z1VUcCaQka8e0AhHwsbEtHRx1Xll0bGuyWcAkd/q39Z4wu/grYMvrJgI+guqD+TVPArsEO1HjVT2hgemMyMoGyiQ0w0mPdnliWGePMcFUlhFZLTau6YFwVddhHcIzEbSAY0BSSpvbmtfNkeKQq09e+8a3J2sAPrcYnXPLd7fn3P/Xxg9XV2YWzSyNrHKyOVuIkGDrJeDmkXV25tftdj3z8Fdce3zx/oQ1qN9SmO18Lx63f+b3fFboOOggIml7HlGgfuG1yfM+2qv6Iu8aKwliW7oFY8wJ8iggkiejfDGLntjlCoc53r7r6utnmXdPd7HOfu+FLX/7SBz/0Z3PdIOuNBiEcxIvj2h339/hrv8uPPO3JGxcmTuV8z/0v+coNnz29ufX29/zJc579gmc+66fe9Ibfu/u2mz/61x+eTTfn2xcCAla5vM5b+9hlh7s2PXvLPaZMr37Q47SsqOj8lZX/949/t5eXf/OXf/dbr3zda172W3/51x/dvHD63X/21jpb7J3e0uShos+K3HB5fQXz/f1f/Zlg2M4T3TnUyLgoPXy37kot7dTiq7mdD5aPQDR/921/cGh9xXGW87KMvXpzI33VK35uKVjePHO7F5SjJFgfr9pLy9AAx08Wk5lVNG/8gz9aX1rb2NsdJg0soizLZFkO/9PPfwEog7fg03VbEN8YWSuP8dOyZWgBWdoC4dQRHABDaPDzsjNxX6RV2NBs4gSYJciLsHVCCI9vvAi4D91kedxagxc85/l8+fiJA2BQ5QSzfBqN/V977essv1lsT9BFSRQl0DTfigaC1/nGWZzwLz/0F7YhFD3SfBgNi9nOpVcfvfPMvbub93jLy/ggEAoqEizgYQ2IaFUjsBskjtdVaYCd6nxp7cDMdMnFxwvbuuZ+V5QL68Zv3viQKx/wVx/6R7wr3cqqtAjDgXGirM2BqvHYD73B1vm7x8trX/7Cl5q8uvv2Cw1kwCkTUKZKkwqg0elIdj/j2lXG7ULGFGkUtQyfVly+/Xd+/es33FCVrelmv/3aXz1598lisbCMLfJGFi51/bJdtInlAyeRrk1gJBtVV9oKjgkoxjyakN5drC8dxUBXXXcpZO8h1zzyjnvueclLXnD9n/91G2Xp7G7yqe/UbhD7yWgQD9phONs5Yy82H/rY7/7N1/3KfHdGXmiaHLIzz4v7XXr/+WTxQz/4Y5gr8QRlrRfqqCinzTryvS6GEgFS3EMxwBlSsVMD0mJDVl0jT0LHDZLhEMe77lFPfN/7fq9qFyenu9MLO6c3bj8yGGzsbMRNQE5o6qLu5lbtF2Z3fXUVPnPRxVdaXnDkokunG7vfueXmu87fcWHr7i62rcA+vbVx5613nbr3rGvcKBxAcho7h5N7XXhhsnXk8iuayn70dz0E0Nq3cgi+Xdad23QjGyZXfPRjfzPfvTebVNOdye3f/tZiUp48c37IMBf2oItK1AbYXjbBwHnjm95GoD300LEb77rnM5+/8e477hgPR6dvPT9bzJZW9+3fvz9r7Ru/fVfnhk/+vh/o0jRaSpxYObdssuFgnWB4xMMfDkTc76r757l97q57vCQ4devt48GRyanbi3o2TJzh2tAJhv7a6jBasuOlNDNlfu66K590541f21iUexszN7JbrwCFLr3oSqDi2NFDVTkfH7wUYtnU+y1kElxcvpzWi0mV1fk0rbK9vfObe1PJmzM75/t5Hbdzshq8LWrAsMkXnZNmk8ne7umNzXvObZ0zZy9kF87Ptndn09M7m9N4ecUKKrcDfslEjp/a4XDti1/+6itf+eqjlx9ebM+rQXXyrs21g0eb7fN1WqwNArtdaWM3jAf+shu73u7evUE0vu2e2/wmyPaqGlXchYt0MR4H4cD90Wf9VF3O4+UDlra+kDySyBvVcVhBVILgXe/8o7Qj9C6fbGwv+9Ebfv+9+LMbdsFoGfUDzneDQTyOqpghn8yLC0955Hd/8Po/uzCZ1El/LEWeWkPPz+0gWgJtyIdup+MJnHYwt6xw6dDk3KmPfuRf1o+sOVE4m8zf8JrXBE6YTs/mXR4msbXkRQuzPFhC+oRWWJzfQng+7/kv/sWXv+jM+bPIUCR8rN0QXe1G8BHINA4QOmHVLPC39//JH997+120IptPz917m1tWN917x0owzNPairPCacfwYBBoJdQuGOABSLTTvEde4LGf0EHoE4Qkr+GsWcTrF21tnnr047/HGYwPHzk6qxfnTp3//qc99k1v+2NTz6Z7p+MwH3TJuEsIMzceweOBo8nW6bAoP/I3//j9T/yee269yY91BXRe1eFScviS43/7t//2tt97q++vLS2PbKt0HX+o/brNL7zshafP35gvinNn77z75JmXvuR5Z87d23nay+rXeZ2BRrS3Wzu6urk9f+gjn2SNx9O8iEYrn/2vz1y4cNfrfvcdT3jcDx4+etWjH/moP/nTv7zj7hsr1908m3YziXR45nzmXXLxiZvuuuWWm77iDxOTl3E8XIUeBM1Tn/TYD33wA3Db3cX07O13f+LTf7+3NSums2i41HjG7/yY/OHsWr51aGnfO975lq9+8+bGymc7i/d/8L1Ztvvm177rMY970pX3e/j973+/X/n135htmyuOHeU5CSwgN7iemS+OrK/kk/z2L33FCaNMawfgXiWuAbNBKsaWb3h9YKem9ON9RdWtHjyyNFzat299sjP993/58JO//9nVtNzd3KqnWk4eD8ejxOqSlXgpnu9NWvvCS3/pZU984ndtnTodTnVSWp57TZxec/ll37z59o/87bs9PwmbpqcfeA8KRgdqtFaRVzBuoDTSZC8U0Yd1KV5hG7hTZ3SauVWRR8Ek3VhJ2iDtkvjRS/BUnSTZU0tcR5POiBFIqGX4Pd0j80oOtpap3aYt8Whj52i6ojM2prRDMKds6sHKGl++9pLD1YX86PGr77jtjrf/3hve+KbX8+75/DSonwyW/GjNSUbJYLzvyNJka9Km5370R5/3M8/5mXOnzsWRNlCglWZF8cArrj579vRrX/VLnj8Kh8jaJUi3E7eqjKNsyF0kLh0x4VmhkoQYru9nWvVmWVrw7lZWGcSj2sqGowH8LS32ooS0XLpQlxiC4KS7xdrIt9ywmRcwPlv1E95RDaMI3dVJ8frwxqattRkhirTDiETcz1S3rS6chparOiC23mni2enQmHxGs+BK2R0CBjpV5gYh5IpygysIBSRAi0TwtBQDSaLpWNQ6TVGFxRi+zTN1L7CksupOdas6V4clMBd2JhXVwEagmer7eBDCg7epMCH+5iO0QAIta0HNSvPogKhW89pCYtnUQTPySClKQBExTD4UvYB1I+Fsja2USK05arg4fWrhG3UYqzxhaWmU6mIqNcCCIF79Lg5tbpI0hqRC61TMcm03hF759FV6VSKoF9qBlj+1dBlRicvB81WXENc2tocGcYK4PzyYz0uxIYMkBsmolSlRFHy7/3uHy+PTvJ0Rh7H3ay4YEZ0go4IUdFxFFmk1OqkzX23Nt7soGdkChUdHkKgYO2hNCdnwdXsUttRtpTwp8AIjJ7BzUyAYoRc0gGFUu0RjcQ9VYehoUVY03rUwexXHA1NUUkfIJhqjJTOtdqlpJYtUKW/A1TXIMiu5BXGt66764zeQ7qrmIICBFpzF9/FGWLAmybBubnKNFp4kragJd9RkX5hzyE74CmYRk2LUpOT5Z4E5aAsyPQyhqnzFwXv7AhaqEToG6W7oEfGPKTXyrVaLaI2CJLFKyvy2pOM6GlnrPuRSTuSDJBBHMiPdsNsoSVRg1I1uGlrdmIsglQls6B0ohKqjC1oyw48L8Alqg+FczIppdXBxZVCjNb/WOrD+j4AqRiY8dCIEYaMtbDg1Pk4zwDNtB1IJw2Gc++JVrrILLuTZBSNYYRUVtRxwcJAEdqie8Gt+xAi5vFp9NzrsqVc+vLcv/vFwm3AgwggbUVk1hX8i//h9aWRtvqnmtVpWwwjxQS3k4QsYh7ilU/q4jVLmj7zSdYAqnQHEg4k+PiXZL9xRgUZlFAaX3uAXhpHR+iCt3DCVOLAqXzQaCIIMayUB/8TyvRG1BlCBrKSgZzKeGn8sxYt0/go/g/KAoJhSjg9EyiqqlHYMM3/EOoQIPoNhW8ZHp9Ejwvgx0aLqlKtbAhkN1SnAMoKf8VKLtQZGn1OFmfG0dQ8XmEUQeVow3Rd+4E10rZKQ6w/a0aIoRkQLoQCQRndtk2R4DK3nuQxCberAB9vU8r7urDEldwW+jYYkgoSF2qlaA5e4h8Yfl4X3y80IStXtGElyWtngtwJq/FFUqUWkgdj00abngLk2pPEErdzM8CCtfupPsHUVDGChCg+CaiKB2MEQ9BZAonv4VqVTjwWINmhLm3iJwL8vjDcVXw+jkIZ2DFYH1uOc9LcE7RmowkjqoOqIoToviqqgv46GA3MRFq7JC+BtMBgI01SHcxhi2cRV0jFl6YURcGsb8K6vMIlVai1oP4otgjLk803j01Za2DJ2hdiJlj95eBlOlOeZ4/djLg9wokCbCcELfIGIxFtDt/YgmSDWgGa1QRTjlhDcsgo0AyOrSYGjcitbG/wYcw2HEzH0oCfhxtOxunZ5tB0gQvtt4sv1AQXctx8q3on7BOARkcvgQ4zoEchKU0noWs1HMFUGjWp3AcZ78x+8BVtfeuKETvCyAzGp1vzAj/5YgM2dEIpiW3s5wWPnbmGnc1WyvXCXdr7kZ3+OJDMMPau0NCPCjyL/c5/4JC4HO/S0GyYCEPozTRvdCBmp7qksqdPIcRjSg87q0+ipkG7ZSX9doq+bq9HTvudkswnpYLiyXJttM9lAkf7YM5//uMc98syFOz0irrJgBL7fOsPo4Pr6Tz73Of/4yf9uveq9f/4n/+/Lt1z3wO9yZ1m5ODffPp/tnZtu3Nbm0x971k/89qt/48J0D+jDm3NyP+Yp5Qnv+vO//NXfeu1kuusk5tWv/pU7Tp55xtN/oimn8wun9zbOzc7fMj97u+NWv/TC3/jbD//djMEqFaE++h/vy2dksA984C/JEcHowAIg96zG1yK0UkvR8MBOJ+fb/KVCovz27/4GXrTv8NG0zBGFYTxisJ/5zJ8QC4Ua2EleBnWe++W8Q8U4ZeJZi8lJnORlL/3Zvd2dBgTXXI1bLQDF4GvfvhFIilaXMHDoJU3KqJcR8e0lVVv2oA6TFiLrCAKBUCR3y+2irXB6HZFOKPcZ1Dhd6KK6ocAAIay2rrPcdleLOv3n//n0/n37s1lakoqyam9j+uCr72+1QbM3T+LIysk7+Jc2F1vGiwMPjV9k1QMf9JilYbh16mxXLKxc6J0MD/L2T3zyo1XlYXnYhNiHsl7jRsqjEBQgaYE3x6MuKz1+2PpPfcp3ldvTq47fj2ZOd08nQ/sr3/oikmF++vRwFIxX0J/+UPczBFDqJvdINMMkMdPFlVdd97rf/PXazPwuVi068h0/qe2yRefCNO0ASu0Gq+QloTbq0WlLKy7T6ct/5VUPeOgjrLrwm/BXXvf7T3vqE09unfPj4QDLtDrCqNC+7QxOI9pgM05153WFZQahlWtjflOVhFrljAYI11e/7hV33rVx2cUXffvGL6+vD9/3nuuhJdbOThyNYzAkttOFZg4zwrhi8MKyy3yr+LVXv80aOvecvBCP/A5OU7aTdH70iov/+RP/dOvXvx6Mj8Pi3NZAgJEkie9Xjc7CVuqBxcAMlLGhDbZ6yl8xKSCh7WZamF/tTvwqfcmLflkRMDmdzs/u33f5/37zy0VutErPt/ElP4iKLA+S/clScs2DrtnJzHVXXH7q9KkLOzs//ayfLU6ermbp5Lat7Z0LwN83vvSlB1x+8V0n7zq1tRtGWkzSmtqPiOa4m+6euOSym24687//9Qk7Wm0YJwFJm+5Oy7J68vd+/2Bln8nnSMNLLr/0ve9+R5mlgbdCuFV2E+sCoQ6d/Pd/9S/v/b3fA7G/8q3v7D94uMh29584fmF770d/7AfPnd645Svf+fqXv3b73XdeeeWx7Y17wMEiOx+Guge0rIzvJm0w+OWXvugrX/3O/R58GUBY7Gynlf/xD3/AHq7tTs/4AFnoQHDKugM900KqwyejB1p5mk/OXXrVg9/ztjdsX9jKGZwS3VctnPySKy7O98onPvnxpJth5BX+VCV6C/klNefF9BHgcyCyg+WxINfzB4mPJTTfY0WRF1duPSuqNvSteoDBQn+4FO1LnGEde0m4vDQKx8mSlbQkFyttEjDcMVWRDvcdI4ie9sQnj+xu5C2XtfmvT/xHFI/3Nk5JBgydAgEYwaUGTVLVaZtZzdgbFPMLK+P9L/7ZF21snRQBKd220D3Rl111RV1Xz3vxi8gTRTsAryEWxswsk4+HB0jbr37rW5aXVkg75+c7/pqvNRPFbpkFA1CfxItSrrTe0/GqIVRuls32Tj/vxS+87MiVt33rZo8+6FLzQitAezFkoK666jUBcby2WuTVL7/+9bjrkeWj6ZkdYO0Zz/oRp83hQ2vusGo8QtNPOjxbOSE2gdfMd++ossV7/uB9+w8cOLt5HvDc6jKENe5NNKHBVClDatPlxd7Tn/q0lZUDrZnn7eTQ8cv/7ytfs7Imr+1R5NPrGEatw8+seO5obQbkEDUILPSUN9B2ek2MS7+35JPpeHWd4bnqAQ91Quvo8UPk02wjoyMf/8R/eMVOke+urh5q7aBoZ52TQ81bK60JZXeOTpvu3QnD+Nd//dTS/uT8HWcWBlUE0cuXoujg6tpr3vDbX//y/3nxfqcunVBwlM23968eOLrvRG4m8+mOsap3vev6A8NDZ+85q5VL4RIsNS+7taV1q7Sf+N0PK9vUms1+67dfeebeU49/0hPSemGmJ+c796abpyZnzhfzkxddfPU73/TG3clWOBgMXTfvUrspV+NBm9t/9oGPknscO8nyFIBI99JHPPaJz33ez9TdvM12TF4+5ru+/2k/+ozzm9s6gblJIxJw3fjWynBt5Vdf/euve9WbyIBP/5HHVHnx/Gf/QhCETXZhMTk92b57tnUq2z1FHHzqs19063qeFSCQEwxr0+8CtKy3vPv9wM1auIRSr6vcCpEyTjyKKi1C0T3iS1GMRH/m074fAXXisktuve2uZ/7IDz7lKc9s2123u2B3yEiELsK8zctqYBvX19q17Qt7tZV9/GMfh8lPrWkyjCsnL9MSobM8GL3o+S+DwYWrR2kReJE9yecAAP/0SURBVKd16JEutNYkJI+CasEKNG9OZtTSiRhpa1kgBPzWDh3LhxJGfleIf0MjK0hp2wZWMAhaEM10fuCTzDF859o1yRBBj+LDdaTIVKCXLHScxuZhIQOuwx8dHtJUs5nTjBx/9KpXv/z2ezYf8Ij73X7Xt6595GWv+KVXklQW800Eg91mjU5S4e2FKjSg2yjcRs6nzbv+9HpavZOmou+NieostezVw4M3/8GfL/bSMDlclllZk+j5FBmwsn0rCCLkH62FiwW6O7IkSwyjkanvm/1HDsRwwTLNXTt89k/9yHxv7lXd6vLy2qEjkPLNRZlmi9e85jccv8odLZGS1BWNdHVOgYOVG7QB2TAeDDA31JcWa0VLY/tBKDlKTqorBhaF1Qswnd4QeDF5rGqwZsDDGCl+h7CvS1ENeq8JcTDFhuxUju0XDHrTaQ8IRNnTdiYpTwdmKWmmEgU9RErxnxDZ0qLjIfr83w8xp9YdtIxY2xU16KyVDGEYajsMH0Pzo6l4Fh+RphBAgmHacqSqEoy+8nzkjWv6dTrafcAX+kHod0FIfNJv6V1pFohxKGpAm/guKUYv4G8VnFhzvBLwOn+H9I3ArJHHUpgaOXKGdlXxXd5i80vYpLZQMYYwat6KcnFVt9M8FMNFd1Riq1CHgBhwp+MpYIYBwRvayXDI0JhcN6P3kqXztI9JT5LeU5O0SQ2vY3wc3U8t6UiX1WPNOoeoEd4h6aw7pLUpkYaWecFL4XEaAL4rdR2ogKbzOjCkHTlhvwCDJulGXBSbXJifqUuqHNA72ilBjHXLAgPBmV3JQpUwpBNhZeqDNDqB0/ZH2jBADAgMkGEwuI2lShljAKtDEfFeXKxEqKHxLacs4IJwbQkuWiBRzPu0fViryWgEvkDudskIfAY35j90045wtrKEI1h4LA1DmXo+2Q0lCIPWOUW9BuvPK+nQWhXdUAUYOyrycTIGF7nkq8joOAAe78d/FICeHQeByqB90aq/8FoFo6D3Qz6F3oRAA6GMpQpW9NdRltN6JK0loZkNrZK4Q8/QS1Uk5GBV2WCdUFpYU5J8SJqArKeQQElAuvmzg7BUHGAu2CNDzxNorY4lquMoiuMQ/MJFGe0afd0vDlQp4b7amdVqLY3W+fULjEDE0ojUwz0Lmqb6HXZRUPBHbXNSwVVrpnT6M+Iae4PxNt7K/wpT0AUpfe1To5ugAqOl8iF0Ct0FTmBruL6obG6IUgJWK/CMljVhMRUHFcR6LslFYayXaj0H4cJvVWlWeDOyxIc+ju7g30gRWBr8gA9gKbI2II151O5WZQsaolVx+AiYzyCB+9qMYmm1R19h5f+8LFAVETe4r4jBY906x9FMEPgSDAhExk02smwPf3B5XO+OGhw6ThArmASjtmCtqHBTlR55EYlDBR0+xaD2f8iN5HDf6955VTdCPju6hZtHqIgoo/PgGt5FDCLBw0rHw+oqJ5pNAyxdX4UlGUUaiLrUSVcqZfSVOC9wIkVTqA84VoFKEw7Im+k/toXR8ibMjYv1o8s/JTaA1KoojUMOVRkdNaJRB9T4XqgNKfwX9QkB9hksfq3deHxVW2Zso2X0ajaDiGQB6WrV8Rg8fkkg8Bu8sAXa4jDUNfp0T7MBgaqWXo8ftIj3BcQDRqORgBSyzUtJ/uRc9Y3fOGGgklzgA1A4Fq1X+ZbfgKG8QCZoCSxMS8CD0LzF14lCvkeEYzT+gCjGYEQBbdJi0c4paT1NpZVaaI06G6isXqJnSBs6zoHWYQAV9pys0wVKdlsElq+KYqSFc3QH4K4AV8Dc9AI1Doc8ECfQMjlQmxHTKlpV2iAqOomwtWJ4jGHsMZ7qcKr3+9guoH98jccQMkqc6Iu6XZTtxz789yB/XuSLLbxHN15jkwdefX8bjtNOdGRx6eF7TuPoGOFhE2htEeFpPfLRj2eobF2WEpLpAYXlaHBmIq+yYQ+wGReCAWqZGg8JElCun2DS0cLCagEAgM6fYRERAWKbQsVzrZ6k81ogORgtm9miLOYp+ritZrtbvPE1r351U1pInCCxupzH5xGmCrx/+LuPMB47t516wfNf5FuzenZrWWd2EYz8oTAmWk2z3Grnr3vzW0b+4NzmuUEy8OMIWE3z4uiRY3/3L3/3nnf8cTCOP/Oxf3/zm3/frne3d2+f752r3Q4e4Q0DdzieZ9O63v7hH/vJh1x+/N5TdyfDiMjXIvHY2T8enjx3F9kRVOrCtsroZ4vXwvssi7zL38rMEPZhbdfXv++vBuGwyYu22Btbcbq3B4CduPyBBEA4GgDNNLgLLDsaJGWiG1WBnQFwZj39aU8Fa+tSIE2UDRz/yMG1bDIzTlUXQZdr7T5w4UeRlllXugEXRCR3hzpqqhX1xJt9KILlxkQmQdSErfyYdKckVNqm1f+IanDAD8Ac3wntk9/4ipX7q4eX66b0icRV1UmS1RUQcALvJnv3W2utMGjsclEvatcKu1GYT+qyffgTHjsvFnEQmQhHa9Jd6aVvfPs7AKbv4/YGfgf64VhOF3l2FwHa/C4n15gM7/X2/81H3nvD57585MTxZFnF4I2dybv+8N00bndysk5sNwJPmhw5VdE7/pI3rrHbyKvcLN0ss/lrXvW6wOl2pjs4vVMTT5Xt2QhLfHCQRGQFHZ/hu6IdDCuKzp6Q47KNe8+fuzVNT29t3uNZ2fV/8ue+sVJ7UXdDUK9sy5jMTwatdIIoUojMJEbbdFlJ1oI6VYXgzBkMlvd28re+5Z2j4aHc06HRX/jsZ7DWfOukiQdOFQCX/I9g7srSysuIGNWm9WixdXoUeT/5jGdMdnd1Wneb6xj+sB4mwIv14y95HpklHIwr7beuyIgIGzvo83QEeSUfWZGHmNH8B+nBt0lpIAWBAK6hTxw/Svami73du9J8B6nsLLp899yhw0cf+qD7b+3cFTlxTWx742DQBUPHruqNvcllFx/+1i03XX355Xm2+4EP/YW7fsiNkkmzZ5UFhPmBD3/4N26+5VP/9tHp9u69Zzdpihe7RWn7sZ13/jDRsY8/+LzndIjtwRrQYNVRFznWojCb2zvb5yfpxtkzZ2ur+skffKYbDC/snPOtBObWuhGGObQy/qsPvh/mefM3b7UGw3LjTm++KM/f4UzSf/ibv773xhvf8sZXvfQVL7npm1++9dZTa6v7iskZ1xkzosGAPOYOV/ff/K2vvfc9Hzxy8BjCvLSnG9nGdVcef/L3PtPkkyQLYWUlIKbyM0BahFmJj8iwRRUOvBLulO/8wq+/7ooTx86d2R6urEZ+GBWkzPb4xSduuOEbH/vIn3fJ4XAWawmtwZ1UfSgLLJnrGlzD6FdKEg1kkeiDPpFsAMoijoMY5Qdww8nDQecbkk9oueHQqb02JYzxjVmkun/c5ZZrLOMs+QvT/ewLf3wvK6948GV33n3bdVefeOzjnpzPzo6SBB0LA4ACaybFr8p5aXQraGONmnIhdvrqN7+KQIdetloO0HV7KUJyvP/ohz/0j3VZjlcOL1qP9JFAx4vKjaPJuVPNPB2tJ9kutKj1Et3UpngN7axbeFFXm4weIZ26HIBxE9V0BVYf+6e/0SeLqs0bT5cwaDNsi/e1gG6r8Q7aeHk5CaxP/dP/E/+np4lvvCYJxkiYJtDJM27ldJVVGLhUGbWtNwv8aGUYrdT5aVLe337gvTs722SQURUgacraJ23YnsFcbgYhJ/maxd65tNya7e41O1m+c++Jy+938fF9s60LmoEoK9WLLR3RibQEjHRsAt2GL3iRbZHua4CutQIoQqBZ3zCyVl/6shfvXNi6/LLLGD3y/eZ0791v+13X8rcmu74dT+YL28q1xj5rwiXtFvBX46oMCq+MxuO903dZfvN///afhTV3AKsMKh3My821i47Gy+FDHvW4yiqjpSP5PNeO8y4qJjT89GJ3Zmd5M93oPPcx3/2gLJ0OosRt5jAdT6V34n5wx7futq3Bvd/46utf/ebapPPtM868DqMxmcMbJm3iN4vOzc1LXvaKZTu5sHkOAuMXEWlYC9zd5u67boRTwRv6oueoJTXNp5ONu+dbm7hpunsOsfKqX/m5pjOaHvSSHBZbZml+9sB4/aMf+6eszd7xjnf+y8f+1zJptnem3DnbaFVWHI7CYESaCK3FxvGj+x/0oGt2JueV7vN0MPRgheNR+G//+RH0kfSEO4yjcZvCAU2TIdZ0bheyLUgOf/Pr//WJ//zMA6552NnN01Hi//3HPooWntfTrAxIZyZqS0ieTr1ymswsKidpbc2iZ+XyyurDrnvo5unNECCCpFWBk9YHTxwFGf70L/7c8VA1YSi55/nTTFdCtzX0xGs9S/NV2iWd2pWmegEAJ89FB8HqwFKQmzrwpOw7E4Yx/L3JuhyDGuOr4qllyWWBbJDyUETm0g4q/fQ3EIm3dppHJFoXWelqlZEXLwHW9mBtbbpx+m1/8J71fYfzc7M2tL/4uRtApnxrc+gCiUEZYnMPQU1ApHWVZwXcKinzrt0ZRP6jnviwrXPb8TgiD2fGKuxybf0EzOuVv/ELCKI25u1ZMycX+lHsGG3oW2gNA6TB8Uj7JLIaKkm/YMOSyxKrIre6lrX8i7/4s0d+11W333vuOzff+I0vffm2G285e9edP/gj3/fyX32tT/7DPXAiiZ5Kh5MgqQhBBg1Lau6x1qUskov2IIhBPDihZjEZFL7i2MhUx8VK6H8EjRbtAMc69Bg3BVEITcGOL5HpQljogV0UiGv0fElyMaYlIiDBPBIVihLSJnxJIy1PkMhROaJNswy8VckLFNJxoogYKHnBrzELRAXg4Dt8BK5EKwAraCoEmP8heRBvkjea7dfOYq3PAGdhKijS2JM+sVWbEby0rU7acknGACE/VqGyV8hSHWhIrYvQcp4WlqhND40OS/U0c21cl2Hn/bq8uBFMSQ7StSSIbCiMbijS1jKEhtEmJIkhdUOCT4VFBsBytLBaXZMi1G8cfmLQyAZvhBEXQEo//Gg2nedirKzIGQHer5TZ2XSbBiMRK03PqTH8UlJI07ZtUUNpwUZEhUYF4gEnpQtJHOE8jAC4gQ7r/wzH5kM12pxxbdwmT1Ne5Ot8pY4e4xi5gUdLz0DokyTRNIasoT0CFYzONCXN5lnQUS2eUfZkOLXgAivzJ9wh0KZG4lQrHXRNFdyWJvATPqr/hiGSIfRCiRctrnJ0nDNqWLUxHqTeqdWMiCmJVa1aYOywjvZjaHhtiCKRrIXuGl+tSyGl00h9X4UH1w8k3BmimljQpacqRd13wqV9X70R+c2/LUaTkWM0YBgMLYrSpnUS31BGOR8JWoU+vsd4S776buQJNzSRyzc6kqery3JsLZqiOQpQuwmcIIj0HJmRbxHvdhvgQ3GI0tc6MlrIP/kOkcHfPYYXfoir3qfmsYfKQnwXg2l3HImjgaxplbkcyHYq6TMbt1Yz+R/YqXVwvFDnBAvfZLYu8mOMwjDqCVDJLNd5oqrbtLoXTGs+tF0OUU87GGXGt99sxPCprGKAchlU64jUKrysRWdoTZkWCpmcoeCDgo1Qq7tI3HxS4VrqxjoxXVkGCtev2GIkdOq2Vh/hHtpNJp3udfyvk6u7eBX/DMEwrZBoUcg4XlsXRan94KpTqdgil5Z8B039IAoxD0MItWOIEMBEo2zZwx54wW9puKeCiK6K80OiQZggPKSvWvSoMeUztYGq1KoNWyq94WxENP/Edsod2hOHOqIFdFT5mlfwoophlq9jaPkNfiRhICYj/zEEjC7CsiIwKnDDOBR54/OdwYJFTpblnWgUFVu16psEI2PKk0oVUgDUfoWm1gCpyqAj9+HutKuBIAYePJnwUFXMVmWbkcEYABNPcZ0EnAqcSCsr8TrfNrXu06dxvTnawAv5Mb7NfyxtyhVOYTz1RhXFoEWJ2s4gCfU0XiMm1xdzfCcKdSw/5Igm9J4M51OJSDb24ZDaCqhiUAWfV67mdbxajs3jfZWgSl1pqT3OTu85pNIyr0xhwFHBCXBVmb6KqRnzxqhOJNaqnAgQ47qomlzV1iKPfKi5FTrCFAUcfgMd4ZE0xvZIoXyVb5DDXL80JKEogESnvMUlmSGTO4IpgE8l0JfWijNhU2U3ea7BVftsV1unEQ3y0x6dHBhG6Pi4aYndupZk3SMVucFvdWykisqtpxhVGJBW88zozB3MqrI+at0O+VDaeINB4GyePzcK/XFtLa/F3kBMDJA9v3WGjGV0dEyZ2yaIVaAK7dYvh+CtriO0uosOLBHtu3CmaoofW363tL7iFvliOvGisF9xUKMfGIuYuKpKfBAAQDTLVeiMqeierxIbLKQA17UpG8Ig6FJVEAitQTjt/uuCZODaQ2XN1lpeWeafxumy2h8MHS1d9ayzGxfGSZymG8vHj5m9M/nmXh0sgcxlZ9Ji0a9oae2629w4X9eQ4OdnJg/akGHW6lnPHwysfK9EoNz1nS897ilPLWa7+d7ewBtEUTKMBg1CGjXteFHrTE/tuKX1kl9+ue6Un7SazGyjyHjeymh3N90rt8MoADlAMhzdqfzAhjGHEBSUd9tU0XjdM+1kXtnj2I66powa32+DDvPX83lXGGdRg9cqu4E0qWkCHRrGuLXICss7dPGV9F0Cr1LxcUEU25pVs02GeCytvMpyJ0CBtQhnsRBdg9hAMkAGnQ6DmfgrcYHB+FvcxYntxP5sgatpIV4QJw5OBAnTbSQ2GlQHwDfdN8/d7YQEgq+FaP4gKBM8bfvCWTwy8k2Wl81Id+WYZupkJvaQbla7EszMxArLg6sXCcGTpaCr3NYbkIECa+fU3IfbO1YYDbPakCwCo/oTHKrJK611jHTS3sqho4WXveD5LxuOx8NBsj015zZ3osT6mee8oC26SBXnKJtn6husFifXFAGYnHhdWvt5NEwWi9QfjK57xCOzvb0woZuFW0Uq9ni5CsE6agKwYzw66CgI5lvBioOQqNsgWh8POne0Mlwt0vLIiUtIPxv3bCE/sA6Y0CxK08XioqrzzzWP4gQl3qAGuGQy8do4sKz4hS96Lpnxigce3zg7vfKBl1569VUmPedDZexuYqd+bKHAWyLFMTEIVjZ2aIcEjB1h15f/ws/h3gO38dxBUVdxE+f5Yu3IkVu+cmteZH6w1E+W+IYvKcm5uEZXED4kFdIFCF94UAXLNcRCCe4FYIYIHhZptM/HtiWrPRB/bM0Wm5Xlvuz5P2tmWj3U5lnXVUEdkQo6K1xZP3TnXSd/7aUv/sKXv+q1bj47W08vzPbODEoHPpct7p3vnq3qvad8349+6pMfz6bTrXRXpKgzZaXDuffK6f0ecuXe9uJLt/5fjMKv5z7aTe5UmGESBvuW4qVB4ngmWzpwaC2O84mxo9AyOsOsrCp3cHCWZU9+6hOuuvpyM98iD1RhVwwGe2bb7MwuuuqiX3/l6/7wbe+78v5XF/Nzk7N34kxdlwH/6CMdlm91P/rMH8TMS6ujtK0SK25m3avf+HLHqSfTzS4uQRu7CUUhNEGDsidaGNjE8kJGIrLKne0Jn/mTv/zTril2ZpM29A2krIrdsAvHwbOf9aLQsgYrS4AaDFGb7rStw1Fxp+5PNKxKrd6x80jHrHqZbbRWoTPWwsk0BYkvmCZ2jW5+qt0AAqmQheTga964MhlpEf/1auMko/2L3XMf/NDHDx5bb62gKuo/fPc7pWaQgWAo1AE56EZiGI7LkIaFNVyJLRMMY1j++SMHjl550YF7bz8b+yvx0PGXSRB76+trnWve964/9nViFInKyj2SBGyo+M///g/ICWBIUh3Xg92NU1ql7Qyk1AAaz4o1awoiF6G2WbaahLS7WX7+flc+5EHXXj7Z2Q7GQ8fGjSo7QgNUBtLjBXBkRHIQDVGdC3iIF876szGswrnhC/9jWWMtOvC6gOSNDrGwYAIwZHZWdmUXVG2yUte7T3ryM46e2AdX3t3boVFoJQQW+cLkdeuVgr08c71YQjkKfI9kDydrH/XIR+zsTtdGy2jabAH+M86WAYdrS4fLtYHT5oheCJMb9OwCMKmLeZOPlw9Uzc573v2BlaOrdu0MTXNhktpx9Iu/+kqyfgxZqLwwsKLBSPaM62LhdQWaMO2ZJtzUG+wf13l+5YMe9sQHPPrcPXf2x3iEkbfWFPNrLrkcZP/Q9X/kBUGXOHmRVlKE/tBdWRmHwbjLYB2W9eiHPxYmo0KyVkOI+ZDjz54+ubay7+TGPYevefBicj7PUpgPtFuHRQtKdE1P7XaLyek2q09ce1G2mJKJtXnJmpsCmmzdc+qUknq+6Gm9RRNcH3COh34MwKpcGVQPftjjEUznz2Wata21jzt29m9PJ3zvk//2yZf/8i80+c4iy2wQzR94/lyTH0ZF96LKZ/kMKvbiF7zcmMpOhD9onK4okiCZbuXkdXcpaa2idKwBiqJzYWzw1vnELC2PQOOnPOVHUM5RUG9vbP/oc37MsvzJzkbi+3hBEOlULXiyjS4M3dyrl/y2sDLGdfvCFknzBS9+Xl7pjQN/iC9MRPHh2cHr3/DKrjHoqnnexKOgIgdBsZzQD0Wq+VOv05xxi9pHg3lOob3UtJtQQ7KHYmQBmVgbq4FItwoTBaEfxwiAYBThVFEEf+33PCLEwsprQx6p7Suwfc8Y3xrqohRaHeiUy8Yq5iYOA1zrx5/5kzjlEeJ0NnvGM54w8JemO9vgYdkshjxSxJwuqTypzdKkZu16HCwQ8Lb90uf8XFsYYh1OEiCLIQllubrivO+vPmSsfCUekS20QDiDIgdi5zRRd6yj0YUdhc7HdVSZUv7gZwaxTVoRJu1sdJ3/xf+5+dZvff76d7/7nW//nb/4k3ecOXfb//voJyoU3mLXo0FwUTAIPg+ClQwkwsS4cJJACxfEn/lfZxUtKCLFbcpCJwD0ay1QPMaU/Bvk7dmnnJGIBktpiKb5G0SEpzlYwKjISHNRiEbAEqrPhLGHEus0M6/lH/yTeBGbZJT6SS4PPt9Ycch3MBgpX8sOoNOm0oouggHJRq9Rg1rf38ExW6gN9ADV3R8wruPzVHPAgvwDvYuGAiigs6G0Pf2G3Lo2KOwgQ6TeDaNBapGK1rEptlWCTTi/llkAa1B17UTrt2JJ0CDjGK4kitBXqr9pjPAPJFK/0gIhrVlhhkoyh7fDrDQRjWTS3BtOKF0NYPkuYlYyW4UBhlU7bis9W0Kbl9AP1WI8fovMK3M8kLFFK7payeJo6wOCihahm3CVPloRShKgYeT6Ub/cwvZ0exeylU/BJqQuQEvTwnp9LfPqq6kKbS3MQVAzcHZBrmvqeJCAISgAKKqn9T54ISDNYOl0pDwvOqBaAWj58E58U3V9KXrGAFWAaQk6uqQealcLr2aYtXzA5FomQ2tpftsyFoyuTdv4MJZVTZLkDr5EWq7la8eKDj/OkcvaYYNBG183qEaYjieoSo5oV71Fpkbe6Sg/KBQx4sCPVZkxptb+EnxFNSGljX7MGXk9ABdFKGLNQIlcbxCY9BUdlXFoMR6jKkGvUBhR3fvJsxB02hZEu1XXUVHDzcuCx4hZ6sP9PfcCI8ZMFF0VSU3rORBamC3/8rCTbmVX0QcLYt+21AWnQEVNf4zKdXQ6jkJUNEJG0h3E5p8wV4hFqGVlxEOIJ6Gb6b4jDqmpRfyVMa0kJEiyljIHTgmaOBUBjCX6NWK1VndB62viDlnUlyh5htZKEj/8AX2q6oHdkeP5DipJC6MlX7V4gyfWiGYFWoH/0Jaq0GFdjCQ6kvbQOFqOzGbMbZU/XNIcOABh9vgC/0a9KB7wST6NfbVRBnO1MFLcFoLc1nJLFzqvmq9m1e0O5+UnNF15CLfkX5iNiMPn+s2InZbUdIhWBoHYCtxYtsMTsJkchU9YOuReiaFTc1CYPmxJX8WV1TD4kC5CE1IJUVQmQWET/ioa8X+6D0qSEfhAhWmtliYyNHSZHAS8uFoEhCsZvkUMgEyOTVjgFwQjiGi1KvWHOAJ+q/Y09EW1cIE7oBFreZwKl7oCy6jQDzyDMiQA7ULVwfM8k8e1uIbEvPxMVtZJFypstJYdBRGPU6UjHNBYHg/JKUyhOXZRUYxa02gcGHkLjdICP8BQLsvw4441AkCHhNEPpBfer5FWdPIuMq1XdaZfzRNodRUZU54BpoPufVlKf8Y4LX/nS7wBkKE5WI8Rx5dJNlVfA6PfKgbh+P0WNdyE0C2NbiVWvaEro0GMHwBGKmToMC9VhlVRa60oiW2cn+4E/AYqoCWevAa8xkxavtifxIE5cWWsLw2pLcpSf/g0/gkoaB0MI2i5RVfGnYmdgcpLXuTGQeTgALpQlMdrGRLtcYkxj6ijDyAF9Ne3GQr5bF8g0SY1xRdepOq+FfoCBTwMIBBw0FTXQnVhzb662gMRIIKykVSkGbAFuqSb8uhzjdh0TNEEwGSHbhfI6zzTDo7C6xghXLBYZI7nGr+mQbrFwFYFWxFsIWciHogL4/eEJboJp6QVhHu/Bgx78H9iq9TKQ/kE1BOL836Z1dY0LHbX7llIVUziDlqiHnuDEaCA6w6DYdfCz41XKQCuvGg/v4WdY8oZarYLyM28ZPPMbUF84MLZ22u3cuwQVEbJJElkQwsII7Ax8QZxgg8984efaVXWojVDB9IHNStbhNgi/cQ/f/Lo8Wt3du5COvpe1Li6C92um0F/R6oxUNhadzlH1jOe8gPYF2UNYAWB6ha2G5aFdeb03W3r14CGXarA6LamwKfx3bgrujAaQCxqFa/a6XyvLdwmAQn8Rc6IIfB1/Yev4kNuqi7S+ZoFHkqysr0O5trVs3ES42+V5tHIS2ET2wPlRUIeOoUicGMrRPx5lagbcEbokehzMzVEHm9W2Lh5z70aR4IlR4k2JnRKGqnRbkuleV2NoMpuqgKaQmO+Me/JjwqSOIAuM2yDfeM1vpHXTYQZCT2UUzoMBhE5QedqNWATkRrsXxYVhk758oayBf+MBTrws4jsbnK8BHdUBbdBMmWtJ04FFQ8CQi964bN+gvA5dOL4YrE78gLk+k8/63lWGG7tnI4a3obfhnm1aD0IEc80ZBsRHUSSFREwrl3ww1f8ys8RDkVut7HXgVq1HwNsEHRcV4ssIbuagg57dwX5VU+yKlVoEe52XU536cJl15wg6/ohn2rhe/4oqXTZO5CIyVRPY/Tcxsv9IvDJN77d5vHy2ryc/OMnPr16dMXGqmnx4mc/G6E6ycjWYZbXrkm1Cbmq3Dwtc7A+APmqsnSNrpC308WVD3sotGlBrmldkd3lKFh4+5IBkPzhD1yvo+D4BbrYKeisU0GGSjIcsUjeElMgNMFNDGeJKwMKVtUXLuoCk+FIAzdxq0XhpmjG1eGyb/lPecb3K9vx1hjqUzdEXVVHcXfq5jte/OKfeus734sSmm6fIeuKenZ27Zaq9dYhGNDMF/ON27/nSU977a+9bPfMNlBe+13oV7p/shq6WU3Ev+5XX4uvuV5EvqSppiBcoCwLGd23GQ5QZWl/NGmMafN5XSCRgI2ds7dggo//038S+VNN+2qWlSQYx8Mq6vK9yWK+M5/cNTl/oV208XDke6FLuidXVpYzWP36Df99592bl1xySW7nkWWfnc0Cq/3B7/sZ166GIWS0C2Odkk0KBUzUOngh9EUTX4sIQlZ7S2vDttp+4uO/97L11dN3ndYELRYGnDvvxImrjG29591vRhPXBQAILcDFC5Js0wCyACxYDOO3teiNZyJIPDsAJGrPxGUQ9TwINlO3iReiiXJVf9qmKNqMIdIiAy9UYrTqvIQhWf7PvOznCbml8eFTZ09aYfCEJ31/Xc/rCHyCQjGS5TxbpHtVlc33tgr402RzJ8WJ5/bedMEwPuTRj8Djo6R08oHbBCAtyB17yZ++/3ogIw49wCrBmrhP5Z7eRPVZbUxz3eWDy2Xlf+tzn7XDpJgzULqNsnXquLK1ASNuGMBwFJEHswu7KItffumryFRQlrodzZF2JQTHcnxNa1okFFKLOExRlvPVQRKFmljFOf/4zz4IHxwP0PF4poeQ6LocxQVli5zER4rWYWyqRbaDDQgocvuOTpEnDu02LS20K2IvCOuyJUkSmmQg34RoYdFOATdjYO26ugLBQj/C6hhiR7fEVVau3cpBBJrq7NuMOLQGdoxx4ngZJHn+815O8jm2foAID0bObGfn8Y94PMm+KOeWP4h04WtZzUrgjscGWq6OP4PRSFCIotOmdWo2oRi//4E/qqx2tntuZDV+gSps0mxnNRq+4bf/gO7E9qEGrGkWCB1cozKN469o9Czr4OGDJGXCGgfQXqQgbuoF8HrqrtsOrOybnzsZ2pXfCPS82Mor0FDeTEypjljZThw+7Qe+r6hUXSQtQ968ga4fOn12G5hYWj+OJAbQrMAoxXZuG3TAudtB+sXvV9aHmTt3B1osgsyMl+zpdPdTH/2X733q9+4UJ/OcFhpHB2hnTVoYXLlFLzW9qRkF97FPeSiWt0u8JbLcwHRdOBqQJ0k4YrFNZddBKv5cd9ohXnoRfrLyxS9+Zm+2uOziozuzHQjKm379dVa1yPPNtPHzwrFU9eiqWYOjzwpRy6yqAtJ31gyHXlfWT/jex1lV1rhVkaRIbR0Z3JYXHzw62Vpki0nbjLs6LVLRDQ8+Fhax7p8kRRL1cinLLf0oIaPBlittO7fKrnKMVrERJ2EQw77qInecuCqaONJ8jObQs35psHZKuK0POyaxxDl01LISZCzWyyU5BNVdoVk/qFVMZHjRcJ/Jt/778186ccWJxSzLp7Pn/NDzuzad53uwSOJ7QV6dt3aW+uTzGTDiVXlUpRUwqk3bVvHwJz2GB04qyyvrRVRjBf57fP0EDfr8pz6hu1x1zZMh/5c6VxK7aE0JqTKMY8l0W+ciaZLOIwUPyGu0E/5gB77leelip1hsXHr5NS/6+Z//xVe8+rnPfemRfSfydGu+e16V2l4Tk3vwJUzKqyDePByL9nvJ+sJDJUkkIl7jvD5xQRtCnFRlA+l5fNVUlWYzPNBY2gPsU73AZLBz8jitdlUV8uCmgKJ0II1ED2LD/p4j2LhW9ABG0pytLuxEx2uzRoURUQyoNJBGKK0LnnvSpfldOCdsNNciHLzREpEgq2uVByAWoCqgrkGpqX4CEMothYm4pa8Qa1KZsq3jKVVrAZPUhqa35VmoBs1ANzSAhACeaemAW1SqVvTimg+pxtivAbhvJY1qBfAtpAX/BIEV8ogpt8sLnZ3KTySRbauocR2dcsLD+Zwn/sMfVRXpL05jYElDUoWaXYf/aYARqtqKxp/pmyCRB0LhNAmvqVmcFox2JMwwDp9lyEttekFGG0yjFiF6YU2OpkngjGg3hTmOJ8WBh2v1rLrJR+mGSi9kApQkCgVdhCC38Rb9hNGBbSoi3EjH9cpo9K7XLBYiOUdq8SWUB22R1RgJKT0d3wQ/1gQ4X8J1cFPtYoMf00KyJU/tyJ59NQP4E8zwfu3ykuCC5EmNoB+Qy7ofjXbAwj1Pyr0q5Wnkf4QRI6fik/aDdTiGDiGGTqH2G+0th7l5URzHJq8EmyifVsfX02dVO/H4qs3JQ4wcFJcYwBfjmAHBdDgAw85/NE0GTqqEYZdlzqgj7VU86lfxEE0IJNoTRlFr1Z7OGcHZG5u0qgVtJG9iCT/WFAMNIC/QdbyqLNJWB3C6/XVMnTosJaiXqmTaHyujv4rq8BxshTVU1lGlStVlRk+qlafiggxolucEGdw/JFVrmb7Kh3wemiWjgBLo9kBT/ChEvhEGIYNv8G7GqeiLNJrr4m/kZ5iV/sMo8WJeTY4mG2FBjRpW4i+9zbUd23GyMlVhCF8lCLTwg4EhPfMT1bAIQQaDiKWxPMWUJTpLK0grnSeNr+KtOh8el5LQUs1HTtp3SpULBz6Mn6q+2BsYJULcQRq0oacqa1UeGCvBWF/yEX7jEH4U6kzRWhGqwrdmhnkWD8cbVQKlbb19Nbz6k+pmcn6ryApaoGoULFpnpABHKj/jACo10QbXhRTSUyI21NIBAQYh0gnOaTDRRnDRfiKzJFv2B+fht1qshWYRV4KcASB8k7DvwUDOxki7DATG+//Xz+hR9FGHSGvQcVjlelJ0nVdCF1yM1/Y1Ml6CbWu4qA4SUjhpEVeDQ6ItSYK4JO6hKjZP1f5HjTD0iRfgTip+MjpaM8cTFY94XoOV8AdholahqbgulAJVtH2SHBzAHuiJ8Fg797CRJj9AU7kv8EMEg1YKAv6CckNEwOpwAoaD1zL0AUHJl3FVuB/x7vb7zhiYMPAjz6+rynOQ7oY+CnAEATgSDyKOVC/Gdrydb9MpoSTjgRgPI2CCAeTD2XyGE4A4PIAmoaFrDKBDDJsQNq/DiQg5OxDi21ZWo9x1D1MNydfkZmUzeqpPljrHWsXLGloAIXd9VLz2f+q8QEY55BmmhGfwHlFipS60ha9FcVpVqWmtDsPSV4JGp+6L/WI4IkvQjBthcM1WMPw4Eu0rMwjvifsdmiHFoGPDUZKMmywDUK6+9nIFWuB4ic5j98Oxk9p1UkCGKk1CQGobnatNx5oIfHLbyLM8UxSdWE1AkOj8Z50qrlKidmYi9lFiOvhVRACj9Gva1B75ltCy7xKGrJsg1I10ndbwws8JQHyl1u1LCc5Qu+4SxqgZiqr1yxp66uRWiDBf2e/qkLY6NHET5JoSsax0Dk/TsWG2wSEA7JKRvfTS+/WpFIai4wYQMcg1fvLdT3scRGDoRjrihV9r383A9oNclb7K9qPGC4LhEmxs9fgJQhxQTYJAe9KbZhgloNjmuQ0n8MsKTpfg7IxFjwIQdQKEZIjgKMMguN8Vlzl5Fa6O9w99L4H/wa/q0EtsLUxDNpJh4fh+HEFg4Yc6ZbXGRb24qFSWYwz7OffK5XcwTcsK/ZFlDaCP6G04ZaY6W227cdXycKAuqm0dw+R4EW0OyaGk5zpz/EjFOEI+8DoVy70O4u1WXWiFBJnR0QbGT3n+ox/1EILZCuzl9f1L4xFSKm/N8SsvJ5ZpNEHTlp2xMif2ijIhGUUOkavpLzwtCvF/RgIfUUXbAvo1AajHlYR3bQErUm797Pwg1vnzbmPPy0WydGC6OP93H/3E/hPHG0WonZoCWfKzL/ppHAjlWiZNUeOui8AVFQvjgCynC3sxNWSu4/VVaMCF5nGPeQruVXoC1SKbV3RPdVtGRWNRYmPoqOlSHTVQlF3a9OVN/E+kDKpSgp7WVZddY7qymxkik5SuqiFJGMrdWX6X6ujq/pAn8f3GFZmD6Vr+O97wBxDEi9Yu2thb4PE/8Mxn8aj1OHZjb30lCtyVuB4M9q97wTBeWo2Xl4eDaJiM3eF4dXngRN6KN3DDAIHiJw6agiTsxInxoa32Rz/+z4xrtOQa6BdCwLYWeLEO/PWR8VE4hMdp+Ri/UA0W7NLuMnAN+EVo4dKadnOavo4TWrG/kDwplnQSMB0hMQeWG1VGme70qc1Dlxy7/vq/Icukpy+Eq0Ppi6bA9hC5DonYWKGrszuMG7fu/I1veefQS86dO520XmbAUBJUVnbN6r7BZz/z+TYvomjcNcaLoiiIWmPqHDcUMbK8hGFbGQ7sMo0DBFlSNFpSM5lk733r62vXmuzcltDeBL0O6uEsuVDd7wAbsshQi4nsNoEZ+Sgt0DUZj92qfc5LfgGevjREyde4/XTj/GVXHQuGg8XkgjJc7cJdGr7o2BGRqgSmnE8uA8RBMaAWjExNhl+9/g2/Q47vCt1gZodwUtducn8cv+43f7ep6gP7DhTWAvxttcyy9iOrwrV5NigHQUe0k17JHQ5gVIJ7WjpQjnxVh0C5pmwXdhuOpDSrBCwn5cOulbptTfQ67f6l412Rfuajnzq8by1x4+lG+aiHXDPLS+yarA2TeOAOluLh/n2HD4arK8nq/tHq6nDl+Mq+owNntHxgbZwsEajHDl4chE4UD5xwoYshR35VZkcvWrn57tt1SGgUI+9poQ6fjP1xiBsTTV7ZZW5EgrGf/oyntW2+fuhKUbVCx4pXHtIrtHE2NyCzQDW9wRIs5jk/+cN8d3tvXs1aWgY5lEIR+bWAHKJU0+tNBLB0kb1YmCov9x9Z/o///O+v3fB/TnQw1C0o4sYw6sp0mkQFmtF2WQrvNnOEo/VLv/yrXmDl84q0mualry0iIXK7qgtHCQg9JP5SxZmFdOvRMsB3CAlT1b4diTxgVStodCShZccqaIFTXiOiHaKS4rxizOrQH8NC//pv/+bgpQdrk5ZNf05U4/30zz4TylUVe2BDQ3q0krKxGAg4CtEmugWT8HVdcT1vAzFru0unD776IRddfGi+kWdWMwmdQlWp6NDF+86e3/r6Vz9rjzw7tQNVREEhIqwyi8YPVFzYf3hNja9ImrYp2qLMATJ0RbgytsqJN1TYaoqm8qHmftvqOAxxefISNBA90B6/6BgdhV0jixkoWK8F9VJtoi2yRVM09KutE8A/sIzTkv5EYEwzg7qQJ+psIZZKZLgwHdcumgOXrvBdd4ax2savpEzbmI7bDGlgYjAKSzgJ3r1+9KDAKC2igePllWg8RJmUkM4g4kAufAEn99041N5w48Xj1rde9ksvhZGF8er2hUU0sE9cdpHl24ePHFmKotF4KV4/kiwfHK+tL48GK+PDy+PlUTwKVpKIVL28CoBffPyaYCXc3NnUTtlBEA2XB24QLAc85DOf/yxyptPl52IglXYA+CRZ5JNdFjWkznfy0iuQcHhKWttVgEdp0y3kwqkXMElVQW10PAPiBa5WZaA2PK+0cp9sotpcGwUB8AZ+aO7VdSBJEDgrwOv4K/QKhti0JcpZYFq11pve8Yeop2E4ms/3BqH/pKc82rYiYHm4tDZIloOlcXBo39L6UWeUOAeGTjL0k6Xx8spoaX+0fAiXPXHiYqAiTyfGa0Q8PDtBnNeahvnUJ/8d34ZJWLGpw1Es+yvTVehY3BUfdJGg2vdaIUG1Xoa8KOKukzDaKiDSdLRDNdu8a+fUXdunb9/auWU6OwObDYOYeMHZIIcwjrrVJDGOCTtHDknFNuR9gNWr66Jf2Y0Wlw8T070oQlOo6MMwauGJFt+j1JFtiA2VUGtSO78lzZPiyKOAk9SsVj7w4RKBWUJ18CHbDXRSrJQBaYUY6HUX3zeqQDoYnadLsNErbZgH86WjIN7IS4c3qh6PUsGJVYQgo1b9JVaSNFLHNAP50IsRcnynC4MgH8Iy/sqTyEjQVhWyUY/EjRaSwC4jO1bFyLLKUldwgA58xfeUACtAA/JOH/Kq340EcKI0BFvQJwlrZKOWuGipDb/Au/g7mAaFV3lGTbElMnU6LTIAf9KiAGCtLfO8KnTKrApQNBAE5RFST3wBQyDZRNHoLEpGe+Gxg6oC/T42HhKS6fiYbKEtIR2kGizjKwyQAqHjPUSOoyVRsCl6qwf0MkxuwH/pA6Id2QDLxG4QFSBRUw7KsLQbTAn1FrkGwoAUhxXomtrRRR5Bwm/0Nu0gUmWIAZDHQm0g1xKxWt2itXB8iuEVAodoln7ctJNNh2nQRjFrIpyMhcUlpXkdTo3AUwJngLTQjK5hRzqFl7b9YU8WQ43ZcVfejHlpF+rUx4HRKkCqDjGoS5kTX5Awt5DWNBNerX1IplKtROuA4K39ATcwfdxfqx/6xS9Wf7YseglegD4tTUTjeQ4UDj4q2kxL6yAKGUf5pwppqkHr2CZVbKRMeTH/wRFtrVlhxDWuNCMMY/qC6MNFMBLKgJHDUMpyeJYWSOgO+xoFzQ901nhvV4aorz3SZp6uShOq1HX8xA+8kC/pXCmth9KiSIyENKFdCGqtSVR1rNaqH96LUTEzqtULaSBUTocQaQ+Zyg+RPyAasa/LN9A6cqTOZNpohn15teGxdqejlRCNSG6PYewbjFKutCnzvqKejgTSu3FlYlhVNtIOQcTANZWh/ZoNBc7VJwUsvolxeRot6U9OUa0Ru9JIWquKqk4fqYkXXxUYPoxOBKcVN2Q0P9JRvPpO/1GFl1ZMChNUlGMgsAq/gdM4XqxLgVWY0Qo2sj5Igs/gtXQStBUPd3ADOg8FwZNrXWWKDYgew0+UHVD0ijsiVosEeS0vF+cVk1eipEmMig5w7QRT4KJKsTxZ1FHFCHlYpxN1+RiYLqQt+zI9v+nfQdfUIZ06gfEZYXQ4zt5gIhoq/OLHyGciCySggdDYssQ0chHwuPMBRW0BVPh1GJ3Pqm4sh2Kc6C+/4ptV6UIKbWS/pv8UnMJKwY/OiseLVKPmn5hcHk9HgTkayRggWfFY2qeXWLrfHqcnG/nKJqpyCUmJdMWK/st3hI/8jGYq9PkweOOSCPiGlrkaI0B0XZ0VjUKCkMrRZWJ6gQeWFT1F8vHQoG+CbMr/sYCPPXRaXskztW+2aXQZBjmJiNXw4t4abIEIL4YIAQPIIk2hIJXh9nYFmeAx4aDROhih8dB3m0A+p7KtZWlbTwOxQ1OptVrNxKCbgkgIghjHVe3PJVVr6oLmMeSqIapKhuQmbHAMxTFfQ86rPg4gGxKofMuFufSVujAJqyyzQ+vDf/53JPVb77zpxptvuvuOG0+evnC/Iycuuuh+plgoautmFAS0xsKNC4RQENSB31cV9rb3aK2vuTL4r22FYUDHdWVr4TsRptJyA9KVLxhG4GsvufYRAjRNFKISu6KV4wK3CHBcCE/UZkoSCSkCcMC3xArqIi0dYqn2XS2YDBQ/8shIS2MS/NpnVLV4osCn29Ab2kHDCHh1iEP6IEwDToGM4KCACO7m9UzaAWA9N4f7DkJtI4UzF2ArpHruxFo8GBB6ZdpKkjXK3mFI2LQLGDthR5jUi8miCetgoM34lpfzTNwTtU9gtiI5HZb2IvwrbVFYxIBjUi2DCj7+kb9ibL5+w9dOnjx18uYLm6f3HvKI6+LxeLZ9Dgv2UzNe5BjNNIYtnuXbAVKCpxfZDg0fBImxMyuAnzO22sDEUNetzr4hBXgROI1mH3o+KOZhGVwcb6zarqwzhltXmTdNGPt1UTRWmsQo3YpH2D4UzZNUgFlUOiTaq62lKDaL+f0f8PD7P+ziW751801f+vrNt935za9+DYx9+6t+27Iy4h+1yphqlS4ebBZF6pVDVfUrRtH2kRPKLy1ixK+bgOAXA8mFPrplyPchPPwA2UIYaa6DIJVs8rD+W9/wFj62NlxCaqHtdfC5az3sgdcBnDwnqQZ2Drrp9tmuFH/osQrbtIAN9oZfla5uxN2XrEZkaJN7xgdBYrJvZetwJlBc59nxVdil2+8uhQHqgSgaVRbgIqbxl+Uwgl2CSEsiSTxEMhmy9YZakakVMoxxi8CzyKfZXBfdRcM1uMNfvP+Pg6GvBTYL9LN3/KL7MbZhtNz5y1a7LxyN3MGqcSJvuOzUgw5vjdbbcNkeDK3kYOeOaye+6vCxjCDICyfHxlXZTYOyrePuO9+6KassZKFr7ChgZKNIlScBP+SoMjmumJfkpwoyCmEm2jCISkFEkG+h8kEJzG5ar82qqCmlxaxGUWzZUGMyQJUtICfTdCvPshu/8gWidW/zfLDkdWWp0dZRY5ajyxFCn9TiV6mDWduNsztou/f+0TuzvQWZFo6EzWMYu+Xs33cEznHnqTvDZKUqC1+wpL1Rqk5XKXLFLnIfbE9WAQZjSk+nyDfkXcb/yDUPdBGCoIMXanoS1IYYleIXVat7qcFEnUyAikrLejgjuVoFkLk2nezd9u3TS4fXZ+m8pUUMVt087XueDtQXjci91U9V0RmwGQgnwapffB0A6eCypLOaprYLEH7xEz/9PJB958Jp2wlIicrkdnzR6rFJnt1049eswbJL563K9zRDgMbwW9iAa+tSBciOJT7lAPK1izrWPnDYTI4LVjXOH/lRQlbViW9+pPWOgddqOgFCThKsTNZ0gfN77/hDY7Wra0tto3vlf+yHf2wQDrRlp1ozw3GIX0Wx7l8LR44dd8kQbqvK89JqG4z9cK0MrEseeJlTObMtQ9AUMFACM/fCaN1qvXvO3e7bK0RK6cV1VsDGrrv//QlspzAQjaCsThw/sjXNrrv04tZeuONDje3P9vZ0FKY2CQHhIEwXh/S4LvLtLuKPyyFZPmyLfA5KkVFRbBa219pcy85yXyzenk12l0dhHFij4Thajh/5hCd8/oZ/D4bHx6NVqzaRaw/Aj8g1DE/chmQd0w6WDjTzWbR6xI+szQvasxwtDcp6QVausIGFAMPXWk3pha1VeinDSVzj4joT1BpA0IjcJhBF4MsSA/CnoPMaF/HleblohNNgeCcLc8i2/9a3/w6fPLp0omm98Wi9mBUg1lOf9NgaQu6PI2/QdMbujLhTW5sUJt+Aq0hRWwukGCPdigkJyKY7iMCXv/jn87YbhstDEMaWnPPGS3CJ17/+t4hSfxATpzryguEiA7kS4vCDfdq5ZumsKHgGaZJvJQnptU7p39CUjSkXYZfHCa2I0dhQI01sJpW2wum+XmcpGYlVdXbZaAsZmO22A/BT06ghXDLX7K9UQeXYA8sr/CDGfUhb/H91aURS6MqoqgOob6lpG+vek/dgySotvbYZkkUKeJBpXaLZCuwg55E2zKbNantsDyFbczh2aVduF4ywqkWK08kUhEJO/ofB05cSbZUtTDwcdl321ZtvW993eG5lflJdfel1WrhpDaxuaLljKx84btIav8WWXaDDTOoB/u+7A38pqogF2JeuEIm0EsUK8knXZrPS6ZYC6EH35f/7UmnbQ6/J2izq/CaDHIo4xnQLTpAXZOCos7XUg5AU+68gdirdQEaNNSLde3Xt1SRs0dRaW5Bc/VY6h+GKe+ACY5eRYzrhQjceoINAmJ7fI7ESWCegA5vFdpY/xljvecfbfbwOBZI2Vxy7Ynn1WNuE43il6kCqFR+XIfsGw8oaD5zlxhpCEPCtWje0aItapyPIIihkW7ZlbuWxZazQGtMQ65Nf/AJ0IWohsZ5dG1tn/qBTxbaFcQavrfE4cpznxVmmNQs6YBiJ4ol2ZlkREhG6tSgeJdHS8jhWFnMgJ8qm+BbW9WNQmphz0GE8Sevf0QGAq1aCSKWgWXT4uZbDqCTLUEkJ21W/ElyjIoEhxQ0Lt1G6sBe+ozjQOQmMq4oFiAT4tlQgmdsJPD+OvLLEAGThxnNxfNFO2kOz+gUOWjMqloxrVjpnDVYCH+2X7/JjPRTb8XFjiuC+ycgW3oy1dVU43Bw0VqhAuUXVNVFJqEobuL2Q19Qlw6DJFfQkr1YRxECO+toIsaQHF+SuJB7QvLTIxXxwGkYYhh/A1BCZmg0GbPkiSY7mOGJLml9G/EhN6WV4Co/hDXRcFzzzAlCaz8orcJHAlYKVApJ2kxxA+vBMEq2ui6LJZHmkAcyGcdSB1kqUDJNtJBok9TTjCoJJPjqQSZgZTyJK+/NftCME69i2lvz6NJLcSZ8hb4wSvaCF2rQhCepKq9GOFqfCCpJefJCxVx2PoeSpOr+xoPnwQwaDjiiCtPNMk48NYy51qZVMIXTWAUS1OiDPczrCkMkEDg+DM/LNUiPGd+E50v/8rbcLXJA03goFsVwtmaHfMG6OzqZV5U/yrkb/w/hIATzVgmllaSZFCJPUcgmtH8OpJF6UtjFB/3JbyyPpoZ5X6UZ2CVHNLfOI3lPQXHJD1Tj4k4xlQzlAc75h+TodRSgAvCCCgwDJQ97MNJsPmaFR+gMG1CVNGvj/v75Ae0EV1SP5i3iK6knyPsIFCFVZEHOLzegXSiA9xdXsjaRWW6sGhTrRchicjLYwYqir3tW0kgZ/4wc61wODqawoXaS31Lo6h/BSQ7SXDQf1MFPfLFFoAOC+4qbGHjJOkuqHgt7xNw0nrddelVrlci0AV7RK93eWn8AWIYk246DiSB9HeDhxK+KkGoTFm70WV3TRODQKxOI5+GeAN+HKAIeGGTEnCaFVO9oKiefyU9pEI3Bs8E6VUwJQW4f0E7SLVJJUBWyQvuFOMC3GgayP86hcYYssalOF+knq1XInnfeBC2mrgaU1rPgS0awGaroVqMViGAuxWBKeXgwVtgOPwA2EeUQRehpb0krCIAx1DxXeIoooLJXZVGijF9IyjKw2AQgysLHWz6Gnagxnd7wIRMB0ilviSGZVkUlVGq0wtLWgRsuF5R4k2dLgVvJyRSAW8QOMSJf5lkptKk7pDGA+Ib8WUipt6Yoe4CQkmfJ3Wqcn42q9rzACvFiVTCyJnaUPbNqEQ2A/wAoEVuEHJapWauAxSKIVLvfVAIgCvK6fT2bs8VVNVfNgHkY4qTqHR/AELcrR6Moqcmt66bkEEVmaX2EaXFSd6lcB6Ht6MElOTe83UqnYrRaR5pMRxIkE7rQ6yU0Ppl9YT6cXBRoaPi2PBJJCLExniCqMZCqa0kRhAsGUOfWwzg8TjM/jiFMM07q2AhQu2ro5yc1xc/KTi0zqCHEPcKiAJAWr+JIaK4MZq4O5VzFdIboYB/yj8fvt7yqn4riddvooVmkokKOdnYCMKnV96MpYllgv2M6gwnq0JlN5hB9VlhWiB8HnEKdZGi/Nz5257H7X3nXHjT/+vU85Olo/NF5+9Qufe8u99+C85Xzu+0FWVKR0mD++Ab23vWpipsHakKHdd9E+wLyiL3EQjLtcJ+n2q54jlIkOdWDceRmgWqhmq6Vz4IRAwbayed5WFRgfAYVAotbyWllpMJ9SFkbX6vkmiRPb9oeh6fppgLoBJwuIBVIStlJpNNpu0Eq40m9Eh6KE8AbCGR0sjovhs4xc5XdT6C54QioP+r38RIGNbbFRPkeu8eO6ALETu0iC2s0bxGTTn7tLYJEr6nqxwE8KGYr0Q/yRlAbafVrSABEBvNuowhKA8gGN8e0YGUSPwFDiAm0u/rCUTbeuuPYRX/rSVx//hIcHUbS2z/nN33jBl274itWZcdCfQ1CjQOIC8uGpCq0Dg2fF6toyxPfg6onAcos6ayMLXtYv3gDryMMMgGdKMlOgCq0yD8ivgiK+XxelZqScaBAlmCwKEh2YmrU2ngS112FyeArEy8ZH6v7o1S52tCM1QPFVVbNn1ek3bvjK29/22qsfcfHR1fHTf/iJt3z168PDx9LZIgK1MW2DbnJSyFMUoqzMNmPVHjxyETxjOFwRZbNKzOhamQ5tbJpY09FWmYe0j/5WcLLaYngdpyKYEE+jlXVE07ve9e6llaTOS6OtNYPJdGffgX2OGeX1vO5wyybSmck2SRP3rogGWuLoGGkIK9YmFnUvpdHmRVwFL/OcKkQdgisMAjQI4wQ2QaSar48va0Vha3qggr8EmJl4t6pcVU4ogY7O5hUIfKfuj3YkfIl1rXfvsQJ9SxLRYpg6nYbD5TTdujDdO7y0HywNEudQsnRgZRiv+fG+1ZWV4cryUpCMB+sI3igZDZcOo5VHy5GztpqMvWi8Eg6D4YmLDp7d2zq0emTsNYOlZG245oZDd8AYL23PF4F2RQZV6flVPK1njkOsldqhWdequ/pB0l8BCyAJx7VkmHRFxKlaBcu2OlSYErWXqFDY+KUpdLw8I5NXOoEl9nUeo9WGJJ/Vlf18I0oGtRNoxSxg7ZMHtNAALzPaN2SPG2ttEA6UOaznvOA58MKt6UIOij08b6/OCGd+9ZF/+jBZp9FSR3BbpEcLpxydYoBygGnYds53dPRxLsZWajeh684XfZ6LiL0EhGodu3C0Ud3HjHXgRKRy8hdeAYBbaRJGycLPoC/vuf6ttlUcXF/vGpOb3S5T8nvYIx7j1Z2pPBC9XzTpqfgI5AGijAtjAzYAGB1Cl1hHAHh2OCIWA3/0wIc9fDebFXbFV9Btk8V2shpbtf3O69+l1ZB9EbefmdAeL9Q/CI8Mka87OiAO5+vPM1OtEP1b8sYOOt3E8KkS4gZckpKMg0Z1vcAnvIDgoIZ3xTor7G8/9GHdwdqfCTVaW/7dt/z+saPryfIoHjhJ6EUDTyASDPzIHoTxyNN1YlEMc/AHdhQN/EP7wt9+zRv2HV43/hxSNIS2QDLGZUKi6KpvfeMWEDQHCQQPuEV22VXXYabZonKcZNYu3C686torbrn3QmyPv/iFr4xWDy9fdKXucinmWkVFxtPkZRF2QQ0XceqNnVPf+s4NnlW7TdrFkZheVtFM+gp7mhTnIJ/f9fCHolQZhylxVtjH9l0cu8PHPOr7Xv7C51eON1q7qvGWCW0zr3AJXarUeQQqaa229yInu/Penc/+5393hYFNh2FSl5B6sAQjwxR94t+nOW0x1H6i0IiMahFiVZQp6aEtDG4jlY7rYYxKxmLIwQhl4LbS3sRBOHJKp/mT971/GA6rYp7PFo1b5k4JNT509ArymTFaRibihVAF4kCHJGmgAvAIshLAAFFWrQV6i4fj0PaLX/6L9rA6ffasPU4001oVxWJOUv70/3wOIhUtLRUgeT/dEVmJbcVNsYc2i0HmzjLTStvUWx1gBztUEVeXl5HVXC9advykSuvGKbWgBNfuT6IztU54packWP2jckLoOV5CFoUI2/iitmRB8EQkXTAzySwGB0OBybBhXecSxklWGb81dAeu4uracstonXU3Hix1fpTn2vTog6ramONVpUUmNFXhNlbUlo1H+sJFVXvTPGGaY/3KJsQZm7ZR1uwLXZFjPIQ3zYo+8Yl/tGv7wEVr7aSIgvGNN38zGEc03Q6WpFf30W1/sBSFS8l4aWU4Xhusx44/HC+tjleWxontDZYHywehuPuWxv7AD8ah5Q3wVghRkLg33Xl3aJmmi9p21B/gFKoshuWh1BAKaJKPI+hoeCAGVAhdsgaJXDUDnoATQtQCAk5blrXEIUGDBTqPX8KJj4Ic9BSqUel831Lr8G26rLXbKBYCrdUp3u4IttBO0z3g9uRdt+wtuqOXXpZlZmX//nOzyb4jq+PADlej9dGSvxwO1sN4mQB3xvs80HkpcUf74tFSsm9lNOQDib96ZMUfQx6SeLwUDcOlLtFhnIUzHEQb9+xACUHLOtUFfqXlRVjEg1D5VqXboHQmg0d+xkOMTyKxs840TmNcjE9YxCFipFpUAJdxQ0tD1cRWGNjis2LGgdK5p/ITKGh04It0n2KRNNR0ilnXBnIzXUwlZmq1BYjoioKr+uAA8+AeqoWsrjOiywpf6i86gNeK5Sg6leaVgHgL6oK833N1xK0uS4FwZZkOEpJOIEU3MFFpEYIFmxB6YUA0qSxKBkMCSV1JdtQqxIgl8AAdPKFQIXCxHnrLwU4wKPyc1ys6eDUoD3wQ3qoTgdJ0EH3IWAR+r5SsIA41IkGgK5csuhWTvcB3YGs4CHkwPqV1HUQdvdb2YHSXh4vISSSs8ClonNgIvwVRGFRJFFg0tFKyyUsGA4wG+MLAGByGlIHCwP2A0jU/xNXuU1Ja/KRhcPx+FRIpBxqtkxj6U34kLCQ5eYgL+e738GjOXVu+dCyxFLgcF79XgkSryAZa5Kzb2T2pNFeVGN+K6IukM4/U6hJpNtXi0Bwx/0ArKek1KhfRVP6NtoGnGRJDfzgsL+UF0DVV77UgnebrRmJEAfqK1wM6kR9iOy1rYQykPzEsManjI7RiRYKHD9JbrZ7AtArE3sR8R7Ua2qaCj65I65dIS+Uhn2RxKQ3e3HahToeXG9DP+zyFr6qShgVrSJTMAOF0GO2A8Qw9YojsDBUEH6QHmspIVGrdxX3P11IzrVlQxcUhHzNmrS5mafAEfJjfqZrlOlESk7l0BEhXSzkjDCSdRZGIJIZZbtPWPt4JG6B1vnQw7UHVl/0KNTiDFr2AU7KRbvzD2ZGM6l4v6b1Q1TnCCEUMwbJbMpdPO1T7aGtMQj9kHj6FPTA/NtWiKzeKdD8zsr/vEXEATvIl2tto7yGj1/ufvBYpTY8aQpdegJeoPy0dckAYuWd/sJYbaZWRqg7YjBFS9PEf1DNBfl8IqCJC83k7PeCjCC64vY5sagNfS3wxqgqNMiBeiTszONLBxAWt0h3NWlpTI3uV5/mVVlH1gpHW6mpGVSJgLk1Hb1xiHb/BjvgND0JKyp34Adya9vWeysjiPbgeugGvoSt6Au3T8gucXioY/0sLVLBMpVThaMswzWI8in4hjYHA6Kqooj8js/V9PAp9SF/v20pG4xRERZ7pVqRaKoMuC2ACndMUBPgwyIkP4h0aGYEpggQDaqYffOXVWF69RhJKWWtZGaYPAgCbUWq0n44gUngiXZBAiCwVIjEMPixf43e8mefyMwFRQNNkJRybhro8QOU4h8bx5d4L1ADCVG/nFSgpog6M7oTtjpxLi9CEMvRWTImhoHsMvipa0G/8kEgGlrE8YyAhL29hMIg6lAkO3AswyArv9EnQJC8NnKrw8kRgDsobRPpq/3fNEzCYgVQQraAF2FemsG1TIfzDtJzREYQTTaaRGmnYO9Cui6wZEQaUz6uqKsKhUyWEdow11vIcnRDW77xrisVCwKYdwhprvkPKhyeBzsM4iWEVPvo3Qn/CYGoT+lAnxozo8Bx+zXNLeBV5kKhbKCkLpxgnHcHBb1pMriqjPBNhzl/og9SUStOkIk2xWLBBpTDbMnlB+gV3iaiSnttuCR4zsCCOzj/T/AAjgR6YTM9ccunVH/nX/zi9feGWs5tvvv4vLGuRb2+4OtdJAkSFArfI/CK3vaF/dP3gpWF05K6zp5/7kz9voeOJhRIu4Y4aY2MzSEK/lJcfS5q7IZmJCFFpk1/6Hq6joVaJRnQjN3ACQMMhP4wGozAMsAGDDXkAnGaLadUWaVsChUaHJyLkpcsqOLvrhNo1nuiQhCZRuXdGVoOG+KUWATh0Vs4MOjRaeA/ll61FXqHPRQ1wREQl1CKMHEQs4kpnwFh+HSwFWhvIwOmABEvzVZIaOkiIFL+C1xZeKWbRBU0Bm2K4Ea+QcZwS2YUH1nQ9J5TK2jYWUAXnwtG08QBYzu3AFLOzD3/ggz/9X5/f3pic3Zi/6a1/bpX+3t5u6WiXsAoag1rXiZRF2Prx8sX7LrrI8sc3f+1bD3vSo03oDq2x78al38CQ02JeyddpFqIeJmvF4tBkHZu8oVWTtUKccdFJT1mm+VB5aRcyEMQTiFLXy2hn/Bl1VkeBHxPq/X7/ROcjWYllwkybdPxf+6U3fuWGu+89tf3PH//vyx/wIDM/WbuFY5dBsiyiV3tOUYoLeMna4Suj/au7G+df8xsve9d7f3/pYFS1EMRu2MUhUkC7h2hb4w1oTSG3tIOa/ymz+Zq0qKEso+/cfQPYeNElJ+p2jv5Yj+N0nj/8qgfyfTNZaHdkURk3qirb7xIPFWEBcB0Uw+iwH4IdTNQSXRITGULcm5AZ97eX4qiQcl6LaUEyAgE97UWYjhCCAAMB9BwU0xpvB39Q8VW5yje2DkOXZm9czYkVfFzuro1HjYXai5YtHX1gtA3P+tj/+/vSeKv7l6YgVxiVcbKyklgL2cQ4foZ0ct1cYOTkVTVvwxroxgtnuR+BG5Chane79qNkZ7KzOzH57tb2uXtn58+fP7uRW7rJED6LUG38fBa4caCF97EfomTgGZojgBPo/Hv8lkQgzBV42U0YhTiiZpXwHKiHSGlm1wQA1ocGCt5tK3WsMRo+a41wiBgmzC0IHeBSxU4oSgk0ujXqEPATJfD83K/KdBoGcbY41YXJ4x/90M2d846d1K3Js7muzFHVzDp/2ykdPNAFZU7ChKC4vckJuX5cPLiWzsyzcRof+gyAiFnpmgz6ZBUkMvK146HqiUTwXFPy4BwGAO118F2fQLN8hgSCwrz7fR9FCeLYuMJgkNBxRuOyKw/xGbgEbqs6OrbAZ5CcJH1VZzqlHZQuXD7hZ2Xo1AO3XRQLAvwXfvGn+MLAc3l73jVhHXZlFUTRf/zrv7udSdBkknpkUbsrgDo3HMZ5ZQy5UsfXGduttJffbpCgxKOvC1Z9o6DMLF400kFa6DOREpAaAUogR11j0vHwgJW5N566aX24nnaFn7Xr4SAaLJ+/sNMXLSPL0k7TJgnhI1iyHqmI5JFoZC7LH/qRHxS5P5vYaRVMdzNib1HtTOZlubvYnGzSvgunzndIkRIMUQrOLTPYd2gcRJvb54d0q7RLQ1eaB1z7AH8UP/Yx3/UDT3/iYuOcNzow2H+ZF8dZ25Zzv9C+H8RS5SwWy4l90SVXLPJJrW0kecMwkyYhB0pasHhSuPUzP/PTwtts5kP+JPDyY5fuP7h24L3v/2AQhde/5x3SbMsnlg/s25ksgN5oUIfuqEoX3jTJ5nuHxkvH9q9VVoFuWJS8Bx8NyMGBD67lDIiiObJNiTpq+EUIt4s0BxQ2WusQ4JOOhfSHKGEWsnJkkebxdPKEjsMIGA5/pcx2tza3Dx5emVQzSRk36KbpcDgm6YD/tjuPwCBgrQl0aWde+jwfKYjE4kFIJTQt0aQ9WA7EtaoXg3D50OGDTZnqUE3H1L5Wm63vG4Ibt37h/6oqhEkGYLENIyfdWXYyKhzPaKpNU8ekXeWl2tJiWSA0R84TCgtYVgbXVnFW+qYLmwpyxP/aSjMjjLyWxAMDThvCsDTBM4iRqZZpPWCntaGtmvr2miYhq0iD0i84P4CKzXCsgD/SI50uD7XKwUVltswpQVpULzCrGWNN3BY2+EB/oyXa4MQ+eUnrp+XV4IDrhk5OoOiwi4APIAJh9BHxV9lmXpUdPLX52F/9g3h/G+dhs7y0dsmRA4ntrA5G60u0OhgSfCPbXx2F9roftTpLxrUIICgZRCwcLIEEjpfQ1NletnV6Z3b6vJnNJ3vVvZMNuNAXvvQFQiYKCXvtm3ZM5gRLPjAJlCDJVCEmhSToMxeKwzNVqJPM1vC5MWkSi6czhoAUYUplU9gapBOGmknnIu2Nzj8Kurooc7e/9giwV8aDO1su2dABWaY6LmlArFr+p/79n/j+cDAgMYNwy2uxxceVit1c84A6J8WaQw7jItUknxMPTZDUTlQmAGRkr8YgMQBWBfne9la9vb27vXvvvadvP3vSabrFfN7mKXikiU7H6xYwKxg5Gl+zuEgX2L+2hUvbwFZbLWcP3KLUCmOdqlplTV0G5ElIRlNCeRgk4+YSiQwzREM7ttrcZHanKfpIi4mlxsVVeaiLJCPA6xhegnzQpBkjKXZNBkQ1SKn2IosPo5ddN4J8oX9EesnN/cyyQJ4YIirwOaWIwg/cfs5VBQwgBngJGUnCGxcmllRz0QG3rg/rLn0wXZqIZKhagZqmQlKldiATQieMtHJQpQHSTYWFE2IFJy20sI3fQLNVSCLlExz8v8Nt+XxlwBFNf9I2VRvoJj1RvKCZeDYsvVXph58ozZGdVY/p0B0ZiYbGW5XmmYQT/BkJhmHIiaQQqAYta0nUGhspHUlK1SOQNyrOilTrihI0iLh/XxdhwNBVRC/gJ3lFCzC3BJqElx9qmQEDgBfyEkBEspwnM1KSUAScS1ehO/oemg9gUQ2Bf5JbsQuyTjv8vYhhgMfp2iB4cI1YxJEZhhbz6fnIQtNUKEZGRgZCEvArHsMgQAi1JARMAWmVs5uK95fYGusEAAH0PgjlL1Ve640Sq5ok50OVCk+qqNBXWgYHgFl4NKHUfDcP0CBJxPI7LI/n0W+cRgsXpCDpqkpLrh6utcyIWnyHoVdpCFpnoyu1glELv2ziQhZThDdwoIbMjWHEp8RXJRA1kdq7lKJblka583gP1qz1B64Df+YH/dBDmfT20vDKFglE4BGJOAf+UhoiETVBLOqAAj2FfKL6GoFWq/7Yyb9cR4fuYCI/7FfPVqYm/bvaxg514+Vlf+yG2qiiNHxNRQ1NyGvssQHs8L4DzpD9+L62h9CagMbguviOVsBgcnwHR2YgtXbMczW0vF7r4voVMpgUjyIipJPE60SmBT4VL2VwMZEeRdQznpAZmsDDGx6lQl7TJ6NCnXXpPu0n9fAVHstb0QryFZef4NKgBGGsdYCWG9iSUnRau5uxJmZA39hpngIsjAoKVLIPS+uPNMHF+KGKyyr6aGIDDquIrnWIN71vjHZSofzoHoOJbfgqFsEQTn8AS170plAlW6XR0NdKM1xUy3n8fv+bFARfd33ajB8x7K7oHnjZtUVjMFYgL7DECvmz8oeqPK5nRX7sIeVt+CM+bhlT0mb4J43idfj3cDjQGl4VdyRUEP8qxBCkthf158ZrzFzVsFW56ZchwE3wXtVrAUQtjuEP9NBGU2McgopxwXphqG0pItbggOrg8CbwFy/Hn1Fh/e3tSFrlOCuJyE33+Tt4IZTS26CUiCAJTycMYVVCYKCbQeAFvF37WV2t3GOgGXx5lOZa5SH8R7W2EusBJ7QCn1ZFi+dWUEKGUNlIoeRmZq6eEwO6utmV5MZI2BDvxkvIuZ7PcxXpWILcC+8oM0ZLqIkja0j4GKnY05pMXtN0UYxWJJsTXG3MkDA+qgTSwpYGg+vgCX2QfBY8aXs0Y8fgeEpptR8GRINBThMtGhPwv8QvVUgUQosB4fT93JpYVY9GJc1ztXIbDy1VqjYNlvN6ruLqnmEgjDYzzjxLV5fRS5BHJ3A1GK+aTgpxN8zg47fY0Mf3iSEtUAyDriHyO2IZ0PVUG1YMCuugvIjaroYyyPn8CGdRAKg0rUrFsLNnu2fS82cLs5NfOL+Ynl/sbuuI68hpq1QIqBsBVtZHl66vHoYi/+mfvfvBD77yskuOf+Z//2ffgSVfM9hO7pRtOCCngQhZiYzB7gydFpTQQM0v2Qy+Di4ptboV+qA8RmMZLdwB/OhaElxVVaW2cGudnGZEYq11aiN/xSnt+7agWm1kFtK3McK7Q+frCbatWyHELuihHEzXweoOK7sjXO3It5FF/co9r0EJaXpDAKq5YKimBJ/lM8RFqKTY1GnOWMpzQmWIfgLedoI2qJWrFvhqSDBlPAHP60ptSTNNURl+7ystVhZtI6Vgl7pxYQc2Cd7KtA2AoKyKoPFNbu3ld+7tni5mZ+t0s9w9vZWdHNhtjlNo+0pdZ/Xy+iWDlYuclaXZJH3rm3/rwMGlax79kG9/6duXHDmaQrrTMuyLvZE7xtUhgsSDcduyynkxoxuKTLqoa4zt+472udTAQEjeIoPiRAwi32OIMpJHGyARobhuNydGQztpG7G3jpQ8IMp1xFSZzvf2TpuNO7LF+Wzv5PTsnSjtKEfD+4udnSyv/KVkdOBiPz7QxuG3v/qF6x740LVjx97++++Gzu0bHZSezQWPrYtMbRD9KiXw/1ZVB9rikyakUHzXj5GuJMy/+JO/1j15jl+1jHiclymx++DHPaCNwNQKE3UhyDwhz3e4f9vCjUkiWmOL7+lyBrIqWU60pwFdI8cpWisv68r1yO2AsCQIcsVCthCnOXjgeXg9sq8FWjS52AHkTZnF4G+tk4msAgQAJEE8ewEAygME3LyDrsB8IE0Zr5NGVeL53//4H8/qN/Z7XWy1053zO9vbxCkDa1JtVKlt46XYrCJpe4jXNsRF4Iy8tc6zUjWJdPPC5mR36/zk3MbeYm9vMl3k2zvb7rwOrfD8xr1AiHa5VDwFsaV1DTSTfMZLtI8DzmgKnAP1Bnaq0M5PmhJYwiUIA53e1uCqoyAQAEJX7FCler9LIL0EJbQAVq+zC4QbfleWddGAG9IKaOzG1a0VKCg1ubC0Xg7GHBSTAv3wnJ96dlda3dD1hwEZlt7ohEDHv/fUKUUqGTMhZwwETXyaYXDcEiy2eCpm0cYu1Qn8wPciEsS8qTQ1VXo6+lEYmze+anCeTqvyNKdPt138TAwbLWEKa+iOjJlvnzu//8BqOpuTXogDRhlovfTY/XFsnTLAUEOsTa7cbzqQXtSG3Ihl69quusQewbNy2EpV2CQWy3r6459uEdKTxdBPBox/HBFN+47uO3d+d5YtvOSgcco4xMtQUMj4ivSjPexat4MKxmtVbTINkAgT9KGHdVWgFC2GMtB1k+Qf0ioMgOwLehSazyPR6diVU/kpK+/271tbpGYe+Rfy+e75LbQAnpmbQqfu4seaRisBk2paLhpywtxKtcihzRZzaGNOLO/uXji7dfrC+XtPnTsz2zq3ff7sDipREZFmGEMHRloFJLybzMGyt775dYwaYZHAgOIIDpXNZsfXj1168aWf+tf/Wbn42LOf+b23f/sWP1zet++SGNzIdj0rC6w2rfx0ezPd3NFa8CrC68ggyYhAjXJsXdm+TtoxP/WTz3cGybmz08iLkkiL8gjI4fGVE5cfXR4Nfv6lvzo6OHr/+94GSTpw5HgYr2ROhADFLRYeTmHmeyfn6S45Mhh0A4geLEfElWRcWHgoJFXxSRbAaRrgryhCRDX59j6sEGUAxBuEu2+HQLilPa3oqm4QazlMm7W5HQ9uvOHLiMLx0hISoB0M8cO8tA4eWweKOt/EbkJu1g1ObU1qDsIYYq0ttspqrRbdaW07WVnnQIHHk+0dVNkTH/qoaZ0HZCVsDoloeSVPdv71s//h+yX6qhMTaFKAqMkDyR4otaZl4cYEnrZHev4808/bKK5qg4zT9l0oeE0uDgllu3RCoyi2dBSGSDDfpfPGKTo4amc3TlbgjZUwjmDQUdgdycAt8kzrL6QGpHjQg74b1sXC0q4hvLPsItySSLMqHcRW3Df1qk1HxHXsRgEYAdmxMGZbp43HMxlVOAzvIX6Lnk0GQRL6ddjUOY4eV9oJrgNWdMRdMRyuozo+/5UbrNGwayZRbRfd9M7pVj7Ld7NsZ1qQRxblLFh08wvzerGXTU27p8vTFjNSaFq3+XR7rtupit3FdLY9ubC9ee7CYndrtrm1dWZ6YaLtR4XOhIJr0Log0inbpZlqysiPOztqqtBKsOeUMVJpIej3AmiWCUciUSmzBG7gj0VoIbeSZSpx22WTusAGf4H1OrZveZVn58p9DALW0wLqEu4BRwfxYUOx1x+pFvLcT//H5xhSx0qd2p2k+dnNHaty20JXbdpNvpjMmhzR5nVVxkhlszqdpFGZozyq2WS+WFQX0no2S/em527Z3Dq/d2Fzvrm5kS6K+WKSWSYSJQm9QaoV4LoGUxkZtQPg0EGUAg0zKl2okEC2pDfa5uyFNYlOijrQ1QpgbA5p8Iwrq0KKgR6jNRw6rwA5pHhzWtQO+UuAr72/2Io3od+Q9ChaXfkK7oKzUjZCXsYFXqS/Evx4nFiZ+Disu6+roWLIt1rFoaN3SWLS27QmHpHS+ilgzXbrMVrzgf4klWlWHI2EFykqNROp1dki974HY+wPeSHBNGQvDKwimJQ+HQVC9G+v36DRN7BNkiEgwTD5OjlUm/5UteHXhBTKT54OxfTFa2Eb+pGrxpNIshxIRDHxdgi/yg79Onjayr9CLYBtfB9iRibztIjFR5AE9GOQDOAgSHid1d3pkCZeBUWW2EZdSGSBNqoBo8ItFWhpp5QXTa4kDVTAFlg4umkHt6WPMJa2NvJmUjYdwyh6MU1FoutOd8my3v7kkKLItC6IBmu2HTvwM83102W386R0MUPd5EXeq3+GH7Mx6qq9YWSgHCUpKdKik6X+oU1Q775qJtsSKWRiBooekxcYG/gKUUkCr1HNra6s14pK9BlSnyQHP1ClCHwRLEGW6S+jrtUN/K4hCKTG+vM6EXGBwS1QFo5tSh03hiNKQeAGWvQEzyDRxGRKuqpVKgphMNtOi1SDhhdpnZCtnST8A++MY6KC5+R9LYPOIgIZ7F5jWTktljeQT/qZe7qAxpKIoGv2KAINOs/zoZPkAxQdqoK2MlIqHMirdN2RH4hL0lCMIiGvmwYZGGC14btwXPqvfXS8q59xxsj83nYj7XJqujgIyxLepZpIiy17eOHXWkND95qWJhG78L6KAKVBXR0FYRTFmEKlUmlJ+Kxm1/qwo2eaXeNzGFL7B2mITn2jY6rzEHaqIOhSGuwmDU+qVTYN5Oc8TRUD2610GjNyyiJ997v0+opDY4EY2iwj98UL3KYxLlKDlMUIMC6ORfJSCxhdfIZmaXoPjGoX2ULW1J3EdlHkvJfu4QPS6UIs/qGCCEpO+4gE7yRAhjqg5fzVlx5vglCn86jG6YatMQAGmUNoLUJJa6WiGqu0akQRkMbg4Eo9UOHDeo/u8OqLSvwIU9L8GrFVN7oMQ0umcO3WiXBUrTjBcQh4FCr27uvXfTEVYqCFe51X9SuNirLSwg5arnlth+fx0cq2GCacn/94OpMLVY/54BMqFKu+4gYKZwSu+s9TGQptqVA9VOUinWDNaxhSKQWa2mpmEffEcSBleIkW1qgUqp6CP0RlkeUBHkna7+u1vAU1JX1Dy8Ec9RAjB9oswiCKDej7vE6AoulaAoyBQtYBpKotiV8BN3yCB9Fc7fCiI24b8EIsLBbGj7sg5B2QX/xD+1PxQB1H3vmAPwPN2DFaSiRQWxQ+WIuvwoJUySCqhUGSPW2t6i3P8+i7XRljSgPAIxswFhhAA8k00CTTGAUyuMMIESI0ENML6nAeIEOQHEUhj9Qvaa7tmv4gz7aHXMyLaJbH0AFBmG4e0ZV5dMeLgKGSBhGlyAotEEJTqWyHUoRrFSrw0SfNgjHklYYIpyJekOd2KPcT5QYH+BNjHSf+aBhpGajll6WCqA8v/qv6FpjiOFVmINXkrFgVQmyhiQXNq6PelI5UiGuIIEaGZMfXaTH+XRY6DLIbhybPjG7eUKLKoZCTKvRXR8uHx2vH/eH4Xz7894978IPdMPi5F7/iG9+8fRAG49Uw7nxylF83sdYi1gAS75WCgze0pR1B6myoOpHftqVHHvKcGCzRTKmWcYEEMhsYoTVrcCTCBqBZAKMizX6n2pvjOyhzu0WghRBTvx2OEtxXGg931LIOzZ3wz76EGfAMXwvi0QeqBKv8aiz5Nkmoy8OBDlvSpeta89/VhU6qZCD5RNdEcURA+JhZS/YJoxJd7iLtbABOe3DpWZBgc1cJsH+vDsHV2qtgiOaw/ErQzS8AXxgAf2wIafk31gjr3lSWjx/inivucGyHMOeiWpRVE9VdWudR3STh6sraxfHKYcvJP/LRDz74EQ9bWVt9zet/x5TxyvLy6tIaKcajLZ5XkB5I20F/nrJLQBchQBL4pHHhNr+TlyiDgTZwCIAQIBE7Y1z5SA13Q6s43ihkfGG1OqVHVVsyNCGXF+VCxWpT+lUDSA8GcHpS6MrQq/GcpcTP26YwOnVped+h1WMnqjD5zje/8/Qf+W7G9LqHP+aOm26Lh8E4jsf7DiklZw0NNzAerfNxE1FJvBCPdxA+uD/6EmpaVinEcCle5df/9ul/TkJtxMPS+DhtYGgP7Tvma8WWsuwcfZI1vpM3UUhikK219FtT9k3ZxXGswrvlFfigV9mFtWeyKlemQtoIKi0rGoLs2JNcpJVL5D2C1k9UNm9VfO3qUFWOHLAAKPA5hB2MRhrAjmwtR/OVLKwkiCst5cRP6KWe53eDKu1uvvM0HjpbZHHn7kwm+5b2bc4yLfMpyjbfMrO6mVV5WXf8Fd7T5Wg9HC035d4sg+ZCq4vprCNIcZGsrrJ6ofsNpigVBr7oimMHj2d705HvdMa3h9CbiqDDSqLWRKKvswwZAcBOc3R4JQCqvEd8GZIDIiYMVRV0iwVqQqlTkaRrULRYBwIFerhOgX3QDXFodTnY6I8SBgLVJJqEZIT6w3h5XlmE0tgqTC/5SJ32+777acSlme76CIFYKmI+m0Whf+7CjiQBbgSF00KkkOzhx0vQOq8u4V5EKVkgAQ4E8k49n+K3Vofk6+UzhqjwCgehRRIsVXcGaezQQtcgz0lQ0NReenrBV2/4MuE4PDDq2jlhCK4QduKCDiQZjgm615FmDWJPq6c7kEDlI89LkpiXehE6Nm0rxyOMtVonrtq91WOXABQ7s5lXEwV4UmGV+dBLwL+ds6ca9EVrVSnkpMSGdB3CoLRJ3hWpAjpUB9E2FqG0ko2WuCK8dUMf/NRkuhqONrZN2WKJgaayLfSf2/jf+MKXGTrXNaM6X1kaTjfnf/K+t+Waj0uheGXWpB3Cd4/8VOd4DT+WY9XlItXOsqybz8tmktVTESRGvkzrckcXq1d5gXt15iWv+CVicRCj/6GD8GLbZOWLXvHLR44euPWWO9xEDFS3IXbNvNslvq590IMvOXziX/7tM1c/+pEPefgDvvGtz0erS6MTl9ZDuEJjVAkKgpVR7c2cSAUHYqWap7R0Ke6CcQcby3c3yFof/6s/m+eLaTMpcevCme4tqlkG791/4sBFl17kmuAXX/rKODj4W695HRwyjg9ESys1JgshJwNv7EVelJLQc6uAJJLXVBgBzYMGd/WDxjWe5q1snVeoKQLFPlbBCZw2Z5D4ay84Wx0IT/YMbDg2wwa0QlG8KnBK65Of/i8YaFmD/qiUeeg2BS5EwvbxIOLWCEqgU3BaF4aiHW3ByKaFATJI03hoEtEYDIMjxRjfzh7z+Ee6hYuYVkXaQiyTUXWn7C33frvtks4JpbfIeSVNIYNFSlxQY7rotaTLXlx3RA0d8JtFC7WBWmqZPOCPy+YlGsm3C37cMtQkR/U0HoZIXVW+8e9Gh2f5YeB3uU9AtgEyiNzhe93Ij3TksaaQtbrRA6z5BthKD3VivioHoAkMJ7FJXK2m5T0vDDUjms/hgzUczpQO2YOvuZlj1ZFpB4AGtDqQYvDrNnd0hnuhS19h40FZ6Zx+fQ/hGI4qGnjPvRtrvlfWxgujfNZee/hKMJ5kUTc72Tyt2gIs7KoFAGeA1RZ91Z9hXHQm6+/yT7Mmz2qzbUr+qmmmdLroTDPbLvjlbWf2ynIvRTOCjX7CIPfLuJQeIeQeuT4HWQJDOhGX6yfjofR0u3ELAJiwthq/AjlkDQZEM/gYTFu/GWMrkpQmJSDu7FiVoEbTDr22IpAg7JrwhIGZOpIGHDL23/nmNwiZtiLRdNV8sf/A0uZsLytTkkO1qLtavSq7LUO8E+sdiGzmeZ5NTSEeAY3IsqqZ5YxPRueLKsduVZODBlXW7mztWfZssej33diERlQUcxQ1YQJ9xJcZn1DdFnWp01RFAsSJNvE6jL8EIGzI7WKVjIQPKFyPVBx6oRfwd5MVeChsE3qsSVWIhG+n6UIJXOV5lRm0ZxH+Di4mCgkVY3iqDpSt/NDVmbm4QqnKKTo5gOXzSgk6PihViZwjckgBihg8FdoSS+Pov9JjENECLqSsRON1bA06DY6hsrgFkxehMDqfzdd8rYJVZxL3AgBQ1vIteTnkUMpfZEkJE5xIszx0Iu3Vwc99qBJqRQtXAW1ohzgY6K539aUXwo+xag0a3g/7Sh9yR3KW8QLnNcDAMoxQ+6agegA3ntKTDuUDBE2t+Un6LjoDPiIcNEMMAfcbPlpr1QneB7jQOt/z8H9d/Qpx7dmnbZr+az5P7ScjsQg8TuGPjoKrEC2M7H2LZHhAbWDiQiqt9kFk8FbbCUnVWnUC3VWpQ9mRAYeO0FNVHlSCA9HiUaJdJZiboFF+oJfioOQ/KTAUlc4q6Au/Wl0DetJ4bf5QlGp/C4qOh+mTMbYkXcpukHBw04FmycRRgHCDyBr6gFqrlapVE0FdgzeoTWlNbbCVhEKRwCm04YNGKix5r4ZX0zrG7aDN8NwSJoHXy7y4Mq/XN2FQbjIAeKXOtNxY1Yc2BDo1T2BH8UCKRLeFMmbIUq1bUYXRU3nf8TXNXOYl+Ihsw6z8ptJJW3INdDDvQp1J8YVIOqIMJMcntego8j0sj21EJ1VpVYFDp/RoaQyEWjU6HBMOgQV9/JEsxl/kZfzHhKQ30WoVGbTqJ3RwTtgdkkaBQF/6heCdMeQ5gp2ww/E8P+ZJ6BeIooAeA/JIVwbw+sIpwjovCuJavuT76H3GSNVcrZxBUxFYDLnWBpFNcVkP8cBQ4p4qTSla4T88nI8Q+ZhMNTMd+kGuqHUW40BeI9VF1sKniJqy3xRHHLk2WADZw70Dy1UFif5jBKzAzzWr7pYLVZz5DWMYRwPNgvPSvEsIEhJvSEuFWAwqiEHOYLDBYbyeEejXc1W99NDKJnxDKMEPdTohUkNVnD7+MBsdlDlVNoF2CiQUzkI8W6fj80l8sc/vDIRWXMsmneaPIZhYGv927MCYUvHU8HO4Mm+LcXmSjQKQVmFhx4ayMXb4Ie8nFLG0Q27E37T2iK/yQAAEM3sR7FDtoyFyb2gNLVDS1boGx4tCtAnMTZlIoQ2iIE5dNUg7c8swjPsaEHZjIF1C0g9C8BLrgQJREgEiqp/wAlI7fZaeYDSEUCr3EMuNdhLwFR11RiQb0ofKc5oCuC9P9OxCfSgKo9IZzyK9YFrFFMiB3NPBOiqoAQE4UGMVKeBX6woCbd/AnbCOhop3ayurmBoIokKBFsswctpyqA0DpDu1DN+xtOtDFW+aLRCHVanGyugEMcNCt+m35vz40XAQAxSMI67VMJAMcI+V2jobepnRjjicVeVVkrdiDizQDC3+Tdt4g+ckClGdsdrp9IgOSKZvdZkvUCRYW2DqtHGs0p0TIq+ksJH9LV21S8lwlT60cEemBMPvSxIRPSUEEhiqSqBElCzjga2gW0LCAyTEv6CwoDlf18k4sY7TLklJnSlUigMogYRWu2oF1R0sUHuekH6OE9kBzBMvdbvIb/GlTFsvBrjeqC720qixh/sPBoM4X2z/ys/97DhZ++Gfeu7Xbr45TIY+fgAvautL1i+bb29nodsNaHKIHMbGxATgYzUFcaqoykXMdI0MtuD/VZlnYHgTkgbpMJHF8GsZBe6v/ISHB0FEnBGyRVno9FgV3fEr5A8JZd56Xe2JaZcN7yBRIX3roBKAtSVmIfuZyg60AB084g2wUU0i4IF8EyY9s2E60phWkCS1FrxAyoBfnXaZ9sdCGzeHVNe1FirBy5GMOAYw5/h4b53SEE3VLRGelUF58Y6YYFdJrbRib2w0NdJGwmrj1vRc5EkgH5C/Q/4YJjSqAtwrK3fiyCkjqFHpuoPxsXD1qD8a3/jNL/7wU588DofPedbzL5ydrq0fbB1nMrmwt7177cOu2d7YspqQxBWIXdva+eRafZYJlalUMyVWosJodoCMRO/JlIkXO45Nlpa3JsvKIiCCHZa6pdGkjmEUdFC7b1dlmjG6dqSHN/C3wBsICCDNlhNBKCu7K3T1N7gWLx0+PF46UlrV9e96+8H1Sx7yyOv+93PfPnrwQBQk8Ld8Wj72SY+99vixna2dDk3ZLkDumqGBCeB62DrqLIQUHuEOQBIc1/LDriq8GNqRnzm1OVxaIq6Fqk0YuxGpZxgFEP7YSknDo2hUxUFDyKUpQQcBtEOXAM4KPaHVIdoSHzQUyWSSAJGkxVyAbVQjG+RFcyXUGr3hawVtSOAQ7G1gaREl7kMisZKEESXHNNubW25TTbLUSpqks0ZQEBDHjQmvsliEoe/Vcaf5EDAljpc8f9DdcvMdw6WhEa/Lye9nz2+4UMzaMuluUe5180k936o3z1W758v8Qr63Nds6N985M5lsu9nMnu8UswuVSYti2phJl82afK/NtoosLZs5SJ7PJsViN/KJNdra+EUDgSFN2b7uoyFngMu6ecEH2jTRBF1Bv5By0Y/0ryOBVVVGtoOgJXwI6qzSQl1EmQr+oBzoQBhjogA8aavUapM4jmyrjGOwAyQHsyAnnjE6yteNI0JMy0a7pvA1vONDqyCQ2WCU67Ys3QS/QJrzwoKMEpK3sWJsBxKNOioMJqQbIVT/nQOUlVV2YDnUOYH0a/syL6Qd5IrSb/HDIXEPcJKLNJPsEFKN1QQCDKh3USywcXHjnV+DOOg6My8WyOrQ2VDzFYMxbDksbegCTyRoWlWW2lBHWokca4sgQFZqGTdvoLNgG1BcTWZWna7vG0yyKcpXck8TWqBe6UXWjTfdaFvFNCfAwCQ/Dq1YpWTtqHDCfjZGc8UYSQV+PDEnD8SWD17BKhFkWdlnGQ8ngW+EgxZrau5ctwZpRvnUvXcJ4+yxVlw4Kivds3naLqxskTeLSZtv5NONzszq8kLb7VnzC7qHqJlW3bzKF+jtqthGLBMkbbGwTNGSPLUgBF2k4plbFU1epntnifsY3uVE8Iyu2LUb+6Zv3mKFzbm7N4LBYCUaakbUjU05TYs9ONMVl19y/MD+r3/rlgc/+DEPfNA1//PZzw38Y9HSwXjpQEoz03JsB5qsIQvjnHFo33eAMKMEmLZuPj/7gz/8Uz/xw0/buOsCP4kDf7i2Ai0AZ+qdijS5ftHK1fe//+p68Dtv+aNovP6bv/zSbGaSFW9pdKicToMMMrE8GoogJlAfUqBVqR4MLEdhURs8C8KA543jIWmbzAKSBCJ80Nq46qGgcyWVjLWom7RMW+1nDnQb2kLFCN/47de/+VWSSddk8FjXH820Lr8C5pSgmyJKdJSVwUp+0C4qiTIAvnUrsL7Bug0MHzVm14Bx4AbhrMwtO3ngtY/GY8Glyi11Jx84haRxrG/fcKq1zVJouZBGR5vlQxw3zy2jAwTBeixSmtYrcc/W7teaGDcku2Q+KYxk4PrAHchfo0Aa3dHYFahulflJPJo1lRwCI1rYIRyrQLnjXprETBFSiPZKt5QHckLVAoDHzFrA6Ns4QuzqannbdE4JSWTkGiv3XNw8sOEi2oWM+Kyd0BsiKQPUWWDbCO7aAsd1DhJPDLK2A+m1yapS5nR1xguQ0Yb2wPZJ2UEqFT9MC9zHikeDuAWgmir177z7dlqhO/T6WouLpiv22jlkba+tZqbYSNMtU2xn881uPjP8s96rs0Wb8YGZlW0jS5s6a5pZZ+21JvPr7TYryR8+aik3QIddJZ0LH/Bbe2CaUOnCjRItRYZmlW5XowMRYFpxYHuRqL4Da3Mr0Qzba6EMJGGsLATFuwtImNMVZEjoWlDobn0LWIZKl1lOHMMr+AB0n7AbDUlz5bnzO8nQJqZCN+n88uQ99wrjPH+ye8aqdrTtt9yt56WZLsrFokx37XTHZLtWvdtmO122bdo0K/acBoxiOLOu2GnTmUWk1VWdbRhSSVbbSBxyG6PX2KEXaZkwBg1tsEy7iGg2EGMH8XBg7LYwBb9lHEwfNfAA1dMc26C4VZ3GYzW3jvNjWDJRhbjhc7qMu0QXmqIOYXQdw1xp1S3ZVR3m306Ra1MVDiQV3MFGcGNnkUHjRG6RLAwujFfrtXEdXlwyynBMnS5Je/DxyMNAOueKBG/ppFBVOD2XJMMbbR7eP9lWEUQHVaAkNGfWVOSiDLfF2n3VV0t/IDiwWMksl+9CHfUT6UAkF35qWTqutKuTJEbswV3QEeQD1bk0pQ+M8ENxdcQQ32UM+3UBpDCj3EDidfwaeqyFGi3/rAk16JWiTwdAk50hLWLJYLzT5guCzEYHIazQNrAYU+mkZMSbVA8fs7qs1I0LXWVIFqCAFvT6OtJYffGQv4F8rNImb4yJCNRyB5qBFnIbJLRWnSBYpQDgCTUMlkGVNqIBqHEZSsuCUF58BcUVDiIRNqQO1sYeWgXB9xnVdj5LtbMXx4an60AWEE/FLagUI6eKgepZZDF4Y82bNAPNy+EoBAzmgR/DyxwdNa3TIbQvh6aKiIGb/U39TlnWWZnRa83z0DMQWHVwUofMg/q1wTNdGYVrEFCaY8ScyqCa27RVPuILpFuajd/yRs0W81IdRSlxp6u78FrhGebjVzQi0PIlTSfwH4YIi7foLMkYzVnhidLBwtF+dYnngEg8AwqtfbW8X0tWRLhUseqrDXRbNSN5JLS7Ii3ppAtUsvbrNIxXT4hoIf01fBjPV7dUION12hSvrMv4olNBVFtnn8sT2zbNc2lY7dlRHUmb6XBvNJTRbncRYy1NNYh8lSIZtUoRxeca0y8BUG1KDqs6BP+u8QAom27Hj2AwEmnqj8eYdXybP1uqr/g6EV6mVRVDw0Uky9wElhQ5I088ad2MVBACigbxB+yBrvPtsr9FH12YEzLwQMCEr2MiMrHiAACgL4ZR0SlUIpqgra560XE7OmBK1QVGg7GpapOVi0JTOSTarixLoIgGVNoYT2NJMHTPMrB+lHOnnT2qeqMQPYaSQceSgg5ofqCFJfxe29ZoizZce0KGItNcIU7SaZu4ShA1Q0SbeU2pA+J5Dj7W6Yj5CpqnZU2IPoJRly8AHVUQB4pT3mx5WoHVqvjYE1oDh9b2YvShyjFa3qdxkuc5hSYQFOjqGlQIjzAFze7vftcuONABS9JHwJR41B4pTTIh+K0w8RtCPlAgA/DEgx8G2Beyq6U8QEGAzhV71mo4YlmLsVrSnEiZ6L3Kmvp9c99mQ7suW9301Fc6RKoBlLopa/k51led0vay/L5ZmEJNRp3C2xPfRwJBu3BV3AZ5hAUVEwbW3hQ63rXVchlxZq2HicMBECMEBrlAEHIGvZRPK0QYHjE8wIZu19qaCBBFMFX8z7GxHnAJjAGsmkQQ9uDsiDsdNpIWJRBBKPZ1dV3lCGK6uKvQnPEnnLUKDk8rqyoIIrBKJ2RUdSoOqaJP2VTaGUTLNM/HQNdlx7gZ7Ma/5Oj0rWmj4cDVinPNoFmVuygBRNK8ziXB1YQWDREIQPZX6AB5WBEz9RN8fKYsZUGYqib6sSeMiYixdEFR1RSkZAcc8B3wUYUEkp/l1aRp3LP1OiuPkxDWBWqorKyd/kGqE+H5K1hU8JOGT5s2LNqqDogXYgrYhA3ALr0uXj5xUbB65I47b7n2uu9ZGh38o/f/pRXjvm1Vlnm2uN+11/zdh6+fzZtPf+W/9niuVk+BmrnIGABPgNgwD4BPfZEihQ5poZOumML3MF8U6vZBzUiSYzA0g2lrHghkA+AwH0EuSzseKOY7ls4cdDwtkqLPgEuNgrKWpHBJpjrhEt2KrCq9HPu5yDgjjIJq4nhYAQuoumdqXTnta9eyblzhDVBuN9JWf23Q7dcLKGqAjhDAV52YqEYkEAb9XiXaSkbQ3cyBSy7WVl47cf3aSiufQRA4WMhSpKoJENECF6SzgFu91Z1eAC5f1gFEMICoxLOJhVldR4N966vHPBN+6APXX3fZRQ982BP//Yb/O3D5iUPrh7Y3zy0mmw+84uK/fPd7mqL79H9+piizys+S1qqyGS9hFETCGXiLV/dVJqh1UOO9wk/LIgdoQrTS6gkaAu6BqPJTHLY1buuhvjXnp5N+pfn7YoIKa+JWXeUFgdHphEQM8Z12gWctdJR6l4yX1/ZP9+Yv/rnnL6+u/eLLX+36xdqRA4vZ9MzZC/uXB7/+ytfvnb/3n/7hU4970lMWi9Qj5mgW7KNfWV6QIxkoNBrM2KUtKW+uTacDFX06Mdg+tw35Ga4dXKSoF/ycKFwo7LICqoo1csFJrs1rJEcvUu0qcFFD+BRaGwe3AklmAMEhjxO6dTfoggFMoGsiXfGi0k+Joic0g4A83zRFMlanC1QWcKtVljoDFe4VAg0CN3J1GwS6QB0kprH9/AveBV8Bo/BNBF8aJUMUT+/tVW3lEDPX9kNrOBgsM6zp2YnxzGI2aWGP9cLgNKpG4R4pjyH3a4oZh7fKMgS+qnI+z+azcl7wz+neRPsks7qa7WZnTjrEcuDDFGiqtB1Q0da+71fabEA6U9bGarRdBAIo1E1HGkIYMCNIOEOuAt8OAy3KxVV8+F9lbJzW87SdPrxv3yitEzjQO8udLnJDKBUieJgKYoQ81479BjR0dUVnECSkcdJFNt+OB2tBFC3oKrJFBXSdV8CgLja1q0LzNY6ELa2DO8OjAlFXwZ3vj/gt3g0OJhZPJSEEnabm6SY8DBcBOGM8G3KqshHWFI0TrYVWkKLCMHZNSoDfftM9li+pyPCE/oDvaYKHUMxSCwlq1RMUtaUbyBtSsuNXBieNwGdaKK6uChfM2tOxfprmQdq2lTd4+KMfApP0ozAipugBoeOPaGA2WdDNgSfuDCxJhZVdEGv1EmBC87Xbg/Djaf3i2IEfhlFUiYu2bUa6juhk1nXRCCIZ1AYJgRGRJtoMy8Bu7Uz5OrAK/eMTcJFvf+sbXmTN9zZSFFKO55q8yotFlqd5mZfFNF3sTqDo6SLPdmbZHEWxmG9tTqcbi52t2WRrsnF+78Lp+eZWOduc715Ii4Wm7MgXeUb+xGpd6852L4zXVmZnNsHg73zzRuTteBQXXRd7YZ6R05OyxpGDB1x37cWXHrjtjnue8KQnX3G/ozf87xfjYbK67ygAmJX4lMgHWhNDePBCu4s7DzIeOP3d0Xn5ob/5+E/+1E/ceercrbee9J3M8Za9IGsGzhjaWrRtvrc+PnDiiqPLSfD2d79nZW35xS99BRpt7fjlbTDIum2Te100Rmu3OqFGZwSIxGZVgFEJ98YlN8zbnMGzh0rgsEUDiOqYZkZU5qavJKHAGuDs2trSZcBJyC9CreD49u13xAnugDfXHrm9KJGPWyXM2ylbl1AOXQyuAxc6bTkvXT5a8SQShQhnDafXogVtycSUSj1W9cD7XwlpQ9t4XgSMuR6MvAoG/oVzd7qkISdCycLSCJDWyl0CU5JAwrT1wWz6p3UMnsJBBJte0BfPHyT4GQHRepp7k1KDsUb0zre0lbKHezjTiH6jJUhidCEYDCBPCHX+BnLhcII4YKChC4YgJclqFknrWENGMvIHADqkmrjr1wvi0DAgHf/HwLpegE4Hz/pz4lsJk0AAI0XMRxXjIqIIM5glP1bd39blG0jdHNh0vUFMnzqvP/59EEV51fqdHyX5vCyLaoEGKIudfLE9n03qOptV8zKd5ZO0nDV1mmYmhW1qAVxdpOluudjJs72iyKbTSb65RRik83NVvkjnm7PJnPdWjVMrJ0o+6kQTk7WkS7SHnZOrtKCh1OjbSWyFS4Rxv1isK91mrnlIMkABa6dH8DF+LrniNYghOqyZA6i0Fuo6NQmEzvIfUMeykmTsR2QoTYCSgPgaYEyQgE7RcFwW9ZTHdEmTW/lsB1OHjpuVXZPvNMT5bCfPZ4t0mi326kVWlMVsvkdgw1rT2W5JdtjeTXd2i+msWCzms+2dC2dm8x3T78UgJYH+AEgToPxLJU04HDmkIhEgFqAFTeRHHaxNDkUwEaSgG9QF90DquUmgKXvcSN7nBCLk/QGdYm1SLYxBr2B65SQWxFN4ZuSrUiNK38gJbR2KiHSA1RNRosU6sU4Hb8AVe6CVdoTDgNbkMMitym74Mn/u16yRmQqJDT4hMVzxOXFmFebIfNBJ2tOHuWZx+xWWCiN+KqnDhzSljHEldP7/WTKV7Gk87YONO6J9jdZfiBGJx+MgOtqDLgCzZBBsq37iMoJ/KHsFcUVUiSiIOuIRnvZ+o3T6Whahm+eaWFFfxH1huKoapHyxa0dJLKIC6+xFAYgDdRlEiS51dYPI15EfSRgbY9QDaJkdiG/Ae2vDe+WAqjqpA7icVF3TaFkOeZkMFvW9wHW1fQNKoxsoez3PC0njwEmofvi6B50hpJHoOs2fwQOInBzpWqIoxTDsJojCnOzgeaaseVs8gHgyFrRLx8GIgmlTJQhPguOp5CjaJ/DX7cCi7GosgpvXWfScvIbOqlDRdIFgsXwdSIzs6vUeIKAj6GkvfehdgKHVMTfaXO6o0k+XgBxe3ZG1tCREAYr6E2NlRHqaIxFHi7Adzlahmxo6CpFRcEsASme2ErQYtyLw1W6G00chd5oW4j/0CIMR1IAWzsUbK52risnpmYqLfAHbaiUIHeEJkE6gm+aqXgM7whmlfcEIJIfXuUHCaAlsS9FJPFz203mvfFCr0TGitpAHXqg6ZqXDnmAo+LiWQeFPKquR6OB0xERIw/DW+xak0LwgQMUgZ+ld3zy6ZAFQFW3AkX3XAkvwHuxPO1stiKCTmEXGJ+7kUUCBkqglMincpye0TOkbm+pfXcN71G/Ip9GySIhYX/lA16viplUIvJRuwNj4PkOCt/Ej7V7E+1X4VukNROhdmoZhPIQBDaNnqpupSCvHVP1QltNL4JlCUBF7xRpji2lAC00RaA6TUVZnIW9xiL+5bcFQkYflV4q8/nQMnkNK4y2wJUzJOxhTBA88UJlVkYRHNLoSV5sXdRFtrNfRN0wpR2XctPSCAVNw9ZXFfg+QjhXn2x6tArOl7qtWWqXFyBpDgA6U6HLcTCUPoQTvhZPLf5RnHVmX0RVm1XEchqgHRg7fwS8Ib8/HiXSCAA7JeIUqvYB1ZHIMJIpBePSVHDyaQUMfMmY8QKvNVfvAYehcXzzCH3CnnD/xRjqhXMQfbJ//4xsSgjrEQJt7wIp+TtzTyfGqYjE+wm03jMJ4QL6ALtuqgjESeJOjHQC8x6mkNlqf8QjQJmCua0GQhFJ4G+DvhGgAfI2h6hcoETWNUq9r+lOZsSdhGuqyMCIVcR9VqAHV5gJV7hloJRX4P9xDE+2wA82g9qftAUfkdoLQwXu0DET5HVykIf8fS+cBeNlVlftT9tn7nHPLv0+fTCY9QIIoXbGDBRAsNDvis2KhiGIBlKIPsaA+RVSwAAJSFFBAUUB5+BQLnSSkTJJJMpOZ+dd7T9unvN934oSEmf/ce87ea6/1re9bu/E2fIVchOmAHkBe6M9Q6HdxWZX8ITZm/Ct5B2OgSNbyZL5EeGjXHPZVBQLmTzwQTQwM9oi0faRndLVGjnZhfBUvaaUikcEn5WX0G70KeWqkoVolQ4wtEYaZDZTUu0ST7Kr+Mqo62gGhPDIRRjpOgB6j8ILeJbTGpkpnjIku7IrjRVkRwpMsk6DnO0OXkU+08Iq0nTFsIQlF6sdCU9RQkRVJb7t2OMkPnTlz26Mf+eXXXP2oz336X46evu7Q4SPF3kFZtz/5Yz++v3/h05/+j2c+/fsnQ9BevKCIxa7LDtZSaxpELtoBKUnKsNHyuu7rAkxUFZJoILnSXHQKxvB14fuGoafdurthwAvNECL1JAnlYWAc+Tbq0HVaIg+/Vhfb4kAFo6Vm2XhOoQ+6VIAiL8Nz6QewYTXnCNCi6sgkujOG/ps6sLr3SKVKhFfS0/p0hQETwynhXwQG5uQZKQ4G8RmIWkUWLIaxl9erIl+NCM6I092yQR40gk65nO+LMQsIhCOGqBXiEZywlTQhTWnpHpGHcAzqVUQEw33k+GU2nX7ofe/cunz1+3/wR2+9cP66h12/kq+c+dyZ7b1zv/Tin7947o7//uyt3/fcH4uSYG//Lt+XSZiFExdM0YptpUyBoFK4VmVX8chwOU4D9HGqOMYhsSMZmRQc96q4NTr4ho8QnBG6dlm1Q+VI7vFALNQQOnyQwSNACPkq9BO6WeE/ldJQvWtmq2tbl4VB/dxnP2f10PyP//iNm9Oj1157eu/89s5d5x/x6Gv+8zOfuPXOe179yp9bPXQUmXPn2S/QqGWIYOQNDJMyEMbDsHg4Soh/tWCcJKDFKuNESmzOL+8n+nHKoF+CuoMpFqphjVOUZKAhdxN8V5s6cXENLfy79wqj8oEzI/Eq0pECRKSFceBRqBpYQoi7Qnp0/67BG3BackNXh0m2qPq6AyG1ek5zujgnzgvT0gxHkAFtcgdSVobAG2f4dbquKoGkW/TLkA7xLCy1r8kR9G1ZamIsrnlv205Xpr3pPn/n50g+cLm+1U4kMps2P83CJHS4nSMgE++07j02pcUmM60/1LkAYFNmRSLomUnzZAqH7snRGABUiXBWsTDs26Lz6FqCQ/J5rVjHj6H3aBkMbMRRLFqi4A0R2SYwBw002EVhhgYaF1iShDX9D7rULmwqxB5MXQkTCsgDgjSFYpNLDcxbkwHj3f4kiQEkT/ruYKTLiRm0qXtj4oayjVAaWlO1QBH4IZyvrPCcZtDZ9gSrMrZNI6crFDX5GjAGZHzwOdSsR6wTERBQoCjaCVe2Od0EPOrIpMtFwxNslII2ZDc4WupM09QxIWlz2ozikwarcNgyZHjrDmDFFLs75+kO3rEip4Fna86x7WvyLOOvWVveSoSQPyMdSgB6kyujsNayad9efvQqUENFc4uj4M2IW5JRsFsd8F2xKGgNhJtvRSmfyGEYteYG/Hi+keZWSA9aBFT1pcoKgbb5o3+IVGxEOqt5dmAaOFYWx6l2XCS6JLJG2UuBFuDQ4iCw8Z23nueJs8lhG+siyniwOEc+Iia5OZ5CEVISjpvoYBqkHW0NHWl71U4sfjjJc2SGBatgj5jaQq8cgwD+tVHFIMq7+qi6eM9sY+vi3sWv/arH3PLp2z//xZvn04nNTKZTGdvew8G6vf29JFu98sS1l5+47K67F4/9qm981nc9vS6qfOOYDxutWWmgP5CRpLcJeUPXeRFbJFr0W7HDQP7ln73pLW//894UN332Dl/cf3h1E5ZRtY0W00Y9ecYH3drxleuuvGb90ORPfu9P4vnkQ+/72yhdW8mOD6bW5rEs1GEtKkF2pAdBf9BAojF2A3SQ6BgqUj+R5AOaT57ADEJN/Y8QYkhrMiMeCJUj40cMjwMuq72Le2YatW3YpiCP1FHXm939C4z2DCU/rsqVFWMSvbKtlrj0EP0EDxCjC6Nah7fAFvKoT/KVVGcRzbYAuIuLRTagNHqitHZRUnXQEW3UdxHMkf8nGoswXADZuBSBp/OtcB3iTpONFdpT5IDwRD6EZddWfAN22jbTeS413AnRYPLSNrH4ADirDRAICPqzBD6X6HxRUIlrdEQXuiHRNI1oIKwFHaidk0M7xW+RfESK0k4b1mjFwRB9WFBzMRlBGBPhQ1vrjAjQiJ9DDODhkJumKCHUoAluH2jHVlWO23qCuq6GFiq+LJs2wbhF1ECxXFAM2zyYr8PYqn4ZAfpDUC11F3vahnk0wWcc1JJAcVPdBzoxLp8gmSTLwQJiL1rRdC7MQLM3LsyyENJtZkBhEk9zM4H4RygeLRWAf0JAepM6xD09F50JcZIhynX1u5Y4NwuejCCGfEEVLOlKS78B3IhcD/MtobsgJcDH4wGyXKv8AK6ka2NfDnyR7oDydNoUZFQtUeD3UauF4QBRRYIJHOE5Ae/3VtMZf/z8Z/+dPF6GPqkgRnD9KjYkk9k0dS7Pommaxm6qLX2aLpsn2STJTGrNSq7kDwpY/mCgiy1QrWlcKLzYbyi4l2wG4SwMclzIiNVov3aRENcPMHqGuayQueKp2rhGRNJRNDN+pTtVocVSK1oGg/wExTNUquQLBpDu5L8GwOpb7RlRskKL9V3dVDbXTbtwdiftJ0xOXNyCbzQLtyJWSdwRct2XVSEdBSjS7FGuaRm5Xgl5oD+0KLbIMy3i1NXIKv3oX+lJdYA8qzcNnW7tgURCx4kkgBSdDHCRwIdKSVCCGdDAYbBPo73nRC6Zk0GUkCEK+AA/cRmde+BYH+3iw2hwJX7r0Bp8Ej+S6/ewvFHwIQUZCNqirMzjxcClH2mjVnO4IdSOPWJlFMJE8rjyOGzIN+Q/uDWSkH81H1Ua+iLFrleAMyTEOBoPvYYAS1MPRFuj30JctFlVC1i1dYQ3ShrgmoheyyjD6bwCVQJa1taaDbiy1skICpXCe6l7ggNarjqgpkDxa5ClwAOdnAfgliiWYEQL8xxMxKuhiTBSlQT0JLgTxsHRMSyDozWAmsIXZAzSqypIYfzx4CayX8JH+TDpX1NOagfiEouJJfAvQ8CgItwGdDmmgJTxEnoOSTcq3tahboDF/oa8gS87XRSq3e4YVhVC+JGLtOmTJKDOQh9VqCPFjxKaF6jRTV8jPuBKcuKuhYUdLPdU+lctiWZJUmhyOWpJj3gbbSblqIBCkCSSy6r4gN5S3IzKWAkYSNcOoiqTSWVIZWJh7cfk65L/nQyAGRQDxJ5WJ9F/fLjTo9E14qNZkuIoViedwzkZBAJaC441sz6+hY5pZ4k4L4gmj6HfeLWEr9gM3kmkwApb7TdSVRpZiivyaa1swUqMUjVOqsGRJedVzJXklW9gILE04JJGynMYIoaB1/I0mUYr/EcY7Gmv5j/UW/48DM5mxBuDiRLoSdY0K+6MzkmEb+M/iW6LDDByl+DoYAhuyQ8GXeCDx5OIiC/6GDvkLo+hh9LkNU2iO0J5LQoYzz5RLGgZptFeCcBM4zZWLqqyqusFw8wPdcCLylBEBCPEkMBFMnE5fELEniDVaprAwyxUA8XjwCxw4oHlJxm6O9YWR4aaZgjX0PS4A02TylExHa+LTCaM0TEm4FYVap+croGT1wmrVObmQVANxipmbEjY9EanwfBE3saHVEFNUqUlDQHjgXRQ0SXsSeoduUc6EE+jDTRaa49BwzAA3KAFJG6GAKjFCiAQxEaVQJmQhkvUIpmjsGsAC/BUJHxQgDLcSgGBFuWCThKEAS/TmmDd9IY+CxhPjS2xG0EX1HyASz0QmdGSPEYJSYA5tQJRxa3x9/xHAWIyWtsSK3RAZWK5qDia5kN5t0os8BvCCSMKa9ClrbZN4QlaNEOq1ppS4oM+8B9hlCEj6swOwJNQRCnpXD0ega5R83huokVNaZqgzGOb+Qq0pLl4s5gOTfeVR2wRnKhdTVLkcGq9w0RoOkEsoEoLFFw6+gI00SvoOemJBteqNBPCOlkVw+NYfJDhwGxwI/wU5G+6qs/JnvzEdaqV4FLSODpremgLHzdRhvpRdprICCoLwi3AEk+3tThTkxy9tjmqVBKEWjGkgemkU9Cr/QA/LKuyE0uE1uEqGs5IlxjVZNxGSzbDyhWyrPIEIWPc+sxHyZOe+i3XXvvgT/znv155/bGrrz121x1fPH/vuRe/+KVVUf3G7/3ebLYZBNXeztkhLIpeVTiyY92HaTsB24EmnIkADPxyXGSgsZumZMdSVXjaTkIlWESRAXun7dz0k4FAgrU6OQWrIta0JFIL4oC3BGsS1yGAUIDhRJUJbKl9TtgnyTSrBjSaCjBjKIQ/hII0MwHaEfNEqWqyUKIY0GTg9mlUWBGsmKEUWjA8mdADHyJtCNmVsgN0C9BSwXCk/oEkFdgwb0MetRHpz8RaoRGsZUAlIYk5iXiNpmp7netNZVEg1QRl3Q1NiFvxMp0VYbIZzLdvqyDL5+tHLt5731UPuvzxT/6O7aU/fe2Dt7YOfe4TnywuVb/1mpcsdpa/+IpXutXNeufe7bM3QeyzaBUHrKSDtNI/ahM8Eu/wPBDYSh3DLYhmPMsOmUrchmTKLAVmvE5cp2c2qkVD+T88hfxN5rC2wwla26HMapJZt0AZa/lgS1Ko/aJA2KNKhj5eP3Z96FZ+63d/eza57P/86RuPHJ7deN0NO+WlW2699Vue8vj7Lpz79//7mS+9+uGh2V6cv3jnXZ9CZqWx9FVO5kkzAFLIoVUvDFDQE+7IcqGP5n8HJ67UDgtywd233YEAyIhAB5SBj5NZNOEr9y23gb/eAnq9m1qEs+rfuLEZcgg5TmcBPu267oIF8dRGfU1WAQ/BqUSXZox7c2DkkGoyMHQT70sRsIgfHFMVcMDGwauJsU7zoIKGWFuMNBVAo4lk8qJtlH5NbTzR3wxF2FdtfNAQWDpcn8CDGjjTdckkS8OmCdsk9KYL/v0T/4Hdm2U50ts+DhuYgU5VwU9Q23xPi5YSgWaMn3sUIMhNflYR1cGgtJDYE06GZA9SQ9p4TtwS5aRgkHgsVDWNtlIHmv4BjmmyjuaH1mjzv+oV9DDFChCQKhFDUhjEzYAQCm2LQiSF9U2q48qDKMV/dVABeokf67ut9glC2cI4JVpoMfiiXbu66pgRcPofliMwg2B1c1rbElUSR3XW64cA4uqhw6SYoErAOSwufTo0rQcw6KQqMCCIcBsyqGoMjNXDtlU5CY2OG9FUOKzFw2FtFrlMx1YoU2kPLE4vxhFrVd8oLgkVVL8lz+YlUVxB5oCl9O57LuKCTeJ8HKZkzBYkAYjwNDQOyaGpaxWYQCQdloS4CSytC7t4vyvIO6euvBzUiMm7XkqBtNkLAAJQP+gbOZsymhgOYNxVpdfJwNBJLATlFWEE08cpuAmuGfXwwl5H+YhPBJYRUbWb8CUXRbtL8rXKYHAqTeYRQNrsGPioy+zkc5/7vN6r08Mr8By/wzYVWKsVfxIIImWGQeJxEL66b7ymsrpSN2IxcPg3UhCTVIwCCoa2l1IEXeDirG0AVfDDAt27+2ew0z985OMf+ei7rBlu/vRN9589b6dQA2fyhNyhw9qqrggbO7dXXrZ19MjGW9/y7kOrR/b3Lq2vX1GWvADiZ9qu0gpbISKN064g+pOQDQ529ouLz3zas+rl4oe+51l33rX3X//xKTBnamYVTCXLjSFfpH0ZVn29tXL8shuvXJ0efvyTn/TCF/6wbqg2R+koURhpG4oYH8kWkkGWL5Zgn/6SsNIgiWnzA6KyHsSF+Kug0C3pIspQo1xVc6eb2iy4N0m6NGiimpH2OQ5qvW51SNLIrc77BSkJ98pxQMUUuQY1oXWEsF983aCMNOvWiyomgJsKsjVpvPWKkN7vkwijYiDno1oaIW5YMAIkU3Cv0i2nWsDEKCUJXCswPWqf0OFRpLk4j5ZV84Cvq6aI06BBsQXQXYNz6OSyH2mtCLYZWgv4Qk20oJX+wywwKg5jYXjNEkCR6AIyuiipgRlSbQJblXpXPogsgU/KATRJnngiXJXkDEjpaAmcky9ovZQ0CI/RNAiUh8wqAKJBkB8tcQiAipHeSVYAOi1uo1WsupHervGfbKo6eFeINek4ar4gFqT7qLT7JPjMJz82RLYGMupmqsWjLrDIG53zGGFyyX0kXa8LBNKkjSvkbpgyfACJtEMn04agzcBL0DWo4kh3fSFK6F9DZOqQPugiTEHSqIYde0c86PwogDnsNIdcm1R8G+7TMmZaDRBU9EjMj3SkMiPpHjZhaTrMy0vEZdBb2k9MKpAbp0ViKVAH5wAoSvjtQhNOWEU3SyiDZyoVfezfboqCrF0iOJYx8WUj7wRRXsfkVqBPjdDR9qLU1NhKy4oFy7RIhysAxgnYkURdrtUEIsqqrDPUCaOSeK95DtSNUkyoa93w4IqcohOcaXOfINqmOcEd4XFJAssAqaCbQBDYpmNKWoQwmYTH+lYL47TIjr8dTzYAUniIDKTSEsQU6aASJoEZdeMkNnoZuUjUjNRYQE3XNE8KQCpkLDGV5xMyFMkJCYSfucxaZFqkZTR4KeIZzaL5d63kkqBhZEmHskqAdMSZxlUEfENHwkuhaOKdcSe3t1DJsMEI/KMNWSP5I9XwliROdfaLVg3wHNVwcADMEKNXR7UHIRTJ1J4DUiAUXbvkVHnhRXJWhIy6TFcRPrQb2UxG1CQWzkeukWQwKp8P2vhBYsXjlLtUziIRyN3BD75A1tVmODiFSgboSjUSCIdtaLaZUGt13afUIg/WjlGGAzfDenSc94L/GAoD6ZhtrXfBXzCxJJ40pMS5auKijo2sqSlbNBOUmNdq/hMkgYmoaENH5NYGkY4J+LBKKqElf/F4KOIDZSzL6ANRylia5Y+1lYZEpLX5EnF6EI6hCWmlJ7pDnnMqS/Vto0luTACvG6tECiBsIJDGV8S+aAQuKMOIAgl4jXIiHxCX1dIqCV3EgzJtUFRLZWFd4UJO1hwkHiyBRluJ/ogEUIJ8PBh/56EMF/4N2pD0+RJ/hFtg4TybSsNI7mvNtTQDbdI3HvAFUR96qqdqG7sEc9u0uAu/U7ZhROX5uEcy6K6MuCbM5A60cayjRoSG4XUwNEadJo7UA/TG8DBCKXnVtjreRaiqxwwyj6Q9RFjj6SC/PKMlbwQMw2gy1S4WHs1n8VEiwnsGd3QTWVk8BEkm6CMya4UGpAKyRYC6US6rWMnj6YzWEohd0TWA0Uss02QeozKocq1iDejnl+JWtsC1tI9vySP4Ij+FIMDjMM+iKo1lNJJyIdpkIjIHLy7geqMYi2Go439xENxuvH9Dg2V5KiDKaKnIwou1pZG3qz80C5sgznA4zMd/RKHGHCUVHGt/VbEoicHEIIj4U4J58XQ+WGqzpFwKNxa+kdTkLx7TW6cz/scdlikjk4CiiWWMaQnDrvgGyQZt4MYBNPWjd8KnVFLkHViprhcMr26fUSVYGEumZPywhOyrrUDkZE1XQPWBAPwKE+KfNEyOEupaN8l7aO9YYaWDDC6pQ7Cr9RG8GQbFuGIAlSZV2xnbwacJKK1Do6Ha442rwqtpiDYPAp+JBSLIh0JRh6zl/ToEEQDAs+mBpI4WiHRwJ4kqWq3Lmx64GjgIG6RoH8MHxCcGoEAhOSIwZDzlNyRW4paIGQJdCC7XoPvw1HFQGggC/yODlvv7GAiKRbtpKBbXUj6lc5EJ9Ub+TJtbHgcJ48UMvHGiYrK73AXgQ0KpyyNt0QoqfLn2ShAqE+PGvS4dMaFZHBR4atdUoGLmUr6kYhtR0EdN35DqSGFwMAEk1AmxKk6hMVP60y5TVTSdZlMxOSCupzNWmhkByQl4DNYRajiq4h4nNrEf4oyHEd/zfgqo8B7SlM67UQGOxN84u0Ki0bSIaheD1gYJjptwrLfxP11plTvGn3dpQoLxGDff5s7A/HwJY028TjZWbqyGMF+Ze3hQpBKIjhcPvRtStCt8Ngx17hCe4yA1yzLd2jxz021HNvO//Zv3rh/Z+rKHPXKxu33Lzfd+49c89uDCuZe//GUO7rV738ULX1zsFr5FqUts+4akAmFIg6gUvqiV8h0ojMAIfMCNeQdm0vyS9r6J2vYJ5ib9aODgDnijEUOxaUJYKVtr2DHhuHxxpDohEpshJW68dyoztYEOpgWxTNFpFlCnceGtqtnrUF3FODGhzBWNe8qCwMHChzScGREf/kKVESyoKzv0S9MJoCHv6McH2EkOctIq2Ujkhv+ToNOCACwKNxXi9bA0VNOB34Um6ctQTPyq7YumptdZkkr0zOBxLgH+jeYLwqqCXk5WV51b+7M/fePW8WO33XLvQx5y5XXHDu9cOnvnbXf/yP/6wZ3l9nNf8Mt92u3fd/f+2bsWvorSFLcstRQscKmmc8HqoCuzFiqO86EHh/kUDj8syWa112mW2s7AsKlERM6HcSE4dBgEQ6K4SkIPlJEwRzRCE8DjQaJxbyhPbaCndDw0tZv3bhkGTb5yHBF5zZWnn/+C582n5rGPeFg62/r8529aTZObb/7Mu979gbXNlcXuvcXFLxZ7+zz66MZJ9B7hRjRpIWBdAmcEsAyl9deYEUCn+SPkI1wQU2GcmQyRWBXLoDHRhPjEZ5KyqRaGbJJfPL8QFSmJ46j3Se9qOoT4HhotflMNuG3wSMEbfp7NGFUzaY0mCXSCIC4IOYSFVpIeoBWpB5fk97VV9bBPAgtR1ZHGIlJJFfbLuhZQDlqnpnsatIHam9Si4UBDAFPrAfqkNXXc2zTWLGW+NhXfNCnOC9sGwfGesghhrm96z7sAwmTmkqTJpUlIZcr1muogCzAWvq6ausYDw3RAbGISRkEj1ugYu6nOQSeOcOOqNx3RF+tkJxN51bpUABh8JUoE9uu0VmLGIlWEGHiJNVM0XQMoxAGuQIpOQaSmS6BzaGG6OGJgqIsY4Xya3Koqspy6imJnxFQ+rmCiVrXVviB5RSEwPBJTkr34bwXxoUtVqZ3EkrZdotmNwhUMoMVZg8tPHwsQG2MRXgEDdR6QVaRSCTBNRmgdEH+xjDOopXB6zO4aIJpHSOUkKPK36C1xCD/RMXQ42RAjaUqSdIltuqIrwslc7kf+tX2Th72dZljFB8UXPv3/cLd5bJFPteYStP7PuTkfpSuq4oa4JPwT2zJQZJyirwhqkBdrBmtrk6AgWxitnWwjXchvUD7xqcOHA4N8hq0DDPFYZQSEaK8OtmcwvU6+weubrmKAYLdtVVcwjlbXb4dR3UY1Ka8kEEhzwjz0VZpou/kYzwj6MXB6Hj10Zn5oFc++/8IFN5mDseJIken2kWW8ryCagWWgUfPE2I8/AnmkyV56W4XApe5JSTNtXArwGeTbEOgYhkokqvaFSgC4ZhjlmUB1p7xQbZ/7qq98YnGxf+PrX7tXNDd9+os7F2+HM2udLaqMV/h6ueOXVT/PN294yA1lvL+6efjixbPrW5dnZKe60Igh+ZJJnuTROH8FIWn9gZ0OWRfsnLnVLid/+Odv2dm+7Zu+9Ql333LrTTd/zvjFhNCMkDRN4qXAi6Ea9prNrdXTR4+/9rfe9NM/+2xwLFuboQHREh3CCYoTkjAhN9osp2osAlU1BSVxErr2nsERxvXEDH3SabThlZpajohuBrAkOagYg2dnpJhOjKtE9nnSK5E7d4nqqYh2g1PITjrDUJusoRDkW9RhUHVBkiXaUcHLTRdbZL+WJ2r+R1Mbs8nEoRNj5XCon82QnDbPJinDVakKiXng5DQo1bwmr9MMUESsEOdesY//QS9IbmhyTUqJUJGirFM9RwWwDI5ielQHAw4rxXkgZCq4Qiz0SPCZqHJWMwjJPJGnac13GC5drI0gfVQNuDr/wrtK0qNWVmkOCoAQZAM8os58sDW63ELyWM+bkE7pKTSGRN53E9Km1vlHgbGMzjhjWVUh3o7ZK21jKXu7C/mT+jZhDQLUKX8ZEd51bVXX4Pf8et/7PwCsae97mBEXAEztLd2OB1vr4LNarLzGYobHavmvIFvrIkzC8Gtx9L4gnUgRPCogxqs+UWkqEYRZi0IrxVIC1BfwNCr9NEgAZrFNL+5FPoeRk861b4vcBf1WmSCInQPycSk4i1oL1IreNUGjYsy4QYExEXfqqzbF83xtp4wgacJqShsMFsiCzTAY1xlV6j78oX+oqiDFT3zo40zLQloVL8brdTXblDiSghhBgE+ngDq0EueyQQu/ZaT5QgV7IcuVgKtmypV0SH7Qmx4WMfRpZsIurupl04GFHlaruVXyToOJAFwV4egqw4p8wMVIsFBmSJfuPlHlpCWCtA2kF2nWFL/2BSeTlAzYMOpjzn9gShAHBFGRbqAPokEACyDjgLgD/YatWCAftwX80KFDiwrQnDDxwzsYWQLOExhaXwLHlFcAjDppqxvpngpPZLoawzogDjHXKb75P16h9zFKcEP8G1OroEPagCwmKehqxRnHYonkcazzESFtdBvxqWUuHfEG4OMyIKLmwUER0VToTOpED3QViHg2IabFeOMyUIaFkRdpf6A0Eau8RW7hh1i4amsDPGlJBC9MdMmMyiZodcQnfC1GiKvWIs5JLI2jDH+TkfmlDem4FOgChErqM1x8hH9EqhAtCh9wn4THQNA1TYQQopL04hoMAb0wD/QRn7HGZvRpPDN2rN0yEqMUhFCQ5sR50fwwYPik4EX0zrQ4ORioyX8NMV4+1kW0fk7VAi2hGjk0reEhYJlOo6d5QA+t6MBtXoZR+CI9k74dF9PgMDxSqcIjfHkg3VQZQvoCPaE5fUCYZBLiDKgpXq3o0voW8E0VABVe6GuM+EGea2cTf6RND+xXwpNwLlVrVPIRvZd3ybhBDT5AUNWb0SN4ng6W0PoRCXg5gyBc4SfXkEjpW0wKvWWYkBXYBmfkvYQaT0XloHEe2HEGIdDqDtSXdQA+AagFW6qhQJnqitfBZXilFCXQpE5pitPj1fhvqyoyOAX34rkJDW/UfqxDmiAMyB+9Ft9ItyekZF6IB6IOXYLv8BoUFsBCKGhzBYoydRXmRdjSXIsPQqjkBjI/7iQRC7HqINZkPFxZ1QYQBJ/BXVWMlc3lrRr1EUMJaHFfbIMSlwAPopT20xkCUyEPeMURtI6xFwjBkkg9jEwUw9dThxrU4ZD0R8igHZyawtRhuFocw0N1SiRjBGXmfbpZGJ3NcJPsNfGg6qoW2sGn1EgijkHRHSOgjIqM+IzRlm4yIkZA/gQ0S1US7U3mJ4ykLpFSt6TtwTy+ixsyyHwKmwOSValhoi00gLFhSJsS3GxIIoJTYFkbyhj2oa14LD+N0wQGwX9EMvlbzTLJ01GbtIsY7LR8kXcN0r2KUhWUhYTSZnBfFYYlkFUWHWtewKG4XDvQX0xHN8ETwlerxAIwCpRjLGNVPLRMQ4UJ1ZKMorCTHzI68m1GUEDIJ7Q8VAvMeAPv1OHNhCzjOwxJmqTAY5owarRZUEA/6QHBzG86n9i0blpcmEYy+GAWIMlf0TutbhLsMng610yCHvCBP6nmOUIPI6/v4dYCN1QH5EnWhsXgyKrE8QdaLWfAowRPDDnkmE+XiyXuglbzTUnKUU1SO98kFRRREuvQQEBHuoSYsBaGIsBWwmX8aJXvdYM3A4bldXlUmCZK4XRLhcOhL5uSMEPFyhf4H43HooQLermtokHTGlpFEBMQKu9iXRpLHuD9hJQASAgaw7Noem6SygT7tU69yqJ8KMfl7S7RJntQuynBLZu4cakQCOJ47STNOxoE3o4X7yFXdLsszgOb07ImFc91glDfuSwDzuJsjp+BkbHXioaUnzFMdXtQFwUSriuFHrkNTabpFNJ+m7jDV7z/r//qqutv3D8Yrn3wVSsrK2fO3HT+vv0/e+sfvv+f/nm6ub6zvbNcXKIF1sz4piMs6yY1XZ4EJmtip9vKXEivxdqGqIYUoC9gbgkaGNh3mRbcI9cwdzjUfWlHRAb2l7slWNk3DT8XvGk3E8aLB6/yEbDC7zF7EiSFb9EigVUNUMGZ6pEm1UE/UCKtSI49jAbMdLTAV+heYimyIeBb1Ag0cBGNpSU9/EQlvEBuPUBGNXgjPCr82jB3yGJGn6GQrwCD+Cj4RaQxtCG9hOboeP8KhO0r1/dZmMIz6RGjDF4FqAUcVesyaGJIrmxotfg2yFtrIU6X088X/NSPfv8PPGe6unr9jaebenpfuSh2q/e97R1/8Puvt12zvHRfvbszz/ON9WMTMwMl4BPggQlSnbvQ6aK+zmKnGFSKrYoRFYItCFKcGG4okxDoldgog6KQJ+L5Q9r4YjBxG/Ze2wNCMKqic2Ni1ZE87QLQTZ0Ha5r2gRtSm7hIphtX7ZUXbZp+8cyZqw6fPnnFiUVVnrn19m971jfeed/9p658yP65+4rtiy6KvJ2EujGqqvZgk5gMiqUiP/KceIziVNjE+DGKQFAfpIHOtIY4YOm20MEleEGvMyvadlnHC5ClS+k2xDhsP/ffHyeR63iutkK61oVog0kAnt4DzCgKB1GmX0Ja8g748sDK5TB2OVk5bEDKTE0igkW5VLB2QdRlfewIqB6L4gXkdbKljmgBmkwP+SRSSNXauCs6BUUwyVQpbkyaSVcnwZw+1AxxbLQAbqlqdIC1YV6+197seFjd2vz0xz9JcpmtHdIWXBto9Q1cUSckRREsH7mWuzwW5fX0raYhoO0QaW4VvNJknya9kq7qCwxEq3T6APBBcIDxjJUYmHhNFGp+A/dTVQCshOTpF3AKNGr3IZYnhzQVIwNrFsnnswRbEpEE9YAeOt574kROpxSLC7Va32A7TXWDtFFSltpIsKwIfD0dxu7hGyrk9mme09NhRTTBQ1p4J7QZ9uyCh934yARn9OBsH5PoEVokwaIiIfhwCqPUcpcQLqOyG0oqdSk90G6arhemJglhC6jGNiaL+BrIjTQhIuAYyJp1WVowI8+jPHLkM1XpTJC4RVPjIUvNXZhP3XFb0gfby0UUO8K8Z5y6YbHcIzBRUSCCpJNmL3VdNtbjMzZLG4RvlNG71RUVfGuzyEJvcpPneVuWdOL4ldfreK3Bkihi3WwaORAs0g1vxmkqYdxaFois4P0OLPO6j1/7knS/nI7OR9Lh6LrAnQjQFXH4X9wMy6Xw58ixHNssm95NdVLP2uoKo/iBD70nGDJ6pg0n0G3yU5aGdqJ554bhafBqQFKyzrlxYaCW3WmJvGsQQA1gGJOSWpJCS2QCm6kYNCnIRNrPOE7NTCEX88mMKNu9564gvvi9/+sni8X9r/mNX14uzBduPnP+7gsreWYyM9UiKJ0wXMd+d7+8+trrwsRee8V14uXzudY3KYnPCSZRFU3ihARUZVMQtA8W2UpaD/cuL941n57863d98NYzn37slz707jvPfeazd4Y+zMJswZMXJZ0KQltdKiYbq8cuX3ntr//56//otxOfM1aN+sxncV3YW4WAwC2jYem9qBFoMDjyoIi/Lj1o0XUCCOQnbpHArG1c+1LuTz/AyZgUVpDM5m7S+j2ARBkpDpZtsI52D4K777gn6F2r9TBNqoueXN9ZRW7rlStFiRIdAp4k4CiUn+gm4DT31RyQTkjCaVe7cKnIJKxJ8AeLU1eeAs+DrsqnmTgUfhguiRiol9yZbOJ0WFff+HSYRvFUWzeDRJRProT8JMeXDboJHgptxRgQq7bXuXlx4HIRYgAQVx65o67uGOtfYdWUJfLIkLTB8bwuoT4dClTbwcIJrNMMQWblYUBUTITySX4B0N2Q0/wlL5BsE5BAM0vA2asU1nboXS2mAZECU8NfFg08EsAdDH0L4kzXhqdZl0UeUVOpzkmojAuceyNRXFQQH9dCtaJ3vOODQdfY+VoT7AcwiyDKydek4BaYIcckHt9ODcgAQ3dJCmEiBUNptdsmSkiIWTRpmgIsKWBiMW+EbfbjJBrqS+UJIEG8XeleGwt1sG3Qujyd8khtXqMXJCitMKbxSGzvwS4AJOyKgiBe1o01pF883o6rnGMirB0vIMVacTVo2o6ko6hr2wMnRqJ9ZNVkIp/jGVpOpGaFk1n0sY/8c5Iu5/NNCUKEQthNwkpHOVqTxlPSNEKXtCRF21WNRPIwZLr5oI8zLcPC8/L5qPgaO3IoxhbNgs/zPBxCxLnunO4FxzuMF1VA6kQwlmScYSU7q+E4bQs84GN4Aw4JY5Bwa6oGdxCm6SDQKMnHq10khIeSLKnChI49pt9a86ZJF4kP2AiWFI+m2eJ9shA/5aEPnA0qqaczP7AHvkrQxZnRPhN8i8+JwI8iF5sANprmIJPi7V3v8oxnI35IhVqJoRke1cX5ha2IfpyOFgRIJekKZKECp9ZtchJVCOkAESSfJc2FvtbCLmg2xJ7Q035qiKOu4NEickTVuEpHsh6vlwojEpRXvUo8YY/UpLGAqdZG4P2a6MH8NAMAGsYihkpiBC0tHKcqh56RoRcoIxVMdJAOkYuHafUkLqwsizrBhKTBhIfDI/AVegTIITrI6yAAT+sZr/FAbVU3RYQgqxByq2h2dJA4kNIhTKpKR+2ilPDYegTLHjIrBjwuW4ApQV8wFX6CfSWGSUSxCXElIDOIyZb/A4r0BsUhR/CaQsRl+vHgFRFrkgkjIdBHu4SmeqDZ2nQ25BPCmOY1eLcsQs/5I+6lyaBBCy5U2oZX6ExNNK+8Q4YYUEi0cLwizHpxD31p1IE0Fq/CIFpbhLFAQbm1iCbWoW+jB6tyogqZjAmsaYWVPJkkrWjWE6TL5FYQ2bHeqi+oYSEcVVWgJMRLUcgD9lTNgxQSOh1Z1cCiRZOQ6zrYAJdTstPsHvK1rRhFLQJlRBkuKVZhfJpPRAomgEGieh4gq6JUS4bGQfBD+Jr+jNYhMXftotQCpcaXjI1zWnIC1dEw4ZwqftFL1Tnpia6HNyrs4CA8uAPB+Aweq3gG13lPSFDSBTIIo6SbahuwEa5CJxnzoAJKSFkAKYPPF9X08ZwMLIRLxbpSTfPvWgrCz4A4rI5PaNULtnYWfJV+0mRP3do4dijGfpjl2XJ/AWzDmDsaicW0okJ0VLOOKjdghpHP8uQOlqJRUCbB0QULAHVEzDXi9QJBmLKKcmFYd357+yCBBnsdyEn04Lc4zLgGrTVaI0L+JNgIa5xWdTU+JA7GNxoEAoSPtst9LSoaMB/RiahABuCjRDy20VXdaPkssS4FoWglnkCzBI96tKAWkGMI8BygipjiHxX7gUg4eQRP1TmoSvfwIpEuYlVIhhMjy/iK1sOg4LVHNaRl6JyuAZmVpkB3BxZhac3C8IgmsfxQC/R4lioTDCqxxOsYJZV1lF8SVY+1oAJn4YEgFK5Dd1RLIsDp6JhMFEVaDKVlnk3Z8L9iqcte8C6CTKIyEELyqAAmGakmxYf5Tt0XCXlkPOBFaYBPY2h0mLS7gjpoK5AowZZ8RxNfMVI8w9oCew12Av3WRU4qskc0l3yJXbApf6uxiYy2tCPQrWkgtoCwjqCLATjwjeHX9mtFtYpMOHOkVcYdnlRDdYX8kBItENHo5rpIFoCF0SQWoFF4iUPpXgNCiN/S0tiXPAiZpcURjGPNMGAw+aaKQ+QADe9YESOpPFD7pT2j5MIkWiCqJRqCOPSLNgHoXDiSSI7jQZVqvAZ71lo8RbNL/EnlQ34UCxeAIxzT0hisEQbZRBvE+ZPmDGixrqkBrBoZlHBGs4XW9wWKy4cFKcCoomm21i9bXTlZ8tHEI7OUAPCouok2Nv/7I3/3Ld/5zNnq5MEPvg5H2r+0vX1p/+P/+k/f+4wfCsqd+sL9WbIfLXVUC7CzbIuCRE47QqMi4JDgOzoiLUshWYQJwMKPtao8jJc6ElUVdSGRBWQE787m5ElRUTAxTRqd3GbBi8SkiGHCsG5rmzntogQTxVNw+Na4hGxARxcoPegJAAvJgfhoiS+SmJBXsWlMKZjJVnVlHCMOLSzSFLIbt3VlwVxYrCtpptGeC9TYuJUCvMG0iRchxfPbsCkamLDVxSWZpmMQT6ioBqG7ZKiAnbC3mU5GhFNqox//I3ZRBFGnI+ywjq59TXXwB1wTvRekqRY7A0F43er6y17xwt983euuvvrUofX1dlmcv/+uve0Ln/7sJ7/5aU8pqu3FYnc20Rx5HRJHFR7H0Daal6nhj4hoGEBBHIoNalZxqZDRrm7cWpNTnS41wOucFnRbrXVhvAX1BAY5MtMlBL1th6bCIzUzbYMe2IPbxHaCgsP2Q100sUGnLHVI1OZW33SH54d9kFz/6Mu7NFpUzac/c/O3fNOT/vIt70Gw1nv3J1OokpSElosXSZRlLZ7Ga3WwABHBSJF5gv4AiqzdO7i6SgIxzeO3ALGmu+Q1Wrw1zNItfgrrC0xUFmAUIJatbWT/9anPo4Y1icF4VDUPNhNB4eDxECyWYhowqe59KtgpIFWgALii9f+zSMfVO0RdkBrdRgaOoAlRtn3UxHWtyVM0G7omwVQ8viZV6NQVqA5pAyMmmjEmxdgoaJqFcIbYhN9rppWwwHmXZNkOyTEchKHNcuPLbbK5ZiD6YL62Sls+8d8fDQIL2JomrCEHHRQS0amDMT3SvOK7Aa0MbM7gIasMbJ4kCnAnU8gnuYHWzdeOqM6N1tTaVBFpgFl7ApA1KZQP1aj5SlIIkM5f6zS7ERR9CVgrecsluoF4rOCGmSUQVBzX5ejECliryeQozMkdupoSsIdJatU6apIIaKPQ4RiiHYSSdQptehUoHsDhOCh0yA/GO1eGKG8XJyQnPJAm1MHXPvbLhcIE3gSb1eIzpDG0pq/TuNYKgaFOoPF4S0OOwHEach+GB4FrcgdGV85HcC1gU3RfZAU8g6erAg9MAZaLlDb1wZFTciQ0AkOYRrofNfF9ZoOPf/CjmgGbZVpuxehLFIAljIf3bUkvCQWvxbQQZdymjlKchUSCRSuiG9wflR8JLjJNg6xGr8L2LrvscqRWqpUOqngCRW3dDE1oJpOhQqZrhSfGRL+hf/EebV7tioAME3stiMe+QZ/BJHpCOwKhtVyG8dCsqbaHnLz8qqaN5jy8i5d0W2c5hX/2B2/AReFYjOJY7CnJ6OSNYvAm05s63BgqwMPxRDSJtpPHJckNH4QFgWDRpB8S1W72iQUtaoDkKNtqAl838A4tKLpiiDi+Oov398rte2/FUZ7//F8qy+VrfuPl5MTPfOrm8v7Krq2trM3SYQkABWFR7VWPePC128vl85//PBvM03xNt36ITXeFDlNFaiVVXMyrmRb1Jq4zllRA4vMHd/eLC1eeuvpfPvHJu87c9NBHXXv2zO233vLFtSzt8TeLwat4Zi/uL6azqZslP/wTzyuKnfn6CXEdAFrHZeD7knQmTCuAJtW+Ef4J/YRknUdJ2beNI2AgYJEO3QMxMHpXJpmO50L3YFsVMHWLVnd4fR54cDJryNyFRx9PJrMgCz77mf/U0Zd1GelA1mWeAZ86B2ScpAcr8L3akpf4baSo7EWfIoczejgYpEwHATZhCguDVsCkIQ03POQGSTz4n9dMShu4vtI+UiKsAYfIRVpRb6GzBIkvShjYoLsRtLoPGJAzQ86tAhZigCcAfjrdidTW98t6n/fCIFMyBZ6VBMgBP+4LHue60iScQmHDhOgGk4i0uDVRi7eCiTxEaxRohVCdyMFMCFv67AlOC2OUAlRwYtpUS3slDm1SWTQGOou32CSedpr+qYshkxYT19c8NpbiEWmncwp18mXbmGyzz0jgZdglE12A3R0+vXXv7XdtLw6y2Ryn5oUuM0GxbNsSHs27dBgPSRjbtY0K+gCnS3XJemaAE6I31Nk0UERQ0a3M0grrMwakgc6hp3gN2V+bQhC3eFLYzuK894XOA5UY57t0IA+WfVnDJcQj+eGA97gc0Ya+BYqneQr2w9li04Y1NsOygyCQrBwH5HRYpKE7TaNtz72YZF82ur0+0CFeuoEkBRSQDcFVl11zqSzvuv1MkKXLsmwTOmRQ5SObT4KiQKxjP+yv+RHpbfLRENeMQGfClmAFJPoShZfna3NVhyGRWjKg1YC6y16nUEjWkiihorRKixUZbrQ0w433jpuVSDUYF8iDOUPVcEQax7jXrWoceAafBOfqotYRClKakDYEC86IDCQhaxoGIIP1aRldzL/6Dk2NcERndAoMuU1XTCpEVfKEMmNnVbQjND+ujODil9IMLDPC0bqyWhh+WVI9HgzQKrT4KukbGcp3eRZ/Ix8DRjWtrNUD6rcm9IgGaBzRTSOVXFUqIKa0MRHExQYqIJMNcSZMFEtf4POqgtF//WDc/OU9nFrWR2Qak6j2KaGpRQNQUb4hnk7uf0A4SzEYHoJMTaKkqipJmtEtNFmj+oOKQi0MFO+KYsgrCV1BqbULcd0veKHUrYQV9MYzBimNUsKXdtASKZXRdHqLjmHhxXorLx0ZDP2kWTodQtupaRYinKZDdxA2fB2b6E4FoUcXk08xlI5ga7VijUZCtPk/MTGyDJ6jp3lfuzDlh3VXqgQ9AFuewFSvdfoZcEHf4XtwTR9jZCLROvyBJMR/82xGy/AxFXwYd57JmMBXiB3pbdITT+uxLf2TgOzJoaIcvizxHbmUVhWhC0bSArRLwPFF7QcA2Oty9EAMRhDK9jiP6M9YLdNuF37PEGnJl0olGEUiM3UZ4g9higqAp+hDcaSTDwke+sSnsIhkXR9KLEIFtUicz2M5+q4VQGGckqRknvFib9UBaJ5cEfiDtzOgSaITG9R4fHRsQqvKA9AFiqtKRMZSBUCCvDXaxK/44Q0KgyEEOgkzFXs08Q13gn1or49eBAyroIrKJNVCAy1ph7bxWcwvQAeMRgIMQ0Nyk+EJDkRoU+tQDYEJTJzk0jc6HVDiNsxJINbJCyX6I19rSqkmJ2kRXEf8ouHHb0pKEWwYl98S9UW9UBlDm7C0Iq8uqyhBVyhNqUKhsSFbY0N+8MABRGHdeu1dVCHW4OJyZsGdFhwCyr7WjeM0g7eBkOC5Ikpdk9dBlACtJHIpdDlHRwsrVJYxMC0cp68b0NCDj0SEABMHQm6L/UUjfYZJEQ+8iJH34541mZT/CsB4kNH15XxMgzaeIokDw5F0EoCKUJBOZQ3eqdkOQc8gSxIYqizTE9VWJOl51HiSGWOQkTj5DX/gv4J2IM0x7jX4MOAmqXadOcsrwRkkJEOE75V1mUQk0RrRJTJKIsfTeTlPUvGTONEx2WIivEuqfIwQnTEAR1aCHJoamk9uCBP0AQOtaU+aJ1uBfL7Xjgr1FKCYqEREzmLc4G9QyvEXsUPiw3lUceKXEJ3c6hi81CpI6LAuzyKiGa/ISGk7vi1mgvOOCwtp0dCVxUK1p0FzZIxK0zWxiuHjGaZaJsVrGd1BO9FVwPeCZNxQQ8AvcENeT8Bo/Y2glzjAY8btV2AQlhjiZV2DB8h83IunKaoZFY0iH8GXEuxGt3nyWKoR/qqQHkcVFIqAinWJo/g/8SOcYITxJzyEyBlDhDbyHvgceZGw1RI3MkODr/D1obVdXZfDstMcTYO8Y+DJbEmfkPfAKj6s6poWGKc1xL4hH4davscvQiRG3qjcQQoGbvB2fjiuexJJwXtxc00UaLhoAsmJkaflWWqBwyGeb9x378133HnLyupJ9OZBufC6bb+zG5cVi8UjH/8dmQ0vO30y9Iuy3jt/76Vf/MVfeMSjv2Z/++z2shhy9FQ+ONK7LkHItQsuMb3RLZUkGbQZaSLoavoL9+HtDg+Gq9LpNsUT2qSNet34wPswt4rkI3a2AHXriFMDxdXPtTETOOo6IAnoEqAmjK92xmYmjHT/gu8ATj6MlhtWw840qMduCd6rmD5oQwqvgIK12sowtIuetuAVkM5wcLmZgOphkI7pbGhsn/bR/kJ7ySo1GBJqcTktI8CYJMI08H1c1yTpoau10JCRh1UpAmJCbeh0MhB82EF0+kryWdOiaFxIlc4QhCuAyKQ1rbtIVD/iLZGbnPjMf33ol1/62iMn0Cqwi91y2e/t7fzur/3mtdde6atLYb0Uu6qTYVlYa+rkAE8yUR6boitTZASkYKg0wRCjkvH2IEB04D5V73TSA6hFu2PtAlGZHHbeqt6raiw+xKNaAFoUKIuyiaqtNswYuNpmDFZQA2OJaSv8Cy7tqsY2GcPhv+brHl1HwXVXnSguRia1F++4a2Nl8jfvfS/YXl66mHeNG1bJX4hUbC5uNQywYJoXhSniIAlcI3pq01EA18q4IhlQKFg6yKaDSLQaU3iNS69OECEB49KWwChsiE8X02y9XDbQWTNbLSuEvKIOeML0YTpuf9srGPY0ByeyqkUPTY2Narhu4J0dTI240uSjKv9QHK0X1rQnwCEKHTviqmpKspIfNOEBSQFjxDZUjCRVYzN+YtNYi1RJUaQRSxIBDjCtkg+mTf0C4ZR5XhUMm4fW+WpqXL8Alhqju4HDX3n5qzQBbDNcJFp0jBCeVeFEWep1VTNejOxX6boGpcnyPrSMINm7aWIUpptH+dF20WWz49FkzpDCQ40FnpLOwt61QrhpK5Kjfv1PxIXLaiFsANRsojASaowzN1EbwdxBPlwaKqECnmbjTVQEPeahQblWMuNeqfG+Ih2BnHxV06Uxeg7lhjr1kD3cSqPe9wl+CGuyE9HlYmc1d8slAnzqJu7C/fsou2u+7GH0bpbPWt0Olaja0pKzJZ78gfKm6ZO2KDvN5GtFZAPiqvFayUMEhy6G68d5FOrkbguepukE6HMmgRsQwSLEKpzTiuDGk1fTeB8WxtY6Zi1sCZOVQ1ufu/nuIKzn8cyFukG70x6RakzPoslxZ6GAaY6z6nReUNbigDCSiV3sI81IIiop6QrMBAEfMAoX7r8Qx9kknQz9Xhqm48wv3MgPPMTGBSpdQBRKVJCsdWudH9oqDBzJFVobtURu5FWtx/m0oxuvcCbXfLR4Mw6T44TXXXctD1nCCPmxPhocWV//p3/5uC/rdG2zXgyBh6jNQNcwqPgW3CJMOtgmNrF5ajXDX+NMRZyNCzBwgazbr+N0mq1sBfPN+YljUlGiGnRQSyGbttZG0bY+qA4GZycrQ9zUpgkndr68uFucu2OxPHjBT//cQbnzEz/4fXffe/enP/FfcTJYk2XgJGzTtGXZHZ7NXvva3y/Kys1zgN1L9pDP09YfECb5ZL12ZV8flJ1upcyi1kYOm5S+Igct97ZPnrj2Pz/+3x/9xw9uHD30hS/cVJWVkq9q8vuzNI72/ZXXHKXJL/+F54s+QGhEaSBtkQ10nArdGVecNZq4BXeSVuuNu9aSWiBA2mDYkwP4q7DJi8ZozKB5mKkplkG4KJXObrjuxrJetuFOB0+MIhdMSs0KxH/6pjfibiZLeQbcHccgUE1H7lK5JGHQ8SHoHNqT0SI/ifRjIdUitcFsAGpNDmbizHkqujYEj73xMZpeknpsfVvgyeJTM0dXdM4/ksePYa1Vy83glLTCdp/mx8MK/kLz5i7XubZaFs63BrkguaaCmAJigBYABkp4kLltet2vgJ14XlUnpC9SbVeFHiWKxaTWopBmkgEH09XSKnbax0utNARu4futGLwWV2n/QXCwKKE3I8ETByCe0eZx7ZQIxW7LqvcuSUMenULJyT1KNYB14NOgrhelVlG3IExTJBCIAQbjbTosij6x06211SqMXv/632P0QRQt3UGkuVSaS8VfTKFDB0CoNJ2JWtI8aSbYcqODAGBUtdbY55uni7o0bmoJ2DiVMB3IuLqjfQA6LQPItwppWh5thi6p6jbYJjf0qN++gRMEfWHR4KVcufHloi3I99pMo83GUByJqogE5GKSjS7k07hL34rQwiB5rNVeookqKtr3prUbwcZ61uwfxHEKT8bQPIM3veJVLwfx1tLNroAT03GTI1rgf4wBLB8WrtKUzsvRNockhcwrCVetAWd7H5m1yeohv6zMNHfTWUIrW7AlNSQxXGFc0cHYkjRNFJJMISXJuCaFbmErGAa8Wy13SVVqgy29x9AW6ZRieazaokFwRp0Wpt/U1vKSyIjVMs7amk8Xwd56SddUsSDRtzwSIsuYqcbEqImAj1pNK4U1rexr3BUEha5JSZGJjcVdTaZDtmgBYEs0aT8YbhYEk0xXKNIMfgBBH0UvEkweTZZHropmEF5wCUB4rDCMNSl8FdLEh0TocQTviUrReRI6g1ATYvB3iH6rzXEOtQa0S+lhNmynbTVIX57Aow0/sVgOYYWKZHyVJtA/6gORh09BQXSTQdR0VZZnKn3gP5GoLu2iX5pLYgi0gp4vgRrQRp1vxUhaO9GCGqyBlxOyfEkTfvBM7aAcJ/BlO3K8uiJr6WIdfo6goAOhc5qJHwVFjZMS3aqVgSZK3DpFiACJII4taNmhEyNGUJU3mQ/XJWuh4Xi9VJ2qFfg3j2IIVRYCAFQIpl28QClEIgneohW7RGZPc8dLD2itztPlgRin9hXd5lFaH4zHarKOmGUMtQq515qMUVZquQUflETi3c7Z2Nqu1aG8NAkP19Y5bfwZj6EhkXpeFMBm6ZryLaMpRgJj1iIf+qhlQVpgoMUjWBnfayuFChqR+FTd3WirS+a0EodHkT8BEHEDLYPpqqKUT/F4TABj41NhBA+BrI1Lvf6HCfFEYknrPVoVB3FIdULSXLV07AzwyeEYAugKslcLElGMeBI4Q3dVdSWw9Ty8Aa6uVVp8EtPoSFFchG8R7LBVEpnmy7RUHGzXTDCfp2EgROFhg5IlMfhWL7VZifcK2ABnOJVmArGWXpbA8cTdw8g1PAugU0lEJS0F6hgktJdvqVCZSH2i7HELTCrg00NBFOwklKMhvGAKzasrhheXITDwdRmh6yJkZQbz6SDSxEpuc60AwC0xo26UxKrodmJm7DitVHFRBzBlOWE+RAEO0OCXsDNcJLZkQdQYvgN60SGdVKNDcnmBuqNV/HUP32SUCGESBzxX6134eg19jW1Z1SpQyglJUyr1jXkpJunvHeyPjkfT8ZxYxWkpbdzWOzKUSmbjmg+dsWDJ5j14RmMDBV7dBR41KomDnYlCoBVfVrgh4WiDDr6li6roBr5t1KaxiMgL0yypdKBotSiKpqyLYqlhZdjBHZXF4qKCuyatavx4nVasj5DHaOBeGqPRfgxcr9+Hqquq4ImTMughGRn36NIsY0DxL/xcJTpwAxgJ4aCKLtqCKql9gdFUi29rHawswBKmgb4qUvMhRgFdwPjRBOLHI2HHbvE2LDquPx0LFKHWX+GlZG7lALkbI4VRBCzjJfwqt2opY0QOBIC15TLh1QgwRTNyEXs7xoFXohv4BJ3kZfpf3yCYCRlFNbZWCNHOmDGlbc6adJJjH83vRyhPQE6VST7KO8tCK34wjxhZpQuPVCzGrkmkiWueVkMA8D8hET9SLRqvwkSkNwl+LQIgJgmtLIgsqiCyFWI1nCCrCRVjKtJiluEhTmchxxlK00T4QaPKntHmnXY4EKRr+1+v3dkYE0sPg44zpCtKN1qMT4aObVg1NSOqKgnQYnOVLFspV2RjOBRahYH5Qrw6zFa3zp+/99g1D//W7/g2bWvpgtksgQzpYkVjf/RHvgcJf/mDrtnf0/rq7YsHLo1f9su/HB1cGOoS8wJ3TckY0/kqalPUKFR3MA2CCIDzZJI4RGgxXp7cDJRqimIC2dHa78R2Wj2ewGLjiLGRh1Z1Repi1PANgAAwqLQDMywPdNtLCGmn06rpMmSpqLRSj8YvGlKQczx7OWhdH+GSxE0Ye9F5voKBjEtnOKlWUDKoqam1q9xUxdLHB5VlNFFAQXVAiAShT0GB3rXwV61ioh2a3FSFB4e2Eb1UDgHI8Phk3KcqdUHc2dg02pyZ7JmhhKcx9tMSROqjZgnqdTadRjojYJyR02KWSRTAGE3XFNONozjQE57yTFLZVj4jeGZrh+/f2T50ZP25P/WTwVAT56Rd9GPri7EEVQThzGYJLCcOpmZVE1MZ9HaubcU6BjATyQKSg65EU6Z4ezy0sAukdYP3kAlrsnWk3Bx1xtOlTqV/TbMCEqAhBNTuL3nIQudBOlJeXqVEegIDm0aRr2fZ8dvu+8I/f+zTp04eXbZF2y2iojuo6jf99V/WXXNw383xNMJygmzyfcmQQgLFJXYWBf4QbTS8DtdNh1irELS8IJgYR/Qy8qocdxKznSah2sw6g3yod6++4RSaoql204mbjJe2D8UwXdEV7P/w7vcRedYUmbhHjh4NMttWKrtmKf7tirLBIETdEqla9i7IwzpDq7eu0XT6UssOg6ohwsumVKIMSpX4Ym1qytwUJAEu+SA94v8tbdKVeZHxWpIL76+tloIvukLVYZ3NTkdQjIQjfLqFTyoQfAnj+tIHP2ixD2J2+F09boLd2jzyvnf/fV8U2XwlWdUt/EE2rjpqk/qgdZqPwRdTrTjW1EsSd3tN6FudNQXw4w2MUfrPf/Ouydrq6vHVPFkDzgryjDIzyQUI82RzuKfmIrQZCJTX2empnUBoxA14go21NztoSSdBTQ+Jcc+HXJjqYrUhxol7NON4/VmeRb7U2pOwaPDiSss3AMCASElip3NNdU88z+pRsGA/LdBVPtoFC52rtqvBTKepT3R7Xdyfv7g9m8zyhBddqOh8ZPAJ6VH8WkWrFP8zDB6cDxKZ0LCE4WiBZvSqVn0GOd/xbZxpldBALIGWmodrSIwMpSgnTtHwarA4h3M95FGPJfS8X4Q4RY2S1wYykZG2uefuO+PMxd00qkn3rUtzVT0NIOQAA9XfS1xgiDVBxvhrTSgpbraShD44e989ZEuMY0ut8YEW7A8Hj3vMg8M0r/aWZAv1CfaLK0GUQeY0Gi96DbTavovJ2H2XExxQP5gl2csywGETex2PjhhXckQNN7WkCcI5rHF54vXqEw8i+R9sX2wZHNvXgZ/NDgeR+b3XvnqossCh+HXi+JB08bLHvcoat9GuvppEUndFucyBJpG6Iqzh5GlV1dP1ibXpIx79JdDXj/3re226Ue2UOG0LQDRDvrll7KY5fLwDEeoSGhyYTJO0NtR542kyFDt7F++Mu/53/vCPbjtz+9Z69plP3gy/qYJ4blPTx8tqd/XoEYDnT9/whwR1jRBVtxpMn6xs2vmMkcqna/na5dqZEuM/g9akWJymjSo3LJc757/oD7Yf/ZVfffausy9+/s9cuOfsQb03UgxQrNsl+g/sysT97h++ZQDNGZVxfW2H0BARn+LsTofMDYQafqIDeYKgwkYoJszjtDWxzwRIBPo0zDpfQCnQ1lrZpam1MKjMY772sfx93No10GOI5NFh47LJu//+I/jUbLbpl5CkHP+Hhaoo29dNAYZW2lKD0XQFHcyEFBWGMIzFkuxnu6ghDJLhfhAD1t4GpVbADQ99xEO14x3RX0tqalEBBLbS5VOtSUVaTBYA7NqH6lBLIQyJtIzuIQsMA4NUVHua1RL3AdUQcGQFzejhgmQWhXOH/+q6q95i4baJaVRn81lJ2IYmyQTjAJaAdIhKrZmY0O0W1Ex7En+f6topLWftg3QCdI85eqlT8yBwBF9vACyyTQC8uCFVkRc6QLaXSCOgVfQIYX7BgSZcACTRT016T5IUYgRml4sF6vlLH3rF/t7CTNZsjj7R1TTpNH/xi18WxdXq7FBnpn2sOyoTchA9V2L3Q4PSJrXVde2iOgrqyqFtaCb9GidCwsnsFa/6pdWjJ77+m78qm87brgBEOhCNpgQ6GQn2qZLDkAWegAX6EoIKoZNprQdwHcRZZ7I5XMqqZgfwwysGYIIBCLu4kldhx6DndzBf3AEMMaGADgTQwgGIMzxDtbyBnDxEqV01zR4a7obrr13YOshM6Qn5ZlH7+ebqG/7kbXFTuK3VwLYIpcKrVCe26VLCrBGbkUxYSHl1y6Y1ZujytE7TpkUgpm4+eee7/jpbO/b4Jz45CG3rK1xQGwS1qj0kCQIHICckDxE3yYEfA61qlVbAXmC/1nZghEANXYDt1ZpF6xJ1oypyEyQT0N8nCf+Fc+j4uoI8orDRYhqn7REplBuBl6VjgNS1DvohHSLwNWWOJOFr+CZ2w2PiyjehVsSOPwgHeCAPbqqqxZbafYh/iS/4CGIPWf6frTK+4QdaQ8MQjVoO5Qi3l/7r24pUpRUfCnXkmYCAl6sY05WABNoGe+DX0roMTqlNdVrCicyKnJYfxSgLQlvAhYejKxLQW1cxwBNhJSXQwMMGvAhn6iFfUjj80nQgjyEYVeehafoWvyPR+Ap/0XQ0divRF5LMkoNIFTQt6S8aoFRYz9IkzUDp7DYVRvicwhRXlp7G8GZZLrUOQiehaGGFFKnikI+MMk7LZFSG0wK7Abkr/g1fMXqKtl2gpfiJNnt4JJUjGMR0GX1NyGm2H8hEfoz5vU8UCrAJiC8yTiYCMVLwx6D1pPL8UImG4lWqCnZdVWbGgkS4NP9VCobA8X+Mj0BcR8zr7lK0VKu2aow0y6vaA2aiH1a3yyOvGGZG1DQQPEaHj0l8EOtaNY4JK1CF5qA3gByslyRZpluP5XtWBUSJ7CDGkXjxNMu1AEOAJBfSRjasl1qcQSxpXAGhp49DN05NdpiLbzB+k3yKtXkqaU4VVo1jj6NCGWm8dqlLgUurO5OSbvg7qXSt2IJB0gfGCOmk8+/k40OXpiSVaDKZ8hVaC+/yUDHtlYWAIEYMuXss4ajiprFn3IgUjAnBEO8EcHWcuR2P/UYWNn2tggN944+qPQwMNO+WM+kqAIXGqI95KDkXtoYTeOW8AN4qoHcxaElYDhZRDWcKMTd5ZEyMklW8kL9K6q5mnHRWVAzS6/MMIiqPjuDbSSLSYsfwx0qwZZdqL4zUEgCtSw+VY7qmKquFFqZ0mqrB/ISouqQDALQCEe+lvwwQnV8uC20PCrx2oGlBaaTTrbWNBsdrEv6M74LMRpOUDARAjg/hPDrmyyDmpCCFPaAyKnCguZ1vUHR8T4NN/xgs1aC9lgYbk+VWlwCMI4V39w5/CTWbgPouS8Rr1dAkTB3E8CtcSxRAiBIgpqSFaDZwplUcjJQ2LUEXc0ac1/EQHb4KvyVkcVhehJogGYIzXVnJgERbniMhQ4CUAcDmmBdD8Og8I/WCyEhS+TEAJ4xRLRXH0T8Kb5xeo481Kuwr/yOZ0f8H6rZRXCwL2sDf0BhFkErnPCWWiVrvUDYqFxJ7tYo+aEsVfPBlr0CLpYs15SDboQw0SurSAyV1vKJBSyeaD8P45AugeAQPoFc74RJHGnhgYMnAKm4SdAG4p/VsOhmUVwn4JPB5Qy8JA9wCKjAidS6BfGtFL71H7DadrjMgUlvSPh4E/dMDBVVQA+3X1WJGfTokMi30A5PrT11vMhpIWoVfuWyWA4+DblAjqaAw8JHeRg6Fj0L2wEiPTyHtu1YnyzCuCT8i8kk6tBVfBCdN2KdO+w+V/lXlQLj3sS606OfjRpVKpz0g8TrTA3BOI1Xozova8WeMyKflLiQYHkpyBqeJV3LHRLmKHK+lG6QZpOt4ho4NczhQwJ9qvBfMIbMU/SRdx8Wvvvy6wLdv/tM38jBEUFUERdGka6vlwfm3vu2v17fWyx3oSxMla4tF8aynfjuqZ3tnEU9oXZMFENQknsQqMtl4KPArHCvBGDQItNSRIFobg3DF8/gz+ZLfmLoCeyIoppaRRbBdKG2MebU7jIHRGh0kHFnGANVKjKCYL2ESFncWbmm9X0ZI2LjY90DaeM4lPUB4gAhFr8Mu+SbOpKBx6RRyJfxyGS/EXXyzFLZHbQowVUmgPeiQ/AislwfwBqcjBlqUvc7QRXfx855EKWwdvEWEMgax6kQEB6hKe6JgAkQ3CaLMGwyeAB1geQu4kADQGB3PLTQ1MVgdVBy3kQeLdCkYjJchjD70/vefO3vpQQ++En0hxCyhdv57vuPbQb3iYA/qIv9UHRyKU+BefaPF7SBO0BV4PuBEWsnQ5xVsBZ/SoabwQpXZyHBNgyzv8GoTCGEYIQ+CQLIAOfi8/Guc4Q/SOirGXWXko2Gqc0n4VBCXfrEshmWqFUuprep2NiE8f+lFL+FBm25K1B1d3Tq/vOBc9LiHf42rF2G8lseuz4PGtJWKZoAa+GJqLY8BsDqt/oe5644NfKeOoUadzs2XYEh1OTP+6OjhuBlKhnaYc5hPTmLrnXOLyE3JIOSqAtaoGffgtW94DcjSJKiBhc4Cq/NoCV4AgqLm4nVERxyR5wCYVHSwJUnCk3TSeu3hL+j7wWYobE3IEv1tjltGyHicAE6RaTk7aM4vrUxvXaHT4uXXDB/5XjV+Tbc4pUAzICpUCW+R3XUwnvAESCPBAMAnf8tT8IsmcMupmNWur04cm2Hp5//0j4EQDsDwC9XQ95siLLUbQOPMSHrGKNVy9LjsnNBd2zlI9DF/6NPkRa9+BdCWpUOLwcpqmk1SBoZ4b7Taj2w3rjbFFrg74zuu99YMA8JGsyXIzxoWa4BlYAsUBNxMmKfaoBgbaDFQU+rQa8ki3xal9oqE1dDi8DpaCEu2SL9sGO+sISflSdIvByBM+98tH2kgr910/eL5naooZyl+XAQMYtnVVfHMp387KHFQHigLgNKMKR9GSoS26ReNqlURQWPgdvwtbu+rNCEeaboQsGqiUnkGtgDuZoSDcguDqsTH82IrgKH3iY6WCfY3jx+1K/bSpYPOxSEwUy3Rx4fWVnjU7/zZG/veligy8J9BDDXXrcCWwtFaP2iWDnPxrc7aqsbTctumbxzPOXv73fwtsbN0FZGnXLsffN+zn42L1EDGHJmuNRVtohJyC4xotgNCG9T0Lxhya+KMJlvtrkE0GKw4aOEmnCRKiAhSPOFs4Y+pQ0CQaVBrfrk3medrm+vn9hcT3Lwma5Eoyo3Vlef//K8k7cF0dvigqMMF2SIO57ElpniyTrAiCDRbl2hmD1zt2kVDJvegj6uDdO3ee8986t8/C87dfes5gqPXSSkz3zfxNGt6v3l47aMfec/a5IRv62KJxstKNxgxlFpHc7g+y/K9gwvD7p1XnDx914W9pzzhMbfdcYbuLQpETt0AVkDwEL/pz/+EJDlNXGfF3g7aUtLVR+ubG7/2yy9MAARfDDmUXWOHj9l8lsxDUs9qvrLX7O/t3BXu777kNa/+l4///c59O4VWiORNHYdV54Zm7fBxvPXcvbeYbPWgLapgcAwDEjEGZjE7PTJVpYo0eUNjALuAOfFf5IDspTXrimVLerELsoAboF1EYrkHQQse/8QnYkYfVLXOP7Y1Qm/hj27mvuq3F+eRTdJt+AxShGfZqUStgg7SzkNhDoHWk2mw+W8wPZSUYUaslW2Qpzk5nV4Ha27nnvNk1muvuUHB5bSWYJauJK3mq4IwbcMo16x/HDaEo2jboCQrTa5sTFaO4xLCKXU2h+mKxkHs207zuxamQr+1coPmMDo6ZpogQ4vA3ZIo1X0IDUpFM2NQX0ceIiK0cn6io1pFlCpNYiZge6CNEQJdLDNmVe0hImjQZwIgbFqW5HVdKgSEdqWIUZT7mLTEo3IyMMCJQCQiSJnKBkC/Pl9WERjaTHvsW4RV9Kgve2yf1NAOGHhbAQbF6cuPk+1f/epfkZarD6Y2XR1cv9eOBlAdWLKlwQqRTivDhEm61Du1Oqn0PXKGf/7Pb/068ni5BA514matWcgubolGvIJR6ww0rltiJosdYjguCEjzVWEaQvGWhlRb2WaJuTz0QfvHpV7hk804iceLsUzhobpa04lpsCw2VAmbJKndpPCqiOxQYwhoyMWy5kVP/bZvwwAJ/FTVDHi5Pzk/GiTuJ573I1WfBMi6gJCLeSVa06VRSrwggOou1AZQCzNeDft6UWVl63CRsM4TraV97nN/FF6xV+3qytaOt8+QxKAo4ZDnmeQZL8Pn4LsND9ZBSCbJtN4+gIAlLaIAfhM0WQ5xa+JqMctp+5Dmc+/CeqmlL6QePALX0mp3sB0jSQUIAMrFQalMqrUwRIWxVrursTJN0fnlvuU3sV02Or2LJGVhffg2IYoJQT9GLupsniMdNPOqkiEu32Ag/oBOgY7D5ZD8yif8A60hG8q5Ip2Dg6LEVfmuH6VE39AVcpt0ukGOwLYJDa0iCAO8SNTTZImO+yHQaTQRArsnkHiBzlcjzOkjiUJr6FRYNin8G0XGuApKkKwqFvF77ZMkuJSbScnEfRjVRCPPRKWA6LrDHr43QCqs5izxD7ovmcQvUi+ZG3ILLBM+iK2qLhCEpD3+FIynz2hZgyq84HSOcGb0VcRU0ZholNrCxrw+oVM8Ig7bWvAwdkqhIjmLmWm2CsJoJCLD8nKMgYDgS5K8IKT6Lx2rmYMw2l/A+oYHLjtMdf6X1/ViWjao+KN9mAIrjztgVSkjvfHIaEjIZdAmng/uCSpJeRKhdKNCwCaAkdK6nIFxgnABlh3KAs086NQfrKp1GAxqYsbeyUyNNkNoQSS2c9AYlQCN13QefFIHVNGPWm2D2aOq6a3W+Igp62xEreJQhYiwZ7j1OjFJeoDYAG+icQVRVakiDIcE3SDTCEs6PKZY3c/AgEtk4EsBaB3rnCf0s4ormnPFCzTC9LEbCFDICdgpdanJ8XHI5d6dls5HkieoAF5AaCapbnm3cRqKyYyrWkziy5HJ4zjjCaqCYOwAv8fc2HKsmbQ1gUeyswouGgODwudVzyM2yHo4i05xw4xZoiN+kOkeUoUMw7G04kmb02gzEapFGyME0V2aZRItnVAspRZD82ZtL+Cj/Ivw1FIRnQ8/dlkFAa2OoedkJrzMI4eBfj6ms2ANP+yU3/iYqrE0UCs1BDc8gfAWM2TEnMomLVmJLAbDxq6gb6iKMh0mXGQW3MupMABbh+AwbiNE8ITBjUvPwF3MYDEjz4qtFmANHSOhQFT24UEErO6ClcW08Ai4FcIY5xhX/ArVSlzhk3yMYCMigA0Akw/iORiGHjD6XegJTykKHAz/h7HTVQUvTLRvfEVUMnSMgtd1G7psQ74CneBHSoIgCl4l5KVhsrRGFQIDGaptahk6vO9/iAtPBs4U6HRuIBzIz6qq6ahyLWjAM+S0/FDRzJDQMTkLX6drBAefgrXyYX7OEzCY1+kZfCmMU6CzxyV4C2ldFUB5LMDSK5+OSKKpPZAKHSG1BAeOxyk/rIE/amOXkAQXZViLstbmvV4kYlybw7uIWhpPjOAgUlrqGV3yWhuJH5lUC+9RscpD5FTVFVQEbOpB28WBUgIarIFGJ84H2idHj1VRw0PJBlKeAgqwHYXZ6XBmeoQnaAHzWKKC/ZLz+aEq0bWvSXVatmRCOqMME9tyUWgRK9ZTWhvLZapaymekDABOPubgDCqIDC1DKy2dYnYyjdH6ARgan9HXMLyqs7xboVjq7K7FLIyWWEIlM+JWp+TYiePhDG+igiAqGpvVeL8Oy1BNxTMOPAsAA531/l5LRkkXfBSc5z8Dr0D46hS8oMZVchNOp6/4xRcX3h8/Nn/wlz6u2d1Jkgz+pQNaQ/cX73gziWLr6NFJH7dNtQwW5IUv/+avVKVqEqTRJqwFu6M/sBP0a0Lz8HC+Kuk5Xv4KZwlxC+cB/XGrCOwNXA0TLfeOtL6JVEcLZf5xXyi/ML1GceIm5DCtlcMLtDa+c0kGcQJ6fFnitVpV0vaFbgQZy0gdvHOgoSKbFU4N+Kvy0bU1YqtuabwF0YeqVOWeMVRpPEE3j6qKECzDHr699AX2ZRArXQ4CGtoB1olPoGT4HAFncBNduCgmxEjQj4FB0IrUxOrcg06PH2+NQibEjvBfwlxG6iNg04YyRqhU5PmAkV2UdYXsjqQE4l99xcsxUl+ZaunrznbhQWC7x3/dN+Ac9fIAD4aGEw70XnwhzIFlzQWHFqEd7PHOIGwCEmtHKJLMdPOS6lUjMrQ+QuIoSwVBIlKaTABwyGEtdySj8W3aIAmiIk2XkGTxbcUjP3UMkmrkpL0qLGLXwQfXZnkQNO979/tma9Nd00xtXtVBubs8fdU1duoawMMcaN+/zhkHpwa4oja8OUhGkBGlfh8iHgxtFmYhQppB1F7LEddUJo6TJEmTUNcyHPg+k5ODZGWjUyoeev2JncUiN31ddJlufYvbwq8fWv/wP/5HuXdua+WyqtYBhbBcEf2x6g7E6hhMiD5OVjS4qfZLShqABx4O5aMuyZM20GZLXpET/0GbC/kb0lpqnQ7cq8Mhhd2GFkqZAO0N/4q5M86OLIDWqfu4d6oDAISimcCiwJWI1JFmWB6KvZYF8ZMf/3jdRbO/M/Gplrv00Z5vTp8+/gdv+Ivb7vpskB9ZGNvXkZlgpAQtqJNksxmAwrsaX0BITVWOBQ/YS1csg2jt2Bc+8X///eOfggs/+fFP0rxSswcV0lQumqDHo2CEmsElAVibyYeC2NcVIIx9IELkA/BZkIbfdL2ZOOUT+Ae8Qse+JDogsNOOJ93uBz+I3XQ8WAQIJFdh0pHLipzj5l1DLgQbWwv/nsWRrcpqwDS+3k+C8H0f+wcZeWszSFWgr8CcLvzJn/xJFXJCsjOfT+AuynSWPyTgmQ4nl0Z3uAhwajy0KV+MdzQwtPxXCEBT0LoWJdtqMefQl5r6E7knEWoWSQdCxUlm9ncPMmMf/iXX7JfLqZ02bVtEMc0wQWIy96bf+ZMoalfX8rqtO6DJSPuhy5qExgYReKtsSLqDtjpcgHSCPMpSOcN/fuZT0CdVqg7c+np+/tzZqc2++1nfGdR7DqTpgZDiAXqLl4BqqkBafLCNY2BKh8oUDJxWoS/Jc4QC3EGKB2ZbF00PkuIEYpxNh8ps4zZJp1njtVLvqU/8Cr9X6ASXoF/6rlqajSNbjPg3fOs3oqM3s0k/lPmAZnOlHF8Iy3iTZOGZEnzpkAXpdN0MNidq43ANi3zn9343VA5Hfua3PgetGmcZ2RzAi2OX+On2/bt/9+4PDwR+1K27aRBVE+wU1xEC1GI365sm04HSrti5Ne7bd3/wY9/81Y+67Yu3a33aug3TLoLBTPJ/++QXwW43n7SL7aDzJZ4vZRUudg5e/rLfhwmkbr3YrZOkitthkuRyBRSM90V1kI7HN17yO77c/opHPf4Nr//9i/dtx22QRTTRNnWTTcMmjT/53580AxQu0wEIw46qHQlI3uBl2CGB5EEcRI5AAG0brkkFGmbcn8iOGRDaDyJqJ+SQ+q4hwU9c2gb71179IETJ9qUd0nvEIBbVTlOE6Ubgw1975W/gE5oOHbQ+zpD9eDsw3vtE6/h0cAWv9A1cIgW4IVeLcpGl/d6lXYZHwA6qpn7Ya3d3i29/5pPCPF3sbZPjo35Z+2LJ002iNbcgPNgAQOc6xEzKWZuA4TyqOvSw36hlSAJcEDpWFJqe1kYATbOhWMZlNoH6rBzck82yRGET2agtVC1oHTiJTEQHa/7TkEh6X2IcOCoA3LQz0lBbaqor7a3O2FBg4gokpAS3apRsNdku5m5JC3wfseBVX9JnAHodR4HgMCUA28HwRilqAtdiLEBC+VYTbwg42GmSBs946lN9lyAv45kpyCpJilCfzOc/+7O/uXv+3MbWqZ3dA92jYXPlecwed9XQGKfCck0kBNuBL/CHWDODJJwqzDbe86Y/OXdJ/Oh7n/U0DFL3dYKi0ERBrUpU5ePBKWbcBNMObYKW7ZuDvgpaUyqoA9QrDLdH/iJqexJcmnW6QB4dEmlfhxb+8rHA5WRiqBM4O1aOxnmWwcPviTyRFJ4GuEOU+aaVr7RPfOqTbBvs7u25lZXURlEFFtYbR/I3vPmt1dmzdu3YXl2hhm08bXlS05VNoXUwZlTz3S6McafWDSYin01Yl0jI9EPvf8+5+86Bsk9/yrcB5CSDDEjCHMtU9cq2oq2C1LEADXmWotD5kLUSHFQPw+o+fhJiDrzmJDgb7+wv6mUZ1GV/YWFMa7UPgtHrSb+mCQg5nXhIhGkvGP4ibqEwHMIKUe49+SKFOUHvpGZwG1JYmyZglA7yEVKhtEYORPhIZzRtODJs5S1pGNU9oeeDwb/xYf1s5GDSQGNb8GAdEa09y5pdVjlFW/mIPak9FRN4BvofxogShL6LiOKUYnsYlFAdS4hSMCCDJlqJJQzDb6Qcx+U2IVIL6qpTcvQNjKmFAjp6jkw2IKVVaw3h0PAiRtdKmKtMSQYjLccoK/EJeqNroeQ4oc5SIGfQad4+EjNeT1DyW+hTkrTea6XHgE4RLYnhrJhLOzj4ODbommqBAlHiaXWjG5qIp+OBMFvajp72or6qIeMhqirzToBR5Q0ZWEQc46MV6ZhWB45r2/RLk/EYxRiTZxkUw3vJukGFYTEKNDMOjv/QegJKLLX1tF0ldBPp8nIwiJ7IwrIN1lQZmRHSBkCdoiCappMLsA2pP9IBtihzEiG8FoGlugfGF+bBdcZLygktGQrdrCn6UfHJUWCdeDlm1t4ReqKJXpimzDoOGViEDcAXWpvqmDN9l3GHwNMFBgiT9CKcqv/waBWyGSMUSCSmKKdkzPhXw6IVQzgUj+cj/EBvUSzpE2NfMLnkI0Sy0jlrQ4LT4gf8Tq0A+iKnHayCAXh+FEOk8S/aHxoHJejgY7wIvKAnmE470wAV9LP8Br4Ggqj55HlcXCYYU87oXzhKohrcWJZFR/J5qBpNZLwMxBWwpUthlOmYAe/JEOgSnGk8HwcZnWpRX4S76k20AGoME1N1bmih+6CDymKMeFcC9VqxrdksXEtjoXEWgREuDR0DQeCg13klvqBow+DwLZ6LkcUzdAIrscNooG/k5+MSvaqoo3GySUUkYpDnwqM0ThpihUzbqZiic9w1+UqCVDlBI6Ad+j2WiFEeEASUAfqApo3sDkNqviZ2WnzlSNa+9CrP0FYtJcGtFEM0HuNBCSUBK5KqMuQDG+sSY+tGl0DD7SzCgc/DGXQcDy+AkvN+Ag4Hb7UqSwUU1aRwByJupNOAkiqGBA5oJYP1Gh4VfGgc3QSJXaYad0ve0mo7Fbw0Iam/xoUIGMACB5DzeaGr7yHtqq7CgGCreDuPjHQ/axeJ1ZO1gChV2Hgd8atta9qnQod4p/g4f4XpBh3+pWqr0oKvaZVXG2gej5DL0PwRrlTNVFNU0XngbC3+wNsGgcwDncTN8xwewVvxVsZM2gFA77XwlRfpVBIcgO+QeDAlI2zGo3aAm1Yb9YQYgYl6HFGdCW1qZXTG2MSoO74ZqFJZKf608AWjw+lUrJRlaC9RwKAT5XJ4ekk04mg6YkbgAscySF+Lr+Q21Rwe0R2EdQ1pwfZa+8eQ8D4V9ccUgNchMxQ3BNUwZBlaURtxZTdoEg3l51Wjoxc6r5slGRGXVNjbyxoi9io2I228jrdoQkSpdpbjztrfD/hB1mJGj6QDm+J/vJf3w4aIUIjWKJsxi+iTfN04h31UGO6zwZQSFYxO1Cy66crh28/e8iuv+i0M8sqX/SzYub+/k3QlBmpyLep75/s+INRN3AF5O0odmSkIVnTnVGSaaNnRAEeiwGBtRRALA3PJLzy6i5BYgptIR6CqvOUHaPaInoys0Wyg5LdrdZuZJaqEB4B+o0VAEk+YwQMfKtNiVDkLiVNrnZDThGWN5+FhzZD1LsoSBhkgh1z3iZowGDwujQNdk4sMQBqSMWTC0Ql1CytyNkXCu1LRjE1i7VyAvfTW60xw3uQqwK3VjdsYV7BFOwJowtBOWtpinXb7d+GSiLU6XL2NTAulRQjhQ2oxQZ2IDoAFvFXVQdIAPwXhgzbJxumZcZulSWKXR242w9M/8bl/N5pG4keEnQ6kovWzHAKqbDEMtZloV3/ibN9A6xrNzMGgNOXAQ4lCXF6Ta1a9pLUT8GmxIFulqFhVfrRVEdrZquA7jjWeq6wQa8kYzSMOND/T4Vh9M0Tk6RYL8HZiEaqk678mWWgNkQRS9PML2/fD89fWj/TL4WDwZXd/FKeqjrQkBHzVAbm0Leu7CRaDJTMqQTkhRetDG9vb22KWYBD+5QlEsWASOg3VtCu9kcPw1izpIJKBzeewMojas7/vOQyqMF5Xda2U8N24PDRbIz5/+MefHZBubFSVy3RdgktitW/zEHkAwbOCMlhl4GQ/Da4qPbDkwKz2i6VO64XY0IxZDrg0UZrGmS7/0oFqLrYtsqtBaZGoGuWUmCikjbxAGT0c0sGNk2vagir8AR/5P81thjWcBdwYzLwOlotDx0+7dHrfnfe4zK2YYRrCyKNoOpsm6cMf/RgE2er68YrIBR116dBIHaqq1R3+5C7bNgWjhirta+Rcvb6xFvry677xmc7khe++/9nfGTRwhLkWpYvnIJEdsQDAAuh8v2tLuh1B0lQpV52GLEscaYJnPCxUmYwUBsAkDFBk0TJBpYuLhPXAJiy8z8enYCvtBq17G6RiOHxCmR7nwQeB8rH6pTmgIAk6nXDqEDnDRz/0EZgxlCwom0ne33bvHaurk6uuf1i/LFJ4V+eLgyVhp0XpgjtixIFrjK+NB11HTWQMWl6vawT5exqhvxLXIcsChTqcXRcRKRaELnQQ8OU3oQ5UhdgwLsDhjz77x5IuqJolljRw46g9qPZOHt66d/viXfeeMW4LOqZ1FZosBMlirZCBH6MnNEVGRtBGMOSwVtE1Q7KyRtb5z3/7QtppIyKKnq/s7Sy/+isfESfTRsqvbcsWeMLdRgLXtZUgyC8ZTLxwBnx0BSkSHUKUpjUpgBSFtkXGkDGdxctwJ5X1NZmT1CrJun5Ii92Kx/zUj/w07dzTzdkMtA/ThlccO3HyH/7p47/7f/63XTmSTdZ262VbdEHhojrJR32JgZ2mCgdThXVkF6Wtu0uMfjZfe+/fv/mjH/54Pk8nrvfTZNiujBC+yBjkhORITo5/74/f2LjtDbexCPbwtD4qGAOruYcCwYVsgfgq92WuWtzPwL3jvR9O0+D+3fPIPE2GNC6exn0TDSW6Az+bRzoCh972gfOTyUphvG8KO51pvlUJN+pruliMKxuRDqnOqx3CVVJAubvcu+f7/9eP3vhl19zyxdsJGwLTzmwbu7AMLpzfJUL7toiTvMcZ8XOdVaWJAUaEwcFtUwzbtxU+1PQEvlgp6JGpkpvoLow6DB3IpJWgJqtt6/Kg3t+HSH/tVz5y+1Jphol180k+pY083iXB6/7w9aLxUx5RDzW6CAmsyXGXOhIR/iiAiyzD2wbV4NUTYBmR9OF/+CA0y05W8FPIqB8L169+1a9gFteE4QT1PnVJZjWdSEoFHqTgQDM6TayR8duiVb2GxoGSUUrGCXQPOhlOK57g73yQ6Gx6WMZgdDkjtEHR3JoasdU0dJ5WicVGmr7sIYWMJ05CAFYF/uJiwmJcCISABd0hpmFUKe5V9KIfyOTRpTXxA2UYikUljxiieiA+URSakSbJKmvqqBFhUl/SHBlJrJbm4EMI267kM6k23oIi/dxpY9PjHvtNpovuuesCNAs/1kK25cHlJzZxp8sfdEMzLGdHTu3v7WkSspSMpyFj5ZoxDq2uCoDSTfqghFN0fbGycV1dHnzXc19gs1Ua+fVf/wStrQZEQEvN667Aq9N5Fnjt1jNLWgcR9bHpU9wk5cfkjCBGH/V4TKIJqqCi5agHXSEiASFoIpl2TYPBIFBgrEH+Gq1F1+3yAVaXJM5w/zpoarQvpB9jREmvY6FPHbkmms3O3n7b0JbLekn09InZzNegVZffcHVqotnGicV201QloR1rwXpEPmr7IM0ilSBVV5lEltgNK79YO34yNOW3fvczdcr/EHzr130T8JlEvkTOLNs+hbrwfjK5tmnzJm0iwMIw2ADUCbqQiEVcMHANo934ul3Uux5G0+WHjk+PHO3NJFgHgIJFAVsDLKWR67hRMRnigpW0Qj4dRCJJnIhbLKKb8cit4DDkFUzCbPxhpCdalYQcgDAij+FjVY1Fu9SluLLEHKQXTIYvSyDybyWdqz0kyMUO1NDiAzPuxNNmAtjRSEf5r/Yf+L6hj2KCJRkVQAB8dGmBuAFfJEUqz8URbtnWPolNp4NjcFSlHpX8pPyV5whn/ifFIUnmg4imjUcx4cYgyPh5BBxhCdNXq+Ex2p6JB+BjPGTcg0PG0jQff9Jj+b1ml7VzRZQSJYoU76ES8Az0If+odiQogZIqJ5KOWzBC06K9H2pInLRukDpwD+OqyEUXPPqacdS2ChR9XNZ1QqSP3xpLkrxDpIbWjdv1pAF5I70KEDzgjeQwrN80uL50ZaJEr9qG1voGZERtjFKRrht3uYoSaJmlKQtdlSCc9bwM0CW763wkzNEW2pkLpsMoNOtCl2IV8DACXVENoQdXcQMVuiGCdFtG4Su6gh3dptDmx8Jy9ZMP6jN8OCHWdNBErCXJci/VsxJSPvmnrnFPzTfyVPBNN2Sj7bGA1o7wExWYeL+mSHg/3uBGUQa4jkwJYa3vwdBF8fldjJO1kLUFEowuoMR5OKmfj+AXqm/IO6DgQKDGEG9z6HnJIu1yAT7h8vwNlifxaeWdwCQCLCM6SpS2veYSQAXMRwjlk1YWUEUPEwBqOCT6mDbScEiGTo+W347LERR5KtgNWh2GjWgy2QAa5eIIui6VjPVGq9PHvkAE9ZFx2rCnxXeEC3BtARAtksBWOCzBA39WHX8cklhnkNET/AaBQdcZFgidNBAJVyQOvyIM8CLGnGaOK8paAFXGw+UIWv01CoRcSOtIP3y5g/pjFl6rvusmx9ChEcciAJEeEkeNrmZQfI1ny+B3baWNb1BOq5WURLCmu3T7Hs9Q2YEQ0J7AZEruxODtuL5bqhAQgB6SenXwU5TqbPJYZ50oO2txDUGNrzGOPEd3ZmMEj4diWC0TjcI21RlDIqLSnSZkXH1bEYkEkdBIZVcyty68J2Rw9vG7PdGnoEfTaycCTeYf1ZNBLv6LzCx1ygseIfWpgnSoXVOEMF8HBWAtET5ndUODqgD0wLcECh6h0pFaGcA4MTtUXxfjtWCKIyfhlYwrcpP30y2iHxAAurGt1t7A3juVunEm3sL3CIaiLJMkjSyYagUOhBXOgdWHsQQw4F2MUCDoI6WNIKYq+lhoBVjwE8YNyoojithruSXoHPQWPYv3apOLFn7pXT10N3TjKhlE+QOrjzAMpsTFsZvwF0QgA/Qdeh08QS8JZHFsh+rDRTGCLttQrOpEXzpEmGFxnmQgMrxBLLzxAA9RgwDRSk7MSh4c7yjWOPaiyDQoTkC9JOKfxEqNqorOgMVkd9EQXEJjhzP12n7YDjamUShPmBW2U82YSOfPixp2ECBH8nSYJch9rd/BJ2oLrXVag4G8KJUulTFVM9PhkHWAPuBNjuCgqw63aEuFdFPqZGPgj4DFlekP3KItMb1t+DC9L6fQAW+qolg/eoJxeuQNjyRcYts8/buew4gNqR8y01b9FDkQBDv3n4FeVMBe5ifADpQ3sHffdReKGRTBKIgg3DBEkgIJOmAgapfo0pIxn/Vz2FZQNMai8AQa4qbKlHQRyzaMg03yAw+1JdzjSAvMdc0WMYlrWq1o1VFvxBKUAM43KklAoa+XdVnWBISwuCWx0dHWqsiitJvg99gJId13Zcv3tGyV9/qOaKyJ3ISwxGYijL5YFgyWngHc6NggiILXjCU+TsjRW12MnJtMinIINc2Fgm9bA/7Kc0LjIUIKLB6XAr1Rg8TnWZqhoIWRD20P3de+UNqAZqbJYZD0gwPxtTkBx4qh1Cag+3wEqrTXZanxTal0FkTZZJUf379zAfoseAE9QIRivO+RVNBIp6guS0QHVT6evOVWJ6bWjJFxuVnA/cnjezBTgtCHE+3l8QXvonn4uY7YRxbruDFEJb6AvCHMSar4J7krqAkZoJm3Kw/CX9ra4V6dDTID5w36nUt38XFCt4lDsmKSbKzl9vYzN3ldYqfdnfR9JVKRTtMskNKkiftp2UKiF2B0nK0BXU1/UFbjevhA+4Z6leuQ+bFmjisE1xwujHtMYOwJiRj5UT3nh5+dd2b34nafabxzshmpLMoPnV59y5v//u7b71zZvByH2du7EFYt6QNfqPlPoNXsYAhJp69am+Y8uUbNY48cCFmaPK2r2uoQnKA7AADhmJq37CsBKFAkYmRJcEBRRcKCpgCYfFjVKk2hkx2SqlIFBAkslyQjMUZatwnp6jSNboa4NrvVPrnoF5730/vkGtRE1S7jJhlKAOL4dacOtusTV2yRGTY3j6MMhq7BhNNYByfn6PIYPy9dOgXyDuKqXARu7Yohyb/+G75qZ/vc9JBOln3M475uiHeDGe3VXf7IrRASQBrEyN2QZqk2X6h6CKWTvMGFpf9h6GRokqmOY4O8+lR1Q1s3y35IdN40Pkz0qvjb9PGw0AE0qk6aiqSRlF2pE9lbnXEAgYjHXZUDPoU4JGUB3eTepk/skaRN/uqd75tszrE24IEybfe73/ntVwBSTX8P/LoSyRQehNGEfEjuhLOPGivwYBpcLg6miSH7jAsITZzj+wNm7I00KsHoMq2D11BbRraVkBebDVOb64TJcMiC2sXtM572NB+5M+e2sxwFnEPTTOvm8yO4xIt++EdIWNN53O4Rpt14cjPuoAXWaLiu720KbvDBNtPRJyqs6iSyEr1TzU+cLJZLGoLm562v/6P/Q8uL/YPJdB2s0lb7AboYwww1nRIkusaBqOpQ1vB03gKgKlGAXwSCHdVHWaDsOqupBiDFDb4abBhUjBOA2SezvC+bhz76q2nR3m33JW4SA2YLpMSllTTeOLL2U8/9uXe89+1mvplOJ1XTRoavF0hV3xb9otGUtBC1D1GPwy4oMD961fa99z7tKT+wtrZ1sFM9/Mu/XOf8DLtuajzJFbVCU0WUk6pe6pDQbNIsOsKh7SdGR/Qg+TXhAH5a7ZADHV3c2YNL57M0+5FnP+fCcs9GKTQmN03qk8D2Vt/lQ3GcTxj80E2CdlIDAV3+ljf8ETkPGEZ0qBId2GRGVpWm1PniWnGXLLsuy+awN2z1+7/x+2jxMPTw/RJJUemYBJdj5b7u93EzCEILlxSbhtomUC7IBAZHE/F1y7tgjAQI8a51GSQxvlgBZuQw7Ro2CyDbepjCZPBF0Jpff+VrgmBcwHCwvbcHYUj2quqKK04d7O79x4c/EMYbul8omUMB8QdbwzI70Bnth4yQZEniLIrqiBa2JsxskPzBG96og+GbOpjCqOy52y+dOnXk8MmHVNt7FRwftkLCL+MUuqSr0C5BAAD/9ElEQVSCLigEkljCGMSU/IomKXxd6/QD3+hCOZEpBg7dHfpkgujNyK+8gA8rK4v9dRU/AMLgTIywsA8b20CHGWvRgEQT2TxukK7ox34iKYaFpG1IADAqsFa3IEawn6DTPVzLdkcVIhfXNkuh2lYXx7ehJ3KlQbR/jjS/4KVa2cZokI2TNM3T0ONgwFIchVArWAxJRpdj0HgdpDld328uEB7f9+xn7O/vDbXuJQLK2y5aDuHpyy7f37541fXXQg/mh04ENtXBrb1rIFBRMwDGSAvddjRddG6oh/12mG2cghE+/GEPKxd7adyvb7qrr3hI1C3miWlNQypr/RK38R1vasMm0qWhWE0VB7UY0mxbMY0e1K9QD8uO/tWQiARqi/aKdIEp9AEsggmgGnVPk3aUxg6e1jRGmx9CZDv0gcTVGyig6moqY5DCySbl8pKPzUue/4OQStRFSELAh1Xiix585UP396vrrznJEB+67BQNGPpLVQSyi/UAfuU+f3Im6gjLYVm6Jlw7cjkNvfq6hy22y2yezlcnV974iKYtokk+JUfS4TSqfW1tPNWRUmLtAC2pB2EolaUl9RnoPp4woukXBHSWH1nbOpUfOsZfH+zwKJfPT09X5tqUgUKrVWW12r6miiR8X3rUVzoUXvxfd1mNixpRODrSR4So4WsJNkFvEMTIGTwdeNDCA2AzDmB38CLEG0Z1JoUixamDZImd4zn4Tgww5GQ4aQDYNobnAx0Do697vavDt/AQUh7UoBHtbCRXeoBAapbEweOkNiFZRATgz/vRGmOL4N00R1Uxgt8zhtqwjHrEKDBaHD8iUumIlqeIWGoySH8F5x1XlKjUQzPhcUJ1+QUO1fWIJvS1pgLHKV44j6YltYYIVt+Q4AAARgR/o0f0kqglRvivU1FbtRWUuQE1MA2oI93BSMUN+nYsixC2ktXoEA8q4amS1jZ1zZKXAbGqEZDZeR0cGimEZMjcpMGDYYO61lcPkd6T0tOMu7BDNlathb5pohTuLmY9lhH0xoT4lK37aJpnYxFKWyikaiKSZM3vaLY8A7omuSmJrhEEHkFpAI33afWzFobpVcCnVi1oXBlklKcE6liO8b7WqiUIJPpW2wN1B2ZVFapnaPkAVJbe6XJhrS0gihhh4A5RTQMGiGFDGoAtjJfh6LINF0OPAlxGCZ23dB77+YrQIvNIfquizlPkGpKb8iUMyJ+0IkHVnEo8B18Q5coSp1kkhktlGB6myQfVA4eezIJfQs/oF6ZQVQPuaHlAq+ukxdKVBEmDrRY+o0EiwJ2gYRAJH9VIfF3rrAxFGIwXD7DZzCUu4dXijTo2F3NKydJeXg8Ia5GX4YHIG5MQCDizZpvkOvRAp8xAKRkCi60AABy7wW00Ia2koJI1Qzmg0fmZVDvuijHkn4y+PFPZxBiUpoaSNjICcOkoHMBARbNyFr6tFX9RrN1vjH2gZQSSNNB6viJjyhYwJR3/K+8iZeNG+qaGi79TDJGf+kEVvXFA4jTHgopTPg1b4LPje7QxTDvyxvN58T+FIkCBUxsStA5XwU2Jd4aJrDQM4DIApYlSshF/Ib8keog1tFOs694tSWtc6KUECusc7YcFohByC63BdEmSAlvisJhf4cerAW9Zlh/YWMfnA3HIK5U3tItX1V58Tn7Dc2pP9GMF1Uboi+Y7Wi1xFJfpRSnlDlpypcqiLoMUxhBKPEC6EwL5wPZsmkIY8UnNdJOOxyqVFtzotF4aBhrxt8SjIKXXIdKEjYl11xECQoPa9jGdcchYvqRz2ghgj5bX2hPpHJxQJsD+oArMgvSnpqkqo3KYbDMKZ7wcX9YB0LyNsSHwsAF/qWoQiQbPJOoFjEQJUM3fEmu8lDAiUMD4nkDgnxE8+SU3hWri2DRLJSHVDAhIFYs74Y1qoTLQoJqRRogQxmN8BC0SRhmiWpMLQnEMQdcMcGCJRRWiKiCVl2gCS/sHvXQezoz+QWNANgFpHS4F1tNfmVmjmyg1IEPqSoe1ZJOMUWsqOd1kvBic0Ye979W6tpUPoENdYCtXIr0eGNwWAAmCqhjlBJQt1mlLcHUQAh+BTvI5BiVx+HqqrQQhMAvma1ZN6VNONMjfdczRsm7r7NBREt/TnvbkYrFHAD32hi9x+Va5uM9NZxqBVDMAddvtXWhATyXag7IAFvt6cM1HPvrhAanDwPZlGFVCzpQ++E4eo306k+kqDv6ej74X384mKx38lS8WNEgzb9KJ2jcWep/0uPFcxT75tISZDccLN0CsqqnTDNqhvVSLBVyghSN0ID4/4GNav0bIdMEEKscvr6MbMIHqxEglXAA41CQK6IjP4AJGi08U061WWahGy4MmmTaiOhf1Ea1pIjMlV7opAao6My4gL2q9FsiFUdMv9Rwyoo6J1Z6QeOgg2lqnRlYXnkJPdJAUXk3ibirctG8g1vxZ9CDInUNvE9npRNwX0afEBUFs8WBt621VYwlm07VFdYDnC6m6xsXB+z/wj1BL9FUSoYVMm0aRRG5k3ZxIXJaLZAOb2/d/4AO8JWFUQp0GhL8uSMS4hmK/zkySD/2y7/NDW9nUFXXRksdDtDX5B7iCcCujSNPyLuWpKJXLgKL8ICJp8bckWbhjpb15LRYmxZ2/qEND44wQxRsbQimfrxU7wf0X7vJmUsKDdUAMWFs3BcAcJc2wXOx3i+31o1ckUf2vH/mnfJrgKeIKfVv3Wo8DOvKuGDT1y9r6zOX51nqeu0VXdrrtpfNlO51vzDfW7rl4j0syZAcZGxVWFpdWsstoz2Mf93D+O189rj0t8udlj1pmxHQbbgtXNy5B9WodGcmEvG/41AQgJJkibiMobxLW3cIMzjnM3Wojvw411Y1bCMAFMNHZFIVSa4M5vhf1Hgv1crkwdpmulQkQaAYxSpIVjRAXwsKtBSmyPu9K/v6nX/wiyP3td38xt3BMZUgMWNXlVddcce9de7P1/MKF82btdGbXl12zs6xKJGiHcuuGOm6bRb9s68ls4/Qp5xaP+JKH/vO/fOKhX/LQi/fuPvcHnx0HaVV64ABmAdFdIb3l0BjMTwNV9BGVAsl9oyXm2gM5rtOB9ZBFxnonQYquU2WSrtFtrQQySlUtT5CSCXRlk85ix9Q3nb3dJBBoLS4QaUbveXIGbD/ukiBs+M0sCjIYbdUsoQi3fvG/lrsX12bryLZ01d116x3pLPruZ/04sRy1GWQrN9Ag6wedogzNIDeApwP+DNciM5AyonAR9UXXTVMJ/qAA4sFAOiHVD9VcVk0CA4ZQ0yxt4ATvI/gRiUr7AntRqt3Fduhm3/v0J1a7u/18ZvsOydKm1c7uxaMn1t72vn9qdnez8OjgfNilPAZcHYyn0xKnsl3UVXA58ifwmBKYZILXveENSLjZJFqWxXy2esst9zzsEdccvfwhRXNJez+KwgSuqrXHAys6bcbsWjSmKqRaEkGCxPYEm9ehmU0Y15oV0WfxxUZ38cRAF1KAoNLh2VZncQwMk+nbornQe/+yX33FdqnSdmjmcP8umB+Ufm39yKF197RvecZv/cYrs/jQ5vETTZcNi6BetgjXJM1gqCWprt0jbyT9itm88o47bt08ftpOk42jGyiF17zmNaQnQX1Tx4OtAk8yJfnFQUU6/Zmf+SVAQnemNkviDRaBJ+NQZgAD+jIJitZnIEQO2O0DSl/7xK+lh81QgjUwVBBvujoDhXqG1PRRuSAimma/Dit6lQfFi17284DT6uZJEzbOa3eQqRnZzg4Gqysbdm3K6LSkIyRC96WPuS6L0qpexl1lwyzuiN3oymuuwbUzs9aQkPB/lGvF/9P/LkAOQM50UFyJA0NrcFZdd6UKRWNAaX7pLNKiWx40be3hZHxKmqFM11dDv/jSRz12Ytz5c2fSdDZf6V3lbK299VHunvPcH4e8oKzrokhIaWjpocmTOE3T2FqiLoIhALPAcb8g56yub/Knf/33jzeTFZUAdZrMfjHUb3vHu3Qp0bBLhEJeuqzuTLWEYoFyZMMILQo9AcDJO2RU+Ead8DdEM2RMhDrSnRUWtHXi7TomGsDKyTSO1MKPaJtOmAEwxJkT6SkfNUXSEOO8OXdpRqoekhC/1Ax2A6Y1ba/7WcC1IZlBkDrTtD60xId2SkAZx1zVkpa6JdEy+GJRTM1UcgHvnEzhcBBbgkAbBqXrYKTt/j5Ebdlq4hShsCCjeiyqk/2Q50HbEshVWJBDg9e95tcYwmJ/OwPUZ9ESgPWAcnXVjVfffeaeo+sb+7vns/manWwQOEGzRNPtVW0APMHWQKlhbzrdWFk71HTV8ROHPnvzmdNXPejgYP9FP/Ezka7JWNYom2UP8iA9aggZ4dhh+Spr2hiH6zqId4MtjfPaZg7XbES+oCI6tltTSgrowYkbOMBe7A8lw3igmRy8LGiRRi7rMr4Mg4kVUaTiFgqN3XoLpGJ19FnkWgDqp3/upTz8jtvujo1Wl0ZtBXZf3L106sHHbrr97FVXnPTNMto6tbZ+SnUtzfgHOUwxJs/X7X4TtrvJkbV442jXlTc84tG33nLbNQ96yPbFxQuf96MwpeL+HRAMzqGb5NDL41YjEfYw8Y2XUMEvw6Bl+GMtcIshAdWgnZBhA/7Gs1lR3fPUJ3zTbGu6cej4dHr4qU/+RjSHm64A2hprHQ7QT0Lt6WUQYWxEkkcBICT7mnDSulPnSKHkQ16PKYg1qB+8qqlQEZgtLEWwIYNgsE5SQz8D+jEhpNKqhAD0TzkMCi+wh8jplBBJdK2w6HsVVmzbVvyW0cChxApwdVxfp7JqxTdiEh4KT1WlIY559Uh+tIIIEs2DoDsu133PiBq9UbhBF7wlqFW6VpZlmFKnw1ZoBgyDZEmildqTXsZ2gBYSiaaimDD4uDYIKoZfjX9FslGxiHhC+UfarYrY4UVZmuvQYx6L/RC+BHcfRI68DOpCRQetRyO3eykn1emwRqI344hSinDVcf2F6mH8I1oNS+0rnerSRo7u6vRR1SH0VdMR4LVHkuloewS31sMGXQNKBQnvowe6LVs4QrZqRSyQrAwEnEcVMDQ1VpWWw2LYFTSDJzBMsAqYCdRKrEvWhTTjXdZCJbWWBPKkVVtYgR+rTDbYxEFHY1qgErkmgGEyfFGoKYSTYkdtMRrCxhAzMjpx1SBmfF2L2JB7aCgvl4OM6zR4sYEbkE0xWeRUjNF6KBQ3TB9GZyVT4XT0R4dPJSXNCnqIGnjldG5KWCxbfkkxYqe2wqoaR9wG0mEAg5a+oCQMkjpOwUQYicqYUC86NVYXU1J4EieZrSUExhICL3tAFjFkqAc9VHjL0KlMw58k+FQVVJI3WqAgeYqjiTJoE4rDB0LNvKjdvlSBEZ5Hp4YuTTLezCjQ+Adk+OhHEN8xFCAjCrOBx/FzfJiQayrUk4wkoSOC0mV5GtE7TYYmFtzGYRklnY8gW2EevFrZBuaiwoF8jJ4BuXqd1uHLPrqzj1TIgElYqJCKiCxg1ji1YgyRh5W60teYYXxzUNYdo4aJtIFJI6k71fEK3AF/AjrplGqyIJ6gQmRfBSG+QaNQgmqVrquWlsQgUulam4lHSzY3LSQ2sQbUjkARcflojEQcQsXT0S48DuUnNOCPHY6DIkDbak8feIhcxukAzLDlJR6FJKSi8aoF9VrMCHXDM7XjaIjqirBgqLs4g2wj2nxCrPb48FjcGisUGLQqpUaJI7pAlgO+eH5fNUBzRDs0kR7VsFFMRpe0EqoTpIB3quRowVwPJ6rbFNkKKOrEtd4y9sLIjoRLUxQ9YCmmkNepxJpYVdKlC1QtgiHhrForg9EjbcHGYjJzD473UA2V1ryvcOlIVUAzQh5kUcNGpPAeIg5fJiw0gAKgnvzPCwRviulOhyQloaMFoumAFc6kwiYOpr0U2LsZp8uATn7MAzCYLI2/joUhYQzvkxxrGTBaQt80XviRHDGuyspBiLx+gLeoegnrSyLGCQ+izzAn2shIyckUdcIIfArgV7iSchFC+EqAuXEBmq0l6AAlb0G3Kcx06XLGt2BELkW2G2C1xtG1/NK0vi4LIqGFxo8lvlqZEFwigodFgTslyUFRALF9ExV1Gy2A33KSmD5O9lU5JOWrY8rpNvZyD22kYbSt3EWQkWB3vJD8ajoHn+A7OHFXMWIX97Xvd23rdBr77376k9/1zr8/fs3VnR9e9PMvhMLDObTVwpd0qemXrolTre+eGlMH8zjyhGyxka/+7fv/hdSyun6k3C8isZ7B82+bDFoQEKSzWbZ+5G/f9/bvfNr32Ule+QNYYRDC1+kgMK/zFMnx2Ge+msWTNZccStamwLOJUtgYzA6QUOZrg2J/CcAjHlK8ItJB3VU7JJii7bSgmlQjay41Q2IQUan223S8BlYozqVBZvxVCMYEXbRK6KRAWIerjLWj5aJe1gUjX4OiySyM07YqO3QW2Q71RaAxLn28rOua9rb9cqEFWimRissgpDEoHjeYGicaw3oAdjQ4WtJETA0qBweGsO6lt/EEHThIWxJT114aXJrN6GAX1U21ZHHMGmHRVHO3UiwrSAFIv5Knf/zmN/G96eoWo11rVQqUX1xgp9wZumZt49h0vvqed73rO575A9P1abXExLqmGChcdXFIcm9Ax2SvKhZtO7PTnXsuwtZTk+O2Hu8W/8RUvdE0HXpdZ7B0kADRBT5B6OJE46yI5hq0jMpO804TIBU+QZrh8yhAh7bpc193qe0Y4p9/8Qsh4+uzOeSq6peBz6eOwVX22ji0tn7soduLvauvvuo/Pv3ZjbUrgR475LRg0EkwQbCDrArKRYEwWk1P7+4tzp+9KzArjgwGRQjs/v6lIEjf8Zd/zmiXdTOZTHJ4soW+aI74mmuuPXvvxad925NiZ1fWjxULGgWrcSGqGyGnZYsenQwF2zi6Tpe//WnfjPNFkfZBJ2GonVD4Rz/81xc+j9Zo6v0EpjfYstxrij7GG3w31Yom3d8gmBLpRw9pNQduhwnRXS6dGl2GQgxCfNH5WIkUjI/iuIBD0rqsKHZmNn/Jr/xMsdivsEzkRdsC3zZV04QPevg1i7I6fOjE7/3mrw+z1ZWNy9YOHV1fOTZMNjK7Ertptn7Z9MjJQ27l3z/9r1E0/69PffqGh5y+c2cHKP3fv/HrjOFBcaGJS4ty6DSh0ZcLoD/C96Xca7AY2sbQM9AqtTOOoKt+keYF/NDgICTPWy1LhOzqjLY27rWGIm4T1E+32xfLJrKqv3zhC/+FftDZGIMbd6II5gFxpedIIr5ryjR0jSkH5/q0/4Ef+XFMMiG9xU23GJqqfetb30TSO3/u9gJjAnTgY91bk9IyUBdZQCPbVHX4yky0SoEhGcRGYVPYtqj3ib/QpEnXwKBS3YyewmF0MVnkyoNFVXp0gklVYqOZvS7nyvsDT/b7o99/E/L23K23E3KlLv1JQjscPnSS1PA9P/rdUG+IMTYrNW2j6Rkfy/Mz+irgg7xpfntIipUwxXtf/pKXzFYJYz+b2HvuvRlS938//BHaGx4sazIrOjEsyIJ9Z5KJI3vbzIGR9YFoMyweM2qaFn2lY0TIwdFBXSIDqgYoc2TE1lsAR0OkncopZAa4D2pQyXXDog/aF/z4L6RpcvvFOzNXREhcMlE+J2Hlh6+67LITz3/hLz7u677i4v3nVtfXJ4cvn26dCvOMDie5c+vz6eY1duW4W936/d/7nWuuuJoxP/2gB936+VtufNBVD3/Yo6riAGgRxxr6VAlcHM05u7GRvf61f8wf89XLtPmnWxBKxrZQ/GjAJqIS2qArLmtFKILAKTNhvZTUpwtAFtU3PurhOj2nhJC7OugXVRfWmRhPFK+cPHrx/uKDH3o3sVv70tsYqdUEKEFkIxxbc94QI0ataw5EinzRFHPtFiM9+pWuboryQlA2D/vSLwNXIBYp6QaPT+xgMHoFZWtLb4At9JWkBdwlXpQdPeq0fZLMpuRrtJOCCEBrkPxTHTOrlZMRVGxZbQdt8Ka3vG6xX+56clATTmvdIDZEJ09f9pmbb//Ih98fZFMYURAJMvDcQhcFKgpNLqLSl3LjZMh17k9k3v6ety72yqtPrtY45HTz1jvOf8XDrn7Ulz3aL/faKkhA6bTPUK9t6KAxOuwa7NSaHUhg01VKzeOWiDpQfVZJkMjmxZ2uaBQKBx7cp2sNLi/WHhqoLDjMcNWQLfITWgFVhnevFEkNpkXwlaAib0BO+KVT/OuBkOv7gsTHA8vlsp0OeG9Lmu+inE52gS21aDtUgdb3JcpHCvmgLTU4pJdyOcnmSbSqpfF8mogNu+nUrk5jq3XWmGu89otfYWmmkyFKiY0hzOlOkKfF9v3D7NBTn/LEu+67GOXZsDQ2JaZCVZ6W/rorrrjY7K9sHnnFK15qgYaNkytbl023Dq1O0nR1bXV9mtjDG6vHwsnkr97+p2urW+fu37/+oTfu338niuYFL3wxEFovdhieEoqoE4g1Ta9z8bQtcBJMXVdJULSLdkiTpmsgeDTTDZmGh+65MNM1+RYSpqP4oDAeDtkRadrDhO2bqJTKgr4Z4ATaggMspHyGxqLDlI1aRlRVvXgfN+zj3Uv3kVle+Lwf3t3dNpiKGBuGGjFkSVT+modcfds9285N/+otfxYk+eb6FdPNk2uzrWElN6tbdra1fuJYeuR6G0z/8eMfXN84etN/fOrK669saF3Qv+jnX6qCmFuawldNPaGfGYksrBZkAzIXw93B23VXBEzY0EZGD4WjlRtZkpqoy9eO7106uz47+bf/+E9JM5mvTWnV373/g+l0bW9/x9pDzXIbv7NBgizyemrXNTXpVlOTCjmUckImbdCFD+hwFb1H7cFvCMwcThIrZ0nLEjbp0Gvls3UG1j3W1AgcDCFNIG6uOV7sTnrWbhqlOW1AJ19Iu2D+QLvBdfGL5AgsDHnc6q5TdDsspGm9Tj6ApvE21diRNVJKuME4Qx2o0gGeEXDIcl7KN/FduPCob3gFRoPAJHDzNNMlyfiTF2fkbZ1WD8fSVqKBbV0toZP0SSUcPF1a1UqQSYSElUpCNGqsFMcGckA801zwn1eRCVQUwEB8gdz9wGEtUGecFhgdFxyhlHgWFEeAg+LTpDsUlK/wDUSMVspkNFIzPKikkr/hMb2OLaGtUSyf51WjLMaaScr/MXiKwTEFCA0gtjpXHttHZaWKDsOrI0npNOgW4yxSpcR+TY7TcBAr2vSHpJ5Y7SNhGKxNsYOKM423OUbWNLu+J60nwa1fnUC1JWqIMNgeSCbRS+uQhrpQWhyRlmvKClxtNJbQdEba6ISQccep6h8abp4lRbZEYmgZjgGA4C1S+7gn/EdT/Kp64DI+QRbBhiEcYUJKlb+ppiNpSZtVMIOSatcPP4H9Ex/a36W6HlZn9EWrdMgsjdEiC1qNeVT7iHWVd4M/SLyTMRllWiXDQh3RljyLd8rnAdsIWQ4kqNJDpyCeOppdCw54b99JDKYuZUgrUkJbwSp10sSo8zVMaOBQd4erkMc4wlQ1zTfglPiLtruJjWlzKb5ENGFAzK+VL1FCVGIQvsbIGlVjGYFehT6RNVVseL41qF0tWBwBg+93UulKPDihBk/FEJKLoo/fqlCrVigL6Sm8FMWly1TGsqVGkfw+DNNsQgDq/HELwVdNgUhWQQAH5aG4EGSD73YDCFyUlTbWxehrCXMoiNZm8RI+qWJrj9W1VkaZVyRKp2xI62t2j3eqsoxjA7gJgaa6tJyef4cAniO3Z0jVQj4Y1FqPoxpx42vheWA0+Sk0o09afUJs4FYpORRUJwHQ5E4rC3gvjednJpXpPdq4YihQjDohgMbwDHCEnkZj4Y+OIMjwHRqtzR20nOepEAQa6iNa8tfFquDqLKdWopiBgdoLPwNdeMkgOp27Ju2aTnAeJJCGpBtUnoDpIIxATA087qnBGAOPDmmdDh0mNxtl5JgmqpMARasLLXlN5Rsdc4p3xYhctBsOKQjif0Z8FdXfgSDyYLCSd2sfhqpiUQ0ph8rBJIArABF/omujFE4z1WpBjb5SPS5JZQEYG9HO6MmGY6W2b1usYDVxAJiBIlqGprFgfMZ6kzKL8kDQ9oJRLfpSBVvAwo8zm4N3fFMgZXQgBR8FLCuJCuxhMJNepQX/MHmFkuwKuqpcrSfgiLwTwImt1oMpWMYIxqf4JrnbKPOPsxOhyfIshU2OyzX5Y9xFB8tl3QSdq5I+zsOpKZbA8YRQHkAcqH3b5mHtG6LiP//5423XTd1UJwX01eBLRExf1kVdaE8GhEOsFamqe35Jc+HSa7FTAGYBw9WirtfWo/nGlTT3q7/y8e987wevufz47v3nSFBP+tZvc3Xr4OL8d1wxpNMb8+CG678kKg8GN+mHeQRCRtmhYxt92j796c9AbKxd/qCqGJboKeQ6wurw6iQ70fX5jz/ne5705Gc4G11+6LDTQl8CSGv7cXBMCpfxXZNtrA5RduqqQzdce4UJZgxXOBQivvRDx3y36D2QrteZRrgYgNvZLOEfwhG0QIE6xjIysySTaxL5CYlEG612mhJHddO8Io6LmtQ1Taa8d9lUdDzK+oxhwsWTIDUpMRFofzSeXlRdA57ytBbdyEddovtF005Lb7yTR+L5CRxWp320ZQnCqtLZhRPD54fIg7U6GdWXdRjYvsHh5HkIlKSv63Hpxxe++JlhaFw7qNStHK71A/w21QkTg/VomGBrutr3VThhHBJoelP41dNXEapPe+Z3qVa4ttWHXdEeVE3ZL8vNtVOTzZME8Pd+zzOf8u1PW9twhw8dhb1kIdyI54faXTGx55cXcc/5dLa2dvKP/vh1x06fOnvPLWY+L4pKm9liUiVxQbziN8O4BQAlr+0jjAus3Tn9pDwo4IdBg5DTBdhBU+ga5GB48LWXy0KLZTzP8UjjwzBPTl9x+M/f/Ff/9PF32fmRBlwr/W65s7/s5ltr+ebpOFl9+9vefHx+9NZz91z74NMkLJyY0JtECeKKwL9n515GIj92lN4FyXDk8hNf+Q1fE5K8NW1dLdvGWVMUe1/+td9w8uTm2VvvIDPuLlqETlgORVtAeI48+Np3vPtvv/mbnsAwrKxfYfsMDlqUu50v/GKvb3yWr8wOXV6VPZr4b/7uIycvu0yH+YCnvK9ukapJNvvNX/11gjRf22yleNq5m443WEWR086kQPO/VueDKvliMi1RmyWTXgSHxA3LJRJHr/NJrZl3jXOWKCb6ioxmjEAm+uUXv3oj27j9ljtX8tWcjDtudIcW+0vtdadOrx+aveAFL7rsyNGXvOqnz9z0acxkje3TtTiLdw4uvv0v/uraq6571GMeB7Lc+MgH1z6+/667fvZ5z80nG9vnz66sOSflmvcJsGt4ZqwFcUQOSQHf7HW68QO5RCu+ldIF7PAXkheu0Hp0exP2DrIZVqbaBllxaEC9jSvEZ5y6aZJHTZqtTZ/3wlcpumepr/aHQtCuiRAral6Wyzh0XZQhjdvtxWRy7I7P3vwv//z/Tp84QWeSdO2W227+6m/6im/8+u/oyovzeC0ZMiLU6oI6zIGsruq4RJjCzTPQNI663UuwkkFT47AMEBd+YsoDYJyB0CwkFFyX7nS8el+fb5ba/48Wi3qtj+46HTlIUq6jVTtd7J630+yVL/ml/bKkn3GnVZKQu2pZbBy97J1v/dvPf/Zjk62TdbCHHtIccITR4twMNRydbKMDpnT1Zh/kZu3Eu976R5e2F+7Q5iKZLvt+72LzKy99YTo5tL97kcBJJzNfgscdRM1N4/KC1sfh1HGTtKrtRCX0qNfZVPC3kFAsvEtXYDjkoSzLAnB52AstrQ8TJ6UBVuNJmiWezVryodvsiyqeBm/89d+tzi8ApMhMNZNZ9zGAeLCfT/JrT1/9sf/3f7eOHf3Ob/um977vT6t2afP1eGUlm246N7tw6cKfvv631jbyF/zE86aHN77kSx5639mz5OZ/+McPqCi33J9aB3Q1gFCA0s1xGAjRdDbro/RHfui7YRGmg+9MQEWE5ZBONeklEgvB0eyIhzMYhcvnP3s7DhPFfdPb7R0kqHnpK18Z9KaOGrH7VqfL1q4XO8wzzVcFwbO/47vAoenGySWO1NbwfRB4yFRjHSd0NAXbqXWIxdnO8tygLRhKOHbd3XPv9tc/+ivicFYeLIxLaWNbj2lzXBcPD9WxDj2sul5I26lvZmjAs+5AR2Xdf+F+7RuNPaRuEuuMWoDT1iFJv4X3xhOIDj7/lKd9/4MedM09Z87l8cwOKQwOmJq1sTP26x7/zW0RzLYu7/wBjMl67cfQDQiB7yotjXNp2ltXlQduc3MYzA9914+kU+TSNI3is/fdHof2bz/2L8BvVeyYtYlUW6E9rDCX2ofaqMz3SQ1VqTmI0PQWu8e450RVibgj/dHiJmyIF1EVzTRobkx32EVauer0oyAoIBfC/9Dn1qVazlqZCHIi6tmhtAvQFfDKSFxh3AZpNyQJKVOFIvJHtRfWWm7gxguwzUy1p72DHbhjFcQDaKSVVIEh6LW1RUe6EAf7tM16Y7K20E0IaTT1VV3pzkcyHmNRHVzc5jkkkcjXfbhAwlodid/FfdwZrXb9i796q2ndrXfcEbqhWTRV3OoQ27grguSaa67fmM5e8tJXTVcmv/lbr7z1nrtgky7cQiiVg7t44Z7XvOplRzdXn/7MZyMIb3zYQ/p+//6d5Ut/9X+bNN++78zq+ubQ64Qgk88gIXEqTo3HQ+vbGsMGLol4GSIszboo0CKeAwnwdKkiERwdqaljMh1aqSpJL2kyh2JDP7DPoipsjuyFGvTely2fBIoLXX5nQxf20tnI4EiL3wMd2xPP6HtbhL/2v39tY5rdfvZm1+dDZbU2QlvQM78crnnwVZONre/9vu/fWF///d9+7YXz94PxhpHglYE/e9dtr//NX7/6qpNf/5XfiPR82CNuND4+8/lbXvKSn42jabt3VxLloWuNT4uhHBDhaYhskKrRSmL4WAtJJrfBtJEwhClAnQCIbecm6vszvv1ZTTg8/DGPuerKk+uzjdOXnXjklz6aaPryr30c2GxmG0SYJjqCIrWevnUjx0cDoDog4UCEh82SkwgsVBr/IRGJtxPFWl0C0oO9fRSha6u2jkzCjyuv6XVYOhwNutK2naaYYeteM6TS89IhEroxbY/jSW5VrcD1NGktJUY/oLxoV1XptA6a5/fINkQE8ofcoaKTDu1Bbqu6OJBBTAL7k4gc9zkbrYGB7Ynm8i3yAkMC0+dpqtegH7TIbVSg45qCxDKqMHaUBC/vxrUSysGazWiHEkliEY98WCJKYrntFgf7/FUrkS8ujXTTcgOtm0lcppWuWl0SR6mjtXyRrI4VwaxWB7DIBoR3qAW+8oQoTzM6rql3hBlSCPsr52sTHF3kx72WqUBsdYCHKhigRM+Y23E5g9YA64KUHgiVRbALg6ZNTDosSAemoJxRreJErcQyQpIEDGlqGxIvDaB9eK1FRGmxEmGuwlirO6fHczN1fIgqY9gbbaHG0QGQDj0DU2W8aSPstCjGlQe0TGJQkYQTeXirZuMk2MiIuNMog2MkaNug5IlXWUNzl9g3MlqJx3uwctOoEE5WrYTzqo4wxPqUJCc+Rlt4QdDg4yrPYAjYe56C0nyohTQh/OIUhMO7jI7yVJFiNBBEhq/KgFoNrsKRQTJliDV9mIGEzygE6GeA4WkWPAWpz/O1NEYz3wnDmejmx7EoP97yIEcwsdV5tnyjBfWholgIEstY0poIs9AF0VUVFbvB46R8WY5FOMhFuhBeRQeFtGKy2MpmKr6AzZrogUppeZG3MdZj7EUAFTMyxiDhohViEuU8JOQ9xhTVuJsPB6oVMXxL8ykJA0SSHCJdScsgwDXHc6l1pIA2DMJQNcGnW1PUEtSUyl10VxvMq65WADGi/I+O0z5SCANCkDI0nhaBI4KKnh8kqdV6Ppx7LPHqKzSXER1rQQFto+tjfRBwIE71ZcafTukXBLhX2a3rCVJsoCodXsvf0G4t9lFZB5caT//lqzqYHFuATlipWVa9b0ilgZZldA4VizFlbRqrEib0ziEB1B4VzciCjAWDiE7h/QrGsR5G2Hc4vkJWAweaea20xUfgPFFTefQhRtb9JMSEyox4FEOGo4JqUBGATeUd3A3PQEvSpBiLMCxNw4iJM9Mh8Xwd0mFQnqAA5ohVr+EVxIncm/dpQIgXBk9HpqpCozoOrWly3dyW4NRpCk8wdIERpcUx4KUqmxZSChswk3rAkGivOg4pNNVL6L9VRb/RiT8Vbe1BOqic1h/E4LfcAkuNFShVYHiOYikYazewbtQYMUH6DQqoLu2MiTggF1AAYek0A4NXCcZ4dKJ/Y77Lx/wQMDBNo3IwPjGulwCyGn0JGxJABmpF73HLzqFjEj5BIGoZER2Gc5MR8V4DltFudQ4aB+QBnAysdJ0kh0mJEf6Q5xnPZRBVseqbwOqWONhlXzbTfMXNo74mbKS+PnnTp4OgXts4FXcpAkvHc2pBV33o+InP3nxv3S2zza3p6nqQztOVI+nKenZoPs/n+WTmkjzJ12wGD5xH02ywa8lkPZ2u5dk8sRurm1dvHr0qmxy/79yF44fWPvaxfzt95ZXdLL24ffDTP/r98OVL23eYrE+CrE688RVtR/Q/+qseJ2K+fSFLmzALhz2AuT117Pg73/s33/s9zxr6ev3E8cnq+nTz1GzzkO/93/3dX82Ob/3BW/7yyKlj66vzMqzA2MjyzaCK6mk+wede9/rXAVlBvP6EJz3x3Pm9pSJLoguKH0E3rCbLdNPe6LAwRs1DmIbowLv6qNG9AmRzZJ6SFLowKOLegUrbxLDHutuXLgKFaVfjfhNnI+N1X3wQ7N4NiYxMndQNYFyD1smwTLqir1PbaZmMW0a1jtqN672Cds7D2pd4E9HZra6It2oRCjGTaet+H9ssntiO/+8XHSMLnDDKeAohnAxDFaVpkopHEM5V67JpFkbu/Nm7w9CWbaiiuk5CTGE07UF14A+8SfeqSyDQI7/q4fu7BcKEMNCOu6Yuh+rqK4+/56/f+eQnfXPkzXzzss1jV03Xr1g5fkXRlr/16tecvvzyv3jLOzKdCoBO7FVyG/Zd3oC2uhG2bP7sD1/PMGarW29/2+t/6Cd+BrxeWT8CHzUZbh6pwO+0jr3udbrIhTPn6CYgEVUZ3g/vJEPxk7379pFTnRXb8dFyyKdjEvbz/DAxeu/OLrkhGdKDsC33qixa3dw4/IQnfPtb3/K22era2tZVW8dOr2+dCpLJPXvnHv3Ixz7jmd+9sXloJV3buX/Z9EU3S9YnYXewcD48fvTQ575w1x233pSmq8W53fVDh+pF//AbH4XtwQssruwTMsL7gMN73/v2gOipy3nqdOSOy2FwQdKkXX/kiiPv/9CHDl9+xb/95z/mm0cOH3nw4VMPXT181ezw1dnGaeL/XW/942y6es+Fc2ub092yCG0Xahk0Yed3++UVh9Y+89k7/vqtb8qSqUsvd9NjZpbnqyfT+WZQYiugEKZhQJt4muEwi4u7g033g4M4BxHImXivthNHoEE2A16gIiB+Cc1clDYqBl0nE+yev4+k/f73v51wu+PMWT/ePxj0U8AGU5d9tzJfv/bKUwcH1a/+4muvuP6R+XQlnc5WYFjpyqH1E894zrPuvvvc0Y3rrrpik9H44i1ntrbSX3v171bF+XSeR03e1XGMW4gPkUDDLgIAa9AtdIgLzeBqoMlgwp44NSncS+xg0D4fcK4iMYXwCbLjXCd6QnFEoyF/wwK0FNuIl3W55tI7z9z95re9LZ9vwWUj09B6r4OQUphLbskPJsZvoma2cQ3S7/FP+OYgTWCq89h+4fOfXzu88YG/+0hgSl/vBKYysxIh7NF24HzM8LbTYBo0y+XuQZTPiqC748yZzaNrUblwMUmx2V8OLqk/8R+fxEsRqaAA0jhNBm/II1PhAg+BczEGkE9dTux6GgMoAWFKt6SM7Z97wUuvuOLwTTfdmeSkA9cwXnG5nhM30aO/8pvqpV/ZurYvi36GLtJea4heixZNkgrsqAs/7MxXDtOA5/zUT9iV2aHJUeuSc3ff+fVf99hfetmv1X4fmn7QWQOOCREM+azd67J8auIscAUMq+kOutDcfvsX8aV4uhJoBe0UWrG+Oq2W/qC6FJp0t4vsZK1zKw7NuGTA4R2uL4jbaVsDtv2kjdqo2CnufdqP//Cjv/zGL9xyZiKRMCnCZZS3buqIWODv2uuv3Dx07J1/84Fveeqz5/naxOXHDm2ub+Fa6ZGTR37gx36+6811Vxw/ciRf+MWFe89/zw89e3Xryovn7g5yMkCbhE48hSfqbGY6A5E6etWJ1T/6o798x7v+bHboaE0X43piDmsxDwlIszqTpZbK9m19sGKP8oM3v+vd8EEd0z6Nz567/epTmw+54WFBVUJilvAEyFnYTqOhPmgyE/RVd8NDrtk7KL/rqd8aJ9nK2iquUcE2YDttXEnkIZhsarJuJ6lKaGfw/nf9nbEunlv8uzy/A7f63be9rq+CZVli1a5qnA2tzScGNxM5GOrdsM5U3N3zkzwdltC6BCKqrSDjXDG00wWrcTTZQdL1OFdhJ24odeSG1zezcv8cSPTP//xvPO3mu88q2oOkjydVWp04dQrf+O7/9TT+mx06PEQ+zpBg64imaJjoDO8KslxHO220aZN0+ssv/9miXh47fsJG/tL9e/sXDv7x7949N4f2lhfjNmsLYjkqQ1P5cpgmVqvzdeUT7t/UFUw0y3IP1QKoRRtxqO7Mvbd2sA1EWKTIq1G6D+gWLeoxYITYTALUp9kGbQwCO22G4MC3fd27fL3p3fmLF40v23QlabT/zqalXUYumGQLRFYXpUlQB3uLdmuSI8khLzD0piwCa247d1ZHK4S8qA5p2iQjh6tIQvwlcV9XNgxqs6iDYm9/n/zpQk184VepthYQgcnuAeyuqdH9Q58DTxDSMElF6g905XqxnYTTN/7xbzd75WJRTvOhrWCiSesDO3hf1Nnm+hUPOWWy8AU/85KrT16T5SvpZu5W5ivTyfGTV7/oZa/abuqrv+Taw0cONz46c+buUyeO/NxP/szQ7c7ytd2m8NHE9HUMqTQqWelqIlSqMRfuuxcxqH2ugCMkAnv51hm3v3dvMLSZVuiid4MG9G1IEDpJA+Fc6ujUIc7ncdDt7R4knW164zJNEnufQyb3MJpm1H0/lBVJAo7rB+1DzKJuWUSJvXT/TUEw+ft/fF9ddtvLu+lXXeyFNXx4Mrg62ts/eXR2/Y3XhKb8yee9+PDxk5ONLAby0jU7P3Ty1EN++IU/e9u5C1dcfeSK06eTOL3t7G2HT679wi+/zHQHvAv+TSf6qE7+Z7MNyQAE0bVcme7I4+dRi6bH1UDGOHKTVHUuEkSXw5//4aP/PtnY2Nu7eLDcZ+gvXdgulvvHTxz93Ce/uGj34pgMUtu2hzuVntRSIQaIYeg1AK1zC9Dibjx5C1GguXudSmW12kb7IGkMiNdUjQ5zckaLjsZpq1jrOAAMSQOogU1VqFeJs4sGnZaT8CH8nR8gUVFhpGZ9TpUXtEUPRUUyoYjGfWGwJozQ6XoouB58QwWftvK1VrjBypDUSCXtD1LNgBbzVagmb4AGMo5B4Md6i6Z+oAg6FQh4BKDwiUbrrdUWfo8NY6g9PcPEOlpkDBH+QclF+TSrdS8nyRoka7WPOhxy9RmFEQwxMI66pL9DmKh2Bv9sFoXmjWgYPslLVfiicwHCpe21bofG8g1pn77DEJ7ma/5JwjSBq1q4Sj2ufiDMjK/H4zM104VqEoLwMr2uq7RlVUt7+Gow8gat0kKgyVEkQPV34Ksa08fj+Qcd1tCZAYHK0wi3aFwEwXAheYmpsegBgJGd5QqYxoIXJmgbyVPMgmimSegqyVLdDkzwjY3Rgo2w7bQKDLrN6+hlq/lc0XHkhF7RefhKlCJZW9qFZ2iygOy7rKum0Ha/qGXkGaZk3Fbz/5n6D7jLrrLsH9917XLOedr0mfQeklCNDUFRFGmvgEpRLCBSLCggSpWitAiK5QURURHsItUGAr4KiFIDhJCE9ExmMjNPPefsstYuv++1xv/n8w+azDzPOXuvda/7vu7ruleL/MWu6GHkm8pxzRKTdIRxHEHcaKb2yquGDWlSJQvCBgPUmMIX/Eq9qlbpBsJE5xyfRd9iGwaV1mpDkk7m1rKaKOVzZCWruWIEJR3SMTFZRgNUP2H4EoyDf8PQ8H1QD5urUgztxUhioLZ3qkbhqip9ZjQTxYK8Vok5iUw2QfzzJZ7T0o1WC4WgDBoyVKjrYW6arpZL9YNfm4Z1QOBBix0wJT13iFStJ0hgWjUeRG8YTfkdviuhrG9K12vNp61bx8/RQSoR4Zb4lm6+NcPY8hWpedWRlY9Q89NswiPkOApG4p/OqlQgzxLtlAzkqViPh6DQ/RYxXq8iJdAKyCOonXzREqGAEV7jxjGN8ogXI9BbkmorwxHoGi58MtGeIdWFVDyz2ESrgnTczCCj8cEON/SIR+c0j4IXMTTS8mhLlRJ4GlAP3ujOTc21JDoinc+rpBMlJk/pFNIgwpwaPF+Hxv39yp0A7qTu0Ba9GYPXtqUFKR3UXh1c+mxBVjuGsJ9s2LdQLnDSxLnAS7ijE3IFC+RHaC2xggmRtVq4HtNEWAs0HgmCmiHD66JYfA6v97OpeLZCh1ghvLSFrPe4Q1tjPJw3Os2yY2QkL9/SlL+QE8batSP9BLWkFXSaOuOCx4FO+AtRrQKNDA0VgfprYSAIKUMFpEttJFTwEdfqf6jiGkOLhYB5X/OiS77Ep9k/kq1coHNwbdS+VpxqUZEv1SkS9H8KEsGwJojbIssJC7mbC2BCsGrLP0JZ3aDC93h+qOMoxkz41WE17eYgpLQ2S++KQ3iIDpdRAQivjKB1KiLiVrbXLeyAW5GU5Aw4p2pMAsXA6vZkFexUEM8SEgpeo3OSdFtC31RzlFRKD4AeXYRoKq3WQ0/Le7p6LyxD1zR7O7o14/DhA1ttft1v/RbfDVNtWu7bzdhG6+F0aPsZlDvtr778ss0T6PNZWRQ6Elnrt2dDsdqZ9R5hoBt98iCfmWRaFNNkkoyaD532Zbx56u7fectvHDvv2NFjB+89vffgB9wPpaRzfofgtb/+BuISqHK6nbxVe/MET8LPfvyHf5xhWyzRUkVV26h0YdLlQXTBhRe8571/naWrb3n9m7782Zv+9T8+9isvfO7F51z62Cc+eRoEa5Pk5J0nzrvfJYud3fmyJwrJqENlq6Zfma689g2v/8mnPfHIkfV/++d/AXne/kdvxoBuuSCL26XT+ppcbllpv7eKhwwamiYttB6aXN8yzCl+Fg/EU+sMKSMea0jDWuvTcfSvn/g378uRVhFkParKacIh+NjH/xVNW7t5hFc1nVKo2TCmiFbT0AR5kFSuncSzYdl+6aufJ71FyYonDmldEFQWW7/33e9vbR+2YdvqUJXYhG3QEBjlNMzDhrjeW/SBrcMYMVEnrts/W4uTEoAYcg+HWfuBT34KuFydTdt2zyYouM0gIrsrlqxDimIP+1NP/ylorxltMsnzvplOTFrz8Ozoued/5B8/mU6TP/yjN9x8y9du+sqXfvFZzzp44MiLX/7ihV/pe+TIwe//kcefuetUtGLa1NQudf18s5kfPu/Idb/3h9957dXf/qBLnvb058ACfvjJ/2ff6rl2sTcgXffI+i5Ygqe2DeYkpBtu+G+iokyzUdS069NobUWTe//v+k8lY4rRG9NGNnPLeVqMe8udwBQPfNA1UVtPs2LodiZEWufm8+P7DxRH11af9vSnXnzuOe/6w9/++7/7q//7Z7/9XQ99yIXr537x+q9ccsWl954+fd65h664/JzF7nJ0yypwpUmaESCbpZPskkuvfPADH3D++Ue29zbhhs99znOBF7tZjS0aAJfYS8c42Lv3mmse8UvPftadt92DFM/CUgcdAGj0PXArWXnFeVe2W/OHfscjL778nPf+w3uOH//69n0nvvTZf3/eL//C/kMHf/RpP3vk2Hm2cT/90z892Zc3cyXPNAGeCq15ypLpoeInnvUzj3zUo1//+jf+zFOeEif7rvvd3yZ7dWY+oOX7Lm1P1fFQINRt/fmv3rixvlYvBf6TLIrq5azIbr/tuB2GPMrm27t7O2i6XfJ0PJmi9gByZdu46Rb3Xfud33vdW960XVc723sH1te0qxL5YPEOIiBtibiLL7386vtdfuUVRw4fm06T/QfTQ4f2n3P5oauuueTw+UdXp9bFs9tvvQfy/vnPfy1IxuXeMrY1fjtmMYRPTLr19EzTUqQ+QsGqWJkDh/RZtXFRiDQ2mdEq+rg3WmCPFCOPwiDGetn4ckODMBiigl5Cl4mPNHVwRzMrNg5Onv7Up95759en+84D++uKURM56F1lw+VOvcsfpgcuRQc95hHX3n7i3ovOuSzM0q988xukhxuvv55Xdvfd54K8gUXt5WjXkMSSdjHkr8zrvrVBBWjSuJM33baYm43JWgtWNV0RByn52KUf/3+fCII6K7Kg2luD8Ubi2ya2mkKKjGc/moBJ07KTlBz4PeASDTrc3J3eCtPmq1/4erayetNXb48zRErStCKtl19z4bJePuABF8RVtHr08qFKtbt4rK09FfYTTUwvFyT41Y37BW33gAfeb+90cOGFFwyJvesbX7/6sgs/8q8f7/Zat9wStdFkYFpq7kBVMjNNXNrYfsEoNWF4aHIAaveRj/5rVE7CtokyqZU+DyZ8rG8/8k//MgYtCbqdL932mY6kXAwmleLoTbBcLMggPs0PQRtnywbu9J///umD5x/42g03Tyfwl4mzEDuivFlWy2ZRl1l82QOuuur+1xw6/0C+miDOq6oui33nX3zB5Vecc+DAOdFsZRjXbrr+m1c/8JJ3vu3tXV2vFF3QFuKg8GXTZ2OjQKxrSHAbnMnW86RIfvTJz/zsJz+8uu9oWM4WWxUZoNo71dklin7azOd782L//mRj7bP/8YnPf/qLBw6vuaxoT1bxWHzsox/GLrXb1vLYyJaMVYBxC5GG2CYrfR2aoxdd9dcf/NgvPefZcbh/9egxqIzbCxq8dJg0nU3Ncmfh4o1x/5ELqmH45Ze/uJiUWaelNXfce+YZT/g/l5x3lQt2Mx2kT8YfdBuQrrjuVyemrzvbRbP9M8Lgk1/43Gw6jYZuwlBNsyGz6+uzm28/Q7cnBw6cnt+jKUotNTbaVpnboR5c1VRIUJ3geHLf+vSTH/tQs1udaU/Hsyl8qqvizLnzLzn2N3/5wZ97/k/HpO+Dh9phe29nt1mEXdKOabzAG0nzZTTLz//QR/72Na+9bnXfwXFa3n7v5tbWqff+xbse9oOPqefHo7HtjI7oidIFrVuZlQmcvhTlRQS5YPzoP300GHNAaWwdpEuLOMmvRfz5T38+jlaGttqNosbVMDOtBUAw5YHpxsS2y/Ysp4m+dP1Nsd9PBD9cQc6KusBCq3//5CcDs76zzWhth3CnobSQpp4UVXVLBqs8tXVPXbdmbb8LzHScYaMxScoxuekLd5D/yyTLxrSkTYxq18aLoSQxjoHJhjoCIXoTTz//xS81riFCYCbTpIA+TbS+0n3uM58DlHoEht3ryEjKxrqCaag0H4gMyrqtJ//Es3/+2T9+8p57mnTMU+zST/EbOGcPREyKLj3ngguvuPzKCy8+euDAPpBlbX3l8JFDx44dveCqyy867yJQGNp/5+23tK39zFe/PMSL+eYekDjJy6jr6wGih/jvIm1QGObJth36z/zHf4kWGsicWaCR+mhycK3t2ur46aqLNxfL08smaPKsH5OxWvaLPNda9iodF3Ye9dOqjXcbu7KvkHhqNBpaBWMmn/3i/7ggKKZrQ8qAWCnHmWmBDphP4NLRrKzvb7fvufpbv/ctb3zZqXu3ne1mJfY2y3bH1KlNI7tYLDt37uGLr7zyiisvPf/cg4fXVzf2ra1fdM7GhVcde+C3PugB518Rm8msmNz2ja8SAdf/zw1jkO+cPl5AXuGukUW9V5W0EaQqQKAO0BnXoHN8iYSBMHkOnA1RypBAdGu3xwNHy8e7WUgiBtS7WGcdTiDb0hFB8PWv3BJreh8xZNtWFxDmcYYX5r6IQ8qItWoMzMPA4DRBjWiCpyMs/EYQEA8ZoNoFUaafaBGK1rJpIiE1BmlEBlMVVUWaEH1clPgX8llClqcvG4cfqkQR8FfABp4JzUt7VYI6o/W4XWbyREqFqNXZ2UQJIhDOX+YF39VJLXwT/dxazK7JE1qh6of0tgS/DtTj36gwbQCkXdrY0Ds6jK7QwW3oNoirMhHwThtI7/yXtktZki/h3fxCq0nirIORQXnlw1KlKtz0pG6HsuGNqo7oP1oOmqS5qCwN0zXdOqyFjKhSl1K23knIqVii9VHI4JBH0BHUJToNnaMGDWEuCaq5nUkhXkDTrJMT+PVMklbaFor1+QWPGJFqjEIDEubSyCCBKnYkNs1BIvMYMlXm0MF0EE1k+AwjhQjvVJ5I0KqIJclz3YKjMxwhohJ2fQRpKPhoDu4Q4IhM0Qh4Cp/H4nQKWqReOasfBSkKWXuCGMkomk7X0PFIYvqEv2BmbWsBmweoOrKSAYcIaT0QdsaPdEIF7ClNmqbyngNTkNd3feCGNtaZdvBJxG/Ld0gWmv+SOeSRjA6xIHcR8vdLPCzSLYa8ixEedAtSpJKCJCx/1HAlsS6Tos9QC0gIf9LGF+ClbvkEKFJXViW9MMjSgnbiFjk6gBiThGq1RdwfV6LKTgynoAGAtkp6OCxalubhYN7P/eILEh2h2EP+Qp1VEvANoNMPThTAC8ykVPkFSY/46Ik8wlPjKv0t9sk4azM+sZZlE5giYEWIyuu1pI7IAZhjgjCOU60eUQbRgVlEB5KhyOIsz2jpIC/mNTQp7FH/qpUx3lhCt3PJVLTJtbzFr3gh5WvFU2WbwkyGoTc5+bMf4o4R1yxMqHOCdC14oGyibyh0sEJPBxtdqiq3YnjOrrvCsHQQn2Oc6AImU4VSrVddlAfzXLrb46i67onQU02TdvIRqyXfCZyf52DSKOUNTkfaJ0AisEHXdDYlkj9NUjKeFkBrHaBqQIIPAVuoG1fHIQM+cuAkwiDionKeIdcxBaIOKhrq8j5PWzEUQaTzcWK/SQCI4X8O8j4tchqsG3FsZzG0RTE7fFllRt8fqA3pA3fBqHIMhy/ilGPTQD7jwGgdH0/UdFEy4jv63BA0jZZioYRJN9pCKIPxTCRADwTzIXiHODNP9+VzGLe/cF4iDNjU9uBOJ2SpaAwipJgR5xMmpIV2FKnIk+gceh2iSi5VBGt3Z7g8cwdOn5tClVFFgj+hGlBSj89WedQYzI//yA6qFeN+CVlBpWFtl/Br53RIiyJC1SqPlAA9uIYNPXpG2l2m2iX/hxv48hveoXtbgjDJLGJpCHS4G4xWC5/4mVGFnA92jndrA6Kf+8ayao+zOqlO9cCYccMu+CzJgeDU40etDB/ImhZir6gksvCmMo/xY+UIjD/pTH4g7ZqA5yQlaNO4+LrXvPK33vzGQ0cPEY6woz6FVWaZzkEf0aWmy795261ND1Qyggyur1wVSbAQEqlumjDweH6mk4L8T/w/+ij/SaCsfXb+FfvKoGiVy9ydd9xywbkXfOX6G6u943E8JczDoNbGihpaDtwVYbHv4Q978H//91cuufLKobZRSHJ1VZcUQbyykn39jpPVco9Y0kuK4EB8ZPXy8ps33BU07os333DhxpH1AxuXXnCJC2yZp6g1LYsM+73t7sT87v3FbGuxvOjcw7fccvew2GqWe6kp6qjC66Je6w+BHaAbzCTECCsQAjDLssS5mj+YpOjGNgvGRVv1sD2Tas3NygbccKNcDfPg3APnQBWLxOw2zaG11TvuuCdJw/vuuzeO0q0z94D8SZSlWtqAmE+GWqduR+vQiVXgf/28Y9Vi++ixyyNYqoqTaZmlO8szi+On51vWlmm4t9lDYqp5gghDAkxSeNkAjWeMwrV2svK6F//C637/7Q+43xV1W3UW71NGq9zuqXs2P/ahDzzy8T8UWFu1Z4xO29bRHWG7OwTrXTgvilkaFgc2DjRxdOS8c4KWoU1w77hI+GM56beP11uLUw501SrxaLI6ueDcS7701S+ds5Hdfar5yv985gHf/tAH3P9bquYMY+IIV9uZ0MB17r37eJ4HO42bjOjHpWjr9r19mkdwggjW2uXFRjFdXS72zt1/YZP1V5x/we58UTvU6FDk6U1fv/eKq875yvXfCFzdNts1KdNCFiOE0+o5h2744leuufbbz730wtkwLD2uwSSnusKlqJb18eN3aA0GLQ4d6frg+RdEe/bkqfse9fgf+KcP/dPTnvS49//jP1549EJSKwjWZAx2sjJb2Tq1tbU7X12dMmrf+a3XfvpTn+2avcXmvIRXxqk/c5oXdbPZQSLr2x7+3V/83Ocuv99lfRLHcO3RTjNNI4Pua+VkUW9+8/Yt3YaiW8c1z23DYHV1cvjYJbfdfMMjHnbtBz/y8QuvPDdqzfq+VVvBnuPpZMIfZuvlorW33XgbuACsn3/+0Y9++J8uu+YBm6fuWY2DaqiBiTAtptMDb3/rdT/3opd+y0Pud/rUnlJVHBaFsa274/a73vtH1/34z/6SQ3nbZRTPycV5ZLqoiy2InoZaRph4Djt74+te/fLXXLdxcP+hg5MzVVyOVUS222v6mSFFGFCJp/Z2Mbi1tUkLJ4jcQKB3Os/k5O3HEfaf/c9//rbv+sFq57irq6go8iQfAhc6EQWGpR27NM6HsVEROyaRG+VAuACoCS1zmgl0uiagJ3H7rEkOUfVTJ2cmKBszO7LWOd2ite/I+WulpoibHi+AiA3r+eyekyc2d7Y/9Pd/86jH/QhcMhz2gqWrQxwlTSezIMgW9fzRj3/Mpz7+qasvvXIsmxtvvJ3233nizqP7j7mtO+HacR876GmU5n3ownECBawWLc2omuzgsSLL2yF8xEMf8pUvf/V+Vz3ozMnNYTUDWeIyJxneetMdH/j7t/3QE54XxG27dQr+lxWZA7I6nWYCaSUja/oehgrsQ+J0kn4K4SGpp11Y9/OVjUs37dZFx67cO3Pq0iuuyRO7s2jg/GnYf/Pu7SOz8VP//unzL7+yjtCm893FknSekR6LNYzbVKfvf83VdxzfO/eiY9ub1e6p+6554NWf/+JXTdgv58eHTlflYEXI52B1oDYj4w/d7RildFjph61m7ciX/ulD3/3YH77gkkts1E7bxiWzetTlDqfuPQEDrTdP9jn6ZBk0kRY29GMaZSQpnHOI2sSlOp+FtmbTZF6DO2uHL6qWOxddfeF99+xceeX9iJa+qfAADaaFIY913JphVmVtgZ+RHGETJOmOj4DwQVZsfOGLny+nyda8yYJ4vnsyzXNbnUnGUlM56TgugsnalEaubBQb6+tZuZ656O4zd1e7yze89qUveflrtK2cVLsH111U/TBdW0ckB0n8mY9/9KGPfNSBfbNzr7j0nm/efuq+7de+6sWvfPV1zfyElHKa64gUF+40zb4Da23dHzr3wtnB2XqR7lWFre49cXL7B7//kf/wgfcV5YoSBaM6LkCwJNcB53FQOrd92cX3O3l685JLrlx2i7tuvu3ciy+765s3BJ2OCk5jVzeEjeYOooA+h2ioCVixeiRP0+t+69d/7Vd/47Irr2gGxnRrdbZaNdU0y2+96fa/e+8fP+FpPwPxaOpN21Qmgw8VFtHSmTjU0ZQwADffmZUbwcrhf3j3O3/sp589K/PL7nfpokK0tUirqt26964zP/zEH/iLv/pQRt4PguXuos9R7baYHQEhbWDf9vbfecHPvSTfWLvm6GVf/MbnoP7v+/t3PuYJP2MXO8VYaQs79FTHKKTaVtylK5N4r3KhLaZHDjTL5WS2csklR8xkva13oHxxnEV5efcttx7Zl991r04Ha7arZdiuFCE4MpjtfDjSDWeWFgWd5avrSdPm+/bvW8kPnXO4byysvG90X9fdd91xaN/B4988PvBau1XD58IVnDnQMQiDyY8A7I+89sGfvv5L5156fzdsQgH5+SRMz+xs7Z2uzrR7eZguF5u9rnNYjCpVEqC666UJwg0zCSarPPHab732hi/eeNnVl7VhHdtouayz6Xj6zj0zcSdOnomGsh638q2mCpZDkKMt0Ls2IIJKt9kUx9aHrnzCk37gHz/8yWMXnlOGK3thFaV9MmifblfrhBddKQ6Rg8bFtRwRDHZbgSli8mlc3nPfiUW1/eWP/8sDHvqo+vSdaaI75PAZ+HSqi2AGWDy6LZ5BkQ/wpyPnnWdte/702Ga4mEZZ1Lni4OoXv/CNJ/7A977vIx+F0kOolvNNEKyclqatF2lkgokORupnQV6++c2v+9UXv+KB97uii4em0cTgJMrOuO7UPbd/+dOfe8C1D2mHZUbUL5O238qI9LGL43HZ9VmQaVtWBkhOf+GVz3n7W/7s4LH960cO72xWtCFM4skYp2VckeZcMAFhJ5MsbJsgbXbqMo56MyBWZ/nBk/fcsru996X//sQ11z6iOnPPEA+Jv8bb1RAnnZkuFQTR1dw4rF5yHeUkUQot1uYUbAKPNknYLdt6df280e5N9h1ZOeecA5Oi621d9xCwJkaYd7fecucHPvKX/+cHn3rq5M1rkylJZTlAt2vddSwVqz0qntgbrXCAhYPPqvyihbU2H3GUJbrmQzo+5HdaQiOtgyKAkKfoPG2X8AWeIdUJwlq7VOOZNFHyEPUXo3zwVz4JZUUv0ZHG9f7OLO34CMIY1WpSX31CnHaBTr3ptKwkQSIlo5Y90VZEi8oHKHMICyIOkUPgIkbk8JEWPWj/ZRyRdAKVLoKO7+H8Ep3+6N5eC2VohWoqqC6DyuphamRi+qWbxQC0tDB8T7ocejYE0F9IPMKDgKQjWuhCyoYXS2uMupFTqyJ0sIw0MMQWAYkVU17mtRLaCt3VWRJ+30heorHQudKKTp/ncb3tUr9XlFZDiuHeqglhL8wHEdC+KsyK5OV/aaw1GDp4mAdpwwiCJNIEh6ohKOCwx5u90NIUP0JPtwZLCWMt2F2cZKk+IQyj11rrpuegUIgxkUBfptAq+YhkZEzS46+yl2pt/EG0g2wqba11IZryQGhK748TU6KJ+oXD4qoq4CIDDUcYJoyphCXWN2FTaTk2LZaqhD6mGFiLa8aYtKbztcmVmvh3Vmt1wjEn1MQZfElFZQuVuyzswZ+Mi7miOMVEuClup5q0XzyiE7UIGddCrnw54uxhSpqQ4wE4DQ9r+1bn42K61onS656vALnMWOBveKAWRXgPVm9GrZDCNeV3cGwVsFDUkdYJ0Up+jQM4P2wKGuRto4HWMaREE0OkMqLBz3EtnaESkOjxwUBVIuQ/TE6nFslYUdwR4PAxTK1ApF+wZh6laMCdVAfTKpCABOGrObp9DB6iIfrf6kMfq1lagaW6iY4ZAjgcWVVVEKKQV2uHZtTZVsjML1Uz0LIJBbWKoAw5r1elifdqlY0WtUmLe0FrtaFPhy34tT8mravm7GIRGsZDMq1gkOUCnJW+oI2JcVoZqAQsysRrVLvRzeV+WOX4WizYDolJCbSuI1cYPqPClq/eEf+0hb9qHY7OhekgDHU3+oUlqmeowoo1+ZAcVU/EDTRbMXa01rNwvAUXlJl4JuEkaQ97sNAHxkC1J71IhRxMxnARiPo5TbRW6yXzLLeWQeLJKqwIlyPCTPhGo/BGFVa1F0PloNjonMbW0oQR2JD8dvIOsA75xBsjRqHpkEV4Ay/hM7wcW2AWxirQ0iJ5KbiK6eXXNE6lQQIWJd4SCbQhBW0QqRbvppm0WNit7XHKE3QzpG3Wki+0VAkZUjWuSHC9pO6qcHH6LoGCVnJjHEW0a1QFUIzRRp6oW/oYekaREND7PU4qJDSK2jPWaldxhnerl76ErLViwkCHc2gbphyKSMJuADzOiw6Fq2mUujQF9UJdERtjR+LmbIVVY4FbKqgIKF3hrKIn78TjsRtyrcf5myHPs6qttYOOAJNl1GKD8Gh1lDIBSgxhBp4LXqDz+JhrmmwFSFljMPDdqumXO/cdP338F573y5/77NcuvOJYnJuw6jukpTUmb+123+T0YJikk73qdJGu69AvLVoxy25Jf7G0X3+ISoryKUOTdIs6Xs2R6sRwHkYNEigJjk4nOzpLvA1H9K+J8+zLX/ra+z78oSc97rE7J05OZnghnhoHfVUHdTHZ74ZqZXbB3tbe6r7VbMVcdMFlbbPAAhinj7qgTspJXrt+tRzrLj64b/X2b95xz70nj20c/fINH99/+Apb22wlO3zo/I1Ztre7O13Z37jlfFwcWj+aJ+FNX/vGsmrbM5tm38bembvQQAyvKRK3VOp2zgEKOIYOvzBRBlvsNAkgZCMgMKmO3yEDxFk8iVanuC3DwdceePW1X7vl6/d/8BUEhWs1+QDpWjT1bJJ95bavPf57vvddf/63JsmnkG/eOC6qveVKWgzlugJ3iNux//EnPe7D//qJyx98TdC0eCvpatHgafPJ5ODNX7m+NMXnP/eZc6+8n1RyN8JAlzv3DIGZ7TuoOeFAWezv3/WnP/rcZ152+aWZJo8i4CU1K9tbm7ON/Sfu/fr2SfvOP3zzTzzreaRhQQqUYW/eDtvw4R7C4cbpvnM//9mPX/v9jzq8tr5/HTF5Kl7Jdc2CdvhigiEpC6Src+HatLxvc+f4rXf/wOMe+bd//7dFMvnqVz/3wAd/+yVXXhJWNighak2WzjAsnLAo4m/e8LW9urnrlq+fe9GVO2fuG/rdODTm4OEiwL1wiXHrvuOPfOITvv5ft1x87QVhrUMUpsHoujrLEujaN77ytR960qPe846/m+xHzAM1cVCd2WntJMuiYu1pT3z0Bz74b5dddZXt4axtMkttPQI/dtAehbgsm6VdXZ32Y3P9N1Biw3Wv+o0Xv/RFfVT89ut//SWv+81rLr4SrkviTguxm8omo63PO3Tov79w877V+MTWfUOU2FPfzLNZT+Zue+AIfjkph829+MCRQyDfIx//sE/+y38fWD+wfuTYcrkzhC4vy6TDo4dm2WwUJp4ktSVGFnFvyn3rINENX77+AVc98MvXf1YVj1m0f+PILI9CNHZU9EO9d2Zz59Syje3qSvLGN/zuM57101lcKrnt1XYaFjEaWRSGMfzwP/zV0578UwfOPbo6K+GWNmtip6XYeZKe3Ny759Q97/7zt/3kU5+hc0lNnYxxu7Nng2WeZsqeqmp3Qz0WazOXzv7iT97+zOf8YlmuXHrFpWOr3X+20W4Jo3RvgJi6W8LVzNTo+JmxUE6Jk1tuvpUU+bH3/c0jf+gJ7d42NGFsG6AM7Zbq4nuACdqje/2UwEB68SftXuWP4B3JluyvvAq7Sg243Q7dSgb0OJy6b7S2REWefpzsP58vRyY7cPBAPjHGDWNakuX3FnVVb89WNpZ1tdycX/0t3/KeP3rHVfe7JM0mynhDsHfm9le99nd//4/fHtjx4svvl4X112+/9ZyNteuv/8bqZKOu79YNIz0KKElt3wwpIyAsHdqxmMThRpI2IV7az5///Bf9wdveeeXlV4w6SzBOp+vRuAt7mC81rXX38Vt///d+5xd+9pdJjKSKNGjb7UXb7ppJKjHRtcQiIFKGqRMNa4eoSBptEW0QEbmpl/W+QxfhLg9/2EM//fnrN1ZXjx45ssDODewivO/M6cDWT3riD73+Na++8JoHwlih80lX37F595te+up3v/uvujy65IIrbrr7tmHe/Nrzf/aNb31HHw6LE/ekwL6mKasuxX9IM4syLnfadm1tTcV63fclZfn3f/NnT37qcy668OC+2fnLpBkXfTQbqmYMnc3S9Jt33z6Lso9+9F8ecu0DbFBo8RW0haTX77bL7SKedDozBY0I19HlHeSFZd2sH74QefCw7/nO//nUVw5sTDeOXJQVXbW1G6SdW8RJoYlinpNMSmsX2ZjhLCbMh3wc592tt95WTsxcH07b3dsb4ilLdRoB1CgwOmouTabZih3r9YNHjxw+byWJm2QsTLG3deLO2zbX14rfftsbvuPqh1949ZU4mHhRH5y498RLX/OSd//Jn59/3tq+jQu/cuP1STc85+ef99u/+zaaZd0i1YId8ZqmSYK2U1GjrS84ekExnR3e2Dgzr2Yra42rb/ra18Cfp/+fxzzz+b/0rd/z4CxaT7rKRaZfnnrFa9/41re8fTDj+eddVFeL0/eduPDSYzfdeEfQ1XvbdxTJsc5uh8UErRIBzpmZTqdRWGomJxj/5r3v+eln/dS+w+cfOLjS10QGOqYbHdky2d3c297d+v3fff3Tn/1z2hk7lJHu094a98KxafqSlORv98umRG0+mQbF2g1f+I8HXvvdDO01D7oYDrXXhOV01u3U37zjltla+fKXvvTnn/escnbYMxNAZevjH/r4r7/6JV+/9d5j5x7NTHLbrXekJvjap758ybUPwI+DvR1k/eiQmG2Ul+JxQ5Plq0kKGmt99O1f/eLDH/0Dbr645P4P2t7ZLbt0nMH+wt1xWInGG75y55N+5Aff/ad/NZ1CQtBpcV8v7WJRTNKgWIfVwYLGra3v+v7v+9wN19//QdfYBRmhIOyBz8GUbRfeeOP1j/neh33ww/+SxGUTge00oA1cFmRB081f9oIX/M473nX15VeGJgEDTJa0tgMN0+nhG67/7OqRc2/68n+t7T9MwoNdmGrca85MVifhsK6N+kLS/hee+ew//NM/vf+DryIammZempUg7nfsblmufuMLN97vQZf8y9//87FzLpEc8P90u/e0nQEvdMZTkXXzhVk9GqaTn/ixH33vX71vZXV65PwLsrCFoozzsM+jImTI0T2aqW3bChoMcEXDWlK6WTG59cvf3OvmH/+3j3zv9z22r3a2l5vTOGv6YTqJpH5ck64eDIKJoi5w1Tg85VGP/KdPffaKC6+A7EJR8q4B77VtNcu/+uUv/+yPP+V1v/eWAxvHfGI1fTC3yxZORbNB3DawH/7L9z756c8+99ILVgqtWh1ykzgk1Ngtwu35cvvE9t/99Z8+/rGPC0p/4HpQL7e3g26JjNERMEUZ2Iqfpqv7wmz2+t/8tVe88rooKq++/yW68H1zC5XglzYkuIBWybhWd1E2Sd82yaxIopXluLj3m3fCkf7rE//yrY/4/vn8vrSvx26m+pa27OD2eRBZW/c6KUZ1lbOaFj8LQRhyCJCeggaDRXlCkzq429oqWS/L8/xwcXTjnG6+E2YJrkOChGbffuddt9/2+QsufMj28Zvz3JhsVo3OdHEV2nwIoXF1i5yWKO60bUFzya5tIPE9L4Tq6eQIKLfKLUpUsCoYLXKmweCaBlZ1AGftnJYFkJZVekD7wHwAGK06YpRAR+3vQX0HcJveIEuGPvWnciCbI0MKZaTRaXgMz5DEUttjnY9ISh1UAQLJQhAB5Q8jbXkd0l2b9QKUOa6hSpZ2/ES2tYb8qsloYFpCjmZLQRA1aIskGluMrLlhiaIgRi+EqC9+ia5E90TGDtYA0BpHnVmB0B8tglnXkdAX8R/dOcMj+DMe1McmsU2TGiNOSc5FeKtUhErEYjit9HSS8K2OliDk+Duyu3FdmemIBIIQ4RdAGmgxTVUJhv8ieVTnQrMiwQdtduNhpDAspA3wGjJ0Tho3SqNi5KpUSLgPUmdaJRPynb5Hy0qboZtTKVVsgGKRnFbZSzuXeGHHcCO+TAILlvxPUZKQVw3C2PZDkZjW6ehEXY1MGNG2IdUZQ722FWFm6ArDMZCfenAdyQakkTwHmqcjpfNk0MSLJi+kmGlEjwjl8wNP0OHTtEn1AY2VCnvSqhgCrA+knOXpvkJqbarbvlW6wvr6ztDnptBKgYYUlKFUTErjtF5FK0VVg0BVqgCiVsa6JFrVZzxPJup4nZZfh3HfoqiTRMs+dFFy21uCiUHgwRgS8a+SQ9dJZsu/ZRc5HvZALYMhNElT5bKqn/HCC1RMQJ0HKYOlPXeEA92UF2pTaZsTU6o54veMf0Rw8AV6quIif9YCoLM1OlUkVKRj/FSCNNqdBFSk4qC8R/aUR/B5qSB/fov+riIE3fcFKzwT39Fx5hEfSHtrcZMkhMu3WYwH+oVVBCFgwQu1YAT5HTa9jflxRi9pJ1kaHDrrNnzOKS5oMuatuiQ3GByTquG0iMdp8QvkBaPgTeADxla5iq+eLeqqz5KTUhxoapqNg/ImCU/dGh/EBuFJL/AJVY8ID0yhI2QTPIrHqKeEGoMpp5dHopm0/xRSDk5o7yP213rdwFqdJ8ighTgUvuV6YhkOhcVUcFH9YByt9KpD3QBiHQ+XWxPIiPY8S3U3n3AvqBftpNQxtcIZB1oSpqrUWRUx6CZxpJu1BQv0X9FP41T7xIv4oUpZGmf+FeMcIB3GpP20QWVWfq+1gzwRN4wHDMrgabw7tZ5ealEaY6y462yXADi+8EVwQ3Qtil1lN5qgN3SNljTit6nKM7w85HkEnraVEURBF+6dvkunOPmFZwMww9vQ+AIerI3pAWVep9oQz1PAyR0H1QvxcR7J/5DZ+NgwGpO0LeGhw6sZBlTn0CooMJ/BrloTSB7TPAdsCePo6nQP9hFtx2C9y9MiSuTJAnK8Q9UbmqtCokpCOpOJ3sszGFE8P44BPl0ggmIicPktzcDe/kw71UMZ25BU4WowJA3JN8M0Tap6WRy56PnP/om3vfMvDc3TWOgfPHtybK1ww2LoyiDQ/RJdVJYF0Nk182RKd0yme3+BDyCwSMelTqbtdEpfWNH9eK+riiLv6IJ1gy11bcdUt+SB+GdGtzLk+FscdcVUt3Hecutd6bRc7qEnd5Hs5MA0mISMDKgUILdQwlHVuPW1877w6U98x3d//5hm11x1vz27B6fUUbIdsn8w3ZiafGdv6847T9CFX33Jc9/0hrcTM25xupgePO+8A6dO7jzoIdcu5jtd77LpxI7NYnN+cvPkism/fuMNBw9dsNi8Lcn3J9BnFJwmBXhP1vVNZ7UIUHt35dawAd0Q5+/Jw6YAOfZEDw9hefTFv/S0D7zvE004nDl1hjHZt5LrZiAzrbo5rpDr5HOcRLdtnbkPbTwe2jiY9u7hj/6+d//xe3b2dlf3H3rDq1/zxj/87bwzpzfP4NqHj0xHG8x3rVn1OQzEm8irymJy9127aWRnK/Cp6fc8/CHv+8u/IdF0Zu39733PM37h59ZX0ntOdBC1dCWYlBtB65ffET/+5NpcS5izZrvdajbJt0c29k9Wwle+6ld/8im/uLV5T56XSdK1y9qU+8zKvt97y2t++VdePd1YP//oYXx311a4XFIHUZ5k04S/2d3mtntuh2u8+Y0vfcGv/eZYnRkN3rp+yf0uvevmu7/16gdtJk0+NMB+NAl2T7f33nFrlKc3f/X6g+dfbOenp8l4qq4O77/wrpu+9ujHPTUu83tvvX3TzlHH02SIy8jqnnuJz1EHjIR5H2253s4X5NqLZvuTWfmgh17+F3/5j+3p+/hJMTtAcnzwg67+0te/gXo598jhveWitu0sCvc6Ml25kUVtMtxy503Lud2/Pvnkv3zs6gd/x9ieGdMCipxkGwcPrZx/zkXzak6QAhOzbOOmO29dbO6cd96+r3zhjumacbv3jOMk6JNg3ZI0SB9pTnBGhMlou5WVtS6cXvdbL335y9+IHx4691wzm85MtGy3w2aC+5A3msrmq7xvpa6re3bubLa7H3zkI//5Yx8MgqINmpXJxrkbB8ojhzdP3Lu7t7NcLLNJ8C1XPPBVL/uN73/8o8mH42C7vdNgV+3qtcOXfOQD73/Oi35x38r617/2NWhDnGVZEmc6ODZakHO2GpLWqAQ38jrUAWB3YP/+Mczf/dY3PebHnra3fZdmDVV+Vi1iMIVrl9lsEucHPv1f//6YRz9mb7eZTfOLL7sEtgBRW9gtHWuTd/G0b2uzms+0OXvp7j1xfGdzOzfBf3zmU9c++KGLrRP4PulIOdqCzBagsJrDJsWLobb9clqsgfqNtQwwycZEmXNNVuTL5SLNC7DFxAl+07cjI6srddAPWuo72IXbOHAkyvIkSo8cOSdb5U1t3hV1U7twfPqP/eQbXvfGMC8vObz/ttNbvV2Aupede8GyXWztbe3uWpjf2nRt39HVb9x4W2DGn3rC0/7kz/+8N53d2Q3zsBiC+UIzaLC+eDRjUGcmX25t7z/vok994uNPevITY2M257uuDqYb03y6Vtiqc0PbDtXYrqbTOiDSi83ldr9oEM8Hzjk6HZOnPfvJL/+VV9OSdlnhALGJ6P+YZIHWakLRAZbM2S41XUqYrBrb1V3VlWvHEpP/8Tve/JznvmSM+/XZ5Ojhi9Ef2XTc3Jzfc+ttZIdyJS2J3jE/vXU6otVpuLY2CyKzd3LzwJr52w98+Dsf9gj0+Zntndz0XdsjBTR3R9af6ILlva29fYcPn7hn88pvuyZES9XjvCbRzNM4mqSTbpZBJ91Qj8k0HJvRaTZxZb2869aTSoNxjIA6sr88tRhf/LPPeNUb3rS3eUdSgu1RAqtxZkwa0xe92evrrE/72Sqys/y9P3zzC5734jBMD523b5qu5XlSN8M4aSPdb26QtGSJ1cm02ml2dnZPLU6MVfAjT3rs3/7dB0m/3e6JPh+DipQJ1SKNa+pEFekdt37koJZjZjp8Mm8SV45jFR268MjhYvW2W2/bbZc4Xm7yYK3YiMdl3ezOm2ma77/w/DMnTy92t0GaD/zzBx/7g48ZnbU7Z9oUEmYgLXgfCdS5av3QubXrLj7n3J09ss5YLRuI78HV6ca5F+9tHj9+4l7RzyGYrpAD07kL7NKaPJrmG1GW7GwdD2zw2lf/6ktf+cYhtDuL45N6MsQuDtumJ+4aoi+fHvr79777Ba/6dQjHPXc3Q7AMzeTwSrZTDYaPBossm4RuGReTOIv2TuxUcMswWJutBXH313/254967KNrMGHMuqShL35BOjCPGsKjXbZ6Qe+WD/ue7/7sZ76Q58Hhcy4yVnvXhsDee9ddy3mjwR2K9WKsXdI0C2y1/+CaScPTx7ddED7qkd/1D//wz/lsUu2e6tp6Ml0dqz3EVjvWQ1hEWrNZ9mb27d9+v+0zO1Uzbp/ZonEr6zNQp2txOBdEJSnUjQCcrYN6b6fFVuccXoETPvVHnvDmt/7h9un79u0777u++xEnbrmhycN77z6V5SaKM9PW/dpKlhrXVDrDsg2HPOmCxeL4so+Di88/trdoXvGaFz7/uS+7+Ohl9+6dbJZz0tMkWYknyZAlK2m7tT1OdIrt4BA4Jtvb2wrb4Mj6Rj8Nf/4ZP/my17x5vvPNfO2iV7/ohW/74/cglTarGr61sn8lQhCCXVoz30duZsyyGcuimFen3CLoZytBsXHwOx/4He/5q3cWcbLY3EYvmgza0gJ16K3Z/sNpkP/FB977Ez/8U2M8rO5fX19ZneW68Q22qEqF2L/UaTqZ1kTmfJzft3li99TKavk///OfF1/2YNdsub15DJeMzEqgeyuhWKY0wbB+5YMv2Vg9eO+9x+87cQIWfHDfgbl2xYiK5kkfIdddAB+oauAOGpUWRcmvfuYpj/uDP/mToEuf88wf+ceP/eewGp249dQkT3Qyx1galASus5LBFMKOoU2iSbIFm1Jzg4vP3X9mufcf//Thqx70Xf3ePb2ZAKO4C3iMknFds75/PQhn//5vH3vEY58YWJesRxefe+nGymRvexnKuXSnXGCRhw1id5avnZlv3n3P3e1ee3T/ylduvnHfylHnTjusHS8DVLNmdLU+AcWGuBg1ParCFD8jB0GLO90dzMj0KoSgSJsmjY2Tvg/yLMhXjj3o/lfdcPNNVz/4gdtnTo7xbBKMa2ur13/t62O7mC/h2nt293SUlV2fomhs00FP40iraiB7RHLvEIqa+vYlHZ2WausGdBU7Rk9q5he5jpQG6bTiQDaCcGmrrlaFJDqW2Gnel9bohA5jGUb6IOV2dm0EghwhPA4gjC61JAVokQIcHm19VqKjT7QVguRI61QWRs9IzYaqHunoHFU/UCmo3A5BoZt3yiJDadEOGo5sw0xdPxptJpcUpeV8S8sTdKYJooJeRNa2CbKWJ2lBSYRwkM6ibxg2gLAnXdci5xDb0EdkH4OgXTZe3GqekTDVghWEVjK4Wofn6HAfR2Ml5lSswBXBih4Nx2DZriX/+rcQqaAdfY3Q0H0omq1yiyaHIuKDl8NaSVh0G7iQ6pUApnH8QSJfLZQQw8AjGQF1o/3MEfyqReTrgjweiiSjdTRW4wOP0ACqRgGN4rGWhuLoNJhknaO4Yr9SRWkFReNw27DVKTlizrgHbekIJO26KDBAawlIlVh4r9Ukt189gH0ywyjQKmKPUfZVwtEOZDiUGeNID3ReDw6GI2mkZGczSi2GZBkaLpIQqpAU6/moUgzSaTHj6NqqReGpTEY2VughQhlwnEmH2iJNsQmcwl9mljQ9eersSjCspN8xJCqd4EGytSpprdOBs6FKY6mWeQlFtIgLQ50tXrrOZUZLJXXGkFaphMQZBlYcaEEDo4pnkIdJvtKaHdqbh/zvcsW4l9P5ApOPGV6iaoiOB0XrEix8UBbR6OqxBsnbOJunCMxRO+NV9pHr4hJQWxxHxTt8jF/zTKBLUUMr9C/UmUoA/JBxUv0qdo3Dvf0Bz8Iq67rJNNMEXKJzKDvXDkmod3UeWORjASwaqJKqZjCV19sszvmF1l7BClVZUlMVdOq6FiNliVG1T94sRGpqm5qMNiuEGFt5gza+YCotDWT0dci09hWiH9H22gIO6vFkOZjSA+MIsNMVeq61X4HuCCuQ1nG8aFrVJLRrj47qiFpMxFvAEByFXkcKHw02vtY7fC6i13wQ4qdFjYw6vhmNYKzgLNal8r7iqlO6VTGKBAYwc3oICZdhReS1sw0D4rL4uV+t0jMEvFFCSRN+eCxfhPCDAx40ybi5vJfgFmISJkmkZYtEFyiZxPiM1gyFcire0jpH0OIh+Yppl5BhmifnaJYVvpzkOg5M7shrVE+LgDWos8JSZV9EwlDmmc7c0sXKwnKsQ4PO1mdUeuta6LTGEyihJwrX1PY0nAQfhM3OcVXo/ZodNVK1v1HnhzGIsgjPx6V0wGFR6kYJxUlnCRp4EiHHx3w3FDz0UEufMLcF+jUw/FXX8jEaKTZQm3jLvJmX6US4j8bp2sLkdVMlWa5xs11M/3FEv4IUAyYJyUkr5oySiCzIOJPwCCNGGrhWC+IowWUJ1LHBPVKdKAYQjytlUQETvFbQrlPBiqzECrbdmxy85NlPf/o7/+KvEfUgZJzHZtS1SyQABlw1KZAp187VqumUAuihFjIWed40CLcWpkEYCKD94k9a5TPHiHPrVHn+wfMsreAT/IOs6wRaqhoG2tGglDoEf/xHf/aUZ/5Yszjt6HAHMqZB2w9ZzzdhFVHR1PNwsm89TSY33/yFax/88EVVRcZsrK0jrrocP4q2dvbq2o5td8nVF/7bB99//kVXo8Z3lyejZTI7fPiWm798+VUPCsJ0ZWPFJHa5E9T9Egs88KrL/vO/PzOdrLmdrcB0rgIPdaAZ8ROS2MgSPh0QqGBqlGZjGjS1jsPO8pLPxYFpu2WoC0ricu3gRZccuf3WkzEUe+iypMgLFRZ5GGHrlktcIEzqvta0QZ5mu22FhmEYj+07ds+Zb9x34syhIxf84KO+418/+tnABLpok8AbG3kAKZuoixGaZjSdWUZhIfd1i1b3pPfBNMnvvPd4Oh2yYPriV/3S7133R7R5Jc/JFnEyWbQ1Tjmd8J350ITFJNkj4nQpGc2IllWLn/P5Z/zYE971F+9bbt89pkVqK1IXmShLgmzl0Ac+/FdP+uEfIx8U5cr+yf6kUOGrjhZb27soGFLGox77fR/6hw+YtKx3tl23FUXZdOOcO+68+aJLHhT2Vba+Fo1LV5l+WA7OPPfZT37bO/6cwLH3nY5oVN9sNcv1Q5d/7v997OGPfEwwjYMFMGPW1iYdErVdJPOoywUuyNuob6s8yABhgr9CTCivmzjaq7fH+QIwCKp25fB5eNSTnvSo93/koxjn6LH92epquOeqoXGu3UMTzS2k7HWvf8PPv/AX0eqnz9wVV3ayMqXRb33rG1/w4t8op5MsLEgiWzuniQLk1Juue/WLXvz8IJjO77udtkEvYAxwE9IRsU/woRE1IiTham8yOZiUG83yzA/9n8d/7N8/Swv558j+Q8GhWVEPNayu6Y+f2uxNHVTB6ur0ve/6s8f98BOIiKHatUO+dmAG89DtTIFbm5W/8MoXvvLnXziUqzozedxrTp/glSBbmqxvL7cPHb3kN1/z0le/+q3aaxnrUNUDG7PtZp6ZqKn8TQuhjqeAlXXBckqCCZO97canreifPvx3P/iYx88379Oe/DAhzxlNsC+GsAwbVG402X8M9fOqF7/wt//gd2G/YVEEnZaw5bP1JNZpEvMo7Zt5jZwje+3Lfu4nn/Xbb/kdsLbePuP6CmGjTfhkDFzMJ9ck6iLgy/pp3DCt66XYty8RdcALtJ/URfrVfBS99BMXRmQXkKu1IagLWzNOXNgUxQowpbvzzj12TpqvRMaSK9y8uac6ZbfaGz73+cc89fEnbztpSX+TRIvYgZPRtEG3kqd7YzRUqghcecEFf/PhD1xz5QNc0MzPnC6Ae2RG4NJuaKCl/dKE+9tiE5Tm5bnZ97rX/dorXnUdgRCmwUqyz0zbbg9aF7X1stPcW+PqeDrBUV1r1qddPG9Pn9ULK9N86/S9HfkArNIqa2WcTiWAWNQ0bLOshF1pi0eg/XX0Gvo3VkW2ykjP+sa+5Nd+7R3vePsc5tIHkJHpviNmSjYlt1Z7mzY6kLYnGjq6bLXtet+R6W++7FXPxW3CYX7mXm1rjsuxbaKRx0LWhCeunwfZar9jy6Nrp2679YIr7i/K5v+ZzEr8TwNVk9fjdEmvyqEOwcw4S3qyTIf6K2q0vOKPsRxf8OLnv+W637nvzls31rQKstaA6lwjlTcq1xdxOuhkkP0HDwfJrGqWP/O0n/rrj7wfeKS700T3+q+V64tEM/6J21u0i6BSyj1yaP3v/vpvv/V7vpchnJ++L9HmbdTRADC5JjTiAR1pVWdDrW3owtF0sn993+t/5xUf//BnPvnJj5/a2kp1dkxcbpjMlI3tM1fvNUOYJ1mQ2Pmc5qdp9vPP/LHrfv/3SS5BsKx3t8gLQ1pkEfIWFmbHadFst8W+NVMPZn2NPPemX/+N+1/74Lf/4Tv/9SMfIk1hgmQlWC82FhV8tA8hd70UiY0aApx/Hvf4x733PX8+XV2P+729+zanqxtLBy9v4BMZ7DaO3LKdHbvgJS9+0Vt+7w/wfCw/xaWLoqn2kiiz+Grs58yHuBijRuckY/h+mNdtwB+b33rtK170ytfunvlmkpRZmlb4kfUbYiAwYAZMc1EP6weyLL/+Pz79zOf9/Be/fqOulkBXRcPKgQsOHiraOSC8aE7vIVrySbLTdEFb0/Lv+56H/d8/+Z3LL3wISbmp70jafEzLqm8KXUJGpl/k/cQG7XTl4Jnq5IXHLl20WDRaO7TR1ZUWNkNFIp3THMO9GC5pQJ7jsqS0UDxcOQguPnzBzbdeH5URbjLJ1hh0LazNsUqUFSs8IGjD2vJc25mCPzHkYd4XxWq928CceMiLfvE5v/nGt00m+F0QzXIS+ND0UQkX1MYQTBFEpXag4Gll1nYdKY/wG9r63HMO3XX33SdOn97Y2P/kRz36Qx//BJxwMGQZLXqGQQ1aqwMXkootIgMBhV4WWeG6xvqjJfjn1JnNjTJcLHfh3nlKmLgBbgVgObu+si9M112w/IXn/sKfveM9fsN8YFbzjVkZuqyf6Fydpquaqmn2gKMwj9Pnveh5173prdGw1+g6bSiHGZaN04ZZVHuy6Ib12crJ0ztHzjkvQD3qhIn4yNpkwdenNHfSNHVeZsu6HcfMFD0fKOJJNe7Zinf3Rw9Pb79nGwFz+cXn3HbHcUQdLDbft29cdi7cs8sUcpx1Y532miWKRlJcq1vCrAXFfK3h4//6/u/9/kdsn97OteZQVNqEiR1we3ocxfkkKw4QD7/y/Gf+7u+/B56JNkknZqoDyqalKYbAtkHd7lbLWje+2SF+5zvf8KxnPacjWBZVYndQPw3ECeHFVyVx4qGdt6H2DwcIThoB/U9H20IbSGWahE21B4pfkyMYbDINDLOf7jvwyU994nu/53F5nlxw0aXwIjdUd9x1R9VV7/7Td/zkj/3EcvskvBXl4JVZIW4vdQc9JhOK7gPbbWOR4gwzgQSBjTUfLFG5rJtyoiOZpY40ZYsuGpGREVjpD2PorEUeg3143YgWQlB4QZVEeYcQhadLfUMSxdolkEYpQUSlv15dOpKWwHE63hrRH2lx2tTYNkfAaCOhDvBOU78SgY/RBd6vdRj8uU/IHaqMQev4og7/TVPgIkJP9Fow2NEwKVKV18RsEaWdHZAVdJ1W8katp/AEnaaiX6zuAluiegZt65M+h57TTTp1tlrS4yCa5KcV9AoeAh9Gq2sdBMFKU8BphIXVwShhlMb8JInTumuRqMh5wDLRVfM6socHooRHZAAMBvsOKCNt4VCRQXuMVCrQgajoTF3YpIMu5CiYC0TSZg/t67E6UznXkwXO2mlla3Svr4+gQ9KwazsMj02jEI/RSpA8KZquUWbr0I6YR96OdGLIO17pD41Q3kf6RBFqM8p0WTuD8v9bmNKNvRkTpwqVvzeGkUODY1G+Q5anL6g8eWmviNLhsGdth9m13i5RzQEHIMFpmTVPVOEcZFhdIRePDkAjHBRoOpOFUdOVf1ocoSHSgglV4aRtGWFf4ulNmQ1dm4bISV5N2DBEqXWIMp4vjKM3tAt3UjUgTHFaNCauyfNJe9pnKSGLHlfBTRu+8RPXa+1DEvfabqcu8XmMj+amUQHekSXzaml0kiMDQ/ii8HQ6I0MK1ABWuFmLblJpku/qMk+8TsOkJbBJa6GmIoFRbJxr+DCW5ZvEfD+2WvDAQ2glr/YyG4umfvgtnkbmSiPNM/MDPiMzMfYEKWiiOpaChPfQHd1iRreRt3CZCGagsgijza/ENEdjMv6s9Si8gBxaMsS60yBWkbEzJbEfaTKC38oesH4I49mtSXzfactPP1g+CcBC7yLGXzjDC2J/9ze+hAIjO5O88HJt0FFJAPDToNAkeQ2Umv9nTPGhGGLEwMFhVXg2JCmZTe5IjpMAAcq0aEXfoZsJRm6tjo5xqljZDnrllxvxUb+jCa8NJMl5vOwCSgtl6Ak6l6bomJcYR9ISJIZGc65qD+ihhzNskZ4FYoqGOWJWC3xkAe0v0uoiOqcNa1hDxYA+y7NWVQfxIuycYV4PmRE0BvdlbMAL/YbhUXzhMyoMalUhQgTWivTR9jqZRVgqnEqCSGmRcKBN+gdGo/ODyNuxVoo6ldcBRK3j154S9ZlwwWd0k6OGRAGnZXUoDfU5rPdOaKGE3kNmElXphyZNtfQRaceH+Ypq84Pub+Q7HWSVAMZ0KAUZAG3D6PjKvT/lCtvxUTKazxxqvk6FV6E0c672HYXn82eL1aq6LXIgwZs2VCBqCSTW1zDwdgVjr5aQs8dEKwnlUHRKJVc5lzwIWRJpSb1VCXDos5Q4x7pKYSpp9ET4RAfz9/RSUULSBkfSyb5A0wv4UzdWYVfaWHUap1s3MCvmGwvbESeZjVui0xfSZQtfvsvgRwxku4zMlKHXuimInzZJq5I/xqhzjCYeVoVxruuEPYonBe6OQFBSJ5Di5TjmbV9X8H8Mmxs5lEpLg04pSe1YJaAqcRYlK0fcUL/rD373da//7ZO7uzrHSJkq2CjXnvLUx77xTa9bWdMtJ/V9JzrIabDSLPaC9WlZpps79Xc89JF33X4D7l7Es+97/Pe84hdfdP9v/7YAKb87J402WivZQzKrcIjxGUZMEzioDGBbbEB+RzKWkeNRN9jF2QSSpsWIaVbm08M0GcIdQHR07omWMcPETYCuIFPhBJh5bLUp1NcgGZqwsTVMvIo6M6+3i3I1yaYerSwqb9TWiAmexqe1RgxlB2KK5f7//0Pi0FmIjFGzu1VMyKi5LaI0LFWfZjRIUAMoyHhokSwhhMgZ+yIUsdE6amKdOMHt2qa1aRVUdWr1Ez5fMEb8cJpN84NVYN/8yl//jeveAs1BemnWKXbZZPLjP/bD173yN9cOHuVRW/fdbfIiCrM+mevkb7O6efL2J/3U02698Wt9XJy/b//Tn/kzT3nyUw7sP5d3t6fvHkJrynzsc+d202IlL2ZaTQ2diUwYLzT5YfKzkKeJCByS0QcbXaejR2WIliSpXSv6p9u97+60XENKLpbbq0fOafv8q1/+1LN/5nlfuvlGkF6JzclRr7z00hf+6guf+azn6nAqs1ef2XXjBFv3ySLKDpjJ5P/+/pte/uuv7yxQvlzft/LTP/Hk177sutisjsF8vjiVhkmDWG/sXIshYYZBH2WpFt7opkCdZNMUA2kq6VcOHEJd7myf/uD73/fW3/nNL99+QudFIL2BwjiYra1fccl5r37pK77/h54wkNMWd53e6VcmuVlfP/+c89vWveDnf/L5z3vJ7NBhsCnol/PdbfJ0WgYZomQAdm26AlmBh2RBlJMh5Amq4YpkMM4tGoYf6mcCDxmNRK1UqDVzfFD8Ff7c7jXzHRV/w7iF+iBBxOWbqI/yMNmy842D5w2h6ZbtFz7/6bf+wRv/6z+/eHJnoWOc06Jb2tz0G0cPPeSqq37kh3/oJ5/8jH5SkDeWy/sCIscCznU/lkjKSQ5opeQqrf0BkBy/bqHIZ+vAkJjc6MJOMIl0R4IhUzqAGYOGIbSAlpPSlsvlNEqGMukbUNRNV48ygEWWHTrv2ASE1BELEAh35p67mroSp9dtcXe950N//afvetfXvnRz0OdYoV+Jpya56pprfuSJT37GTz9tJV8fk75u3eL0CTPDDWDG2iGbJpM4HZtFm+dAQhtBy1AeaVmYwi9RPut0FbiWDJBrwgEGLAXiRuI9bsYu159yg2yF2mpVLSRuq92eQ3NGGxZpqIMH6BdIXi9g1BBt6Flt8WfJA5w+Ja7jFGZRV/3s8OEgRDSVX/3iF971x+/63Oc+841bbnE6gLOMe91HnebRJHaXf8v9H/+oJzzlR5528aWXipm02zvVTton02wyr/eGssjBibEJcKOoL+reZXltqwRZbPYB6N43+K12UdPdSHUG/ql1Y1KSjQGJrIDsixuPLsjzkUQRknExiC5sSce95XaTFhHAFSZr+EGXMTAx78GwQ64ZAcg+BihXjzgoWDP+yz/+5d/93T9+5t8/dcLOpUMqF/P+WXrk8IEfetzjfvIZT7nmmu+iBcu9U7GrSZZaFKrrzyFMKVIyjpyWAY/G2SbLTTbbOHHTLUcuv8o3u21IaXuLz3/j+r/7h/e//28+ctcd92ZlUDiHIbK+O++yc6+59JIXvfJl137bw+gG8bB75s7axKtjCm3XhA0qhvxN+ifzNlFeFnEW/fu/feAh3/6otZUVQqgLWnp+9x33/Plf/Pn73/dXX/7GrUMtcpKritiX+w5857c+6Md/9ClPeNJPaQl5NHab9y5cv75SLtstrbaPClCHgCNiRrs6WSuCbKaGq36EBoMpWi1D1sxYb3QSVu3xG9Yx9UqEsZQm0XXpQemWm+R9UL0NMgNoo+QhEpMMlqQLHwCEnd2V9QPphDHNdub3fvyDH3zHn/31Jz/1ae1fFLkQccGXs8RsTGYPePADfuJnn/yjT/oZaAtd6henrE6PNIYYnQSaTgyrbtzoUaErJqbBUVfOJtDtkJYEdQqP5XvaXpC7kAjoR7SBJq5orp+UVO6L68EVLgkycv2i3XPZRgbqQq576CcBF0ysa/kgfhipZqd5p8BK/3uugrCm91BDrTBvbFCmKgOqH0I91HAjZiv468IqDsqhCTSBBd1GgOMeZD5VDvuwrreyYi3SYfsTUjajLnkQ5CqvGHwdOG0RvVGce3RF4A4G2uPfwV/HvhLHCB3MU2c20lnAcQxdNsau2Trj9h08EhqeXH/6U//51uvecuPNt97yzfv6sInzqKt0KOGB9dVve/hDn/K4xz7xqc+AREPpl3t3kV91BIiWusGWdOFlnwfZUnWQLJ8EKePY44AIQbEsshBCOcsB17pDnNAw6Rudv6DNH7TKgSg2aHTnO84H7yId8KuUYSKH6QhQzUsHNlW3QvqYNj3kC9kQiKTxT1MFBFDf7ZwiRbd8UgfepHVvUx6XGYymyeChmayer60IQf/B9/39H/7RH3z1xm8uzpzs06iea4I8L5LprPyWb3/Eq1/0ggc9/LsCfxPRYu/uItKitLQmGQhFCRg7DLBNrdRQDSWWlkPsmLGpuxQu6lqEIzqfh5o43rG1DqpNTd21k0THSAXFvn/7+Id+8NE/pADWLqpydSX824+873u/61H9vHH9rhRB26DbkqKAnSY6ExQFBwmWrj6r6mO4k+aHpa+wj1WZCxw17dKpvqM1wqoC8Xvn/IGsAAniD1kjRAHF4egRslY7yRiMhGYIW2ighQ9rciNyDUTC2KG1dCfUxhOkNUGA2gSSEXWdP74TkYRH4O1e8miOmlc4KVqiYkDAD8hDFVj4qo756G0TJwXd4GMgCebTmIe6q1J6gW/IC/h3MOrqbF8j4BNSbFLZYXI2Xw9amSK5qVIBxMaLHfQakYVWJO6syXRKC5GIJbR/Cu2PAMDgJlO4a3kAEkW/I6gILH4mtSLNijwz0uNxWFXLJNHqBoSUa/s4UwrE9bJCy3C0PQVtxfeJfOkJndgi4aUbS0hCEpCoLcSan23nF8IIJTQQgZSuGgap3Q8lqsWEDHQMx9R+NxKRCGZsEtQqSEubGTSt3QkS/lpkOn+YofcDjWGGLE6r1i8wcO1ksqI8rr0AEGatJKB7olUgOOCHfTEABpfc1EiofABnIlsCgTrVJAa0tQkIBh7IUGqxFifRI2wVmyxdNkv8yq82cEgFFcO88lMJUS4gFqG+8n59W6ZWVcxrUGI7Tv2kSkb66cno+CYfQoeTLttOolrqkMEi3ajvA6OAG6FnRUIQbjw9ibV4TfpVKyqs7TId3ic/k4hHlCF2GSthMp31ETCMmbxCK74Yamx1VlgH8msYnrZERVkyYn0cJ9I2RvJC342wTy2s0NpoHcrOl+XpvpCXBEb7fnTGisrWmLfHTyKVmHAqXEVJlmhCxJhcS7xUfOvpVJrnqBj8h7SFoYrUOJ3KoYdiLO/X9EUl11AYVU0mOb+h4XXjVILQK1TjkjwSqhHUosoENG6PedKE1xBF2toZZrhWR/bCBBiadIgXkYLokfaJjVGRQt1RwEnncRnz0gaUMM7dtrpyjnHmZYwEv8OoABrGBHwkA8PIoZXtgNub2GAWfuWFvNa66GySptPKvAg5gjDSgjJsgutLNDE+/kTinPGlVTp3WWUWfRcT+X2dik3oITbulAJVPdYiP0wlgJVnes7BKGr3S+DypBgIt4Fua1oOyG2tVU1CJSwtXmCUE5NYR1Zocz/ZgEl5iinTSEf1CLsYBqUn4k1ba8UQ6FeaZLZvwQKQU6eQ5XwXFyVwdNq95rR7nGtAYzY6qCWFomdppsOkeXeKSAhbbZbhY7KvSrpaMqlVhhga+a8F6jzBArz5yFhpu14YVjv39p3Ni7JdVhFgIauh8bEL3sSgMvi+gggn5EFKupGlrRHPThfNnP7jUoAUvjvQIXzXI6XQhcer3N9L/QAJtFjlUq3oE78iU5NnpAINv20biAoDl8DvaaLJlJiJG6An0Q3wSa1CtRZKeV/UijhfAZa47QcdhE1eRvwbY6z2qWZJoPMDejeUZB05kqLWDo0RsqdRUbddvJLPhraOCgNP6JTu6T3scyZMIbbC0QHJFjcXoCqv8SowYnT1OOjmct1xMI+DqT/yOQq6pUMLx2Uy1Kot4GoBxAaESPR71LJkfpgYCEcu07tqtzptojJ0VgeO5UnaZwu+xHAkUYMNszJcLvCjNM3bpi4OHUiiadAvdA9k0NaDmURZAzQz3MTE7ubpamd9dZWvtnWCMiePQ1CS6X6xz7Hzlw26BFaRJm2zrLY3g3Sf6Xax85i2oXbjlrYHHOEbHWNPQJJhGdEEWRwDVQn6vMCHsba//lAfwOqr5BQE+tgvdOB+OElwSMJHEwQxOq2Bu4XjNOh2A6gGuN9BWjXDYpvBNWGejW3dpuUsLgLGT+w+LkX3dSE63rinCmNQMoAENSiIXVPHuOO/nYmIvdaG21EPP+rRKm2cpQVcNc1S9BJMAfcnC2l9JL6nFblDVKaToN0NMHYfN92mMIlHhRGkKE9RKfOi0N3xkzyuRjfJDw6parVd28wXw/q+DHo4RBVKJxibwZ5ebIdl4W9VKfI4kxR2bZqvHyDpxTpkVNmf/xvrvu433Q50n24SCQHuDsh36AToVbmqzN6vJFHl0iCP876rk2HmkOFdZwDeDiJAylxZtFWZjrEt2txqagy23uZwyIJMYCbznZ0iC83+84LF2EyjnBjr6yAuW1yhI9XjpEN1+vSQuQIvDFO7bGhIZma6P3V6WPkXeqlFr3ww6Jzrk2rYXaJ9QdEiXe2Wu+EkrYYot5a0YZF3qKdpEtYgYTSN++Wg+f1islYW64JOAYcmBvGUeRusQNTTtOkGmtLyyb17UXvFlJSTzopZoNNqdIVAECGRlvdu76xMChPvH7ulyvwgSgqVX5C18OQymdrFcjKZDEBcBkRrat7VjC7psujTQVvD+yoeVlpo75iUkzGth5qc3fULu5iO2RAug7EItIoc5WAcmaSFasBfUpJy7ZoVF0UbGwCnA11Jw0CJLmZvsnJGYyQe/eg21aKpF3neQzbcYIYzre5NzggWLeTXrlQEkeZA0nFEPMTQImW7kY7i6qpSkTXG3sYpdMcXqYEqshf0uvBSa5runZ6vrABb2d5evXrw/GFwYNSFFx0i8Y/4tAWX29tuPVmNm1lf7mzdt3HgPK8G/T9IMj+eZ9WMslm/bCu3Wx8vyJtF4eAGfUXGC4mLAdVK1hDMAarA0YhcTUIynrJFqX3kdTvmGUMf4HJSUSMwB3OCP1XYeaKDKeMu6fM+qiN/BFuDU0RR3jEulsQmilyo+A1tz2B3MSkZ0+AqKAD0XdVFOUogdREjZ21hg9nBYxIEqayBV0bkPbtHsiYzBWh9kpl61Q6LdIg2m+VyKMdpnzftAErCfkKAKsuWcTd1MR/SpQ/khQ5fifMpqI5Yz2p0E2MQFFFuyDRaSgEJRfNmDBb4QQD01ml1s+yQkqRpnY647tr7xjrRlFsyqaBKxCP0LTVBE8dmDvkk45lRO/zNBI+tXRnPyn3wVa/m6YBPHCQ1HEyj5HE6Ji5tsrenUxZB/rFFDhrTNbUjdaa9cYgQEw99M4TadICrz1bODdxy0+7gRWvlBNzDXHbUGcsM99iisBiYRRhNQe5Ap3RAk7aWu2dSLbglcaPZ6xjHDrosDpahSyqEAT6Z7S1r1IhZOxbQ52p+qt6bZeW0WQn2Q5q0Ml/yCX/xNBZuR/hqnHgBCWq5ozcTQkFq+3mR57aZJ2albXayeBKmeTWfhyr9JRnciCgYNLc0IsdMitIVfwGig6YIplW7FZUAGi4IIpLLkclZ12zCS4xJtJqBHpE7LL1L2iozZT9oG1iQun4bJxij/esbcTwNRN2yIPYbnMD3oI1TONwE0D2r3jt6Hdq2a9yZZRdl0xwG6dyc5J8lecZwWvAb13YAZJan3WIgR+Shm2RjOpSkxvlIeiNv1tVoyBRW1xxrkU8+LJ1uKicZZxm8yJ5uQds4ha1OycyOPo9pMwRlaZsqzlPghsaHNThjWugkT4vCLE7Jq+Ogw+yTdj5Hz+Ih0lnoNORJXIS8oYJBDfFGPrQazCCfaraPhod9PW9x/7qPpp0mdrpUN925JhtKqIzTmVLp2BokOg7aR/1Mc82JBARkuhp7ExdtV/OesV8zwQkYFlgeaidRDa1B1WvnQT1GkzIPhr3KZWlQrh3x9EPZ2Nfl4YOtLiOXGEpJrIRWENS7m/cYLDubkbDSIIMLa4EEaSeJM0+eqoa0uT016+M4cclYgBnkhWTmxiU4m7RjlBdI8FTXWmE4IJZ41glCqWmbcBJV21jOJzIdDGh15g+oVfbhXIduZRkxD+ZmqgGYobEoY/0Atda06IBFQ0zMU5ens9A5OCy5IUMvQ+KIDh2eFs5BTCjlpDgY5CXxfHb+XdsF4kGXmeKLoRSEwQR2Xu/salEz7Q93JmYKnfIzm15Ij3miU3cdagQdxg8Er1mgy7Ukk0JtPIAzgJEGc+Ge4t9V0O2brdZ7sJc8mGzw4VM7pzbPHL/wyDGzvhKHRezObO1srcUZZEv8pg9sWrbJoqx75JFKGNgNR9T6BiQZKCuIRmZpwjb0Ys6fEWmXqFBt/lJLRdE7pAEZBr2RxrFOcNHSEdK+8FxKm5TuKiiNZq1RqjXsNZZMkDqTgIPFxBDVzBDYKjY5eBr+h7jSaVuoJElBXher3KP6l0JAtRicCrcCNFTDQr3B58jfYbKzu7uxtsYneXvlVKdDYbaIIl89Qg+paIHARX5r74yNkXDEAK7PEOqo1z4jMQ9DMw7TXHeMkP00c6nmJj3RoGXpOh5nsawmxQT7oK3qwUIt6IZajE2U9J3RISMYgIQgVRZmBt6dZ6WO4kWEJAkohmU1vY347ZNO61M0s5mYvFM9AqTDAZAcCVHPo2AUmnEhHnUvIE6I5f3kvpZZYZxKp3mAhdHZvXXQxyaNc/oC3GFvHcQQSiaToHwBhf6KEnhRowUFOgk2iGuM5pcXMPiMlG6tDvq2FQkrYpBct+zj+AhiLUoaIBgBDaOdkkz6v7E0ptUKe9XbeDp5DIqMurOulxIFDDAhn6crAZBRoZ2l2PAJRgd3w3184Uv6fdD6YSKBkcuysm4rdDuDHWMDHT/U4aAjGR5m16EiawMfGHRLOOaVTrKQG6fsIn9RXQPHBqiUaFS0bk2c82FJVK3I0SoxTJfkqbiw9teMJjECPL6l6UY+06dZ3jVEH5/UcgUAsLVVkU/pVed0rBFOpeOf0NCwKJipcorKkPwfr9bWMtVOBJk0CAmjmh8IjqvTd0UcMUgsqK4EGcP5WxRxTsbvtDxzjEjgbVUnxUQLSAA6bGx7UYOByI3bxm8l8bUPFL1tkWD8UdM9fAAQHlOSTRmF/bLC7TFYvOQrvFpwrCEHUYg6reXTojoyPEHTCVFxJEvHVRXQTDh5Fb9V4hE1w3X4Pc4srxxl4tbVGIGxohfQekEMJibm+QrP0p4abeZSTvdbeeSA2jHNW/oc/kW3pDZlGoURIaOn4eCKOR5GF3kxOETya8XNsRIaQ9t3aC7uro09A9TQ0rEcn1Qqwxl0QBvNgbYRq4yIlpz4JIpf4duqK8o/CIwgyQ0SE4ENRyPTxjp8Fzof6vxQwobuJ0lrayUqmiT/xU9UT6K98BGAQ7b3tTEGPUlSpw/wPNnJuREndbbh54A6BAQHwqo8U6UT1QhQvGRM7eoaBMtEH5wSviYgQAqBg4wrfi1PQ5vjEMAuP+argJzqbk3IoAJcfmkSOEAS8rPjupEtQgXWO8eVYPRRHtKleYKDRvSUZ2NzX3XGFVR5weo8DPlJxlFWkIP5OBqkvzQRp7fy//wCvgywMpRydDSCbtqJBx12xWNVUlKY4z70JdGGMzwTxMd9oXdYS2sLcgglcGwZeO1xjXXFIy/0cR82OktQ1TvQhPHu/XoioYSKmjj0/8KEiVLcQWNMU/pOBbMOm/addfkkWS5203iqgQLH0O7800SBlrNCIcYhQ/zp0/SQV3ZDqiPPx7GIwD6Yvmg7AAAUhlEbjlrVvrTNpCjk/PCkMcNt8DEwXKfKF6SqrLcw6wgmlcuMy0mRS3WmQEyrqTX8EpGFJNHJhbwEGkar6GnubE1G5SMJFHFaiJlN+XhnKx2Nwkj5dYzwLjzbjvwgNR3KNU/6uhLSKJRxt8nuvfcU0ykjikDKDMBmSO44UF9VcMogtrAKV1dZWSyqJTgILcRZYdlQX9triTU8j4Fh/PzSNqEKzmAJfF0SCFvCDes0RLi1RBTxRZBDvEwf5CtB14ChBDiIDSL5gqAyPPwShTkfkW6AQjdm0xS+2iUdWqf31F4TGEmPfCx9uJNEG0djeo2lU7mS90fCEymCvgUp0P1BkZOatVuw0xQTOUjny2dRA3ODlo1IxfWSdKhERfpX7h21CAEBG6UNzEDouSBDxWajXJlB5scsctUmXqxbVDXtAFlVIZzIIMfbHn2qeviya1KTT8ZhoQUhME2nzTNDnWQFMQ9ZwvcZG0hFjKDEJF2CQJJj6+oFEpGvMZKix7g3fTmWS1uXaYiTaRV4hlUTBhRcSQZIrivKYs+FE5LqOKJex74J0o0ZAh3BgL7S7b1kmabb2+uRNMWkU34B1Pj2CDPsamvMShA2iLE8FyrWDbl9r1sC2sNkZQVObwqhGgMKwAEwuAJomGiFnQ+skfQtFNZ+pBHmA5rCIsheCIsU9wuT0o0gEX66XOwtkA05nySAHRCtVAArKafEAknD1jBCbfHVIjqiHQFPGiPQrG3iYgKgEIokVPJuvVBtiJEMIpeJRuORNX7m8MChi3EbcI48oF2/KsOJnMRGkw5hSnDLwOAs8N+j94vWusREPISR1GabTjMPUONwtg7hjtHVSRjMd01eBD0iq+p7G8PQwAAl1zFFxPLGFvaGJ/DjqEcQaL4UsqMbEgmYzGgiopWSJ2v2wCwkFRtGY+iLfFooTpwJXeGOmgQcy9Qs+h7kZ3Sqqto4cBTGUcTZJZdeSAcqO64mSZDHN3z1xrHdC0x+z/Eb908PN3s7SbmBTycTmgfeu93tzVwrvUOci9EyDDzyte50U691sDowIhADV6Uc3wKlcfJY281CbenVuJIsjWpthbE17opJVbohaBitirEwOUxP1NzmmnXHHgGaCQAtdPhfgrzSbSk6vTDgmYx4SQKgfU3d5kUOvIuJClzEuGFKgWMk2iTNXW8T6bQJxEwVhyz36konGUS2m8+37FBNJkXbLvtxdVYAfeBGNzYDxBCAwJoobnoUmRK8qed1nOTwD01quAG0ccvWSw7NMskZsT+sVaff0QUyCHiiUxwXrskTxkhgoVI5BlOUEna9WJKoiCDZpMXg8GFD8gqhGzrFg+fYuE/9Muhqd6Hj7Ytikq7QIx0Mp2O0gmyxWOCVEOJcG2EZCBJ3zpsA9ElUajep0UWeQDDq0NUuMuQpWAufI0Ev2s5mGVkzrned5pvAT5qaTPE9U2QjAT6E9WIXnsz/GCoCddSqeKK4iTXVhC3JxoSXVnE3jkEH1LUljIc5+AvIbLKuXbR9MwRFWWajDYp1mPZUFxfBupeYoV5WSEdbwHV0mxiI7rRuH2MNPB912SeEGUg36LCQQhNIhDgDPaQkP9fy76avNTet2QHNfqjOrOhVPkf2KHYI+X5MjCHIwkHFoqKISLJKALgl7I8Qhd3p2HZt9eezZWk6uyS6g3A6XSWVZyYPwaQ4JyJTV5O66yGo8XvwDNUEhFVDp6nLXtPOfJpwIDq01JtXoWkS01ZNaJCM4GQiZojfOvA7bYK9FIfVjGxA7gXFpLY819TRs1qC4PUQaUdzjiSs3Y4ojVNwivCHOoZlNizJVmkWpsu2gazluRnSoZrbsihCBq52w4THaBqQNNS0LikAAriAX0NRdVGhW3YsgSO5haCzjYoks67aTSZAVQIgaRWEBRCiQWcjaAJfG4HoA6Fnh7A0umvIz35A4bM4m0PqnEV54WnFtBykYrQdGAIXjDCrBtjoiKlGs5ralKMr3lBAHdk3KIoinnWMs1SQWP9QVYvqTJbts3ZZ5FmcZPOqSrNC3hhqMgApjPeQ+ruxzkEeCC3+QzCHAfAiqFJk0mmdrMZPm7DPVAvqssy4pgbHiiTXLBW5ox2gHBBoKP2IH6uiAEC0cZ+MeeiWlu4xgEjDePAtVFI2e8t5MS2mJmta7Q0nuLQsBb4S6XS+MAHeIGKwQ3w5wGcqOx/axhAYXZiuGLhZkpRxxjAbuzuHmuiuY7cnHq3JsijN88a5LMaXtYFA6wt8mmJ00IhoJMkKxBGZ1bsH6EJKoEdKa1oglfKxCGafZCQxM42DGk6qCwRMumqmEOyJSjTVvK0gsg3QqvUghGELQ8uGVFtm0FSggEh+PLbkPZxBKwHIRQyt1h54KeizQhQQ+pEh5Q1ZUnQDwjVWFUiT4/9bIVIxSKv+XJzquhV+XNeNBIo/WOCsyvb8HpDVAhx0QUT2gFhoxrlHu2aFQf6RPXmvvoHdtd4Soi9FRcDg+2ADTyA56lg3L+NU1tG1lb3Svarfag+wILonycFbwTIpNKt7aUJj0sY2UBNlFmAEyRKn9aIJsUsCVIJOUDa1k3jUkS5e18AyNT8zhE1bA8WQYD5FKkhGLQiRDOotiQOv9Qv2VHbB5Oqp+DIvwaHBhyTPspZfklUhq+QqiWUiyMtjxELP8IFbYASiDn/QviE6C8POAFUtArEAjkdCvCZCGkjhMLoiM3wsaNxgMLi8SDuDOkA1NU3T8JCsyFQUaBoVShhUOqZ5VlUeBpAuwuTEv/bCSAXTV2ECFsYrtEAM0kKWk3LTBHwG+fSHKBJ9igo8wAMCFhCxj3Epcg+Do1l87YAjBPku32JYSSJ0h0919UCYCtGlthj5BMCSe5ObdGqGSkWimEAy4pusjdGcFYTo9G+xT5xHK1JIvVppi0wPSeX4Ew+XQSTeGiUEgos3kWv9FTfKFLiorhggi5ApCAQ+ofqlSggSpKg2uTGW5adI0MpaCJAjn0LCNWRBZ9GreClvUUEEKNBSggipD7tGV8uNdbgYsqezoCghzKATEVW9lOmGUcyzbbGSgUgo+HBYZTfMXBgDgCqnae2GBqJTXVuVc8WRVkWp31ItvMEf6wV0QUEJgl6rpRgx+QQflYsxDMJMGqxFWtKvKh5pZQl5GfsTDmJy0C6CSpUdQhPfwz7JvF4iHIgBlR1x7jBGC/tjXlRMdcuqnE7I7LihokaMHdbCyGFkXGZQ+XSgjQRsoVHwZaDeoSPgCAy3wEOLHhlp4N6XC1RBi5R76J3KMfRS3kXDyf5kS7wUY5ME8Dwbw+r5qRYHqQaAxbBZP7SEufyKV2piviVnEWQQP/4hB/l0oIUjWv9B8mbYeAXdUCmcrovg8lUAOMk07+J9CqGRt9bqd8JSPqDY6VotjdQ1f8Qf44jV/Wk2dERgjQxv6ZLSK62jibxBgMuvwT/gqcMAAdIZrybiVGYUqaY/jIZEJWNJ99JEp+KQB/y5bwwFAao6KJaVgypiR3LHSLsIAFUtyGeMYKvFBiqnghJCJZXyZCCMDSvcPS4dqloSrtrTPtrM55tljdsUOUCven8/EuqTermbluRUkg6W1uy5KnKMAQgCWPA4YkJYRzyT34Aq7MQ/Ax/itdqhKMf0ckzZQmUVPNOLCGyG7DK2cznI0pDSGRLNebU4Fu6tKUZSgQ5BIjei9fiV+E2sXMXIMOw4DPbGbIw/PQLUgUFtWNTDFQmOcRVcRXmoNeGN24PmTopCsIk3KtJbv7YKDQYz1iRxMCzGMJexSDzpkGYTsmY7QB1IM0al14g0aJAOsVaK4Udh3wD52DkzIfhVK36jvNcVCir2iHVoR5RWNOBRsW0JNKySphnvjU1JwOL8rmtVGUFRAYXCXV3yjx9U83kSZg0+K26Gh+va0RHRwUhIO+FfjC4+jRHiytWlkdMrd0Wtq8NyNrHdIglK0mrjj2djpAh1krFfeICm0Xw1SQ49hkQnFkEfhkfEnb9aK1WSpPhDh0XQVoUOaqcJJMzO2xDLeoAgkpUVIIfKE7ACXRiRMdx4reAjNGHamyCnGaCMtoMgj8hG0I246eFyeE8CtiEKUP6wZBUCRTURhzoTlRjCVIwCFN+Wueaxm7qitQaZwNfR8vwW2RqRlRN6lcRWNwZmYVxbUmRY6Olj09B1RpogsA35AyeSvcFIR2tcQboncLBDPdpcW4uVT2KjN/M4OLjUP+DldIUzLHUMydFR05K328SsRwa0qbWzsq2irEzhgwMje/beyrRrkPM6RrMZWqiD6gbAHmIL1IgNwoXsopWANIiIJ2IMA6S17OJZGJmmZR08kRc6JLzwrM1M2dVanaPlBLTS70InRifl2tAskKJhoGlSODAPIbuFY42j4YrgCSQwDLURkkEm8OHTFc9wIkwkq0QH1ME8dF+GOIsAV4GmNXLKCmhggRdxbsZ0afsUbR8uI5eT7jNjJHJhzZAlrKC17j6HhmRysi02QSpggsE64k2ZS0CsVdQx4ZZFRD2fb6E1UR857ELcA4EaOaVLMNpKo1axSSdJ2lYtUa459iyTNYJRjR+R2kIlmkqg+ss8Ume1aQZfIuiIyQChJEojtomKAXYEmyEdh5cjEisk3trahDcyjinMG2QPDfBAtMN1QagUnVK32UohIUqCT7NK9yr6TOtZlJ8r8SQDP/CrakEt1bzl7k7JzGFZbdenYXgCYU1uIqvXtTt45IiuRMomxw4fKSeT5bwyM9hBfNNNt7jm7jhb2Tt5R16uAv2LCtUaNWMtqcdAO52DFcfTkWZDrNB9UHjrzCQT6UDGDn0aQIgxOtAKO6RNyCYSISZSCtA5OHgSg0A06GRsmizFMtZ9mOtURRROmqJgGZSwjFOpeguYQ6zwmhQ7oUV5fJilcPNSqx5IDarRKYn4eCYxOCxALC9GgpZIItrEY5KhAY7GqQn4Ba0a8a4yn5KkRS8j7cZoOmt4ckNkiYFHkY7n46WKe+EQP9J7RK914KJS96DNJFBsuPOIZGG0gqGBDuOHjI/RQWYjTL0s4W3KJjCNaDKYPsOfwkCckmwVZ3x77OwI20nTou8bhsxHAVxKi/fKKf6AHXI0GLgCTElWAyKuokuwqs6RwrUWA0vU9aLIpqCy8jTBhU20bTBDqccG6ACxQHKAL/AndWvWsk+wKwNDOJDTtIiB8WGQ4DllFkNW2qZ2HQiq23/BhDQqIH+a1RRHoLfBaGhRhru6wWUktTGs6grDJwYIN/gDSZVU2HY1YWhDcC6mlxhLy+WHQEfM9BUdTrtk0Ckp9GRt6OawA2SSdjpD7cBxcndWDD2xQN4k84tb4du1didg78zhq2AY8gbeAnuhJ9qYRlYEJ+DihvCsW5WWNOHXG7RlxuBm8B2xFwJt2S4kEnPIdxDD0bF2XzurjR0EXhQXXTsHgOKybwGSbjnGiGaSVhfkaTRoQRPARV6CroMpSnhEC2KDH4hjxSQ7WB4aTmTTaS4KINMkn5ZkYA4EjPGHcOgoC0+qonS0eDw6Xisf8VdNZqKiaVzX1P7mIBEl9BJ4ACzzXsa6RdDAw8mfMPoBZKUFTuvbUUXopFBzmNprihWAaRwD/0eK4BJeN6NAlmSBuupIMsDMUONOIWnckTr5D2aFWetRIqVJkrcD0daOQRb7W1eQb2epDQQAWhwoFk2t8wigLFqiSRT3kSlU/1d9DVqvNKDxkmjQHAzxQDzp1NUUE8Kn0J0NSEAWBUlcl6OsxH9xe1qrpeWoA93UqrWWPMmlUxMNgvRBhylhWZUqNeEPHIBNELWugfmYOMeN4Q+So7wOh0TRQhyRjdg9AnuANl3Lxw9atDqvQmgmDBFho41+sYoteZlqPibolnhJ3beFmCMJNm5rSxSIzSHeE6OSKd6ko1hbwoNU2Is4gCGainfEosFFsC46zboYyqX1QgA0bCpLZzgAcSoRENfYWJgCKGnzj684AYUgc2/9qV6iY4ok/i3IFTuHxas0EpydIMUJh1irYTRHjFZU1VtKcMgzEBtwg7IundbYTtUe3VYDYehSX+/AggyP6AYpC9XCj6SsRnQCKcxEpa9jaGJVNCsAs/o4yefzucnpvUpJmpem6/oSuCqKrW1efVCkGWjuiQEw1+NvwhoMDatwFs6MPznEIfgS+HJMqslWxpAcTORoGgxygb87ywBBpFPIhtRW1raMjg6aFpklX4/w29akKgrLyfUMwovOaOYdROD/8TH4gmebZHdihb8GXaM9GsrC5BQt1UKEp1psQGSpusb71QD/V+BayVHxT6tANFqnEkCnSSleCYb5VILHYUY+qH8Bkv6gH98VLSzid7SEsUDd0W3RDJ+BGH2+wMNlK2ypTEyu0e5OS+qixaC4HfJJzqek2nQ4iE5EUi08TdumxeLIJdVViaksxwc0KYM/pGmFW5GUlR9JGmenKGzT9FmBRtexeASamisJConVogxSPi6AF6HfGFZ+zv8nmUHfaqlC7wAYTRL5I0xURBVvkdogVWnmw+iYSoATa8BsgGKaxRdTTc7SBtovT5BW8AKaJ/AB/uoLAKpRMGaEoeaDFeQ5Xk9AEAHagUW8anaCHAU6+cN0pGrIeVAUEIQH+FoINlXFAebWaXMiIKddfnrQ2VSJHWyD/3VIj55UjEvovLm5KdB6NIFUTMO8JIrjarlkFCVZ8LhQgI+VIMbAcuWaLM2RQtbW3inok7bM89XONgncHssT0aRAwoABoBtQaJ09bCOcnv7hyORxGiq2jyPi5voOnuVDXlPs+KevGaluokSIEOMh5APinlTyv8vuNIyoVYVkpsITb5ETqJDHZyNt3ZE9RTpArzAaYWSRX5CBf+KXsE26D09OsgTIxXYqoYLFGBYW1jZRmoObGI8uSB36Wg+ZHWvyB2ihd2VIEUNMypGfy6tHXtSToxU1sLAeiiHxIm6Nl/Bp34CBWMZFAUA8NlWZXo6p5stptQbOaYpFkz2CCMIIS2JU/h2mKEoAy5G8Yn7pRY92yzFKpJE80p5qkW2yS5bhLKpSa12IClhe9GIH0FklEZ5qciSiCniMJhHAU+geBgG0dE+6909FiN86ik9gW80VqnQKVMg3VPLAy3UZpcEKvAyorCFveLs+q0yO+NQqHoZDkzPyNYt4M4aUgbP1WgUgChGnhiGX+saqwk/g1V9kJlmgghjMVusfpRqINql23JCEhbWJOUYVYwFCdB7zw9bAcXxy4GNeNBGffC1+6UteRA7yHoT3EQxIdcZCRUctEGJMQTK5G39SwpXe0+Zkz1C1bw1p5ASb/gOe34A4xA7Dr3gHr+kkdsND6LTgniFE7Ah6hD0il56UQI4wJP+jmYQ6JlPsqQkjnSmLHKMppPhWNGSxbn9PPWhoHHBDPQnn12HyvIjxgwdAqRkDZTDhgOKbj+LGtQ4Ab2SoIUo1VICOmhSjhNMhjTIQEawRr+NDSdgEcP9AW5DkAF1B8+LQBTVQaXIzto5f8HJagFAh90AdUz8Zge2Fy22tEMIfsFzhwoFsPYY5ti7HcKnFhRBffDTNiASGs8VFADlcgb/AjxUk2gXUNugUBCbGJUwYSfJQhq2t7ltTpUtGwBUIztGmsc3NlEGnj9ZaE0PZRtfII8HXXtN6urJBSWywYQDnIPBa5dpIOR5vkKnCDA8lxabCOIyXYb2uaZE7qF/Biqbhsa0mDRRRZ8eDFsLZEhJOm+ZaYscbp3npSLOa6kJa69g5mI/DqYiZSKfto6Z0zAhGJ7q0iolsA1LxLJxqSOBgYV8gtuFumjTDuSF4gla6TVQDbP4+BSWT0fY0mK6fnTHgj9gEhiy3YoCyDI+CdtcN8aNasOgVeQxbq6rS5SVK2OXDrO7npBX8R/EAarWMVQEs8Q5NOI+dxlAnjGFPX6u1S+/iYamb1AgJWlP7TTiEzooK+3RePeXjqcUrMBnIPgKMuLCSEz/xAacuA+463kCimUFSIsUBU8+KGPk2GMppoMoMI0/IqFJAgAC0YVpOSEJRUaggZbQ5OOnTuNdSW4yknUx+XQNaaxzrOMp7o68B2gCqrvYCuJuhyMy80TrqvFBQ42loIbqQIkT5IiiSqfaqMrUvDzFcuB+ErAVHtIUQBMJheBZemhZZAbKikfE2eQaDqfqR9toD9e3/0mEFX1wKgQTIMjPGF9NgvOj72T3ADWCiUuKgO9v6YVJoPhbXgq1pO3IIykVOYCTQpcEN8Cya6sow0+sFjVqGgLHoiIlhASrdkhld0yIFpYijSdNWUQx/EucgKORWYEM+yehrZ2gY8aCyO78itGgupEOX0RjcOsiifkl8aU0p4+KzjsCX8VNJIkQkxXycYWaseQAWUJlHiQ0sE5h6XJVoDcXhFuQmfIPknsZTXPHVr33NdEq/wzboDXzbRpvbZ172ylek46Ta2yUFa6JRkAQdB9kYrAlMRHM8tlbBCqrO64XtmmKnXYxvQmBq0kzTCdgaAqBypPeSwOCXiasR+bTd87heu4AF4ONYTEDQEgu0g1OKpQuqtIedrcssbXXapCoyCDAyhQE0NDdFaCCQO23vp5VjUHeOHGXF23GppIssQUtKOjsDoitX8d2+FmvMs8CUcV7m5ObRZdksjIhinI+wRKNKAfAP46EaawpW4ANAsQoiQ6zd4D5PKa7oFa5lUeuomkFARGYj7vqWQCZ195mZZMC7sB2rJLBcEWVAE4GFJ8VQTwBFbCDzK5YZTtvaPCvo1NkgFhHUyqbRz3Zn/Ygyk+bWOuJxNIF8XXfRiEWT7hmSTNyDRExzGBRxdZIn8S+SDB6TATE7cOIJBXKd4QizrCBMXOQYeSiEyLamRuR+MP48TWcrayJZOCNjHQ3afOcVEX1lqLDCYAcoCGYUQwCskzgzaWxgGOI2Q6NcxtBpFVijWSgUiqBCCz4jXCEYcp9KDGqd+AIrMSEo2jf+/gflGF3RDncR98PE2msfZpNMt5EwZoJBokQukmREQqxjHHEMhSUtAdIwNI6uSDYIkB5WOuQMDU+KIBOoVBWRjK+MkCAUlbwGh9LyVtX0cQlBqv4Wdk2YQSyyQvOnaO4c1DBkRUUAXgmWNH1S6PLYrq/ytDxbJOCLmFCFHoQr8O0LqzincAtepKlKv6sEM9NwolSz96IWuW6aIlMk1gISinBgCk7LCPAXXkPC02mw2Af9BrfJMguXwOfGHFRC5COYw5To0oRMi6mk3FHINa5ZgzrkNQ94+IsmuFybJrkSVNuK9Kst0G4dbxZrwSotIN9oFx30g2fBR6F6Q5I2TQ39xAGkWaSMOroMuQ6VnLWcnB+qTJzkkE3VtAIaovVHkpK0FloB1skmKjpr+gU6gbONhVa465QoTfeS6guwI0K1dnme9/6mzjhC4aA78Gu/cFNoKqIrkBR1G5XNfUFUNStNeRIKEZZn0HUfZZws7EKzSyQU4gOmRyCM6PBOIBzyCdLVmJOyjOmi0BAvHdzfoEMQdSYwvIjBY4DhDH3gDDkRiK5aWgvI0U3areVj8oHUalca0SkyhlX8tmlV2jAWPEriA/fXD8YsRtIQRqaISnik1t7HDcYa4xxmHPoiKCkzJEXBRbEcn8FL6RecAq1GqEuNnGUn2AVpzY96vFXnWWBFgSZdACpBZVqnXyIIYUdYFebDt4nhgK4TTaQQshH8X9QEwNRmZ94EfwF5tFVT6Cvejozh39rhp+ls/csftQAsRFmBoyaiJLTEU24kG1/iY4EOOIm0KIPMKhYI11OiR+HS0q5tGSZl9rHjD+RhwibUQXHCVyALW5K0MBchRhoB3zAyXwfYgcxQE6igeBhbHg2rEC2COwkjwBQ8kndALUBOht74q+ljcCpVaiPcoTeW6JIZPWXztTS5ED0goOHtrVbgwVZ9/cGR9dGOQLTJwUeykIKUL8cMmtqmcFNW8E+U79JjTKFPiAN7wGIMm1ozaAA6f+ULYki6OprIItR4EzDIIHtBJlg3/j+MY9C2tc8tymaaMZCjSDL9b3mCz+CAigcQQgVphDnSUdd0NHI58Vv8WmlQminOsLPan0nTM0qwbwANLQY6MJTiHqRvmowv8QpawWsgIXGa9aQqcZVIDRCdUXKjkegav2lDKwaRdHlhNJSeDXlC4wNCYcp7VEdDmumsRfxKo0caovH4sBaCy7/pE3YPY/iYn3bTooM005J3IFU5QmDk9zuKCouS4yTKJmGnxXE4N91gpMjNWNtrHLpFR3xdRRuUcbdeC2qkTuVfocs0s6JLhnLoOjofK4VJp+NfGZ+k0dEtpLTMm115X1RWmzBi4t9X5QkWRlYxGxtNSIh+4Jc8W3xSqvbscCrz0GoG/KxJtCRJ3kxokAX4CVbCqEhevkn7ZLwobP0SMIkAXq2CCAElSU2XSDGaQIYeeJ/SwwgtuuSgsgx0jEhXfHkZjpdjEH4lQXl2/EReSGrYnVdJ3GAsL81UgU+VKoQ4Ij6MER7BozwOScyrhX7tIfEKbvFJfucBCkDA1/mD9GBA22gyfpLxmFZ7ArGEUIqQxIHoN+/tReF0MQMtY4w0pKoUYgpVq1BYmMZXuJTTGSteTU91F5uqZik6SraRCfxJYN7KPITIAHcVlEIyGomV/HI/xiVJtYJIFRahk8oxmn0Jam1A8Ec7K2PyQhka0/BNtHjVwAjprVYIEdcqoxCAYhqMC53HziKf0jTekXFOfoGmUHpVlo+EG3xSDjFGmvMVgeMn/ICXYjtxPOEmw69++JerX3A8YIIQg4fgcTSAwEQsA6V8XAPiwYhh1r+IAV9dkV5FXPEj2qhh53eSEJEAcmhczX9kmF9/6YvVYt35qoP6B38mlppGm4A92VYXlSXwUQYCPOHDithRl/bJ//mj1JB8iFxLrubtUaS1smLAfsTF+CytU+DBsxkikVrswCiLnytEoshZ7aUhDdRNoz22XtSJCPB0+JswkgDRkIJjKqMSf8oocnQFkl4VazUC3VJfsbEcSFP7UHtvm0x763nCoLP3+QFGhG8LEnDZ1pu4x75j16TJFCcHK7E+hk1GTQILcvBK7M0AKZmTIHOtzgyGpbNZmQEcWIBfDDqPyUfFmCKEUCnGT5PgMinRC39CRdei1UCqJzI8lP+CtBoWyENiUt0Arjjh/7FQ0nSuKEtGEjzvkX6hS6Bi42AbWI4BLULih4DRHmkigB4lUEAV0QJshZvRhCQgFQZJMzh+glzThIhPI3xvDHV0EfROO9LhyL4mRiIRYoDFsEKSJiqq7SCjABZZj/dicQIJOe1GHaHC+OeRqWp/joDSOIwgZJAYGv7MSGI4hZmcjOSCyyiJyjLYQA4BaNNbPEVE3qSlbNJZXoC7wLOrpkkL8QaGbuhq/zyyW9LZse21aQvy0bQdiggM0lkwagHv6l1tGX6YDoMCb40NzIAeMIbapB+MDhLsZ6eAIZU/dBEGsK5N0eAAYwwVTJIi7ZpWxtJW96DMNQfattqlyBhhQXkgHcTBe+lEusOPxN7ILNKfKjTQLp5c6MRvhSb/6Ig38DgO2xbdw3uDtqkybfrVBFwfdAaBoc0LeIsEGWilqhPm7JLGOpS4qFwPzcoR2L3uDxeZAEmRfOiyKOkYqKYPWq0ehaHyb7iyY7RxMEKwa/AQ4bWWxuCn+IPYIqPDmOG0Ek48TcueNa7iB4ClbhQiWSqHiADxKtxY6ZaGJqK+jCiMkR4JBJIuiM7ekcf3FZh4JnhOJBFl5Dm+SvZ1mAmdhIm1+UPpDxwlfsPRqNYPCQwCtBqj7GqcPJuUWU+YaM8W9DvtIJe8nmYmXvBaOoKvRqk0aipoAx5FejRNxlPJHvQa3Iu1WUBrBzQNoo+TmDQRlxM+vItUrem4zEFAVMzTtn2gkV7J0hpkAFdOLVKZwOPIoVpRQh9VoBfC6HpWIBnw41OaxpJlZQnhocBL8l62El0RZPJABjoNc3BJt28Q4BqDnGzx+te+qVyZqU+jCoKkis3t+Wtf+iI07WA3x7AAofqQodFOC+BQKYQWqLJBi/FBXi2NxdCiMni4ayscA1aY6BZP2oLj8DURMzk//addmXi0aAEQSc8Bc5gsNiAnMWqtgAwEsNp5yr+J4UBlO5oHfhNuHQ4hcox7Kew7ATHYA3rj5wC/5lCQqjRZ175oGRQZn4fI34V6YVIU6CJtI9a8os5wgWOBs7g1eIt/nV2xAOOWjymOYEKJugmkaHR5EG4sEtZovRX/IOoY2AEyR39q1wg3Ost3s4ngyCs+crNfcwYYxEFDvAVtDmkNc2d1NxnPJE/ixXVT41lFBjdqlGwwmRb79FoeoH3XoKBFgfc62LgyjDXyzNcT/Cozok+UgidjFaJh0IoqkDHUwgAt+Y4z6KnnCaho/Ey9AsQxC3wy0E7tlBFDp/AM0Mnvnow0k5eihnhNBG5hBNT6qChRzT4iievWR7zPgdXqeFS5QLswGqdPE+WSi6FCj8CxSnuM3gjma9EHphqjXDer4iQJvkEWCHqeSZCrgK/luiCIUoiYPokNh3MMmD4s/yOXqnY6So1kuOwQ6vAFSL+LFOV8QOuZsY7IJMxk0Ip0mssIIliV+mFIOreVd48MB53yc5O8gtxMmoWuAcpynsARb2GKJSBluFPJExkcvkk7U8IX2CGOaJ3Cl0geuiLTPI1P7+AnEhqPhOHB/cJUWwF1M6mOFwAoNBvUBg25g7fB+WpNkCDKIQEEFAyFNkA3ydvENvCE4YJeK0WkdPoszzVhjbxxIyBigXSvaoBVSAGYSYKzYEAwtlYXGfjMDCvIYKImQ7RiukQTfFGNp2JxAp5mML74lhHP0q6FFsBSdQnHjMj/IguwFZFSnQlCpjcZLkPfSAeisXRVxSbiCNTl/8XdgG56A4WL6oo4H0oduaikgmdhZQbdfwIyzsinjCc0jPjSNibejcuJiAZpKh9IRU9xPxFG3NU3UgiKW8vl/eKFLNXdApgPEqZkQfuwm+4mRXEFdYXbYIpeVddURRxcE8wFsRIjIMK4fDvPdbJzBr4N+IOl9R1qROEGUDEkeAJRgyH8mhgUeZq2rqb9JtUa/iGyqY4c0o1RNEA3MoqmKG7k4RnIpiPhe76LOzJk0obR0CgXaIZUBDNsXEuU4utKBDpkm+ji93BKbcZI80JTQgJnTUeJ8kFveKTzIp8m4D/yehlLWUESSnLDWpgMj0TbqCoBXUCpAzi809czgW8dtI8lJXv4pZKLPJDhEMPGIAwNMU7neQ8PhlLoA1iVvjB8EACsAwwR3XxYC53ouPYWqVTAe4R+jLngR+lPqkU/JwN5TcIH8CXGVQTUGLI55kXI8RSVk5HLpCk9WUupsB3vFt1QkuB/dFkQwUAy/CrKoBGwLthJNoO9KWB1mCsv0GnSoe5Uwtn4uUi/ik1a+U2Kx+G0ehr/ifgPzg7tEf/Ck/ktqJHhMcSFj3ZtZNNvcAxNgNAI31NNMNId0ENkCRDDEHyGH2Fs/Zp/dIsUOKEsp2byQfiAJlBwaX1G/xIs0C36Q+JXeuM/qsgJ4+i2JwA6aEZ6RNKQXkDmBeX6Po2LtYKeF0vmRLpDim/npV/76YONtCybaDA0+LRfBRn+QvO0eFUimEiANwr65YCqIvBnOt9LDzNs3hCilPBM69OGWB//Sr1/8hOtRxAT1Y5czVYIAVTUAFHlMEJdfYVQiw25GGSLGh1Pg3/RcNoj9gSTE4cxOTnAVyOEVoJWTI1w1LJ3zdoSGiLNuicnFzvHDBKDhLvgnmA4y9KJBPKWPJ+nqEaE7+HHGiSeCrrpi1qP44jZztdU6DX+2moJISQh7Jsm06XaCkZGhVcIsf2ge6mmVYs4P5mPgGLU8WMBn/xbQWrJmLwDoJDXBF41o4UdyQxjDoEVhkALsoymiJvhMWKARJlyq5K4fIwciBTFsmjYxK8ulsLFULGETwdl4x8tlNCXVDSgdbQT6OhaO5lMZJkRMmZoM1+Uk2t3hyQIORqxSKs7BxkU7dI4EXL8BxzsrVYbDJIDopD8GaIh/9cyIjrjcy8Gx71xjMEXufyw8X2SqFpC5h3oL0GQEmM4rY7jc/Tr7FextwSUX+YzOEeaw/IIHQU8yVf3wCoE+KjYIpRB9ufv+NygQhSop4qJauO8iLalWdRUS2JIX8H94EqABdTK6do1NY0nIN8Qp4IBXMYRWTBzhgxIVJmC/tF2qSoDqeHB/BkDKuhlHdU5aAF+pf2hkABfnlYsyscYJ5BWQcuLBJT8W5mAl0e9o49awKxkRP6Ur6rhoy8giQnwNT1Cb+Ar0CfPuoFmf/YJWUKySXUcpIECGnzF5vQb36cXuBM/oqUKEbEW+k6SQO7Bk/mDrxZhEN8V0qHsz8DShgBXhBvGL/21F/B0uoM5FRxGxQfV5xVVvlij8iG+CDoQVEr04AYDYZ1TiT8kjJBYyhbCQF7i47u1Dvf1jZNd+ICwCZ4SRw2yTJxJzkQLvaIVS+PtPOpsfQuD+jczEDpCBGnNx3AX2qZaDl0ItF5G7qBgE7bxKtu5DH00EjYkMhijxab8ubVtkZRnk5AUrdqoWQr0HmQbvq7mSdVpdbAemU90SqhjyD1AekzGLwgrzYwLbGhFm8e64kWepMENwjbSxjSd7JWSibT2EzTC4vAx7QpDx2pxATxM8ooGg8I+T9N9i+gNYNJ8S0VQkNH2tdIQMjvRNqbOthlB1WnqSd7W0S+BLrErbk4knN03DPDHOrQMEsTYWdGhMQVm+zAzKvNggtbZkEZAZgApcWj+YxghqCFDRjvJm1rdw2s8QtGNLMsVLeCH2B6sQrEET8XzwHSak2c0NVaNX5ccdXlBMzBM0etWprRVIAPNeja9oA1CLEVM37WMqdb46IKSHtJFXuTH8L8xGYou6V2rCjHN1HHj0BlFhcZOUEAiJ2voVBGaz7AwcnBJ7ZXjE0TnqExBu2lnFk28JbCL5lrjsdMubpIZkYRUHk3cVlpGCLtiEFXHARRwRzxFWktOTieUzBWLuveRH6NbNEunCQDCXnjlN5qoIchppDnervkmCR9NKjCIWt1NJEejI+UAN1IIeLsvqvJtJJdkliuNDjviOYxQWuR24fKpsY2LvECCstAEhkZBiy5DFPFpEEwIENpOO4rxfM8B5PBCd9x40OUIar+GFizRucWSYIARmO/VGrmK0NdwwVFJui3+Q89xwqK30odibvRvxDeRaTQD1kIAaje7vJXBbZokKzGjQhm4Q7hgds3x8nuZTDQE3zcqRwKMgKT0nQwi/sfXjJnC24T7OtewT0uez5/lf7Sd0VHfxaUgWXosXqdVY8OYJaVcltjuVYik21IzWJD/0xwy7iNuiU3gKUpmZ/OiUnyiyrWcEAaJDLNN5yaZtvt1OjKRh4wT0MwXtwmXAIWEgoGA0sVYl18a9KsUDilJ3WiFwoyNUI5WytpEKf/BncLI2harA15eU0HXlcb5haibNK4+Dz7QfqyH1+DIDjukYVPbcmUDl3r1q141na6bEtWaaNG3MZtntl7+sheFZmKXuyneHg2tG7Mh6jAzI61yuMW5dSCPyB2jAICEunZa57Lq9Fc8GS8Bfgn2eVXH9FZZAQegNTxj7J06rJ3fUVgWZlFp1Sn2oY86mhOqRACMeOg41NryKWYVF86hFAE8AojhVeUN7yJ/w6NogBiw1rjgTqkIsMANv9aaGvwcX4Xg4kuq8/NtHbAFgcVUsbMVmZ8/6V4AUWSMRxIhow+zPG/bmucjtci+/Eo8DN/kM/yr14mA6ASLvu3qIpNq8k0bTJDboQVveSkYE6gQILFF3wTPOkd9IvhF/PFqcrsPdXFegkeRhWG0pJluWegZ7Yq8qFUUy/lSnTVL3FfpmGv9IL6EMPDb6KSpUXJh1xI1ncgVXtHXupQff0Kzi8AT9qpdqrOKe6VC4pe3I3xiwMFXMnlnSyxlQjY8yJLytceYToYWD8QuscmxL+pWZJWcCOKC2L6iQXKXLhVvUFKWJPD0sbGEnouLcGzJK5IlXYs1RXIRJGdLquQQQl5zVkpP0HBSm2DFjSKJJEwx20FFPsJQYcmP/Bp1wEZhEkBJAW3lRJ9gB+wVm4aAIAUYwXtY963GmLEkyMFL7y2aKSY792OR5OSlLtGaLwLN78TBseLWNUInxiIO0ijTXtlYOz1VLVRVy/JXglUz13QYvOsDk2lTp20awE4JQJsMBrKFvPUskYE8I2Dxe8kKTQlq/w3ePKrGY5IcU+BHcBh8jLZb/p1mQVcFaS4BT/7X1ijBLM8jW2lJEcPEkDBIcZwVWgsQWjBSVWMIhA6J1VSiKuO0F3oZtjVvZ9QbS5gAj/Tb+IKXptGJN5obFSrx4/dim/xH52f3rd9JoMyGAKZnmaa4octKTBoc0UPVA6OgCECjVnkK6xMHkG9tSexSWUXB4Ut4ciIIlE+W4pA+KQAseBlJT20Vt9EaK+/YTnUEfH5ohnqoVd00Oo+GgcagsGB/Xa7wPI1KlUV4sZZg8gYMSTRE+LyMDtnLDEyKUCLjM/RaV4K5wBg4lD/Ha5rnc0uAdcpGPrnKYkGnWRApqF5jqsVJRI2KmORijSkZT4tvMHrrNUcKuBC8btTshU6a4j9hoENV8FKYjlSKiKIcSOs6CFet74bngvoDHRa7NHGuFXkaNz+RykdVZBU9FKfBnKmkqSb94En4kvKman1SmpqcVsBAeuHh6g0xoviDeyC/AXh8YsB0ceechBiKatQ5h2ArbsV4O4leF+c5gUA+lH0VwcpQRDFuQRBJi4aRwxjKUxKF6Ec4oWiho+9a6avjIMFLQFW+oT18ci9lK54AxRAU8GfMLSnL4GFAGBCYyJv4hDSTgpt3aB0T8KjBIsuIywCB4B75XV/AkHIkBbd8lW+qK/hbggd6EgQB9BMmyu+iayrzixVJFqraBXKpvonhVA9S4tAkhEc5BQx241/4JJ/T4jqBmS+ggLS+xIFfgwg4lCCAJkh/kW4wvGS+pk7ElZ3D44FtMEbuD4ugR0OXxxn25f8gmXQZg2oE1VetTdDLAEHIN3EOjhF2mpogT2keTfl/HAwMhHxNp1AZGhT4QE+i5mkYMzZQmKCt68QUWAG7hLFq8V4Bii4rUTHGSiQCWO+zShGKKRiSLEB6ojcMGSSPhCJsI29qoUEwZmmm3CLqRetEG5SFabbAnF+AYMbBZMTecASarFbjJFpJIFfRIgcGQzci6QIFoe3ZGJZeA0kQD+QXL4nxNS3F90shxG/9a7T/KYqAS0xNexRVlpDUwGhSEEGvluEUqtVhXRoFJuCDsAvlETK2cqWqNngRg8pI6fPEqr6iSR9sRasVlbxJrwYT5CX4g/+UBobvEuIwME/wFehEpAe/s/4o56cbtFr5HLvGAwyK8XIkCZUeA1IMryO0cBIUBA/WEizGNxe3ok3ycTiZ02Kis4U6sLJtgGkZ/yw+qMwgQcjbU6KM9pGR+JoiwBtCX1Ma5UlEE+4cWYZSR3loKTrD6GUyv8JKqnwJBugfz8N1Mr+DQTU5cDbldWqRWJblM5HBNt4BgXhaoEOmhL04Dn8GrCS0UZ/4rQo+qWuVrXyc++aEQ250Qr8UIYQHaObdZAzyM2pS1T3cSyFGL0QTyUT4jX4okFDU8EvyRKaTiPkDzq/j2viZep+0vQ6NIa5pIzwFK3t5wMPkOiDF2cRhAUZAWl6qYz74g+Ca//qM2Q1WW26IhEyryTUvKGg56/gBpE1IQbqDZfodrCkMkFiWUlSBT3MFUhNKJXIlXTGEKymuVewRE8Z9tKNKxxKJKYJSGJOg5wu+79qtNqSDSh1EsgpwRGY35oVKXaCSUgT/560E9PKZJBWzYgwk2YRl+iWjCNbhtLSDr+lFPkPRc5wDycaL+LzUo0mruopf8ZJfxst4HQb3HkQXtEUFZ+OlPJ0QwppKFqFWrNFRAgZX4PN8XLBlcn1HgYTLKu4UmiMaDktrDks9xCaCFdWYlekT1LEgCYFHJPvkjJPxRlrPEKSeIfB7WsWgEUs6qFRmIaR4IN0SE9JqU56iQx7xPhCCMdER6zrIgr8q6jR4nYmLpq90u7aqS1rmgZl4I95i0ogPQIJUKm0Zz4w8rCo4TZf/yoUIS4ukQxJpV3mC3IwHbTWykoFoA0Ss0aylUqK2z5DdeX9rbVFo727l2izLcDfX1GJRQDeQ2UnidoNOCMJLsoRO+0qWpg8QmaQHqDHQ2UL/AwKeNIiFaQGGDgbVvpTJ40JRzGCkkY0G08HlhRredi0yACYQ5NBdiC5sTMuxgU4ldOAYF1JpMM+Ltl14D0hQ19JldMBveCfAkDdewUatgygb6Cnv8+UYvqG2ZN5BRYd5a0C3CILeH8fQtrZh+GFiuAnWZuS03UZryAT4hBzAbPJyHDWLz+jjr6p/BMMkQ47mOgpBh7/olAewufGHhqmeghvgkHDZwaoAr1WECAvBJm7Rgfm8lcEnGBmnKAWGSQcG2KqxkWhaR1t4khBdO9jkk77USbpvrQrnZNo0zn06ZnDEKqVvFbFSxQIftQ37y+J44NDwIa0WtoFTAAdJbRu/ygxOK9wB1EBwxVeWiBxoFgf7amYNKqZ4Eet2wlzIp4p3ORhEHheBJgNlia0kEXg/nq9MIBpA2CjDQqrVLC1SI092QHDLSyEK1vqKFq4CdRUyaCsBWACJVmlDZTiwktSTGiyu2CJsoR3KJe3AD8UfiBYCnq6TBAdYTgKSjiQXkShVN7RoWtNyCnzwB39zXYWoTwu60PpCFZlehV7xVJWzUSl6tzyOIPOTqyNsiI/iSJhACw8YL01iSQ5Bo0VflFtJ8cQPzeGvqE5TYF56BguVswqLEp0ECZsSUmIhBmroM/oQ5S329AJG9Wm/sQBHwaUBlkwMEMbFi0gUYh4wFSV7sqJJ7bIlSAl/IktnFynpS8979wFqEb1aUd36k8HwzTbo81z39Wa6UpuI68TCSZJ2YBxJ3jnMmEZAi0kfeGDXQFn0PEFlYFukI9wLe/IWj+yEl1BHVeG8XCV/vvY1v7G2vj4J4zrpygzGY06fuu/XXvyrWV4uts9Mywym0dFR41d66+hFWQSRY+GjKBMlVV/eHnXy8cTkWPZs2Jsy7+pW+SyFzhL3/AM+a40tvodfiL/QSrIufEWMCL9J6JELXImQQ7TaVt4NG4XAhRaT0jUDDUxgvQSUhJmm8TXiqlCr7377J3lUwKWcEkCZQxNmcY4NGGIexPe0hMYfO0SAZqGBBIiQa7AYu1SsCmIdBE0H7uUOoJM6y6GVsASMgNeKQuKBGcxVnSmAMPApzeRZihRSSRuQJoZapWG637uqshDwWT6pKuSsljgFSY8RSId0BP/HuLblFUo42Astj3HJAYQd7SO6MlOIxqNiIMcdxsmwOegnuESCgvWernUqKvj8rr+IkGFWbM0otDqbJqw040qMgbE9z/Q8WfuCMRnJuSgn/BHpp6uyMhXVMpUmob9GEQi39jmIVxBM9E21UR0FpgyN1fk8LWTYxHwYGVrE2Oo4T6yoeTl/7TFYV+C59FOLDnFMcjz4T9D6LQ/0S3Vx4aQIK0QTxFOWE81RzkAyqVxAvoKpAzRF6voGvMQhyHgiYLIcsc/7RuKJRgJpsOG6A+rBnjRRSUfqDlnZN12mG+OUrmEJFljQ3CqwA+DzYykA4VGOe5NwAtW76Y+nsuL6OnGgFEEjZnXUzACyIXtoowgw3IIPg8+0np64rm40bdgwCnEx6l063EFZWMcJa3UKsiPWShz8Ht3O4AYxpDcBnI3mGWVOuA6Bp2k+UEwBr2oVslm3jRD9njRqNoa+8FipkEHL05a1dqraoSVdKoJwC2g83ZOAyhkqlUkZr2RQOS0Za+cMLp/GTUWQGgIEsUnomEKRTtcz1Qu0rAnSU2sVEFGBrpYgUnFF27kli8J0yGIjz3UidEQK+EhaRPdp/x/Dq6NPW6yAsYlo2C0BgWdPkpwOYDnIDGCQo2i06gJL60ZnmA0WYqh1BQBjIbcZMQJEUtvuw7OzZ2KKgiXSpFQx/9aCvkD7W105KUXG+XKPvFGGBt71JO2A0OwIvilir0Xw/FynhgBuKsEMQZ4WVasFtgIpv3uGdvUgrmIWm6oODgqhqqFDMC9+jm/jodo6PMaFpCxxDzvXWcjkejyqH4hBLQ2GQYajNr+Rwwx4KIIsqSN/YsCVMRVtcC8hHX8iW/FOLT5gVKFKGkAaphI5r1NAhFACkEtTSoo3kHgkPsigoFUxmdBlpSL+KqXdJqFflhsBYHyZpmoJMERGfeI9vYKUVyW8HpSMYIlaKEcAwwOhl9ItIJB25g6FPwlhqTtuMAwuIrEkmUhGZuA1b4VVGBTVYgVwPmCAcykOuSgcXmfWgD8ElKKOj/t1CyblyyCBAwf5On7Sts10ZQX7QFF4mZgGSlListN19Qy9eoBbap8YdtZUnAiZZh/FPMAOVBxjLkbIH2mxFv44f3AJw6ZcJj0JSfD5VE1mAGAcDtPxQ0KNr/NFfihF5wuafukJnQDRCTFVScjXtXUQBiQnyMnz+CMNM0bHo2M/OA+t1F5iLawJSPXkmjRl7PBMUBDOIefkd7weLIUQ4wepZm2JGE1liG7ysRS08u2SxoGN6iw2Pq6VhfyJ6OcL/u4noAejiAKqFm4ZLPSwqjBSijQNVPErBTq+rjocQaHUizsYaKx20yhFi5GAmYQ0DZR1ZHxIqrI13xDUQPN8OsJZsIrXpDQWY0vMYiBlOf4RJqrMy1irHIg1/LDAclGRkH5VQlT25MkkY/EOXxbhL9IPRNaQKO9JMTq6ybuEG5BilfuIFd6faZmt5lz0M+ShWIG2v/EEgpEPEAKasML6QsiYvvBbvTPhfSoGEI5plsmxhfbqsvQyvVJdIPdTQmow3sjPiHcUHfkd6/lVaprLx2biP96p+A+jgVXxbfzWk2b12fsGr9CsLU+T6ZUXcExcju+Q+uXNjJqmMsOAJuGeQBL0in7zXGG7n+P0QEoe1+kKauRZn1RplZcLFHBBWt00NQgjr+DxiJlAm9NbPDYj5jKGiqfyPprK18XgRboRUoS9PBaNqXYg/lT99FMkGhstb0Qz0jb8X+6jJcPaENDULdiYpznNgSdgW2KEccEkWr1PaKvjuJNnAYyIhlZpHYcCvmm/9CI5UZkP8zNYYro0FXcFycnjWJjoFVFm+ERSsKB4H+aAc9B4LdTtdRtpj5qF24rRoIfPNmLMdL0VgtQo6GDCEIMR//ElEhW9MKNKHNBTPI0WYGrNCU1KOJonTtKA2mwOXIhJqkqoXDk4+Hw5yclKtIpQUH6BNWsuGbwBVLWQCqMYLdDl25rrIqQYOd5MWwgg0RtYsogg7yaQeIaT1QRfEgc66hjfID9moBQRh9/KP0i1uIBoFhHlF+5oc5yklsIB65Be5WREnwFFW/FcwldkmcSllWLKX7YvShO/7GW/grcyKPIt+SbNGjvVSuXhNI034SEKEp5OvJKfQA41j6eq2ehqtBpfZ6SxEj5GCtCehQ4N7OcHhJx0USjBt2D6BYKhgxzRZAW55mDEUf1NsviWVoXqd5qQ0IZGOR0DrGwWaH5WfdFSbvmnUqa0EQ4iQ+KDPJy3YFmQCLfkE3yFFvBy8BVY947CuCK2rdZUFwXf5L00jhEgz8OVR0vAYy1ZGKpBQzJtdxJMDJ1FA6iFZEodTKlrwCAAGQAUwQkyL2p0Bg1DR8OBZq97INXKiwS0cjCNTLJJnC1tW+LuQPrgZxFxWjILfq1vCZiEZ+AeyXhoNU58LdaWDZgCIWJdx4/oXmyyznYYrXUdLVO5R/veIdP5MCzRghLTdNDongz8ElolvWySZmkVlPxIF5irkkoipKlIJHyO3C2qLVzLSMPKZL1TWPpzuSS6iSrBIL6ITkNKBVmqO5iBPrxFvBSrI9xbS6bRnAsdahvYskkK4mVAl1kikRQFGyxEtARMuuBHgx3kqkBhCSyro9fQ8ogPHZFIO8UkZVIsi+Il+ZKO+qbqcp2IwQtrBg1cFVTLgWmKM7n2pfHAZCDjImF7WciXOHASD6z4EfbRcgO8hHwLQjAmIAUdQnoEIRZQsi1yUAC3pMewHq3mbQleiK63rsRqZDIdLcILMETaDTUkvrGV0Q1EQ9whfehiR17xE5h0TE/TAuVIS+fwUpFTyFBrM00DaiEYA4UUI7vjxLEu+JTPYmstQhNg868kIvcrZzF8KkBoFRqfJUx0WJ1gPVG6JW/waqIM5hp0lRt5hyZeIX/Qm1hVM80pI75QDp0Pab7tp2W0/TPH/OIEEAbNuBG9SttnOTTmBR2VBEexVhFOdTNsdBUx3kUjgZGOR7qG/0ffO/KATlFQCZekBRWi0ardwktVqoLBgnYMHN/XkaqaktWEqeiHLuQWuqCEdOIM6iMpkxxarv3ePuiBeI9OKpz5lT8aZhIihm1cpcm/JPdSHqUwtNpcghMA3zQcHGhinAbTaJ5J6blthZEei8g0ooWkLVIIBsoLogsy54uRdFjTL7AQOJghhIEruBhZvNNCCIkbgS68UMsQRr5LOiLuRVqgGbJTp4PBcrVTKV3IWZnVKVb9jde+dn3fGj3R+V6dIfK2ds+89OUvzkyxu3Mmnyi7J0GrIhOxByYTNqhc1wpNVGbBnrrXOvGLQHxlDaMAQp2WzOtMGi0GFvUQO4eMDNALcAAb1rWOAB9CaHlc1c3qNGvI3kM3K0q0McIeMgxciZNFkGMiUZgFSOAjdAT2lSDT8JU+tJ0Sh/Y5kNu1Zwa4K0SgfSwIenE3KCCNhw8nsXYcSS+HbaOloBL5zi/tVcDBC2gs//ZEAuoQ66xsTRzwAMJVW4BcFGUezXRCpxITL5LyEqnUonUF3ED66BviwPpXAR9wd7J9E2Y63QP+he/AbnEE7e5TK4fpdAqjwwlJLvikDgigoZrYwBFAcx360zVNFweZFjoFgKz0r0ZFEKCD/QgBSDjNwRI9MMvjem08EfqJNGpXovIAOV6xAfgr44lH8HXJgMZizFFzGPz9f9fxBa1FK8JK0dT0Tkk7CXSSiwoaQ0vWQNMaeOEQWZ1oLtaBA0tMQt3lI1gHxq78y6AFJqOH5An5s+i0KctEfLizRBYNAGSkt5TigE08OyCKVKBmMAdVo5x1hBi/VIryB3thMfgADVMxUjO5sAQsphkPnEqLCAgThbEWkPBJZRlxHFQR9DTWfly+20pE8R5GE4ANRUfoCWE1aB6LDzAu+DoKSJVAYlpbh4B3TcNI4GAqoRjhQ5QGzs11kzycK/L3AQv40iIpMl0fC34w5PAUqKAQOgzaTke866A5FelqIFDgpsCBOQNltDXMCyhaw98ZaJw17wuVzAX7mr0gIWmIlWVG6CLm44cdghJ80EEmo3aiktC12FmfxFEItcQU5Cjism81/4Ah0SwM7CTTaYM4ieq2Wumi6jNICW8lwhkA7XbRVD/of3akeD+uJqogwqU1yqBAmhW6z0ULbiC0YnyqYEGPiMhcR4lgY4dh4Qbkv5hHkj0akEpLHuZ7FZlQN5f1rdyYCILbEn+xttr7M0OxuIpRfdtGPrI0fMAixkP2QpiErbgPzVantV41y3W0P+kyTqtqaTKQECABLrEJIM/4djksSM4jMq0aSlvjZ1KpvFn7xOnJ/05QKWMM2jAS6HYBRzqG0EnTMhC4MC6B22MffAf3ZEzEdUEpCy3l+a4dM18yxsmFCYyMNAwmhbPzdlV4IE8+X/IoQELMQklGZT64He5DmoDxairR0UWFeNz6yQJYGQNIC8Ue+P++T3TuntbU4MGiXJq5gQflvtru5xL4ONErWheYsujDVrITxmMhr0rAfEJb7oEb7bgR4VRBDsY/hrmmfEQ4iKVBB3oaXgstAXu7wap8KPOpKMCPaZVftCr4QjVp9TGDytBCJQyON5rCAC68utXyVayu54hHgj98CxMyvHxCyy6S1OQEdSRtodrRcrHwlRRYqkJSXIr3+Cl0okUrZ1V19MMDIwm7KMnoGXRFqC/sVNYgNMWTiBLZH//UcUz4B3bmr7wb2skQqCm4lTiu8B/lK2iS0OTFsDVgWHMDuLu0JQlFm9605V93M2k2Sy+F9jO24owCEcEBNmXssjwnsmiRIluATbvVfx+/NFB4h7dIjviyr75ECxgog14FTnWUL63GgCqEwDubWsdhkpN0F37VqdJICHmZxwAzePqb3JFRFF3PpHgZUr6uYobOhglIsdjFtpryJNxU7WUknOYG+JN4myo5SqHoK/HBMeraBltKsPBhyZew01ZHUiOyGbqPH2t1KshPS7Azj9Br4aQaD31QpxhAE72NsC3RiEuSOvUaIpBGp1mA5sOB+QS94CPK4apAAQuAAM+TbfATX/KRNoJHSSQBhYJXfoaReA1dwA15lrSGRgb5bXBiHuhZlRwQs6lIKYRg5HXCAM7BBwS6ZErVHeQk+qGmhVNYXhxnGm2ZizHRlAA/xBwCKiUyMZwUUSYgl7OnOkof/qb2yLn4nDxTsNQ5ObPuC8MQYt98V9OQIJ+QSsEqgyXQGpKhMJ/g0qoFcAgyiXF4Mv4Qauhldsyq2UNlYdEPRCjpkryALSWdeLF0DR+XB3oja3I8SrVE1FcIvVQQGmvsibhe26P8bwE6p4N+cGt6AvxLvDN4pBkd0gfyCBvANCQn3aZ/uKdUsZZIewUqMSD9TCtEmiXENVnNKGj1GmMqhq/tkDRCpV68RSkeYytc1WCPSyk+gGtic5QGEer5AE7P/+EndI6naomzJsLkQeQQPBFwUcrS1VJa1SuLYX1JVb6ryrLIAM8VsHVgiA6twzlE0U3b1FmmOzewearjmdGnmiMhSHEMo73hvFqhzSuIfF8okaVxTlmMt0saQdNoDq2hTQocTEcAy/O0+oSxBmYFrfxZVpNT0kFVtfBpWpLlxilFIQYYu7P1V93oCo9qtQoReNGA8j3RGswizaRj9emO3khneTivdVr/iWrDm1Uu8q7pS8lD/GsvfL6wSBQfLNZx+nQE9uPaLjKxdxhaHRaac8DEhLuPQRoikgHaDjRI5IBkg/l5JM0Q8oJWppGzKnsoEoSuoZZzi0gxbvhdIA3gl5rod9hLsSyUEA5jJy2AgXCTDsm7vtDrscmHIYMXES/yVDrPh51WCOa5P9RHOKwDKnmPIE9RpuJ8lNEvmxRidFiZ55QTrdZr64XSr76IP8stZCSoCOjg/5GnkThT7AQVUW1DjhUn2m0bpZpX1xDTKPy+URRhAiKTrNcjBbSEn8FSdsK6WCSOrK5YDpquKUiQ9IhG6KU+ExEOwEYUOWl/fonZEz857uccA63qAV8JJDAEvBasRI5MKEChzVgD42vbobQKuDO4BgIpnEba43YeqOkKQo94xuIQX71ZEYKjgyepJky1U1r1LNEEURCVI+pqmeaFhLQ6KM6qM9holCQ7TQQCWx0+lWiei26S15R6fW6mS0JE26doLM0w0IOOBKBEr4MP+Kg/bglwsdqeqnkyX6nAdrh/iqpCVyvSvAfibVqHIYwmgMVEIxLSSsrrdYLLSA7AQxVraG+0DQKKJ/O09mzZB2/uGUGIn+7C9bOSECDaCjL5VmkodCqArvCmAZ0Wlsv5iUjhbEcMEudh0rbtJMNKILLOH9UxOtBcJxnLu3EmDRUKISFDuGTItDJTLLfVtgSwEZ+BMQDxAjP4Pq8PhkZ2IwsJF0AE7WRBNwJxNFKCyDuXj6pQWz9gJv5+FV0lKLaf6hI71cCHFmfXLYdC5UIJUzoKx8A+Yc/galEgegZKGLetjoIMRXk0LaawD2rapBu2dLwcbhCYXOsXiB/gJ1d29Gcrqq2jKmbaR+RntXHmoRUmypPlXFr7DtaGWrmc6fwOVCCDB7KkGgW/SoBP0bYc/0hU8emkhyFq4nVplo7dUmUNlCme6vmDigOdS0oVzQBlfaNHeouIaS9FEGRlTt7Ufh9khiqY4s2Cap2z3sYjRtfOf51dTN95KB2BBGhWIe/HBs4H5cqg2IwK7upqKGIJcxLLD3WjOt5CGCP2nM0T6DjCW6ufe38fmKBT1QncH1kOD6N3urtHY8hwCjIV7+ABVrO2z1TMEyUCx4g5QFgnVTf+kh0iSuuMhrJc4Wuv+Y3fTLPJlBRFW8I+j83p06df8SsvjPIyHJd6NE424iz0L+wtwaZNYESPXFn+HMaZ8I+WGV012opCM1gCCRQ7Jse3tOOFAcXZFJWELxgaD4bwF1MZdUeA+s2ot5N80gjoSDSMMaFLC1Sg91wYWyOJtPCYp0VJSR+108zP+xFlwCzDHuEXWukpx2vqLitUWwGlRZYxEskq0p1XukQPYEe+4w5CYaBX3ov4JdOm+dg1TZhMJPiJUB2PdZaeaV069J1m0CI8mnBjoGglmVKpFdxDQnut36ORUWD0IdCSJVop0ySIpAEgV5ahtThRkPS2xTUBIWwASqNLNb8/dEVhmr7FlTARshe0BMLSAlfs0rQkL2gWEARKwWxXZCv4YO9UDdamMhoneTjGkAys60g2GEATD4nWN/E/zfF2pAGt8Uat+Y1gonBEH/0mDAXN3vv0g046c9CqBRxWlX7RSrQaj8QHg5ahcKHEAl7MeKkOR9wPTufpxHGueQoiV+VP1VPUpTQj0vEoiQK3VPFSxhRD5vMgJi8Gi2FdWpoD39byybDlK/xPBxnTP9QBbx8Nxrc6M5tBpK1Ou6SBbvxTmhaPJUcUuvneJow5DcFf0EZ8d9A5TXgCAyMdKMKZdFqa4AAlPgeSIH0wtKbRUaVi0cqFAHKre51zKC6N9LOafCgoVLpSRajVEtiBhC2GR7cYRFpNStDF6y1eQK7ypJ0vQivBQsQ/bYDeOVEIpT7NPBHWYBP0nQHqXKNviB2IB2h51zgm0Li6hdqZOCezIXaCoMGxkXnYCT2BZ0FuCpiYapMYYThbtiff9jKBci9hSmM0uXxWNZDKMzO3bZFmqnuI6yOfELrCqChnyC32xVmhhn4EeILmYkQ54rGRsvMpl2Q9hq1jgKTU8ASgleRH/PLFIgNEw0Xbwnwa3fE/G7X4RfVVL1/hWzrX3CHZ/MGfUA2tQFFe5cFQM69a8cUUL8HEWtNHS3B156c3GPxY0wZ8BujHQhg8YKRoNoEszxa1063P4ga0EhAUHwqyNNHNy0mmTWKSDjh2TkAIYWD3xLUsUQBjfLO1gcmitltEOrtTDKQbIrVU6SltbJsh/t3oS10SdriOQM/klg46V5SFKmE0UeuSDD/BadMMK/J32D+f9vMxfnkvUSkWAqei+XxOf6ZVJP2g0aluuLTu0JBVtH5QOorPCHsAAa3ykCOmcVrVOkBaYlQup1NFwFGBjI7vNQQvQaR01tmMYZTuBQDURoyGzcX6MZ7YHBzKz4tB+jxm8T8ClZbxhBijDYI4OdkYlkXZ24YRUB1CmxGh9CIFfJUH0n+eTnO8N0lTapGVsr6mr7Uqk5jl7wRqAlwwgspxSniSa3J6CaGuS/2Jwon4KbATM4oi6AyVAIQkgWtiRjF2X+PQWizSv2o9Aela8kZvBe2AEl5GoGkJjM4WkTYAkKCv2jhGVqKJolp6i1AT39Yf5d76Cb+h55hEUIqfaLU+EeNNyEvpTWNdobleBpcB1UIHBozUzD/YyORGzJiYpamMMzlIxTs8VsxOGRV+FOpYXPIOH+FHoJmO8sKaJFCL0mHYJbO8+BIp4uG6cAOLB+SvNk0L3Em0iWEDEWm16DjfMsgrkVKGg2hRBYnQAjw0oahSi/iNQJG3guq0QOfBkN61lE5YyWPxgk7nYMibwTeBAQMvwo+JCINBdJt3yI1U0JXsxNyMf9sT03RCwidjyFShwZNzEjuD7bcoMhKYsod4aV0h9Eln5BP42Jb2eNp41kZ6HSFEsxVhvCDlacq6qkt6ZNAJegF0RROojBmj3ruWb9IuQAJdk0E/RK8wDhGaWTKy+h0r1Y1aJs9/5L68D9///3j6l13Ztm3d74praxF9zLnXOT742Ng+RkKGJyCFEJYQEiRAIBIICTnDE+Cz7XM1J2cyFg9AChkexDKSBQaRs4TkBBKSL1jebO+95hw9orUWF37/GsuMudYYvUe0S62lfOUrX6m1ttpYJsVdM8b4AacyaxU2Pb+uorIYZgklG4ZxI8f4rGm++J41wFA0DSMXX5BZbCBQdoAsnWJqDaYSLz+wutOClD7rYXyAsuSg8hzAYCVnM2OefLWYjrGPSpVmFjkbX41IdECmelYDNA8kZW4U7+S0Anr08SQdvA8YUIKCqlG5+FJmeDzWTIER3PXhT0pPLhVwjdQ6SiCogmXtfQtKmvc/aihBfm4wlPucqMvFu7+HHam4NFRvPAwbrelr5FpvXDrUUUTLvQ0lgEHIJ8rVLDBJ6OqyOhclU54EpV/x7R774XqupriZBWAbRddQX/F13pLpqezBFlozAlkAsX01DxnGYRJZSx7UOPFU/Xgw45r2wFxjOCg1rhO0nNZW3RNOuu2C+CBKTPnd75iqWHKTbFCMRNENKycyG/7TDn0vGERxiwfHEM8k0+/Wx4KV56TLGFpNX0RBg4Yk8z3Z1OpC6rBHkY7ny5QmVOMoaSMFvYCFpmYdpMGDBg4/v7/ns7JllRyhcRPFYzYu5+LtCo3jz9s32ni2a63ETpcdjv/g7/15rFrz3wpzPwCNXlHn12aCU4TQBtMM4BLu+Xhh3oxU71WGi9AKx64hxAFmjPQ70PcSQEuim5qNYRpwJR4zUoK76NUlWhaAmuk6HhVZlAzlCwLT+YxLYm9FUd2I6oYTso5WqkxxThM7g7raYKxIHJmiIWg5Q2ZrZYIIAqLHbb1e8Fq4WHuAX0wKLwRxbtBBGm5LP95xD/caDosrBWXQgt0MLoX4Gm/yiVQlzbBDabTn1EQhl6AVvpVwGilmbNIiY0A5b7V3KoGnIxzEL10VBntEIrDFgbu3sxNfvUQMJR33bX9QLMMbQOg9RmFSjYG7sin9UPuJX2pblNNS+3VrrlosNVYQVZUqRx2k+t61QCLl1zq0+3Zrgf15LnEI0fmsmIN+fhzyJXjkQan7iAUYLmwwEU+yk7szkICMCsi9XiFRIk+xlQn2cyPx0kmNd0otTk7Q+fN9+Z5b4dbibg3ivPnyi7tKbHI4HBWQDSYunEaCU3INPAxrCPJWQB93TWolzPjUb403axwRP301cXQ+n9fl3jZkn/ynjlu2cy8QdfEeLYjnGuFtSkheBhleYH2sGmyb80z7RjOtefnT4TxIinyK5x7kOV+BI7Uhu+MYrlXt4C8aWwIDu3YirPAKTKMELfWVLSq8H4qA8t7+dt+Obdj0usy9EkjsbaPafehXuqwMxQHr83a9xt18ojUSqs50xUT8Dq21bL/daDSawbi6Kb8c1kVBUSDI9H6PBxreaYy2zRiU08xIVjpYweIw+Jkb7QhGgEzVgQl7NCjc9X3svJ4taQbkM/jNBucQ0NyESOqSwDy77krFbPfzlEqIy3v4HxsCNMi0v33B/d7/+uOX4qGBV56SMGaKVClye96PisZ23oFg+WJUmc8WySvfHlsv3acItW97Lj0EwOfFa43XlTIBbAJIz/AXArzJqe1jDM+9S0bQsksXVx7DobqCyZ9tHsFW6CRN7+dql+Z2OaSiAw70gv4+TbM+A96czkhXs0Ycsj9Wjy5bq2xG1zr1xUQNu6EcvmDwZq/ShSjkff76odOHe4WjCun6yy/Lz+3f/Df/rb/1hz/Qecvu8cv7dL+9f7//5b/+D//+Zf7ljz//8g+XX4XBcz3uriq+Ynk8eNKKt0nEVHMKYk0a/884/rzkUa65/PhB7oQgDZO3ZDJnTIlgsIspma9paqyNv30n0xRuY3lTpQSt1hSf6HhReD03CxIVD5m5EbsYrEzfphcNfZfVBVc7DAcBjH/t8aLkFVptXlZ1RBnDICpLD4iw+XJZvn87H3oQHQ8fp5bRy6RlHbVYMxdSaXJn4LIFbASmYrEaTSuENZTiL870R7CX8Su98tduwfoat8lQqm31iTLYlQv8wg3HscJ8rcyOFpviRbaLxrA2nuvxCyHweM+UGC3mZrpd7vO/UoroDrz75vw1Vcnv3C/pZuBEOL83qBZnaCayQA4Dq4wAGAqbu0A8NZLsikxAyZwrp1wF2oSty/rhuEcRpBLbCnB0yxkOWHe9M9GNkwjT6XVr8Q6aibGZpJNdpPGsHsgn1HAXvCehNJxVWk3wfNzQGTMTLShUxxgMu43etVJmaQisOIPj1l/0CJtidlbsl0RHkOsSGx6cotzFr242Zj8Z53Keb8vPkee3RgLf231JxhVkrarkXKr3cd41XZEj0Aj9NTfADW9qfmyzMqDDNT7AHbb3DbCLYJQUsmVFph2JnbHKDpr7PJ8ujK/TbOUb+RqzNrLEAti9wYLWWLlmuX7MdQWiSs+ShMvkf8ToI5cIjsnYUbYwyOJWveJgHtHRfs8CjXGw3FO9VFw+XF13ENoYCXj4fL7rF4rb9erf4uPV8vuiKw3TFsXs6MjX486GgEDccy87Qeblcn717m2yUyWwJxN4PJUmnnocMrj6IOEgre6PrXBI9rl3tWPVAKXXKOfpuW6oATNOnJC+ZfdESJ2uvHUgIVccaeVJAGBPVMXHM26/MXTVPS7jF4wAnPHgkQZQFmoBZN7uzQZHw6WvZjVJQSYPL4SP9hxaPokOiCoiDU51936/qXDID8j2bcCWI65X+YVeLuZ5RGyJZNQ0RG3jUDrbcG36635fFOrL8pzbRAn7t/R1beAgTVZnR/gej9P23GZIG8DQfr0NlTL8e3+l1zu6oa3uB96jrzCMih5wnvG7WEN3xfPxvqyEw7Iux+slkvtkhUOPFroSEhZJY5RcPtnd4uc2kgOD5t1wb1PNsSKLw6fIEgfsPObzWi3bqinAkhALuPJX0pp2Koe28kq11Yy9OxcTzQL6N749npbH/Xic8RKSKikKeN/CtINdrHEkKHKgDFgu0Y5AsnuI5TTPc3fvCZTGgwqTss+p+oMLphkCVIBVy4/PHhzcMDArLgb9A0GBpL+MRZG5qDJpDCoVWhqvwhwviWvQXo1I8AVfdBWc2z9Vd6mdAK76m16aMU2K4RNTMo0MOxxYIZpWHTW1Pg1/jruU0sasTWuU421tQNHh/EyYcaQaEt/IMGnOx9ooA2qoeeIfowY4F5WLSE+uqG87iZUxIydwGmNJHD1UdC860zSObSCYCWPlXjR5jS0qWaq6N3KFgXqjSTNuhPezt+iwWHkqFCUTqxfcJglQ+uA/xtif59Y0uZKGFGbKGEaQINQO1FeDdORkb2lQLcelgnuMxWR87WInrmjUIKlSlfenG38SaOP8cdoQANqOcGKDOLlYv7RAs+VjDmSVhsaaa2wBDnMU26Dsm5b9jh2PqgBK31ipcasGUNlGL6mpR5K9GQAam/1jFEeeT3Njo4OXhH9Gdo0koQit3g7DJcRq/qHxGArAGnVslq732UehbjFGCXbQoutPBcXcMvvn1kOCmu9nV1qXxRX1XrPgN4Nwaom7Z20a7MRLh/Gggz/q0LYl8YnuBVXCqzGJgbhtgaa6IO+jNb+pfdhNZKH8AiDBrZsVKeJZAKDH/MIrrweOc8zacphqFK2mRnpcK+Ov7iBLIZbwXWYb/nTbYW9xNgZYyCIIrxITCu202wCNz1IivDwe10IC7UxcwOfYMW4Wd9RK+AQa7InltFxfXFJZ0Iw0yC3KwIdbIbQqLPno1opwHnI/hf+FH0s7e0YuDJobbEsd4NW4aquoWMA2uOGK3deNS73v6zTzUQ0Ed1+im4jYzz1wMH9NratVcNXN5r61CFa6XM4MJy61tFC9rvlA0+OfUxf3U3dvguc8Y9MD8myxDIP7FvR05mOAsOK+eLZRs8iy4l6n5Okqr1Pio1zhs3IsaaH2ADkJhRopak7RvnTmwq/lGRi4pS3AGHYY2t8VPo14sLa+Xi7zY3tcLtdyVGsZSnjNqozu+ZUfL60ahi5xjRgh4XD8x3/v7w5l0/CdqknwNXbNmp8yT2XYioe0K0Rr3Rj/QBmjyvcPwB0/Y94jtSSagBdpNpOkJXpaqs0b0WKAQU+NynBLsFPdOfK+adakzzEsOCBxanW33xaKgYyICDS3Ucyr4lgbozhGaZ3LTBxE4ZwKR+61H/v8FEM4Qgd6qqt9JEfvmpy8tzrGnUesomRMfWzTPg17Ls9zr8qoy+zSikcUqy/K3cdjvrRjYtdutI4jWr7l31bsQTCLVDlJ2lpLk10iylZLPmPoZiaVPK9L20A8mriOQjRgBO3Wpvo+KeluNBYfQMbYTaoZEDVHiwx/uV56kpC9+ZiZh1KB52wJmmlTV2GfxOaE2M6ndUz4tUqSvQYsfQuKolba52zfyEYxUXt7RpVhncergzWfh+eaAauCZz6zZ+ZHkSPIMvp4/64DWMRnJN/INWz/EOM0ZPSEqDFXYHLP3e2mv4JA9SDUoc/30bHOitjHq9nDeeRcQT/2Lqm40BYtKaxaU9C2HgSufNJmUm+1bqm06EFjRYES59UjED0jevy+32ULTa9/iZ6T27Cbr/gtbAADAw0ymM+TTDDGr3Lqsq2qTVS0PHbXc8qMdZMoblpl3yzKNub0xgKB6fXezl+9dCwiFrmrHIM+apTDNaFpr7En+ri1qB5rzapO1wtlDU6N2qqoYbAZpL51XPNmm1wR/Y1JeIKfZd1ipD3Wk7ob/EdBVJELtgVvF38B1Xnf411S459srKsxm1+2YqdWNF7Fbh++wFaF59AQVTCfYWSuKpqdoT+N7h0vjYVxqwjKIBGHSxyaCSjrSBxkCrqnrZdE6u4lX0+nH21M656v97qIej89HDkK1UYo+fGxFhT39QYXSEGmvJymCy8/1/JJz2ZHL1DsJve7g1/Xyw8AoQbcVfZq1WfaD1nobW9/80E5mgHas7y337JhtuWXh0BOIwVfNe22KFu2TVcaDeiSpxNBoSMisagZYC43anfh0UISH1XL9FLY5OkQCYKaZ1rLqhHjTQexRPetwDuuSruSYeqDFfuWhmrOgHm+D4/r47hOLZrbrj+uv/3l69/63/1v/+xv/YKDfzzn2/5xuR7+8i/+8n/1P/9X/vDP/K39z78sSeCP8+maS7YeQzn+qFeUiEsfGzsbwSgy33fNC+f6NN4fPAb9xrgn2yYLiY5tXUBfg8VFkoopOXcgGBioY9aL8xhCqLDhpCZnpxztT8YQKgSZHypLWBt5cHeEUZDiK3lFXlobIS1LNsyBp5p17LHKZ3u/Eo5gEMO833cFwaOSkvXHhjGa5vNeJfN43JUBvcFrJIjEHgaOv5176l3XDfgyPofwACs3GCFsFEUyVvYfE9QcprWrxoxhHmES72FKJ0GjZLQETscIqOHXSgPd1MnetRIuSjmBaxCFQ5QHMCC9liq1wDe983EMPhwPv2vbsWcimbEtNj6C+NjkxKlNFv2Bz9KIG5UqkyfR14nPdkdVa1agBrqeEJXHLrflJxSKTjk59kjUkK6CticdhzF7UFxSLppx6FtxeIlTXKERgX7Sdr9yGs3JaftpXpfv03yti03mRNGondOoxPT6qSfCtK3Gpt5YEjZK7Fzd2mxdqfWvxFfQ4roFktxMsgoArVpbxwma5Qs+x7+HxQ1dS2O1LNG3f3xqiZg7pZrR/eHWZjv3dJf2B9ixdxjenM5faZTmnxKjJdb0U2mmYX+QB3Kx0GntM6eZ1+tlZHWs2gzzp3LgQzB+9CRNSZX6Hz4ds5CjUrrf7k0M4l43K53LcRzLEydeaI1iMzAwyMwfpB6W75tocUlM87htjRC5uFYd92qMcE7j9AQh+4EPT8lBgmWEcoOIh89yTpTFJifuOjXarlZ5iNVtR+Blt/Hu9yIwdz/yx/m8sr/et6KkUar1vvJ6544JfPg9XyrUxFnLM8WDujlVFFlV9Mp9LYMNKLhE41ib9/0JxC/ZpyJnV82oQ0++ZKQxz6dzPD+KN54v95TzwLQ81nuOX8exh/FQL10sjDpaCCDJ/VgvnIDZzRX/ArlkxmaHMn8cpJsq3ZaINpXxnOaLHNQminPPXFQsg4W6LUDVA+biLgV2AZF409j4gNji86RP6wJ5hAFaJBWVpRpE2WNZtqGDtbr/nrtH64EfPU77GXrCNizG+8VEcVlaUpC39ZtLuSLMaVVPfMQ6gykBLT9nx+f+az7TkJkoBnuW9TUk5h2oFIStXgs1VD4TDfuXUfAQ6gGglE9r2yXDGSDSkaNgaDxYVdCgTg+HIq+GkNqxuLKZfSqKBuBGiXBoqgY/X07P9ZY/6hf+i9WESgxYu45yrL40wgzMAyB0X0EGh1yZtdrb+NHLHCuDKZEeZCAqqu+LG4SgXw0m82ZhKKe1v4KfnV18VHZXXYzVQVIdX+azvh5ybwwxo8pEU1KAYV2W5GZzXw4eTk8+E0Cw2C4QAqbCoElWFtWxrsaubovKmuDZVA56+9xuqEUjta+Hmv0CCnyloODDCiXd0DXma9wiHtftIR8S45+JFJ3Ji1mIkf07tZUBGtc05EoPCfNYdlQD/smAYqb0WrBoHjzFfpGlj1y48VO9ZwxJAak6Gis2b6Af99viXgkruaadm0+SRH6V1N6FXrcuo7mTw8YVtF5N4oLZsL5L3LUXeRbC/jRqrvBIR47XhnAds8BQY3q713SZCGWZvODJBoV5E3WirvZSFw35+ZbkDm7lAGzMqJlXATjY9YIPK2RYzXl92frq6DVnI4wybwoNvahNqLWq9nNkMgYtQnfVdbXRNDLFdT7dUpuqydbsoH31gDaWZ8nLtldvpN4VPsaWB/wqQsWlhkm7GJ1DWxuD4nIlYXUH2xEG9CNA8HPDbUiD6eQRjCeIoWgdtDFy8vEyz6AY2TVxkRtD3aCKEXbjoZ6u66+G8BLqr92y3gvfxr998UrDhCrVJaZoxKjOsGyO0yL9L7WGzoFGapkvhxjjbsHQxUvRlUXyYMyV8BmFhv+04dH37tTQ3/hTJkWAbO670Jg66ua8kuVj+sLY3fS+OYEjdJXmYKwQlgETbz1yhQMbXBCykhdQxC0jglowNAqQsM8x1ExFYlGcmEwzMX8cQYrsWzk84qb9NOOopsUK4WEIHQ3aY01ZmrDxG+5tHQxDnDj6Y7Ju5/ZOcI2wyzxxDEGu+yLMlbfeqsbqZ+BxRydGYu6ehnxAf6It/gbIfCcFjFia+YzR2V8i8wGTlcyUSD2nzOs9+XjWlAoOTJEJWKJnLsuY2ZgrHa9Fg+OVWj2kWA3ZDLmm1g1xCpwamecbDQxvSdZ//I/+rrBjTa4SN9Uke5pfmURBD/eJlLE4ZLv3XINEyFsiKx5pgFwz3DfN7ifXrJmlXNAaL1oeiqrJ89OJWvKxjPVUjD60o1m1jnRmKU70b7/8+AWgNLyWlJBbjuUX0BxO+1On82XaOtzQNe2hCMey5tDfnDyMEk8JDt1va4nrXG2ltdUtsBeflWuPu9vP7zOpeu5Gg98yD38psfgjOtcOWaGndSoBqpTHco0YylUKKofxwTBQrdvdlyrxrNJArJaLroc4l1/1s064bB0pvMGr6ECx/AzSys+eY+Ipty2phP7ItDDO2sGJbppea2t8Kt5Tv+lFAg6uMVSPvZAvpdoSGdpk47JM01+0QHcp5VbCMn+DiA0P4HF+0s7e7oI+xmKA3da6MnfpNYSpH/0cLs6MUWTDoiFIYvGdltaoXSuol3vLBiCNJYanCzv6ImL6lA8A0YNL2WSUeGrs91Vtp3fNRHB4soAd5dSYo4KtAUc6BoFrnVZrARUr+VddFMWo0S0oKtqm3SK0XbU/QnS/LG1mHCwYLs0TjUZHrHh2KbZ125bbuMs6trLWpVSw1u9p2TVUkAvFYSKjtR4/euqbPQVFSm7M3N/VqfT+xFHn1kGgjZq6e233o/QRmbcMbxCZy8RLTdoEC5yIAtwTs6yH+TiNaeSgDTnjaEblVPXVg380TT8EyRCBTehQ4AXjyKFpnZbNP18L24ZsbJslG7sUW1G66G9iHzTan0pCSK6zQmXA4ttQjyOT47wu2qJF109DMyLTSABKtFNbXEXylGzxcOwFQ6mrSiQQLFmWD5sfiCaaF6jMAEs3hg/AfKLC4U3mhE6Uxq3w2WNoGv3abcsm+nriTu2tgBz9n2X0NOYIS7aAtEjhk3jcsPWfTmykBV8/WyiL+ocULhc2xOOTOMd9ZdQXwY/JUib7nguoyBV8I/0ye7+whmOieKUvXTCCOtIpATyrZ/m6Yiy0CvxQDExNhG3r69wzCPgqSkea3+v2df1FY/WhJ56u2eFBBT5+dgL6Xp7HX/+Z/+u//3/5P/6f/u2/88/+81/7HYX1ft9+/fWX/+g/+s//9r/0d/7l//a/fP/jX0BjY9oF4XR7L8WYRpTWa5h48B0Ca8K5R1bHisKETttyPnfL3OOAx8fSFiQKBzTBYm6vmmSsAruoiUZIrpB9Yv1sqLcBn3VbZsiVOs1pCRJf8j1qanwlttoR2qfjmQSawopmVVD29rYH7TC0kWjPg1HG89lqjthjDNw89s4SYPSBCPr4vDsAdlHcrmfpAK6Pv+nLnhjoHpLudf4i+rhHw6FrkPUL14BTlb2Ohez8nLTgmzd9L210tr8hWj0gRmL7RmMFeAZp+sFl43noSKUo4+QPjQUVHK5tAnGeep1i+4HH+iPcs7xS4sHXl+nz/HJEj9jOhCD0niYB+Fa779+zVPhuZXKcontalNw5YysRdPssxXWB0m4D65oTOfP6QfLtRsSuqOqj90gcDYQ7PMBqCc8wNv5kk+hblvGvkqZBrOMm+ckb6sOKLNmwBXcxcL+UHzktBT/8t3usFEwKj0Pdrfq8QauROctfvIAhkbtcdP++n0RxP2ZqN447qiRZIvSIOZSl79fzYWlbCvyEPJBdRIdxhwDyv2d7us8T7SXOKsaQajmn5vGYG1ACPVr/IJKSPfXRtZJ1vUA62jqe1vvCwn0fFTKmVADWipzyYY8MM5iM79Mxv6kZfIl0+/v9kLnERvuEFexcEFQ6A9nCqsvGygijoIkMd2ibkQQIdE2DwYaqCCLwKxyPl/OXWt7hr914G0aT0mNdZEOgzT02+JenWrtfUn6SevQiFplLGDWyDJYUxpWVx0UWHzWf0VD45XbnLu063W9KNA3Sng5yOFPcbz+JBA4D5VeP2rpgnUCsDO5eIUXyBcyiwX1KHwAR/XCoDsFQ45tp4fdzC/uP+3z5oYNtFddqm9Q5gySWYsxGE4dxMwYv6jcYIK6gmk+jB6mB3dQImjt2TmkRkFaX5hJFdbNUVrRwsiigS3crfYt6S1KAC5Ljv/TMuCdemnDo4d5wwqAXyHDNeK82FhH7He6jstwJWVWl9PhvnMb+EXBvAWCj97mXpMY040JA4s+Bp8qpotTtN6mzCqf7xNPBnuhyS9om6hJgNa8gS1K4VrK204cydpg+aynNuTtdkIxP8rHYZH25pzJJhneoUnNsihAqWpm2tVsrxTEgrrXxszu5b7fw8+v750KiqQTGYjF2BeHYnVR2ngvRD3GMKzA+H+kn+ZiVHikN3YqV8krXa5ThjJWDnwBXoJwOv//2U/J1F2wCJbpT1GhlPFkWwKVFSxKpgGGlFGnTsy+lr+uwPzs6sziamjwr0Bq07DJwGM+1UPPbigAA//RJREFUaDwpSHpgwdNQZdzar7oU4E/39eb+PJj4YcBCGOoJkgvdwYHCJ5A6J7i+ZdvUU9NvZUpFzActbsZvhVBTIBKbWKkr+AeDtgag2fse0xjRP77UWffW3sGkdTegtkgKNtgOook8up9TAZWnmlQPUzsFX+XF9kJ6iAUY0uoDk9t7k7LYoQSNKnnidGotZcBoZrw8njyWfYZ6cWhz1c/zvlEwnXRJ923sqvGjhcM1ptTLdjQ5beYebQ/vs9a9ukbaNNXYVJCLywtj0UFB/HgODng0gFK+qN4M3m6biwu/4Dzmz1KcwVEC5bXmrRmuazcMIYNzm0S7reFbqzRwEjwQTCOEgVb6iyxIEIGM11fxdJf183s3z+TpURQ4kp8rg/aNPMracrIcMU3JVp4ZDdGUnFip0ITVAfZOPaRSyiQMROv2WABgK8m39Ijl2KhtY9t4rUOGU1I3TqLT6n1Y0h9tTM+7ZhODKMZ3jZUc2km9F4TRYNG9T9LOIjVGKMW3RgZCeocSfKLTAhqMOiJ7dmjJKyr2RYNx6dUnaTozA/Z05oOAcVpDCvKUfoYu8Io0ehiD+XnSB+kHjY4uoBJS2ZGznRqF1aiM1XBzy2SoqtJT4wZZcRwlevgjZcVWbRY2FirqyCyPrWULcRBTNVDIWzUj1a2pEU+xHNH4XPffa9K0wrmI8Z8qu6YNEELt47GMkZlYWhPih1Rw0R7DZaVqJyQpSGVMyYenWsbmmEqDYkV8d2fw/YzvSR6xH9OiI1crsSIfaYsh+h7pFJdIQJfrOE0kPSQnkqcEM/zs77c7jEDwCVMFrWj+OHNibXuO4UJYa65xoAv8znF/8zRLC64Z9twNanLrWWthiEqWQPtQfyGBFNRY3JHqcKdJ3tlv69oKIP6rzRw4csz8ka30C1/y8nun4iU6XauBjNEV7mW67C0ZUQf61qWzf7EwvuKDAlg6QHMpiyKXbhYIK8Hx9RV5RPEcx8FkmP7vcEORTmI0maa/TM0paXU/Yn0/C5JUVxVwtnUJrnX/3BBXxaZuvD0athhsX3LVDHGyrT2z0wLRsQ7AsQINOrCqZBQrHBp29S8eHr8Lwa5QHNVCvv0o+2QU55fGWhewRo8NuGDbVMWIlrrD3vrp51bC62Qn7ufpxKpu2jXZvYeuuUQ+RpjPqefUGs8up3Oo83s2p1qB6XWpldvtN76yPauW3QXa/iG+mKwzhyeGTVTISaGRLLlu9KIxi96Ss6gZWHW8MivQtsHQK0QlqQoyJkhz7svHjXGO5NfFXbmiUrf0SSrCGBrLmEDorLg0/yrWykTKoZjk83qjcvPIQ60SPF8rb+SvdhBsMVuqtZXS6Y34LKrVhCIZt2MNVZx+AKco6hFNoqHXZFIdGcv/044ScVS910ikq/vhoAdJtnMv4HbvRizgR8YgAsBTKnHCuGEs6QgtFnC8W4/FI2gwRJHi1zFeXMS4eEHWNMmYqWAEn7oRP2tdlt82bprPM7RUmaaP+Cy0YGOVHcu1E5YmNOyNFDagdt7hfQEoNxzF45iNHgDUMxQgcWbgANn4N2T5cutVNcRlj9ZEbdiTA1GezjsY++7bS6lPh7yaSkFlilR501rIENc1aV+AA7ebRSauncR2OzeHbThm2Gd1FEAdaFwpT1Zjz0rgcXM0NJ97paKzpunapD4bR0DZ9758N52Al7kVGwWkk5Qg5lCd0Eq/HvU7HqLktmW5zpcUs5aggWcCA6MLJaTEoqwnZzqxAJTUW/jGJqm0CLgOdWOnPtpEZS8AXa2aYyxAFQ6HqVlixocz1UFmaSdL6C1v+M0dt5YXTSBCH6RvemANfYnOhjvAgbXHnEK2BPZuSLS7RGwVLCXMCY7AJTMIBB8xUeiqNisTurLQCVvn05fU9uPPLq/D5Q9/9rdB8n/wP/sfKZ7nP5tdih84almy6b/37/57/+Dv//3z/Dekhd4icfur1l5PPxoEeey21/1wmEmaMe/I3c/L1zVL61KauC4fzjOO4uqZavcHjrtDfA775/FSKghsqTkUtacscirjshk3fYpAt6thDQMgCUHcwiLdTdEOumbyaUhFxhBWuszPjvTzsoR2kYi6Y1Ph4/9a2FrW97It0/myIY3d++vrz8hWaQ6iNE9aKbcLrtMYSaztaMfFJPLdeW5O4vF4XI/TvZVcsXfVvk8HNWzVTXJqKl7Y4lBQYief716NYDqOp27rTRcqJpn03ehPuo3xKucep/n47D2ShNrIaVVeMs41edBi0tOL7D3s2nRKguNu8QMjtJQ0oIidTpKckNZu1mtQQtS7v5auq5+QCbVMBAzyZEx3iaQILAQO6/JZp/hUnih1BfdPDmakERhUWPnGERFfD1Z3YHZolxtWPK5bWtM9Y6dIcnrvVnDovgIPknkE2AN962tcLBJO2jdidkAAdc7NxgojgdEi+ewkNvwD207Sx5ZOHM/3ZYPAaVZealF/idqRzqMcGknjTs09kHFQh9xTEVCpfGT459hGNKVUHfcQnyAIYHCoFAfykvXxIGHo/kf8afD9fkc12ltb2U3UvzeuYIuyo/b70P+jhh7MORU4ACiGFYqfEds2Q9HM+g11r9IWIwzFX6Ud+aE+CKA6zhN/lVB0IBLvqaBdb/2qz8w56qEEemoBC1JfuznCJstbw+8HuHqtr001IrFMbURaDmCkMlldbjQz5ty7V69qnaa5McNSDIYIFuExZkZWlb6tOBY4ryQi7nve209an/U0rSmQnLQ/5Zo2h6tslzl1QvsPW+qep+BAy0OX2ElY7h53qbssw9SvWyZ38570RHSBXi+kQkWLE93x0qP9Q2wsbSSMOfF+p2cZiUwc5jSI1ZrmA9xRzhi5i62VgSq23vX5Kr5bwC46SqvYtmc3jgRAW6m1JtHJ2sLoXMttrc7aegqqZd2uE3sdD9cSmXsO444ZzJAQD4ozVnRmF3CXGCdxMyWvxiYXQ+Vq1meSr/n/R6JxZF6punJOXsRJO7prIrMYM5ofS3o52HFDvbhUb6Mbb1Z2RzfPs6FHwzNSMO6dACD3qkLcHccOCQw9ZIUjobl1624eCYcSwbtQGjw5+n7h8gq5rlffGzfk+qrTTO1/OVfVhADpGgGbsgJYNxAAOpLvNVbaPtxuN94ZbquRrimEGpepFxyzcTo40ZcaU650gWRTCzo2svT9mnvTAvg1rBx+Do4fJUa51Z0GjqohwxzLM5c6sZK2x9mmMc8G2zEqozL+1o5WiZAxkKVTDHiqHZ/O7VRcFBdFrTWP9qPCIb7ZP+ZZAXR+3Nd8HRZzyul0EWePpcg6uDezFX8iU87U45Jqka2GfOl7QSkMKBt/EN2YTCiviU3GgZUeUz6+v+9tulrWHDM0DJ+vgSFTVGnyWjlWP3rweMjLt5KBOYJNY4rhKieuy117xXUMx2IaXVV5Rn0t3alo0pfcDza+VkOF3rEZMC+iLffG0poeBgoFiWyDbC0YhzS702WZryiovOJv4Z+gge3m8EaopIyPiavGiXBQmbTrVMRleua7nM73Xu7pWLj0bdesvm6MOvON6g8XufRzOs4VzPvolBHUTFrxOQa1tVs/7XtsDwQM7JrBumCo2nVDHdSShJ7ifBI9jRWGQxDeg8QiSYXz9C0Ka5WGfnCKq2qxH5ZHb6vQQvycSG7EsAds5bNDD6H3GPcYA5wVzgUnOSSofHLqKdEujlplqJjyrf0FWfW/X5t0qz1uFNS4CFBjKKTlN87VITK1rO+YntnQbGf2TQ/N6UerToqI83RsNE2zG6ngrMzhCFlDn6Zp0jG3GMpCClb01gF35zuubJA8AduYPhD2/kcIl1rb69AtxX4TMpQMmij683WRPAbLmCgvLLf7hUeAoYXe4o8SV086cJSRnFYmgoVxsximkWJXxj2xNHm909QBTv8bIw5yKF5r2IERisTwx9et9aCLYsJtQOu/HCrtgej2eII7ZnJU0xJjG8JjO9CN5guw5I0kIX30oI+e6JpkGGd3WpMYOj5gTNHnp2YNNab2iwpFLa4b1WluI9s2dCXIIiyAGAN9sWdEEnsBN8aje/qtAZpB/C3aVcM+kyMNIH6i7wB1WuPIcSyPN2DH2lu1f0F5ouAOreodM9yVJ/vx7pri7KBDPFVJnDQdXBeTSo3tsosiHYy2Dsd/+A/+tSHt6lPdgd6GL9yiBcVwXzysUdv1OseWHet+qWQYg+8cOvVQt89gAP4H59ZI2qNQQmQi9bWd9uce62s1+vtxb1YBZNY2qxjXGQvBXGKUENF9Cok/eEBVmdBSSrcR+haRv5fl0XCPm/FrM41bNYDM15BzWwYm08upQUPD0EfN62ptQEvY4c3kf8Mcu/Vxb7yTO0de86NOKonqvno83FZ+a1Grd9mn/kcPcBIhOaHnc7W3WZgjSVYo8rX4a5A1SaNaI98OLUX5VDgu0Q6XLbJpMiQtMvny3Pal4I+qtoTSaea/DRDcF99VL4/yCaefm3x7fd++/Vhzz8dmVnPTJ1UnizgsgcgXAWXQUAXGYXn1ckRhqR39LXpam4/DxEnCkc5N8TshmfLsuUfdczpcbYxJirWunm8rVyS3NjII9iCMU6qj0P3psCzSEEO1/w3DKDKDvu8fRE8a7Otyvbcr9vBRcdvIZfV9ySaqFVI+/7CIfzK8UnzbeKRJD1zZFAj3MBpVeHiWG5m8+M2bZbjdcm+/aknjM5TSGFF73xQJYCFuCvjRUwEriYBpcrTBbVkBivF7I6+S4Uk2dBed86eVEZTBcV3XsS212K9idEEmBU4NBqyWFlfH8mHswyD8KDh9iZH0M2yRs0mKM7z7mT2TR42/wM4YJSiB8Wvf6oUw0Y+K9z0h/zifaJdxJf/PS8G7G4FpVivDEI7Ag5hVEPDU3V24d+rFk07Ia6yflOzdDPDGYtd5Lvkxxri8BANdAi77ymHCwy8hvIJP/xg+BMXAuisWDutYDbtvCYCwHv47zu1cJOXE8WNXV99qABoby4hSfzi7mE7JSTSCWqnK/ufDtBsT/70A/t5+KBw3ktGDSwbU00Wtjk9daFgCxed1WMdG6k4Nhfs0TauwdV2je4/VRYMotsKW13vBj8SnY6Cime7COgdKcVsWkivkiBQKePcGIZy+vReczk81PYudAuNLbx/ny4zA5eSUvi+beUAJ0/JYZDfNBR55t47vj/PFgf/0+dd5fUz7KxGx+1/8L/+Vf+/f+Xf/6//CP/+FVDn38rq+dr9cTn/7n/5n/uP/6D/+v/37/+f/yf/0fzxd/3C8/tn06391uvw47n66y3E3T9eed2WTFpuUNRmTu/RfLskwiYxyVGASsNWBGgQtQwByvPynBG3wbTyrK5NMh0uvFJF9W3/Q6xt6LrIMzudZjwNbi3RQRa8IihooKA7HsbV/4yJRMRKMbRsoTMPkHQVKT5gDcAJyvDUDW4wncxOj5z0+FNaoQ0as/dDYdAxukGN4lbOw6bomRZtveK73W+9uyLwa81ThOsThYnsQCNS/9UvykFwgSQ96ZqRBX8homOrxvp1e548CUyr3DZHhQArHnauN83SXjWRWZgSh+3iOXbwm6zo6BYB/WaZCqDWbDeX4KckbvzFLJ+onOK9ry0i/vnh7usuYPZggVnpaxM2QSD8ApcZkRVqtSCSIScX50gI7/yE0t76QiYu2ukDZoRS8ETTNXqZeyrB5jSCjwdp3IM6Adibfbcujl3D3shIQbeQ9x73f38vSHJ0jXJgnBfOul9RoiuQeRY4lZs4aIdmwgbB00XX5jXv50EGtEuXJXjjQ9go64ixAGEGfJmlg50SPohNmfCmr29t1gISx8iGPM2j4HXAo4qWo5Ke8gc14j7nyr8N9l7qjnlqvznnK0HbSvSfoGZSs1gCBTwe1MhGc3z3g4LAxEjGWP4ynrbnePcummFFeE0RVrVtvqds/EjFgxNHcUUbxSw4mQDj12mN0HaPB6D5ZhVjL2eLJhRIzOrHceyWQPPA8vk7vFi5RPGX5xmR44Siz0X9CTZu0Tgdxq79aazweiEoAD0moS2pdpi2PSExwNjwfkDTq3ACEBpQk1jYfEfwiH325VMpAhx3J7ApbFJ6k41SEOPLFSHYxcErzfT5n/8tXy2HE7/pYSzvsmxIO8pfLDOD4kPhEK1MzeigmJnbLy1mqXUKlBNYAFoSVFrBBjmgm76JLqn+3GwL3vN57CgOP4YGGv3sLwzTQj7f4AceKktQ9/KP2fNHyjefXr79ymJSlZrh/fwMfWSXPNCbS8YPP6vohfJZmoOLS67FOLUMErnSGP2Iw+Ihol8dkLOCqmu6G1LSO0GCbYqkxRIWEzBN2KZHpgBcB50lHN07CtZjq+QzoGJfnkGmpC9CHF3DJiPdYS8ZhJXdvNEL8jarbMeDUoCtrZuG2t9urgWVRng1qCcEd6u5alJvsN6pi6Q4ZttwPDfbfEBuxsfzgVMcT3iEnFklNvyUnMXxWXiIG12cz4FgjFnk/7ecs/CeIkyqVpPvkupDRDDoZ6gNtfnIGhDYVz2ewNuQZq0qymptycC6kNOjZFijPxnyGMGc3VF8AprBeBNQ0X6MT5mzDCYcReD3f1lHPhjlyZkR8bo2zzqTVfMczASa5ytnjJU3R6xAk2qqdkCdeRujVmVozHKJvUPHJfcqEvqKHXaylhQWQnC9aqzJiAgxGtPtcz5igL3A1SA90lopHhIJDKK7U6Sl8lKUt2shUJ981bluYVv3qTtFcDnLDnnLFvLAoVNPn1VcO4dP2VJUpghuXicqGdQEzDczPcYYvEjtCL47y/3AsKnrLHWZrvoQpy6+5jh0axeGyMbAy1DdafuPt8aSnS+X9RhP0WMYTKbVwjIVIFJKRTwa6u3rCVZODW08altBSL9Xo0/64rPdpug6lvjV8LzZkCiwwhu0hRtpnxASV28LH6XBf7mnop+qsN/aSly5GSzTgqFH0yXmWmwMZMueINheJXIQkc2bZV+9iTbF/gDj0qiszhSjIuzoDpZQRTHPCbnfH3g5jtGWp8XqnbWUJ/VDhbxCnibmzcFQdr+cziV9Ccz7GEmG+QhQ8ssj7edn32Q3ksn2kDQCNIX0c4R4A4B/xxWPa3aZtjaaCROnRD1pQOm2FyKPp0vZb2Pd+0Pggh7v2a1ObtLrkfB47lOdnjWqODfGLQp+F0wq1dnlmUoYV0/QDQJ7igQ/ZZsbywOH5fauDzjwyAxw29/YQnIKRQ3VaKmExYYUA0veJfZ6XTxMu1+PlKauP0E37leu5VFWkE9lWy+PJ4pgBfAZojUq4Llg7dTihLBv3pLP0T8cUXT0QOGRwT1rU6srxIO+P2yV3Bi84THU7uA3Mmnzqpn51DllVCZMAcS4TZ/GP2WoIEjjOPdnQupqQn8rItK5cPwN7Yz8c83neUES/uGEjTRuwd4WRbnzdM6riN8qBkFJO4emiwaNE+hTFn6XvfSAwxdMwkJDVtthI0Pjo97/8T5ysFcu7TS5EnQBgu/JmUb0jlO4/K+xVhJM6Z78NteFavtdmXof3RkzGjvcQk6tYKooaBMr6rdgYmVCM6nnkXs0QTclSruN2GqTP0Az+1UYiKaHiMP1aj72OqhMiFezKbO0k4oxD749gVCV6q8zBUEA/pFiHCe9HY/GBmAqJpFyuIcMVrEJ2U3kthOmV3cfDdleEBKvIt0Eu7ZyX11pQcF8vONovvemJWjjebvfzfOLxyUWWzc3SUM4K/4/TfGkcpz26tq/5LGlkh55vpwRODxx262mU6XJqpq4pSLoTncSGyv7zpYGSeIQV8g9r8Fpo0k6/5KWwgH+CeE5U3dHKDb6+qfF7L36rRqWumnAgbVMGdH/jPhTOlGLbtVKxZ86rtrDatupsFH6caURoo4eLSbcKzNJ/5YcoyIPcBiJy+WnQsdqkOwJDCaqpKfqXI1lDWtFSYavBlwv99GSxQZT769fXX/3FXxEXkI9i8y9G4KbWZ84aV2wLzTSgdrwIQ1H0WiRj9c6TadrqLz0BYboYP4vuNRpcno/j/KVoaxdlrXrvyBp1TNGUJRsUgONl2HawVZunqEqaUiub+NOokN4g2Elfkakb6f8mNNtDsfH1stj+PapcpCTk+w8KPj/wU1xb9DXL0XLb7ta+go8FaIVTBpeQEXonnGSCnxMRPEIljXHQvxeZVV7Ig8/50oTqsm7T1KYbfBqXnY7b97o7v6fjRUC5MYZu6sM1xFeoGwQvN/gP1ujC1NUEjV9fV17+/eeyPzVimJIUHfv9/f771/XL1ZJmu+Ntvfd6lB4yahNrNsADgrgKF+/wN8Oekm505L26vTcXXE8XIGf2Ctpifmr9liqZkeNhIVdOkoYvl6u2MuzcXkWv+7qSltzBrujufr8Tc66z0Zdinwfi0mSSkpE1fakJwpCrSSVR+miZz+xmI+c12HOeVQsrMkWvbiEDZUOA0+jB3ETDUHTCqLGPRM6OXldUyPTNsGmrpkekURbEbq3tODT90pZCTX895vmobI6Oe680LID2UTxDTtm4zTV2twVoG9rW4AYp20psf3s+LqfL81tYHv7G3/5b/8H/8z/47/53/nvvf+q0/L/vN1UNzFQzp05vN8crsX7vBeOt7sCCqZP91+HXefe3/+Y//X//d/4ff+Nf/Of++P/9T45fu8M6RJGbYP5eojSh53W5pXtaVuGPBvf4zO25XqcvltfSstOfnoilpg637/vX9UIZ9ZD/gmouK4+AU7UMU4AqZb/6oJH6dpy6NE2ttsDKqZo4RNJY1+Vy1fGWSu2moWxGMkY1Qv62fNPcjUmw85jIBnt83BAAnJxOv//179evH5zcZCqkSmPnk77fft4uP77KS671fva6jfkiKl6tU3tf5usfv//6UqMOysWPZsPF626r9knJJYOUN+M1QPcmrt6ta8PmTddRXcTj+nO+fCk8NDgN9Nj4umH0SgfdaY7m/aBe3gJvMPkqxxS05Z5EfbNEVbuNdZazTqhMit/257k6UP6LuNyRTsKSDRMzXOlQopldKhkytEBlaaFKHRMhFQEN34B68x+PO+PAfPlQM8ZCNok0u4Tt1rvi7d1eIoi1uFidK/ek22Pyw1goCBrvbadOuEBAwyvlsFRBj5edxi4SLU063RERgUVlRgMf8V1Qu6hIbzJzjPq77608WRLsNXxUPlV3nnrkuGqFg9U4nKc1DRxIwUimlxAlS1tm4XdGARKIosXZP7VVoctZA18tyKjyVTbADhlUiTzafe7Ztd3r+Jzep5/rd7yHVA/7y6XR7QExShbPlIIxNmdlAWfzKsO2TkwUu82u/enal7CaEtdIoPzSBOaD9HhdxzNoDYgQss1RTwx1wqbE0xMDl3f5jsCCq9YKIO7Drj1lxlNeUxVpjWjW5zhHztdLgcApsnBzxinPdUEsy5/98vVU/+ssAw2kSEO//vrj+/fv8Q57YOus23KD6v2+bcvV5JzX6wEUhC0B6F0njTE939P1wgff34i05z3hgtMrLqamhpDLu3laV8Sc7ZxKFbV6KQwg3sYmeakJvNYbC3msNLnuGHpRLB0XolWmjgy/0tHucl95TrK779YdAo3REToXNgrDHe61vtqfiJkFiwpBMkh7J4Ox+ng2igBqgTW4EjpgmvJowRQQU2wg3GyKdEA099rZsarr/Hguu9OMiwUXMCyvhb4Fuod77GSHGZVKU+V+0Vz9t1+0lut4QufPp2pEDm5aFQiL17lc09sXHCHrw8CjvRQwIHK7nabeRCnuROrlq6cy02PPVvIDHxCr1UFBIyUgVSkk7AhmQldmR/xjfyigiksS8EIhzRbtSzDT1NaV6JhhxMlI4nnvfWjl47M5RWHFC/j5e/ke75VqyH25fctNyO8SbrF3Yexst8uN8mbk44dWcZQTm+6ah55321arTnExMze72SR5QySsJGqm9XYnrSlAfaJvgXDZVpeYLte1R1YZIF1P12Yrcf8EsFn8gU1ubFgczg6pQPllC1QNkI6iS7OcdT4c7/ns4WqaXlIQI0AEmH7qyKcPElI9A98u1KyNXITYuL42cOB4wK3lACixwTTmqqAWFFRokxNxkKsm1Bv2jpnlj9RtTZW/YophFMK50mj0TkvqXVECB5dpbFOxw5brMEhjU0xAwzlIh3p6+tBI/amyVjUhz4KP0GZpwjqu5tYWulap4QMa4+fPn8kb0dQudTn4vD82c1tRPGr7Xg59EWvxKaKmg5/bfFZ6cOaWIRpTiJ+boNsht+m+jLn6nmbapDAdElnV5aWPAg6NBMPODWzNChwOiI4VpBdBXVjQV23gt2vrH2e34cZHh2tZCQebUVCPB2IQXiisao5L8wnubQi4Gt0ZcrSWUD6t/Ep59g5fceKwqh+NJjS0UIrLDExaMLK7QAQqlRZw6bi0vTTR3tOyhBlADpUNKQVsgX8+LbfmWqJ34GjAITLn1+Nh3sHoaPt+EqHlckDCgT0PdHivKKuKn5UFUNbXLp7ixwpyDi7Fu6Tb4aSyMzn+vSztHC9xwq9+rGtjFGVBGGgCI+U5pqM0kDn8KRGMv27fNJs+faB2eG7xm7uIl8ZYkwjEEd5odofVnMKe7Or4UJdoR7n9QP591jM+21t1VEPa5Bgis4UyjR68nmlsOaWaYi+b7tJHRb8mo7AqQmhV5eSThOEoWfwfH2gUFxH24rfwpIHatLGNxJ67H9O0gBeDDNopvBQPzjucl+VntZ8s1eKq4X2Ii+i4bmkAPeWh06KDQFIV7tvyPnme0nDzNr/P+mXq6/WXV8/AjunFVI0TG1YL+K1Wb4KEA4U2R7sTBaTeBtD5OjtdpmCx+jRG64Q5jJ2mNmpUnua1dqWUXHrG2XGpPrdJFQYtumaMjPUHAMVIbZNwitpIxx8YUbycCULIr2Cl76c+e5UC0kKvpi6G4hH2w5PPw3w93no9GVTEJJfp+NvPdb6w2vzb779df1y5EjE5XSAIMG5t7PJ/8w//bqQlik5nflTnlHeHWi99HHrBPtcOfCXK3NTlaRBZQTd800Un8mgYuEET38AeBQP8blF+1Va5TpdgfLsLGyjhIc4OjzrmYvkAqnDNCikMTYn2zE6ZOFfE/ltPWoFkK2I+YyAN3r5fs2oDNTamk0zX7AzcaL1AACqc2foL6NNK8SwjEhvcKQh71f+YG2zACjup6mvbVjG5e//+/fuv8y9dDVCU3Gra1lOBrzYzaD3zDfbVlmbgiLpZBmqtOBHDJPIZxOf+ERF++Ly4bmoOvzRBhPHAebqkQRnCJXtlGUrN6pqRxd/Paf66bz+xHvr3BTj450U595pJlTZrI5CnbgMtG87TVfuVisvaYIXk1w43Mr1qlEEz/rmxTQ0FUJJyPF8nf7wU85ol6UrkLtcE0WtSkIwVK1xW7dcAbzhJbR/wC93QICBTZBvwSouBi98b9YgDRpHfs1GuWBt28/nSNTe6U3eZx+XGgmuglmbk2taRuimLPNmBw1yz8ni5qxu1uz7nOwop8Z3pHF8hwInYQ43fK0JKBr3VcnEwo6Os8F2uqPen+dJrI8kn2aGRbBXdmVd1gsSEvMIanw9sO29IPZYSrumn3tx5avnPcbo2zhLGRuHgFHlQt4tQiRIju9dJ1mm9QgGImov25n6OvOOPer5w7ruFa3s1SoMHjBMj7p/3TSbQHYwB/IifqaU7jAwSywIktJMIb/kG60swmBLw5W/6Rr8aBkk2+LRE/NUsmZzRkMeNLJ75tSUA14uSo2XbhS6XJALLAElVUMRWpTZW4Bvm6Vc63y2n9l9vA39H+52PejnXthA/jvLr13Umoy+tjtmvz3W8U9NdQlI5rYE24jH9F4tp2en0x5+/q1WvP2aEU7QVzco6yGwCTevOFcatH5E5HMA740+x1iPch/16W+avC8OmMoFKc3vjQ4fimaroQYLEH56tCBdkoUkPqgmwvxsJpUFy3TErpjbT7YwZqcOmxgiYkdi4Iw/t06WirPUGDDZSi1BAs/fvFsWIl4nibFUqYXrhryu5fH8cvqbX8tt5/vEf/of/r//D//7f/tu//nL6mv8b/7W/88/9S//iH/7m32T+yy+nv/n1h8sfLn/jD3/zv/K3fvzhb/z6h+uPf+qf+vr1Mv/1br483v/pf/bzf/jf/2/9C//Nv/OXf/Gf/yh17ZQTDEd/64iIlrHGkCJhxpy7+2ORW9rRcyFok0oNycY8jDZ2Wdqgy3UgDsO0H9OI0p7wFWXTRb0qdyccEvGVgZGyzle5Xdrkw1GpltdbrLmpG/ek87bvbXd4s/kQFi/ZVCHv1rCa7C5ZLMsNItxAg3uwkF5Ze2Q9o0o3d6Hdg10Rdchk+ffX9BVDp+GHhqvU/1KalvtT0TyHPmsCIBE4t99/tsRGflie7KDxy/2m7aojdTvqXLfH11evUUA13VgXwgwrlYb12p21lwCRH+fL/JDpqi0P902CkLYHts8lsziflXulceKjNZ5p0MrUwjVNvKJkASKmxEbUGU4TVEv1TxFcHvBf8Rlfx4Z5c98WEbFOszioiAFHibKX8vAldbKud5VkW8D2Rk5SeMTU4LleBhcgHuE6QuJB3ONW0las0iQ2Pqn4DMD703uTay6QDCL79f7dw7xjDkAb4vKmnsR3klHM9LD1bteSAaBK75W5qNoWPg9GLhM769wL0SqkS6gT5ZQSHbMpvetU3Ub7pyobG5ZLK49p+UoB1U5rez+8fWiH2vGsQcUkxu51RydJ1IGjdjorqmVk6k9KOwrwRsoqDbgcwBRhZ8Cm4dJIhTnH88J4dRAHlEXw82s3z2cZeYyTl3WStj0nLnaqA/7EArv9PH05QPOKudEjJBwZSwDjOUER5DJu1AylTzX92BMK60JhxfPUsr957LVuV5mrNdGosJ2wF+VtbniQZT0cp4jc7W7372o05DvEBcwBQ3hrafDB/5uA61GvplPA89QeiEy3uxzaSsa56SLu1t1IeQyrXS/rcstPrQjjRDQ7Xo4j6mSc89FfEsn3N1rr6Ql5rtF1XiC4j+1JBJL691Rpc1IgbvqphX7TkdYWRIfDdH/c2BuKxrhwMgYwz5PCzOlpukTrVCSLU3AtaipWkdUIjsakQle/6lHTtgFgTLM3EiShUsmMCl0y9Xk/61ugwf+5NQbv8Y0SX0LJRaSfhnXp+PR/L9wNHjmqcBNarFoZ/Tq0WNKn0ojCwN2lanJUIfV4XSiWRtJ6gvV+X8uPH60Y4JELu8aC5c8GIpvMKxW9fdnKLLUY+Ny2DbJCMEZASa2APvekscIgbCfpIt6RI9tYILaLcmqUZNWiJ65oIHh/PirAM2kjVQJta6V/g9gFmIDyufgbw5YlXT0VEPXSjYsyTiXQ2kFPtZa9gqlPGaMpYRlhLH/uXQfoTirUtTGDAtizirNMqXmoEhBgA058pXqPuJjr3LpGtN8Kg0EidcUvY5GOLJ8QkmvHoHxCSWQ0UMIfDss/rsiqQkDfU5en+6ZudLc2f4mllOQNATMCSO1BkX9Hu4A32u0QdxgA9rsQwgvidvu5ubrrMFKLIJaqmIRvD1HWI6Eh2xLVATrpnjYRRfWw/+eo9jMe61/GPGI+0IX5PFVZwx00vBo4BtMmVLmtoXa6sv0N+pUF5JcmZVt/ESCYCVz2x/v3DYOv4yV6z8VNE8hIHQ9ALooj5AKb5mWexqaYCJa/m5JpAbiWoAbNqkZXvZTyejuQVs1obiykxWAaj7v91Mvoj4dW/DEAxCCiIqebjPSn4QNQIYosbHUYustgJGjSQOGDOuCn/zASYnGw62gDNYgC6t7wCT5+kb703W7KPSHHsc2ADHrvFN6Jts89dBlhu3f8yfIt29FHNkSJl+slTAnXkUkR0RhDUpVHSlCqF8ddiIFDmcvdwQV4YT193nmNZmknAzWLzWXrY0Lm8BaNd50yaMtI92fRkfTLUQQmj1dvHPb35U6kbbqQJinlPV4txPMVAujtzq1paH5RF7alWsGd/S+FxqivZgQ1rD0NpKJ4O3cDAF+xv3tJzNL98EBgdrIknO4FPnY9aDa55ZJI+NwQnV4NFsq/0noVT++b6+rgWn3TQ+Aszm+6yKJOHBEjs3wSUtSlmQ4B0CjI14ml/us6wH8+3p8r77rjpQ0oNKCHLVbyQEaQLMphEvEwBVfVl9wVL4INwxRPJV9Ncu6AaFSnpXogYMSe7/VQU/QUDrgrnFXTsYi70EcD8zyY3HJdTS9ZQ4zbV9aNqURaYNBCH7tQqMNX+5Nze1oWM5SztjKho4YOGYOMDec1VJWgqnTvquczqwrtqI2OaNBJnnr2YqtlRX+YpONzCWHB7YKLmnV+q/j9N/qrjYQEZIfnHmId8awZJJEomC9TkTIMwQz6nfwQ48j5/tf/qeP0yWXHsHi09NpaGk16yAOt62kxQrsCqR+axGAjhMya8QBEnLblzrv1DNz0VjH58zarRaMTVks/7h5lkTv134QlAGoP24n8Hkf3AU+IJv3vJYVc0kC5tJ3XIh5Xvxxet+3zGCcYsa9b6LCvhyrtVVA+vKqxx6N3wv/z7GDqsGEpZZjGKQu3Sg09G8tGXLnJDnU7uMvwRPmezsFluq90aN2QBDn1hs7opPXG69IYgf5jN6qv+fw2bW7wrPuGf5dd1sdFwbCtl+kCECLzcrk43LctKhw6eNsWprvd0FOPjr+PPWXarFwFWDtf+PDn7Y+X6w8qZ7qyzSzMVGNjdn3hTQBQ3/6YvxRt6+P+Nf+Aidv9pphJPunB/vi8t1JjOl4b9QTK1/t2+22eKbz22F62e25Pp7T+U7p1C7CqpB2DHTo3Ttr1Nq48jJi0tywINkfOHOLmfrvPV2TQOklGiD5hgYPauL6tEOjqVipUgnGOFHu63df5OgZfoXy3KQvuN3LmNV+nuxIFB4otsXh8nzbFEveqAoljmVud2ustiSABUWxur69ffqyNdr3m47nRwiFUXr1ioPlpJyrJIOF1bMmDi8mWqaLtNf2Y9lEjjn5+/fr1fSOPkIL7iH4OTPY13JIOJnrn75+37AAz8aagmFoO1kYDT9liFQ6nuSuUDpqB3tylPeHhjvJ25Wd9v91aiVg4SVYxqSvw2E9mLDcJLg2oahsTAeHjoSA9rG0IuiNtz2OZhriSctmpamGredVsZcCCrGFTSBYGv3/ff/311+1+I+rFAuC1fuT5/PHLr261lLPjez8hv7EmrulKF/Utw0Aan8vqGr8sT7XH8qZyEy4ayAv6uiF9NIJuiguc2BwBbzb0CUw/pjlCPP38+btcKrLOk5iKG5FAVoAZf7NSmZhBOIjzz+v3rYolnmqc7q+/l97hMmpR1sfc73ZKGuvzI+n0zLptmsUKQx+MJy2EFKEyjfcGHoljeKLj17IGQA3xE12+FEU9gVVLawEV+2gjjEdrIXFRCayn+wNXKaL7N1YkKDEPfTWEUINA0tkv8/W+jXdsu1izcyK7cQ2J4b4+LxTzvk1t6Q8OWte12gYYTqeyhx8vx3n+Z8fDlLfnTpzs1LK940eQlf3G/f2koXrpT7l93R2u/bxyhuL8L56//baf/8ZdZX5JpZGbrVvs9fBlL6w0Zv2koefl8gv3tgVVy230kBJqEml/nMfYPCJUQry10/3xPkboS0oxqkaabx+JP4IG7spJmlNpVI66KXh2PVelsV0HQTY712vepZHLj3n9fvT4VsVMg0biK+kzUD38GvEvz/VyaALf7fDCcWr0kwv8kgQYI6lpC7dWGJei3WYqrarMx7IzKi6YvNbeFNvkZ2JAHyLAsXR0rDh4pIvBqCfTUcLx2gtEmizbQVnzWMAYGRVlBAToKHN0kCAoTwdqLW4F6Kn3MGnteAI/0oQ3us7NUovslQJKLICmRi7PhuEadzjykbuHvUql8UYV6OLT+63AqdIZeYYc/Lr21lv01LKgtB1Ll77E3nnfVjioLoVBmaBTeHHw+fi6P07XczM+Lwr4677eGVVh9uOXMp0CF9LHu3YwXysx26dWvZOhim6dVCnxLs5hhuO+J26eT5KvIkBL5AidJPx9VUIXhg/4bXNrECJmmmIp0cAUk7qUaGZfdiq9a0zLfknN4wEFi+RKhcf78kujkNJeSBlpnoc0oJnfV+YS4BJuEYgv0Od2O56bC9FiuXsY288NURAg67Jertf21UZcbMLv+0YbFfPbunx9ffXC/Umwc0szH6zVpIJeHNuXHw6apwR09y897Nf72uCNjHhN94285k9yvlygEnBUGu5xvVzu7j4262Gnsth77ZluSEuLH7cWguSwXOpGTd5gaOzBZjvGaueF04l8Sti9DufrlMpAG84t8z7O09ej9zACYMJXKSJitTYbB+HdeawkbYK3Z2dPvhlGa7PCZWu5u+tWTB6asYCK7OZG85HdXFTdTDA4KVjoXRvzizRiKjEnu4HwOTS+ft7vv/z4ITSXh+zmYidOzH05Py++lYNxSqNCutn2QPKu5pBLhwiPiXrFjHqgVV+9T12RPJ1PN5UQoVV8oQJgQ2uH22PFnRiiNR8yILARIT1xJh/4ZffooSjmwEaKhK31zmInNk3dY1yAot9SP2LuNDdQjSzap6ChysbbejhlbUakr85pYYYcI2YYieasFpouQFMQtBVKU6GRTW8T67qFg7Ym4olSbjrM0+H3nz2Uod8I77HcLpcJLFIeVP+zRyY1/GvKa7dl1dfGgwJzZA5+cVZ82Shtvl4I1iek5v1mxV254N2esn+/Ph4PtffSC4Y/cxiNUwx05HudFdPVOT1r1rPJZSdWjdwLQtZ8LC+8L2NqW7cGADYYy1gaBq0no9PJ/ca38FzTQ/RKDyWrh7W0rZoqMebjcu+RkMHjFUJISER0AThsmIw1HCkF79FR6wSau0Sc8KZxjfs8aJXCfDw34krnQwu+gLXnKZ7X0+mODd+7+dJCYPHSi33ZKoUTABCvVHUdU4A1+LlRuexDRTQ7GallcHag6JjOBwyCrHADavnlx7UJV3K3WRNGx8mbVAuWAhyRt9lwom/vqwZBvldxzYQaljJpuBm+SwxJ8Q2OerKB/Z0+Xy4bpzeYjl8kp9fxXGxu8sTrVdndGvDlfSIbWtat/RNg04d3fNo+GwoI+afBx0OrHaDFpVBrTY0GIHYCLezUgKaE2ybKaL4dGDUeDsQokm9BTesr5b7He2zt4OgSzfq8/nINq9Sv5D6GQ3mdIZinsY64TZlN8rlYHDCVoZQnIylN7efCwdVlqYacED4wRlp2v5tey7e85wBBdWQfR83tHdPwRFKk7duxSYuPClhfw3UPyzAbdekkRQE/kx0ncnRB++MwPmVqKUAYkgexWCM+pxZjloDayqdFf/fNdaAKr+tkXEMzdcJSXiARepyjihWxJEsYnh2lMqV7Mx4aiU64rCYxC+IT4HjZj+JYyJYr9KNBm7FOv02yaFcHvGe2YoXI8on84qLkVAIshCfWBXfZSoyoKwWL2zXk30yVG3NuQ9/PPSH9gyQdbJCCRLBulBQT2S0e66lnwCkZJ3FSd3EF3o5Lqu1WePaV2gJb7o7r6y70G6HWBAHLc7FpVR4wiJlnKwRaK3p/ND8UYkjwlgthXKBEEkWgtKUQw4Qah6onZc52HyMReLi3LmIPkgPmtDx175PHempXDlEjrfTssF/vW7s9ln8bhUPYE8FQSzG7O5WUe111AVfDGphxZ6GZntFoCFzGY5x91X+Q4RSHjWKHtejdRxsprg1GN4sSMoIt71wuc6va3B4nNmgLWEc1apaqwSzQ+taGtvSaEwTJ2GOoqRvCeTy2hzZWBPhjIly1sLWAqfITlTE8DXw1SAuVvaHlrf2Cn4lK3MKb4TdlWfm03cfdZ6iXasOsIbT+0d//V6sTMVl4LPFURsSQ7iD+0KbMUK1bvg9sxdNINVVcqWQ1Z9PsJJmok0Xb08RZUIzHWYANYzFU1RIU9LGdxA/Yty5uGvWYi8rFQnFYoIh4nd5xga9gkcli46e/G2Eppkt3AQWoSwPuvALEfp4RD17JrrCcvpYhBOCOtr5/lrZgasRXjB7Ck6+qL4rWliQUArGPLIUNPxM3h6a2RkQREOt6i9QaXGj+lmWV66Ku9AyQPfJKhvYqu+naG1unsaxANBdOIjY20XbubsKH43+/3Y51vCqxDZ1LpprZ+CT2EZxc2wc8T4c1Kuw0qnf0IomE044CU78ppcE8Gb5RmuwSdiuXYsXG4FmSfU/ny3LrPYslgTQIXck1LRRUt8hD2tsqdzhaHufLpL3raweRbtc9B0L4JI2OPKuLn7/+uIA1WPpU6A0kgWGzdfCoQYEqjOWRXMLUVTXtSA296sztngyKGeBmrI5hQIbVsGZByY8WYjDUh7PmEW2lK1duEIHg7oY+duW2F162+4/5h6xZ4Iq6ig4XDETsK1VflNfSmBQVa0iWY0VfHK7rbMnxjVFC/GtRs/Pz+AJJN9fF1sX2qpRKcrSgrCGMBlKET0wYTbt3YHVseoXXlzutm+pK1vQ45xwJ9zhSfp72xwiODiMjWhzhZOlrIGD/SocNAOkBceMEFAmZmuV7SSqnjEpGjOZHOEdtpCYTZ5/9ea7KEolC89SmMAqNUXwsW9scxGIQs5u4o6eUEwe5zdULQphqyyrSEf4xiAbEhfves7vdVi0o9Z9Jugp5FMC6fBay/P55/OdPO7x8hOGJF+BBhdzsZc9IntemDKGUfqVS4kciPEl4Rm3YtyqtgibBAx2NeWEf12LfwcJ5T3w22EonBb5ykIQ3tFpcL0S0ZLp++T07TxdI8gNAsTB2SRTWwOqiCprwCtmlaR6RStOAVS5cqLxvdkKLtVLLOYs33KPSohs6CapbonY+92jnB3JcM0Y5x+xQ0dHliFKGVn+ysGR7//mf/fbbX76+1+XnX3z//G3//Z/fvv/6j3/1/5EDHn/9Fz9//hev7796rr9tt/9i++Mf7z//6vFzeT3u33/8fff+reeTeKGVjAQEjeUelB9bVlESXuCrc0w7Vkeehfigk5b7tb9oGOLeoXsH/8rEjWVXbCd/02B8RPyU8ndTodwasg2B9FRs05KidelFOe+evDry/sqGUngjSbklPmSg3oYwGIPq+L4t8+CjLCuOx8TP0EA+EIW38/XCFeSKhlNmfj5pcDsanF6wHCLF+jb/+AXd+tNc/eWEMFMdp8Ny/415P6Cmec+H9qDREyGgMo5btaRGISiOG2QVdnt4yfdV320Lh0ma/H+sK7/5n0PLQGNwSN1Lo14vM/EmK7LtsrWuodopMLu0gAinblcQjakHAZE7lGcNikVsfpUOtB97CKSu749u9y6ksM1Fl2vLBrnLFVHPuepy/I2+3of7cuNacBtjRxKuTul4l++cHtIc5KEZ0sPufe1BxSe4QTjbfgYgWt+hLIkDRFO7SIlWuuf0daR1kte+oXAaytnNVHKPZugig9EOcWE31JoSaEKQsUauZIWwFJzkxoc+0BZVuhXdCg8QFP4ybwPljSZmD9hJgkphbUMuvFAnC7t+82bRL7C8xFGv+Vs0G5u+m61l2TKEfjcJ63pUeONvXApnPVRP71XhXxqPZsOeK5x6UUu8J03qnsoKF3CZpvG1tlawVJ31IGhbWrK1omVo5/2+Z9/uPXKl0ghcyfc8oFfjkbY2EQDsRokaZa2AF0ZhwFcucmrsAhJZ1b00iZXFQ+v4zg7NAh1xbG8BqH3dft5+uf6iHgCzHtRLgoE2A2DTiBHnvBoabk3TiLysxcmntoVu/rbMhByP+8vxtDzXBgTcs8sNkLjGYXe/b/NFipENORFlLa34U+q03ENMcwtrgR9PSqutOaeSvr+/fZqoVSfsaa1exgd9nM7LmjJUjttTD0yNhXpF7vFSQoQgnppAdZ7VWs4qdpidQ2+ivJKDxdSl1S4tq7zQAA93GrtLnGZsDwZa1pIDV10BbdfbaCvyePOB0lusxcgp8kbPIGU3XSedQI9M1hwhZd46WdG131Xx0y1ZOMYAv1bGapjbhNXYsBUEoCqI08b0bTGl2EGJiQGOhogMCfVOb+aJsDkpYR0FEwPsLgYQiOg0FS2tJmjcmLLH3d2yLUtGNe5kQS2ZHI/ofeRfMUR7k5TkIL8wWcUkYUqHa5n8675tCFtEgVnrf3syLN31KbMlVjdv3UhOlUsYEOGMT3nQTaee1yujd2tBuh+Lx1VjDWXtb89NVNQw7mY4t882u/vnNeGM1UzHcZrH833BnWuD7fd9vc4Re49X7LEfqi+2W7L1Xy6WxICMob3rtl6vX1BEGmGDoXzKF7rGfbovnbtAkqkswBF39dncgzni1JViXbzQHqv8qjqC5ZFMbnd373RBkVw7t+T8sazTtWFl7lBQQ9XUaGO6seXtVUb9WHQddpf9+Z54TatgTjQv1iplHysSkDOEplMi2Fh71LZq9N4nOPfKwtYwakkjdiIXkAADqfJdV+0mZHsxNK7Rr1FqSKyqDLuqsUwwtphVQx5anJih5IMI863gZBkOUkYV73tq0GG5DMKa/62jzekO1Ztkyv9ObZNvbINDYmU35RepASFkOyjVk8ZJXseL9CnxNZisatgRG7DSu7rUXHGaU3RJXHd7npYFQkNrp1sv1u7somd1rWmag3GLIBrvLTmOGpXnBkJdJNoBLWFCirR2IiRCD5/vNxVNC3fHDlNjkmIbK8LuDRCgDwGXzEYuQoyAxyEybiiKzdo3ANkL3K4ZyTf+grSgrW+3Pqngrw+lavqnFFsSBKHyVyTTAxaQHDLd0wk7tWdHxbMiAFoY/3TYb+8mSwhiHtew1IKORJqj3BBXw+OMzweyodY7m3zKHVkyiaYZjuEa9XLz52PjAgQQ6TlsclYKGitqzvB4vkSHAKYpMFKKylhHcILX53PpaRvcQp893rexha5PuIiDxSe2FVEDSzLhVsAf3pfzlKZQyZfRHQHTZVWXVZ6hqzEStPVS7zG0xGa6UIWGKAKgGrDnbEpCbWPd23O1DQXifGSQ59MJUvTuiJV2FftJjAeDJEhYSvwCD4QwdQivJNI6VftzYr7xPz1l0ICXOdKF4UHB0+J31cxRuQgQhcyYtQBI6QvdwwCosQmxiQ3LaaOWzZz7sYK2Oq9ROfw+xjQp1WYU0ZX/7YFqjOPuxoRHeaVTGXKBoFFxSh/P0zNyoaD0Bypvt3XuFeev6dJeaT4UTc7vbu/2yZHH08aEzeW61PdWFSQQGfEf/6M/12OpQf/lEj1+Ml06kShoyKeaF6akilJs6kVYsZnWxv1xXvjQzjhH54eiDDDqzBRV1BUhQqqbFqn7KkYfj880tNGEsBryAJu33ZWleNFXIvD7/lNNUsdeT/eBrYiSNElbcoq4dj+QQTCMzwXJQp0C3pzMHoT+cdYy+BBzJEbtHh5iKk34HruEjtljkY6vb1/XuQFW4V6A7oGy/o52OV00j5W8wI1TgNhhDQOhzHhm9Bp1kT78LB5uG7njXkU7rvEfeTpEmObvv36ZKWkSSv2kvY/1BvwSElOMi8Vxl1PrsHRTOLN2GVJnohRl1kFcVKUME2AcvY6gtAp+5At2zqlHlQkLczTuu0xzxs8hUAg5GbUAer0rSpuGaLYfdwxB1xAEqufDMBGofTOWBJTowjec0NkLIFWBQUNTLoWD7z7leNttwpFsUl3Bi7gFLHoRdRTwUlGtzlGmjnMzVCQaSRXnrhSKjo93a/aZAj6r+PMxfuqA3FAZ4L4s9b5+UYSakN3983qv0/GqF92ZYR0EnKr0w5ndSNIGGoE2WowquW9Eh0osMzMO0w+c8wIguMSR9penH/se1Mx41RPcL38DOb3YWnfY1MOw6Oeyd4N6gxiks0jIhaWY5JnSC8HIghOQJSka5jm28h7BIFyGiyl8hUmxwGhPFIXlSMw4rqs+KPnRF+AfAnK7TGdcOF/O30s71Coh0m1NyGOZaIZB+DSBrAhDs9NhvVdmaIwrjTDjovf2aOOh7b62bea5/ZVG2i7whlvdvTq5W7IzDvvIzzHBUIArM3a9pkoH/cw1ee/1BP9d1YSAqlYNIxpVoSQVFt33W4MpAQ+93ldpjiBOrOo9o0IgUuoh7QRlCHs9w1UxqOSmejJXowg+6s3H26kHIkmoR8NVBQW56vpIhrWLs7CRaPZLBxSL+BrgR7vgS8yi/mX52Sfv4ztZFSuyv7vT1Vqf4HcV1+F6Nfyy+pc9/A7TWKCcXiGQDuNi7OXGCpDpeGnsq6fBvvxw6fUH9+d+vsyY4KtI2M+ULBXMQKfTpYW84HA+Ls/75Zf3cn8+z6gJTbfp8o/2+mm8u1muw8RAcrNWsbWcgrgE6UeYJ6bitAJ2xpMy1lrFoZWf04dlGulQQwHstnuNGrHR8Lp5TuDdvrXhsvDZ4/3165fLkvuANc9fbCi6xXRzN3i0ATgMKc7cGMMkrrPgJOUz64uyX7flPPX2B/goq42VO5HBUxpO3AKhi7mym7M/ofMZEuKdrafWY69Oxorbdr3+GiHJCS3VPza3yzelVJ5HE5rSRqeKK90UlWUdlPRoWRCDvYqHZuyF4Xpvt2+hCwkM197PzUklx26P1U9/KvkhThAAHwPtd7ozzV9pdokRJkGqN5pVhY4+JlldB0Q4ZVS3VMXxPJ9Ra9Vt1NnKO3Uaujicj2vv/lPpnJ7bUhz0gMmYpG+epvhw8EpDx9SBEH9iPBW+lgXFCHHnfAmo2UGJrGlP4XVB7Ke9QmWr+CyPpizn47Qstwv55WC1VLNbOjXG8mBnyKShAvBVqqD4zXIMkQJIuI1luZ0ONjSUDhe8Q4zit/rSczEu18qIhlUFhlhmFdqrcSVIhcGGpRoCcn+JTeVcIXqexX7zAbfbDViPxwtqcX3359kmmp2svnoBSb5mAw2jN+EzYJRh5bgt+RBzH+7r9/k9RyBlHxIPpRbgna1DuydwVtdx8Ki6sCmfCo5GuMYmI0IdXrMe/1Z+ytei5UlIsINmdwjwjeX6BA92CirC8tlEsXZrES/keElWphhV7vbgh7Zj06Fb+hVFHbZnu66gwd1niEarT6zTy8tQIxn5WRsx0Y81SSC4ua8KbKK16fSqD9lkPEbdvmYnSQgytNG9qpMPo+AJ2MWyQBDm5x7zbIkiG1ymr3eua9W3xCl2AJjPyjJp0yb5zvPF30Vgqd/FCE7uwzOwMYYjuZ6Gz8aj/Y4Y6V+T59MVifItfzr/0rApRxWADDREU4uOG7pzHOGBs0dYuY34xshYF0Bbc51sSAeEpvV5ubZuutOIyDhQE1rU2XXauwd7XipZJBgJb3TNjaUI3XSbqKDQa29BfKDeBJu5YaCVvzQJwmkS3m/8WPUSxmM5Tq8z5UDtYKRHz/PkmVALntlaU5tMXQQO1sO6rQFpzEsKkwUcpqJmq8E5QyVggHbJbWpTkd2URaHQLtQ9cZM6VsCvj2VbYP4yY8tHGUOnGGlY4VMrQIRMwSRF2aWqi0ZgNpEDqNRvi5cJ16W5jW1rXdinPUIFgTBGcTXqZGEF2IrESxPUh/l6rcO+14IhxePSxnHeVxVEgd6sQlQIoYRcEGg7BXbnIP8dZ6kiEbve7q8qpumwa6wNUkD6dl/GAHFAkltO89zYbBkk/g2UI2qcXz1ZFIhPiEQY42nV8FP9DCJDEWj6cbtLfQ2Rq5rgJIXtmIlq/qxrc12x2ONRTNAmH3ntIVrxxMg87lvgwGL2OR3iUvcQUi/Jdjyh2bMkczzc3u0YGhbjB6wp/2eqw357tGazlOIOPXvPfpVLydROEtTvQPJsffhnY9vmE+qV/7WIDZB5SY2cBGoXnvQaPmxItqQJ5WN8FuehuefarDxPRYwcBHJyios8WxwznbEb1yOJVhS5v7SF2YZQj+B4kufePbL6bBMMbQk9zm0GOx4O+CothsqHMg+0yo8UYY933LvlcS6/r4vgY6/SMaf2vQ6l1CRBcHJ3sD3RZvelJ52FQXLXuTA4Bm7qd5J7vFS04W8XcY6+SNXcPLyTxeItP0fP+8cg4d6X7yIM7hIa340/uaIFLKxz+bo81pWDk1htI31EaK6wojVmwIixD3MwJfQJEodCdXfrnzTI7FJgfF9fs0A/nZbHqmAkPkaubtl0O3WP8yUSlqslwOc+KatK0wKOohA4AuVYjhwh1vx340flp3hCW5ov0AG95gR6v5/RwtovsUiFOVKU47RT+mBv8nssOxjDslpMPzNrRTrCSFQ0HNKisIHUcmJ9dJs87PhYZXipH/BIYcWSqExd0G5EdBc+TTkUReyrDQUF9Q/kIQPVtDYQ/vvm0J7tpIzAj2tQXtDFq3SjDmMnd2/6UwJN3geQB54rCTbIw4vMODhGeDBTu7yXB/ufZjYwBeBYuZFBPIAiysrK5HNrYOVZvJkrWplHSmwuqetNw+jJS+37mFvhWs70FXhhjkQRD25aQlkPOgsCpWnfRJAFSLZjbPGmpZ1DA1zGgiateh/mcz7nSt1pNzfWZwnt0SNHVM2eFCnT3IsX9K5JCPaeeo3P8R/8vf81WzB0NVSDGXU1M+kK/VJ2JHOKhCHHG17kudpe0GWvXJSDd3I8ywnZpcWhXU/Luc4nLZATryo3kV8r3LNk3mVFpAsFBRgV3WDoDoDeRLSuagN2FAVt2kfLaNCx8t0NOPvxSiA6PSXKRpUFgW0gbQC/w9jgKjxidCAaEcC3nzwNQu3bJyKbdMWxg1JjozrVQEv6MzDpCU+iBgBI6GLA9EpD3eQOQ3DD+TpJiCylLsD5AhMzjr70RKUrMV6ZkhdzZHmtO6c+0g2sem/fh57NiTIHGsS1rLXty26NHjBVf3W5JkTHGpgKj+Pl3f4mTCB/VAckivJXNwIFphwDEH4OUE25+rnFg2wO8kyfCu1X2FEGN1p7pC4D06np7kwVrl7ki4ZDZ97NWO7mwoweCAJEA1oOCTQ+cHWGnOYLDipBdpJoHZesWQ7a3b+/aQu3Uusuz4UyJB2cyzYtmQtyzFMJBwBjnDHWHj3CNUJ+rOfSBary1ANWo7fHseMjQ7Xz9zT/yIQNZbiau/MVKk2E6qQmsTWjJg3cgxuylAAuSgu+Vvwm2TSj51XdPHPx5hjYcgm9o87HRtEOf797a0nqkAQUK09VauvGwTt3+Uq3fN48AdG/JpVaaCagx8wYhEXf2QgCGVHLyeqJSOWwYXYIqqpoLfc6nyd4ojLnColX7/l+h6WApBjIU6/dptf802Vrupy9NOPN/hyURBzOcbtRlAI7PuVQtA5E7MYSOIRimINonEmNvelRdXq5sxEiOWKdLz9iEvRKWQQNlPJ+8Z1KCVULwX0zuiAUNl0XS9x/DyaZuqzxSRqOdXEIYRQeefSgDYBjxbh7JN5ZHRO3lCbeC3FPkcwTH2ZB13Iz7F/hVriVO4iDsY9DHc12yO2VguSP6l8n9lLnwfsRU+geohpm3KNlVg0njglqxmikND4rJWlbW2Bo/XtpvoUHYyd8SILrpu/rbl6WpEOrHlEqMDRdTref35frD+mYDdsrvW1OqSvYQNDb8XgV9KRZ+iO0NjVAOqqNGejxXl8vGfFWWlbgH3an3UUh6WbXsf/CGH9w3waimZLuF3l6HSml7JtQqn9qhyZqHq6Z9bj/rMSa3U5LKowL2AjWJ9JlK7+Uau4W5tUOgqB6QMcgmWCaz/MnlFLZNRrMWp1Be73v2W0P3R+yCpR62phCxWGzHI3mTMfxFt7hPucXZtUjGtZyxXoxH1/3DVVJvNzU6pJuJjssV/XP0gq6+/K49Ezp6XEgn3Y78G4R9cp3ymypZGtvdWVYFZTQ1LIIJA4OMSpZzo7wpIwxhQUR+bbXArQh5bYtfm5aJtjEGhzRqEqpaAy+JEFIj55uIw3duYEqUhck4DvewbyADzuM4b/YT0DGcgNGXEb9r/d1XJYxhGHPplXpNTTQWCxDtdBTEAFz5kyqKiAa3ShedE+wYG8tichEFfjIBfzakGVDpSn7Sv83xTuW+iblNU3AlfJcg0MT3q9ioSHUYrbz9rsJDR6b0W0+oBRfUeOHxtOrRlJx7yUN1cjjkTyXWVoEyikPUU138N59XVghd1eGjxSYrA9y7MQB2LbBtT9lapfXWhh6lX/TKPtlvf/4urArw/dEbWMdJbayvNR/6j0OIhcUBWd4a1Ospx/cKGpFZR/FxZUqpfhYVLvjG6r5ZwzouCLf8SPzw50j3e8Z6TFtTzD5t5hSHqmgwkqjAGs/NPzZ+6q0r246TXbw4XSRVMolyXVAkFD0K5nSABk5IQO+Wt+kGXDk7IEZlnaF5h/jq9RoZNOIJGEck8txQdgfhSqE9yzDNJ6CHKKu/MBQ50vRzcfb83LlykoauirmgAH41yEiKO9Fn5lH958PtmiHntJKNsM5+sgOEFE5WXMGz8yzTn1Ki9iCgGZV1WlrX9lAw1tImzFhSHn2GA9huevx3PNw0EqaphgP2C5NQsO0/OkiW9YiJ8bfYw8BNxoaNuhRAEWG7LcGz2KzkslH2omzEmFaiO0QDFpdsRbxqZv5vSKgfE3NNqQSH4zBCh9BJiog/fkxSLf4vQObYNijCCwa47ro7Sa/l8tgNrZnCllmTBWM9BE0a3Hz89iCOt/O8ryDezRHWmIgMqw2sO9Yc6rtnMYL6UnnuEuicvC7Xx7LTXXCJff7bWpABMlIHq0iluYcXyIqPN2tKVu+QEXvFn8KW3YclXlUpKjwt2a0GIHfI8YhkBp5x7eN9rlSkGYE0BtmVM292/aYWdqJttkaxHCsOHCsOO+5duVYd9cQ8M/ZRdwhPaJrXaq7aBzagfgmI5kDo+g10cV68Uy0QOd0+1bu8HjI4R2ghd8GJDBkbx+vt8KFfmtvhx1KQ05At2/FDSVThPeWyZRdy8CiGk76hGBUjIue45HwwRJJjyBUna1RepiXJJOktFNU/uSZ5jOChD5sqKl5Ttuoet6So9u3JqOEKrf1FwwUNmOECARdDNOmGh3VnA1Cb+cUuiz6yGq7xYcFPmOkaoE9DyU3WtbNUqGw3OISBBq1Nu0T6ZU8MlU9LnjDukuAR35mrpF+XBvcY6iQpQsJUuepQhu4cnn3HiNB/nN7f0tYKJxVr6dz6w4Sjex9WbY2zRwtQ8Ds4F6CuscLm1ZJc5ORskkQvTf3E9RoFH+EG68NBZFJYyCwbs6paBWSDij3peyhLqWCncS2Fjaqrjdup7VK5TnOdxVoW7YlOdoehS0vcxAzuTwguUUGyGVuW8zrumI+P4Nsb+WgrBrgTvPHpFKP5FXTioPCwFVLbH7Xk5ZWlS5LIWWfSnJhJCBFRMl/8N92Pl9dcYTb6/b9nZ6rGaNWVP50ZAjJw4MGqyIzRm6TU6NZLlMiAez7JcBEDINmpU+lXMEyXsXQctc0PAHQ6rbRgiKvdDPIywVAI4MENBDxXUvzijuxoYhOXxGN4qgRBPQ41tC5vrOZbBhyt7Gj65QdmDKDEIfiX6gQupFm4/zBGc51I7ofqSTMB1oh4BbNgHGkarLd/SqH93IPg7C92Mp17FLO7dFIocIP7BlwUXyJkujQdx/EbsyDQhvrcVx8SweMlTsa2YScGwwNcS72YLr7+Y4cF9sR0FPVENDYR2w3lKLXTFSubSROWi6OMhAwNI5Z/AvPsCjVthhqVBFABZyUCunL8WzNiNnGQZFWsUanVdr03HGhOsyERsqq2gs45HkkyruNolT1aHYpQtl96tXD32OxGxvlHfD6h3/vX6PxdB4kABhEXRfcfekg4a9DfOIbbnZDF79EsSP6fTqoRV9lYV3VxNBRG1yyUd72pXu/r9fr1gwkbPJL5mmlQjGqY5Fy3hnatWgbQTu1CRxgvKdzy92j+MHjY3jR4cf13s41+j02vpLXA6bGM18iPWZ1b5E5Z+n2PFr8rM0jNZG1MR6Pst1YSIGAFIGuoAPF14BEcCyKa5UDaaDBTv4Ml5SqC3XxQ2BJIWKHZbNnwI5ZG7DQ5DDQt9lHp1Gjg/yh4gDg+bwL4VyVkI54fa3NCojt3l5N92W7YM32l9ki5hJ/sViUaMqurBxMsqEwaFnNBwZMQC87o26ybKmnYelqsUKnIkpaEOqamDQgEY7n+7399kcFkdJV2zRGMKgslJ0bdRhR6dt8LclNMpZaLNi/ewEnwJU2WuXbhfXlMPaKopFH2Mk8kJD0iHueZaCGXHvmabuv8+VLKt5ebaC43DNN5Hl4retybUS/gUo30uZ8+1xDkmPU8Gv6O/s2zkOEN2tXB9lL/3NpzzBoJbZq0KN3cTYP4EtI5Y2NcG9EmKSl5XlMU5/Luo4N8g+SBGbN9btje0WpdfHV+fjZ3S0L7Zpb5mVMAh6wJP7EMkGbhYuUsn4D8Om9sfCktAwT+t/7WdLq6qv47HG/bZerW6nkdaWlyPW7sVidVf6jqrpVqnyfaq8WTifVVBAa84q9hxVHuWSjPG1IAidx2akAd7LuKNcxhRvGC+GCcWi+53luGGikMSmKymxBxNi5oPokKVpZWDiiGbyJKQtOLNZanjwCbdBRJAZtUnGE1dZMYNv7NSahzRrThJ5+gyFjwgdHRRT98eGx5w/TiDrRDnxiWyDKvL7d78YrTWXkAF+FIAQcKd+zf4mhgIoD2wywPJngffbcEr1yWHuCrMcxQkZPqk7VMmUg/wvkLsXGYY27KciazFuNofjw3l6i9c9NxqgIQ7pdYdbYH0Jl+uP+/uiBZN4hUjU0zRQKMA+EAEMO4onzfHErIalDFGl7kx6qjlrez79HBfkVKLj4dVBeNosthTJpqZc35t1Kw7/Pa0ude40dkcvh3IDjeSTyqopjgkQkkbaRRz3u2lB1ZLjvKeLtOXY69AeKc2oe5BNQISk0b1uEJL3F2KfnY9k3mFXe4zXUJHHiw6iCClHGXKaennQJrS77QvDh+75o0/kCSKCpbmKxPRxC0fnSCrKgVPGYbGh84QAtrUZ8rtuEm+KNVjmUfyCznU8biM3ap5ZkOwzQWXdZ7/4WxZN6u1er5SLhwnThonG/ihj/jLmdpsOFBXhyYl54v5b7XbDUtdLKrvc2iqnPfHEUgH+6UU8MEUy0KHw0WKlhDCUS9dDpealZ77EE4/5zOU5vph5v1m8gIuEQVrmy0d5YoqLlOer7DF17SjwdVvPgpUELJ/uXrd6PTcgASsNmS2u2lvPpS+uggspchcPp3KAfmX4+bDd1l3qyLUhRvhhlk8wA7I/Xj/PcwqioYNKJWEIXmDcstEo4E7W5YK+lh9iWCKWQ0rJs70par0eOcWt4y8cPisldeFy4tB5WPmeB714goIXs5e4c6G7Di37GakWzkgJMXB6in4uK0RFleBHvYmV+AeWmrCB3+CobZrGSXZr9eLh/b4y7PNZyoQYjq0SOHlasy+U5DZqOYCLTYeS4sZB+9aYYkrum61BPwx3kBSzqbM26r4t/CnR/hb33boyFaNInWczzRYvW3hHZUCnAFicaJZZ6viyawQtJVWnwfEa5DMTUuKyQRentlJ91ClgOePck2iAiWTZbyGgCrt1bkHl6qRr18/B/cZJfeDsES7pR+mcYQffKrFlokFeZLqrWGZbbH+7bKh8J6AhgOBTmeWQ8o6Q3ZwhqIVWZZY9RG/uILPUe6hvAbXFBVFBZkoxkwV7Mj6yE2HBQFRiHjFXKAWjk6sOeqC3x7p+9C6EmaCIbHe/PXu0nGaYeavXYw3tbAhgvnoSnBME2WUM/xipPqXAMAPQoSG/60sAGcN2AcisdJ9tYns2xTr4795IQfVnbBQKxlZQyA5LVB39q4741WX0m/CcXk00YiVsh/XBUIK1VGGP5RuY/pGnxP05zd21z02hr2LrJtlSppoEixuZvSTdORvrudRiDBdwAhZf5+v29cJyYGY7Kk3j4UCVQ4mq0PXiRLxymsm35p27H4WzRs5nH8TYrsePUsDHlPHwVR+lriC77caB7lAJ978LwkWIrhgv8hxyqYVqtFa3KgQ4ZRiIZVS7b6GNk0KxQbyl7YnLWY/GD3KAmcntgx0t+n47TeEIh7ETldQpNSEKO0obD9/dNM2QxV3b3YQ39b9PPAOJ2A4f1iYNqYBLtrInVCG7RgBU9I0C6SptwL9UpiaUw8hHRWlf1pFN6dWycLhfvdxeYpOq2W+PmSZFWNeOOUsGup6vimlE/p4KZ0K8Cbjyj9Jlwqqpgn0MPrPHvu9entBKZck5+4ROcln4gKfwgNYxxEJDV3NNhval4eUFbGhvI2Dj0uRLNBEZ7+jVAn9V1zRVdid/FCXB2hZ5UyJVj/ZeL4H8M0fYojm02qSTcM6jc1uQFDdFTOcQogyaoNcX1S7nOLR5KbS4EvdytlSOgALD8zKafkZF83/SSFo/tU6Fz37oh7dnWFv+Ku4hRVlN0vE/VEbvdud0PgKUUUmUiX8aK3fezTs7/tmHjLDTGxBhwVLEZT/80oJVjg+TxdS0qyalK2hU0XD1fisfldktNyCAlH6AdeTaNqqGRJDopfn2Y90BkdRUySN1x2M3OwCoKfwDbVwhso54fI4yt+Dg0+dPwYMgbZAvtLwXUe9+0fbgbAagCGbuEpdKJhB6eS4H0ZGi1zxjNLK9l3iKMSSM8xbyislSop/DF43GU1qTHuq7byiLDmGWUocqGGimwd20wFeEgC87VRizhypzlrHO7c2hzz02Wj7VTK5ngtRADeQmta1Vkuz3XtWc2v1znM1BY35IA2t14rY9i95jQzav8LhO+Yr8SRBdzdMAi3RulOuybstIrUGEHYdWKLSH/epZYCc4KzJJOoZ2n1FKNpantmZAWyDjhxT3LICO3NELkchkvfmhEnFtRGBipyTj63FwmQDYaMHJXg7+ImQu0GzCSpu5aQIiUF/WpPdpfxREymc2p7gM7Ltg+lSX5RMQgPAb8FBYpPyzQhk8Fj5BTE8namulOPVOIF1qn1oQdwL9PuWY8deRDvl6b1et69+UuPbqfX7BK9UOREvYq1Zw2FEjoO+2vY6HAhz2P/+hf/7sKT8HAYCOe3bwAlrHTRcVqhVmLWYNPqfCjd0c8NEXYiEDQkGHjRdnKH+0fOiI/pJPwUG/1nhrRobsjj2pF8eYIFxqDQjGyI3vg83i8326jFo5rOFL5rEfMSSZlV6J/2+bKNngW+aDiCI136/AS3UQU53W5uxUdA1J+0HGunXsAUavfakfeqIw9N6FW05MkKBtEGLdB4n1TD/IMo+G1Q5PqUwmmPiooUoaisSYJTjzFBgIMdGt6OTeY+Umzpt4dIIYb4coXyLHdfEvDbcSYmTIyUr1vr2uP5ZceHBlqTgqPBe+n+liTm/qfu9ac8WyXi7WLm8h3U4UfO+lQgyX+1Rr/doJQaXBRyOBrx3JIrII2m4+SyNpe0V3q4q6HVuQCv7DIsm7Xi6INn8BYNcL95w0VnJpHToikUbJJHNMTicJCKHBoE6oCKVaS3CN1bU8baGrtuotsjNdiH4J7bp/XRqtqdYxByeXP0MRM5+NFIlFNoO+2i4AgZJfUCKMsUTdjvVaB8knQ4QB/D+iMzYMYr7cRaYWqANzXZ7u4kaYVUXsJQ/h2P23mKD7CA6jQJfioCIyXsV8zZBlczGhMYx+jjF4JoxlUok1RFVW1B0HMPcqkx3M5T9P1SOZu99eaTkmjHaZWMjqnlObybigtNpF73CskEo5JuA4mE1zrOM+vdYkWNe/N0vCWynfHEvTWHDvsOjKyHuJqul6qxOFtT/bNZdYOHWBtmKDk/RiDXBWjeqsTY9dJohWoglWQJW4LNzceJNk1HEkhucJofYNH+O352AhQh7oHf9/uP7XNGRK2TuFbvSwcBqUUhHtl0iLQRDqT+DDlAgi8wi9jsA9v9M4at9ECGUJA9EjjRfT361h2C+gtMxmP1bhXXJNJY10ZABLglhUd/yA9T70kLsUEQ2NlqevPY5bVB3jufL18ytdYwHX8WLGwW9v4nFSqzKCTWjCH70rN4mnMIMSVYAtNeOxwX5aM1Wut7n1fniuF85uC0SXc7nlfpvkav7jjsZ0Rk9Ew9nif31JFUSOiFbGP5TVfJoxZOVUc7FolXFH07d/x+LwbMGMkI1rzEBQ2DB17JBGQM2f0SgJEgHpapKpqQRr6+zVVZ7oIy1A8+MWdAVmTdD6PJfkrzJByWWawos+Tps2rtGNCbNyCrZi6UNdKSBt7rGTB0RRpvn49qgR6l4rMWj6Hjy4i2wmBIu5wuIx9XgAftYDHJ1/hVxeOZQu3qpPqIHl4breFy/kHokPenKf9HZyfn1rox564PLSIN5Dxgqq8l8rx7hEAIrC4XqlT5nJViKp6RMXz3FXe7+vcqvtHa6aiq9t27xnuXa9Ty8qM7HanMkLjqyOvXi9nRMdwYzxOXx2k9ToTaiBBtLT95CibQUj73WukYF3naL8icQBqat2Z1/O1VOVSYzmPnNHTwZIys6gj2JDt2oFF/3pdxdB7Zy3LZm3L8upBImBIBA6v9tLr4rf8D0TjUSZW0dQeDEz1tQ5F911F6tbzrffXljGxISjxDYM7CViVxL1zqHFtHMg2+nK8ntv/OGc0BdJjfaPUidpGIR5FDwp6fM0zEXXKGnmVF7iAUSNk0bVbaUXpCYlKl6xE5Z17JVMeq1c1pRCL7madfl0vV6G9LkuLksTH1jYVde6Dn9KruKiHol2bHRLoGkrwn1Sl+QCto21qM7ycIvfvY2l/HD9wBFqLjxWdJIp8u2vl7MiSztAKXnUziGj1UY+EF0P+pJqwYgoNNAlcJZELHXcrPtc9mIgM0hy8R7D6rJBKdvgGYjRSEJ2FTLwZ1e/aTnI+3r/vYFDwtuDIlZvVY9CmRND+otP7Xp+sJY9WEDRIlsHfEn2zZ9zjVi2hA5IhVcVGjzsU2Ize6MZxPJkLzXLAecKUErK4GwwgPtIkKbdYryl0WGrkTIhwubh+YOMze6NKnAZyMgQu8O3a43Kn79t3gVxYtQXspQkP8BFazyaZ/FTc+b64e2zf2uteGpTpYGW8/EhuwlDpE/+PsuIaoa19sQCGbkw9ADdWMxTs2JRaMxs84p9GfMbCWk2T3PlxGBbDOlREt2FzQK1TyHVUicBTkEeQIxUl7oo4x+HSINLwwUc27MZiuSK+KnfMxCDnViQcl9u3G7TugWAewGoAYaz8bbQIAOLC5nVdsIVtSTKYCDoIoDUOZSe0LLVxB4S0o1FPDo75hsbNzumoMlcAGkM6oundm4+F85aYBenWv4dVZaduZUKGapy3TUbEOHeyiavwf+lP86onQ8K2QKt4hIkKYC3TupGLeSrcRXUjDE5tguaSEJbDunZHd7OGpWYW0DdocoMKux4wOC2Cs0MdJBxauS/VaeFGa7VV6NiF0GX4zCGudD7qILe48iCeYkoztTsYY8CT8GxT6ut0bUL062vkmF6cnXZ6yibRcYw+pQ2yNtHh1tUCelHy0kPeIfWraBptwmo7gR8qUPRg23K7uOjGqpKJ9afqhZ4u1BSWJ2aYGTDuj6XgvEw9c9c4y+CjtiiKWHSiAYx00C7Gxiq1w4ms4dL+8yWosDruAtuQrpuNMrSEquEgMsDP/jA1u/QnOZtIAJWBHt4bWbdS8/OwsBRQkcyp9UuT3Fb+Q3ivsf2rk/kSLWoG+1Tk9gDyb9/frBdJuhsNprgcexUJT+mjm5V1AK5FbOIVZ7hJf+hMTuTuWEQchcKWvPWGCay9eywSItMPP7AmP+v98TAfD21Y4YoJjMfQjM7tOTL05x5dNU3ojK5a4dLDgI0csRezPCr1MDzbMoyb7+ejkrOtMOfWcrZTVfKUrYNopZ/DEtNs3oDVCEh2QQw6AfIVxL2JWI/QokDYuUJFzTCpThB+MFwRAd61MxODi+8UaD0ITABoe55p/E67is3CVAeH2JNRR5ShDhds3K1N7sE8I7phUy6ppBDriKZIYIZscfboiasC2dj2EZv4oDdEHVraXBJmha7deE191J9d2y1VP4wkkKWiiPZgZfwtj4+YTgD6o50N1VbONtsROSzt7d2NGKGm55Dw8LEQIdx2FlA3at1Rm7cHETWrPXGpfo3VsY7XMfUR05eMGofLtpWyTJtuj8zGiELn+cYPfvqTncNAkg84kzDQOB97Uzs7lD+r3Vk+bimC7nH+0G8oqWmlUR5qpntpBQrlcnqJy6QZyHON1Ot7zNDEggghufdovywqy5/q4JinMmfDxhReYaKfDE7HPsYbISBX+/V1JPIm+F3TRVWRDbITgFzfeNTxn/zDP3em4Ko60exSwu583rWJg7qGOcKLi3CNstF1dENDhyGFo9Y2GEUflm80hScf95a2no+KnBYYjwxTh9mlbhYImQyGamWcVXuFyn3M488ESI/BNxwAH8sSI7jnEJHjJJ+WB7ONAiMBEaQRychYWqCrw5zyVAhG5u6mw9rbCpfTOlZU8m1rvjScpZ3CKwmJKgupVbQ926A62ZpL4xiH6D6Xb35zca3HKK4s31fdjGnw799/dx2N17wRX9yTVB2w9afrOfV8blRKf7Zt1f6DdF51gMxkgjS3K4QSgdfLoWdZsHSqH27GlpGh5uRFzCB2zterTlfA73fLa2UJ/W2NCZmSOVLSgMab3QwQi6KiXPBIrcJep3iiGMLnMX49mqs/G1ieWsae0RlWJpTA89u+N/toVUmQKZFCo3bCpN1eGgA8lRtg+bk2Z/Uca8Q0GBm34KUxVGYMAtQqZGsY1tb4miYYG1pktKr6caSGuEvzq4FY2qbaWMUvpaG3WGpYbv/+cb6kpsNtpjy39KHrv7ZXe1sWqKfb778fj5d1IzR9ex7U3zZjOo/LIIpj81H1pDteljbQb4DR0an2cgbi80HPWi+v+0gT0fqJmm8/2kpi1uDV6SLztbQhchehh2Nk3UBbAroESA3KVTivkaxcyseyLyKXxw69OXvcMnIaQoiAUxvgVa7MkY2CwU1d9q1WuxbDK8Y4I4nC1STXtK3tLP6tgj3P99fqOvzpmKJjjAmK5a+xTqMzOZjb0x9kvQajiVEQHBp5iyn9tH+1I2xqojEW7ob8Eq+zeDNqEm4sOib6NNFPskfrfmFRyCN7bYOstoFsnclYQly+09Dxn6ZpiDv7G84SpHk7reb40odjUBdQtSyIAWN/CabFDr3f6rKua+aC5J6Zkoua6crOCK1SZFWVdIsKDTX6JuuwqQZwtUtvvfIDY4wJmozJ+AIiXheFG0YQxWPgyzlsXq5gCK0qwB+pF439JA0FWY9utRt0y8rGrvAMWy7UdahrhbkfNLT8FGWU1BoPa54acu4S/HN/upCRkl91Pd6OfA/res8Qqqmmf12pMayaISPX0fInDSS24qEYP99/XX9phYhgVLtQyAdRL2E17JRlhnZ1GemDBI0DxbTOV0VG0S7upjHz8NDIdGBV6ErDvmUixsR3IBWseDlG8nMUlmsHWjWA8QTohB7O+x4YlGgYJlfp9R3nIRBB1KBct2QWXSCnmfFE10If/zXKMeGdejyfLywgYcOQeByTQu/9BL6SZQ9m6yajrrc2NdRsoQTnwOpvwNMdZ49CQ0ZraodVtAZ8BlADJyxuvYci9QOoBWjEH4M6W9QSBusaDw/Z0uAQ/B/n43vV+NKiHjnGv8iMEWLptmfWp88zoVOijI3GEhEGRhJ6ivGgVQxqc0v60Tirpmt4QkikSdOJAaihB4QmMkhrqc4dwUeveyglwLh8285R+9lVPVtSpeHmMYVEQ4DSfPv9t0/fxF87Z7uwc2sLr/a0s8QwN9F/WO/f2IANULnWNpaqaWOJA4wwuxhyktvIF+8WdAw4opN4vCc9p5lBU/t605wQ2IwlqSmX8t1nNeMIqAFOrR2uOsgIXY1OYnwfpkozGJ/6fqSPSogCotqyPSnqRkrZdZuvKybTt+wUNANYSwd0czAOP0Uv8qY2pynF/ng1QXzZu/aKGrhyJDA8znMVtLMLSQQ4tHtJkeMQQvGj9upJW+JD+6XPsZK6BXE4VE52a/YPnL73/3NrK1S5shE20D5ISfSdpMlj6RgnawRyWFRxRStfOKQBF5crh3JLM07+a7EAzIA4AoFBHW7MqkAA76mHwnoeVjvze411PUosCo5QhnJJH6CHMojTxsxtlI3qW8TKmhmHRByJujGV935lYYk6xtbHOCrkdnNt08uMJKbchFswG1NNo33JVijl2obyBUYLKnWQo+/vbbcpS44SJ56IusFXNKhPGq7KyaNGgKXdeZre2yKGeBLr8ghJti0SAWm+P8+hm23krPw4UrZ4C2C+Dg0xEMAQxw0DRGStICYSfENOgEBQraX9KqF9fxektcEVQheGKQqYzKXGigM3dVFXDelcXfYftXLLNKg7Mrix2pJjtmnuJA7i+9ZsBm+ek9/luRo41lk3HVRWfD2S92m5qm42A+OxRGtHD+tcuoPVNFkztPkYDHgcS2qclCdOchM1IoclZ5mcQQSETxr2kEtcMw0WCeoYuuHaogg/9P9ESsJyPx2/Lq3kasZ99+Yyqvf+87uZwkF95TwqrE0ecNsyX67aoIPHHgjSMicm0WOMw6NXhvX2DFy0FzRYQZ9Fg3yqm806yzt8BVpRq/oZkrW06NZ1Du1+2Z7xRkm/I00TNA0clg91JnBqJsa4tm9RkyIFTie1jFyP3TT+VIeOFTEiKmI/7u7LvVo7LcAASR3RE+1kN3dlRxaD0/Bzv9PJbWR5u9+7Pnit7V3S12DY6h5GmkAnhufDh+52BcACY+cmDoHRXYgFLs0Rgg002sMmzPUu5qqYyiZ3gJnxPD5kUD6VKu4hYB7PX+d5Qc4wgBVzIliV/qHIaSEVElEjUoGl9zrPk0YzNmU7Fv7Q5kA8JWEd3nRpBhk6MVbCxqyahuLVslvzOsw0gp5peUV39KeZJBmnKQttdeE2RGtgH+jG9NVMGDuzMHMPratNx172N37sPUWKO6GRGu+meZyjtcTFmozMZG7VY30DGvqrfwxEXI0Btc++O35+TNO1hBHr8VuxOYZsGsLD+zJqAqWFgerBSWJylC4WkYdGsQtWSXBLkXKx/KLomJLI0eMnDU6tJKjj4KIZWh75ZLTC/fVajwfCJjnXYG/WDFlUZZycVNOG7DDwGBiYqdebEo5tUKyak5PPqGVrnikDO7w4zfA63qmzjvenlBtqM4vcvTB+DI/M2zs4YHCtciaP+nDXk4DuLsnLdTVtX6VTT/AGFnOzMWbBpkeBsxRrUqdfHwKWHzRXJoXeLNiz1NwKfPFIwGyVumaOKCqq3F7Q+jG4lOSrDY+XNk/KKIAQBfKIe4wJamc0CjOGcXaHy2UGDaiQZLsglDcc4hve7ndejgbHOGMBqx2Cyn1Q36rXzesHdZQjybnlxx/D7nLWeNgA9lqnjPEEXUOowFdCwbJNn6V6th4ccW1wiXBiIc7c6NnHY5ka6T6oVR3YphCMvBdau+X7Ps9NNfWM7bZOUzWU0Eh+iDcVgVv6/HzpplHhqJ7ArKH48/Hf+Pt/Xg/jojFA6J6Fx7DrGCqlN0XFPF3qZ1qrGY/A5judbNg1WFSssWfDQOFckOqA2z9DCSe6ZP2XrrSMQV2HXhTJ7hHspEA5JIJpAa0LVw+l/nzLTethf5nHu6i0DCTX1zale073nz819ny54A/5gU7c2FF+KwJ6vnQ+n6uvpkluWLfv5BdUV248GvZQetNJnDf6ounyKuPxXKKyN80PyiEAQSrPYzyeH9ynhe+0WkMQCY5e1dF7xF77+ceXdA4+yk5YvBzOIl+vfVJGTHc9l7t4HFds2E2glO+Z79Jjyb0/WDskXZx+aYXnMgZf3oA6lme2Crc28t1Td28uTLbxnBPgnJUkwjDgIu1SPKEykcAgDaKJcY5rmEwQHSgVfuHW7dkzYMMSg4hCo7B1keZjGNDHkEIQJe/ALLf3VA+PNRYzRtMpqbGeM91fqFVIxCo4fmsPi7HRIBvGZjlTk6pD3Qpa2h9H8tkr3StqVWs6UJxFG1SUXMOC2PP2fRPhdA4z9RnvNyxTCyVEXPpo9L9TwYIrmI19E1jH/Y92ql7Ej+hLijUwRJsOCcCijTC/v9dVyaPXg6AjAtEKyXGfbKJFh56tE8y6wqVFNV5uRRVNHsTH5G7DR04/jvci56LhRRE36tL3bb1JHqL660Khsrlvh7QVfbxDPZylxZGLRk3AIgVEUwrsrYwJioJuPrPWjMwFYRKT531Fv8Ig3MmQ700FJlRTC9Fuw1t/+OWXHuvIsGSVghagqmpOBLH2M5euBEIGOVQN5MzCVUAlVuMNQXHcPsvyyZQxPVhzi9ERNwznnx6XSSsxMllWlI0I8tk0X3AuygOHwbblKsklOfPqgT4oGF4MrokkGU8zHiKH61t38FE7EXm/jnAaW3uKlOduYz2GYLzL5eJ0WfbAD25fzXu4fM3bdv9x+aHA1wixoAkjMxElrlOTcqTY1+YAkNgpo7iP/hx3P3/7jc4ip4ix5iYyfzi837/nc6M7Ze3ckViTJjtdOwNxxmXTLsUjx2O1R1/pDvISTWtWSr4VliMoQe/03NG+Y2Exly13uXY8aIIFHNI84fqZ8Tu8zoeLU5eeICtWF6m6k1y6BK2dsLUs29d86eJ+ezRM0AgfhlQYH4/rem8oPMxVbrAVlniTqSoQaa3JcEVmj/6xEecN2JSfCqSWzR+urcFpRBJDMlyioHiCNwZ2vDT2uo/FG67rXwac2/uzpdQVJLgKPisVV12Yr1enDGCJsZHv8WaPaTShJmkTJFzH0fymRZrzVt2o4bDQYym6dMR9b+3Q/Nk9tqec3k9m0UgXx5bzPN5sONS3hnGPKI5VBw73+4m5/MDU8Un7fFM8LlIZoDnX6ap9IClh8wsPh+bBPIXk4dwO6OezgNKaMg3YVeenFrWNcRp6Hoy4rHe3dbNYWghIScxXtJ6fa9JGT1sTE0f6014A2pw84jH5AGXUL80drUlZudLx95/fUVbzMR/hPqZDWjd0wqssfr7oUMsTnKfO5vTffr8zOJ6hCh/tmFAU6FcXyPnFl8ybzKpCfs2qa1os0ooJ3JYne9RXTixDvU+XKUGpRZNqDXvI2C6pqSch+5G6uB23sED6b6gxYV1I4jP2b8jZB/7D0ltzGlqDgSWh3fF+v+eisdKkUdNPrtwr+ddrw8H30rdrZv8iHarKGg0iQtjzl6+vdb3pMmOWufcPYR53dmN8Vm8alCt7PqdJBOUaITQ5zGlvxmwyTb/95ffzNN5g/XwOhVB56O56D0SODNJBC5wPSnVd6BO/u3FrwkFiBd7WiwwmAGb5+ULgvveSiNN4qjI49lLlwc9rp96fZiZDWnqASJplLegU4a2ghLVz7z7TafJxJh959IOcija9bKBBUJa5OKitTxQPg7PEvnvJutU2UDiwxDqCf9SkUmkf8nQigxCYerDULeCBrdlGFsNBbB9Hgl/L4DmKtuQROur+C1oeiuzQu/sbVEIPCMEh2ux2/kcdsZ77ughglG0Dbntgq3cYk4dLU8N2rcQfG8Go0HURX629quRDRAQntj3V7vo37NVktQtmNaSIHQaFfYKtss1FylPRXTyESV7vRWV1+pxQjDOplDOesR0PSnAOKdTYlb7xS9xSVkhkcTaT4AGOF0iSQpu8CHCJEpAaN1S2BCKnjTd8L73PQQQ2GtjU0vNTuZ80UwzUdv52TUiT1ESHExWTo55xNAx+0s9gMhbrDHhMko212C6R2DifikJQaMY+ExUEtTSf+kRvGj5isuEGigtGYDQzjEaMNrRANkKA76yIfobIGbW3vkZzzPixfsszx4P5nZL+CLjRWBMLpdBPVsosVRNJgpYwyJ/6M+IIAscIpGYlgly/HIQeqmK4Py+OCW3m87mejn0DWwkoBaEIQcTs7C1MBp53D2piVfzPZIAYdIkWGnPJsQ342GFg5rHce+t8/aylWF8cSRmM06JFNtRB/yntjr0ZswgKwJrcFz2x1bjMo14UGkNFfEYToHKe2gX5frsXpzpbiCme4kNxTMXx/BC68Tv/sUxVRNlZ23ZnDI4Sd3BLPX5GN1jQHTLWJlOD5Ei7TuqdQesqhvR6rDRjGiB8EefgKdhyYUOlU5MSJEf+7kKIlPSC02a5eqd4yAb86dqOnG7ExB9+4/ic1Iq03MZc3aBMVdyzPbdGkkNtuqNDmYncmX7wghriNFYFzsepYR1/XHnQvytxUKSkwOaaYkcuThjQuDSls3Up2agNLgkVaE4kr+M1HQ3aVBY3cvT77ze8pGdBzMHP131ZGoXuYHc/d19XaevVtG/rk3Y9X59aDIdwGn4wV4HPObFq2Vb8DajKDucedpVCxhgKEcARlXpjSttZ1U8hMQEVo5RbXfmtr7mlBb686notX9Jxv/GJQMmS+uE6YSPVKnYS+tgNv7FNCzswKggxB9kY6jpwvNteTalUuW0r6tBhgmpm7fIS4KDbbqPc07ABT+bVmFMyKlTvtVZpostrjPcA1mJX0DYIWK3pLJ2VcOtbokqpfuWYxHaxDcsNBbCM+xF46i2X/Xi3m3OrGHVNn+TRWiR2ktyvV+9fa3rrPbKlHgvkZy9TYsUO2p1Vo2OLgFMYyebfNIyT/UEXsluWrNKGH5lFknIft3vstpjb/cNyo7cAEpZHXkc1rctmQzDTvrGtCkystzsfqoD8mgnfz9t9ZXUWYQqckt4SLs+GYDS8KOsHUGr6k8Hc7TmeviMj/a0t1yum6q0+XMfjW8sCcEbl5LDAmioiMMCFN/NhvXNDzm6Zw7/xD//u8npMWCNOxCLomGPI6TJu/BKtCvWIPqatQzzgItHuMDwsBqDpNJeWThMmYhj9S0EGpeAvoHQDCoJ8RF1f2VAoxPAJloQKhq6UdcUa2oqVQdyS9HO864QIGI4pO05M4I7H6Sz36RsE9tjDYXe59B5hBDwf6Bvx7GJAH28zId+zNzvX4VQ9SJ07l8rRtDDVYFhxyMDlQEdqDXuqI0Bs7Cs8ncfa461hzuShwDhJbeut1/LwmavoLE12mMBXILsoPkq0ppvU5ienr6CAYuCS4haQI6rRfbVxFqa5x8yPvOlE/Xal09ckNTeWLuW2EuHER1PbuGTaaTyan9SBpyP56KKRDOZ3yfG8dmjGPs4Wm8ozLH4+tssA54iMU0809LhhYxv+0/vBVeFmamK8YXJsfD2hhvv3z8p+mHFRSjHai69gZmq7AWJDwKjMM/bpMhfS3AoZY2MyKGSK+3NBae4kvZU5GjHwbRWE9m4vMdl4pXiCGx7Znuvlx0XExH7UgwPHKq+RJjnuKImp9EjnVpy6IbO04mbp6JKmMkDZuJ72M2uLQ7TdSpue1u7ZYxhDtzWgIaxSbEsttsdcGkhuxk1cWgZlRaipwnGX4ApgZGlRMio++JGDsiNQTeJL9DPSqmJ5vS/zRaRNc+uAoiHBMtRSDMfpS4O13Jxk0Q3GysJq9xKHHN1DIrpfKm/OGfU7xrlFcNS/Vz6hJ5VlJoVDTAwt+q9LD0KwIW3umC44sSw4MmgUJyh6oIMFwN7vCh6eylQArRRSP6gxGmfRZcCgF8jgTic1Ja6RJvUhAc7lEWWDiNCFdCqniYM2Gygw9IyEEPpsElunBBpecGfGoOc1C6dRkuGWByNP1Ph5CGg5xIFnLPIYT4eNTTJ6WQDUf13mJrHn8SJPXFSejuyxZEFNbO3KY9/b/b329BkkjZbDmg7v7tvjS82DYUI4A8Cj7g+q1OrDe/ZLs3GO4S1V/eX9RLKl1pLEWNx0J1jH4tPGONoweJMRXbKZxsGewlY6h3/l2/37du3lsmy4HU4t7ZZtJcB31Xd1EhUlJMZCmmO9auT4cFvSOI+eAILJ3dRYT++Ac/VbI+ENYuDM80wkYTw/PsrX1XBDvAoQrCv+K7FGHLq+I7rhPAYBgX1tAzWm2x6Moc3rts7TVx5Xn19ahikKXSR5xzoj6nRB97pc6620EM834TFPpTxkp/nL2tsrSznC9rGdr9Mm1YleVDX2/YyrUwgNq3FWg2f81ExwjJTTAKq1FRumo5epQ3fWo7J2WuZMfDTb/N796KVgW0w68MbT1Pz6WE9zb8L77ee3dnBnPP94qtjRsCqoQaLdBbnsGo3VG/0o2bqzGgG0hbPoq0BtW402+2dYBfayfo9k1FJEgAZsJyMwublEi0VL7RzRW5nEsJgCmaJGEI56qdHkGG+PfM5NE8XwIrbkAC9D/OlOFM+hWruu03ki3JuWgNf9OnDY9uiodN3k6PbLEN60hO8VOSTCPF1cQ6NaHDTq4eqTHdcsv/12+7r+uK/3udFPnMnMaHAq8NmlpsBRvhahWwtjGwdtcX+Ehkck+GZlmjoNRURy+/D1eBSlpZdSzngqR5EWlsYzu1JqQ2OiYP++j0XEKihHai2mGlpVd2SjlDSuIHZZshIOt1dUw0r5hHGKch82Sr7VqUXq76kK8dOI+kdnns8/v7/R0qJrXJn0OMG5TIrc9M190f5jXeVQ0YdOU0fyeP0GW/8bb5AUi827SmBr75Zjcb/2h6fYk1UBKK2p3ahAf4d0eUtMpY3GwaGuUqsobmvS1lwwWllg6Ax6pw6xsbhuzxpV3kZIhAr3aqCgSgYdS+h1sITOrAl9huI7yKT7GvEYwdLABIU9t19mZVaNxaGptvAw9oavDevzfGl4XSvldR7XbzEiivldkaQBzsOCjX+h3y7BLdT87BTyZmSl93S+ur14LYx0BgFiishi1Mqv/f1+06rHY/n6+tE+VilAGSVSakEFM50OTQfSWDpZSi0C/NsCTDJu32xEquk86TwlFPtAmW6UMwRUj/eORW+nByWtVtsp+ytu2GFdbnM+pzmbP2tApVKuS7RSTIX8XOpGkcZHHHPcWpPbCBoD91Nb2hU/SmumdoExguaPX6vNNOYt9VfU7doSe0RpJYWPB5z8jUADTPqxqYgc7vtqjWYnDqPwytqYT2f8ORzuTRGzfTUMFEJMew1ILq0yPqE4Dp+/8kVFdb0ue05zIzuidXjPPemEXoNQ7bmJlCquqkjxpU/ajE0Hu4upD1jckxkG1wvX0oywL/Xg2DR2IYhj6gYjlj8PwFZx0BhoxO20XM8oTCd+MoUso0EiBmk0w5ZB6UGtGFHE1/3rmmPkTQeUQF/zDz4uznuE9tjMa+VFzVBiDa3sLikb2p4bwt0AE4XAjKce+5V18e/hPKdkMndxkG0qUFIxvmx2iglJr8t0aTVHx34UgcMajsQ9p8s54VS4iJGzJo5rvWJg5Cl+2An6Tz2F6qoMhzWZ2s8SKt5oPDS8Snpa0JVK+4e9oKiFFfktLWYGpNFRjlVzcqGP0pFFmda6rQNwDkzUQj1sS/hpud8kUwGCykge1hymW2W9wFXLabyF0pQMvwBVstw1cCxTcCqH4yjJFz2sst6+veS6bVaKROAfBlzYBeu50uOiea31drL/mEwL2VavHfB8L8SArkO3OHJ/bg0xIMBXPfv/bFo/EnzNEtzSe2C7jK8fq8A5qaMG/iVWx57OvX0FseNnp3zyKRFa2CYDBVx5QXYtd0ApQVBB2ghaoxOtleMktNMQjF+fywZve3GNeXto+oOc5hv4Qr4pZhudBKRecasXDJX0huBRX6xjqzJyUTAXVqiIq7VMwK2R0ditr4EAYadvDf5BaOh1ETcK/jpZAcf4k2Dzv0rYGB6gSu5tgZf75XcecwOY8Lv25ddQyqW82x8X762JvZQgAdHzTGI2/8g0EW8jMHBRdQlJtJCTOF5wJLzrePr+eJzoE629qPhG0C6P+yTHg4f2kapJNYxBzCSnQ48uiEkuQUPwlyDXwgAjRFuAnDatgGIrjRGyoyhiWv3sWV02EyCuVjGkVet2vKRhB0PpHiMIo1MmgjQk0D7QPC2W0ncUqHsgCgZHDQB3hJH4IinGl5V1XaQJLZ6GHWHOQCg5OAUoB/dYUqMNzQNpOov37OILajlQvtTMMRqALxweh46BIeoDPwEhG7XrrahvOlAoZXYOVZc2ehvwex4QvNwsBhaDpfvD9/37evmCjG1bWLCy6Li7327z5cLDejRaUGiFNT5jjMNEdAmPwJdhpbzt+I/+/p+XVzW6ZcOly47ghVJR3XYBCEYOLZSILNgY6e+Xx6O9SFkx6HQPzWVpV9KxTwnLl+fmzT6RjP250qW6iCZoSzV8MdHAAec2POIQnaQ+tzulwk7HOX3jW4zjNFf2z6gDyg4VLU0wQ1ph/cltje8y2hgVdVH/hJ02PuBw7RrPNdAKOIQUC8dKtNO28Gx6WtT0uFPTYLsl4cVaMRWCnHpxTEvFxAUjaqq24VH38DmbNhoezGocmcEMz3W81TiwVczzBeUhYn2pvdL1+j32c9UwXdQ7BND6DvTVev9QDnnUHiIjlOe5rK4NzTONhgFfC3wPElL5m2GfZF8V2XycxDNiRBI0ijs0IFLGbOaEIfwwk2jv/ff9DsvQOYJTnxDieAl0yr7px/IB3DfUsh8TnlucvSpQ+bf2+Is65/1OORKLyaISvGY+d/Nluslda0M/MKlR7X7XyK64eQmgkjtkvGjE9tkd1WmXEDNshnGHbtiv34uroyFNbBlBw+LH19ghWGmyP8/buoytxRAmSmcYmj7Sb/BxTHEPgZLUQMRJ5JbJfeAb+TRqopt5Ck841s9nZuYynsnsrtAqWcHILC32LTds7aXmW+iEaXce2yWI/M/mi2Nzt+19oUphXnT23pwsw86QWqKIm9256NC5kR+DkCgmKQC+vSOejTNy+Rg6qFUN27Yfm1zwOj+Wb5e9Xhyicvg53klUki3YW+0Gqj2n0LKeDCIfA0CPMe3aLjQDoN2Cqj+leJBVjuDEepC8aP5WTbkuyvAWIb9WQIe8QR6uHCknDqUCp1UxykBaLp3B+vExNLpDgOXy48ey/Kx/PMkgUX4VDE4QgQ0397fg3t97DHOIEt6/SZO8msu4mCNc/jI14sZleEGIoQuxnOvyV1hWVx8DRrJ7uS2Dh6lXIZFftNgFtRaq7vcq3DmIUnENvat8Bsk2a1P9Xf9IgibYRdHtzvTH270HQkc9XvAc29FXtmbLVCYqd1pXUMXtoQadFhz8qg2NCO93t/azPyjcYwAC0uXi+u1y/rPD63fRz770W2NT2zsZjq+mFrVVaD+3c+Ol+8v+R/v1SovjCVL9X3//7pGbhn+GNQCbvwbWNBSe+PisRlplVWZ39beul8Ijota0N1OCbXbPqcWDrTBnpzJmOEZI7K8bwhQgaUQN0p5WIWVkVyz5t6kEv9ycW+C7eS8yqEyrskhTCt1yePVskS0e4j4XSAwhNM3GqVGEzLVJzJAhWLUUrz4c7/RGu5kjlRdUXZPiSkmMAivdw67H53Fsq9MegZLGDwk/5wfTRsk0J1LkYcVUYxwl8F3jfQKpFUoNyJZW9Zn6oYdS5Um4SiDMn/4rngVC7zBWG2uX39pSDQpGPhbg6UvMPsZkHyv3wFp84e7ybIs1JU2CTyE0VjuzA7ZGiuLOYQIIGhyuhWhd6mhAZDrcG8A6Qc7t/rsqVk+kxeCo1m18qkF3hswxmKNG73rpdQNzha4PoJ3HAnLQaljql68rvPQ/xN/YRM8cZQSiJMrY35fv5/qeZl5uMI7PskMrQivxAIbtSB7NwFzttgQPmZrnhLCUnWs09d4zdLP+iMvoaIy0ct2kqC/nNsXtjiN/hRs2Q2jMpmEMLoxEIhzCbllu19i6cguOKzNrvQpAek6/gqeP3b0A7x1JbJ57qs+7zZvr+Pjx/G5e6fw+z8fHva3+EFSbPUhS+1MrcvXCnVhruzNLOw7pGu7SQBRzmTCHGIp/U2TVuE2EuU45/bgrcShUjm3NRsE2ruHrIeWj/0xdjqgUrOYYst3n7bU0zdf1dn+qKMqG59yzP343SBEJwli7XIssksUNtbI5ySo+9WmThKn/sSxwaCuAar2wsg1OIoIGuSX9SrKhuHiNwV3W3dbe5DDJ6QQx/CzL3cXTTDEZDnmdjrPCmP/H4AKhVQoBSB9UAEva2FNkx/S+wfItUhtFFinakpxNlVsyDOF8JXB7ZrY2HFvzIkxi5QhZcCXdaZXxPJFQQn2+lVGaA6QsEbzcEutCFPCUXht26b7N5dCQfC1riwBSgQWGag+HrM1mnMOnl+pYl+dFjMTIJRynyguth5TwpOnGDv0XfwPO+rr/+HHR/e1+a0yWPonCIjamboMFyT0iYyC36LVEaCSV08yNTpA9FF1z8nRZTOyiknZzsZckF/6J4Spij+/jrQocp1c4p13keHScR7Z3Vca5h/Z3vYam1X06EijhjCzUqdIT9IYmwQ12ENIQ/Bs+HcfYGB1dM7tM6cqPh3jh0h1V0CA1V7bEKc2t/SnFXvUdc5ywQ3AutnxM+h6a0hJ/z6aRIkWRU15A3EDOT4HQH/bhXDgoPhIRNaF9G1pBoCnxFW4cHMfnPmiFIoYRy0OnSQpJwJhjf53m+1rVCl0NgUprg29J0/ty4yZgclgZ4NWyVjCNXAf58+8AZOOzCYe1XWOVdg/JtwAesinJ4SjxqmeEYpRSyisFdV3sc2mZTMdCAPdxrrDiWdGNClwAPzht2RSoipWkAC+VQsQK+n62O6fLPpYe1GJUl+dNfOVqQ1vIy7IQoMqwUhykC5xe21PzxxrA0NHLttTq2pbNMW0klbkj2O62f45s3IqJXlXmu+4XZtiZ/sS3qKFMmFpO6QFJNIE5wumoAQUKvwxJIGtpM7dRKgiZgDg3Cj0qB7Bs0GVq+LCHIoVRoyoa7C91CCPSpj3I2DIzZTkPtVV1i/H5Q8PBRYgPq6q043stUWc9tutXW5ozM9c+lvVyvaYqIo+w3MDdvhdQYoS0erHyagbkeCDtaHnZcX09lxEpTQgNCYWmYocmZ9wQV0Nsd9bJuQdNnkjMlQQQWKzt3kJIYzxFpXpWrmZflqhXsD12GzjIVj6QGaqyo82Y9zaWb3C30HO7+TTtUvPdU9MdljeCq5wr+/RgGONovOqvYV6YGXmPG4TbuBupte7HKwX8KlJRj+uBxGBSZNI0VYbc9+y8/DBg3OSWkO/h7nPzSa4PAFILnyzUr1uP49YGZRq5aMARtQmRouHNUiPClWCYZqQY1ACHz03pHL1wBsiMP6UjSaR3Z9d1eu8ljimptjKj/Bv00WXB4TQ2q0rHGi2TQhestzWewSn1S8oeQex3nzDH6byujxIP9HFFdNThPocWTWSTZfspOoUCA4XzyKTB70CU7m8+q4jBdEUKcDxIFtaLnhm/PisIG3eMeLTu8ZqvF5cmG8DvsfZcomviz5CzClJsMyXWXLJJGqFTYzmCEq0MxsxNeK/CnXqR0q9j0UB2JCljDubcfV1nPVjXolsXOKhFu3E7+okCxMKhZRlO+4zJ7I//5B//PfHmzhhW+HHN+TzjaQIh8pML2NYffnKhRDZHCbfX6SAjju6xjI6+mhNwTOHI2IVkD/PoPIilOYhloNNzTceMn9zfpdwlaaMH4qqxyEa1H9N0SXI/7ppdK5K+rA+Fx7a9gJKKH95Pa7Eb6DAEfnG5IHIYRVcw46JkmAYwmR994KRlu8uK+k6KnKdz8x4a6CbBSsnXKAxyaRRs3+aIY7SiSo/jOBhtrtKPW4xlF2CbWFckq09aR3os0OFOREmFT9TTFhVFqCYddL/E5h9kNM1DTpU9hCWMJctw5jzLYVClwdzFNj2shCR8wKFVSQFJk/nBqWywFrh+GgNG4b8N4TSh1TOxiLNiHP3tpcilGzwBv5+uk0etUWqjfoder1/6rj3L2iZVseVIpa6a30XidW5suzCq7PgMvPWEo0bsXq2jcc4QdtC5bC28R7c+whpiAwAKj6aHTxIByErM1Wg605zGdLt/z9evCp2mUlsz4o9kNx6NicLu39/uLBtyeov95qtUmrJ4qs+lAFEbbovCxgJiucxbBzAzV5RwqgGDRFN20QdspH0fuA4pnc9XBoudBgvI1sxe1uC7dHkDIWPooeiPMTjvmYZRGoqIoaerlmBGRHwv9+hZw84FLeDd77fTdCHHHBxQd431FiVVYc0VgLXGaN/nalqOap26f95DDzBphEPDkesOVbWs++v+a6dAfatin/qn+HXN8sNragz+cZl/KJvzRtuqVGUz73muaCwzRVktPVsoESSuu4pMsukoT8d8etn8WtgJeNCQPite4LPVGr5oFEa8uZbmstlTzyrPoejcUpL9z5/3FutPjXCPoZF5G2sxFB5FtLQDzzFca0W4ik1HTzVAyI+/8wUvHpu+BsSheETvttyliho0VSAz2vOw4TYnnSchL08kXSppWse0a0ay+2gy1ZLAR3XibIi22O/79sexQA9PZfLK/QZl3iDNLI2+JMVSHVkkpeUWU1XEU1y0GI20wv5KFPZK48TaShH0Vzq9fCYBnguUORfrlxXGMsQtDXXnNV1T56FyHunJmIMYv+j/+epjbX0tr9vbIa7HXMnxQ2O452vV13yFkErwSgQ9Q4y7DYICHTRHPaw01AZHcRY9CU/OGMETVB2C0cax2OSw/7pOD4mv/RR4hfngHBVkMRhsqmDf3DnVcZkneOLrWvZY5svXGABNBepKr9IQD1rpBtsD5Ep9jZCVs0BaHPzp0dQyYaHhfzHHXsWFtkKnPLqqQ0ZeL4JKOu5IwTylEKpT0JctdWjGw3Dfk7nb1HbIrfvf4DECE1zb/fWAlj19rPljgF3abHl8Rh5KH33vZFmWk7a1o9iT6RhYq/WD3ptPbfm+bW3wqWuhA7ePtrfLGE/4mW3a2tBZ9TKeKAaTjtyXSmrukTv0ve1nZb8u0i2QlVKHJBIX8qm7L9/3y4+r4lkvOMjV02FlM96kPY9TU4I7FTi0srbLL6mKNs0NXT3MVOSmE1hPneOYRK1mQkbkJBuw7v+fQBsafRFqSoaTRFBiEjpunRtcjL8G8odnF/Za7jkurt2t90X35HGWEdT6NZ17GYmYhp1kqfw+JFxkwi4bRaxCY8JNhC6pkvGqvo+kiGg4uDP8xBp6qrzTUeRdtDR9dakiYLHT6dG2o22yUDRJjsM7ebbSZOdQ1zk76HDdPe8udXgcv85f++lO0cz7SW4vk2qNIokHaFHo2V/OJTKNQTIJrmdvn+iRQHEFV+OJ5Jj8I5HFaZ6i6HmCY+Oek6/n6SJIYpmMKtXwYHaG19PhLDzY+HQ5uq/s0CgOaQzubNGIc05kidQ3Pzba1DSYKPcVNmHHxxiCKRJ6VJBRe9ZS8xhQGmhVUVIqhcxTt+cqbBkW24+9rluiSCurru/rfZQ5zWqku/eHXnM+k2pBNJXEzUR0LxjCJeVdnKwhYKUNMTiFyUsx0Ei6fqnKYpy4ioEaOdeUVkOIl/3tftetkRzzrMyLf0ZUNQ7kQ17DHC3r8nNJsiVvaRxubWXQ6ppux2+CKeE3fvV5EwykhfwfObSqqDQP0aPk/vn9c6yQxTVNZwKkyryxPJ1uMLAeyx98itKpnQig4O0tCXlWNBPP5Rc2zSMlHxigT1F8fW3pX1nORWh2bSr8HUA/py2VA/Fe1YaL11mSIKfqmeSU/fBag3pCsuJXyCWwooBGqNWrjYw2VO1ipZAioSEPHiqt5wOVCwov4g/HSdNEpVoB47mNPFXxuGunVWzQCru2OA+kPobBMuzYz/V+b00KHw39klznO3zMeDsqt5krrc5C7OyHxxFUqgH0VFu3dS2ScFEFpzu6OVZsXWH25PZq1mowad1Pp97r/m7a3DWBpz1QkZd0cka/skd8S1LeQ7ifqcHYx6ES0PmKDhitIS4pZlsbDm6/tqNrOKbNhJyeJ1kmYc8j+ly18ZBSj8/tObexY4u2kqbMCdUA2Th10xWVqlU9oOG8z+oX5Nn4Mr1aCRu+tYs9wFglISodJQq6TQsuk2yZywUHAmoPhtQpF8yQh+MjXf6cp8QMrhIR+BKmFOsx5O6zzmttSQBUB/+syuHl8ywJyyvLCiY+KPuzPwywPNBWOmt1Kd2f2W3qWEZpVKd6Vo/yUoPCsnHYj5WQUd8KgSK03/qjg/pJh+Va1+VM53JC2lsjdVEZXpZJrTGdywnnBqN6zuVRhj32qrvkp3B4rGOrUxdMxW6K2wxZE2p6Q8qvxvgqg8HjuF/uS+4r2e1fY5CTCfx1Pl0imVcvrumU8l7jqr1brdey6Egd41ptij6cT0ft5btz3Yz3+6y7QziJWRi0hbDU2bAFfxb7Ixni8VNbizU+hnIuWL347HhOQGcV2mzqnMazQ0YtRRStlH/06Hf86IhBxe5fJ5CHVqOaQTGgf8AlTgvMIuYRO31o2R10p4hONK/4fuS/iOpU6lZLpOehg2LfkHnIKxc7oyn/I/m+m4/z85k+v16vbaIq9DbE2KAk+HFuseNavc6sreK5ueGHRmUZvOloV0VfjoVKLDXGHCq34Tu+vblRHU8H9AP5rdl1c4QK0zQcqR/F7FHJVtOfj62n1RimDDzQJeXoNKJtgPvl28RcySl5TL3guvIJhEY4bra7XH500umS3GxAIxlcooGJRhgmJ2cPbWsOtgPcZdRfNWMw1RgKiUsH/mEJq7DX0Em+QNvq/Wids1wnhEhzTVH3oqfsOHyG6/bKBJ2BHLZrjUvwUxw1C5hFsrV/ma6LARdCbhd21+UDfdXgfkskcQVn49IxVRKGDsd//Pf+fAyOdV3d62JI541MmpsCXD3V8YWZ2oJ2qVzy+1DDNJJD3DhWqQ1CSQqGHuUKG+kRw/WdjMQgKoFav58ePQiKYZooye0CZ7ygSDPGZHtWGxGXGwFvOvU+ztH20S92eSiqK6b9GgR4qEIYgCKCkgw/Q2I0MfKAe5T5+RiYYnYEk7DHYkzkzLJzuEhcDIbjAxSxjLVb7faqWcWaFi6YRVyRO1pS0nKKpqq3xyQkEa+buoBcC7/d+9qyT7YpdXF25SG3BxtZmQwDt08xrcvhFWUQGet2E0MFYqas4y5VX8YYOWnLQTGugz5FaYrKndkpiTk6MwY7q6XB1P80oHbwiPRdIxN7Q5AKVd7jNRGobiY6GfWwX9fH9asdzhpcAC9odr2on/dl9bFQkC6mHQYeZMoh5wKmv79+USWO8hGOoEWDoa/5vc/zX9LweP+OxjYI4o4Vb6UEMdPq8TGA3K5ltQ5pTdRrP73vt6VUXL/Gszb0MmXW+jvaoOBpOlFvW1niYq7WWGQWH8su/IRCGIaQQEvtkyK1jTjDrli9kgNQ5qoOUJzGNm8w/H5s18sV4pvbLfh1k+taAMkNVYF+OswM4Fbs7iKQLVENPuUKmNfAQY9SnK9FpT4ywp+4goCBR3hz50bHeK177NY4qsANnUNjv9fne9YKvNMi65biKu+n+bJTfEhNblYq0AVMw5n5VhzNp+t6/ynvE5sNoJ178q60I5WGzLrm6JEvf79efy24MFcflsjjlCbWSkSwmmaM9fiBKPAP1oNZna+XsbtUWzAVg4W6eJun+8+borQE3GADFO+1xxnZp1d+ArS2Ff45CTH16FzretgbvjhvjPS3vSqnuF8qDp03z3mbph7YiVoqk3pKXACqpnSCfSlbxhaaPAIYhEtOO7amV6NLzkJCEtcbObMH9ZMXHOLLUfdJQjWyxgNAFVcI7oaSF0fFbPIWbFON5G/z20g8NdC62On5VP26o65xEcXZo16iSd8vXxTM4X1XaivWlmZuNXJ3bjcLPFfSHJs5vc/PHt5Uce23Fch6ZuHUhNnhfJkk6Wg7aDeEwqwVhTFEAdbeuSVLNmM0qk3gqFVSA04Qodu9lRHc5HJlbAp5jFNrM/7z89KLn09tZAPvTHF8aVEPVB6v6nPnAfKI/sNlzmXA15qO6Og1Hb7Wxw3ptRPKQKaWNf3y2lSsfsgTyVt+a3ktb7tclo0i+MVXgr7lsj7rSU9UzHRYWxHdBY7rGBbhw9YYXnvGQQwhmaka/PF1vEpmrSPR66EmGmBx295VFLZSFlM7wc8iNRIYxIyye9Sf4Ese8Unua/NvBU+DJFuLgxI2sKA01drH/ca6KEMOqPbru8IDy3BOuPYphsBu94QUHoco5+sdo/n1fJ4lSg2s3mLq9S0kMZA7q1h9qo+aO5KcwDheTkcxmYLu4esZfvbT4drymV58g6pWdWZ9hC1QhoFeLwgRJZZnU23K9agbVCC24jbF40tN1irhFUONA5jerVolF+cB5IjtBn10JG+E/DEmoYcCRXRcfvniUMegFzAT4ae27pvW19ooEU5uHE361tpUjUul/lCamI3DGz1pnLrdMeOj0/7q8iwTcBJY/aOxmJSh5IyC98yJr2uzCyveVCpEMXG6W2blWe33wKqD2nyA3USERlfqK7Op3Qk931+343NqIrephIJO2ug9b/fDUXWx6CNN1OCaKOFr5lLoAPjzsXJfD4Zqp6bBDmIaA6kCm2Ap38GGHNab6TG5wAowvoxGlCMy9lRhmajpkZuUvXhpuI2R2OEkUeqs1peqFG+NpFdQRdmExFDb8VWu0TYx5weggTUN6hN6I3tky1iOl8dk9FkQIJJRvXEhVEwyrF40Zyb9std4+OiEOsjW9zbYUisSZro61GPc74P9eu+1A/re0E57Y7NzRUGU/igQSNVt4db0hGSVJn4mNyIBMSW1aCyGrjbmhufUE3WwEGeEw2xOhdA8hVmn51lNwOQ9OBOkl8ep5dulw7PCYi8bflWxOF6mWJQH9Cswh/zEyK49DYp1UZt9YyQRzSEdoSvDWNHp4Fjd5xo+1i+eu7da6qIB2JaD2KFgS/Az0cchrsClXQvhFjCNITUFlRBproLpdKSFdXlP1i+c3qcJpKma6dmKOq5+yvuFLS4r3DJbjKTs6YmJ23gTvEvFDIDOK0mgWs98zSqzXsNs3D6UYvF8oH5bLrS1O0lz1L52SEJ4zDNoTkv8uB7SBSDWi91YFa+XXjMZOOFJIO+eTqnu4ESpErx6QkUmRS+Ncjbl6bxOcOXSbcvzqSMd4hdxMwSqfmhfNXDQKfeCWqUWg/dZxbuPYAS6wgfv5DsobxSjlWBjvj1hL9t3gXbQb0IizomZJV5JHzW7YOv69RWIWCuwFQp6n1+QyLrIFC6jX76VUAYTRqH1s9aWwgIkJ0nUIANF48toMK5PhIVh90jJ1/+qxLIAozRISzz4GOulmQGbhumh4Lix0V6d4jsJJe1/OJM4OqV3j9t6uvTSj9NB5SWSe4BfIyONtkSI37S1LP+SBceEFcukfHCMP0guttFV3MfoQ1TVrf4djdRmt2KP/CjA4oaSmIDAPFGiG2QarR5dG8OZDKInjHTaTUMq+79bd0TcrUkqCtktklcNrSwaUDRa7De184XdeUTzIEFpeL22DYWQdICOM+9jdeEmb4PfJh4CvOtq4XQ++RxMxUgA2u+W+yq7+VHciVVgTB+8e9ZhW+7gohkfsnUNJziRrSYCT5wG3bIijOjgUPNaiAcGSkeCAqpVBe03rJuY7bvkj5+xtLyaOldlNIML885AcLl8bJvt+sSYNlET34saXFAHfvDQzkGBh1HI9AaNKgZ5c4z9uV1FYpGf2Fva+t0njWZqUkht9n6C6Pa4a38P9pDFYIAwmJ7rffIzb7IAgGOkzsm8Aoy+YiDu1EK/Fxza3SqtxiGkMxd3il5UOT26Y0N8QzP8icpLciqZM14CvEZaRvVDDZ8uJ2htwRfp1cR22kDp7TZ4A5nWDmCrmquDkADHrNqY2AA5+74rcUR0JzH1SPBj9Q7YqlNaEOprSHb9jeZsvGXfXh8DQ+WyQdINTTq4AkSHENFjAfVB/jFoMcfQEF85XMFYsVCfG4Ror70qTR/vt7u7tMlXJJLEBz+Zt45kPQ5B3H5FGJqo0Uw0hsUpSRdoJ4oekiDvWxagv9OxvTgqMwuXoCmjF+kyh7vXwIZ7fNKdGvUd5LwjZfAqy+yOf/8f/KuqPkJwJDxsMzMCk8hwCWsXBqBYqpdrzNc5plB0VfbpRYow9MUjwfVRI8Zq1fg9LkgFpX7dxGUKME3FwDoIODJ9PtRZKC/83Ce115OYSVJfJBFSrbDxeg5t/X6g6CEfS4U8elLCfYQCynicczHjNr1JKSVyxtC6WwydILpkuAA7KlfZTwDvy1ePtaJnoLnWfNi3yBQCcYI+JlKpQIdQLEuTRfXb19vufD1JLj0q2ORvJufCMbPxni5fjRH4cjj7NMmp7Uz0flS1j8pAPPuqWzU0g+QQAX8jWT+ljRoi1W/NAAv9eG2gfxgFFI/WXpHgjg4vi1SE6hF/jDzPA6gTmHVFkDbLy33SJc3Wehk3rmUYJNoVk/0ReKAAyD7G9fGds3sSAUe2clUh5zSXx61Dq8XhnMaWqlP4WhcFTDOiKalCjjVUiy3U0u7qOq2IJTK4NjBZaojvYSxp3EQSzzej3mu/fSQYYfw5TRPf1Oo2t+Z7nfCzCCy1a7kLyjC+J5U097fv7/Zd9pO0cT48b4DRyDRsrustjij163yjjgUTXD53C8Zpfrf1L/FO8mzyocN5BHSW+9gPteg87B/bHUSnszYy7yish+Vzwf56uZQiRObQHxm5RNBaLaqGoweR4R9ecfKxpRAfL46FFa2mHUorSghD2eKgfJ9/vCpofTQLMHGGABe9IGgVbNvTz1VFHH44XRt8Oaz4O5w0iZrZyOYg7PJJouFiDT/d1tvX5de7DlYevo7TpW+iy0r6Q2sm18YIuEHkxbwR2KBauqnAR6C+0ObmSENyIX7cnW7fy/nyWW5U0mgMlB7Y9TczgG3tLQpChCuPqMFcpbE+4SrI5Q7mK8E3d7a2gAtpY+0zz0WiM8buPdMuneLPvwVZF3YDFKQXaRP2frfCoqeNCkN/FAnvJZyImtzY1CiR3ixKOptZkddIvxJPgwkFzxhSHIED3tKU1utNCnnEdpTfc0TdVGyBk58L+VK+U330p5H73tWkN5w1EXeY5bj43SXmoHgeU09Ixfkj8jhBAVfgPFu7twOA0oDatYp9pF/EDoaD2GJ4LQAQv+qBtrDmiMrM3MbJOEX0tCCAUBALQ2Y1t8ZQ9F/s8tov91vk1tzvez87IrIVraJfsLiCDuQfZ1KkANp9SOeVV1wpG/UUWFcdqOhp05A/aqUirqWU1Gf7dtEaqKFLJ4uSGZ/MJi40XZkn6ESyD84nMa61mEsY046LIqLx6zbckF9avMkaenk4Xo7QMpNbbkTloOyWeL5al7BPAcRZMCnwDnd2AJh4mlN4pldCZJdSJrshRoBnm8YZy/6HkPx4bpLUWIWimeXvZmBKZwiM5VvPKH+PpRxtOJKeriiSdZ1wWLfborXPXYteewNaNRLOyetEFuM20F2BzvfzuYdx2DMmTNCvbiKDcJlfl3WdT1QdJ/RhIYapj7vlthR45/M6JOZniXXJQ6Jb2xSZKQs6twaUrJ9I8KOmxPZt9hllJNyC0ehoeZNrXGKTYR3lW0Lf7diYvXhOTXKZrwweQmCRPdc1LZiOmfQOXF2oQRRwSw7ODeXzq9tVtsnocKRiEdk9w+JCWb3JV9LjsVQmATPEtLGB9rNL7+50zngjm4uX/SGa1bX4+Jr2X+qEqLtZqxeVh5r9+5rUHehDGnDZm0gTITp2eqjwRQAluCgmRFYD2ce2VVYwH5qbqASgtJjhdIHhMUlQiTJSJkFQ3zEBZOJSWkuCg9/PUxp6hDZwTn1In1cFa4XkPjds+lYtX/h9uz8UZ7qv4Q0g4Mndg1tpjJEnoKP1ROqqkpIEUX5HKVSJ6lFnWJxgagPB3CgAsWyjaUxWSuBIkdiYmyZ1PR1sra4vc7SmjsfseqVXc+liLdnA1gICOlHxa1VCj3mBK1Yda2xHIgvNmsQGrfDuRlIzD3Aov/fA1ECzWwxh3PfF3VOGbYxJ0yC5QV7NrcYL8Eh0Os9lSx/2anOQKOXHMykW516Ap8Gm1jjUVme1+UcxuiJl3F9sJngHaY4c/Bmbq3ALmaWoVqQJo7oO1vCRWsNgq1ws/nXSN6gDSYuQQdNjCeS90avkVTwGPSKDpd2wdICfwpFTA1ZCqBdI6dduzGgcYmQeap3gZevhZC6KwBnyl+svD0FO2xR/DNXe/36O+/uIHjrceyq8WCPFX38SfZxdTllbZdOoJV5F20OzlZ7OFxZmjU8LGytpYEDKUqxO02td9+0CEXG6kWRTZev62wPEW8wloFvSmMuSGLhIcwHnSORPzbfoQHVDdbu8E0qH/+/P1uMwkypDTNEeLuIuRVB2ydWJ0zR6YQoMwHpgWLcZEqX813FwiwLxCgu0qV+s0QgOX3E8S7kH33coxqjdXaxlFPUr+zQuM3Y3LYVGhrs2E5FcSj4IG5I/6MXEDd3iHfkb4ThVQ4AlNAlnKVQQbWub/qSa+KWRX0pElDrENdylwRxNTLgOZ23KrtMZt6NN4CQXa/s+7c1Uus22JLErulTKYQOi1A7M60H/Ah8cu2tsCUvTIJXKbnX5EANlMsTXiE+jr5APMegEaT3my9WZvZvs3CNCjmdAt+CW+DYlVl2FElvMTKgMUDYKEkuNJeeVV4Vz6K58aHtvPXSlgU8f1llQGM/i8fN+U0SllEJXLmk5XXrZZafDeX1SBXhLkuRP9z+LO5df7w3gyjEhq+4nKMT1mLnpT1leUEiO+6n1X+eRwkRo0E5aC27B4W+ZwG2d4qPqCpYcMxANc7u2KycgZV8/Oj9QuWnuo8rPChjGiXqwE82g74gW7iItQf8kbxotHR+m7LhDlmmVMQ+GtB31Vv/CiGs1Te769Uhrwk+JuuJ2lbJDgo+7e4D2C2yJLY0SN++q6R3gPYW6W5BAnOsAkB7hmKV78LXqNTuoDqEjVPJvKbt6vxvroAinZxP/1ZENuY17aFOBNYilHF9rtDFID7N8LODquTX+l07FqevoWFJBeG/H1/zoEd0s4vJoQZjzb9dAyr3KKfDD56ey02uwKM8cWiwHH/zwbn119tRWqCq05Sbx5kP/o2lFid+lzu+F+cVCIbCLfrl36W2tNbFzSwu6SeQ72+XRby4cp6dmuGAd2yO0qQBloK09S6ONr9sdgzWd6WxlGraepuPt9j1cyzyRMHdoupb2wCZj8ztT6S0maURYc2MqVmO7kQwdC5COCSKuIn/m2qlNewNgcQy5JSPQ0I5xfwFSoDQAziYoS7CRKiO/Hf/JP/rztGDrshSVk869eEIb9EXXEeHItQWCDFHBI7ZjtzPaFeE60pjfGFqOcvIbsv+M3LuwHJiU0Um9cXGJRMULlY0xFZHn4+nZK0Hbo4Azapsr7E9wSGmjlHq8yeXbpbfZY7D33JwGPwCsppHx69zOnW6REGpHnvqtj9oSx3XrXkt/bamIb7i3aUmHi+dKz9DJBvQBuaavoTrfjBFZfp3IKu0E56JQ5I8dJVuDtb3HNqntyyU2dKEReQHUvuiNzUMuU95v9xAutep3zN3Kuvl6gUXecdNCCDISR+S4b8eC0t3u5x//OF5Nd7xv28QOzXi3QtVZ1dN9Utfa8pgpBzmEkv7bT60addlR+iIF2R2NAW6Fbo4ILUMpVd02gfY4H6ZV6tXh1AzAl9oad3QHtUG7julSA1gDqiX+AoNPDtJJy2rcmQ9OxE4VmftiSQ19KlJE77rcoymO+Zg8zgQyv0VVH9ods5djX/0GR6eWID6bzC9kP4HnxNz9UJyNWCNJoJWQamFFkh5HzCq4mGXat8MFEVNWC/l0+mBR5EXcLO1tNATlB7z+PLXcJXJdtISP8JP7wE+cvm5t/rctSd/qxWTDYEu9YKtoAmk1loyGNHluL2qN5dvEESLQX+nm2IYaGtTaA0Sw9vZZsXVsX2cADFe1yj0QK/qqNG8d8uNynR+NDYGkLHNSdO9E7XpDWof5h8z6V7/99lLWPW+n3eqS72m/yELs7btpfdwYIIU3BO3Y52w6KY2Exny86qQcq/vlvVPrZtsZNGaIjTKJu1SJNBIXvEVZEZFl18eKmJmxXJbg4Xb/6QQz+gJkCcSqlBbVlnTczWegONb+pL0a5QFd2HhAeYyRqoz8St1SSisgNKh0xzTxoDuVmpWqtRaandsIlGsc6Aks7NKVRl04zONBl0uwNrTXVifj1kwl5rBz0w775/5JAG9jW2UdkDJP1RVFzJgJLMOONR/4zqlFBxMN1qGrmp/eIIcxG94tccJ9i5CrtBsGGlt+yNCtmPsseyyWVC+HbVkmDMNvVOer53Q04uv5XAXH8vr+67+6KW5H74Do3bKw01gf1MMMqCbefr+WdenF2wH3GDwaeUcpzklaKQuGvisD7P1aJbS/zA0oMaLio+4ddr0FT4jHsT5RRvKUK+GaLKXcPR9nZ0Sh6yqqoMKxzKhH7apcMJYmtrZoLMB1FraEL09V7DR8DD0BCXOw0PZ4qND4IpHW/MDr68cfdB1HapA7MJHepZ1HHhPjrADKOvlArmjitTrOiYeKCjq8ceRGi1pJcXqddnNF1+uvlz+e7vu/Xn+ibsy0A10WPc+9YY0CHlvdt5VJlDJE51gizqDkeOAZM/A8yumNHZZOA8RGvzaHwIykbc1Os7JUK3vvvtKYdyvd5IDP0pIWrwEx3VSpkJFa3qyzHBpsD22/6Gh9PM/zsdchVfV9kAaK0truhCLm+3qfLj+WG8Bf0GzrUmSltFbGLwWcS0b+/SRHDmjbztNFsPhYLmYAulXY9rx2jRjjd5BV+Gu5VOL7cnpTRMPRescYtzaLadIFU7rRWPYxIrnE8kLFYkzwlm/LPxmnd4SV31qt5GM9GkPxYyEAJHTcIGz26Tn5NvJnahYGFcwpDTluLDCGI4QVTfVMP7tIoJdLwTas7AM3WJssoSdqEN9pZcM7lRyvxPXhkiZryPM7l6bYRfTvgvB5IVEPt9f9+PvtRrXiBdmG3mL13cpCx/nL9fSoGznztTX6wyunM5EkGlO9bre9xqtTdoqDRzsPFvnVgHlFmglC+zCr1UzR6gPi4/m8N71VkRLUAwjTMQgoI4fTYb1vvoWf50aMOqIorNePx+WXmS3z9iC+NBjWGdaIVqnm7vV+rM3uUlkwH62NyNGh6HhI0szY0p6A4QA0AppwWpHrzwDXAKsOXpbeq5AeqPTY9z6KejiftoaC4tv26Rc7aafilkFRSYs+XJrjHE1ZYAMEBSa5s7UxBTR7laDbi2e5p74SEr5iNYe0zpcQ0teGsYo+7CoGru0+UzrTuU/6PxwWpWxXD2dJeeHNyvumx6ACPY4hgmApGVTfFolOd5Qop6n6XapuIIm2GfIx4YPSV2ZsfHB0p1mcY/tzPfQyC9eb0/a4Ywj2dxM5ovG6tDzMaecnz8JhG4qB9Rtuia5x66Q4Rqgj+9vP7wnD0sMN2YBNj8iyDoLQfa2MeIf+erT2Ri0zJuryTRpq+77TZ+y8PjCArJbhGsPVch1sMDdLRtKLwqp9i6fp4jem1VdtpBCX+/d86XUZlX4uMOgqXlAITaeGUBaKpczI3csqWPT4iD1dHDLFfHCj/zuz+pu1loX4DLM9Z1EhFepYaYDWKVoZWVXSjYUGrcNSrjXZwI8UUuVIUkczR3TXayg6kRMCyn9nLnYZV+ig0kwWYeDt+eQghObeFXNjbLRBBtcYY7iPMQmRJzr1uG7ttwD2es7QjFK4jWBkgigz5LG3NrsHKuCNBBTosCxxhYsemPYy9HzDDoIt4gS/4SrR2e+VBPLBZz5J4PCCdmj5Z+8/rSWPFFOH0yieyXXOjo2drQXspxfxbBGQwYvoDB7D5AWsuy0sSgjPczvfVcEzva6PUSzBCF98PR7+qERxDThBWIP6EoCpp0YtXb+lW7p9bd/oFo32tEmmOLRqFd1quzJjzNm7evNaZZN2MaYnkIqW44302Pm49IYm5sWR0o37VY1HajB3VBa4rka6fpZ5vNKW6/JwZDiVtSeNachlVjCcTk2QSD8u+Dr0YgSX0UH40Iz82kwGzLn0W7kCQGOU5LlJK6WP5Glxnw37Si0dkvz500hQK0i6Ot2o9VEp9zEdKz16PUITFanYh6rx0Wo6NNscRmPKgr3pA03os5Z36RU4K3vzGyLabpoEJ+Vcv5dzlCoXmodn3eg1JsIb1FM3STrvxn2YMTLO0myUWmhXhKcD4hmealARteTBmD/Ej0ErvCYikSznVBO5cAVuMl69VF4WBq5Rgdj7Iqs0y899H0UNwhWI5WbnPyo5ffp5SYUjnKWPqGBbN0wmdTJgxL1jkKGYsnNUoGGNvycpeytC25a3+vb4Wv3c/FwxFpIqioGI6OJzEawk1GbW8PWzbYLFb5ieplnvmpCUkmuV5PhSkuCT5oSg/PL1/6PpT4B229a7LnT2Y875fmut3Z59cpqcJCchPZBOA1EgGC6KIYqll0KuJQJaFjYlwYoBE0tLVEqrAC8lSlAEsSmKUmIDByX3okLpvSKESoKkIUAOOV12t9b6vvedc8zW3+/5dtbee+3ve5s5x3ia//N/nvGMMbVHF0u4OIRAXWHMhjx4hpKDMHNZRmhnIpZsXs6cgh4jEiSqkdrDjk06QtB4k6QgHx3bWWEVZpdaFQpYCeUYHiaCFnlJToRSDhJGM3m0g3R4LcxvNbnEQCJcaIHQSsMGt+KCCD+aa/gZJA+H93noGzANlDAeF5tAqqio1r/re77bFEOyjJfKLHGoRyPDGj2pHFYCS2C6mo9PjEOd6FCEqODTPUPDSrCvVmzERIUqjdsCsyLkUpF06/HD4A4FrmQUcN+DTyniuxgkESKwx+hJkqQvrgClEsImcOEInM4HPsHEzNrEcFs8GJKRpkpAibvl0SnGF9uSER5fIeBt+6wF4IDAolZGvBUpw4UidGEAshyGqeqBM0TOvTAL3kHT+DZGruKYHpZjbSgipWs3EA6GB4HAz3mbAIA0EBIDF3m5jA9gtNCOSpUd8pnjeB3tJU5n6NqEBJBV34B9PuqCu4BeyBOL4YJBEMwqHSkuSTC1n0UvRoBSbQEmLJJhaklMnps9OrlRqgRoNWf+Qi2mwbxNSEFEBPV1mV35UVkENk/vRvd66Y6X2vzlJY0A5iHckiv4UWZ9ZA1SmEZZqhFlMU4QjzsxI5gYcS6G0BnsYuWBUbgDEzZo1mrpErEoBCXNJ2HAfF0E1UCsYDpWAuQxLWRGCNLeEVIgTMFrogGPmORbaIlb4fXMnJCFDUCVNGlAupXzWw6r3USjyoPWgPfogs9P81x43L9KYtZrxofdlLeRbQMvhhC+gMYk7XInJsLIGCOXwSPAqRmaK++RbWjYRh3sBNtIfKNzE7CcFXOBUxnBauLrlmcE9Sh/4TWUgs9u0oitgfUjtMJSkec7YFHMSlUKTI60bu63Kyz8lTe/eHzl1fHpm+3w6jzNBHnxAVwjrlrZIB7Ufd/OxdkbcWzxxawgQGnsyeSRl4WRBj0h/8XBoCHsRI4qpkROglVbeNW0EHaEAr5jfgtGAmcuxsJn+H+I1pVDz7ojmfXoEOYJG8yYiySYT0biKSqBi9xREROllAImZxxalgVd2G8Thhseo0hJB/UsyC4MSSeTkKFmEAdjgWdgwh41eBzd0FuL5F9R0mP8Yu7beOm5PmGe+8eTdEVx/mn4rpkIGuk1ZoQvi8ESsDOwUH9kzLiXw0BdmCwYHSSUt5RTiNrtDCElfR5TMCC7ziZ+E2tt6IC5gWIHZJZhEJvztqS6ndeMa9Uky7L4aujGYXhzfO3Dd0/f6IYnx/zS8/wi3sLLdtezrXR70pMLoe5cUHcGQWEjr3Of1C+TImxZUMEQJR0Ee0LdGYBTuqcFHOYayL+NFUDQDX7EhWxxcxmWH1ZSnUQc1Xzbx7BmsCbbcWqAsT7IgIh/Pr9JcoZqBF9dzTCHdsxKERF+KIgy5rpvG/IKrhb+xcx7LF9Jow+E744PuxENkpocpGiCnXMRYJdrMDLsgM+6rAfnrZNrsmTL+A6cj2vk5XYsBIzX3vhE//SVJ0/frIYBBSEzVHSbp7FP1tv4zYRZdSFdwfY4PMKGANN1aDdChc0UqB29PtpA1Izsk9I5GWsUMJhVTxrad24NbivsD03j9jI5BEEoEMKwSq4Au5WqMUzuxy24gncmFLoBoFomu3igOERSzJuEpK77/Vw8v2DPbe3B/JgT1gaeW6vA/TZPVRDHZMb2UjHmxaYf74dDzccymN11mLfJJJ+TjwOudol37l5xXui99fQHYZXZMUAiIfSl7lomQU6OtxMNGbzFAm7PBA28wGkJGOKknVGMr4u1kBo8CNaY95WQibv2gMljRDZNsRMBiRJeyG8Wl6YQFUakTOAvEmoGQfx0Ek5v6AcYH5JEwfhv6gakw4dcVkYa0auFd05LlqJY7i890dMQ4zCVpcbv8we2fDx56oo3GZo2d13zvo13b9aXDz959dXu8jpR9sV7b48VX+f+VepxhmqBIZEzGKG1PYa+ztkqjzUFcgPrNXJ2iMEKUJKiWPY1VptsYlyM5WziGFCEAChZEMD3pS2oH8EHnDnXdp6BUsthmymo5qG98U4SsxEiMlEZm0+Oa9pyQR3b2XFxUNHxEJJAFdyZL3IZBqDYdf+6WOMcB9Vnmlqk0fCHEWZrggSjLo6LItxvpnBmvGAGL0gJuLwcNPkBeYoxZcWoES/a7NPImECGIJdcXV5pOh+9UCe4Z4kBhdrwi+ng9MwOJOCPRwuXOBDiJUOxXYf3ZLJMqTzJMIn6cyZL6QBcJokyyBPCTWCw/IOYGI5rxWKXQSrwhmEVNmB4CYRRYhqJO1vkZTJCnk7EOO2FcM1DJsD1YAg+1SU4A9IxTp2eQzf4HHGEY4eO9/W5luQhDBMzL6d1sjxP1m3oIYKW6ELNO1P+R+yAZALJgp3DQzS6l6aLOvBdeJ4ZVBxky/VhVI9NhYxhybehG5ZzG7uEWBn7gnsyPu5tnAnGAmRhmdkzm72ZB9UPIN+xz0j+sBUxxetI2YpCnubWPYCIQmURLhioQczlGVtO9nlfi2OwVwgBW19j0oAwURGUxrvNfJgmGalbkAJRDYNAe8RY56sDGkbNd0yhPDsPAzILFWis8NSQppiH0IcUAAJ8IUgCpp0zg9UC1afxJbtYWEGnzUQEHMG1RY2Iyf5Ps3OSbt/Cwom/GAlqIYEDH63HGm0IzjpL9nFOh09gRIYncCfBIPQ4GofLFxkDLsevsl/yb15EQuC8+O9UkBk2wBQNqVp2KdcgWERdWzPD6C3BcUV5uqkMU0Da2pd2GfBndUJezRhbT8AAwRBIzhOWw00BKqdg0wPGVazzkvpYaFdkUGZjFYIK0i2tQjgetgi90jOqfLNYg56NouJQt51bdKvhnCfcEr3hRxisszOLgGjgangQbm+8kr03bjFhtC7cQq2ZOfMjhJucIy3LIXZZgwrwpANPtxSF1vjLCksUJqZpJYYjcLtfATpuVpdAnjxht7umdReMmNMSH80aABHCsKonWNvtggb5jf8bYiW33B2hEo8Mbwzq0b2di9O1UZevmbgRlrVtnFNajlqZoo9K5EdRB/U9wKi1s9MsGiNf52EYTcEMqZo65Aoh7usSK2yGdm2cofKXpmEFECOWVJmDVKRd6AOX03ZQFsZMGCWNgY4We/Jp37i5S31kgthwrJ5i+ZZ1MFmkC0UDH7EHhkCwkQAItQzHxQDhnw9ZLoReCi49SY2tgoyOeWAhGAd3j/BiGcDDEDAU3sUQMCGZFoo2vDshY2oQLeQLPDI1jIC/CVGEWnTA62gK/+Ta6MgyTWvelT3J2zMTw3ut0pE2tviXh0nwmhsJMXZGAfMmU+E+poXirPVT1BxVU25kqxrXsSSNDDyCwCcvkSMMRhlsrOjlQTVmY/LBOHyiBZpsUVud8OM40AOP4I6yIsOKSi2LS3/nWZxkCQzdOqPOvvhcWhfy9R09EeE7Zpir+Qs+jcdJQwE1bAawUUBYL/fULpGPD8bAl7hAKfMzWIoUUilGiJTBqBge9rn6MEH4NDInN8aeag3e8xNs6eh9UhMyRKdLDRELneMPuq1xhGtYPYzjaMLY5A+uk0FFwAEcMOIaQg8Vf9+/8t1YpYMnywCpZRwr9sCdiF7MM9bIQATjAPPEYkjR0b73QgOxdXOd0IQVIpLJZSN/FlX4ADfCkrgPXzWxbNrbwxxB4jzkvqbTTB8cMBA+RmVbOplJC8E1pfB7jsKwoTVoORoitCAhaL/HDZbZdVgfrWXqyuv6qAoCjKCDZICexu5B4j6wC7XggL4dJSdmiwPzNnGc1IiJunBh9JpRvFlQHNWJfaCPEx/iw7tBHQU5KgbJiDA40JQ7IiovxthMicER5muWHtVZo4zOQ3xCqlFajJnH2grf5JPArJIGLh6hNmAi9qF7B82P+zo7bNGiJv+Cq27IxD7gZM6IEaofwjkCACXQn+at+vgAQO9CJ1ylZV6uGzCSOK8h/vAWxrG5/IhkEjeCv2dP1rAx2xxFguCCu7UMJX1Y0dNFo7dwP4BFYDe4n0GsHVKeowYMT9oyUzOHjokbkqJM3nnEhqrHuwAyl/wl/Ji1PgiIkd9zKSfN33AuXtMGrc3rjWE0RFYnLS4o2Ig5h/Bzug6pqJlz9jBIiHv0UxOrSnCBoeXHMybRm3zAg4pQK9Zv7Oc2mlazlbvmEUjO/YE8p8nNEQiTcqEAgi7087q1y7Nc4vQTpqxzQb+cFMaIP5KtJfI3cZr8njsoTe9PRor3cQHiWJyTalTAAxBC1fX6EhwoMLNpBuIWMjkOEo7jlVc+0g6vfP6n//pf/qv/83uffvvp3ZP29Q/hFg/3z5/2iWwl3xbmWnVpOVcya7I15iVqkyTL+BkEMczuXKzE+qurmGBvOLBeRMwpiW3L4hmuCJdB8mLf9Y9U1vKSpZNI9rQMbcB1UIZMUG2ba844IMneECfrKWDugVgWaEfgPVbIKLguWkU0xlXzk0j8/Dyf4FJaPWJFV6c1PoYHCIA0/O2Wauy/Qtq+RALnNuaiWDOwbnReZ5s8sStmyRCRcEk83hfIy7LuPpRRAMB2XRbGyGF1y+1mgUwkQUbop6mS54Cej09yY3zulpG7own0ZFM5NiX7YsCkc7I5xOVRDVg5f/RiZloQE1zQQNr4gqHOE2qxBELrHVQeNtBWW7WNl7eq7ilc70f/8l/8Wz/+U09fHS6vfzzdPbs+vFsmK8GQeLua7TPwPHWxXuRHNAe5KNNhgO4eR6yWHIGJgpQPy0K8yg1ENNmKA6SOjdQx9SOiA+c9AoOxq1GplEyV0XuoM/MlwzQEhqfI71Ue2bWxE+bUoyE7+EALfjrL7Ao5JEYBhZGQbbbLfJO5CX3oUzjFjmSxqH5bvAy2A3RzHfBz2RvU6y5LrlK2zYDnYMRLsfeuhQIncoV5yl0PpfOkJNKhbm/m8nbk7ZUPf8lw91rXXz77Nz79x37wv/pv/ov/7Ju+5hc9e/Xpw4t7XQDW7/MNd3I5fmayD5NHZYmrRL27JGeFSZh7Mtc4BRmAatxwx1eejmPkycQIUVTtGsAsg+F3Xd+6Id2qDkqQoukqYcTKlikGFcZSFKX5hRyuthCN2ZtDgClzvsnzfIM/hiG+ZaSz+yCbIOMJMI/NUhGvowZigUQCtUvvnJTJFy4J3+VnuYjZSRm0MrgCl/D0JR/G5DYcn0cjlImy6gRSwP8Yf3SkCk66KIk9VwewNF9fFZ70Njzx7Pv+XK1zGDgMSVCaarU7q0JxrUzX9A3QMT6dR9d7+huWZME7SBd/jLOP0VCo5zIedeRFrU1HDmVVkSzUx3sjEGIx8QBBQu5wQpD2crnD/yS+ePW+WMPmOkwQV7UiP2NTwyU9f/FiGO5cbDAYFa+89RYx5Cd/8kf+5k/86Nuf+dmPfuknL89e35YJQQ1ln/fpWBY5fOE6D/I+u2a9zUxn7O/WZUZvTskgZ1E7GLNIG7HdQB4Zix4sK5IG2BHMTDFkrE5gQwh8RS1jIUtHCFBOe1t7ar6eAypbxwEf5TSYT0nOjAQwJ7yB7+q052LK1MDygII4VgMZw08W5BmoVUKjU+rWoIbbunRDP99sWQ9BacsMxvxZ245ArNAx1JIQ1YGEbRLuRGsHzRWt3ghsJkAYlZ3HDVSq5xZD8vlW2LS1S2bcxh5MPsp8+BamgmXC47mrB+0jt0jSVB6YaL5C2OKzxhlXVnxWkWkYkVRHAUd9wrHFf363dd2cAeCwB/zxBwwJiyM18rBL1wn4pMRYZzAZgw0btW14bCA25MEeHmTOs49DT6YGiMnqzMHKLjkezRhx8Bfm5WWNS3J9LsSozX5hIwAzZJIIgR9ggIayxxslN1mbj4kaDo0LS1pW3BzR4A77Pi1zsmMLekCAxt+4ixVcw6JczaNAmPG6+wQ3Io1hRglxM+9i/QjnYoQhaAIBQsYwkDZRIwgm+GWugmtVrqwpcGZ9VuhA+0Y1ehbD2baqb4WwCGl6HGRLnNZjwTynIWqYGaJrzIerMvIPLImLEQJ4jxwCi2FIvCShMlpAz/EUBomKMik3YfHIoBNGgiiItkg7PIKPQBqgXUiMqyDGjUEw/r5rPYXgQMsYFN8Ac1Qr+SL+yMXNZZRJi1Igz7JzPgPqSEy8FszGXrUSszJdR6pYAkrnTZNHBstI5X4kC0odjfAiF2ceZr8IEKGYFOjIDFXiYQnJidqy58YNCZWsFaXrKt5YjxZsJZgYOkSU++JImpAKiw1rGCqejI8wqa6dpjnB5byaxT6GYFjgKxBF/jNMtLyCJUFH120b4PP7Kj9wZXTzWCgzBsQvxBNR93JlEpgXZi6UCsYOHNkgCKeO9dlgiPHvj+2xNi7BmSLAIX+mjpf9vJBNdLH/aMwGs3GKMuebfRQAvxkSP2g9eV+GASH7ZC5LnpAnZi6bNtdzmQFGnZe+t5iTV0BMwiweEudCL8hPe0dizhoxKZUtL53nz7pPDV2qVFCN/NE2hCh28B4wKC8yHPOKU3NLR4NsveIHW6f5auQL0n/bC/o0XKfJHobYjuIH9OnTLe/YR2xZQkfcgEHhHRhOWAgCLKEEMghMPfJ7ZMx9LZFzD8bsWmBUf0yaSEY0dVcf3XqMEQvzfFLs8vIojpGrAIXBWwYFP2Ws1Yj1YogBWAE0mYlYzsC7lTyiXURF/MI1AL2pOFxtcifKo3Bx5kcYQXx+HodAkU2yf+1RuchcqXFFLEjNEdWwdCD5sd3TuANoMABUiqZ0S+5Zk1ZIOQQkiyxL3/aMLGIOmjDo4wJ4EcO3ewVfM5XWHZG5jxQ8QDDwCpptrRaZ8C43JVXn6l2TgB03BRU6NN90g6oFbR9OgvThGIZihE80dKlrIztTqrj4WW8l2RCogrCV53FkbuiZTbZYdswiir+AI+yRGQQDjWlz5U6GpHEytBlbEoUgMGU9ROsoMkTy1nJ8jrAmh5H5fRkLEjdE+PnNUwoAGUKQ4AN2omy/ndqkZ5kXRw8mphv+jDWiPmyKzN8Vpn0H2mHp3IxQYYgRtT1N0CCIqaC8Tgl5oiqgCUNAQKi/q9vFNBWyBV6tGDIXBdCWoEpSYOzqrPK8tD3uQ7a7971Oz1xIIiCieqBmGqQ2QIT5deQA2KXNbMvNow1830WJ8GHiLmJZ15kp7RllzFqCDoT8S2yJW+/LSTI5kU/kNTUVwJr6PrYlIfuwmwiYj9ukS1fnYqGVm3Qt6kJKAiVBADlw5b243a4hBxETs8ZmyeUdKMG1bscxLduZc+bS2yoPjf4egA1vRzW86DNlGh0AQDnqOnFPLdcMk/SeHJkstL7eHsL4cPLFMtay2xNm1HEcloMIS+SSaSg9eYt8ybJ3Y5mIOe5WLki+seJAYnEEhaM3Q0VBwoZlWK0wdvKZc8szOsTsmSLiMOyCHAAIA7K+s4K7aNbajYoxQ4aXKH5gxbSfkWnMmOA0XREY9vHY2IlvYcCCQVR1YFyImrsLGyBUTZhLXI1RyPBQRNQHsb8O8oKE3Q/fcHcuzgSxSF7lgoC2ayNc49FacH+pvoU0xIDMebHpAQFQzqX9DrtvdW/yISwD+0RdvJeaHj9Cnj4vwLblY8oP2DbW3/cDloR/kCTg75AF7NNu3qpKPe6UACwGwATv4Em4VytzlUXFo+jGylOQJH7AKxZjuxM/ip6xDduT3rouIW4ExKCtSJY+Gp/cG29GZpYfnT6sG4vAVAujCVwN8TAPhCh5MkvhdoxUkhHVk8oiFXzr8GhwMi4TqnOeX8hnsYS6fHr31jrt3/J3feMXfcXX/oq/79d/06/4lXdvvvUHfu+/NVTjK3evvgD15xsORq45bXMn5dXXwoQZiSvSmBkhIsmijP1kf8Mgp0cCWJwIqMog0yCtrWqIx8BvVQZrJzyRd9TgxmyvAd8DbsACj4ZBoPh4nucTtlGUY2o9RZU5mht4pk2s5uI/rrABNVbNMCY8keGBVQzsWLFENMF3kIAETCORLYk87lZw6Rx1AoNYHEmpBABpIrPKZqI+jYBUw63AfYJ9sRIwcT/GKOGue+MA8wPKCS1lhQ3hBH2fgJfhMnR1T9bENZkyYXK+3rAIfAvXJ/cmRDEjAA8cVVDJOryQRT7PpzBrIwyJ7pYSVM3NVlaY0Cweq4ERaoyUqINL+LTs4rzPN25VL1O5XTCif/Vf/udfffXum771V37br/pVH/74x37Z3/dLlqIannyk2h4yGtmfQhaGxhUPBtClASW6R5aw29U+8Ous+6HXc90f2XObBClw1cntibYNGextrCVOD2M6faYGUIK3Q8awE7gkAl7g/mRTCXm0HcHxds2tyCPT8mgVNeJXuKtP/Zf8uobFuwShkTCDSFCGzBOLabZl64cB+5JAm8lCI1AXw9QV1D/5id1ZOBuG7vIX4dh2S9zFw5KgiadPfSjTAtqvOCAIJKHboYfr3J65Icdrrq+88YlX3/wKwPAv/H//3Nd8/Vd+7Cs++S/+ln/h3/29f/C//JN/gjQTbMcpdwjWtKBPOAomPu/z2F9SHwQLX44OYiBFNh6hw1mj5NK+CLigLc1xnpBGj02iX5wO4TJuH0l58BJTd4KM19ybwFwhatE/yDShX42T6WITviAntrENboC9LnvX9vxSf9BkYfzBPXBqFAQdwXfGvt/y1HYJm7T2wYDwT8K/Nms3u/BFTuuSAMLPOJZQAkXJBCbSXIKCUZNcB16HEomnJjOSMPJpK8JEBXQBgEEtmRq6JgeYwBZcEehn9GU5jCNWRLKn0khVfHQVHlBxjdhIcbgXY17OckW+uPE0zwzVOgluEbqXQTE7Fx3ANhQKvBhRrYEw2mPBULAzRkkGND+85C44O9Izg4cjaHL2RxCGwEmGhGXODzB10lDuQ6QYTYWOjXh/nYnupAF11w+Md7y8cnu4L5Z8//z65M2P/fD/76984qMf+rpf9E2/5Jf/6m/8tl+R7sa/+VN/fXzlLULB1lfNUhZDaqyUuosWWyvmFWYPOO3HQnhGqubp6EYgJbAqPWmxZ2QaiqBPCIpwFsfoxLke+GjEdNLKZVns7zRPt1RNqOQ6TZxbkfcJN8ffLWqYdjQZheooHlNl/ASfUdGBz2LaZe8Dd/fUo03zR3Q3zQ8yRCR5Fl2fYDBoy04OTx+DAaNlyGeLdFIHJ7GtgNGDYD6mEJ9o6uk2cx1c+yyaWKtgaOaVDHfN62Q4J+HjH/mCi/6lpLlt+uuNYBQ7+gnQxFOUdhpNkMS2YPTAukn7VQ9acBi+EuFD0F+w0tgkhYiYihCKG4DJfAATrAjH1hqImEAMsmdg0Cut6ViiDxAi6DPg8AiGW8Hy3GlO7oCdgtta+0QMPo/rdVJY1rLKJ3dj39XyTJika5nE3NZTpdAvodKVg7Ywl4RHd/YtWIkr8BhMFIJIYHX1GxON50xq7cTXrWBYzAIVMAbSQxk7YcVtPXwWePFp2fwJPUod+9THfka8jSCl6Eikoa9xBsIOOVyZBFZNcN/MzIHH2XApw/H4j/CvdYMTonOMRLZFSPWpf6hMtry7KMftW8u0ALhkjEF6VpHHuBB5Nw9EszsPU+VvUAb4Rtmbi6OMH02iBXstsGRyeWKLyQIeGGrCMBkAV2XiQNxJZoTawZF1RnhKKviEjEu+654mNKNh8uV4GpS7P5L3FR0aeD/zcwlUmaNCKFcPT/NkvbaF74FlTJnv8U1mB5arPgvRko2lLZoekwbd5B0rshfcEaCjxzoxBPzL5V5GhiV8gE5MlfmWxu22SSL4ec55dpgA6ZR5V3p3GkSRGzbbDzZaeig93AkJYh/meQ2kmqApQqoP82YxwrChvbTJhy4JCTJkxIK64vg5z5HcGQ9JFJEdYev4KB7nYazcg/QYLLUuactenqe99MAsJnudJhSCmAkRsZCzMlXE5YhsAolc2lIbVsRfciwkjcVyR6Sg7RAVVKpFr3XPREywDWkw9DjV1KzgMZvQeiU2NfkUzqJGbD+GBgzdaC/BEVt2FGxzYMYYBXORJ9dVGi+ouYegnke+5Y75M0AECp64Zsz18H/DHF/nlVh99j2x1z61Q1pKGCMsco8iqt6IFslgDaufFWnge5G7Y+p1pHYOyAcI+AggDNwNJfjGcpOFNuWEljdiqLUxcochdYVaXWCzCJCbool4cFG7zRluTZSxfMd/tle4McL6I4lzHEWnqREOTei42mPUVg3mRCrVkwTNIoloNuac0aGAlcQOfYL17coUSAYYNphlsKiaGTMeyJ08MAsmgMms5DvYjqdDnrxh7abj/7gQWpSKYYjGWJWKxNwCMDsjHCT8HTFH+CW7Qac++h0W4UG0erH22g4Oi6xFjoDhgt/ApMkXoYpXcGuASfvGpQlslrC5nWEEIonkuRPCQ2jijF3XHnOBhmFk+DGEzE+7ytiCDVERVW7kBPCtriJ0wy7JSojwtUU0Yv5BrEQuJwo6Ya/h7gyN6WG/AYMwViiZtU/uzWh9ZmtRjFBjF/VAY6y9QgBM3OKWuVLv5tNJQ2JmgEnCvM+TXBFjCMtxeQI54CHEroUo1Niy+ZRLw9AQlB8shhbp63pYH+HjMvbWlPxq4Mi5z3mS95UlNj+tkyU2m7PEZkM30sNwtAhMCDgEHsmB9jXPh/UE4NvmUfD7XFXhnjGbhmzOEGPtg99gdKjhrL/ve387340wgPTCBHBj5MSUYjGf4fIBrlg3zNM+KAGQvLmubAQoHx8hpBlEywcSQKAMw6Yenc131DwaxBx4xeKkU3PJoustBukgHu0ubkiAVLN1R/wdw8zTYpXDMGSkEH1w06ZZprnrRm4t7LnEs6rL2P9kgdMnRtmzbNOKyQSKZ8iYbNxsJ+K2K+mBtIM0zyYRrApBkxURPDxvCGGZJGOBGxBE4Ld+7B7ptT19iptOyUQgywHniJ2p4mVM2UVKrK8gHMo58TzMGr9Cbosdqnpp6uvr/dUiCKTKxka+7JdIZK06CEw+akvqJDBjw3g/HHq1mQWjd2nRSATq1UULdoAsjzJvfUlsjNoKUTHqCW65y7iUHTGMG3ci6ogZDA+BMNujb4ENkRdjRlDEiiVOUTESAc/EEVk5ZsXflTU4VJDq2zz3XY+bdwRCTA5zgxnYiozasdait1F2SzZvoyySTHntk8twnXKUl7UKzNmTARmei7HoyFBEHGO0xG5Qo+0YVrpdQfYTU4Et7C1+vpPcYM5MXulziaIDa5AMyQwzXwVE5t+B917n2H1Wjse+uDRkHiL2xE57xIxV67GtXJYhAXLu4Ww8hj25TIojiPv6mvNCEOGMR9/3gpq84ViO2U6gns+vEKt9yUQkK7Sx4Tja+c5+hOgjfPfRbJuNVEifqyGfx3o6JoF2SHuwQ4CHWwD56AAq3ZZM0LIRANR2A6ZNHDjIuLqnn/jkJ3/ix3/yS7/2k2+99bHX33r1SVH8yT/1p7/0ox/6pm/7lfn+XTExVmzw/3XZxj5KEEwPxsYP0Y6GFWClt+tsMK7rvOs7IEUKc6o8Xz2WYZFCVWMwgDDkACEA91yc6UsNommLYWMAesm2w3A8EaBrsGq4sWVzVAvObWs91PM9mfbIReHRzBlhIiUmRSJqVHSVBsk5SAm2RutdNRlLgnzEm+IRWBJIgir5gGfa6fWwn0YkN+9bJ/cbJ5mSTwIx6EO2SGC3/ea2zuaAHRn6o1MhdIHCiRSbC+ktNNPTiBqySnteSKh6MAfPdYsqyFaXPiQR98FbieUbnyEThfwhFqmu8dbzvDQePmzWFC25jNLCdAAQcQ0JMa285/Fyx1wBp3T3+u/+Pf/2v/lv/7tvvPH6kzfvPvLmx1559c0f/j9/5Af+6O//V777+9wBND8/Erlf2tdb2SbJ0Jqxe6ItEEpIxhpR1bFkiRwB0iYj9IKJCR+4mMbsso+OiNgRnVwXRsWLhgV86yTTSH2a542PonmrMNUBKHG7vJJRlC4p+Ah75h0reBFYIdsIEaNGs1xKlmCoUQiuceHshFEPyTMMuGRgFoojAUkWncRbFOH+FOEbUsu49JMIB95cYnQSOrhDTTh0aVBukElN22VMr3evvNENb372Z979/n/rd/yj//A//gN/5I++8/6Lj3zRx77haz/xMz/7c7/6O/4f3/rN37aXVzfuQPnB+a7PrjogKFdLMEUCJ6kVhst94egMFNECSUClKzOIKu9pTMyHeGC9rdTLFh/0iytgZM4kIFYnYZgwD/BDRyB/29xuA7visghfd3NBEARBmHj8mfoRMgUSka2ijGBT1nXIMPQ47EeDQXHaJMkOAYMQZqwxlHjR/DC7HWDNJipGbkycL2GPDN0NUwwAVaHiI29tj/3IZbg1L+Hazlf2RMgKpAYmnKbPnLZeh2tigukiYkWoQ/9gmp7SJBw4pYGgjkfYTkxCy0xBIrSpi5l2cZ3LMAKSUcV3oxwiDr7ZLPsSjUhKZrXFCZ3jXtapvB736ywOWXCBkScGydeNF/04+kuk7kglzwvhs/URv6Z/XGWZl3HAcRZ1FIkXM8G6QEO8UsJZFeOTj7z//O98+Vd/w7pNX/wVX/zht77o4x998wtf+MK//wf+43/6N//61179xJIfsNQa4oUl2Jp/uB0JroJqMEymy68KAiHxgpVXbJtJ44DJmmGLfMgQeCX1vWuYbhitVjdMONOoaws4rh24sCc1w/BII4NAFtMtYwmaIWYGQ+ADWo7HqqBosiktiheBVnfggoRWmgRPzAYxYHgAt+EW27FPaLqt5BdolVBBNgxDm+ZZOmzwkeygQeyCQGrr4EmMcPMMwCrnZLZ8a8mMHm1WXTv2gzR6jd0lGL4XAagNfH0auSPWbOzDhLGbxzUbz+VYmU94GTdx/ya4IRZBeIzJjJNE2vJhLGza58PElwN/RGtR/ANwkPfq2cMLxoNiTErBCJla6gcIKT+YjYswbvogPusFZqo4EYajtRPjkI+Uk+AtB1F82q1LGtgwl7H8xKB0qbVAJwBTEED+dqmZDBvREecsTmvRRCnc390jKfUelAPyIkcsD26C2YR3WAIjfsmWw29kdIZUjC2AOlpRdmJux026RMyCWMR0dAmooEvfXIoEhGHABhGdMrYFRjVgKa7/2elAhFDXDhjEI3bBm7maSb/5Mz8BYduaMRPiHfNgrFyQb2lAAK9HHiEsvIxhmvPv68qt+R4CY7QJa+Sm8SIKRQf6HzPCTcwpuBWWLftVOhgXMMLb/E7IItR4fM/OHQ3r0IyIkIiBFBeTfwwpqAZ213ZdRLro3eUzSIRRmFpEUhasBCtyCTnqL0yZq/faKnO2SxfmQlKdPUDN9XbtqkmgDYaG3oMskDm1aBPOE4mRTypgFLIFQtJu26yDijzgA2OHWGI/Lq1pwMwFIQBWTJ8oLeiUx226arfxCKE1L3gSX7StEQ2uExJFJkYIgx0/NNAPnXEnXzVtNCwYBArQGzQDxfQxQ452QXQHK82szMDQu/gPsSb3ci0Y+XFvhotzQcVRvjDe2bEzzwGLO66KTlGig7XZYeVqmBSf9xxDrb21FoZwGLj3de+J341tImI+hq7WNf4PKr4oRDZHLhDPUNZcCXHAQWB6MKMAQSKUpS8u3rpd0YjBYLEPghW/MBdjUwuIMT9eVFqogpFCBkEUACuODEOoshq/pwegCwucjJ3RM1qwl6sqXnsukICVVnCWaMYwmArGbzh0+yH2iXnYgudlyRAFG2Sq3SJO9GQI1rwxGP62OzhZIrf3/CR4i7vCiw1epsZOi6/g1QyQD4dspXCMDytENcyJu6E+LuJqItLA08sq224rUOEAell5WGWOdGa6LfgP7xIcwVtuY2WJIQZlwBShc9gSQiDRQzTg2M+LB8m6YcoKa+zz5aYhbnzCxEm9KCVrKAjBVFSvjGnISeotu8MdNXA3kQDyi0Mt5uOEIGbE5MQwsE6qidK4M8P36CVJsFCGOQgXM5TVRSrutR0efUsGbXUn1srxMb4NbGsTRAjMAoMke+LaRscwR5zjlicwNngZySJ0Cy+ADvAuQmRoj8tjejEJAvkW83LOisoSI1cHFrgFs2My0FPPshTTPYmcITAr8jI0adRTvgjA85is7rS4MGTFg1+4ENMkSGEl87KgBjMLRIfguLhNiLYgAYhIu2EcSIWPhgAZc127PRlhgQ3GR77CSHgXvZ8HN3I1i/i74bbMmpF7HUyJ70q8+DhiZQZEJN7jD58uy/r7vu97iAKuvWPofMJY7HIltxaJdrfyIjuoCDozMVbFDM3qGoJijvaSWelo193rmLbz+x5PesIvYj8R5oFJMUupEcROQOHqXEeVYNWuINnTK2JxTYSAr2AgXFYsiazKMMm0vZDQyhyJMQQvvCtnY56r/W6yMnMTJPDGo4TdKFKwRshnyCCrN9irI5XtssdRUp7CO1cQ1jUjNYKsThAlExSGczAdfhNo5UCWW3FNt6OGDeJCXJoYKbTIN4jmALhRiAFvYQ14uBHUIypjry1BK9ZCa7Jdi4VgMZ93/x9xH1tvffILUZNr2s9oPF7sfncEgiW4QSwJtELdVoUtTHAtxGWssL9ld9MyygD7EBfX0S2wBiiaTzXQ5uq672Mzv96gcRCT8fScoXSg8ywrBG6wI2bMGPkAXhTKQZZcFPqOnWCaCsWcH8puCRUpEiVVsPSXKG6ruXsKjiINraDpOfeWzPUPZhQnDTHu++mK76JMRMcb2GTRwjPwMYMHXoWfQXrNrEEPoP/QAq0QD40HHggcYEx0pItOCCOKxq5m7Ih+tu3FDAQ5PcxXrLRrrQYoJ82K/8iP4JThgLv9QUZTNy5p0hN5nVO1kPuYpHF1voKCdFn3bBSI1FqG4lEg3XCHQhAfRuiWCC2TAeITp3UH3A9WZGRg6OQR3hkjBDf4+EaIxYxb8jcHZgzuPKo9u4c8LdMtDenly9uzVz/+Q5/6wT/4H/4nX/WVX0Y6/uLF++PY9G996P4z733qL/wv3/s9v10k0tqYEdwXkz6XGSi0tMSAiRAMcCa18Igl/qBw7AQL79ftlqo0QQGb3j6BNRNWGDe4CSGG8mLSpLEMDnvGQwkk25wXRBi0EsPFvfAPk5/1AEj2qvVpjqi3Ot1jhYuRnZrWgA+5q9O6zibApLLHyfWRlPhxergEQyJ+kCHK3wAzwced2akdMC2cIHuuLe7dHLwupKNmt6wyRlCIN/AYhraV5ANumqrJmsGIbmw8Brctc+YjrtiFGRiKVhyKCCeY+iq8glnyf5xqO7rUEV3qsgMfMGFXlfFL3jNrazAmbi9NMPACQlggGsT5zaj5gxMZ+Bq3fQktx+kSpUmNhy/M1xtx+JI+vJTv/qpv/66nbz77xBd9+DaLbCQBb3zsyad//HO/5u//5R/76Mdvy9agQJhw7fG3XFcKB08IloR942agkOOwWKVdyXaYOXImtZZzCMFEUpITpkmId4VHHxFtQSf+dMOA7CwbA7AeP+SeFzITPoC7kqhzZbQQAIY34hpFByJj2Pi1riDxtBbgCpfMS5lELHENN9qtGYGSLWswEklxPSIOphgvwhgN7dqDeRpuwjUD17APPsEgutYCqv3n3ZMPf2zs3yRc/8k//l/+5n/2H/9d3/e9//tf/MsI7aNf/LGPvP5FzTgg8y+8/fav+4f+/m/+Jb9kvr7b4JlcJlr0sJNld9e3z/vDdAgIAbMYH6M1zRA0OsFCNTZEAaMvUdlbA03k9YG1RElZgTuIsR8simQDRyBwuGGN2XrkPwBrvGzaAQDB5kGDDj3CzGaE7GqEZ7QzdwzaIkAVFDdWIIMoMR636zaJIREHMWOSFj6IIGqfE8gwBUQ+7wpY0WG4EKnTRwJJf+YpEwxRCOMfhiHjxufWVXXGdDwcIU4GBTMtKMny+JtEmECLiRNKI2HzQrfZXVEoGYFEG4IhEsmRmRN2zbggpm1CGjjHAYBEdm3LJBHW8QVZJCmJBuzIZvm6pHJfokyjPA0WwY+tyCJ2CCg4wh8CECBjBCIIgl3ACh/iy3XRdheRAJMu6/l2w775pR/SPM38gM05EQ+iO4l6yKQHqbZ2TtM4PvvWX/od773/+a/5xb9o3fNQntNt+rJf8NWf+/Rnf+on/4/f8P/6rbfr+wTkyAsaGB7jx3Bv2zomH25iyVOebB87vFS2oClVqAkTkCwDeDgUgVYEFt8RndjPNIzWj1kfJAiCQaw3t066rrgK2Yc3YTIAm74E7eBy54Gl8PXNVdMaTmFIEXusmYpmSAeTAfaRgQkiVtrElnsfjcxboBbYQg6JmuqugyGQ2xJ9cMO4vnwdl7ftHq/kr7aWK0IAMMTWYgB4EK4t+/ERlPD+HtpzYiiCqplnYgDLmuXQqMtCuThtwe487h/u8WQMG7ti1AyN6wMXsG1Q2ITBBlVrf3zJFmm8R/NjjsiKXyxMRcom4AKtUqUoUMBkpKGAo4wmkjZflzABuAAWfoepQs/kFTgwL0ELJaV8g9RYqK7cmc4lJNLoFeGIhrBft6ggMzFNW0YKGAUWyyX3nLre60FpMFEAl0RlJk6ZRs7LykQxQXMnbsj/ggcyReTPNQnWgS4QL27MnXnDCgL6JV43HVpmDLyDcviH2epr/AOiWswyZrrfE2kzfHNvtWb/v7vfpTDhQM6wXJeMxbS9OYkesS2dFRAhlTERTkADeEtwJ4aCOSEpboFru2Md5E/REITXt30ftaECJGhbYjexA/ahFjAPZEQ6wYhxD1wWa2PAKISggxrRC3CLaMg7NlkQgzMTwStM1GXPKlxOb8BAJiI2+MAYmKeWv+IpZOzmC3xYKm9LvwmUeWBQ5RZYI/LtUfMV2MxXmQJDhHRxNVcHIbfJZWHGHOFKLXE/mxWAPa8oFiEDBw+ccV2GGrSdGAB4xV5CbEJehCRbQACAMofDqGopupV4KAhoZyQDBdymoRG4N4W58iODCh9gzD6aGc5rKa/WF4RcR84lrQrgA5a/uJ17M3SDWMI0GydIaoEVQJT4Iqky7AuXvV5vTEqazBQQNXoXbUqX66LD3ahV2GPINJWSpQ7MmE/yFt8CPMEfrQj1IiF0p2VJ4Vw01YAZPpJD2VqqZBqDJMXFliXNRb0thgpuwWhVPmEWorZ4lgJI55TdKr7V8KzFWrm3xi6YvpJ3tQoNAQ7Ip6kS/K5wkzQgDN6el2d3oA0gz4chYEwy25sM2SSsCNDD0PMiaMGt1bFdFabL2pulEEsQyzKnNOTJ3mdIEsNjhihNzovNGsws7mOrXDw8WmFIdY6j75I1Xokh/zBiRKCj4+Z4HhZOWoGHqNWQj/qzhORWKRIK0jHpVLgcubEi9zhnc2TUhC/j0riYG31lLFbtsYFxQOz6G/RgWRYsnzguFAL6QlX2HA2ueljut+8RO5QUKkcVgUIYqlZs8oUhYT4qHDXLW7QnwhO0kreWeZKZxCfN9y3YGcmdEXLyf3JOUmGiuh/0NGgyGM+xkgPDO8nuoPVSCX4PLEU4EEHsORauMQhIHUEWyZJpKKauW6eFu3BdHBH3FFg8zsWK/MSUDw/lwDbIQOQaj95bnvPszsHYz8uAjs2jSHUdMDLCboSR8Cnuojz0AMxbdqHr8pbFPobkBY1UwT3VHlEMKZhoEJ+dikAeNzU+AYgiz4of7uTyJhVcDAYOv0LFbvThopYdyYWlal7LogxXiItgRWhZJq/3cRcua+mNm3C3Ja+9u1h8+ifz4MMInwnibw6sOUpXM6EN6yMnEFmYbVy/hXfGah5fMbEnGUIyzNoDloiiuLSzVTyOg/SfmZ2HHVPODSeHrwOdUCEuoqxIuvk6CAihFdxQmOeMdFYxK1wOa9QcwcSOP5BXuBO0SczccFe0jzli0vowEG/XDPRJoIcxw0iwXMjxo4X5cMdotAvP2skB2qo1p8K74OVAlOrnm7ArQ1eecDoxDZbaNQ2gbwqUyDy5QmvHsb6qQZFd63G6BKJDji7pMy6iLDp2OcgKKg6cQAkmQ9K+rBiljN80kgF6MI3FHTACe8MUrQgymMFMw2xq5xXpAQERCe9tmUCDhlSU2SpMRLJO6Agihj1s2jEyAVhCfxFl8Tit1LZt6FWbFh/wklNyV/C5uWiDYNWdy+w6J2IjqiMVLCZPbpvQJGrSHkIbyTjUM2ILrgMdLMvJlj8Gy2sIUBsBaA97XFE+I+8198e2cBL4fZvnadvLGVwmbuHBWEiAICSYQU430ir/2DRzuJNfEnBmdAp+pQYBmFd47ePIEq5mn/n26oGAhXtJGDDeAz3r4Q1cHcDHRu4zUWs6rhsZGjCEqQMycOLZTj/TqtTOUXjEmkE/VMIrqfNEtFWaiJxQuisE8pCmyfNsyorpoweIQu3DmPuuHYcxIjf3hQFYHHSM53HN8GSl/Vg+w+HjkR8d41DsQVr2rLKdHHrkfj3ibXpEaKzFw0F+IXXNK9TcweC4e6x+65cmyTJcFNCCs7YsLsuZ6hYp/bk//z+dXUWgY+J3Y3U87PP7z19969Vt3l68eHlWd+c+dz4oFf9ErkfToTWg1/I5SQ8z4Nr9YEVTxzQftCBNYok/2HTm2nKK7NjC7rzk6Fsx0rfVEJQB1SR3NBTRymtdH3jRADH+FZ9zXQffcu0di+vqtEHmo92bFIRAj1usGJU73SyY8t+6zggNOE7B4pAJ/6ISfduLi7lg7fV2w6ER4OXZ0+glQVDu4DM+NUXGrEL8j/UDkKytUtX1yYnksu2J4mtxBRO2nku6yddNC5Zj4vhY0pXQCoqITetgjOAIcYQKuJBLkIp0Ct9BsVAHJkVOjecabX1iuhsAr66NIzD0rucCFAgE2DRC8CFQ2WdlgzZnN7yKwadhxJZhoX/tr/wYsfNDr73+/nMuDUe6neVDKhPJ1J/9s5+C7xcEwlTfim2sN6RAOM+6jZAHpuAbC8AMpniWNrOE5TS2SjUFMiID59aYq7CyPDaZW8JhjB+sFVqkQJxugOdNUgcmlrqRa4PnbkzGMOKBazjZMHRD5aNhZPvADhKRLbkMAfASmIgM9gAXnttqQoI+XP46XUPCWYtjnjeYS54xDJgrICmNFSofj7RQ9mQULdjIxxEHmrP2xKQcCNmti7HDk2c/9RM//st/xdd36elv+G2/5Yd/+NOvfuSLvvqbv7zdn5zX83q75nXia0Uq0niHMpbbUqzYYrlOc96yefSKPI6u6hg0iqo9JwYT96yQPgll4CcAADnjFdK0HSK170MaMeZHgWAnxzY/Vos2rsXvRT2kAbKPk2czamHDzF2oYsrTdZ0JI4PxmSvHU1pcGsRsCJtSim0/7egGOl38sVkS1AZKUj9i2a46AEPIreuAPrK5rT5nriRHJRySvDHH/cZ4kZpFG4R89n1nYdguLITPAEoIKx4RW91UUL7leb0SW5GPAj+Py9Ab8SVJsXWFQLgsRAwcCBsjgBMMULgJGUkGOHI6HmEPczDZM5guzGUryEYAb7M/DJtpEeXsbbHoAy/rAGjsKCK4YQJirfS0S+aNBHAd7NPGTkZmxCKFZ75ciQuCo4SJZp2vzFrnNEMYoFAEm2m+mZ/wYnne5pu9e9vxpL/Dtl9cb2s9jfUTBPJzn/uJOl2KaT7W+uXsusDL++dA7F/4//8Yyn2Wuhn5NhB/zAAU4NLYqn6P3CQbbqUfQWxcDPWtC1YjwtsaxIdsCuAzVhU9wzugCZfBrNAvnmJIEh1Wt4E4I9cbNvKhoGbySSGWcGYXesQ1g44Fi0Ty8EHmvLgeiQkUWRRzqVCeLGpizzVu6+6UbZ9R8koUdZghVDzLFVdGCELjiTjf0I8eSS+RZJZIlLmAxPbS79zPGMtgEQLar0BPxCWJZUb8hYt4CGWd98xXPZGUeW9uecCvt5VBKqI03BFWuB3SExnNz03cL5cLdyPd0clhGJgR6bTdAmAYbKIgfwh72JkwCAhswBYsd2CWFkGY+8Q4pIfIjzfAJT+OFKQuiBTa0XamoHwpnnKvY3NvkYhp8rNUy81+xh7zE3cxCErgJReO/FoGEVie98llSEbYkW9zJ5ky//ETAul8Aql5Zk8Yuti6hnlLHU3RTR2gjgjFNBPhnMWK/waQcsl8u2oibr62SSfqeFJD/KyHrqI7z3tCiRgLXt6DYbanmT2jfUTroVOZ9w3z9nSDMW6x8plNCXqDb/JFvKwdRwihS1x8uSX0o16iihEGZOAHqLxgDvN0wdolO26NUUUut2JvCKIbbAvykA44A3Pe7Q7Yap8vhlTJc5BvW9ZSVAs2kY9gCLWi84npAAKft5yL7GFd0jMUrulDk7BB7Vyej9ZIHBjiw4xJF/NxzyuYGFS5Hxmgh3qITitAZq7vI2LaZIpxuNRRujfQHSjrPluLRulO9MCe9SKuK6Y4EqwjLE5HXhCbtqAr8be1HmtIehj0Bm9EvAQ6fuA1WK58l38BU4BaG+MVJ4QqhTNXyzyJhuEAnEC9PIyQi9YQKoEBpZB32DuEb7raRLIDS2cktylD3cBQjI1XFp/KssUCH8GqgGdye+6tucqkmBrxucjyTE/o5UoAAMPDjevWvBHuhTIAGKQGr8NWUAuRxGAC/DJ6jAD5VFHKJ2ZHOoJXIg6+jQlbmizrZZmAPbAhagV+BysByW3zsLiDXJmvPa1dUlQIxDpMuCVhBbvARbm7DOWxF0PKAX9n+Aqfi8D4xN+aQfJFYlDFx8CNEXZdVw8v71HckmeUy4ARmQdZIDf3MAKDx/39A3Jgeg4PVSU7BBm8JmUVQLJHfAR1+rE7Fx8zLR0q6wyjk+9tsXkQA5KcmVP0zbkU86xTcT20E9omaplY4aIEThItk1D88+JKUoP74erSaF7UJbdj0WC2bIkQ4opWmxpRIl1rmiXRUzzja1XzeEQZt5BOmqTV9kBE+mU0JBr3aRAMYR3iC3aHxG0Z4wJQG+6DzS9EwWUObIEhV0deMElEoqwEQ7Ns+yFqxAxUoBD+mKSk7oL0uKJWse/oEbPuFC9/mAHpl9ABYKAVIZILyBAevV65wDUYcZRcpCh5sb0ax+KyCIyp4+AEBNiACx581/XVqht7RsS15T4ZtKw8tyjmPaYesuYWsZN4pU1yp7g+RgCxShFh7dlsrCUYVXV2J8xAGYPru1b6gGgmIg/iR2yBnHGwtRE7wn2L0o4hIh8cZLXrGSNHi/wCels71niFICwIGZLOYJASMkQFWi1wb/eQArHm1oVtXF3oI+SgQk1BBBhU5x4phmZswwbwIKEAF2AeLVA0phGDtGIH/ssM/A4zxrLwlN2HFhrI3KYDYIqjEZMENpfjUCAxhEBnfyNmYpdRmC33wTQBNa5lcGNopOsBXsgKXVrzc2cTVt3MyxwRUR3ED4EasCtQ9KwsuDNwLqs5edAmQKeN2Iu+8QeYQ/SKrD5vpO3kAdFNt3FPNNX7lAdM0RZqq3cTli5Zsj+RyWn0mBbIgdhkiPqvhbpFL/GYlgZ4NcxzZ+dv2wGpickJSLlHtzZx1HUbGDNup+B1qJIv7SfEBdDAoz8YJY6J7FA45FXSXrXYOpaHpy1uLxQUkEQ3DCG0lr9wX6IdVw3oAWsSwbczPJfkxorFJ/+RcLhq4gihl6kfyM/lWhbPuSmuhdCQPrfUayrVZsJF6m2lw+3ofJ8xJsCdmZq4lYzHRWSTbaIRUsR6y9mKCPLmDzre+haPgg5VxHuTHFk56bDp7cbQJOAuUXJHvv6I5+AsN2M0sFviAz/ozk27LnMsPqNsy3rKUOxvSEEZBFOPJgIYXc9V+WAPU6mqJwn7b5cMEOFkBt6h6ebl5kIJAWxfAQ5uC9e2kuxzr9YdyQFKUMaE/KFxvf3j0ZTagJMIfIC7eJYt7n0ZyPqdRtRhyY9a7gScA8kYw2OjtNtAqtIeY/JM5MK94LhuG7MNFZPFccUfXLu1Ro1J4PFYxYCeyLPdEUko3jEGxqS1uXR51qsYAh+UHJ+xZ62pFlggZIVQj51rQmgI9UKbUmQ6RiXGIH4AGm0HYROzGRHB2udrYyME2pwKApzcd/SggYaPy/pfYFq2NOf5oehKsHAvR+tKRg7jOnqKcM6c93rzkVgBc5GNgTfEbxQpvwLmgUmhzaWiZF99nHhFBNGnQHXcQl8TF11ZkJ0Z5gQJ1wlxAFfemQ6IgrbxI0+sAMQxHyZVNom7X4Y7hNUiCAaG9m2iiZSKC8P1mBEDFT7JIY0+uw2YqKXo+Y47L+ydKQcSXb5xuq2aTxUyKigY0S1WVkB+wAx67uqug8V1tswEceoTavcIjVy44d4uVRELdP95gZWSE6ND5kB8Iocw/nIRAKzBVwQHZk2yzuwQG2bO/PEY8rcpz33fTlc7Sgxj8pUGjwTwkZuhBEStmg2TQnrLlXtv59LcIZbixbtX5QmrKUoyby7fl22x4k2b1dKzfaiXem+HZlhWy9zosPHBKRVpGSCDEgASy2r8gPuTHAKGhEZIhilxb/Ea0eL5idtj0NHQhBK0hpKfXH6SSYKuFiRIapBQZSuSXAKBonWrPMcJ2ZtCzsb7CqAQg4gAWAFXUfjROx08D2i1Isio4E9ADOEXSxmHwetVZiXCWtF6wINEZsfS9EHkf4jahF7GI6ypRzNbLODYl/7Jk/nh+pVf9Yv/17/017/5W7/+H/j274A+X5+/f3vnvf5Jh7b6O/ugfBbWXFRrjZsx7zMRj6q2JxtxFXEYa+AUbgrKEAcW+AFOZUeNxRESmnUlidq6vlfaEDs84zwfphtcItY2oA/EStTRGWKAFcePcTkrwMQstNjccOZGZSSCCVh3hBSD6C5CcDePTcBYIPpQXI/nAExd6NO+41FEmKZ7XDFSdCMRANwxH+NjZTeHXHk7L5e+Iu5jKGngi4n0DJ9yLQhqoF6xabfM1nxaNAC6sFqfLxEmDDEfh7tb9rgTdUrSu61GFEazQq2wMcL72Y1gHfmwSwu6DCQVq9LhcBPzNDemETw7ExtMr/ECsPu9bwd5iDN39ROjQj4uJ0jCSQFMDxinlzWf7GU4RkbmHhSswtMNphZXXZJvmY/7jgQ5y9bEHcSKOjAYYA8JIBTwArm1ybZlHxNnA0Tkkz7C9ygz4yKocN+u9UmIOAmmsq4uvFrhc48ONKkTT1ORPN8JgN6Oh+sMG5uRI7oQaQAnXGvHyYkvbdXjXCQLLpSZhwrvGJK2QhbDpQEaD6HnLbmMwdwnribyE6Iezga8EK36DoNlzEhB6okPIDeNA6F8kFyBzGZ6mwFjLxU9omFC5ZUcgimDrHAsCFI3WPF4LO7HVWw0xjiMa9xSygjrkyR0ZAgZA8EMwUd0KDziIMc5pguvQDWcT9tO283TD/iZNKDzbAhZWUFUwqKg8aBNw+jWPPX9CDJb4ZPLwoNXTzg2P/Xxr5gTUrVQ2eGvnobV+BBAkIxvEPGjCQjrWrQNIunsmYlQJ4FF2ds2g2GhaesjbSHBII/csvfTYbhHhZX5WJLKU45XQxZeCni76qfN4RZIgQhOki75tb3ORT4Mxk1Cnp3swUB5vekHkK7Np4xBh7FG2QPjrz1HDwSVALnp73GNuvZIMG6wuzjkChZG4pJPRF/dAc2ZOZpiW1oCZbpY9YOb9fAqWwWdIC8R5+BFhjpSOGCRsSEtoAMIyescx2CRAGQUaYoPKLjER7yRRxBZ9MokghPHuL/ktxUf5L5YJLr3eTpB92QrwDQfI94hGLRA+kr2gRVH2dwMk0sZXEAG47+Mn9gNgtkFQ3Tnh0eEtDqGqZdYMM5PYCsTKsXyvAV/Be8E1HiXexkzg4ecDffiFngDVm2RZt07q1qYtyFp7AfdvOg8gEnMhLxBdgoo0IxxM3sTEJ0PGYtjGCC3gnDXPdLuaivwWB/5MvoFqnEwjQ1U2Yt+7JE/8+AzECqBAykgb1RICOd2jAMRoxNuEfVcrN5CG4wEZ8dfA3zxCGA/apsMFq3qm/iq65ZERsJTdlsiLoTiiYAwGaYzTRlxdX2HeFYxgbTfrZoYFcTWnEYSZNhtT6APnom1PAIFN7V7B+7AxUFNC/fGT3W0zVJNzyYMds1wcUfFUkGY0QHatFrKpfFWROGTJhANElTR3HCbshVtph8bVdzxZXWHrzFyfICfiu3uMnBxZ3ueXZ8IJBhaP7iusy5X5pznGW016NjGRqxF2+BvXiFokrjzI+FMr0DcwBdCREVWrYmZeICMhFBKxo4IAS4AAW7a211gqM3L0gzJjiUgJNq+uDUAi6W3SRXG1ZDEUuPsXA/1mJpgp6aZqBSAJSQfi8dZ8jn0iCu51IHFSupcZjtWF4AZOYGWSREBcRq5AKiCrLEWCCYpS2WBkDdzhmcTLzAWcKm0KXI9+jERQBmdd328L+BQ7B4cynDEK5tiiY/M1MotwOLywp5kd0wEWgtecWPAy75ClGNVrk72RDnSioTdTftmsgyOnMs2AONzLSZjxmVqBUlggQE4NkyQMXIBVY8VQ8kQJk4H0jG6A1TjZyHV/BaTQduE+AQi2UJFmCIvjmKaGzg87eEx12Bw/OhAXBbNTKT16CKYA0HCQiS5rehmYcst3xAYXBP0g1O1LlE0Hsxr1r5Nk/UHD98hym7nhNkx0kB73uY74AMRltc2gzmyIEQrdhA2EBfXcCeakaptIX+I+XqbgABmjKc72GPre3J83cseW2ZPpJRu4LmiEcOumtT2nSt69sDuxwxrbZTwWS4ToGrPO37BdWTJ0NfK035dPitAaIwJqydoo3vTde9squlGCsyJt+CuorRdPefm05nwTiDa8/hAPIJ4wApWUoNKjzVzsjTwCl90k4GD5TZAEiBKqCPvM8QzA21FkBLuQTeMkbgPXCGfeKgnMkcECCmigq7Im8D7nkkCEZKPqADO+M8mTg8jYHBGBMRG1ITUxfqMhI8LkF3qzmiBy0bWB5TjGMhlPYe2GfoLtkj4wxUDRTb3jBww8uTkrPiqXwwUjWEcWBVsFaOKdB1doy0Gs7fYB+lFNJYXqw/b1nZLiCPBntlAwrI4SKzaTvLvuutJXCyeKlFGZxGodXsxU0Y72qNhSoA32kNZTI/2rb+QDxyWANBBG9tA63P1MGZSBOYIc9QUISsm8i4mw4f5MGy4d6ENa/CY2Ha+vkRe0FY+QxDAngFJaJ/mhxqBb8GQpAIAWTRrEUpcBJv5dBTl0SbYZbgDiknB3KhJpkDYOCt5nO6KytxcKnSLWFiBKxyrW9KkFBZOeDt2VELGyDwwXDlAhDTGqduQ9uTJ2lPJtyZsC1sHSdJlxKbAM6MESINFuqUZ5nwaPW0BSFyJ68D3oPkTPMy4ItZwARInC49g3r72lqRa5hq5IshLYCMHedia0ydRwyT2tUaDfMAsroEFmZvrSX1XgffZbwC6hNVlZjQS1ZNPJhs6Dr6HFcUZjaK/vB2TI48BlLkGBmARWpci98Ijmt1FXsaCr0nwgS8MNAKkoEAIiTY3wiBIByebp2nCq8CiZZ74ClMAdyUr1s61bSIQAkFnfA9Xmm4rinGFGwjwLmt/6Y6uWueMsGrUI+tDsrVrv8189ezq/tu+7e9BrO5IsEFmwKCefPjZ595/p0rpw299+HhBoMHy7Ji0F9zDGiaGDrXlHuKpR5E93TLz8fl08EnsZl1mZpjxemSEPXHbsphfXsPHcb6i458okzP+FsqF6kjGyC3tasMt42726mfXmboRHvXofUSRhFpd2bLwZPmjPvPtCnAbIohAXtN6ozjmMTX4HTrwfFMuZVsrH4P5SHmwAZgc8gJ1fYYEpkNgfLhmgqXQgvEiY4yoOW1/JLrUQOnLYejgTtdlHzpokuemFoWbTXA928Ih/+49ASYxrrVObRgEkenGh+GmGgdxsSVe22YJKNrqB8biUKsLsI4Ii+UiQJ0zDy8qz8mlUd0T0Qc1ijWKqr9NExEZ9wHs+q7zqGq8qc7f+h2/DFd9+fD++LTbq+V2z4y5EXMvvvUbvxksHp3PC7OGvpzzAlqgL0aIw2NCYAf3j+qCT+wGjsEOFcbwPbhjLnLsXDRYo5aoCEI3bDnhbcMJX4QYRPTTmTFIpDov87FlAAJ3sf7AZeGacHoIYjc4kbqv6xEfh4vL8e194/tyEdzXuIB0YFgmNwjAlC9IYaCdz6DtLHyecF9JE3YScQQdMdRitsBpC0DfNKQaxGB9z9y93+Y1Denzf/unz/cf/uL//r/9mf/+zz3//N+qyvnhbfSwVcl+RjCkN+YUW3OVyhJecVGwFDTwWeIe/qopC8jcEHIBkkv4oni6pz7VlUANWWFSwDlYicrxYHDXDkQ46G4zP6icGukB4YBoglPhHIk37Ig814K8bOHz2DQmHyjCH2tvCuqx4O+Tm4RRZ0/kxj7taiEcuM+UoMQlMSr5tr1L4FfV2jFC4Cw0+tSAuhreeczTza2jj09citu0wV/4H9iF4jFduBoOyO9oBXZHwLzlByaWrJwLVqgJswdNkAx6kYOCqzNpsUe9FtWGM4VpARGF+Z5Mbhs97DmwUijFFd1yhRRQLCLiI0gOk2zKDgoI/GG/JnGwQpXrc0+J6cRMkARkQDM4Ce4Fs+GqiJfhEjhAAgQIxwB8JeR8jYAFknpMZ9AeKfsES9bYGAMspCUEPmaq8MuirQgZfblX0+3lmduveOtLH5ay7kdg97bP+nd3Nxf7N/zirym38r33XszIGEtpyd6ZYFA69LYtDTGIKdnWQQR/TKK5vkkH47KLRITTuqDHbknFRWGJAFDOCi+eN9d4Em/rgWaek2Ihg3naGGThgPf58NKWcYi4tRgLZggZ73cbApRQyh69G+q7hE6BTpfL2HX1NuFZq+oXAyymYFt4oifl7Zu24nndckhimG5lvxb3BseYBzOGUMKdeLfBI4UCR+4CHmoAA3BiTYUok2exwVW7D47zQ8voimHdXS7cR0jwOha2UdC6e9yyhAMo0CaJPitQyTUqV2uwUaKTedA2LwQXbsLsnR7w5MrrisS4BZhk2YjL40fYbNPtJezRwDJclIOuJFm3xcg4LqdCTViQGQq2bs4DpOqI2C34g59BaBnSOrgSw63JsqxaLVPGIOHl57JgRwAXdoLh2bIN/xPEDGKTD0LlN5yFyLtEy4zL98RYgoUZKcwMY0a3ioQxWwbhflgDGTXzBJqkRfgr1mDujvFhTXyBC2DgNvIR4BkM0oQtw86QRdcOBFxIMzRYlHNVFeixZwLLRenMExhWIPjsI4EhlcUZHA+3QWUuwigJeY3tBgQIvNoYQt7XdBazjq1JPXMiGsKokLR5c9S5CHtb8EsE7aJDUeecuxHpcRlPx9A3gDDLr7xr+OfiiIpQg5OQyXn3QCxHe2wuSgkXbhxGOxgpbm+RIpI3Y4Q8DaDDsrkyPImQ7oICEmIjx54AAP/0SURBVMJ/gPMWbclMCtcPsDNTt/26zWpZmbsV69IN42VIY+S4pGQdBoWU8DGGqa9hsahVOgPbNENiQu7yxqTlpy5wYiIY0oLOlKppXdHGSYhckwEjvYy7eeyIDg1ZxffRO/qCOuJiOKbsjAw2Q2JLOKqsanF7CBJGQnBkrilPlLFYdwPYVJJhCIguzYP1EeK4r6rKlo+AISYCJE2IahiHpm7nbXmY7mOChSdpyjFOGWu4E/fA+0lK0FOITOwidmDuaOUyDIYVoiFj5+OM77DvzENe9RMS4mb2iHqQHTVxPYWkFZtwNW0/xnTMM1UxOX/p3jRs1gVCazSxlVNdY/RYkgYrOwyzRE4ajnGwmvINyZMFGD5NzzEYvN2+eOEQRyDiaFpll/rW7biDFVnjsuGbucI+olIGBrrjmFEx1H50owBGDJsnOiJzLsXEkHyTRr79iJYkGcGvXWxjzHJ6iCv6huAaq/QTVMyssEVuhD0R6iPonmAU8Fu4Xz4syWowN4LYOFqXxLNISFSVWlsv0R5Cjy5CImPAGckSIfEMhu2zRPBvLhMbiywbkSAwRz3dJmV0hOnz+YjX2K31bCbG5NZ1tdnKdX0TTHs8uRGGv5I3OSWPKEL0ZEzMSM2qAqx4zvPiUZjgTQSrql3tmIt09SzJd4hGpvQNySDjNoHSmDFuIxFqR/9YvYfLBXIwY/NXXjLTAxcMf5gkXzSU4H3oBy8GP8EC4g93gc3jrxjP0KNTZMHHMGNAWXRlmgRmoS2OCccnGY+lkJMc00vxHVjWvs2uhhLwB5fkER2U07ZG7n9s2DPjdK0N0XFh4hky3cCXGquXmJAtypnNVtAMYgJYyLa6RkoN3DA1KRuJtqXgQY5NMN5roBJkUHQMzCWrw0qQu0dRPAgnjjbMwB9gSCY3sGerCfCiqA/Gtn/gEkwAtGIzjY5zAv8gfkLAoNJ55tWVnvr7fue/xCt6tSzfeIZDi74RXohzhomwZfNiiSlq4nJMB78AA3iTzCoOrAG87BtCJAQMEgfkovJSk85kW6ltF60VJTIeY4pEBpsjVKJhfiMjqhAwVvXYURMUSe6gDYMEPugkbN8lTqseAWcF0InrE9q6rueSDNGUAJxFMXoL7gOnd0kKrFGy8lpmag1Kh4/Yr60yaAQDLBJGIdPM2g/7n+VGS868B6AzLfHXBNfjgXtExvcRFEIATDYPW3UDJ+MnBKI/MnfsARvB6Fx+R2yMI9IK05nATI0cxiAVwYIHvolftS0AyqtIhpF3W7G0Z7NsHnRiViB+l1PeeglLAdhioDiX3VEKCloA74seObVxpraPUhupyGLcR5+YajCUyAJaromNJ5976soiERLZMtBlnslZMAhgiJmu4dpeFfaTN3vq+l5stVOU+O1zOJs2rT4yeUvd41NUNxg8CToi1QPRkTEfMy37pLfDL201JqJh67gQUgCvdvKxHRamejECzJAZuYoW1BnXO5v0pG6fvMHwgUd3uJxGUEZkaUwCcN5e+AgMvq6xVW6bYpYaDNcQuHe4AbEKX5L5wX0YmmrHBo4oz628Lvhby1tJry/jqDuBskveTzVuwONiUaMVuPEP+zt4F0/FKYE7KxHkIwCA3Mav/7xjSb1OIpG1QU0DNXnuKVkTZoYPYq4gFI5pemi1372TaIFJSouPKpFol9XXf/XX/r7f//t/5tOfee1L3njt2evLWd6/+9n337n/3b/nX/+7v+3bq/vn9cV9iXzX0h8QgPEDilaCg/No+iACwamGpXV1scxkaAgCz7Vjn4+ZJ2AShGkQI8yXcSFD91QzJR+2haYUNBhHgqopbjtpHhDBvBBM1J+Rlm4ACPDDgmvBkI7avlkCE4oSnPEybWyGW/M1yJs9R8AR1ztAY4IpSubWBFZZYCgI/11m6wXYAOMc49imKJQgbG7o6j2ZFiHt2SuvDXdvbQ+MLRy37q7zDRwviJLOk/8+uAdWbdBxf5zhEHOHly2y5xVpYL5HHIPId7AHfuJG3jPkKTffCBUdQicwMNGNiYvzgbHIz+YCPoee+TjB3l4pvrreZuxlK81klnLru8u77zz/n3/oz9d359Onr3/4zTeJyD/2Yz/90Y+98fv/wz98e/Fud2mSIcFddDAapkS8nfIMrAWy7FijzBjjxtnNo+EBduZrCOQFopmxVG6FTzFhV2tdpX+kXMwOb8ButWeDNZ/iNevbSIYQCDfW73A2YI6c/zzmZdFI5IrMzbx8iDzExU+uoEPq1dg237L4B3VdCXIGGG4NLiMYtahINXVEQYgzjvI6mBDjYM5ZL3fpTwol3TY8wJFfeXop1vUL7/9cMb83vvaxD909+xP/7Z95/fU38Sv3jjREmfbtd9/+db/2H/ymb/m7lul5dXY4xbFMTTKyhYvZCrgxRUBt34auIxetXF2USgooIKFVD5y4k44SHV1F2qypWtJRlhgBjJSIJo7JIxygtRNMDCFDQXBzUl0BRXmItwUxW2rGTbBV17kYTOuJ9xqHB2We3SVOP0YUDImA3ngON59h8mAqn/cOluR6wFZYMSAItmNTznPuqn6Pxhk+p4SL0pMy3RK14UlImwgso7Ky6t0ZAtCY4eVohzgIYEhWQFd1DGBausa7j7UtuhmHdJDFmjFKQAZlm1pjBwsOFnUJzQ1EdaCP+BPuLsqRY5tDEDW20y0wHmqABUY8cNOWo2VAXNeFO20LTJQhOE8+wOcJ/Xxhzp4fqaNpZp6uxP9s5Bh6yxnc31Wuta24FZKuVtiLOSj2AQbarNe//urf/e3f+B/9gT80vXj5+lsff1rVr77+0b/6Y//HmYs//z/+j89e+9C5vERvMrZ9dX0EZ0A/++ZpC8vckdWoZ5MlqzUiNmxc5MRMNkkw8rYjGc1i8VCFx2RPMmpsMl9m7lgzNB4kgXzHiSQei8B8ARASCaGK22/2ERtO+LaQUvVNPECaW2I5sZ435Uk3chh8qUSXCrA8Uuox4+C6KPCo2iT/9RgjAxBmM/RpRZfQTBJdaAgD2zbyOkZkHOAPfiKBQX1rdMEcnQ8cNOcOoyuGNjba4JkQsF3pIzTQhqlp9q7GWb1Bz7A4YjjgICnSlq26Ios1Zws/FbEGnokxQ44bArSNaz3BBXOWzRECRF6sD0K0SbgrbIVJWwcIpwaooUUEuN5WLBVmtZM/jKS4TbMppzNCc1gWarCXxmUuDVDVMH9rGNbFeJUhQRcOiL3VHXSWmnWeUACGgagcKK5otV+H4sKxk8JgipSQGPkYPg5PZ6oI2cY38U0RxTK+JI3vk/sTFjRknNtKH6wDzMF4ZJP2KMqXGS0AwbxhGnxJnELZ0mMtQsInZUbv+G2dDEc2JgL//m0g0K9MgVQQCGDVGE/FjdDOyvS9LIS9a+Aqj4krvph3Us0kSbBJgTQhFpjC7hkrL6HwdkziFbIzWwJDEAgacfEPlYn2+J3BX1cU6IE5dPBINNAaGZTpCaMjRDIIdCP14Y8eFDk2EIDzgoTYpwU8Ag1pBIhgX6n3Rt5wieByoJwORqRG26ZM4k8okcudxzRn1WaOtAoNLr8LL+Ias7JywfVUC1rDiRgm8gfiSbkZGyak32suaoWZOFc+GfbjbLn7TvrqT3yMYSM3Bo2F8kmiJLrgV8TOXWaPHSCbMJyATyAbYV34kqIgBaMjsRQJZDJt+YuHi6B035Hx2MYi3/KtUDcqjNSJr7gEFbUSPN9IrNxINdBPYYtfDewQrfah8ykg+KyZLWjeulDJvW274qMIx9oNsdhDIcjqA/MAkZ/fhFFAutBfeE38wRqxYVwAJSNycJzP8yKi1GhiUyEQ0FW2njFHKD0C1YGBkKrTxrklMKjCMEU5DKp2kal29QUHXmfcCrnhBNBpF+HcUeh7j/NFoas3tIJXY3C6jminvnV23QJL43+WSe32tayDIhkn6iKegY4R3zRpZoGBWIiBw6BnIVfrcosoOkASRGCvCEEqYzs50sE7PTOrQEvWg+xFNaRiEpvLW0RV5MHFmsM9PdgL3AlNGu/0RRzBDXeQutNv8T9jorsUsVi0SraCIOB9pRUJ/vAmZqjbYmlaaNmi3jjt0xiG1YWdKh4uGKm0Q0c0qRv4idGYAVTlDKFl/FxAcMaCGpcJK+zBmnvXJSYbwUWTR7YCExbcutGNuxuvEZkhmKiLEzARJhNtg51LC0xfL9Nt+bjrRbY3AbRYJ7qOo7VwQr7PKwzMTbZdgquEeWhvjoZgdGgqiIbhMeEAKEe++9TXugMsLG+GNEBWRvwIzpJ4xISeG59sYD35cReY+b9xxjnrSqlLTMNrE6fIclzDWDRzYRCXkqUyGJBHyGXK1rGBmyhKcgWswCVhTFgmJCFw5UelK5zCDT0yNKYoN9Q/No+9M3d4HIW6rjsQ20QemQL9KBL5iHRIFIvQTXRTAmUUpqTpESx0Oizne7/3d0iSIjDCUbk6Knb2kgwL3vy1TRuxjGiqIVp2sH6DdhEigwgtAdonPDRCaYGX8TVdlshHnNEylYTRzuAZuOD4+OpRHS4i4SroFdGJ+KEDRkxoJDFDYdwAA8MypumhIY11kdOySBBYBlnqdVzNYMyL4qwOEVOEZGiUINgBC3FVjRcEP77ekOQcvSEIWrxwoxg+GnOyDMEQjQNgeMjWw70ikxVPhT8wsLFgELaM/sIRgGkuz525wwq5l/GY+nHBBZD1UyAUyayDQ3LavtEGSZsq65AkAEZE7Ma3uPrqBv7ZY9oDRDH7x0KM7hd4JIZVj2fCN/aniTUmLV0/YNyYGP7xQdC0JmxVgViGP9ghoKqZKQIuCIHAGGP2WaeMzRqEDDKGipz3FsgvfcSmIna5YwNk7eAIpWkESu+sfdiR6rcQvZMf4rCVZR0FKggSsoim8tUIYgrBcXFJRu6GfOSpnN2cSGjHTeJrWA6st+gWz1XtyrXuXn9WVa9++sf/r2dv3ZGg52PiMgCD/mBhUq6WBiaBTWAjmvZGFsIECD4FWLkyXhdFCRiGNzgqqsDYYJYMH0JH5nswcovV7horU9+v83adHpKr7LaLYX6wiB1N4va2j1oo3I6lT+2aFwHTPWLLscBjkKqOYFzGZpAbkGRSHZkP5JUklqBlaonYO7WPRJQGKApoNm0/rOuE52DGqJjMtB+GJu/vvf/e8Nqrv+2f+ef+0z/2H/3sT3/285/5zPtfeDtP8/f/O9/7/d/9b8zX5aH6LBhWVf02T/a0YgCkjlpQZ3VPw2XMHtuGXuxyItlwcaiEpKEOAjCiWxZbm8PpMRYCKz/VjC1icDAwlMZl5OHIEpJxbgWBXm9cyNRVg4YvqkUswTb6RCorti0WDe2/aIkfK85YTRNYs+MsOpdVYr4j+SOEYttKUJMuxzjpfEgpe7S+gRgrAUtyPIxcmN3LvJDAN9MEiy3vXn8T/f13/8N//dVf/QvKod5ukzyk2qBZfD9CWGSCmAw+E7klApO82WHn4rY1dn3IRY9YpfPUOgGN7A3cIUahQkShSxiwXWLF0I+te9xLL5wwZPgDbMT9qqlN03QDN+uNGUKg3FHUQRpsh7g1xbPv+nW/9m/9jR/5i//LD7/zznuf+ZlPv/fOw1d/8o0f/Ut/rRvTnt9r9mohffDAYPTKjfeH6+yyhbU7MurOmGhEDJdiepYOzZYZ9u16s25iOZyYwgQwyMJ+ls1+JxIPiNXmAYxYJ3MW1OvSIggKZvQSUKYYzc6ABO6w7wRXplLNeXYFK76ASLZ1hu7IBdxX4zmFxAUc0WEwSuAdzoH6tBOySGKMWMGXubRhiTFvO8m6JS0uoQHV7mYBq7FaFzUBIVjUivK2M63vztd0/8bwynu3F0+fPPuSr//I//v3/Afjk9FTxvON8NiU6e33fu67fv13/sKv/Zb54Xmyl/5AmcJGjZ1ybwAK6GNoshFGO1jTRLrQo2ZZslXmdbWuL32BZyEMiZgd+QK9x8oSJQE5fJkZgbF4HFRYdDxAHt/CzLg8N8MzlnWRhOGM+HtgQm1PPhowtLk+jG2T0jo0N0NnK+xkbt082Wj9SC5wCbDdVSj7t2y7RguJHFZ7Nq2qAXk9/JiPpYMSSiqDNiETNBdt7Qnjc0igwTFeehBBkmCfHcJ5BAqCJwy2MmvHUqBaPtDQuBMaF0itThiWsTispVt9qpR2tUH9USAgIK3XtWVm2Cczxob8dkWsZL6gNHDKiPkMI+HCuPmcN0TJqzjbCtjEZ/hOn1yktToVPK8fEiaxCJ4Ynvu5jE/OtFk2+0DhB30/khXwEeIBgYOADnrwAaBDPdT7F33RV3zyyz/6J3/wv/ncZz//+Xfe/dm3f6br6h/6M//DN3zzL71//2fgQoM7bpGYYtEFInjY9gyIHe6b6Lk1jtPXR8a4ZzwKPsSPIfe6TfX1xosQCaAPywFPTMoUAzI10fCwNq7qE51c7mF2RBNuFX0ZraVG3LaO0hhSFSq5eySTwkxJ5mxAR7g+DbeuH95/P6U7rh3MjX/i4PGAMz5tLooZWxcAp2Dn0sjMRMRCNb7Mtu5HiEfkrV1ZM9EhCKN45dljbdcji3xbhrtL0DJu25FHggIOCjkfZy9hc8QAIMDIzWLzgtbrphVpTWODm5EBAmb3xkjk1UFiYa/u1jwx/abxxDF8hxlmJE+E4EZcGvOVpSIPIPzk66a8zgKShqpLPAPgbfqB3FQkj+JdsEq+iIvzG0YXSawHFK1IHh6I8Ubaowd2w2hIYDTYFRMQUU0KCWqtNUjsnruiROgAdz6XTJz14RuMyqqcqMJ3yRh77gmxwsDVJYlfbMK1eCmPV42EUQIHqpe34phIlcTjqBC/17S0wfSxOJcX5IiQyGi05oJGagcM1PjTtpjkwulMOE1qTH6tqwhHXB3P1QEVsrpqI9804zKp80Bq00KlVUK3bGeTZT0up1q1KXKe3ZBVl6u9X7YF4Y7EX/gK/iD/NLtSysB86emzYBYvEUBdDcAYBB4Juk+UIygwLEKBT7dhdJg6RoKfyl7a2mRbDGGoXKb1HJSTEGAtnvExa27Dd+zLENKRnVvnGZyPkjD7VY6bfUBdP5IdGOvxey4rlCOFcmHkAMGqa0tpgG5jupZk75L0zhZLtINdMWEUuGefWSmewz5hAfx4nGnoECACQQVyC4IHV3NwDh5yCf4hFSTLNEHgKjX7bDMIV1CpHrylPkgr9dSCEMlXua3Gz7cwWnk+JmgQteigL2B6SCvWn+DDOLQLVfxjXdU68rRuXdMgnrigovbxnUwSM/55vm3NknihyTFv6C4Wbbhn1ngnt0iEddEHBnVHaBZYXeZB1iFtsmmzbiy02hd39zRufmKAWKhFWOZ31Gd3xt5JJWPZkahoMhKlDWyyIjIh26J02ZtRaiE6AcbAJ2LFSEA/bLscMFG+le3AQnRQ2dkHqgAlhY+VlJFgkQpM31IlxTZ2djw9ukBwS8u1fM4XETrQZaTWmCT8LtVye42A2KFUAiz4yXgqrqrZcHBeR7nI5kxND3XxvmA24tsP+DmTI1S46iMPRG98/uxQHAbjaTvFnj1mQTjDwhktF4y/UbmAKzWxmuLUpRaIrWW4ZnOrmaEWAzXCc0ngIzQ7+HMD4+sO9L7pKdYTLbGZipiQkPGo9qB7pcu32qTlM2wA7R4esQo+CNRMA7dg5EKHKywYL1+UD2GoEmMBWCBEPlyEwKEUH1Vg+iwhbNtkVoo2gV+GbvOp8UTfRITRksbP2KJG7rGW/N81vyALfNAaE0kfsIWkzTidqUSToWkhCM2rMU5mCIKABloNH3Xubupx+PgI42KcuCnpr1dnyMRcohvD0vtJVfAnBEvQUfGGVZkn/1gHktUYPh2t5sJsY5cWs9IiuAoK5gPmfY4qDIx3EQMjF4edJtbjSBAgY0Y10T9oY9eEMqOwy1CqKS+JNN0oirGLeyn6B/mde3AXbiAcSDvjmQOpRyJgjTDjMJAmcinL6f3PcQ87+4ijVUUYXnLu+zp76Lo3tucCauihLfDXYsq59RALw7+Iqa7JFve+7nzoyGHA8Eux2PI4ChSBDrmbDUnwDW7me34woyFXbrvJsIHtftBEgaijf6KUPrnPDFMmRZxzXu+G3rCJ4dkCI1KJf6G/JdzDFY9gUTgpibdpkMkykyfntTgqHVTwkVrDOSvSV0B8tqbRxzbkiIfEJXRg3lIl7oa5I7Z1zXBrDzEwD9XP8RwgVdCoz5TioRhaS3lyr6Y9fFgyNkgkPR9u82W4Q/6aKaG609zboXbf4uYzemE8voI94FonUXPhi8MlbcuW840QZctARHTwgGH6yA+3moKYfFyns1ByRv5ApCeoWMkaEAIBXzCKVkBX4KpyaLuzg7G5/YTgixKHJ5f55m41ZMLMHcNGRJL6u5pKtteCkrrlNq/dOO6EilRtc+5Sn/MCeeLKoB7Me7pt45N6mZjQXFQtSf4ye/B+l3yUPpo58k7CYKiNheVzzf1lvL+f7y799WHqeyig+8WgnGgLxeXMjQEWHLckLADwJK3TMT177cv+g9/37/0L3/09P/qXf+jrfuHf++LF56R3SNu4rkwwPCxeNtOY/Vgy3ct+7ErbTlwq68rmJJ1HBrillJpMdem7YTlI8JQAFivCQmXI+mY8me93zJTXC/uMDs97eezAd8HWyLeRokSBA4mfREHkdRRPLpd1td03Yp57koVCwdK4IM4dxTh20Cau6yq/XWOwf+61MizUm1c3zzMjohbGo7dDTkwotrbuc7lcLh/nq3/2f/rTP/RDf+bjX/wlv/Wf/C2Xy2tLOR8vPtNUdwuhjcATPQsQUEBGz8IvCxLpTLgFFy1IFsWyuJaFh+PgINLq8zhEQVHFMAX4ktmjiXLNwUpxQ9cacHZ3JRgb4RyPG2Rgw32flxvBoSxgbMXhCVcuMeHNnR1hzYzxY/c4+Hx42in69nkiyYNVpC3ntHjgDX8gKRHJIIvGS+Sr5Gxm3DsodFMMFsgg7ESrPQ3mjXzJGkGHcWID9rWNb3zi1/0j3/mDf+pPf/69n37j2YfvP//ZJvb0Vp2hfM/z0Pd8dPGId9k8+KGRAAlGd0unYHudmtvDNY0N4ZAxcBc0TrDhvuHtcjgcGQjibwZQnguOOVvG7cjw0baIZlXLlSSIEREchyArgf8gq+jTgu14op69X0+etUX6mb/2Y//1p37wVjW/8bt+zZd96VfhGS+fP+9TXT7o2VuXF7Lm8kjgdoZJESq4kR0i8Khtn92dFewKcOOOrm8Q98AjIsHqoX2xXu9yvVn6UQDX4F6RmSxIJTrux5Kq1u0/dW7qS0nCZ5ecFAwksUkSE3FdH5St8jz3qc2zxXQkRH4CYHIXCQNJjkcb7A/Xl0Pq69TLHVyrAsdbgAv4NHtKrSMy5iFgQpZrVUZW4qvbRAVwHIMPHlYZYZweaYl1kokw5n27teNdcVvb5pUyja+89srL8/p1X/xlLx/m+tK8ki4/8n/9tT/2Az/wG3/jP/3iCz9xMo5+LOY1ZGaPI1bKxe3KrqpL/+Th4Xk/jHnN5jzkoiAnaOKjphmRdaPbbe6GhOVDXxGDiYFnGmB2BbPGa+EKuHlEev1vAkU9W8Q5uxRGWmbjMXMPolMT74g1OGIzzRPuaTIp7w4DgxlonCBY0fUt2ZGcyfgJb22WE0w2aqBcO79V8GETx2aazQvTunuoN3/0eXBB9gIUw/67xOuIEoVU8zrV0YbmogswA/lXGNiNNVzjLkYR40fk/Ai48p5rydzQw3T4RI0NY3JAaIJxQh66jvhDzERQJp0YGFG+8S6WEtHmTszd4wkGH4R4rgXEzLeJQALIIkb7yiw24XJ8qGoSqcVOGnCbJogOVwJYkWGeMvwVifVDN00bMRBq2YFBUJG6uvlIyr2rk03HhHtPmtgAF+uwR7VX+Sz73B2vtW+sef4j/9kf+Bt/4/3v+KVf9fd++z92ef3Jerse07ued9yv/dIRSkBRAK3vCeLmydXZTNcX2EmQBIklGIj/ATPW/ggj5q7WXkCKWpC3QYzkIpNLVge8b56XfhyxRfvLXGCsoO2kgRadU8+9AMGuqWezTVCR++P6wBDEaerS4POVg6CTjWfQWLaFkk0zHztv6i7BCyG125kRmMd6tx55Zr8rBAI/6NK+XUlU5S980Yqk9TTspxusULiy5442DQIQWeWgPugzGKptRzj+9JDBYQhFUD+fPYTh8OlU9+7UcN0FNrIP7WVaMobKyJgdIO/BK1GLPJZjeHbZM5hCIMjjmGCITAbDgCVkvr7iTsAaX0HFEDASlVYWrj9htiuBCgpkVOJfV5rMbNd5IprAV1yesVlgIMUzPcHsGAfSxMjl6OhOoalWBFz6hD7XGOxcQEwHyUvtw6z5TA2PWaeZS/FjagbEgzih6Vu5te6N4WNzSqM5MTPYuTD+grM00wTvMkOFhyxHkYiPBFp8G0BFFt7fHoHdncgN7xD0ICsk3vOyDBgP0sdqap+cICU1tOPvHqwG3kQGTWC366TxXA/BFM3BlNY8mXnaIWqsAyxwSNQPXC+zexeTwYspW52EA9lk4Z2BDczaXk6nweW4o+sADYSB8OUjeLgro4/FfJmzpsfXbVEHXPCbDVS0DmOjAeiBDW3uiLU3pGxbPnIuFrsjpUITWJdL34SIjhnaTgtxwZdBCQJogw0wehiAFyFQYQ+onKDArYo2Sja4NR/melYyGDXsW09AFIAaozVhgHNmiBG3hCZBaQjWy7pKIgQ7kzSzCqsAHR+2UWs/fASBNiKFDBqH4W9Df4e5EkQhk9LjbWYY+C/0SidHI56xYC8D4dINwpEPw4dxqtT28G0uVRF/cyxLC8KABqO1V05+KDFqdqRtOdXVAlTCHWUUWC1jwK6T+TNWJf/RIrASUjXvwv0ZJziHVhQI7yAxrH9fIzHe7N/HOKa19VxLohLqspJjNwpOd5t9dIDIRixz4EgsTndiJAzwALsaxpTg0vHIIcagZKI9n29VxIK7/cgYuEkKLN31uQ4V2y9vc1D2HInYxeZTt9CWy+EEQI2M0QLPnaUoVxdxHGYLTULaAhd2tkMBUDdT0AWgIp41zRfhHlBFuOUwrLMeh4C4JnAib3cz1EbcBFDQJdNlAERiVMz0am2P4blmxu/eXct0UUqyt6wI06LGeZCUcSlGCYMlI0BVbdczWbJxZkHiaaXUTZ3M3pZ2nbE8AdmDGDfPKUwxyAJyUFzTMpuzSk75Ov8pYs+/S2pdNwT9F8ahUXgYS+1jScKKiWmeNm3FiHvBuopiGDqyPHgFUGwRALuq3EveCSxemTACsCNF0FCnwL8sLXLbHSJMWoRjY19DO3q4p6yLu3nEmpawY1Sd48EZ7E6KfIpA4KE/pEUztmfdE5PA186V2ISpj31LMOdC2ZXmasrbSBgFY9Fbdo1cfJBhAPPNut3kgdEHrSbUAtEULohUXaYPiCc78lHroE7qejNjRg8QmT2YvEesc6eOqM177sOda7fXMl+GgvvHtEl6dRw81FQRT9wJLnVbpma5TmYXNV7AWFxkFVtwACVFks6MMRnXVU2yXE7zevEsbJc3zKOxe+R6uGuQMeN3fBKYZmwnQS8yYmaA3+BZFgFhWCI7PruCq5oHAOTzlAGPGvqvK0qIBESIAjkLA/SAMLvHYEceviabcmHXdk4MyjG8+LlPo3JuA12ATNm2jVlH5mk0xmMFHL6DyxndI5yg6TPuRFZHLIk8Voz3fG5CjgXjCLqCvtzxtFaGDKTVToPPCh72d9i/rmW6mSgz+Y4UbvERvLiRNSqrZpBYRmidEh3D83Qg0g3QgBhrmirnr4N24d5GqSipuh/c0AVKkmC6eokfT9cbukFLGIU6gvPY2I5j6/TckVAUluVPzg7bbNDQOUN9sPPUg1a6GuM3FpYZl2uTfmjhygmSfjKj1PQEKQwJTVgorXycKq9j9FqFFR9CAqrnF/zYiqb9X/K2oHOd9W/ALGqDRWdXIx4CNdwhjEQHRrXPh6UsWOB+wvcFM+RZEpBI0HcXGjBcEpGiCwMCZRqURPSCI/ZDv96YEnMHx4Rg3Auit5Hsj80GNTQMIxrXtuM4Xtx+rovEDIFMaw9xyFlU8LRcHc/OiH3e4HOSEkaPMSBURY3Lr1niD/tnavtK6sOosFGgAWaMn9mQJTu0hgkaN4NkGumQ2hceSO8qlDaFkQMqeR8+9Hrflq++8pEXDy9/6kd/5JNf/ZUvPvOF8VIX7m6xxsFXJ3dyWuFzIxeOShyG6AN8K34Hm1n6NN6ueS+WgQCPW9m+WigJAjOubVtWvy8T+WXFG1aDMCMNDhOy5arYxuEJpn2bwfo1uf9fNzyqW3P2i6o9rUYynlQuPthyyPlGvLHO/FisB9jtwrXNYXYLYTLRloh6JhRaJk82hWu6eZ4Ix8TRuunWbX7aDVKKtcw+tJ7rlNvLpXz2oWG8w6yYbZHzw/XvAEfE3K0ZzMItW+M7B8xugA/t+w1EM1a5uGpVwwxE1QFgOASY1gxEoDwOSRxxTTXYmh15JcGmb6Dh9Q127YnMYAqg4jL8tNz6dMFk+jYxGcuOpGFwd6taJBs1XM/AYaHHUk69dxkZLBP8aOi7PM1b1Y04l0kG9o5hwijIpbH3zePpPMl6O2ePssLnMOMo/qICN9ztPuADn6qtfGIsfZUfJgNi8fDkta98953PvvmhTwBHtxdfGPo33n7+6T51RWwiNpjKrstpnX1Umffw4QJoCYjGAKE+GOhlGIG5WAvwYX/gKd9E5LY5V2RBJ1kcEatKLpcBKWQgKzco+7OY9RRdhq/jMsiGyI6FFATCKnJtKTtzws3w491j79FW2Vi+a569HsVsRNdu03vP333nksAmolrCHzy8GZSzj0bcAsOwHhgo/HuVy8BWzQLRQp4OD8IrW9JIQA0HHMwDofq2n45pYN4BveYgLnEQd/i4XB3krvq2vmbkae9LfbYYOUEIDRMZ7VAFcKo6z0vqQQNCZwkD0gQyARyoMVYeawnIk5wDEBIpwrnVN6OYVAx0a9I83TN+QvAyW7+OfZHQraVvxxyVlQtUoynwKVgpYyWpIM5iZnA/ZlH0VTlxte2W6+TZ8s8+/smP/uznf+5rv+4XvnjvvaEF5V7/8R/9q3/8j/zh3/BP/Kbnn/t0f5dQsVmduxkUFHo7wJ3hyTpfiVLF7gEfVZmuy73lib3blnl4MszTDPuMDAFCjtNAR2rgepm4MRqBw5MPAN/tAUsL8k2mgP+mZiQ4u8rCtWx7hESqQT39dmtSDxgjHkM1/4c5MSYius4CmhDduxnH7EhH1xZAiIbjlQhBAtk3+wpq7tntEQX+2+qaMnXpf0c2gYlhmbgw8GOVxYYhfIV5k3BvxQYdkwaSRXgEA19zC/hKBrB0ljBSlcyu55krN9irHL1Ac+gaG17a4jIXpE6QxZ68SzAnItjEkAkHcGiray7AYNsQ1Ip4sYYlBGF1Fxg5ADKPrgUC4Hbp+umYDxSaBolA5mLQMIN4P9T3t6VnBnZPI68NIJWkTlhzboqBF+HiMlqdqljJbMnb3WImGqMN0RUW77635rZOg/2rxQLK7OXSzNVtG9546/BMKo/hKZbp5fPPY/lFCb7hZGBPbPwhs/Vh8CvwiDsTdyFO07F07bjMt7G/I+SRD5g3c7O2eLgddx2y1KEgcFJCiwIwIRyIKB+mGItuwu1CCCOlMXUwWK+ZT4F0jxv0TW9jDS8RO+pqnm7RYWfqxXhcSbdkfsp/omcE3oNnEkhP0t1x9LG6m+sWXIWxQcMYoERIplVmhYYl2gJYld3iodTEJbBgSdD3xyU09IBRLFs3XKAnXAj0XYFbqw8e1Iaw3FM23+B7kEZgROVCUppyXtaBGEEkllsKiKk0EEPtIKVNbxct4dp9Hx6YheVjjASosrPo/Hj4sbaHi0DmMWN9F7NgmrHpYN5EDJ8UdNYMnnhlgCC1ioyBC/FZMwwhFzliJFIV02IbhIk4yBtiUs2m4nG+j08K0K8BSJBr18+iNsSMrdW4vq9n2bKBUxGnwncDHLhTsE37vDxmEehH3zYXbKlpCR99apeFT+DoxD1ARTTjw0AG7oG7kMHiUGnEVZs4HcktK4wDIAX/PYoR1yJcgqWx5BYdKm5VxrXJJHEEMxZ0SpAn7pAHrgt5kXZMrJJ1rATuZcmkO+uxEJ2BCHgz/oHWkPl1ul3GxCyIe9wcy7UagYYYKNBWEEUc8wqPWI8hmZzrjVpRs7rJVzmHr5NfuZbX1Q0DC7W4EPV4cIZ1HLShb1iYkQvZCxn1BQ+KWiOrx5RkzXjUsQgpkcg4O8YARciCHTk2oOB+ZDMxogsX2JE6JlZnj0kCx7gKo3JNUJ7WoX4CB95DUCZqNxifrdz6PEHeGrzZmurwTD1g0hULfQJFknTM7gAFOvGdvGnmEBP0wf9Ni9AUXzTTwLBOwtXmqpZrlSbyaKlYffyID7CDZSmW6DDCG0RnDQ6LJc1OSh8ZYn2wDg/OFxPQk8wPO+aTbmdO5i+8ZlLsg1SNUqeZv0koMdPmHbMn3scpui7OBiZW8TrfAbjDmMmHeYuZSqd0d9I6opBKxLw7YoPAJMtHxURqZAdTx2RhF5hr/GqrEYZBaglXZFBDaqdphm6RM2LY1sUwHo/Us88AUcsZrJZgXQBsq86i/ccYISET+piHZuADMtJ1mogCxi4mUBlVUbFhhYBSd7gfbsiATU/xVLgZaBKngjBObM9cxhP/+bpOD58BGdzNZJ3aTWS8wq/WRTBLjIYpW0L14WLqxt5Aqy1agXmPGIT9WTgw3eQtKaY06gMfcRGAeTI//9GF9myxBttQ4y4YB2Mjn3Ul0FPVTJ6thwRALNOcLmmZ4bpkxKIiQia35cNAy90TayuSS5tEnBEaR61oGStECSHAAstqgWiRC2ECJRgX0GkPew2LwNj4fGSVvIO8CRXuh2C0VTWvFpJMVM4VCa/zXPtQo1gSQDpyptqnT2kE5ssWxta5rRPkkm8Bp4yKi5oGyjXcYseNQbYZLZBcYvRAgA3j9kGbJ/OmpuoNIjG3MoYala0lMmuLVhotXTFkDIkIujlrlBv7isiemCsfBAR0SVSF00C92vY6z8MwQpgRuMKMtkvxB1C3N3qFICEQVIVjuMbgg54gEviH90VS6BGn1BNAE4Ltyk0ZuM3sYcXOl6+7SIcooFUQHAwhvFVayNuRb3MT2CPGhpiQCFiKE2FCuvxjUVK0JwRbNYNC+E21iUisrwFIyIfk1VcxIS1VLIWDuaRWoPFERGdQTAQRoXpwA0oKgeIzNkY6Zej24VEpoo5ZQAPbkJBCrRYLk2ZyONFGsjNz/aLDk0FDRGYWDayAONZ3rNPIvTAaWNea8TuofwNvYlgggQUeTa5o+9HFT0aK/EBxbMezXgEBd2DWchtmihsyiCjWVPVGPh5FXBInLoPpo5x499xWBik4xtEd4KytoXgGUaLrZamevgh63BA4VgVmYBMbFB38DZUgRlPeCnAj7cD/4hjmKWdkm9qeV0Ee9HV3uWNgKgxtMx94YNld2jsZoJYGWIPMhnmFh1Wq4AVUuMFsVtJLGxMEBW7WnMXoo19gzSALQ2hBPbCMf9fmOkFwelPMvNvMCccMKm1FE7VC9cEyz3JDUVDwOrvvtWeIhtWYyeIpd2I0AcyW8l6kxPgQOUoj9E2ySAOUhXgsuOyBeqC5wM49M5s8kUQok+oOpMfEaNIESKXuwdTBXMsqxjWr7QqHaQvP0iPsr2eSnphjhb4kk0kWhq3LgtEHKdMKrVgFKqy2ITFFKHuLKd5qYsoGgbkhcgLFUXX7bbgN7eVTn/rvX7x4SZqa+rtzr8/lBVfG2We8U5VZhAY0Ygu1/S8BjoIa5oOFQSwXUvLa52GDtU7NStE+ybsRPagDQ8VhdHvNkluXRzYoYVJnwiuqwSYvomBXp8u4gu0AEhQBPudJQ26VeYxb623R2pel5xe0Di4zDKj40SImpmxHlc5icOMvdITKbNcWgBHwNpD82LQsu0adC3B6nPFEfUK59YH66bDlF+8//5vvfO5vv/z8T7x48dM7WcblSdkOA1QI3wQ/0ICHGtidgwUlu+GwTXIuSC2WefgwTjTuyNEWA+U/cg7igus/OGcw2WOdbtgMUWlZjmKd+AzcExByB0+9tSmefetz/XUpvDb2IUEsPN+NfMRc41weHzjNBO63G3kIn2/Bu1yguzi4YusHKKaFWpJYhINt+BtgnK+4tEeJaa2uOVvcLXqZMuM0qRVdMVT8r5r2J7xddFUxYJO/7wf+IAYBxg+X14vj4dyuHUBRPQBbCBoDwYGGbgDKkAe6AEMQHl6CiLt0GYiLWK3dPbjYBPeMwqfdALBlZEBCREJYDNBwLpUJU0SS9oTZzyTIV9wVz4iwiTmSHUPGFzIxN1piE20NKcfMycD2ct4mEs79vLl+cSwP73/2vS/8zDtf+On3/s5P3b98/7UnrxEnMUlkjPsyi0j8mLY9ungomKfdrKgQk4VVNm3q+PVop1vGWbcu9dXR9iXOzfzKoSKnY5xXoqZpDFaB5pmQZzUQyKPK42PRF58RDqnDWw6XJmCV0DcrZGbYfJWLunDHPAlYvFYCMAM+R0i9QnMIzkRl5AvyYI5QDaK5T8OIQ5aJMus8QbgJdXxnfPJ07AfgHU7PHwwHM4Z/GCd5m8sD8EQ1FxK4LggpmO+Tbneb+L4BANqXqqHcEurF1qs07OVLB8joiwraCX5lFIQ5kSq6LAkzWCBvZ86mDRYJCjKKW3FlwGjYBquWxGAD3gijhA6ckfDTBDW8f7hCvg2ddZNcSqnnG15jgLjlDcaDKqLKVh7znh+Wl1dTWxIbQhdGwwQ9ZNGCM8nq2g3JI0NtfrFLFqYkfHi2dn3bMuFu27OUyJwuuD0x81wsazObZULULqMZ9QnF+0B2cV4J/PB28dCySwnvydOV7AUyh3YI/1gojF0wrV3JNxhXPtbwTDiPi+uuJ3qIaXZheD6gjC02b9YAqk/QkrF72niMSeGDPdAWEjPu2ksLI7BVVjNvfay+abKcHqeGtQNoEKyoPRHuEHM9b7MxoU3H/kBAX8iyHnv1ZQlbH40AXFyayg+YVT4IVyk9gbPYsybkM16g62yGrr8MQFrbXtC2Lt4Ab9b413LpaxvfuBkiXqopIeXhcn//mfuXf/vdz/ytz/3sT7739hearoe+7vssGZpFaC5epw4YIm62vYhs4gluE1rgpqRVx0RYAbGxKh/hYVmmyXgIHEggwBsRwErMPSfSFbhRnvdtnoFmQlNTXFAXQabAQoxJQUvVNBFu4yKQJO6EM6FFnz9lQEDV5UnISKVrEgQ50wmshphF4oE98GOTsHrbns5NtCQaLqv26gH0JOdVkGVbLu1bJPG23wfqj7Q9JOXGhyG3xTHNM+8aVkjdd5eIwQ4YKaGbv6HmhjIsQ4YPEJN/MOK5TXaXpNTf5plvdT0ZNlIvCP3E2wa19QlHBHLstMjzMruN18pfncY+MQCXG4lEEsKdQGaYwoD2A0YBGuAsCAdQn+YrBOear25ZhdgtHu8oeIiKMBSJMn4QmCxTDsHK8uGrcAqiFeIdn4wIzJiGPFemz1yxATThY2VQStUOLt4aoDFEqR9sT6OU1W9bxg/gHwAyIAVsYuEdAaOy/itf9UFMpjyuJyMf6wEKnyG7iYAhwQd60m5UA+puxcP1ivI7n//j3u6m7g9QzM+RisIy3D1EzkbSBbEHCuOOrpVKW09LtcC2DV12xuIYjB94NUzgVjannACFDmh24dK37Zk5FsCzh7eYyXZQA2eHDUC2QAj4M98mMQk+L7szc8DnkUyUdJUM2SuSZ+CEVgyVCN21vXrmkiZw6CH2cEi4uM0BsbVAY0LCGGzJlFoQb62NmOdxRZGIG3sRWJUqgEz0SMCC2JmgNEyvtUqLkE+YsgfVexbL41qLCArfQ14Ejqi5zuDvdRvaRHY5e5C5GQlhhMGT/Qt/GHVV5AWSmR2EToeolxp0jSQNKWkjUAsvieuhf5mKRS3M3EzbbWg2EGFiEqyCtAg7jGYPjIt/C3vKTlzSwMfUwGGwwWSeFzHG2pN6ECeiIWtwir2dByj4WBcbWi31Sc0h1u4XjkITUkSqXMWTlUzva4YkfewwdBBCj4iRnp4MdlqPI0y5sKJpyYpMj9EwX1z2Dh6AAVgLRKtV33pCZZgQLAh6CRA227wRHQggeb0x8ihtFVNeGB1ZwDxlEAaAf0xxkbEXAJJkp738T8FbuMEXkIBZWRGtrCCJ6SZkhICU+zQyOMyeCLmuHlkv/5BLM2VuRdqU0aWtfAmkcKMlskTMpIRYpdXfdUcjWKtD4PXWxwrpl5D+HUizQwJpoAu1A1N1r1nHjdYrvldjW2a72NF++mzPWDVHAGAEsR5PdvmTcGW22SBEiCty4/NzJu+AQaIbVYNFwzIXAitugDHy8bpOfceH5WOwuvOY89IN3ToxUi+B7TEkLBxRYRapb6BsKNQealAEZiKGlXmezLtxNP6DseApuAjqFPeAGQ3VFLDrbGLQ1vEsLDoKTG4YkN5wNWE94jJhFb9TIeYFHi/I69oPd7UzH0+srDcVBSBvfoefhtfKr1w1wO729ToXbQKPCOcoGuPhfZyar7U4KpTHDlfXWB2i6MZYLAYzg9l7QPFBVEbBqCKX4eK4t6uSeBXDEHyBJqsAEr5zmZ0dblsZ14pmGCRd3ATmLDETw7gh1zKQ4teYk/sHGYPMS4Kr1BE6H/XYqQCfaJMUq5mY/ZqMHGqLqSMERI0egEvyHaIA07HkAGCZdDHac3Yb0DGvuaptYe7HC3eGNaOb3id9yHKtO4uJ5KWVq+FoBA+0DIFlWx2DWAlUGOEH0/FHPoszHRUU5AH7w271UK5tT1pV/2u/87czw7rDl0x0cEIgGzsTgfg6osX6MLvYeooxYzwWCxvJvh5bVF3RbAGhDAiRQvV0Dx3JrksDjpiu1aF9tJvaYbVzCSVzf0xHlLLA6fSQKwyfH+MmUgX31uI8sGYGLPSfOyQCJwG2gi8EzjpdMgRXb9UZUsFSGapLAyRixBjjEMPgN4krfEpT4gdufmDUoVsjvCU5zUQYhbroKUjGGq90DqkxuiXfGJWP3+46+EfMA7MAlBPMxqGAkmDYufdiEx/AC5ClTZl8HBdd1xUBoOZlXTBea8rc1eO+wAB8aem6RGYN+eCz0LFThZOdZpe7Mfboccaiba2SucG+kBVByHwLgoJgAMs4SwX0Acf5tk+Anq7X1FtWspRhKd6VvTiR0ue8YFvWRTBhbGJ3RxsyIdwT2Lhf3Xd4gmpJ9oKFk9foBb4INBAdeEEmJE7DZRC4KlfNEGJ8gNTLDUtkxPB/5YWEQAPCh/4McAW8Rr7I5NQ0wYUBZJ/QXzAy0FZugdHl6dXXP46JfOs3/T3riJKP3/k7f/vd3avF8raChFqiDEfgqi5AzgUBza6FI24Ef4mCHW8Jb6nKiUhgvRlQxM0ZQVFBNPkiagI+LPGeDTRlW3YuzOyOZUPfnlZGikLSQoiwvxKg8bkPqesZgvbcejTaaG8DCIGbAtAuAML98VfMinAdtWHezERL8zTCiJXdAnc1KmF6RlUdCaHZRWPJ2cNZhzoJcsXe7smFeSTtWrqLitjkQBAcLsU5FkXGdYnXIkFBRrrCs7G2dV7tRAYAUFdnwZbZk+gT/AAjVAUUCjqYMnKrOrzBo2NMMtEQk/aEDGv7pqNyOsYnGk5LbVWR4bbIK1rIXVMiMwT05TgudyGEVfJVYrJel2nYKwFxlz2A8ctw1xsYXZAhwqR1u9VbCdlFdzgds8b9CUdtYlKSSxibKAjOufK6Y+nrITU61tSUVzdODGTy22V4DRl+56/8h4dnT6Fu3/+7vh9Y2m5b32JVZNZmU6QhRGiuD455RDQ2QJTEilG5kc9lRbzHuA4UAzXyEzm6k8KqmcyGWPEFdNH3HgUylad7hqF7CLpzbU1Xn6bJ5wdb9QNVsDchDcPHNhE7qcEyz6WHdJHDtYTzBKO2xr8NTd8PvN/PBRJGH7aMkZmbFy96NW5nfXhbCEAol6uJvfF09rYb9gw+R8+Mxs7/Np+sBuAXjUHfHhwEjY1jcajscNQ2JmHDuIdPIcZ57SqyI5L4pbPiTjtMA+7QFMua5WQexNBCcLgiETnvq3WdDZtHps0eR0QzN78LEcoSf4dgALBzwaVQuZxDlzJ5IpeN1jaRcMXNZ2CBMqQnOZNHr31/IZc3FpiPV4RDzPAk+pQ+x62c1+by7I/+53/4nc+986GPvLne+zA+sOr9t5//Q9/5q3/RN37Ldv8e8EdSLxxxkaPGeSNWyJ2QjnyB65p1m8sus/3zLg3rRAkrRWHWXSx7Y5/kvNbCzOBxXT4PzwblrJMbQ/pYGGcubZfWY7awhd/yjpHmgMLHxH3kJb9DI4B9JM+H85Stj2D7WrvhF1etACh3E8hVuTGhACVyPaQp/sLcoqUUTeOXFtVj9z7oy60GYgGmaes12NbfpplZMRuMXjNH6LjCXqyFrLtvBlCRqFV06OhwfdWV9iHIWFvYtQOvONZziVKk97cR+Lh5mk97MEfIB+OaFutfQA7hGfxDFfEzghcbJOhcHao0W1TlclHyw20IgaI23ofM8VEfU2KlCgcoMGq3TO7AGh4HhCG9el5vYCE/E2NInaTAQJWSIPDU+fYwxvlw/MKoLYuQG6Y0uVcRAHaXrpERCgKbGMfxbhjJmQhFMBGztLZuMRQb/YppnfeF6GIIBm0LpKEpIlqXg11fFhFQJ+DgVzEFuUxzQPuwJ7QjazWCElW0Ak2NWwEYGBr0C8hAdGqRQSIs+XwNA0bUHkWJwZiC+1jJxqwC4tEn/HieZ2QWifrZ2/QElBkP9nxNneCJWpdyxdIIkvPt5sgYAPLTFyETeoLZpNvqOw+OtiBiKoD1HcsCzUvYZW/VyCMrQQ9PRPLripnxluQqW8K5VrgqgQ2KAS3TFHAfHIf4gSBMdWQK4Ck+hw1k6Q38huiDsTI7oAWLsjVsJfKiEuQqAfEZ/kAK8WEFHnRI5OjgGQOkRjorCz32wefQCbBcagDESBz8IGOJAg+ugmQfUZF78TWbHTwcgLsiXt7j4tHDi77kn/ypXSkRafUzA5nT9lIlqYvHhzlbDCHMm3CBMEljDCcxa0Sk1Z9134OeMnI+x1uSUQcmKO5LBkL4rpPyoMCOn82RrL/0m+U5f0V0+24jLoAMZAEDeKKZG8rCXs1kwAdEh+cpDdUjY7e/gDRQXn+4wwv9OEjV3W6E6yisT/fTGt0rKAUO40QQjjUjMjXbVFADgj9EHfftmk0xA4zaaqO3Yniuy0j8bK4B4VwBMq1A8gdEyowA6hatcHxBblpY0EBM5qGajfbBG8hf6cvjeRH3YViKzfwRG6pl01bLdlAfFu2BlSgCcSJppI6K2t0sBuvC85wmHFjcCSkoK1MF96jDuNw4x3C4rGHeawgiFlGjYM1bkDvnZzLI24/+IlEzpcZD6yNaGju4uhwYa+CCeDLsVLqyrnXXIQ081+8wckQgXfSEOEbH5LDeDCTtlpkYBoKB2gYuu8ebzAgnwEalKybkCpR/UL3cxijMqNA5eYLWBa5gHq758QLzCqVq+04B7YVfAvlYlFrjLnypDCKkgeMSXoR7WxaGF5Sm27G0z40P+SkWBUFUMBBmpmOVJO5+ut2ZKys2xoYp4t/ECWNBW8JwCImxLIRnoxdlDUsmFIifQCGjjFCVLN7BYYgs2fVgqQLXZIC8aOeO9gjfZVyYCe9g/WRIVkaJvmQ04SUWFlsEipCsDjFgVMZ8H69AkMbRapcVmRFeDgKWSeTmi4gNBgXaxMUlPyYcfBk72yzlIDGPCInsDa0yiBU6hXFiW6lD1KiS4bW1xTXGDcBxWV5HPfonGE1iQqjD0CxVExe5DnROVhzWh1Xg90YMP2IOFYXLcA7mBeoybLdCbHzDzUtAKOaIXTV1rMzhM6beElH7Gq0EQCmEJC4Qg9FeJLI25wiKiIJXxTSTWfSr3vF9tawYi7Z3BQvKa3FR03AJwoPGwrB0NYQf88VFecGGtxAE5B8d8CZWFpue0BtT4yqiLgMzaPMTwyvBig6PM6UN0iDfFkQxUTBOveBuyJ9r+LZrUzA7n/uOJeNpj5eOrNmXIBuWSDAx5EL2Yf8K4xVUgBT1AoBjHVwJsSxcTZPiKoiXcUMq0Jg1AVDGZ+wqfhUeixxMDQjCxwn5BDG+5wQYmBdVoKXLSLYT8ia/6F910nvl687YA+xBToi7+XLlw874KPhBJPUhV5BDa3NRGQGx+Ab8X+qZSVqM3x+4AYDJ/HQBXkHkcYygxm+iuVtx9JNYAa8CSbIET1XAWB0uFA0SH02PKFyn4t44BiBhmuXTpRtEX5Je8h4/MHHoE3a74hC4c2skBqEVknssi5Ww4NVcf4ieZ3KFAavlVxfhj/p4yJOWhuBRqR+EWLiQTv7Dr+YMzHUlT8VqmSLKVHzZtlP+j/FFHR7rYPaos26s1HMxzw2FM5R5yYrfREvDw0qRpt2ASKpqsYfF7e5Aq/3c54ohrioVhaHdAkTrptXd3VgrfgLyEmo3DdUFVVCGoWPv2FFGJAYVj83Pyz2jrEsXeGNVrMsPN81b80IHkADPgZekGDhQNTkN7kSGrwHIJGHZYnhnAQe/tpThQ0R6KNksZMc5aj7KejeC4DzQ+LInWyNcEg1sF8QZoD6ySoJ1qBKCqHIgi6CP/ExChDjOxZW5FX0Q6cGu24ObUSFk3BnVWU+pCxQXTUBwQtM242hR3L+8AagooDh9YJJYwHAIFYJVDVlzusAf/9MKQQZ8DUs/XRx2WFhqjZ/VJ5l8k/pBBybJgqNoMfjMk6a8/Ff/xR9/7+HhK7/kS6WVK+FwPdp+Qb32a5L1S96gVj5Jx8da+VB7sE5+7DGNWHJuzh1Ihr5zP/Jqkm0IGtKHjqyu4KK7FldSskU1knaXcQgFFld3S+z2Zb494juAo/pJesrvK1hNwobfrSuKgPXGtw97fTxCXRXDztv2iUBgXeKEQTNpvdd26JXE+jL0YIQFdBJRtI403blAsoNiyDh6qDGIjekW5zRUyRNQdD4PnSGWrWDBvqaopLb9XVUO+uo5nWXHezDlfhiIUPheuFO1PsxZticnQErWvm3UxOwtfGBr2LOrPusMeJNxrOtSH3tXQMnhle4XQxKgf31pgV98Pm+zEVn8tDgE6qx5n+9niwmWs1pNCxsqMgHYOpsBowiWsRFN5/sVYaTFenZRzM/GYXhyQaMgQVu53Mo0TTGtkCPneFQwWmlJKbqCyL1ykTsCMEhIkkL2lt9hkEMxPvt//obfvPfFG2+9pTGVW12DOyQyBI985gI6Nd2vjJkJYpT2EfhMH/ePVPimpNd4f9oOrehkw/AaGDWJls8p4EtdNZzLklHbtk3rnslQ1mKOGpFc0NhyLODAq688tX/YvnXySESPctuMEH1QmuSwHy5N4x47IjCcLR/HDbPyOM46701GF+iPL7ZIodwItQiF7B9gQey20AMSJkozFKxYWpCkTLf5Zq2Tj+L4dTGTEnSX3ZUBCWBXH0OqNvwTX63Lxe4Awyn3x0bq3joRHt62B9rDS2HsZ4sjuIVIEJeQkKL4ZATI+9H59PEypdtzuyLhLLHAD/edAFkAeV+uwDqzZUbyYluUm84aCvIwuV08+MPzr4gxmCaBAu7TkXPWA7geseCMtiDPx3EGSBiL28mV6+UAWt3dUORtQRIu+iIXHJIkH7+5jFaUuQCmrfmR3DGBKEWDQNWK6hkpqZTrw4T5oxpAffwK6ZWjKw1IXujmvq3N0kZHEPwo7QARzYCNrg++ZEyGlkUs0o94ibdHQiF2AkJDVcC9cyfoYGOoSxZdggDQO00OKtF0ve2rxCbSY1CJgGK4XJok9pibn9vjsZEYFeES3IATCXhdwvAAWseANroBVmfBKpKQvE+ANzgNZM77rb/Dq1KTQPm7FpEAlISylunwSsJX265nXtHtPky354PDNsjWF8SOpQCqKNm67Lk2yzLnw/55JDlUxKjuHOw0etJfTBBk6bxpmm3xCspsLhssxjzxYO6D3WkRM9y3a3qP1br42TH9KuepPq22mrTWGo//IwpYuustTnWjm7DL5KrbSsCX2WCijnI778anspOKPOOK2v039IIlNs1Qt92s7hqg1VbM9byfp9nN6YRzIFrAzsvuMQNgTOmO72CcVkgawr6hAdvvrAwC6eQPJmcn+pKa4gbAD7bQuUgFbNiNKUtvLZOSOKy56RIQT3Tf1sk7ugs6zA2AdwE8Zc8rIQj3NkLCKEgtzEBczMM8pus0v7znBwKpmzTPY75mgsK2h9W2zZxxYEy+bt0zl0CvpsUnUAehCw6CzCyom461HRYeUYxXoSZM1Gyq63qC4LTcUBax0Jy0ZK7aLnKUgTL+EwhzY/tGhB1gt/AiTyhPrSUJzB6hQJYROMiHuD2KwrX33lGoR3fEGAWgNIjaw3R7vJGoIEM3CQXuwBbYOdEIOwUN8E2c5LAJOMgtJFzWDWHc3e2GOq1jwkrbzhBP0gQ554K8QSKR3LTD627Fgh7Lfvc5Izrtw/ZVGI37dFHiebtezVP5sy2wbBCNKGRdUjYFR7Ug4b5qOyxNImD1DTGZ4cEuFUlL4AIXmbrHSWAUQBFEKjIeGQhc0XzXbI3PyDBjnbWLhXETg7zycuMS12PObCwWJkkaLWfA1GD4eJI03sOJwGhNXs4sBW3ii9wYCLWNccUfnSDQiX3YblZNN0wRuBz5PO6eYUZaAUM8pvuHjelHnc5Y45oHTGUDkmxVtNbg8g9a0/Jb1xKsLlQNsco+UU8RFtSZtIbaiPCPiR0y50vLSnqxaK58R+cADREM91c74UXiGDc2o0P7uD8fZrrneZ2vDMDzHwAlCxe2AATp7MiMiaP9BV70+NxYLmA5l8u2Ta8y92g4RHpbOFjHV7gAl47smssxO8ilUQNotZnItMW6mJt3tH0TD+MhloYUWlM86bgpmE/FZRqkREfq3deLqTRyYFNuLB1hMgUMF0aFQeY56hEuqEPupbamt4yGT0W7KD9h4GCjNoV9MDnPrnbrRIcvIEx3SjYLUsLlNCWrkHzAzxJneV33sOjDkB01F48kQITmnWPPM06IcgAMALYEkMjRoPMYG07MF4lNqkUXavg66ieINinZM6KfEhEbUAvHJJDgR7AgLMfNRNC3sA9S2eTqi2cJcVMiV1+3gwc+CdnuTykBWncmPo6TWyITrA0D84LnPsXjI7BsNGhM57LcUmdGqNio3IsRIEwVaWsCr2hFDJX/ur7nC3mWBjCPdYVyuWrrnpp978ehLQoAn5taod2ZUNK14edOTJdglm0/CDTqXkfGfTztfrWEhIHjEDOxQifBAuQCmweCwjL4jotqXAOenrXAkwle55vb1EqP/tDjIDK6L6EE/DhGqY8NLCicywE14B3MUrJoTmUFEJ/QwZA2pAO+FLvJ5JM4mEVjm0oO6TeAhmdhbzJR7Efn8gQerqe58dvCrTenHzkvc3W1Fd+HkEXQMNke2hF7jPIc09MaIB1cHSmjC9XBZIQOhV7BKclWuQIGq28WsUORoe5kQC0+hqQ1WaeE2qD3uy3jpjpSNIsaHtMl/tfgEpBCtroyWqtvfC2am8VUz2ZlzgqbaSotLMg9IQwL8Yc1wiZDbcRtRBeg4lGiASauj/M2snHh47G/EQsDn2AIGPC+mkLXHmCCS5F/YnRiLGpe9+QhWiS5ZGt4LEYEQ5b0k5o/sjt8y9lXxFOrO4gPWzdw1I+PdQLPkZb2zxe473HOfsisDMcnWih+4zzKgx/u+3WeIB7auGrAa1Up80MNsGkEvgeN8VAG3R37Now8Or/JGcaMWuBUxHaDFbJEaFy/hgW5FG61HmOKZWruxMcBIeAbO3FPhEWADXQD40CZYRzsYuMiVmkqIIrpwB8ZaEwNPVoIN+Mm3WTSRD8YEbIpGDdkAwgggnlYINjd+oykqA0AHx5oh5VZL8A3GDQEF1snVljuAHs13mRXHaIpxWIEzyVgb2NvKwGSyDkjHMRXdSXOGW0AIqILOERBUtkZlpw7H3gxIzsc24aPquhlrhgxfG+73m7kCkiGn60axmPgkT4GjIfM2YvfMBwsGtMif7ckh1HV3J2PudjE7wK3Sx4wWljZCruta7tYj5mPc7euXj1MylU8ZqcLksCe+/VMxW29FUlWkTDYpi/QNBeyoSkB84wAnum8TLagCUQFVMQ8bHvwkXg+WQbp9Zk8tqtTuuB8y3WGEhBg7bS2drunJBYu68Sd4KLLNu0wX9v7lwxD65j9VpYDYDLE1h29RR/VMvFFXAtfYljWsjCaM0eIsTGC/2Mufd8LfJ4ZoLdW7mS0ikU0aw7S/k7BDKmezv71D8GY/6nf9FtfffaE0IAvD81qITYj4KiwgFNiR4mSCRwW9Y6F7Ld183I9dJ50bl0IwEFrqT9hslCOKhO6UQZuB5tMluFjoXU/XnHBARheUKVsncTDnqYFXoJdWb5osZYF0UVBHf/rXG4gFyAgGRzQFMYCUWEsxjerFty+OEdSdvRtE7VkaXRnYnl9IJgdvS1X0HtkBcDCRO7I8ZA3ILRX2wx1wWHb5JL5bjMIerdvN2+91tvmMtdrfZsnI2bVA6qIk1wE9mIiZVZr6N3iWDViMUiCH1tHwNPJvY8TXPARCsW5LACPJTXA11Jb3Zm1ZHJDpp8BNdy1taOn67GD7ei7Qe9A09ANK8suI8BhYLXLut5QKH4vxQG5+rLot23imvavIG4y3KjK71Vuz9SUmCUU5ApVhi57Egkjcdmh1bHBWwmCO7F8uBHggJX08ptU9/hTurjf9b5Zuycf+iv/25//wR/8U1/81kfvX3yhFP0OLH9rueINAwcW8UJMBt8fL08QgiAEPK23psUR+bQnc40wct/YrOCTbhVrOdm9ncaR6QllHrPdlwMD9JBswMRKJPBgKs09YZVwTfAYutBhvBbCFLqN1K5yNgcEDT8h48VfM6CaPV0YZCS1qFON7xM4+qqLAkiVlxn7YHB4EZ9BUYRfLCq1XW17KkLegDz3LfLnbOwixOQOd6b2nr0SDwiwYIyXN5gkAR3zaqqyG/uhTsTVytSjmye3gy7Yw7ozEpyUzwAP3XDRSwnNhnZYHTZ2w49UIyxQVlSnE4/kswlKT7QKrojtd8fNHas6CgBed7YQK3ZJNpGlhTdx8/2wtVOGYc5MGCKMoHHLHLGng2Hj2wAOUiCl2feZfLU6R1uWuR7f3EVDMtS6yEfZ39sfuyxAxSPvR0bS2AEIL+0cZcQointgzSVJNlPDqQm7iwdwYAjA2oajMQLXdOxEXoa+b7mWDJMwYxYEdg56GSBo9JG5Wmdy7c5dDE2Rb7O0AEQ3vAM+xZhGFKdZgkc2OtvuuJJ8mtACbZZwdHaoG5HPmNthakadmdu5RxvYZBQeOoh1YYCdS0wyeMgCuLGQMdhLxXge5lVuevqgXCsNBLLDQ4NWsoVjnfDh7BZQV4pwLEsSG/Ci7HVAprj3w6t5gsNlMLCdcD1tRsrRmerBRQkiTMX6N07F3RndzfVbUg/jrhkIkvCAdukdszNiNebLVTtYQqvzfKvLhLOcqwNLqYWQ4mikG/t260DZcswzIdqc1gyn6jayY3J7faFZ8mx/I0qNYAk13F39cbkKWyVwaD/7jgF7WAZQrxGbdFnCdxONbVGQcQKGTUd4Ve+ZNXgGEeB2wAqAKT7f9q2D5PMmriKSOwxwinVtXGzHjgnxmGnvKQdG+YTtgYb+IXCAW1uFZ8xFtfeNxya2zdMT4eDeYR/SQpITE2aQRDKL2FEFSs0eBm3KRE4hPONdwbbxw24YuBLqjj6jiIu27QPGE/wFF7yt5Bo2iJHtI0CmQOBofaClHBrvNaRyP0L1RHSCeWjKhPsCmOJOhQdENhi28dwO8ThQpgHTIlN09Vy2xy15gaxm3WDDMvO9WFEkaAH7B2AJahbrTdMJDciEi0MRI0TYK42VBPpai7E4H4Bp0rmRgsormH471L3Pnt9JELEkDMozGcJRuA5Bmx+T9VDMLU7ZhCBuOqBJbtn0HdQJk2niPhIQBuA6vL/IfRFgjsYO6KYrEeHSQz/KVsuKH4BxGy3aluESQUiNDfTIjNmSJugapiz5sE+Hq5qWnbnuFCO+r5MQJoqdaLligeXu2U1LuVhJci85ijC04btIBsDUrbAMSbVZspUnNwFDUsJYBD/m4jnoLs+gDzAfLoVYmAVoD42sSDBJetE3f4hIrjiDa5GltQkvdGVz7EfXlIUunNql8hZA52vxSAqslvHwXUVuxyXT9eCxze4w5EwG0blGzoxIHMipICMYiWBteRMMYxawf6AbpvDw8Bw6iqVZmcJ7mAuqEutMSZg11Bl7Y3r8zRBIKhjWupmcYvqoQkZE7lJUKXa9w+S4Pt+GUZhxmbegL3xOlu7UtbIoq4lUptfEWCDUlchYKonmTRSj8rA6YAymviwT/hSxw0op8uGrOC2ThIvUrUmHxAA1GH4suIP/JySNJFJZn9azGp+BxRdRKXhm4MPQgvCKipiE3nw20EY+LDXTbri7v5+1VEjTxgJAGAzXkqk1PZnaWYswsQJ0HsCTZ01U5UTCvfAXkRDCEueqHI+NhV7SBAGbKrb6ECBBc1eLlb4HXfvEGmxOwy2bESOtrhkXBKI8qMtaBwDjMhpfWNCzUITWEbfnAKyPeT6eFIOuevUEa3ak4B+8FWfAs3K2Ofeu82AV4pZrahVTGbmNSzCkFQCudQKRCWDgwxVYzIzRuGeSKjTUVbcDcwdoHN++4SB8DxnKv7g/joBGZePCozknIwRsETMsBSQycyzAPA84kfZ6QiLat/ENY0GA3MiZWaZ5PHmNLwn49hcYZ7AeFJzQgvtPCggk0IQKQAamgq5rMitihyhnHR65zhkHf0wNRUy4JMMBO0jDSdfIXEDTYynBKff74N74MJ7h6pIZNTdFRc4TDmBRbjGp8lOQbrmZNVSrDxAQZl33CllT5G0QBpnB0JCrpcwwLHcH4iounrkwBgFg+ptHKrRIx3HDZaLsCv4SvIACro3ek02F2MoxAw7kLcx9ywQSBoPMLZ4cFuUNM6CIdmAZB8Nh1BIBTfGDuiCiIlPANfkOfmxFAC9AQM4MzyYkgkkapUV2JqyQNXy4UNul3b5Cfg1uIDvlksbjymd1oJYjjqrQ5bgoCrYOWpxzvgHGOAqQDuy03UhSb4Has5m0oJA3HqPaiKAm7ocHIZJDqhKLJALDDI65BxImCRzuAP80P9jrYIZvgZChk/Pys+1/ZEbTOuUZAZHzkJbxDzAoBmBNzDy25GN72KkPdjW9RGG85RK7aWzT8hVAGwG6/oF4ZMiEHgL0oyqVWkR1EB/9hSliCm0a0dyNhJKRI0O8DoQh6lhvUnFAJw7MJ93GAVIau4kjknhfEnrsB2bUniHRgt0WnhB907pxEQszBS7IFeWVYAqXULFub9ZZHbGag+szXTJJggGOYGqEyYInIi3qAdcf6UMQZwRo6uxxNrtLdg1+GMuW0BBSKaIgBAFtxVo1EQOLx3O2IjvmKBs0AFsqLbOhkh1aRxJIxgB3W8nSXMIQmI67u9GKMVQSZqHMfG4l8o4yt/WlEarFED2ZRYRweUxOnqHXbZkuz/pzKwdGGD1KTD3PMz7epWLoXHlzmrbKI1HmhskRXeweQVPbeiOyYPnLjOd1ZN7EXSZIeDiS2UVRk57XRfvMpIa8BanMD12fJMT7DUWjK3gJBkbm2nZ9tGCgL5vcK+DNnR7EwkjIiyxPysdtumKaY7oDe4l+UJrWXZYNObaGvdUgEuEO2K579w+b+TBjQPYsINJYsCEt2ySi9UpFCHMkzCSfuJgr4IgWBIRJmQqDC3ZRtfO8MIh1zzgMF8XIoCq2OJO3nfPJ5BsyvWV8/bIeza/5ru8guX7zjY9USr5YClCmyNvNR7BgAlhRZ/kN1x3v7vBFsb1oprxi2PrCeY7tQHhyVWFfFkKgTuKTgyEmtpJMcAW8eiFW4YY3+AfOhj2KMWZ1/N13LZCPBDwFFr805GHsGWrHbeAQmBEcG2JAmiu0nAyjyPDZ+ebZPx2IbgE4FxPv45kVai+67TqRLpyMzNweFgpGG8bkRravd8y0ZbDY04LtrtV5w5UQWUHC2baMMWcLl8jZJ50hOG9yA9+3Y9Y3Ede03E835gqokaSP8HJyTQgE+ZVLWWA/mt8vl5TGDpkk26dMiPBDMxu0hHaDzHdwX0uRzJ4IBKjBAQBdl41xPIxNDrFtw2WACxqOSFUtTpsJIxIZVbHDMuFWfBv2xZQ01CY4xTFBgz22pUq95eAr5kOkZ+7X9R6rKvSywq22KAXPNKcFYtYeZl2eqRqObpuu92+99WWkr9/0y371eHly9/orpNGMgcRDadiFUSxHV4wdkSj1l+rYHm4vH8Mz/o2nTngE84CNbbFYcZDhIhYCCVMgItm/5oE7pU/6jxAT/RUbjBWDJ1KgMqAXiLHrRO4YyTKG31gjxd58IAi40VZWS7Cw5sTdajfleWJOI6/CbDU6VG/703KslYfEkZw+WVGdoFy6qLev+qJyhqcUzVb0l17oslq8tYlkES0OLqC5CrC5oZR/iZpt9hn0K+QGDgwbhvNsV4uNW3d5StLXdFW+rZAA29hm7oJNAgkrSAxxMd3A6VzdhZPVFrPw+bwSgAxe+M2EjWDiruQDFMxQDO1aoHMtJnmywuVVeS4ms2A0RgB5P26SbxNAAUvBdzDyKPS3+7mOw4VRYJ3Yol+0NJ7meT5crViLJOEriYwC1wLbaPsZWZ57HowpxXwrCPIrSlsXD2NgrGDrOnXVSa5MtK1X7qtdSIhrH8oHh5Hla76QTVgmQ+8eXr5Ev7Y3kjecHWksVmw52RTAoe3XvEjMoMotsIe32B5iCFWttm5GT5z1F6gj6Frhx+4OTpcef+Re+PBC8IqIzKTaYySagn110eUYOEydC+ILHfYG91lyQZypmFY0mpAcEtWavYJf4FturUO2DNATqqQ+B55l9RYeY+HH46lOtzVVIMxJ8GjG4urmefTYoZvN54Fy4zrPGc0hlbPeH2kI0yyTGzZdQUBEKmAl/xtdbAHbDje9uGYm4YS9dwQZ+VR4Uwv0WF8nXLTSI8XP4LqOjM6VEg8yKI6+ayBM4CIkOw6RswCxLTOKWubbur0AhYjueSHjhHrVoApyIHYiAYgeAGUNAQkgSLc4y1NkLQ7JNysbl/c8v0idhWZPpIOrbK1dKy4QbndbB6eoertIwE3wAehDc/ghrC1hPR0CBxAGMm6ifnneoYetmNAtlmhCS2hukqxsX8kwGC1xEFtxOZJ72x9CAj+Tc8P4kIfPCTUJsC0ciMFp4RA1CI+ETIJAbA0S4wFFB0CycoVp4eIjbtc3TV+Jz25tQ3TWTVUxHs+toczYuqsBaLioB8zFzVWgjXV2C0MoB1zhJq4WwH4HNJZAL4YT3BLtpb4dTIrwXXkSIwXiDqEO2GNq5oEeRMrwTFS5NYrOxAREj/gxTWwTKQB+EkJmiTAvl6EhYbSDD7Ql0eFKhGQuykuat0TW7mbUe/J183vLZGfF9xSNcQ3fk4TU5zrP1/sPkISPoGpuZEnbBk+dkS8wILMbROY2KKydu/lI2Jr58KEobS1xDj0fxVahgbgtk4LEk9jwEaGRYZj94pgAgAuKZtIk9k1XLMRaGDtOZjUA+8R2sDl1C4FDpjJIuT5wzTR5hekzbT1cZqEZM/IS3mUa0sw+pz5DBjBDcMBJy5ENKckntK6gpcBqYmC8ITrobCS8HamDxSfrYZbB+WbZB/FdfeA/AxMp8G1GZ6plDtDqT8inIyB3HVewuKXjEII6rNQNCAuoBH8YxsSc5UWoxGXasxn5aHHLDxYPcAF4qDsw+bYHor/y9HWSkXiik132KLrFaFG1+bhlOwB8taLiwj7IboZSlsPQL5B4l7gtys+Q2tUYZG0cOTI7QxGpqurDVIi/5HjOjLlaBJHbmHefFqKRdm0bS/DkDq2ZT9TQANuSQHjUANT6AsaM40Ht5imUgg/iL02zLovljWj25rIk/8Qz5GDRCnzDKHkPwCWjNtI5N8uvojo58601jHALgUGccgEU68L+a/RTN1IF5sa4GYI1C7567FBDZmjaLQNiICWsdCeCiFVHnXzVInRMFWA+PeyWa2iiRBSk9/TpKxgFarOiSsJE4krqV1dD6nJcnqmb3QhXrqa7OC09Ug6dqJ6IpH0CFuLQA8IvFo8oiZmkZgrXDk8EcriGacWN6RGVXWS2k5K/PIASmJuNZFyMwaFsDMTuBGRiFi/5sXDGq2T4+GVbJ0N+dPS4yryegOK+ZQbEv+LKbuMGbAFpWwkiJuFTTGmetV3kg33ingQTa1CqB4EQacYhGXBO29v1TGxeECnsq9JBLFWjOizZ0E4SSxjwBAYf5GVvfXnOmZSJJB+ujNW5+0S8OYvbbUKtxDwi24K5WnHDcnRdAF01k0l1zdAEfeRj8ESBzGebknt1LfKu5tuED+PTZHHoKzrxe+sjDBm78HE0WENYgmPmRZDGogtTRAm4ij9h/bpKm6eFmYbgGazmiLkiDYZNhhEJdJSt0QDysYKTGS5yM4jC2+VGiYyFa1/nGYhH0gYYHQqYQyAEF6CWO5AWlwgpmLM9MuRpDJRR2MP1wSHTm7Ve9GR0cfePaQLYbPCzeRBhICIpMzfADZj8QciGV7ktHYxuW2tESAM7AXY0/OiJMOwsW28TqjnImmciqSyOaaljkSb1IzPtxpY0xBvhumbd5rJ9j5K4DCAg+2UM5oBmuPBgnLucb3M79sI7/DR6OaKMZO1iWq4igHs5YByxaiFgYMBWIhG3m7TKGm3CrR2quQy8gvvMGCATJTJ3GEpVjq11K67p33xWkNvm21UmH7s+kRJh1i4Uu8wsYXMh/oTgbIfTRDAC+A/BL4qEi7UmTISxArBYbd2j33ydbA/yjCHCt0k4akjNoDXy6cOWWryEYRTB3UnJViI6w8dgQ7H21KGGiKmYA0JpUrKIi2A3F1i0idL1KkJh03e3OWOPohJXUbkwgtalnqbFVeSsbl7A8I2czsnEyPDYklIbIIgH3d3Qk5MgV8ZVJw/1CCNggnhAo6sTv7qUahiE1e11bWaIT2NZHcdckWqTwVerA3z0PB8ebj7L2F4vBADpxFwV1wkxEPe5ZOn+M+m+Lme0I1+t3ZB0LHOcL1ss+cClXzx/Dxw4zvXh5UM3JPf1ecYT1idTPd30jygKn0lj3yxO6hP+kdSRKwiu/flmySBWUaWuqgbQBdrVjQMW5REFBK28AcDdmdT0Yw3o0hGgHmMX3EUtIy4oZuCmtqp3nwjDowOINqR420Q09fQqrkvWKFM/sAN4y8VeIHL1utwysMdXkw2UKJbMh2SmmEjAiDBWduzYkgBGhgBeI05EoRkywbbn8jiIy8F59gwJuydAPTiTeMtn4AWlHfCkpXvO9ysBqn/rT/zHv/dTf/b/87Vf9RWuRJOjcmUk0jR3g+u97o4y3YW5FoQqYcXO7eUymM5AvjIQkIZbvpLxTzmT45oRoLOorCw+YuY8n8KP0jw1bk6FuMSGvr1aD9y0AmdJLd23bMuqWzmskK2kwxCsrcDnU1Nk095ysVZf37UDF+3sLCCP6cqx4RaVx2YT0Un10bDpALo/q5zGRKTs+ydFDa5iAHwY+HN3zLreXl6v3Isw4sKBoDgD5MyOhIxb401qai/Gjs97ApnUsx7gFB7jRUQsgFyfu/NkGBkJLgVezusslQWqYRc+ULn3Qb9NPZMUrwivArS6umRYAKQNbA1zgQc4/xbCEE0MqHZytwI38dgm6z6wYetetp15GgUOevqQF7ki/5F8wSAb0+TzyMOlRTDrPrsmxndJiT1voff5zQkfm/J8JcAyrHzLvtHYa2amNXgyOS5uMD7IRaHYPakyF13md49b/tBbn8D6vuWXfiPS+QVf9uUkRePdiEg9uq9cKiy3HsEJkoaJPAHwhVkQdBmCK5Be2sUlQxKZyZk9QTOOxCmXfcZJa6LIPi3M29xgX+/Ssc7wdNdQybp4jXlagGD+OAO0+OzhvrbvoAo4UhNrYJBZ6wNG6ajMbKlnSHgj5t1ixNzJZy5wY14CD8d2qEc7QrYFDAIWGW/HPUBd46n1tL7rib04xG26AdSgHnnkUhfS/Y6hWsciIS4XlMi31OEKVBXrw7YikL0+u94+lvuHBwI9M8WgQQpgFX0RZBG5/a2bTx3gpiCivBvuQVq7w+h7OJrTBE4Z0LaBoADM4EmVsF0ugJpc5mtLYgikHlYNicdKkf8IbuEPXcdVA5o8h8Bwbq8a4W7b+T0VDVTeTR8SOcIFtm+jLFeHHfhisRTpmHeP/XfbW19db0zajaDSRcK8hBWwxq0TUuVmGDXhcSGUcO+2vGvvCObrcjVmnOWL924QGEjY4+KTJxtihdUO7WvIyeGQCHC/6XQ+55EEO1gvqRL5fWL+PsWPvLjuqhnLqlbQxWVhAk7bApcwF+aLXXfNSGppuD3WwedansQ0XM2+Rfz0yGf1MFxAeMa1yxphDLK74jo/uC+AV6oO4MQcGETXp/t5GT3UJs3zer3d+qcXlQYxbki37DOUjC03JkIcr+tL3Raj3btgDjEUUeYqn3dWNA0G+7kAicT8Tp5tyoiVmlYX9Yyi3R+1bw9TCymQtbrw2N61twUEhcbAwMgVRTwcnU8QWGByRKtjn1Y3o4IzjKLJ00RmjyPLSpr6/uElQJhI+G37J+8mlZuM6Q12OCKpdkhHzpcnzwgFpCFMLziJzTNmQIR2V4Viwf/EyrCTqkol5E7wqg6XuVfXpHoQviN+cJM279PpUxZIQ8wggdwbRF66vS/TbMSGM7ovg3eI2OSKFrsWjMkuMHKo1TPy9tlVuXOuNhhqZzueO7PM+ES7zKiqTOrKTfj3AHzgCEPZpuHZM7L9jUBl1JQQEn/JHIjivS5MQtV7Bo2FQMk5bIbgi38v0/W2Xn0EqdQfsIVyISE3Q2CP7QCtmBMJpGs7g923aNHsDl1AfxbX/mAMyCUT9IEgySbydNuBJT/rprPPx0FT5AY1TpAnCChidTcLtE5w92gbn8OCYgkCDMW1IIATJlWaZ/dtN9y1pHrw4gYHRSouah3AHSOx/I1yRc74isJ0lQWAYZRN6/aZZSGsQEs3YAEd2f8I8mXQGMoLeuMX5owmJA6gBUY6yD9q9HQhDEBHkcECgHYye74o+OWyCUQWWIB2S1DxSYYAiFlehwkBxSQoiDlyKAVnP7FL6OI8o8BUcFSwXdvdzRJBTZ2kKm5gvwTPZi3+Q/BQFzkIkseMhHCiEXjSYAwoJnWGafRB7k6uYQ+zZ2mBEvAmm+gWiHlVoSVDPCaCL0PhmJQU211p8pLHdS8yObAGwfAv1Ba18v8aHUb1wkhu+gQMu7SLOq1A2F0LWMZqTgF7tLsFgFLArk6hIyugfBd/IeWpK9gMKmcALvjpyeHAHvtiXw0hz3uCGFaNfA0liVzwMEiSOSi/aarEL3DcbF+oJMPbpStB2CzENbXPVfADuBgTJlMgREcniFQdYFbiYQQSCjS62M0c5MMyo+xp9uBOqNjB8Jk3UVJLW20q2izYu6sLe+Zj1l7LGt9CItamMAN1bZLcoSGQD4d3mceijKHIbl3+dCfxFeFKICP5mkQY5qGdmOAAGwbpRy7TDeMqCGE/cmDtbvNTZDiAGL6BQvFB2LVlPN4HKhkLX/bh0JFwG3Fhh3CI5TF5MQY9VrUQYw0XQ25711/0JIIlyYxTwFUFWmyLK1pLNsFkPsW2LIRsUHpB68y9LLFh7qc9ooZIKje+cfJdT/zhm3zOeUV5hcwffenAuDN2Z40SwLDWwAT4IB/BZA4fOMZFUcRKTCKrEgoMp5DwWaR0oQYcIcZwT0+Gxd+tIeDAlgXJ/0kYMCtPAScoIZvY74lZWEBEjY8GpoPA85FolyayHPdkMWn9STvxfJJmspE7sBjy5xAtiOBX3EpUYebEHKKFhRGm4ZoQ1mLTKJiwx65nzEzpWMKSqsuLKjd5KRgSBD0QTNADlCczwKBM3cmCbNDuiDuEUKiCyzAor3CzCVDuj5E1qDtwx6imKWCoih0zx9aMUzFmOJLNpy7clsuszbgMEi6PszNpIsjqcYTQD0TCG4K+sIgXmFoZQGFQfNImOAsDQoYFD1cOcFK9nikAFwRvV3yioiSKOqjitmSiLgwds7E78tiwDsYM/xJ8pFTAC3p0WblP7WErkGdOEWtMpjVwO+90MGQBDeXWZLUWE5l8sXicApfxTT1U4spECDW6qkgK18KiEfcKZfWfkxTvIMx7RrWLBybw8FIyNqMYc8N7gIfWRc2IHwxdARA9BaEJO0TJWDXS5w9D96AxuRtCs/99ylyCqIlT4xguGzQy0r4eowcx/jLKwFVxG3si5PxClQbn6h/4CQAUWjIo2tq361EJdUAs0AJYoDZsC5lbWZOvbn3VrUZM02HyL7ASy1WyloysLyFQPA+sYQCNO50VYP27vue7GQH64NOAOOhJlsA4GCJThrz1HkNhyyT6UDyGAvduIBPQS2A9NzMNT8lhiEocwWAoCBsgtbkLb/CPNySAYRfEY2yOYSlLT7aDYIk1EprHNMLkP6SL4YKMY7JSRBaaBjMvzdSlJKeP84PsC9n3Bpd1zmhHQgwAm7iaX8ngswsBImSNlTig0qQUb8b8Ea8WCL4SZzvLlW3RYSWDj6chJYbstuA65Bsb4Y4ua7qiCOmyrrgvc172y91gb54VH5WEiV5vs3tFUHPOKKztyXDKMXkSHxkEA2S0ZBlWwzwNRlhkYG4pxJeZuIURi/pFJlxduSij8J41HoS4Uoax3Ob54WGr5mV+uL14eD6/H4vVyRLPfgzDgLS2Io6CQ62IW14NLODA4g4OSWKCxO3cxhEIfQUhjFG0YJNOiZRekhfP+X6rLu2a14dl8tIbMJwJTralae+it45p5teMqTmjoZA8iQEAK7FuR56A+l2CsOaH3Ubah+7QCjrlbxszGjMMSDn4QHDCKQroL8635vuleeutT/zUX/1L3/Gd/9hrrz5pX32aH5bLk+Htz773fb/jt7V3r93mh64a+a5FBZKfrphvpGHk2y7eIVjjslRyB5HQMcPo2yZvBxnyuYG9ZPYks1i2/ONcAdF9mqcbad48RVx1N5lcqu95eeif7EUushkImbslfMxqLYaEavAXexIYuyW3hwdsHwheyRna4vnb76HuHBuEzL2tyLZd4/PoGCgfb9vxwNRmWP5o8Ct2suaH6xUoSb2FLe+lk5HdjfilT7222ol9tdVMJgScmFybt6Cb8tq1T9ftYWwGVOtBoav1RreJHzvmCJld9An37FbWWMp5mgjJ1pu76rrcLJcs5BTLdWYG08M04/k+tsngZ1+P0bes0gBy4YY9nu34cGEjOgNTMAQJfgfDYIdtKVewtd1TY5oF5R/t7fYCrff4dV9N83LmPB92lgILBCDAjilVLTlNWm4TGbtLW83T5fYcit/0pxiyrZ3b02b4Jki/l8fl2ceKpv9Nv/nXfupT/+tXfd2Xv3j/hel6Lt69v//d/+a/qi/fnnNBl7sYeT/mh9vpbhG+y4Dl5T4iue5Le5UeO3fqzcdFgeIr9/CInkgM0S4fRm4326yn7qwXx34j9y9azKzHbzA6Uj2xs0ICEAT+QM7Af+RiVoCDQp+JJUQHBF74/FpceO89Io28CHuxIG9y4cOkiE8GaPB8WXLfJeQdFXyMA0HB36CP04lD2iaRcFBb8Nctnw/uEMKOtqVqBlk6joG5HNt8nRA5nBWydkxnPVSk8U/HZySZCFm/3slSiJXN6CkeuDwiIC6s7cEl0BO/lEd+gZnndTqnLdfz9eEBCObT1+ll0WbIiwuAfJbwAyWENsJbSKob9/9jSzI8xBJnS6l51zMABsKXKSgwzRVheAAxwQ9M9uSbmLc7WYjEquSxZlGuoH5dJsBovPynf+gP/Z3PfOGjH3oNy2bsqXny+fd/7jf+2l/zNd/wzffXd588e4qtwhVqS7vNrVhvLyYM9PbwAMxiVPfvvygB4uGua3o4E2ZdpmbsbCRC2PAn80T7zBNMrk09uJ/nuYZYtN3qKcG3chUPAfCU+oeHe6IlPh8lbzx5I3Hx4ZAMugI4jq4fiYy4EN6SXeoGYHc3yS4zXhQJXvLpIUUL4SBtiKwDv7Z3dbC+XOHfBiHE0XYAI/Z62JKNlcL2mvsXLxGSDQXcLh9Myp0d4I+cDIFm0OZc5yXPmz0mWhzJJraGYNcZmoLDIHYgEtvFgyvUDRkjk8Wqr9M9qSAqebiu2kik1q5/o4i+eQBoZRHWL4xkx6QRyrgPeAYi0JLOPeEFbQNoMwsszRO6u1b+UBYzGXi9E36atbxO/JbvH55Dp7kl0fw6P0BdtryAmVt1DO1TPkBi2/V2FpTQaHBavGrwqWNdyJQ95x7rxy/NWFzxhMBia8THEcuTY1gzyAusg9BSdd1xko4RrzFWGSTpoKaH8kQ2r0J4A/tFxrye2M+Up+rA5YghEPOjmHG6vWo6YA1Xa/tqQ5ax8L5jBznfluead7SsPuufMO+83BhJa9kAKoNCxFfZJHYixpqRm54AF+TD4CTx5ETIAjtv8ckFGIUZk5HOt+cPD7fDuEYoWJd3wDLUhIIILp4WwAeTDchrU90NIwwH4poSvML1V7uXuRWE0bKSnBljBnOglbyC/SA4wBPO03lSCkJeoxmc9JsxmzISWfigDPB0r6JXgGLC6viMq7rgH+4Pe2qQAPxQpieR5r16Qg4Ll3VpCwC1Mc67u+5Cnk5Ku2eUTVrHZ628IPIwadBVS+ZT5ITu1cBjyLiye56QOplCXG3DmvEBgBWh+Y6myhwie8YBpNMmSCbKvAuX8mXna75ih68PeemtdvGyFRSSDjQr1HuMiLcD+BA7EIEtYvZMhBmjVjIcowFR9cSFZ+hR3KSACHapR4yAOzaKP9zmGxLwUcGw6+ZIdS9vbhv4oJnF5uhlA+T9lkagcgQajBiC45oQTI8LRSZsasqnCMep7xgoPmJPfSKM4kYoa5PmmggjCSwNSuzuCcIXaY12WFm3Jz+Et9nJ4bFbG/EGn1VQ/DGgEals6uBL9s1gxgitqaGv3JAh8GGrPu7KJHvkndZCKMwcNEEmwKOklHEQN37+sjgC1y48VgL7I4ElQcN2sZOeQOXZ4EzKR35xwUexoUcSHewWlDJvxKWL0z5ekRi1GGPxKoy0a01lmQvjsoRgBcciIpcidxamuRfpAu/6mwVi4xOAYFzDFRijKTFmZVbpHc2DmISAgWSYCrdX9uYvuCu/uAbtKkeBvnyWLEmdlVo+5HIUbECsducCk4F1mwGrIgUi6UJxAPpjLQ9/4ft4FoxC7Vtgg18oIzcRuSSPsx94CGaCXoFiUghmrEaxVCaIsrkEdm+zIek6VoD1R0oV8JKXPF4G+8swbKL3/03TewBadpXl37u3c87t00tmkkx6QgqELggIUkUQBJRmgCBNilRpCogo8EfAgAlVkC5FKSIiPQLpfSbT++33nrZ7+X7PHr8Qksm95+y91luf513vWgu60BbzNVoe32D/4Fm5hlCOQq3E6xA6tfgpt2qLGY32d4NTZK0amOCeakGCLfyTx7bGJ/256vzVnlDpgL9Udc0zbWxjplIxz0HuyqaipcJlTJiAIC7fli1U9VNsE7dnqijFC708yeQnGDCvJSy0diFIp3/pka1JQol0Aj2+k6vABNqUwTJ+fsKrFdh5h/Tblmha75ZzObrNo+25En9gOgVeb2vCZwI4QtGmZbuBoTIrpksQVEDDh/kPSUhIEW+QyAi2hDhpTeLkF/yTTwggIHzFYCylQAiMuyXRGGq7vqM7yzJlVtVW+K6sX4/VmzRRZEWqFeFriDkIRzUrVYQ0N8TISFV3I8gpSShqG54GxBdgZhBkT0PR6ld7zQGhScCDQKMlAtmb9I+pSh3IClfhPwkBcja1WbUlYE0IbwUziAErIZCS9Al+DaPAUS014/BWiV1FInWkIkJytDo8iMYq/IElFFdhVRIvecDFNQSK+Q/mposCtfXYQusq2vApklkpF8aj5OlqI8JPpR/QKtMkmKp9HMWpTioTwzBksdikjQsIyRMEisL3getacID3SAYC4m1V3SU+q1GrNWyVMEknYBE4ru6ybBdnsSgsVWhQKwdooYVDio+IQpFYpRUBHJkBf5boGb2Gw+QITvqjbEHAUiSR1zOrdmlbkmqX+gjU6geD+wES0LiZrJ1QSEQasrp2fGdOTipTx+ugsjLPyfxYCYZVFIwy9z2dqi1jxfI1CEKD2lBJLV4ID2vXUAn6vBZWT3BSHQu9g0K0VRi3UJkKV69AqMxQn1RyIMK3W8X5FyZKjMF6+Q3/ia8R0XAexbc238Yx9NsXEK9LL/J5XlVlWFroByl4tjIg9opeRAGeo0pljVQweIFX1xllcYBDBSqUqDKKqBCB4dX2sMmaYV51XRAxsYjpMUnbDDwb9iWiAVaBhIPgBypIMsrGHWsPjq/1wKbSXajMgGlZbpWO1DaflH4YBk4ACHbNCOSTq2yLPjqg60CrEBWoui74Ixh1LSu6Y2NtrpkwZja0DqxKa3/5dEDsh4DxE/wrdUgpYQdqNwOoGOVW1+OTRmJUfl6t9U9HvtvwY3cjUF7L3dB0CyTUcfw6TXQNP+4NscFu0XwybqIpr0pGpRlo16nHgF3YZpn0q7rbm9qiwwuE9VEcIKc9BKEt1ddFMlhb7eWBEVoZPAyEa4BSLEggdIzUQ+xV5sO0eZ/LJwh7slkEKQdRC1FG1hRoc4wi5XcYu675KMzKhS8Rvr2uWYxS0wjsabfXPbrvrl0XPmx2zp2d3lD6jadjysxDR48eu+vmzeefNTp2Up0z7kSZjWzdzpMbERr0XP0L481ASlVQuIlnTRbpqCzWcncqCMJpy+8q4zEm06iyZRSPsFwtynZ6G0PDmCJ2wH60oRGrborh0lJHhx41mZP3PN3bl6VjsxPYua2Ttif9OqtSyC8sxOnOTHWaPLIjT+lXdEqNiPqrbhIr9guncZP1+UW/3SaIE0L4TCur3NCOB14YVupfQmzaH8e/kL7fhnpgVwrfdMLQGKWxZQWGw48Cyxuny4U7N+m7ExOGOsnqIh7mRWzlVgXAQxEEH7BbgkcQWBiTFsZ8t8rsbgCwrOxQh9yYa+PYjMAOUdQE9lQPsIOCkQ8BTtFHmTbPwZvra4WZR4bKjjnk13BC4H8MFE48X5vE8hrWZ+RV6RJ58xIujmcoCuapzFunygaFU0Js4vVVnf7h25E7V6mBH0ghtyRzmgi2ztzQTZP1ZLSCQELAhx1oNPBErZC6VpA6adge4K4CZrY+Cnee5RbuQx586W9uu3vrzrPMsA6A0LY/7ienF+fXB6u9yJw/fMSbwr0nzCYpKtdXAYv5W5nShAku80w3cRsHdOb5dpHD321Ct9fkFQNedoO5KHJ9bMAIMGiVNGTdMHOdt23WcZWPB+kQdhxE7ZmjvCIgNdajuAlNnYhUhTBmuwmJgRlhVX2/6hvl9eDOVuZ14U90gEVlillBKxN343b0WtS+W4yGq4uQgx75l6BM5I5r9TOrZgoy9T1GMBi7HTtZG9Z+0J3Z6NQRdowvF0VsVMMqtoIejD32zNDtdco01PqP9pfUVuHF1jBfXWwIsaGVmKXndis7xZDsAu0743zAdNv1DeBA0XO9QZybjt/tRKbRbVF9C01Ea9OmDiALRj5ej/tWrF1xth+CPHJxImuy4wziod90tZsmK3WHvSKFTVBQG0BjRWHAw9CzOoAABe2CBXYY2P4gHkU6J54cJ3vWoVSE8xoRFHAc37Tzqo6mNl1x5UNvv/POB1x+yWDYJ8lMTAb33nnfZ274+Atf8Mp0fLCp/MxzOlr9KIcYSWFHs1O2i+8r2arFQIsDFmI0q6ER+oAlTy3GZsowkrYObpjaFuvmSWl1zXyYR40x9rypMi/CULfGa0O8SgspGMIzfK3HAXJhhVqT0Foj8UY1C6KwQygqyk5WDBoj5bMkkyjrL01Nd9fHzL4omjxwJvBCXUSFUxsZjLvJYDLwGXJUbrudKq1zOwOM+y7YDo2VSTxynHxq6jzbUwBHiOV4PIqHoF/c1ie65HXuRh0mMuWbOhe27VpQYkHiiREPFwaDiYAQHRZZ0vEnIGaZQRJxm9CvRwk+kNlWOh6adm9u46ZKyyHgQNEm1VXKtByPRsbYymCXdoEBq/3N9MsIQBILTqu/E7ylrYCua6ZFbRRBNyjyOtPVvdpFb3pwYR6YB27PDjbYSoohAxSCE2Voh8pfeWZoO8U4jgeNN+n3aiupzNDLCm2tRJhNnuqMD1hpkjdRSFQzxxl0gAAPxw2bMGlS7VjFQke+CaqLV0dpOjkxHfgbm5DYACBMSN9tUhuVI/WQEHe8MMqd1MsDMxg1fS26Ax5GyRjcPLVhi4FTaGxVnq3X9bCuPR04WVaeXa1nWS/3jemu5/YKIDGSR0X8VQ9XR30/UXEIUl7giiZAiudmIB67O13FI/KnVokIkViDvmxWcR0Qiv0QDBRrO7SpdqbBgOTS605Zbg9YquPHUbFhxJXRsQpLxxUZ6fhEvxnZlR3YbjfsjvKhmuRIzbJcKx+pQxZbVOWsUZmrKMDEltqyuqCd3ITrBWQ5K84KzzMrrUFq4F4QAR2yIvdaVIbdYlQQYzk4X4amEivFQ8lnpIXK1sGiHp5RNimkRXxB6J3QqqO+UTS4AXrET1UaVNOe4ZNeGRXxkvihs/k87ElJCrLX8BoxE8ZCDCGjqDKlRkIV2iFCeZYJ/tkW1M4B8fuqValkKceoQLe2aUNKxZxVEiLmQTsc8lQW53Ac8rI2xKquJP6e6zwIKDEouArCiKkR1yH4eKVne6oRaFlGsFyLVNo2pbIAqEwX3GhpU1setPlU/Rj4jXwHcMw8tdMczYmjqVimhX2ILLEc9EwsIZSQnZAoacz1y6YgG1U6eNBlAgVE3XfkJFqNI7youAw3UgLlrWgny1yvwxtg34ags+plDJi3w0DPFOAEFxErv4Lbg+1atgCqVw1f5QX+TPaB3hLyydrgo5aStxCf73vt2jWiRh1tWa4S14ZDlAwYmWsZV4uTKKjW5v0yzdSkAjo801qiMqOAh1rSxCTVxV/gh0XWJcIqgtqlaIumSdiWg2Oj4hoqvJol/Jan8ahClTXRS0FQcpAUIEPkz2aeaXM0Y0RBmifxoF2kwQKxFSbvhV48TsQ/jQohwNnaerZq2Ug4VyUIuai3FEIE8+DrECetrGttTwizzFLHDrAfMjZBVzavRV+UrSYi17IAIh5+pb4wHeOhjEy+I0ZJsg6wm8f62pYvveCKKjMwXwaPQ0oyoPQKS8+LvBtNYu3abWkpjiuZqRxmE+uRRa72W9vyLOgXaFvL+/DnrNTxxryv3chfaJlBe3ahmeJbZL62Z5tPEtbaugDTwPNdndXF05mi42RZLAX4rkxOJRyZmSCc7cskZLIF8VHhgdFKdwqVqobYXpLjAkJSSaH1PLmni7ejBeihSqAqbLX1E2yj0tFVDrZV59ik23YvoHMZLYGDcMgX+YoWJwKmSYjQqZpO4JHGzjBQzCuNMx7F2NIsZYZyNFMtprrR0vTwNawxg0KrEMEM2+o3DqmlKtyOP6nIQQTgF5gUNpzqfkOVH/icFp1JthiZDX6E7VVBFIiRyi/kVSRKxsBbZCF16RsQ24Jog4fiSHyXsK+GI6IK9uO2tUsei9noLapwFlBL7fvGHxEgA1LAYySEGpSO+6C3rNI9cTxSFRVVClCf1pHjMYAEx6jbVX9VHFBKpZPgbNxQVcuqcbXC3XiuV+KGchP9D+tylUGITiiYEIV1qspQ8HNXvb2MkBflKTRaXV8EfYaBlFWmt1v6ic3rk+QyjJ2vE2hxcGucJhBr1eGZg2XAMniDrxsDFAKImo7pqhwh0yKIEeRdU+HaVYWnHQ3DZmw8hzwi6TM7XcIp81b+1BfbKgxGYjdJAiNXbdO0yBoAdEBGpkofToHLEAb4R9uUJ/zeKLwrCGrpR5UaFUmUYkwteuXMWgrio2AD3qi/+W0b6DAtYota9FTAIiDha4UbeI2O0NAeYcwbg8/qrH0v9vF/byTq8h8In/+WAWIArWwxOHIuvy6L1G/bX9IsC8JQjA45tumSFCMjUXxuq758/czaG+ZUF2a8cjzLCz88c4gJchCxVHFdmRXxIBdkopZmD4W0JSjcTuVV2A5xgMghd0AxQE0FHegHqQ330FkgWnfDj3gCMtR+3xqdogQ0gV/KIAQnlB3UHqiP4C018VJLATAfrRZoWamtjnoOcK+UygwrUyeq1hCwK0TNRwU2gD8MUqxYulasZbxF7rsu2YOvhpFbr43L9gw7L3CYPpy78QgETqCLoiUzw8OY5X9awXGwYqMeJ9p6mIOfpkX54zyNzICBdRiYdrB5Zsf1VHblsabT1do74QnnJNh56tsic5TJcjIufEd7JjKdiWWMmzoiuBCAMzCYAxbMdTxQPLex5xpTPGjvHb/9zNe/sMGfeOM73p2MhoB81WlzQIfhTW4PkHGTHb1v36137l0brxXFeHJ66uI9uy+48mrfmDCq0ag/dqM8hzCY4Fg3UWsfiTBXt5llB7U3Bsbi+bqZonZ1dBJQBwxvON16vZ/M+jNmNKMwbJqHDh1eOrnv1CBeP3QicL2N22enpifPu+DyXm8jOJXgNhgeB9vWtl+MZV0qKaJfUJ1NyAD3AFjV6UXswSaQB+kQ41JDb0nKt0uzJPgS0+W4pXJnmWu/quqgBKpxFU1PVlH06//+waOe+LRu4Gzefk7VpKXhB1ot8e+5967l+YWZTRvT8brToNIMmVZJZJtJhlJrY5imjEHeajcdrK0yx0VdTTQzYac2ZsvR+Ktfvv7Xt+3btWP3G9/6ZrjNMF52IcbbNjvYkJ3def+++275+fF9x1LT+Z0HXv2QJz3RtsJk4UjodsgPBTEXDEeISUo76ILkdLtSMXZnZ7s9lfAAZ/nS6oHjd+07cWRhcb2LSCtgo2eF/gMuvXjXlgvCyQDi5OvqhtFoNLYMt2dVMcIqSreM7JAAJKfBiPB8A7gFB9PWgzoxyklUViVlZ4rkVo5X8YLOpo2u1SOYjhfm3/eRDz3rSY++/BFPXu+fDhpt96scBRFgvaA3GcsF+pEjq8DyMiMxw14eD7UgPx5PdbdrJQl7tbP9+4/uu/23/TQnU6r6MRFN+L0rrr5q666dbSdVOiJID+ejZs6K0rwMhQvs3FRRkNjNmNWyq9UrKVUb2k3PTsZkblBq2ri+kxnjYTG9cZPKhZa6FI7e85t9J/trp09CUZsqnZvdsWvrhnMe+sBpf7rFcFl/9Xh3wvNiJ7aMiAAIMSr8XH2maWnaa2urcxt3uanzwMdcdcvN9+zZc5Zhe+Nx3AmDxiriQXJqYaEalyihymItPDpu5egML4+YlTZZnddJ4pDOfAKPOAuZFpCn83WliDwZp+PM27JtU+kETGx1cfmOO+4Yp4uLa6OyylB5GPXOvfCS7Tt2bNuwpapHttUdxKv+MM5DSKvgGgZKLLV1iClJylN4sjLCYmPXIUCpzfhE/MbqYmKQqSFJ0jCizpRj94wmvfXG2/aduvO5T/+TqhiPx2SGEjoLVGaU5CVESswlxOVVmo2SxpqZ6k0YvpMMx7/6+S++/LXrH/vIJz/vhc8bj9ZcWGVZBcEUbCcrkl/+4sZ79920uDxEg8950tP3XP1g24gBrGpmAZUQLkLXSgutaPascjgi7DuTUZWQAQrPDZrOBtwMHHLbnbceuH/vYH1MgNxAhgvdHds2Xn7+AzubtxCODKMY9ZcYJmTLUqwn8nmwKK/bKfKkTMZhzyvaA+ZRgOh9W5klT6j9AESMU9me7VZJmmrJBWxng28KYSlyWadDKkqLIVG3qnxgDDy1N3vW5Q++4u7b7jz7gvPTcUzeiALj4D2HP/6Zf3rJi18xWD440QvjgVWMhtZsrzcxJyRV58P+6k0/uXFspEll7dwx94BLHuhGU34TjyHwuCY+RpYzer451jKpzv6HFVguyLbLwD1CVK3ynvowCL3qxWDq9jDNAvh4FZZmSqaBYwc6MUo9tmQyx66CxOp3u7MkdtWuIeE2SMIr4OV2x8hzwymclOQJ2LeSdEDuIWjGleWF2q8T8VxsujQjLKiJCzMglJb1quN0J2bOUgnFqL/5xc98+Stffuu733XlFVcP5k+6k14zNAll3cg1JiaJELWR3HzTb48fOzrMcqNMN03PPPihv9+bnQP9hdby+vxaY/ndrkvucztJU3SKUSNgZxAgJ6LuFDPJhoPf3HrzkdNHxivLvcmZc7ZvfsBDH97x59BkNj6KqYZ1h0hReqlDeGh7drW0K/NtQi9S4w+xSXssYcHElDryyJuJERidaIt2MBaI1Dx6+J679h+P54/OL82b1qTXscPO5Hk757Zs27pl1x6v6GKg3YaoOu9pCyMcDDStdpTKq8MSdA9qysFEusXA1D2mrh3GDUkjN8IybCYIp0lMBm0mJqbdoINuR8nS9778jcc/4+mT7uZR/xDwxvMCQEAD9SvdrEp9FXgxU+3rzLOy2/MNvmj3krr48Q///Ytf+vIb3/Cqqy5/5Lh/wi17mbduZEbedGanZ/Gkapzddvsvju8/Ml/GQZbtPvfCKx76yMmJSaxmHB81aheorMU9I64L1wWApqrwEyXaFg8IH8mb0AKZBSKr4acM1KaoyFUU0ewWFXESUlV20y0/Pr0wKJdGdXvM/uYtW6c2bLzg0ktrI/CRRB2vzS860JTQGuVZxyFLavEWQFtq2QCoOrLNDi5S6T40gJdWD9Gd70QpHtQCRa1GFrnQGUhZt+pkuCfJRCdtwGLFUoSDwXngMJA2mMHnh/wKLCLWge1Dw4wizasKcK8tU2AK4GtS16HrZjxcBItI4OrmA6NABAAGXM5RdYq0Az8D0Yluindrm5SWVeucrwF/1aICrtO+UEF5mLMYmjgyTkk0Jq+pKuZhA56ng12wnSDkvSLYxG3Is5CdQzZXEaQi41luWWSub2tXYIUitJNGBReCuuJJw1CzJEUmWLl+zvcRCrNuCxbkRyzNBizpL/VZSDr6uTAYOuSZSZWDIfUAxEFgFPzWRmIdxoOQEYOAvuUHfgr2ES330C/AqmzPoBGJUWHJSKFYTsAsYKCigi2pO/M44lUByWF0lscwzEp7fLXoymRa4i1SAo3hoe3avdqS+JPnZIiICOY7OoIAI9AJ9NgF4+FhcC6VbCC1SZYHbiRW0zIQ3/fjmHCm/ZtprH36RU4QBUC0f6k60IqlHafwCxiurXchWsAk4lLcUBDBcJCxOJ3Wx+o65ecSUxN4kFKtn8PUom4AKa5ULMBeEDm2xjfgVaLrfEsMhvykiwN0aCk/0hgIW7anBkPVOGGwxAx1MahKqCKi4A1srqW3LffAY02ATCtVy4rHI9OC6OEwOh6h141wVLKbmFBj+jxQd6qk0F++BAjWUjf/FPUqMAQoEXN3bBhpgZa1a5+U4jl1ppO2Tei9uE7bBNuomqAd6qaO5lWIEJETp2dITPiMMUFumzwn+xZF4nihBRWVIMyO7prMlYtwCTV4krPUk6KWDJA2QL11WWaFT0kf6nLSTlae6uqoG2gc8mt8z62IrkWhS3vUigrhV/0LwAktU4eQ+mbsPE1AoNiq9ArvRA1yFGVJBgnpY0Jh6PIlLR+oA8jTwUkKHYyByWjiLeeXnmwtL1caNY/HYohNJnQLI1TZSG2GkiJ/1YjZESWXqPk4Riuf0fExuuwPUonRMH/mjOjQMgAQJfMQ3qWKsCoIBbwVkNjerKee0NomT6Y1tI1vqiyKseQRVByvxz5krzJF4oVeyo9yres7KIJREaOwxgpEXjieNj3kOl8PAwR/A9EFbtoageplAtZFpjOPMNqKX6v/Vo2ZlamvGA1ET6JGAeqtQRhuYygdwKH9EI4hu1Vhkl8gAkcX5QI1mV3bXaVSVItL0THmyh/a0McAlVnQPpOriyxXXVyGys94ik3IdDwIPt7Co0V4mTEywBuRPEwDIOvwBAkU7bT1Qzkd/wX05Q2KKjKJNg5rLmqZ0nSxW+JtXpDq2oIvIQ65mE2R6crIti6tcjxMgvANjG+7SAGo6i/ALm21uquUhhUo6bRugq82Pk5t4L867YHIaPGoHKvh5aLxqgcxPzlwVmQKXEzScTLtkGnCkIyvTlWMrC19mDJ6YTvdqEagU0BW3VG9dryO4MmU0RSOmI4SrRPAkj3kaerrJmEZEySLYH3IwSd55Fkahl3GwoAQo4rTjL6VL5ZUlkwQL/ZU55VblbhGlqeKYYy9rMPQL7I2gyBi7dRXfY7Xo9w4SclwAbAZI1c2XT9agx1dN8l1lCYTxoLxL/kSGuTFMiLGIWfQiohqQ0hcZkQMqnQxivYSkACh13kRB56OO8GSVKLCZC2V/1EqvqFRuOpfybWZy0dyMgN5B7lSglR9Em+wCUg69wvjq9Tfi8IVRsssI1qpB46Aq+qsqf5iFQDVd4lseCNkBiYoKSEIoBI0otaxLbl22Zh+4JFFXdOGyqRWNRVMJo4fgNft1GhCySm3DC8xjBBlEp8J5iUhErcqrGQ4b2JMvLVrDdOii4wmZp0Qu/FwaBXm5NNeZRcAaPxa8RaRqduCTNKU+QB0aBW52+k0ozo2Etwvr2svgnk7o5rheBOTM7Wn806+8Onr3vKOdy+fXlUk5LkrK2XkNFm/SofOzGxoT2ZV/YaXXfvZr30pHqGcolU8b9RfHb/zN299xSv+6n2k99HKcS90cJARgFHWLFwm17cJWmVXW8BIGSURw9LlKVpwGoy0S3Nqy0a8b2H+2Jv/8i0/+NXPl44sqz1Ka+BtJENjSijmnt3br33dn776FW8z7dCIk3F8wvOmdFxJk0A+rVrnxAGCQ8+C7PJ41Rb5PzZEWserhBxMTItgDH/zPZ/sFJhmpotmeIG2ujtN7U1sI7z93dve8s73f2hmujs7O4UVZWngucQ4NzTtA0f23rP36Dm7dyZ1An02da911oWgGAm4NUeCi8uoFBFj0kHWQKGiuVnb6ORxdu2rXvStL32vX45wDrSbj+IqZZpjs7OBjPPuv37jX7/7gzJZpNJOmxH1JqvbDh/dOb0tWT9u+16R4hQVAUu+QcIrm3ExmOqcAzRfW15+42tf86XvfjMdZNIPIQMJlEbgOSnRRrCZOJTNbZl7xpOe+lfvftO27Rfwo8XT+6csD+8t8AujwGesIjEcKL0E5dth7hbJWu7oLnjPh98azfp6GXZdGFpmdj2z+spXP/ePH/ngTTfthY9eevVlt9x4R3/1iA79t4DR2n5FnFWXXVscx8gdeECyZkRdAhmBtRrHU7vPqmrnxOl73/1XH/rGV741yvutwg2tS2tBCPdQvPYD58mPe/I//dNHulu22XkyqopAN6iSbdBM7jmgPE/LFLYZWOZYPo17w1dT17AFnYixTa/Ml5xwKupMIN6f/+yHH/z7D/zXD3+me+WQOjESX9IxZTiCvGnbebtf//KXv+51f0EIL/sr/f7SxMRMlutmccRqDWt3SkUJz55cG6cX79p6em1w6cV7BkPIMpGibT1zqnyYnjy1Mm4yfL6uxrYdagWKTGPU+XjkEiRKK020/hhZfmYmfovU7K6yap07adVMb5gtjNCq8g994O0f+vD1qyuxIAepPTKrGA8WvxAqM4yZ6U1//MdPefNb3rpz59nw57o/TLJ53wx0JkRjYjVk7TEEh3xnM8Y0z1EaWiSRSeOBObGUL0+EgeVvQv1w1I/c8NH3veXdq+trRJeTh26d231BtrquPSm1XbtGEad24TmhW1njOra8LolmWxUYddp/5wfe+Y//eAMMsM6Mcy+Z23/XidHqAbwgnN6YxdnTn/rE//zZLxWyGDS5FBTplBdcvPu3P/xlZ+Pm9dOnOoFVOmPPiPK4cLuhMSaIYy8RpNALXSfcQjT/0bf/7S/f9df333s/rFqp1CiEBOQ3PNWO3LA757/w2c9+/0c+bNRB06wvrAzmvLKwwyRvfLio4AVolWiuY4gZB8AxzVJfK2bwPR2lpAVwrdwwRgPpJaJhGrNqUnBIv0m1604Zl0TiuF6axqbtdSa3XPGwS+649Z7zLriwjgvTy1yne+89911/w/976fOvnV88FoRd4uLs1CbDKe7+9S3/+MmPfO7LX9fhvQy9tXbe7FnuQx/5sO//9N99IzTj4WoeE6yaJAl7HQQIn4JmdyY3G7aOXnLUl+c4oe/EPMHGcUqrdhpLZdGSOFC17ZBOtnZaeYrgrLV9PpfDT4KZIDV6QWzbPd0bSpowVSbFaWpt6yFvtNjBAgDnhZEuxxU4l7ALeUcnjoToW3E60p48b7o73alqt7T91ZXTH/noez/xgc8M6xTNvO0tr3rP+z42PnZfMNFbGhVzOztetXHv0fve+rq3/PC7P0yazFB5smDiQjaGMTs796H3/+1z/+wasPS4f8LS6TNuDxJhlinSTu3Oho2N4Z2YP/pnf/Sin/7mF1iwFM9f8mT5xAUXnPujb/779vPPAitrW1xcd/1iPIbNNL7pqRuCoKdTTTLgLoTJC/xBWkx3gniYVVYZTUwVdsdIxp//1PXX3XD9wUOnx1q7S5QjhdoMu+tUuplaf7nd6Ko9l7z6jS9/7nNejLCS0aAYJ27YNHFjTvhWlmqbPTlGLcthBcsoErP0bR/wkQNlYG1ZbBvhTNCZ8FUWGP/kB//5tx/80K9u+t9kZLznvW9721vft7Jwb8+bYnq5XU0QGgJ3VJfQsro0R0094XSCyS0EgyBO/+Yf3vy+D3+8jl1s+y/f8ud//96PZKMTVlUMc2dqcsYOOsun5l/1htf99/e+uzLE1No8e+Yv27j4Aed+95tf37b9ItfKB2vzRt11zNLpeEW/CLwsVgaBBji1VXp2WEPfzCZyrNyCFADjRK16m8/iSUluvPqVL/va976Znu7zDnSDiCFUYLkz2TzqGHt27X7He971tKf+ifovkoVRUXtVFnp+nMPeRW5AmU7UAYeAhTANAUbcUliZoGviqkAL8L/rBaR5ApzWPF27ES0rsjH8mAhYCt2LR/KXOjPwZwCoqCr0Wuu3cAV4LEZPsuC96qpQ677AWNEJJ7KCYAuK1ikURntUMLmVbAZS7/UmMB78jI/DhF31vlXARAfYx+fangUoBsNQL6WmhNuJEwIxYXfgeQArDI2RM2IVKQzd+9brdNOcvCboj6mJQ/MZwHOawB/EU/hL23qMutTdjRAKpgg3ZbqpmjJEhHzHLTLd/oFOEV3Hc9UzX6rJQlUcxSuGpx6Z9qwDqJUSnvAx+UBcHJcADfFttUYxGfWnN1BrNYM6XjBOEm2h1doy6E7Fb7giiBt5tskNDUPzag/6CsI7c+StqYtueTiAhE8I4uNGDC+HIUSC/EAmNEL+rhudfoRF4cctg2+rJhaMxVSSrkhtfDfwvZY4gDIBZ4wNLKYWlhybMBt1dle5a7m1blayYVPiDigFR1TNzIyTkWuFjdaAsKK210ANHFZeYldQKr1WNLzlhpYWRGCKBE/MTE0pSgr8w1QZgsngxW0lUrqEbKulRzwB3RBGMUytLkOlUBZz0WSB8oGvB+fYjDaV8FXtlpOqFV0kIQ1NhqKWGbUGELJ1BjlvVUWsAZCFZZm15ewqgobxDd4jU4fU5AwbAfIKcULsBau01AyljouigN8S3/mFo+O6S37P8xExxiPn0MlTmIoepuoHc9aJIZoyMucTKkyI40kqYH2+AmdU8R+zApyYYsmwkfZ2GhVgGIzEqPiu005xeTB5kqQ9v/t/q+fipbxODaIVCtEDeTpe02IbVRL5GY4v98JS8FNfHFAnZqjnRt3W2pmHHRuW9krwB5UYzbrIKl8H/GOUTlGlgF0oI66BiHBW1RZE8VTU5g2MoMrBjlKBD3LW+g0sSbtMMGxHRUkVHXSaK0I+w/RQMNpH+bl2ksIiHY8XqbDlWja2KPvXzsoiCANUhCblmIqCKmkhWdwPweEsNbEiVbthmeZuxJj5gBr+VMggtqJH5Avc88iG+FRuW1oSz3W2Cy6hKh4ThhnyGQgzdNINgrblR2pqA1jLzFUlb0mPfJ1xV9gYQaRtLsNFath+kuVgAOkQwarZtY3cwApwgOpn6iUwHLNAGnnhQgy07IqpawTYCGpruxIJJ7q3Er9WTDB4kp1jEpbTlr2byNX+Hh6OU6HHgnCqnkfUoEWaOI473a5OJ1DMxxIJMqhRpS3iWNurpaKM4gURvxVUFIRanGsdUz7XEMe0g1hOZ+jwxDQrJAEVgDwiDLilE3bbuMczKkTLYPB6IjQeBmnAG9typcJ528cDyCSikRP4uLIRrk0ugL4hYoSpggYG3VS6wBkMJYfFeSqSvIAk40DL+IdqduTLErmpZxLWr41g+J8Km0RvjLhUSV8BiEFI64qXMgUpC0cGOVjqfmHAWtRQaYIRqxOWN6s5W6Zq2gGMRjUD7T9XadIpy1w7rrXi36hwCTgOQlxTHUHiQFDl5ow20RfWIAsgi8oWpCo8A9vi0fyWj0BcvIj8AQgWBMM3yLVuoMs68GWkpm1y6nJRk405XDvZapp8gdkpJamYQZ5UKsIxoEQqVLfdXykyVoEZwEbeVR5QjYPEVSS550NBkAVjkGmQQsi7Jn7DuyylGaIsVoqcZQfENSwB1CvQ3mZfIil2DxpRXlHAyIxKCUNZXPt+QYOjZKTzHDBlHmmLCDBAIWCVqPihHLgwDdeysrJWc7PjFHXmO7r8i7npnGk0CpT1K8Jcd3b7seP3nn3u1WAHuQFGHBhGKu1pq7qabQV/+ffjHvfI7/3o56sLJ0FIzNSdcODG2cpwZuue3/70vx/82MdL4S7ci3hhuHWpJn0JAnavBXlse/fW6X0HjmfDNa1lkViQcQ2Rr5P1NTvohpM9HX3hd+Ok/NhHrnvHe99axLnv+hdfuGdlOF7JlwYn5keLqWsP/ZmzCF7X/f2H/+Ktb4Vgd/zOptnNnakJQKuOEAjDdD05unR4nBo7p6b27j8QRuFobT60m1Gh7cRavZHLWmWcW6rX5moKJGpphRpkoJOS3OktntsZ9Bee8jtP/NWdt+lY2SgwmrSBVkWT3SnI1dTc1mmz76yPF04uL9ejxIqMa//kRdd98gbCXd4/VTZp6ft2XmHzvEskBRGTqVG57dmoCD/Xzi+ko/IqWQ3l52kcBJ5OLCRFaC0OuGEUeTG1YSvSetzjHvfjH//soosvmOgE63GcV7GdTRheAirBUhdWl3zLGgwyM8RcAavkUz8owKPJ4x73iB/98H/G6YqZNevD0YatG4n53dBf6i+8801/8clPfw1b7c3M7dk2d+LEamJXy0dONWXmdr35ldXLzzp3YRzPbp3bNDEXThN4IrOJq9S44877HaNaj1dq185XR4FXwr1cu0NUy9IVf3rKdObmj9/5u498xt4TB7H1DRu3jpuEcDgeDYg0lhfA97dPzc5tnKzHTVqs3X9y0cgRiPGUp/7+17/0JdeeHiSH4HBh2cSh6Qx1TEhkOCpa5xBBQgKWrVOq0oIh4Od+ODmFEabx6IMf//CHPvCe9VW1UZ23Z+f+/ftf9IJnfeaGr63OHwgnAjv3x+UosiOyBc5b26lhhHmeqMLa2KXn5+nQ73R7wczq0QNPfc4f3/jrW/GiaWQZ1OMstyq7B+OZ29yJAlx2bXnx1PrI6sdwxD/6gyd/6RtfsZ0mXh3YflOMIa+BQzgOgqwc+4wNX8XRI7Ku3NbytMxrOYUfT9gz0yTA73zrqy96ySvX11d83AMC3LctP3PBFJ7X6/TO2r51bKbxSnx8sGas5n7g/+d3vvHoxz8hB8LNn4Knt/AiKM3ENLsTsxPf/urnnvOiV4FXr3rAZbVdL68MA22oUokdRyFEDPr9qhqtYYdjrMUITCMJjW7tjMblK6598T994obB6WPEOLOjVjUtAApu1rkJY4yicHo0jF/x6pd8/WtfQXiTYQ/7NTx7MBoT7jrqYPA3bt+idp5qcOTw0SIjFtgXbJ39wle/eeWDrrb8vL+y6tsWZhDW0GzBPiU4qD9c0yZM+kaZjHNcxuv0JgU4Sf/p6nv/+t3v//ANwPPpmbkptzq2vLq4fKQ3sWm8uE6kBHOVjqVORLfpry/PbDgHhzOCYHnl0If+6r0f+MpXm37WnZo5f/d5d91zyx8+7Qn/+vV/K+YXgs1Td9x1/KEPeUgSDzfv3D47OTk1E8U6/DxaHa4cPHjEn/L7C2O/Ga8dn4+mJ4oitz2gTwZyBhpVkR+FoWVN3Pbb/33skx+9tpx7jlt2nXpd22fsrJwOg42TnYmdO+N89dTp4Wh9OU2qwDNe+dpXvv9vP17DKJeXSWuNG1hNammTT6CkCCEBhel0A5itTsQgjRHGybmuTnIhvabAwyiM+HCb5vkvi/illKUO+PawcAEfgL+wczix/SEPuviWm++9+NLz035eB3XPD++8d++nrvvwNS973YnD+zZvnnPC2dXB0iN/5yH33nEI0OFNTuzavDUNifq83Mjteu3w8eX+gNf94Edf+b3H/PFg9QQzDIxQ/DEyilSMN5re/vlP3/Cil7+MQYl+qBkU7ZMPyA1O0GTpmbKIZV551WW3/Pb28fJxQn9j4IMk0KzSOaCBV/vTc5uGsVqjDa92SswKzKCkYgcmwTp3nWicX/Z7j/rfH/woW120JnwyC4btFcaI9F0Mm8zudkKvO6e9B41x602/eeOb3vA/P/uVERgbJ7dsPXvn7Tf99oZPXveiF75s/dTeTnejOTMRNN7LX/WCf/7EF0jvvZ0z26c2qQkWeaKttbJfDlYPnxo3zdazN99x5129cHphZX/YzISRUQ0tt5c40ZZ4ffyslz7jP7/x357f2TDXmyRYdCeA2uAeq3CXhmunT54uiuKdb3/DO97zD2UeN+vz2tpWE1gA0LZ2qPmheJpW9CCNY7CE54RxGUMHJqa31sbSq17xtk9+8tOSg2l3Z6aKZAX1Z1m7MwmLm53bsn02bKZODo4Z/f7ieky0jILoi5+8/ul/9NzcHBXr68KDvpGNjDDAn60yz7ye3+hkWd3UAKgBDqcVIdWJJmeKVIWpz/7zZ9769revrC4DLi+65Pz777rvC1/7p2f/4TXD5SONFfQweKcL1Uji9aj2si6UaKYXqZx95M5bP/rpj3/yhs8nSR2F7pazdp3cf/BDH/7QK175ynTlUOlH3cmt5MaXveoFN3zy6yGgPPI3b9jcjXoMpXYzwxwtLaSnj5/kUW/7i9f8zUf+UbeCxWMiTZ24pNFGGz4h724GagWvmOBTbF+isKuJphuXSelPbiQLv/5lL7vuU58Br6EaWGOQYJk62256NpjbdAHhr5MOj43WhyfWoKybJt3vfO9bD374kwxjNF455dndsQ5FS+GkcNQqszJr3PUniadxDp9XpxoBLAoDoGfgu3GaQrqKovZsMW00lZUpEZooqoPQoYyKqER5gCxZEZANJgdM87wi1zGUnjrCRCFUSMB9wCye5QGFwd++bWdZabhmp+PH40ToSgTeKOAwAAUYcktO1J+OLACxZeY5PmmiSgvtRxTJRFSgXeERz7MKFE9aAFZbAGLbc3UKCe+FdnkB5kFc1lCAiKJ6UGfSAGFVV3jm/FZwlvkAmlUSYIrtYrFCNl/hC8yR5FF7ntdgV0UVdn1FNoUMH6gj/mTUEmxgg34hFbAcJUjIg+pEYhmKHgpl+h2K1ruQXV2Hno6Nb7csWaCBGvJb6ggkONEoHfthpy1h1IQbHsIDCKZQAluL5BBBnV6heTYVpDKDoZZFGEbim8BrHTSjjs+aL5KFWqANB2PYiMoBM4mNaynRFnvScU4O9AxWodoLvivVqtPCMtKs9AB9KiW4Ran9sjAF3p/mueeS6prQD9V+1VKBHF3zYFVaEAx8Tivs6iBQi7o6a5ACOlIzBnM2jbwSqdJGH32EcTFJ7Tol5uRV6RhOEClZqPrIgPO2eUfFI7iGrnaC4hN3yiJVUUDVJas9mVTlGS3LGwVWhBmrBaYgMdmu4eR1RoASgCcrQezRrXgHz0Tn/Bm4rNIL1EMl1LpJskS8wAdH6yNog3+J6WiySafTS0egudokxYhxQ2UgOOqZxmeZF26AIDEivuu2qRD8csY2ZBSw04x3oU3ZpRgWz6i0lK5aAF/Vth2YJMGhwmoLFeO0+ct1fD2coXoQVjCpWr9aSwgwfB0BBkEpczwLnxAvFsG0cU785f/3AWgghoGymK0pFoizwWDRQIMPMEQNuYa6Fcgfy0CiskT5MJOAtONqWCqzQSpn6L6ypUVqJ2jb4FMLW9VWrCIFKIlMMkg4pHpCHT8eDeELqgHxUm38UBMK5gRvUqFN7YqOih0EaHAonioZCXbiTvAOZoEc8HlihMlgtAm5snxgOKyTV6mzgHcaAsa4ka7MZLa5qqtai2I2GGxVq3dAmoB41nXgWGoyasslsqa2ptDapafLrwEA0iPBySYkKK9Uqef7BZPC0JEBOgfFNipLldAiX3feW4ZD5HIcpo8f8CLt8qtwc08tVFpylEeIwvJn3oIGEWqqshdxiwBDEuFjVWM6LnS6vUsFI1Vhi9cpupiE07YXyORXHrxe4cICbGgdScu3ueOrFaiGU0ceqfH/zzDq4gR1KOLhLzwU6IrNZzodVk0v6vZS70VVAGoc9cxhJYQnXY1E1iCIoHMjzhMdEe16WFd7bD3ICBuWTSonEEFwS51xmWAUgk2q+BBaS31OVWfhpiIroJN1nalAzItk0objqtpDRCFaqGphWUHIrLUZVg6usqeKtqApbIyY7IQeWkZSMBNHO/F5kgxI1RWd3q2KHn7JCPBrYpO+pSKUdvtIAgQ9wKbj4ThakVQTVtb27WjjhUqwMnJDmyLxL/BlwVfbiI+4CuxRtSNSoe4eaIozNWIlJV5kWxmAXB0AWnTX/KtG29MQm2WSMRWLiUFV5rgB7iazYcA4qCzRBdeQiJSM1CymvnFXVa3WdaraHK+cRCf4Z5xgZ4hFFl/Upacaoeq8jS4MxpoZj85nIiYor6jKR8YiZWrlQxlMPoNdqIDkElUrlWlaReF4vA9M7xJmsLy00B4QfZNIwbyZvxZCIHo4as0MlWv5JX5W1FHkx0lOTuNz5CbZFYCy9U+cheCLsaAFHcUEPVDs46Pq5SMEEcrRGB8gXvDEOEkCF5kxdLMcFe7MVJKVW6c2+lNef63wvSaIZjZPzq5Wy1idZwZVmUQTvf17Tz3/OU/53Be+vbZ0sNftymJ4JGzAzP3pbXfcfNODHvPICbOLptbjdZjltq3bsrQgKoqzDMveht7hw6ceceVlP73ppsHKac9worAe5UmRmuGEHXa3tKVP+/Dd+9/7wfd85otfwCxd07z4skt0M21WLS+eyApjsJpk2ZIfbRiWo6c89tE///ktG2anzz/n7NRQn8JwtW8SAye0k822uhsm7HGS3HffoZlpZ+n0wHKLtf5ioJ4+t7ZIYNrlrmCalSZsExfL6srTlqLaM8GgtrXpy1//xJ/86Svwnm3Tm08tLaD2Ldu2POC8i9bSdLC4cOTUwfHAmO5FO845K2nA/8Pji8PV00tu5B+7457N5+5Ix/PVKDejTh73Hb9LkmzzguWTmB0rGyc2L8HqcRIs19Um3tD3iiQziKhK+x1iPnEU+YfutBV1e2Ew9iwjKVzPIBFv3TjjRLqiHms0yZ6hMRjmiydAySqqt4kRrWN6Wny48tJzfvHbu4ajk5s6c+ABEvORg/c/+8XX3PSLG/nkxNzmK8/fvV6MslF1arDgDIbLK0PD8YaLxyY27YJEPuCCSwvTiUcDgr8WiT0jMt16euLe39517fP/7Lp/+dTq4oEOgKb0EWpgFHa4xfbN1/75y//xk9fjSrvP2h71gqP7D4ySas/Z51z9Ow/fsXO6ictf/fTnv7ztkGGNYfJbNs4Ypk8oGpXjo4fmJ333wN59c9u3jk4fsOEVVtqktdOzLDgrSDrPXJ04IHVmRTE1tbF2ImLLiZOH3v/h93/iI//S1AW86JyzdjmqIJu3/PLWV7zszz72yU+vHb9/dqKbESx8Oxmn3W6oxgrbJXSpxwgDqvyyHM5una6Nqb//wNvf9pb3NV5382w4f3op8KJz92x9yEMf2N2y4e5f3fbb3946GMW2756/52zbj3Dbk0cPz59aduzw/nt/c9Z5lyYrJ5uscIIgd0r+VwgkkAgTA7RRlE7QqbT+L9ATuB1jclOxtnbVw67cu/dYtGGq5wQLp9ctv/y9Rz1u48bZqbnO/PFT//PTG1dWVie73XM3bx5NemZRLh9eWB4PH/6AS35+622mkabLC6YPWOk0xtCONpukzHCKaNTpNOMUezCnZzZu2tgtMrJpXid5NDm9fPL0ynAFYznzl+UJzmoZIbCf+XuP//K3vrd+/GBng+FXPd0zT9pJx0mezczsMXzrc5+/7pprXmNU1ZZtG20jOr14xPOCS694wI6d23uT7skDx/afOHLovlN2aOyc3j23ebaoR8N+ceT4QQLdIx71sB9977+9jjdeOm0FLgBZW126bj4sSegEDhf1kuTDXtefsnS0kHH08B1ve8Nff+nf/503Tm+e2Ti9yZ8N01Orx46eWIz7PcsZjxcsTyvh2djskucDMnwXd1g+eeSaa6799x/9zLCzbndq57ZtdZ30utHNt+x7+lMf8c1v/Q9Z4/6bbj//IVcCac++8qJ4tVB6AuOlRWKaMxMRSPKeu+7+1Gc++OIXvKG/crDXmUzWBkbPIeyiTEJuZ2YHwnnJC//001/4V6/xpzZ1VhfWoAhXXf2g33nopUYd/exnv7nl/nvqZDg5ObFp57YJnfHRHD5yYDjO5jbM3bH3N1tndiejJauKaycos8KHoVnKr0VM4BZdUWlHXdgCxiAngSC1f5ahFxKJhZ/QPDBL+3VzW3fja0EQ1qc+y9QSTa5rf2rnIx5x+W9uuue8iy/I0gz4PuH4d9yz7zPXf+TFL/mL4eqSPzXzq5/+x2Me94e8es+FZ4OMYW1WYK2vDgNL58k3eTaF6XWm5w/eu9pPf/2bH1919WOy9RPkfFgCpBMYHwItu5u++PVPv+llr416vdPDQT6Koyl7y7YL6gxSVsVWQnTzw+7hQwsXX7bnllvuyAZHLNAgfB+2mVSF7grRaQtXP/QhRw4u9Ca7J07Nw+Y3zHY63a7jG2unzcYvp8LJw0cOPvJRD/vZj382mD+pfXChTrEHJjpZHszOwQp911sfrH3qCx/5+7//4NLp2DD8rbumtuzYsrTQ90Nn/x37/+Wf/+n5L3vF4MR9E9svzKuVi89+4JFjR+ZIYDu3xFkGHtQx7dBpAjVI29TVWID2+26/O3CtZJimbpWeOGZ1I8KI39t45P5951xyWR3lu6d2bNqydZSSvUdpmdoZOcZ1Q6uT241nrywun5hfeNWfPe8jn/yEMchSIwajhJ6V69yeWJ03BEN4JqmpvXOnU/tGN7M6O2/+7x8+4veeAlLYftbWjZtm09W1ew+ciDrmgx/xyAc+8IoJy1hcG/33T39+3937cZk9e/Z0g4pwnJblyuHDa+P8mhc977pP/qthr+eD9cAilpvAAih2VXuqNeE8ce64HeBT2J0BL2RFk48X3vKmN33ihi8D1Fy3c/burWFvJq+Se2+/83vf+uqT/uAPB6eP+eGUWjY8c8pIymbG6UXEEkz0+9/80tve84E7991lJMaWTbObNm5PDGbn3nvbvZ+6/gPXXPOmND4cdHefXjl18fmXrK2s7dx9zsymqQpINVhyne7iwiqYpheGamIwzZX5xYWl5Xe88w1v/+sP5sMVBmeRHoFMDgAK0ZVu7ai3wTDSqiZd5mnu+25VOH5v9t59v37QA58QJ4PJKCxSIwmTXjj7oMuuvOzKC9aXl/73tl8dv+vEuG52n7M1muzmQ9fsZYfvOoZFv+AFz//85z9LdlhdOh221yQSHdWgwpuhTVpCJmIyXaFiPA7WEvoRJFe9O9DIpsGHoOhWe7wFfORMeQJgOR6NgzAk+PC3kGlbUoFyAsnbTnBwm6W7GqMoz8S3gdht5wboxBDJU9mk8QM/z+OmAQXWou8AfBEibWMSBdK9KobpwFZM01NnBGIUI+b7ri1qYmp5DtgmnsInwetAZiCJSIcPOYx8l8HDFJMyw8IFxcUgtUtCaN8zs7xslM7cprLKJvfEosi5IFczTxNQaQPrkhXzMx6MEHRZFfRN1bFS7Tz8lkgP52iPPNMKA+aIPDQuvt5ebw9/4dUQAz6AGLKqjLxAK3k63o3fCCljIhnKSLVRJOrB2XiUhMpreVvgOcNR3/XwXke1psrwA1uUsDYYRuD7wvioAtalRezScbUWXetCWricKiuAb4hcTVgtUDqm5QHZ0a+WVLPSibw85Y0wRNXykBjgpGV/DE/XZSMSmA2P03A9nWOCBfkuw+ezTdUmPYSnMkqrJ8bO7NuTnRtol+MBFxmwekBUZ0ALpgPT5jOMilBBuNBqsjCfSBP/5DGwA4Yg42x/DxEgqKrfp20Zkygx1yDgVRqAEWAZjIXH8g2EWolRMhQex0915BCCZmB8HTGEvm7vZcJAWSRJ3nF17KvqRu1KjqFNQZXkDT4XPxb1A++AttrqGGaj7SSlHzk8RvMVU4FRmTq+VIROF6bwSgRFAIBPqpUDNobxqyjRdvqo/oWCVGljyDw3ywtSB/MU4RT/N9tleB3VVFRwLm24gDe2O3GMoimwahUosU59qdExXJoDwDIP8UaRax2oAz1xEbh22/E9SLwmQjrGfnVqiL4kxsYPtb4eBNg5E4LU68BHEoehTd6kaOkgawxPiuCHMifdcYE6zBLXU3DxGCHqkCnIW6UJhAP9hCFL8a0pMh5UiqfAZlXtcrQbT5VJNbNLBfywrdoILMhreR92ofJbk0Fm1RfUFowqEVwiko7H0pm7GrYqA/yL8KWOJHSKvDARfsbD8TM8N8WwdCI4rzBrR0VFBMAcsW/iHhEHgeg7yAdvwpMsXiFAosYLtNWWnyvYvuqAxB4kqVAmUqxdYTVR1C9qhKCooaqhKDhjLMPQzxJdDpsyYGlH90WBfwztfRJ05WNkBB27oZVKy1XwY+TqulB3OP9nchiivEPVGKlGtTmzKnRtorxHlZ3SrmH6Jb6Kf+VFBrnEbtEJRl7k2oEldotBokHE0pIt7cWrtbUQy9K22P/zPcRBqtVBSxUjwb1k6qhIlQf0YdlEEuSs6I3AMSZsuyxSbE+GaVuBF+R52u6aqG2tJ6BYHQ4iByd7NyX/JjggporQqNIPYZz8YyBtTIVR6OKCsj0gSb11uA/D1nEzsntVidRqh4x8zyMmKMgwhbJ2sSKehXIYZ2t4GCNqcz0/S8mWZjfqJnks15aq1SLEn3mAIp6OdXMhOJZlabUG3mswOxUGPUvBlkjVVu0RuJiw3DMnftde6GvE2p9U6NRw+ULteTLXNMdQJUHP7+Q5oRELVJTmV6iTzKlam6Ptz1gCmtWpPi4IXRGv9U0p2VE6QP6yKd6LYcjBRqsnlBQJxVg3joKN4Nd4mGqxwInS80J04HshCV7VLAKBgqquN6nRBcbDD3Am29BROxoz8qwJGZXCFS9GcrxB7bi6fcUiPmJ8MqBcLZF6H2avRk/FNVy2DYYm1iy1tf6j/eH8T0r1jGwMUEM42mLP7BX5VJgvZAZEK7CIgjZeQGJmMMhFbWwOVivPxvuBwgG4MAzcYGLbcP1wb2ouz+pvf/lLL37Da5py6tydW5typIZiL5rwJ2+55eZX/fkrP3bdx08evacXTMPItMqg63irzjRsq1MkNpCVxLCydPxZT3rKr+86dPbu7Y1bucW4CgLDiu67655HPubBP/n+r5K1BfiZGceGHbpuZYUzuM91//DRf/j7Dx9ZPoGFTWyZ3DmxCQPBZM2IMOgvHF8so9HgVIIWKyOemds5WFs5/4ILgEUrx46kw3FlMI9mbtdcY7iED5+4Ml63u5OT0cStd+598uOu/PYPflnFy7URwy1U+VMysxCYWbSLAG0zV2OXSWxG0xOeP/Gya1/2qes/PbVhFmMZpaO/uPal7/zrD4AqdEIYdmyMUMQXv/y1a17+GmeU7jp/jwFjxB6K5PihExjbTTffcuVVV2aDRbJWu1Rg5kmhdjbCv5ZGZHMKfAAJzLDGcEplIJJbWXkBUxZs4wc51MCxPKfjBlNPf/pTL77o3ChwaiNsgvpv/+6fNs+EThjZlQBNYRbzJ0//wwf/ftvWnfMnV2cnXd+zhqk5HVb851UPueKKhzwSeGpZ4S9v+s/nPudFJw4tkGk27ZieDWbTRkeguZERmt6J+RMwyP5gTEQ65/zOynx59qWXVaPlIYEH7m/g5W5gO7HTTIbh/r337Nm9/ea7jprpICkWw6xX+GOrty2yvcf/zmN/9Mufbds4HUxtqZv48P1Hzr90169/8N9T285WagcratnALqz8Pe9713ve/nfRTHTWtu39JJ+NJMq9e/ebrrU0v9ixwrRe0UXf2H+aOor2SMlRXxocrzvnBCEw7Rtf+eK7P/AP992zl3i4aeuW2U1T9agc5UWVZXMTM7fdfc+fXfMnn77+8/35k+FEJ61j/N4jnmoVDzdVQVYHb6Sl45WwLLzycU949I//62ebt82uLSWlVf75tdf+zXvfNN3driBPWFBGqf/nP//jyU/9Q9t2d5y1vRrkU3NEtt5d99yVpfUvf/m9hz/8SfHiIRKIdoyags46E1xXgGulvQRD52MAAuG929v0kx//6DGPezz+fuH5D1hcu2dloXzuM5/22Ruu86e3GU1aEEPMkBl/80tfeOFLXzGuqovOOy9fH9gTU7Zf3nvbvomge/L0gc7kpsHy/ZCCXscfEqymtr7uVa/x7HDnrpn1pVHmNB/92HUzkxtsK/fMblKMCNDzpxe++IXP2Vk+NNaBryiuLOspqzq11r/y4Vc94MpHJivHJ4JoRCRJrGZSh4J2gk2eHz7hcY/9rx//LLCtyx/84DvvuyNeS17/xld88O8+borDYsiu1qfhLIOFV7/xbTfc8Bmw0Fnn7PTt1A17ONTRg8eNwrjzzt9ecumDiv7yuB6FcBk7LtyZJB5aRuGJ529QJquyz336U9df/9mbbrkF/LFt16YN3c1ZnVSpU1oZZOHo4YX+8IQujl1bcf2gicfu5JzphuDEX/7sx69/+WvvPnR/4TTbtm6d8iehQWkxTNJ489S2W+645ZrnPuVTX/qPwcqJybkd3ai3e8+2dOwXQd8ZRXkva0YEisS37Mm5yTtvu+dJv//Y//jeD5dPHZzodsdGGZFBm5CgHs1trarigvN3Hzh4evPZe+ZPHQAmXPfRD7/0pS83iAs4MEHNaMal+dmP/cPr/+pNYLdzN+yIPTsCPtXVoSOnyyTbe/cd5158Wby+SMqJm9LTVc6ebhCWMJsQFkACJn+qNRBq0RIeOyjylHxUGVYnsuEirXECG0D96qL1HS8uSz7pWroMXGFlYtuDH3bZHbfefc7FF1RxTGQhuRy47/6PXvehl1z7WmLadR983+ve9o7OZHDVA65YPjZ/eO2Em5nD2tjWmZzeuWmcxEaWgC9cy/Hdzv1HjkMAF1bWgUjJ+iI4xVP/3VjrI07gz3YN22/SJBsPbr/jrqc84w8Tu7l457n9JBN08iq30917976HX3nZT37xm3T5RG5kkRcy4FBraoGuxgM1BKpmZkVQDFcf8uirDxztX3zOzqKMtb3drGejiZvuue/Rv3vFf37/N6uL988E3VGZEMSAg91ort/E3/na1//q3X974piaRwLb2HrueZOBmxTFoE79qons6J69+z53/Ude+JK/wPWGy6cmN5xFGr3k8ksX1pZGw1WrLruO7Qe9oNNJwSSA7ExrvQO/mQsn7rzjjic+6sH//tNf95dPmWU6vXHbvXfddvHlD3Uj5wEXXrrcH46H4yIZOrPdXjDbq6yRsWYFTjXKwQ+26cVpcvzkydt+9uPLrnrM6nBxxnUynTqiY1AJRSXJAVxH5k91MlLUIV9s+trXPv+8F708mggv2HPhsD9cWT69uj78+w+9842v/WuyWYnXkMkAUZZ1YN+tL7r2hb++8b6zz9qdGfhsrxsFS4PB8YOHn/snT/7XL343nj9m+FoJBthqSUzI13Q9PLDp9iaRVm2k//nd7//VX7719v2HAGOzsxs2bds0HGQ6msbxJ4r69n37fvhv//b4Zzz91Km7NntbS0fHd/ibNwODFk6c+tjHPvnR6z88HFRRZG3cvCH0u4Z2m+mGisr0Dhw89MmPvePaV73NMKr79u+96LwrIB0PfsSDFudXVk6sNPb6sAk2hX44FYVhp4qrpMlCp3HLaOiOj+0/dd/dd11w4SXxwinbR2IANXCTDvUTvNTyqVuVY8eM6iqx7G7Q2/CtH/zbM572R17X74TB2uL44gvP+eJnvnDR1Vd4IH/Dh3t6hjW/dvLF17zgP7/zPzu2b/HDCZLDVOQP1seHjh59xIPO+cGN93RLK06WtS2fiGDkbh1lWv9T2wDwWtfEAeoAWKarTR+gLtJKAJ4GiKIctzZLV7QKvqCKDPgsLzNHJ2xrvdw7c4I1Tg4ghqlAG9oDeYAble511ZI474K5Ojr8qAbAAA/FyKCEwtAIQd3lgplNlaFFrfKCEPFVMBPaBYkAMrUFQh/Jayd0yLNafALdt4ukEAathjbAU12fyTu0uRqqj4UATQPdrljEKZjW0Fa1MtMd5ybfbemUGJCW4vUOlUXAGiFYBShPtif3wRAgwL5bVrBvAo+RxdBycbAmN3QCKLGLBAlGZcogVyIc6uSHIh1WkiXgINeDrLaNL1hhWfiOr/VXmIqIligrVFLL0ZZqHyKoglg8BrFohwgi1dI1v0FMJSRHzFCvkLSJjgLKbSeIlpZUgONNZmVBQ0JyuGK12JTa/9XLyjfP/E/bGkjxqri1pMVsHN3oVCZ5FXmwNt6I9MWa4hgSiDKE/NWdZdmZDmcQ9WtBuSPd8Dt9QS/QgpGAtu3bTaIN4NqyIaQPCcRy+TjP0jDNJE9CoKDVZKPCCohRLgZQZSURFNFgeEmOsYkbtCUDsQCVAAAW0j6IVDU+1FEV7Xm6lraYIdW22GECp7Mqh0EoGevi2/a8XnKH5WHNcEnSNI8V77DgYIwOCFloqR9zIl2pvylI0iSENyqFFa7jIyimTPyB1EgpYkiMwcITEEhr/DpI2ve1HwIpuLomwMT+cXelMz5KtmMWFs6OUWCupEXItdoVxJhErypPt+zx77aJhschALIh5LaqIJOq+ol4ywOB33ZL05Rh89R1g7xMELWaeCwte/ngadUBEQyfa2O0qVOBXBFYJ45Tr71S+v9M31FvCCxMosZAxb0jLJ+hK9IyUdmD+gOYtKxMnUFibVgw88Yi2yqEaujEmwCIaxhZHuuqYqYjlstQnbxIO35UlFnbQkcEMPxQRzVD5hFLjZUiKSQ/LvCNVsFGoN1zvE5tQVirrbiEDDBSzBQHUTMISoQkwyXd9g5RlYvVI6aag+0FBFyEW6kNz3BDlZkUFgqGUHSDblbpXTgg5gPvIThgz4pmrY7VPoHmmIHOPdTWHsxBrXMAetm8W1RpU6L0QHUQhKzzjPm3cA3fUik4M5AoAsYXQKqeD1ZwEaBaV1wM0W50PA1aZnbIJ0f+WDMEHllCHQkX+IxKtG3cwojygiBbBro8jnfoAoUak0AUgtxQcu3LU3lBmzA91X3kcdB71WW0HZeA1C7HBQom8i6EXBXtpjNipke4I5MzES/Ns9D1NCSvvTBLtWDmkNsqjUCHYCpZJ5wgKfA6IgM2w1BxQATDf+a6SkDHPxGg4mQI0CVGZ03OfzKdtvrDkLSfgPxX1Llj+YRGnNKqMS1TTantZiY+meepUpUO3VLlrWrHoHjDbPPEcwOisiIg4yZkEIbLJkmyThSCR1TuIxwTimyGpjIT5mTrzhhVPCAzqk0JS8gJPHB8u5BxpkDFD9GTkh+aUNhCtzwBbanK6ritrLS6X2pFR5V/nYvEfPALqQzlEgB1lowDxZYj2SSR9mhjNUHJYXzPy5ULlLukAm2CLXijh69hxK0hIfgsI2V7hC0sEIOQ0sZrJ0g/KmjyfTFxZSPyZNtwpssymzqTOrMqDH25G8ai1KPkTbBgvuRCgiBBMYGm2h4Wo0pBowNUidpYgyyvyj1HuUGY48wZWjDPotKN1CQWhQ+d4IMhMQAlFyVXPEeXi4ELEaK6fvi/wq2CkHI/g2sXiDNAsaUbzlAMKalQH3LAs5RQeLSKWcrR/A+bIInkxJHSK93crcwg7BAD1K7punfcfOcDr37Q9u1b/V6gbdCV34ucu+7e9ycvfPIXP/vd5dXDTuNbZF4oLCbe643W17rd0IBER3I70GSa1zs37piYCJwNQTEA7xI3/H1373/sox/8Xz+5cWH+SOTDZsdI19u45QXPfMqXvvVDhQiF9DqwnYsuvGxQjg1yjLK8HUbuwurJOklX1tK6MM7ds/vowslzNmw9NL/A5CfCziMf8YS4Gt7+m18trcduFJ21bStihIN07MSvo34+OHFy/vj+I1t27eyfOqBzoeyaYFsWOjY/BccRQbR6gaFYnV7HcKdf/KJnf+7z37jyqotvveWeTbOb7733lzMbd+kIN7hZsoDeGx0bY/kTM1URbzxr++rS6LLz9yytZF4ArOodXbgvGRb777/13D2XZ6snlQlxJMEQbTuGtmpJpI1TWIUHU635kZzeUUGINGUGvpXE6kTFORABVjQxOWc57eUpKjTjPOnc5p1JPtq5eZsuRIESNcax+48M4wEYVwc3JiWOO+5AHclbppGlY9tcO3p0x7kX6hlndvn53R27NrjjBJdyfQf5e3Zv/9EDG2Z7h4+fuv6j//wXr3+FG9rFqIZRYsd7LrzQGkAGCQBWnjtz08Ftd+299KKdt9+xf3npcIdMU1qRU0Iyn//8P/jqF/99z6XnpLlW9I8cPTYz0Zk/tYgrpvEyaXR5dWXa645Na86ZNSeCX/3kPx7xhKfNTm/YsGmqv7Q+MeV1J+Zu+e0dz37GE7789R+kg/5ovDLhRJmdhyQBYACmV5SuV0bhhmtf/+fXf/wLDIrAhIXvuHDrnLuxnwwDFyczjL5pz2y5567fXPvnL7junz6fzR80oiA3bY/4Yjd5QsyoHdKAkn1IDnNnJn1j6uGPuerGn916/vln7ztwrIfp3nfLlh3nkz6K4bF+f71uutOdsPLcjj9jOPU55+44dmh+28V7zHFsT0x6aXZ6aXF9bbj39jvOf8DF4/UTRuM1TlXnZlZDGwhbCFupMMejScnR5q9869PPfdZL7Mh/0OVX/vq3t0y75o13/faCcy4jNI3WjsO3ah1M5kabNrhGMFie33b2uXma7T53N9P0/O5sd/a2W26CaI0HhWGnK6fmo7ALeej1ekboGWl7k47SaBNOR71gutsJiOzgozzJj584QaiTUak+BUNoq5USpUrm6frIbBJgAgE4U4CwJiZmgG0PfuDlv73tzrMv2jPlz956z6+93Dh24uimbTtLw0hOH15tsq6ynzUTzdnBnOHV+w7eduXFD0wq67zzz6uTHBLSmeycPHJsbaX/o+/822Of9tRkuOjk48LtwgMqMgeJvjNx6uSxyy56aJyP7MAEGJhTwdUXX7q0uIw7+EZQVpnTm0zXV06emB+O13CCZrBWksdzsze54V1vevPf/ONH1fmpvZbGdODuOPuchcUEbSL5EnIyZd11995XvOz5H//Ypx/58Kt/ddstc/7UajYEYgaBsW3nWXbj6d7xckCAn904c+dtdz7swZf/6Gc3ZsMF3Wk3ZedpisF1JncaubFh0/Ty+vq5F1xw4Mjeq84956bb92r7vFOl2UIzSouxFlS83tagGx49ffjsHed4Xufsi3cPVuPSsKeieu/BE0aazh89MLtlRzY8reU0QoIaRA2djFDUpm9iPyAogj9gS8eE1RnJNs7i0A50sge5wAq1qApAxUfIqY7W+OPSBDyadpCWY8DgRLjlkgdfeM9tey+69IJkbZRHnl+ahw4f/PDHP/66a1/5N+9697ve99cbo5nezrlD++9nBtNmb8+lO5eW1w4fWkW3WzZ0w4kNhVF4JBm3dCY37b359mc956lf/fLXstEaAUQLpGpOVR8AdkKSsSrfnoQ++QfuunvPA6+c3hjumNsRp7GJDHvTe++4+YqHPeRXv/rf1VMHo8gnKRZQU63l62xZOJcddMlBjtHxwm6/iae83txcpxtNaA3UMLszE/fcdvfTnvakb3/nO/On9k9Gs3aZJbYxFU6tJIOzt+4aaIdcNjszu7Ky3t0+OT0x7Scxz4/BSwyqNI/tP/TZT33wRde84djhveeffUkzGW10J44vn/R07s2caeVm3qytjXGQyU2TO886uxgWZYFQTd8pRo138tDJ//3BVx/ymKcCM/bdf9OFV14Ned6+afeJUwfgBt0maDpmnhLgSy80d+7cqX0AVW5UPozQD6MjJ/d6xsTSykoZp01y0ui4eVo1WePjB40NrgUwGLifmU9t2nbw8OELzrmkOxfu2H5xUizzuyP7jn/mC9e96E//vDKSqr8yHOV1MvCnN0aQqN6sbTi/85BLf/Hbu6+49KLl/qCKbPJXNbROnjx8/NiJrdum4tVlNwzyJPPEUggwDakgdNyoN3XhpZfv3bvP9mzYOoFj+wW7O0U15kMWcGXMHKf9qXvuv+/n//W9hzz293WwWjBhZ30/2mJ4wdlnzR4+sa4VOL7pGDu27STi5KmRZ0kZWVVSTMzN3Xfbbf/8j+990Wvedvrkvl07LgmCaMfOXQdOHGiKZPvk7AMe/lAjz++647ZjJ5dIyTtmJoNeUGYALZice3TfwT3nnXXXb+9NmmUtQGU26ZKgKoahPmjROZBN6HSIa1a04Xv/9rU/eNYfb9iyschG66vplz/34ee88C9QaDYYJuPV0kgMbw6592Y2Wn7wvve84+3vfO8FF5071okMldt1jUF96OjR3736kh//+s40TfPxILQA6fioGhl0PDfSM8SmUTOwDLiF58KOk2ECXPMjwLE6E8CkgHt0aXtupQuDHQvgYZSFztrDVYg24EAgKYSL0AvQVb+D6ikqjQAVIGYgD1K/DihNcy1aYMUJtNAhnYMfTSiKagfip2hKBBhmBAECwfO6DM/QV5APjBXkrcVF1V/KWguthmieECa4BLhIwhC+R4cqn4CjHaMhYanYoLIJWBQ/FxcFfwOf+BHfIwpBCHXoCPwJBwaHqvlBYFaCAdmozKJ/a+1b5E5L9UWWOYHOHuC77X55EpEYMeIUyxJjFL5HtiqctcUsVZVguR4IVJwf3M7rIZM6YAiEW1SwGJ2JAaiBayjgi2PwGYCvCDDsgdcJcbayav9E3qmNVJsqnLZpoF3QJgarL0i1GnWLQAOZrMi/oW0c8Ff+tnwd+6riE49mzMwS2kB00flKTBQBWlAR4B3ID7HrRzwtJ4zzeDtp7+hBtUwJk0DYjBjCxiPgBUKFNeSvJNqr8wKCzdig9xDl9rxlgCh0HxfQsS/kf0A8sdHW5UQYDDPBoFqGD18FniMpZNZi7Xb3QlrUAYQuMNVYo4erjoDJaX0aPtvu+QoiL0sgApVP9gSUIGGRJAwJySMKSzcItxudRF5UpcJ0xTaVhpBuA6V3UXyagcplJ9A/4Z8y9y0v1T+J/DJ5piPlajszZl5EnajIxAlFahGOKetVF73MJzN1uoeIGg5VtjeaIXxRXOyf2AdzFR9XO5vqERUISiwIWBy6gY6RVuGqll6YL0QUphH4qg3Kx86s0WprHsTcdUNVRxoVNjFNFRTJzEQACKLjYHaIFi+GyhEF1LShIROI1CaI1aulRVU8PRmHwhLDwEMpqsWK1MLHsE2E1mSkCUc9QCqYYmxYgx+oDtaeT4wJ8lF13mFbhHKyrVqHLMSlq6KZg1WniVoqsHkRQjkxr4Ps1+3tcggOU8I4UC//wVQYLhbFw5k/1AO7UsnAFOfWp3gjDD+Ns26vg0DacknGY1XzhGO4blsQ0FkW+qVKaYhaJVLVxdA0P+MpWVoVVTDRg8dggnwGwsv3iBtxlnm+2p2YHXkfC+Dr2mSERNrygOPCtWUMCBJVeq6aJCRSdXkwRvmM9Kup4nvwTL0B1QCDcFgEjh2L+er+fvxaVXKGSmxxLatQKe+Mrms1ErZBli+iqvaBMiOcPXA9Psl0cn6nq0u1Pwi/VrVXtQ8CO9rj+YwW5pupo5HkAgbS7VdIiKilKg4TgWYVeCW6US3KSrOMl3Z6k1mp24KRD0ok9iAG9I84icoWY4GVy/kUDJkUKSFJx2EY6ghq13TlBYy4dK0wiUchTByr9Lwsay8XJkIA3oucOGA6OvkUQTGPMOqUeVbkbcOOBZXx6rwkf6AXpIBVFuoGJq3pgkXEROKoslJ1cKm8rYC2W235cBh2MCv1BhgVyYMpYASqhzhOnuZoElF5np0XvEFHv/m4g07iP3NonTSIwElPZVHxSdUNiZy1DmXhURB5AoKlrTmFGLKKNW3LMgZSk7bsPM6dgAynUkmeoZ0mANK2Rq9ozHM8nzFl2SiIujxRDlhWCFKBwnQgEa7nki+ULQUfsH+VTNQkVxm5IjEmaZtR4PquzjhwQh+FMhymycdkc7bqO7wszeGVGDd2iQ3gqw32XRK5+S0REZ1qO5+KxLlObFESY2qMWDUm5Vy4PkNVVaDAc844odKaavahG8maMUnTKpKEnytAq86hBMfrM20H1nn4kqvO80ZlHk6eq0RlEOrKpFB7kYt6dHCFmQNcAsNLndDMzXowzPsra8vzy824f9WDHnjhJectLw6mJkOoliACKdkyohCXNgQDm8QiDKs/pyqToU96SAdZOVhdXFpcXVtcPBAGzsMfd+XphcWO3bEDncYHusSaST9YScfDbtG2DzO1i/Ta17zukx/7EIokPCbp6a3btt1z322IPamaxLY6gRnXxSipJzZtxKCvfuh5oNeOMbn/+PEnP/GRg4WFlf7o29/7t//6z/84vTZeWT125RV7Duw/GgXQHjPPOlllR1Nd3v3Ov3mXCqueUzfqIgnswMWTnNxtLIImwdQE25QEo5lrXvjMz33xG1u3zNy5d9/OHVuPLO+fmTpnOL+cwOr7K+gSH+hm5LwqHq3Dyo/ff8Ko7KXVUTgZuFETVytn7zrb9O3Lr3hwEif+zFyRJ/JmlRt1jl9GSAW7MBRYkuejdXKVInrbToVjkBqrpHJ042Ciq6Fd0mNd9gerJ/YN5g/F86eGK4exgzSD/AcwCh4/iEv+DIwUY69GJ0/ev7R4cmn9xPD4gdWFe9eP3nZq6XCoE4/rJz7+CXfe9osmHh05tv+83dMnjpzw4LLEUyOHTNY+Ia6+4oGX4ZWvf/2rzJ7fiaZ/dOP/nD55ctvczIFb76qD0HdC3Gtuo5UABMr8qU94IgE6ckILsRpV0Nl63403fvVf/33Lzlmc2ilH4IUizn/1X7/CR1dPHMJZ07iemtgEXZ1yzcX+YpMtPfx3n/zud75nbXHJSItocgL8dnp+dfOmzd/45n/3k2U/IgE7jZ+pi7AFk8qchl9nsBG4qP+Bv3vLStGvi/Xrr/9/x/edOr16nEBi5R3sVNdC+YRCvgBLMAr4MPncIV+TQciTNTRZ5yC4mIr24TvW1Mue/wc3/vLWSx5w0f7Dx3bMbR4M+lt2nJ+sHqlWjxV2NTm1Y7o3hdetj0fD1aN5Xh84eNzrRosnDoe9XjnqF/lwdvPGCad7weUPgB34wWa4d5Wql3jS9fFA2EFRNnmcQHaD3ub//p/vP/dZL9m2c+ODL77017+5xQusE6ePX7Drsrq/PDp1kjBArIi6k37HKVaWVk/u681tufFX/9OeLGhOhhNW1gxXlq+86so4rh700PMNI5wIQJpFGAJAB+un7l+J9w2XjhTpCsmtGGLoRC6VoMGplVPD0etqdTg/f2z/Xaun9/cP7Fs8vXfhGF85Nlg6zjBrLdmS3cCs5EL1dDzoEVf89rY7L7vo/NDq3bHv14TlE4uHN23bGQ9Pj1f2u4G/JQiDThDUdjruD+bvHpw+ef45V631R1OTnfsP7J/o6Bi/tZWVyR2be73oCU9/5t67bw+jbUXjE/FzkI9jJMQdx9g8Pfeo33/ol7/w6TIZHLn33g2meet9t/ltQkns2uzyuXVtcCR/E1dUJgsMsEpvZnFl+ebb73zDnz17ZfVIMhh96V8/tV6aR1bmJ7b5lTs0o7qO0oBAXDYXXfUgot6vfn2LYbq9ic7po/uG/dUtMxsO7DvpebVnxW5nxunZp1eIb+YLrnkpkDAfZr7b5FltZW7Hn8yN4SV7ti+vDy684vIDe/c+4rKH3HzXARJF3T9Rrh8NasfudL1prDUy6/Xx2pGZLTt+eeMP02Q0PN33MGndBjW68MJzyGl7LriYoB24k2otIB8CUFyljwKfgdbYjWzHMHyd1Vf7pk866HUn/G5IKHFt37B1RySfIYu4rjhJg+27ABiNWk3oWuwCBIIDDDMnSVhWWvQiLMB4wqMvWl1efdd7/3pyy8ziePXE4fv/8rWvXTtwcjXu/+YXdxw6eCKJT3zk/R+YXxqn+aBnBLWZGJCG0Whq69S3vvKd8SBxwk1YfruJAlBktWeIDEZlORjM97Ol9dHSuZde9sgrH5KsA8S1yZzEVepQd6JuLIwnTqer5zyyjVvgJ54Wms0qXymrYdI/OR6dmnSjiy69dLxeRYED3IGvCRAxraQPStL1RLofS0sdo3rs93p//5EPr528p0nS5cXl++/8xejk+mBhXDRBajWdqLILqyc6Ylxx6UONrDnr7EvgEHWSLAwW3/OBtx0/dmp9cWn1dH95cW086L/61df2F/r337GvHA9Je06uA6pm/MmgTp72kpeOiNT5ygWXXG3UrpeHR08ees7TnnBw328G1cpwEI+G67ff/YtOEO09dKyAUjpE/NQN3WGTbJ3dvhavHj14q98LSqvjVh7kJPAjWA/BSVu6TbvTcSa70xCWB17+MCDm7g3nZfVqnNjHDy1e9bArXvSnf57EK/nacm1OTPa8DefuCnthWq+trJ5GtD/85c9wkBPzK9ORF9RYjrdxs2u41htf/9Lc6ujuiDLzow7BsjYL6FfgBE2TxoP4CY+7+muf/9zSyeUszl70ohee2Hu4Ku2u2QRuGPkd3/OxJ8J/5QATczMF8AFXO3GVoY5X//krP//5T1SD9WGycsNHP7Bw9NjR4wtxPbA6DSxf1yjnqN04//wHeIa5+5wHGpHVhPX+g/c97fG/u3ri2PFTp7/7rf/47vd+cOTE4oHD9zhpsjRYtAu7wBYAlVWzY9P2e+892l873ulu0/UmEVievJCr+FmbsW4CdiMrrKvU6GzYf+9v/uBZfzw5MWVm6+ur8U2/+Xlb/RmuLR5Jkn6nO2X6M1NOakbm6f58Xp78q3e856XXvnjfvQejTtDRrjirM2VdfvmFP/nt3X/3t2/1Q892m8xMAt+srI4IhwM0zQFYwDCBM6i5mhZw2zyIyDR+nkLZkqooAN9ibtCzutIJGsKyOsnci0KQveoNamIQWQF5wzBFoYX/KhCBviOiCgKCTjgg5pBMBSUFC7sezwSluo6OfysKggC0vKUrgFPwnkiDCkye79uWo52xothg0boDZoBHqSECtmn74FZ4puepXC0S15Z5VC0gYTRCSUZpO4i5YLRqZ4AXWU2SxEURi/mKK6jJiH+JzgFQcUbLyNSDYcJja/xccyAImQEvw/vAQkmiZeTCYPQAoZY9q6eJIert7bbpqjI9pgTAADDLv9XnxaehhfwHrBvh8y4wHO9izvyl4CnOJb4I7lOhTSUnV/UB6B0/B7WXJVMDaWvxGmzs8ZaOFxBfIYq6aRHZqFNcY2oRfLsQbdd2BS0BW7cnf9h4EYCeT6kIApCzdJVwZcYjReMig1YwRkOVLstEVgxfRUrSqdbn9RJCuqfKhkiMyhZiBjrTV0UmMKEO8ina+x8YOQNRSQ41kwCREwkB+km8TeIYeoBzIiZU025ZheGUDVZlAfUdk7TA6FRn0DYi3saEmDX6qvnPsrVGx4LUIRvZVoXcVDiTCTBfC1YJDhWDxhrAille2NrEB6IAFeJzsDipQ0vYgZ9WskOoL+LBlpJ0xPPgNcgN8gZHac918vANwDnaU8dPe5s1EyS48z+c5UzDBY/kHy2XlkO4SBLCVJu+ingmHgTM1u4YaZzwopYPMVmmjkWYmDOCbLyA3+C8Lk8m2ziMDOetDH5s+doGCdEuUoiRFmC1fC4qCEkEIqmRBIEnZaL9bAwfTUI+VZHUgXcMGU0EnbAtMzWAe2xcVA1NIiosuSkDN2DEHkYMlot0xwPYo21Z47OqaJCxkWonDHlwIFdlljAvp8wy+QARLoMclYVW7QviA6ab5WmAqxomiAfqmqcpLgahQDpBF5atUANLh7MheZyo1KVmatHgv7AGYox8ABzATLSnodLj+aM8Ci6ES4osowUgvzgkLkzgUjs7yKE1QTBQpd4TRI3zi7ioDFupdUQ1xrLIEWKOzL1QTfqICdtBI0q6Ok1Ix5zxb0fnCitQKfpYaMOTx9VqGC1LwSCMucT3CD14jYkYEaBQrKqxKhMxYgTd2Opy1nv5sATISFXNlqsbqitI0EwKR2cU6q9pG9Z4I5HEZu4lipQHY3mu7bgOGETeIT1aRpzEumxKp+KoRYZQpB+ryIs6GK2OxmGs/IQfI2perq+qesH4SAcFYoau8yNEp3s/y9L3PMyyTjOGl+QSmaPCpcZtKI7qi4C0UrfdGUHo1ZWuF2SOQdRFI21Xljg9WsC1yjrV/RiMpK50Zaf4jZpeHIbpENJxHAU7VBNEQZlpcUIxNbBCrA4shv4ccI0kxVCYP64jCxFzxQbVXaozpXN8JGW2rSMoWumWGO3kVZEX20CJzBhB4o15lWmvkw6nwAxMX/1LmB4EyFcHCvCzxLPa3KZjvnh7ypuYIk7ND4VjVfNh3qpVWzJKkLUrp8F9TKBjDmOrsQ5MoNL9Gvg3rwP5yKUIZ0KDalX1vJCIReRFeoiYIOQ6FtHdc305q4bL1xocS2GR//FmcrtHImxLtG07Fn9p5xxBH7Uo2TtW4LWVWMaG+GxPywwKqhgSIdQJbd0JiNXxTdIGNloqlpk+4VIBgncqE/A3ui5B52rVVeuVIraKhmoIwguU1YuUH6XjkQ598EPMns+jP6TDP30cG0upnSAKCZPakEyqx/5Qo3ZYGxkkIgjGsWqxlXrlzERHimobFOTUUeNS1ptwo8haHa4i3mc9+Q/SPM0riLe6lbSyVNt1MskUiir33CmP+KuiTrtlucxts2uDHyJ/0gXOdUlJF5x1MS9jLlniELmQQI5Lo2vCYUZ6du24DMmk5fCRj3j4ta96tW6LSFZdc/Nv77xRx+Mmdc+osagV9Er2CZrNc3OvedPrbr3rGKZw6UO2La4tf/Pb/x1ObhytnV4/tbdK563R8Znujv/95e1bNnTvPXwM56isNK5Xk8SamOl97atfssw0cieAGurFqBLL90cVaa2xQ5Wo0tSa2Ljp6//yz5/5wg+uOPf8QT8hIx06eE/Q+MP4oBdWRkQA12Zdo+kMAzWOYl7Hjh8Ju92PXfe+06dP206WVqXPY8vRhXsuGI/zZz/vSUwi7HXlU0aeymY8FwMouyhZu7kdjL0izxLNVfsTaSPkuqAN/sswPfg56Ss37dQqfKAoyvU9uzOJOqJwAn92O44bkL9KL9fdbIYHlJkOLLPTMbtu1OvMhNasHW3o4aDJePfOs7///W9fePHVRuWctW33b268uc7yIaYFfbQmcXoUZnTqDRs2/sunrstNa3MYLZ+e/92HPmpuw/SJY/OPfcyj99993/ETx+fnF+46cvrefXc9+CEPeOcHPhonY8wpGZWRAmbxx6+4Bv/YunnXcM2KunPza/2NM1vPvvT8Uf9IJ7IJIXaTWvlI9xCXxUy3Xl5bAUC95c2vM83OGk5a1hik69szMz0i97033touZ5D7zNzCVchDEhgvwlEx849ed8Ob3vz+GUbeBC996Wv/6aMfnj85Sm0rzmMkWbt2PVIBKMsyDLsIEsAIeb+D9+LGpZYSgKjjIvaBrL25737r32749vcv2nPO8rEl4uV9+24uicDrp3Kdq+s4RaeoY8tIgtCYtgGM4erycXLfzd/9YdJ38n6suBdOkY92XnIu/vuiFz6FbN6xO4EvJ8rqQv2Dee6EE0BDf2bH6vrJ33v8k7t+FHY333RoP6Z53x23R5Mb4tVDIzOvu5Gni2FKtXMDtglwUZCm40suvSLqmEsLi/AhHMfWbfWr559/1s03HTxwxy32zFayAEkms5yOP4vqMT+mWwkVw5JVACeTg2WSMTEaDBH1Nm+Y7kRdLzLnOt2gMzsTCiO5hmfmRuIbHibqTUMfu72Xv+oVN990x86Lz+03o8HKfBUbX/vsv0xu2NU/eb9ZpqEzgZ3bQQcgEkx0nameMzVL7FtfPAl63PerW5qsOnzk1ByACKIUuzvOOZsIfsmVD6uscTi3NcvXRDKsBDUno7XOzNz3v/7NZ/7Ji+vG3XbhhYeWFovVcmF1dYNN1DayQRP4047pVY7hWZHj2Im/7nrVaHV9bqb7vR//5IPXf3VmaiOE59nP/LMb/t/7+6f7TVI5TS8bF00dAFwNt86X+q94w2vx5MsuPfvg8b0bN50T9ibvPXTokovPv+vug/cfPHbk2L4D+0+cOHTokY954ItefG1lxZ3pyTCY0KrJlG8EvVc9/6X3HDt99UMv33/fXRt2zP3PL/4XuDtYOFarvT10MqMeV25sqWdfVWbXPH34oQ983Fvf8Orj88dCZxa6k9ZNtpZfdNUDxnH15r98vd2dLIOeH2lvd6oyPTTJhhDAXCqdCEFiBB20gIVk0eQZEKTtPmA+7fIDn9PiKzBM+72TcZGQE8ltJpEcuArrRnoxocxBo80gS+Y2Tr3uL9+155JL+Xn/9Oob//I14zj/wN9/aHLbXJ0tZ/FKuroEpn/Fa9/4iU9+8NSplXWztLuzgJTEqHdt2Fbaxle+9DnHrmLwJ8yRyJb06zzxAvJH0wv8TuZZqzEPf9IzHlskufY6k7B0Sgx2BR7SKl0JJNUar9ZC1A9twgq0XGFknbDoBN3JEVqr6t3nbUid2OrMlbbIs0nYrI1ATbXG1CRGa8HekLvVH9iDwUuvfcXU1i0o18hX9lxy9Que8bTBcHFiInJLrxwDW+HIalH59R23n33udowcPvaOt705Ho/f/qb3bdw6lVWDKlur68zvNR/96CcP3PubrEz6WR7NABDsUZEnyWDHtk3rx9d+/qNvn7PrwnAqwu2e9swHDfrLn/7Gt3efcwWGkA5WymJw3kUPXlwZ7rno7GMHj6V5VDlBkvWruAIkAAG+8ZVvNCDDbpkC6wFTuCbq00b/FD8dx1kdzXz+E9etD4e7Lzx3ebxajp0IWFBkb37V65DqaHExz3IrX8cm6lFWZ5lZTWw0w/6xo4Ez8ebX/uX66mIRTiBQnVhUGL7l/OLX9wQkZGsibwBwGYoQ3BDJTGFCXsf9h4/907Ne8NypqQmnHH7mU5+++qorDhw9Yth+agwToghq0yWI4CzdSqviUVMaeVkMl7Cs177t7X/8/BfUvW7Xn3zhta9+2p88PU9GnXBaZKoU50qyYqobfu2/vn/+pZeFfm3ExYv/+LlQxG9/83tTG7Zjkf3Fg/3VE2ayfs6uC+4/dmvcz0dJHHhGOupXjdebnuCln/na1/knJK1jQr1SS9u+PYY1FURVbmVV6oU7rLJ80AMf3elM7jxry+KguuGTH7ri6oeNBkfT1RXHgCv7mVVNYntk54o06carlZEX13/yE2Gnd+rYoml0yYlp6qzmKSn0be/8wPrpo93JzTkQsIQ1ko5ITcQyF05J3APbgKlI6XATdVIA7RoegHlDVQuwGDAcxAm0rUnT8kLAtu7wElUDC8BDMGkRKXAB8BSQJwgPvwILeK5oFTyuBag80+PrgGcoNhzHMn0tiBpO6IVWXY5GQxtIANMhFOg6oDorclQEn2+3AkXA0xx4VAo0A/LBceC6osbF1NSi0y5EEfV1ximgp24kjYkIg7uBd3HOxmV2QTQBzo10iA9fxBY8vleD8+FC8CgeCO4vqlTMBjgvyq5HqWIDgYFIuYAcJAiFh2wI4jMCl/QPqcUu84SAB6slvkESM2Rc5DZT1aZo/oLqg77B74hIB8HwLFwIbSBQrBRKKsSJ8BsnJAO2x3kRFjF35mqTZQpiJPKH3NR2OwKGVRfgZ5SFTupKVWVeDkFWowfgDAbH4MHuwiFqReFfIlY6X1lKtHQ5h1kGgFdRLJCz6F/rXqaOfFIFH7qrWgScqlBzVsCobJ94L/IGswBFqbLna6JVUajrREQSRq1Bt0xHRlbVGYRX6zloUPETfisSAaMGqqpgCG4o0aZKo/oCjKkq1K6gqqRWFuF1GqahdeTAVc8U8NXRwNRqqjYZfghqEn1t2200cSBO3fN7fkDUhZDr9Fz8R6S1VLMS4gPheGcOskkLRnOmmAWND207q9VaAFFiOGLBanPUqSVAOUf7jbRhRQ5ikF81fWy63dqsVIft8JsiFTJH66JNzMC1sB5Lbe66/xuYh1+gY3BElpc8PAdugUuBPmWsLhU4T6EFliwdyhwkR7V1yWFBkBEsuchSwSTCm0inbYA+ocSoRY0YGKVSOXaqbEU+x4FzKDGD1uRzUTxFb2kDg3f5uOPlZeJ5fq4aJLBfx+iiUhg2UYPniVsjjSxF0LA2daZUhbRCvtZ7VVIMUAy00QJNhlrHMUEUWgcifSTjMVMXv1QMgmZpLHmWMANSHD9021IaDJFXIzTGRmQRzYCOwzlsNAgAt6IISqeRw6vJvRhwW4BB1JgkHzNIrA3El8FitKgfjCcc5+HjRpWVqeqZ+ADjIAdj9AzYYsIEAgQCPscEEYpkYHq+r16nWr2IbTccVi7dQuxL8DRjw/L4QknCUB0bsYSBZ+k8XrsoCWUqzmVZilmISJd4AYwYNfFAbQk0VL9EInzXcpEvioDNKwS7GbPjF6LdFiPmj+gaS1DJW8NHIoRm1JozIO2JKbAfKwDBa09SW+NERPgQJIrJ4UQ6Kh5LVAkBO1Wrf+PqccRK7TM4c6c7wQYv4RmN5BYFuCieqR+pHmZ2fNShNKDoK/fQqJhkVeAQJnojLvogKmZFIlA7mwHy1zIhvgl+4mdACMPUUUHyGh6qzY+MSwPW+qGRJGVjV+BuWT1Orfwkx9VZVbgnwaSswsAm2OJvqJnfengWGRvrLxPCeFvYwBICVZ/4m2SnfkOdo4/SCJCYswTPv7DRsgy8iGDPlPnbImfwZ/SF02ukmqNH1PMYLSFFBbTQ6yBb9XrpihXiTbsyIJNCqBBHNRyRSjEn/IXkEjodYTierM5KSabVHFlWBIEvhd2OCiHoycBz1HbXqoj/q85rAf5kdVi9UqSiKk6n4CN750MYAX9hmfzO5ClEaPRCNLXIYPxQz1OqY5xES/4bU1C+JdakMalbtRtoRgsEeCUydaEraCpJ+W/MWF0IaqRkvnwdv5BrqkVNyidGKaW5XkREJt8S1fywh61jpvgkcKdWmlMRJdMh57yeryhDOLaVjjPTd4mdmrm0pAYE32uLhQAejM1ytRTAOwnqaihtrxYm6ymmGmftPtvQ+d9w7Bp8pVqVWWVQB51gwiQQTJPrjH1mgQzDimRBqlaRGCdOEC60FfHqBHIHObfyJJgQ/AmpBqi9MCNH9pgbg/Wl8dqJpfHJ1apfjU7N9GbO3rbr8NLBIgqKNOsgKdee7Ww7eGr+Yx/+SJMXH/vw+371k9/MeWG9utJfPIohhkEnT4p+Ya4s3U7a/9Y3v2akxRjvIWo6Xd8uJoPeKG6WTh01winbR4+66FHnQDM5owpNexCnM5u3Ftn42S9/Vc9u4o4zipOffufrtTt18uRht54kMZZEPqI4yElaiswIWpZ1fMJY+tKX/yU0fH0x6VgBA3ATaFC2ffe2737np6snDgTd2WKMBdtEphjjIHh4MZaoKClU4QMPwHM6uN7SHY2qBDtWy03MNCecwm49rfIguVD369vJmf60eJyOyjgzCiezAgKi9m0iXzyI1Mj3XLRfNhHm6ru9KXLUMF5YGxzPBivri4fT7EQ0veFRv/+YE0cPYyalmc52ulaSzwSdO27b+/rXvh1XuP2Wu3lqf/FwvLBCOvqvH//kO1/6tNvBJYa7J6IPvf8ffv2/t7vofOHoLKbtp03o9gfjvXfsP3vbtqwY6Eq+amzG67t37jQLK1Mp3iGjEAvtKiDFY4mVU7l+VAzmfbdz6eXbFuaPWl6PUAGKdNGSYdxy5z1igkSxKPQaO7VwCtW5kQZ4ejhYyFYPjhaPjOPB6vxRCMy1f/7KyUlzuLpsT3TiLC7Hjakra42pUK2STarmVBBAIwP17Y4/xJlEr91g43Qej573nGfPRJFrzywOBt/9t3/pTE4PB32diuCYBd4INsXxa089eJHTeOVU1Mmz8YWPfNjMpt7CyWPgb1wCt6qLZNP2TV//2vfS8VowsyUZFaE7rqHc5GG/LuLlibmd+Ow5517A4M67YHdIJFvpP/OZT9199vnJ0nKRmR1ly6yl+66TkyVLUTfTtbIBwe4BD7xirSSO6DQ+xgImwmJcw/nAJ/8OdkAa0BVTGAnaabqu4ZulayvGGBAl0LOn4/OIImQXjAXxjOSx2CDGpzV9QEvQ8adqJ7B6PCnI02HR3Xr43jv/+Z8+uWv7WTDTXjB3fOXU5Vdd8EfPfF68uuC4kemEJGZiYTzOQEcxqQgEaSfkYdc14v7qhnP3vPOtb1odDlLhHwLCMF0fnr1zF8p88pMfbxnuhDdrFbDz0IC7WG4xWlhfX+jPHx6uHB4sHvXs7ltef81osE7e6NjjCd8epetI2iVqq+BBqG07U7pOMUoVVZbmByvLK4v3A8mf+ZwXwq7iZJjYCmpVkQ7H+aapztf/65tf/9rXZ6ajO36LqYenT+7vLx/wje6dt9/1/W9/42m/90jL93ZtnP309R//+Y9/ZYz7w6VVFJUOF6pizXE7R/b99oYvfnXrWTuOLp0kCt/585tdp1xbWrQ7PdCFXNRJvcisIjNOExg3hlRHjlEYb33vu4F+pxdORROOExJKEmNtMLNp5sMf+X/1aGx2ovHairgjmcYnVimbqT5B1FAYgIYpoyizg0/JP9iwZQB1w9AH/XmgYX6vqj1BGL9LULYDr/dEVGtf1D2AKrpmBGxxzenJqVtvuWN1ZZ6QdOzoPe//wD8aed5fPLa2eDrTsmNSGePBydNWsfDCl752y1x3PFx1kaByZ5XhjJXxqS9+npH1giYz8bDcUDiqrFKklMRLWo11MpTuDGIqFc+DLsZWtq4ERD7hV6Gr/uSctwGTG11aRELTQdielbtJ6jRTKvIoyTUpsTDDQNVB0OF51kiYz8jXk2DarS3Cc+WEIRlgsH64P7+UDlZG45jvvvN9b2syrZ1Wfm3bQm2FX3a6vbe+622HT5+OvImD9x1+x7veC0+O57G3E/3F+RJTHq4NT53sLx7Yff7V73jHG5cWTjeWn9e6rxTQmge9zuTUS1/9l4vjlWQ9+cfrP/rFr/134PfixaXhwslqKK6Sx8PxkYPMe++vbzHsaC0Zdkuz5wXi27hG4Hz1699IjaFX+fALrcoxN3hPS7YCaCDxqir/4TMfMzx10JIj1AEWNHj7Y5/0eyBvMwJRdgzXB+oS5Ms0thw30wockaH4k2c9A5KZ5gPYhGsQQ53pyemFxVNxkgUTc3BdbUcFxMOohR8c0FnNh1dWh2vHBoMj/fE60O5fP/0ZBEjkDkMvaiyH/A66gOJVKrrpCoomA365M0E5Gi+cPpKdPHZ68dCJw/eBGf/mr94O26zNDBhY2DoHxweS9Dpf+/I3Dtx7Vz5IvvOdb3ziuhuCOh+tHlhbOpKkfdMNAIbj4WC4tnDW5ksvPu+8+ZUFLWQafpkMxlrdqr/ylS8TQYJuL63GNYiEKJMXZpGgmqLIcJrMKZ/13GeNiuq8iy666769V19+0Uuufb0xSBls3UzYE1Xty54y4BSQFoztmd2ut7x6uinsv3//W0bra1oyhfPVdmjW5511Ng77lCf+PlYY9SbSOiVJ44gZtAMOQXBu11qdIMB8FWYJcC4EQ7gU8ybBg+jExAuYrdtkImlq9gYjKuKC4ckuBu6gBn3QPL5eVrYHC1KFA6FhSHyurSXxeNCYsr0FsTiz7t5eUQLGE4q1nU4UwMIEJGwd68sni4qg20D5IB55BRVAz0AGbV0zyYe5mpKyjAyhm54qsit5R3USeZZoEjkSFCrj0yqr6AegHyjZFCoVVErKGG5FhMKnCfdCfIBW6K+WGSGw6urwbEPWZo/jhNmow13InJ+otqDqiReQazzPHSVDpMjExBVdv6VOTDnT0qirrkrUrRcAdBETUYbwbwbQPjAmNMPSposzBFL7aAidxNECJbRdGwByhNmyNyvwtB9by6INqKnkmSiJ+NLSQ7So5V9d2caj+BLyIYSTNOEYhlp6xAmYKemsLhkquiMq+u1yO/mL6GsIrqAzqRdWAQAhMqtUoHqGnk9cz1Q+0JZr9KnaalPrIkMGAqElTzIRLIBZYGCYCSQUTfAHDFGKS/mEbM1VHZA/Y9BZmqU5WsHkiCiqgzFAcX9VEBuoGf7u+jgcYtWKAQkGgp2kObhYzFfrDDCvQs9VwiDHOCICmAtTEqcQ9xVRRkhihXBFK8/BR7lKHjinyIu2E7ayBRMYQQCL0S6PKOy4wGfbCECMCA2D0/X/vA9BwOPRjpgbLAm/ENdF/qhbc9Ux5wwe6SFNhoU4SRNIhCkyPRl2mrpRCAJmQpgqXwfqWzpmi0+oxtQ0qmfhBlgPiDv0PWTFxNqTm4A/hEEsQTNqm+D4AxlTs9TAasMPeJTWj1VR0LkLGEUrHm2Jks8HbuA5IQ/ULiepzERr+Lz+V+QydvE7CwjBA5UomQXPIEhUVacbqgLJj/DqGuSvNWbxPiSNHyAKAgIeV5QqwIJ7VD6SYTWmpw4LxV/Hcz0G01qNb9mmF+gcZVyk7Xji06KYGnMtWs9jUR0CxZ5UKCzN/5u9w0+JTu1No62lqipMvFLpAxLMtzQYwi+mq5KiZWtLrMdUdHUTc8F1Sv5myigl1x2B6qzSCxkE6kFWBpqE+8vUtHVGhSKenJFkoL26ek8KRYttKVR2iQALoJvR+H6EJWPBXoiLn/EpE8zQ3j5u5KkuiW+psQohVYlXqlVPlWXtQsp1kJgWf9v9YnyohUq8i8cwdh4Hvgc/4404HlGKn5Ej8GQNXc4riIK2wVRwNFk+SZQPkZtVHcJWMA3T9311XmvrUq4Eq3IKTtueBIoHwQ/zjJCFmRQFINnRraiIjE9BCZGyxywjFef4Iu6rmEXkkXLUKcJPzvQaaXOV+pQU9ZESyQbkgILLEpdVY5NyTuvjyELHkCB51Z3UY6qiGRap4CVfUjkVK9fxWCpL6vJWNXqdKYzyMxzBVYOZKnf4cg0TId4WOghcKmtlw/+RIXJqa1LKgfwfA/V1vo+snF+pHkSKY/QYrxyc4IPUhWJRpjyXEB+FulKa+TFMnlmbOsUHNo+hSK9qcUzVeJTzQ3SHbWHOzI1p6ngoNdtqQSVNsU+Z5JkkTGDhd7xa4lD0Yubtfl4VQQSWkSNsUENBGKoj1hmCkJ8RI3L1FOo1rk2akTucWXeQzagWw9cZBcFZMbdWYuQDqEIPlZm2zq/JgDwd/oWZhoGnMglDae0LAwdVyA4ZgP4mYGmJQ/AAaam3H30QPpkL2VLKZLKtLeinirqtJeTt+XYVEdnx5L1a+CGf5K3nqYqJJhqbmTu1pYo40ElXGMPKld14hmGnQ1iKDqhVrK2ylKircIQkcgN+i0eoqpsQWSIGoJgMqBMUNGG3KUFCtw6prauDGpWhsQETBIvNKIK4OvarwLvRaOR2ec1M4XipM3Jj0wpe9MI/LMdkCCuoCHV1nml4g5V1IOqPf/Lvr3rVm/Ge9fVjo3op6oB6UBFm1fW0WN6ts9Wrr34MXy5W10IHCdhGZneijmEXt91+Dz4/AgJ6aZnIYpjzWmYOyrZrzbCf8Yw/YvoXXX7J6b0Hpnreox7/R3W13nXchuCznkziWQlDyFFwx4q9xE2qOnJ7g/V5ZvXs5z59aX0lJN4Rwtw8L6tOECHJv3j7XxqG0+1AT9Gn33FDv+tjY+Qu4RXJlWRwhtswJNXiSuKLkraRY6zyVwyv8UTxUE1Vx4bVC/CnItWOf9h6Dd4VAKkN3WyGETIfo/BlLDC6Nn1gvITw0qmcKW/Sj5xOMDVeW3eN5kXPeTLi6/mgQVv33Dh10Jk8tbqa58kNH/2HyS1b+/G6r7tsm5Xl1WIw/9Tn/tnCidW1QXP3/lOvf92rjHJ9uHjC37QRgpUMUsfrfvc/vscgG38SCxKfsDy1ugCY1UuitMOcSgu/gBIo4JjZhD+ux/Eqsnrg1Q9izlFo55bO1m2MgAkfO3Y/3AEm4xS6cMSz8AJBYYw+h3Uoo1tmQEow3O6G9YVlAMWDLn/QcG0d+YOv/JlAHzWMUUzYw70C0kDl2ZmZpQm8aD1kmEGGK+JBz3je8+IcrH/pnQfv3bE5+v0nPocIF2YjBGgGwFDiBoHaTiC/48TJ+u4wbbKkiBcYwrUve+GIpO9PQnVcs0rzdGpyBuz99r95J9w3cIJkbAdNkEIvwg5BxwqCG67/f4PV7OILzx+myXyhzrsvf/ZftJhSjO1OmBROhG2QUuA1ukuDkKVmkNRIQeZPefQT61GBJZVhkBClCtOZghQWN//sdsUj9YRlcDQcDONpuUe7KxrWiDW5ehJer0hJsBPS7ZZFTGAjyRED3KZj6KbuzLL7jdvE/cHk7EZy06Oe/Hhrwg+6Xb+2BtkQZX3qhn+uncrOB0aX7NLiOcTt8fwm6vbONFRbHVA98NRJq+zd7/yAM+UsnFrw4LiuaftdAuGuHVv/6wc33nLjT53exnVdlQwUd+24SUdYlNXp+AEhAqka9SMe+fgcRtZYw4R00ZCMlNjBKGohBx6O1eYM/w8AxJUflPxhcjqM6/XJydkHXHjh6YXFbuv2vgs/Sic2bjt0zz5mceevb8b0k/7RCUZaBf31Q1k2esIfPO07P/j5aGl08Oip5z/3WqOOy2wQ9LrgyXHTdGe3YHGPeszTiJFn7d66cGzlsb/zkM27dq4tHLUweqPfFInpZEbe5HkGcXUCncVVlXk9TPrD/b1g5rG//zvri31rjLOD/91Bk85umMEZ3/P+d5C8LK+nan5mZHiN8CRJwiTvae87sQTwXAviqzCJgqvKAaxBY7VMoCM0gInCrS049nwcwcpc9ezDee0Bsc5w0zImjPODzEyqqr82iHwvXl/asePCbP3YuL8yFXXxiVwXl2AmrtPtJcPEt6znv/ia8cLAw4YD1zUDs+6j6AP7j+RG7JpWTwsEmEDgVIyF7ADYyAQutQPBCPwJNUnXmE+Yk+xnfIaYaqFMqLIU19MiCQqtyDV5XenmnNK0J7zSGsUxMTEKQxJm25Wck26aHKepQzN1HF3aka3hkAHcFsoKvA+snt/xxlUKU+Rjm7acE7nR6qjvWT6Ys8xyzwsnvem1hf7mrbOj1eWzd+2qV5fStVNht2uEU53utNa0oZITE1rqLOM3vu1NyLtO4Xh+5RSukUeWNb15Mlk6VSX1V7/5pVe89NVmvdpfOgF91U1YIokZ8o82dNKlg6Y/8ZJnPXk0vxxORUXtTKgtr5nqdg8cOBpYHQydOAfRVxY2jazRgSBiZa66po/ce7gzGeUr6jG0fGdcVW4NSuaTWIFAvGIUbkAiBrIpEyc6ZKWuN+3cqrDRz0CZvpckaaED+5B3MhLkqKyhFiuVYnRFlavrP5qMsADLiFw7CJ3QLL2zL7kYPLc+WDP7oJgMmK/bLlSFJGcAabGEMENUMkmr152wZ6Y2Ot2Jbmc4bs7bdSkqPL28FnYcQk7hZUk1xKeXl5ac0FsZrj71qc8sRkvx0rxj9qa8rtczdHcIqNV3smzcpM2fvORPjSSPSO66VMMyslEQdO65824STehMkAYE73S/qp03PlRpXKfG9Ma1U8e//Y1vbz93R7K2RLD77Ne+wOeH8YoPvHTLYpCZqVunOr4EMeZemJRE27SI8R/j+c99Hsg+GaXaZmlkgHJgw6aZDf971/5xtRZGm4H6TosQhc9dH5TFH9BAUaTC2URUsJj68NBoDWNXzNLKt/r4iLhqTuffReNa2mhgYu11jS0XKEI0CjmSGsUVRTAJda6DDePVAFftCRJwUP8sulZtjae5Fu4tLCfAasQZmZMP4UL6Nq7Ii8ia49GYyZJIwIFttzu/BiUwduSQME6+E4QBw2svkBUnYshiT3mVjseao87OUO9ckeO7KAhgUUCd8U3yqh3o5h0mrffWFRhdJaGqyRl5U41H5Ep1iml3hZaoSSkAD1xR9ASSaQCKGAF/0rIu4BZVEB9SpIt8xCqA54i1LdgwUQaGGCEMORQ1i8mqPJD38kO1LoCJ9BfOxP94mpCQYnBVesKFuqcHIIy/qb4iDA3eFvJHzkiVUThOqzTG1zQwLfUh4CvyNoCMgD9S5gVa8kY9CkogW37QVkF0jhARykwVZzxSIQxNZ3/Cg/EZ1NP+33FtXwiTwZGHGYlu9+Enai3QeYGEH6gGkKkyK8HrCiIoet4e12fAEwMQug5dbjkPeb7UZkwmXWAUfKQdlsTrMSYLmEMm4sPM6f8OwlAFEpZcqymDbIU6wZLINnAcFzV52jmG/Jg401JBExAEcxPHqbQghiyIrpi57YDYClmb+AozaCfIFGSevIWfQnmILIBjLCw3MlFxHiqZIADmapXEZZSNmhXcZUL4iBaNSSXqPdFGQNfxmD4iJ624jp/kKTNjABil5fryO32eb/N3TuRs+R+OihwLSyfIAiMzoQTtQip8T+uq2j7BUFE92AkVyojEP/mhJo9/8jscnh/q4DhUjw5zHZEMqgdzwGpUirExubRMAUJ8hdHrJTpKGVJIevZF/+CV2kfJAFVYlcPqxJMixaPkuKJ7zJ3YAa5AgPwZVy3U5gtBsvE2fQDuB36BWSs68C7twxKLFptlNiKqaiMxmjgrcGqdF6z7BNtKBcy0AEKVqJFX8vqWPPJqnYfgu3BsXIN4QojUPQueD/VU5VccVVYAkmwVwqd1MqQCHJJRWwBCUgNBzfiQuBb7sVLSmakSKqlE1RpsAyEYFiG1lWEb5fiz8I3oO2BBtU7zoPjbAAD/9ElEQVSd3KSam0i0Kk/YlVqW1FVHJKx0AHmVp3lCyJDfoERcMwhQHSbmyZzEGLBkXsIcbFKJaiI6g0WnaLWXKtpZ2t77y3t1RpYeVbSHyPBAJ5BJE4nkf1gjgyDA5BkxgcFjmOpX4ekK8mXk8mlwsypNKEupiE8WBcQHAO4Ch0G/2iKreg7SxHPSIuOTWE+7T42PaCuXttPIDfDwGmWVeYr8FJ6QAHrle2qT4VvETBMYzMgtjUV/I8pKnYxKANi8ficrMD2HnEwYa/t5hKqVd1CmykQCGDwXdaqE6ePp0gXTMjyYpbgo8m/iNA28kF9hVzmSY5Ji+7gpg5HRASkQHqakehP2TV4jOOBRBsbk8MBWYG0kIE+XdVwU6tlSd1tFKCB4kMnwEGWQpsrKjOkiPDyraukPglG6rAHSKjXaKpAgNJtpkFpatSqsG4IGOiFByLjdPizyDFdER4xVa6eYqlJaS7olDxk9P2g1iXrIoPKnM0uq/F66NtqzYsUfURBmrXIW0VYRAY/TFwtmx1AVgZQ7LBQTBG7CxP6vVupYjoYoc0e/yuOqFzM9KDy5iE+5CrJiYVgA6UkiQ7XYsUpk9TiNa5KxY2v/H980tMwin1EENnJVxGUDWDCfx56YhHg1I2xP1XY89aBC+eS9SMDz+BbjBPqRRbEZDdF14zHxKGPmDmmLkK+34+JEuQwNO37ACEOEhNjAvQUJqXZDbezGfEDxShAqzBmgAMuAhxAzFFR0B0rdhIzBLQrbbQKM28wNM7cjp+4wi4S4Y+J1Kg51LM+Km8Iwzt6xA8VhLiMjaWw/sk1IUzbMTh4//phHP3U8Xs+G/SCIbGdGhV6tiHrkNjcoGAcGhLPt3rF7EJdm5lQjswzgsQ7iOnDiMDrPSm/MCLT3C6JAxCmz0VpndvPq4oHvfv8/zzpnN/Y6ivO3vfWvVOFeX/d6xG6wdNAamg6V8ZoqrSYT0TBdWJeO8fP6aX/wLKNQ8ZGgaOah4wWIrzs9861v/FeaGcHEnCNwF+dFkWTa+ycRaUVCpoRzeK7OYEBkVYqvaKFaqsJgGTogT6cBQYxxLs8L+bUhqOUZbbaEgxkmkEGnoZTFiGerXyXCZG3olA5nABb4DIwErzuGif+ZYeeOE2EPZ597IdOK7cKuExfcD5oM/PmTh6enwmte+QazWg8gobYddozIUcvY0skjOoJ+NOovne4v6ZgM3wvrPLGacWRGoIi1/mne0mmgcVUYTmGbuLLjzVSOGXbdsVGQDQG2BSnQTMnGqREXk4Gdylq2bdhJ/NS6ajwIw8hgnoaxNL9cuthxd6yT7V1Hq1cWZsq74IpkHssLfG3IAR+kZYJajAddfoFqPQbqMIu45SmKmYhabW25zmFsnKQOQoKEl1posOl2JzHC733ne51NW3KsLh1/4H1/YzrOYG3ZsoMYKRTgFYCsTlogoGoFyAudqaCGCvLgOv+zP30eox0npe9NEJgCJyIfdSbMz376s/zcCSfcEvfOqjSr07rT2Uy+eOWr3jwzG5W6/9kZL47P3rPTjabSeNUNjUjb3cra9WrDxTgssHw1bmvQhB2StPGSa64hPAOYXUKbF7kp5ApQ4EzPTeHVhp/adZOVCVm8qlLgPyiCTIZbWzUcU7ge2dUupsMXmUHilgFhMAYQRHaaZdI6+CwLmkGY45TOxLe+9PmTxxYu2LqrXB0AGE/ML8xsmLzq8t/R6oDLeEG6yjukKa3PxnU+1omUXt0DdCUVidAt+idM3/jch64bjsZObSUpkWnELLsTHcdzn/CsZ4Know5JvnDN0gqI+6BIXwDAGuVEPsPctWubThJr6sDt5sQr7XjU0ovp6DQ+g7yNanKnSAo715FyWgMt3Ww4NErjgVc9wE4Nx4erVMAR9f+lzsLC8NWvv2bbuRdmqws57/DAx5bhW0Y8TE8sjAenk1E/Hi70k4XR0poRRFmWmJVKC4YV3XbrncdO9c/ac/bqcWzefO/f/YNSdeRFvQBCCTe17KgxOsqnAM4qUBuWtjt5MCCC73Of89zaK8yOUfRT1wJ6+4RikM0/f+ZLzKSDQWpLOVxbGAeMFkZ+ryeMRUDQmR4O/EA4rvYEYkztHholcUwA99V4jv+Rg3ACH9MtMkFouyMKVJ4xWLuyK+JRxkf7aytzm7cujVb8sLN86hCZNdQKBVHSdQ2ncORlLiSka6ZF8odPfjKAl5gmflGmkH+Ifn997BC4O73lfurktesnFiohMBH1HTih4aX8mhySkmAbXJT00aQB+bPOBYmEDxBKiT2jA2AIKjbIm+SUdr1YwMsOSdmwUFQZKPcxMNCXrMJ2+IGBEfkdbRYhuhB0PEyxSOsk9x27HCd8IOj2nIiZK4nZ6un27NRcGB573BMfdvLICdNIBuMj63UMAS7S1XqcWFmVK3jg9kZWm0k87LmzkReuLC9FWudFQAzY4Wtrg+x/fvz9Z//hc6rVE8VaOh3BrfBWLBSyphJcVU8MEyw4e+6fvoDgMB6D+BO759ZpMzO5cZjmWdInFk2ArPFtBKK6Gwg71kFfrlmR/zvTdh66UVj4dkA+Bw2JuKbahyS0k+N2grvwMVJVNTYSlJ2T2zthB66R2knRmAVYBD7W001/CydXgUa2V5Lf+A7xUZwc7FvbOdhJfWbkKB3OahTrgKBO6IhhTbmp6dQhiUpbXpCqAjaIBeiHdpBWRZzOA2ielVc6bW3dCNxNWzbk8TiOdX8HUT9w7aX19Q1bZkfLgzCY7M8fKouYF2AKsVWOdI0/EbtS+kPFQfHMP3hybhhr6YBAr4YDo56Y6cAUGlC0ZxdVZnm+jtMsU7fTFKXZi7p25jzvT59HUpmZnTh47MTU5NyFuy+q01Fl50WGXYHVSJKMfhAFOYDOrdIQ3lFZG7b28nIwMbs9nLSXh6sQTiPJRZ2qeOuubVjgZ/7x4/wzL2MCa13oaJsiSdSYjk2qbUs8E2fUTrBWMapZyIQtkWxECvoSqeOP4gTgdiEWUd3KIz1pyc1xtcYKpuFTOK1wN+EfrBCEEbFa/SXoxw34kEqkTFwI2FbcBGOIEhauumAIJzaoFEPHv0CDSn+uDSZUUYAIAi/SPvkG5klWcfzQD0MbkICd6Hh7MR/G1dY9MK0m6HaQG/BOheSWOOB7MDt0heD4D+0UYcpYkHr18UtDyRJXx5fhhVVNoq6ZkW97bkAYaDJSVtvayh8JviofwLIKjZPUDM6qSWgtZYHSEQZbbt/uStBBYcAkv+1Yr4kIBRbq5oDnthMJnApK8Jyghi2ILyuXkpzUYSdS5OTtnVY8CJTJW8TUCYr4aiMMppmDH3R2DCBKNAJ/1r4M22HwEAMki754Ip/g+5BS8LZAvohilaRjmNJoMBRZU3SyIJyoEv/nlQU/4m9ZCpnL4V/ozxFlBlorzfNCLTDjXwyLOcK+gJokNK2viJ2qxo8twWRyvJ5YUUJlgcFiMbaq745Eh+pRATYtSivoo/4wMRtmje7IHTJfPY4UwsNMNV238/IYFYFEf+b9Bn5CJHdcp92CoYoYzl2rm4C4os0VjFoJBrdEeCI5eENLplSextbb2iVBTW/XPkn+NUySPGUMcC9tTXTbq8o8ULyaV5C6aBMjcMz2TBupDqYjLKmiiTaaIEkfm66VR2C9FeqWu7X1GgV4Xoa988G2wqGbV9p9hSgWDyHjMBOZRrtTkb8wMAQkVsWbeBucRm34ZCR+rl/xPJwL+0IxRGg0raKkMpyBfYGrGJ3W7xvITsDvK/WqMGF5GhgM6y0g3PJNeDLkiBSNf8O8PASKfwHQijRDM9r8KCKI/fOXGJe62fR7MCCcgMlrNFgv8b6U1SpbtKYry00TgrdEwJdVzIU5i1NaWZbpK0yPyAqQlc/C/yUgpFqWOjYY3yN3olxiE/PEcrM0gRGcWU1qi1XIBu/QmIhiZa4zdDQYBA3/VgREe/IdbAPeIvut8Bl1LyI70VqlMwxYztyKA5ODWmshOy95U+H5ns5qIGApUkLhcTWmA4DV5j4GqJMNctXOfBkA01Z7BbbWdmIqxsotVVov1PMkB0QZUhU6w3YYu9r3wDUlGFJXiMHF0SODJJKQ+lUqOeNlzFJdMipjYZLqV8CTHS22iHRWfIPwa7g20CZtbbvm98QaOYL+1sSxTZ4zznRilwpfwjkYuYt1w4r0cJ0LW2cgCb1G2VtfwLbOKA59uQ7/tEQVYZZnqttyaYKYpG3a0FKGw5eYLQPHzhkhNo9ntQLGilVRVRFAVQ+RRfQov5A9mGpGkypU7igBTjoIyVLNCaGUJbMFP4BjcMQ8T1UoZxjkwlSRh7fIlFUeVJEEaySl8G5cQuBTgZMBMGUFb4bNK1zf9+GzRCUmqmtu+abyHWGfuUg1FpykXaKQ0qQEV4SL5ICzaAaqoVtwP7XBoSHNnSzFaAWBVbpXrGtDDdZN6iKCQBo9Bw6PVFuIo+9hoVrr1moNOEq3SGgdBVvSUcC8vM3V6n1CMjoajHlocQFr07Yd4j2zwbQYCS8/Ew/0D0VPBulOTnRDkjCcxDTgaKgIEchxckZ25p4/lIAm2hRdlmqFkaUqibTdfiQU/JNhiGwqyTWGYhKmDRkTbmbmmp76s3i9SkUaBb9RVVYApYIu8sVMRU2jBIlKdgmUgckzixKP4j+Zd3tviwRB8GQG5cissxr70n/poP3K6xK94NN1MWRYXUwxE5fMB5Z6owUulBERTo072k5WwhwMgHurCRluykiQEi5KODBJ8EwBtpriT0xbh3GB3Ziuqe3yrlFNbNjMVy03kXj4FUlpMOp0vM3bt2XZopEPieW1pZsxCQGybdWPma/aF5gggfEhD7o4S4ah41X+yKwsADBSWj51WuVZE8aE2+uksUFduL2wa/oDo3nNa19Hup/ozR5bWMBa//hZf1wk4zWYTZz0l0Z11Yddlbk1zFb68Xg4WByNhvnKUn+wahZjfnXJhXtQwcr6EIMLPcNJE9d2Nm+dHSfJ0b23GJaXgrPbOgycx0Hh/MGoA8/FZh1bEZlIqC3irjbQkqSbAhBWeZ5L0inGeWgEbcW2alT1aQDuSoVae4D2Ax90fgOPABZiJUDigtzYpOiducBWUAyGj32przSwE8NiSsSpndObbN80RnXWdLFzghbOCGq78ec/RQXxcMBAQoBXnbtOwkuCCRVpK2OlZzdOEDg6zTsuTT8xfIgDUfa8PWfhQ2knrz2jjpOO20Htey7chWqbBDSJbxJlZB3yM/yKhwFfIjUIEJXxk9yxu9r+3QSmNsz3R+vYCb/uyFqE4bI0BwLDLXVTpJo7ywrrKbEeH7pK3Nh11qVKRrllAY/drAOFw1kEqI3UQUKhE6vLVJHJBzD5wziBfb3mda+wHO/Cs7aeOHWSjz/qib/H09fWx+MkLxeL9ZExGhRp1U+SlREAZpz01+JBP87XB6OlIh9mE9GMq8Ny0qQM4MVxPEyzuLthy2qRxCsn644xLIaFBWMIi9HA8MMvfuWLhVFu2byljO068+Jk9IIXXGs0ZbI6ss0u6Qtu74lYGDCpDDjSaP9xVaeAg3H/VG/71tB3Dxw63fFnJ9zO5LauGtSt4pUvu5Zok654KcGbsEhgqUIcDtE4lbBIZWqXqE2sV+lfcQYs0pChQig10Vt5WZsJCHp5rH07ZbJhaoro9+JXvcpVFdEMO9b07HS9lv/Js/9o3BiD40fdyC9cGIWXGKULrY4z8k7bZmQkPLAZeAi4TEhyhpk/5wUv8oPu2nC18XQRY+LA0sttm7esnF7dd/vNk1OblClqVQMIJnAIUo5TdyyzR3yc3TiT102eEY1cLUEbue15eYaDa0UDkyxKoCQg2vMcX/Uofsg8uzq2sLtpikk6OIRljLLUDY3l8eLcRPdvPvgRLSfXQzeq7cqAYEOUYytrQsHuctg34zFRCt+JY505V+Uj1+gh0je+8dX8fMPs9CAuDaO47IorCzMuVwery/1+tpKtxytJP8vQ/2CUzsdJMhhkVYqldpK1ceNm5288VxF2XOiQRQiwmYBiN2ycPb2+PhyddnwPFEnS8gBSOe6C36VJXztuC62/F+raIITx/wQcb+Z1HoQdzQ0KDDkGlQmdNZa61uVOhrplQpKrdgLhfZh/Bjm0uxOTw7X4ve94W2R5i6cP+hA+w+UBORkAwGumDmorKuixXXih22zfuUdxBIpYJpVVDbKkE3rkGrCc60RQPGK+Uflt9yKOoJtNLBCFVtxVp8bBlVrN3HB9cICSG4BX3JFECWYjeYGdEExju10iVAyrMVJgZ/tNzAEzUDO1lvy0J0IZ3eE5DSMinBhgydq1Kl1YTCRQj7FRMxgQVs5PSdijU6swUIOREOlw6MR8zQtfbdX+qWOHwmbCM6NE0w51DRfgA2tqQBx16VoqNtXl1NZto+GI4QI0HDfsBuHS6upTnvak3/3dJ6arp/hMIarv++EGHdQXoYcp9X17RRSGpuFdcdUVADASrGN6AheBSwAjOhEStXhSpnJOMrIvsF63BMWDHvrG3GSPQBNGtgs1dEK8kInlIyh4FdlERfFhSAT2C2Bn3vor6kB7A58oatqJFpmaImsygU6Sj9AFIBN7LJJ2p4xKD05tF03mmWGVIvVC6LgZgsdBejofWiuPVWRZkY6tFPnxSV/wd0aOaK2yJ/rpBqaTtCcRh46Ra5+V6XVsN7NCtxITx1DCIF4fffZjH3cDv3/oDtJ/ZYWQBWBOiOwa13URBVGhCfLGLe2zdu4BjYDBoZZabczrwOnVppska2pLwPhJPnGVEHSIFeVyd2p2LVn4yU9/vXv3LjeBi6XP+r3fIwOury/UiVeO8/VRUtTZOMV4y3hcFgOijTdcy8s4jvsro+EJw0wvv/TStZU+dKbpuJEdRV6X4eET//mDX0M3oJKBqbYwlEmwAaM2bluDJk7jqoLJJuAEAAaH1LKQUBIaUDTCeKDM+GHbuAFm0QGfSEm1B5k1runCYPBhcKwWqQnhOunA1gYYkB4EHQKhjfzoTysRODdxHW0qu/IyvsBY8QOsH+iM1MRbwJzaigVAJbfyJiKJSIuOPFaZI4lHOj+FsFtVmC+TAMABRMF3FrmjXZ3G4yCOgH3+JuuK6MGr21APKma2YhQ50K7d6d+ucOLg0DH9E6sm33oMylWbn7AaA2a+lh0Qc0A3IpCYnHJUDfkRF1GDCgPSkdX4K9zYbLtKU8A60lXfvRip5Xmqd2iHlGklUETdxc04Gb1FuOT7RBxGK3It2OwJmUsgDTlUvcg8CMCFZWK2oEl+pwtOxMdFD1yeL/Kh1iRd8Aw6Y/gtT8NtxFXkUkLnIjEIFGha+57OpFX5ATxHWm3scZIpAYLg8XJFMe3oQS8C/+KpaAF5aN9Q2zAl8gTwGY6HDB+J8KGWAQgyqYcDD4SDkqp5DgGUZCGWa2gRWUd6S65wOxFNSVdlQVwIsdTIEmGICQJRHRKHhMPnoITQYCVSdS5qQw2UhznZlauIrPvOPa1QOFrqLSBpOh8ICogmYb3YB4/h6QpkLdnnxVA5gkbTVkNIWnixmlixl9pSLyejxRosXw3KRjnKz0QaMgLwOeEPRaUjZ1GwiKIH6bArVR50rhO+BOKX5coaxYIcXWjF6/ExLE61GOeMtcPUECayk+yxYFRcqaNMFBsDV22QgKwYrCZpkeQyz/3Ah07iaI6qKkkutMqEUDeujBOSl0XjUS/eh6krVZLDgCq6fI1pMW30gfOo60O1AyK02D5sCHMuVfF0he1VcySbBfgc2dkYt5uudURTTSZh5i44jCGK0pa56k9qEFTljrzXWg6fatshTNWU/IBQhq5zkogUbzs6QcmsOhHhC2WqrOM5WjPmp/ylEp9Sh1gshod5MDfEUoCsEDSm37J7FRiYSzt+wgCGLZdRbVgtHkBUZQp9uHVLAQ++h0QxUa1GI1pegDBxqyIRjYHieDrGHodWJVFeoqKSSYRjUjwRWarg1l5NJeshO7TcSaZl48h+XrZXvJOImWGLH1K01B6zhHdrwC2SQFK4NaMhTHmeCfuFUgs3mfi9TvkhngQh7qnqIQYAnmIOkhOBglyDl2H82vGq6ILRte0GBDxybQ3i5dUK8qrEaWyZDm0ggIugSBGq+uo+dvya4AZ3wfZVRdMHSkHtNozgmEykAlepEF3q5i1ER/bXQ+AB/BkZ1FrPV+ni/2PpP8BtS7OzPHTmtHY451SdUznn3N3VLSEkWYAQSAJJSCBkP2Bd8wgesPG1RMbWJQou0RgZEDwYjOEKWVYCCSVaAambjtXVlbqrK+d88t5rzRzu+85DdVfVqb3XmvP/xz/GN75v/EnKxH8TA4bA2qoJbY1MA/rzmAzrajjC04YrsHQxGsB/C1lSQP4a6S0+xiAncZHmDGzmtW5CEQ4LtLgNFZOH1vQ9aDRzy3TdQIfcy8/nRhTmrmVk6YJujEvpG0I2uQ+zQ1Thk77b4BE4+p4R9uJIDJjgB9ZYh2FYcnftaWvsgYI2RmM0ij0CyHEknA8XsyaPDbCZ9S9Xrs20GzxnlKeegQLb1lPsaflaw+J/9JEgZRQZJ2EVZ8IPMYw1cj+Ds2BSbCrH5HVXOuKKJUa0T6Isz8FhFaUVfd3J7OwdfBZTnHLgo8p5AoaUZgWmQYzpCONABisQyV58jFeF3poh+pKfzW6zVVTwCfMQm7yOYXP5H0HECNMiWSwpMkyFBFMxw8cH0GlW0ej/uj7KEjEPhXI7/5XKJ7A7A7GQSMidqno4aVZtDqzg8t0ZLIaNW6IE0E3lkfV2AnM9oSmHPuA3AzgN5m1xLpItjukSktoM4jRWvD/Dm4mbjnFtG7g5/kZcZVHSMW4e2yKyBFJa0pcpDkHr+4mxmfGP+97L2AH/NCy1u4v+8bqluOqQmID7VajHZjrMNkOSzbth6GqnAMVtfAhviBGBszsCAtI1eSsNq7be8aPbz9zG64JsyNM9VTBsmyaZ0YhkLLVWQjASTzjaVdffkg/hv/3pj1935kS3XBymo5tuuunmO+9J8sObbrnv6lN37N948/6Zmw+uunXvultPXnv/qRtuPX3DHdfeePepm++56uZ7T9z2YFjs33XPA4zPQLSkCfyDrH5pWxfhhkj/lf/4cTo1zhfge3k24059jrEtKrv6g+DC+vCjvj9u2jhCGECTvUjTA/PWtZF4Zh8OXsIQJuS3FU/B4gwCJQthHHV1t4wjV7AsrHmRgKY8hcQwGKou218ROpiPmg3J0Qug8CmrC1AUTLFELkI/93a7d+rwtns/PF46twxoq/Xc4CDuRtKLWizF/7u4Qxc1pM00sGTUly5rjZdh9w3f+Pto7ktPfCUe58NrDl+78CLo9i1f/TXT0gG3cVQA3sEUomoyQAep4fRH1m07Xg34gZcnBrdYwS+bACkSegZd0HusJ3Rm2xMSSW6tCtmHq9MdIRF3SmuLq14FBE9vBbHC0zUJbeJRJOtkAjg0oUW09+7FrYt6CS9ub779ljkc/vk/+782m3xMp/ry0c3XXXXtmXvg67fedf/JG06fvvWOm266Ye+6a85ce+9V1z5wzel7T99419XX33rq6ttO3n7H9XffnB0eXH3jzXNVjJePQGCQn5a1w+5EtR/UyzNf+lIabpL8uG1pXJ2cOCR8fvCv/M8otwEmkm+zwpTx3/y+77IAM2+DDiTAQ6aalo+ta+lMf+noaV1EN/4flMvylWcen+PuuWe/8MyLjz/1xWeef+GNm6+9+vf/198Xj2ejDZFVFCFEDjDsiUvogksflzDT9eZ0yfGQnHhdMmktEdQOnQSyiWqrpeBUXOJYUTdio6u/8LlPNEfTjXfdsj3uuu3UdTs8+ut/zzdtwuM+a8O2zwMwqrdwGRBYZGYIEOgFanSLi2Q7Rigbs/bie3Eyf8e3/85339/t7+UJfFpBtxzu43/BD/71v7T0yVEz96TNdckrXCAMc4Ig9cIoN5UrZq3WD06hAWOkI1rZwxlceEsUgIWwSZAE/mCop9F8uQtAih0NRQ6mSwstJdcVl987/31//I8cTHsXLrwJ6hRBBU1dapRRdsh/CeltshfFOUTSeYQCtCXIYYl53jZnf/3X//PBwSE+f3zxvW/++q+t8ioL8jO34Rt3XHf9QydvuOPkNTefvO6uq66948SN95254darb7j59I23nLzm2hvuuTsJqg99/W9N03zbT05F54dxWl2+cOHw5NVB2z/31NO8vQ2mgghJw2RDgkDPVVFR4OwkloWwcDc43ZzjQmWE6pj6hgcqX5LJ4wzktKSq4zB3YpGBnoctmOzq+znIprhN82ae2qEniJvdEXYspFbpNB0lAerFSVzPyYpzlxeBxLLk+PBkGeTBxWZbrDwBUKg2ANEc5SnvczbDhbk9aQW3jYHp9ag/eQ94zIvNs8USZWRTF68xbovF3x7eTDvVtGYRhBtKkrScYA5SNcwNR17m9XS/YGG4h1aZCeuMM5fJkODjjEdu8d45yb0LM/USWboeBJu8UuJ5/kMRHW6CsNn19dQNfIyHHQeXggTrVkHU7CnkaWHYxfOYtjgajhh2c97sCEfS7Yn9fIy8jjZPSvlf2s/1UjmzFNTjUVqRx6embSZoWJbEhPe4DbtjsACqwUcOrr5GarjsyFU4+TAu6ET+aqdjWUdcWW+CASjnISh49kLaY0j/8l/9S8GUn3v7HfBvrI9ee+PN6mRxcO1VXhPpYo0RftRb/lqZ+ZL0cQ0JiaauSUbY2tItpOoy2huaziAaPe05xRnKagkPAV4XBQboRl6N3/flXuBJCkDxvL/uqp8vTWSHHVylg8RITuxyNDDKUIsqDQC2heBi0MKgi9Adyk/Gd4yaIK6zwR3iOaNMysKP+e7rr79uzzewEi9ngpGG07jeTUGyq5T0Wde4TXVdRBZDPcHULh0riGpRoFAwzLoADJW+G/ugt0jRJH112M7pj//4/xUkZbxPyE449bf8oW+PxujEtTecvv5MfuMtm2uvPzhz51Vnbr36+jtP3njzieuvLU9de90Ntx9ee/fBNXeduu72bszvvOOeMN8gHQgmIq5r27Edk734iSc/I6aU+0szRBiqrDoy9+wVv97k4HSMJ6GTd2QZwAWZhxwKKWdsvA1cLL7CUFuQd4QfpuiWtRZC8LhYgEy1TmnD5hbMExLitAQ6SkLyq8YQbNmgJGtaBh7degG+o5m7Af0iQyIDwCL4nKLaojoZ2lkywgB/mnvPiEC19FZ6YbfVpkAEOItA9HbtXrVnKyJ0JOHHU4KuI1yJeZKCx83YP2QgmAwfmIfc014EFiKRvgHTmEDtFi55UUEtZUfqHVo4dl1b5OYmF0eAOzCYgo8kWYnOAnCkPCnCBjIYB0VRXlnpwFBC7lE+CGyebo3QKg9clWYgU/F8Gog9Y6hFz6+h7y5aQcIqQkUVvgHtpvH0ZwaZ5q5up3gCNtWQaldezadVdS4VGxs7MofolhHnTlNXE4BR6wRs5iHNluRIc4obxhXswyFh3vAW9A9WbhqGddUYU4Z/Ivr5aBFZysvSAQgzBlxqqJYOUvgZ6o1PSYdR41e0cRQUjBVwkLnHH66HMyAucqcBp9xFW/BNfkEIkxusQsUu3FPTWicZa4vhTpz4y969LL2NcveTOxVoKm331vsAkkdaVZQyzK4C4yPYzXITBiMPQMUYMgDXygaEYrc9KuGSgSdvRWnsVoRpATrQ84oaNQBfZNAQNTHSodqUjF+xQQHwS57BP2hJAepbysUGWMrd6znGKVMzEoboWoi+SjkcA6QQkS5wK3wRUNZQGGxo76YqLU5Zx3HQLZQRbwyXNJvUve6oRLolBX7I+/UYGAiBoTzxHj3+DTxneQkDswJHvxGYuKJndYt4rtCBQ46Mr+HGEOWFBTW/BVpDs9TGoeddqQSHoYFN+VCckSbhCIw/z6noMi4LxchSHcawRb/h7+jtOffyoLgbvNuJhxNltD3LSgtOLhJF3OErobzR8hMIYUgPiEndhlBBhRSjOzBXVUVSGRvM6v1ZFqZGBsdgwTaGVQKBxj3wZ3c+elKCmwr5nQsicEv5J9+wxiOrIoZQFXxhgISQHpGT7scCBvE3BqnvDE3LZV6CtM552yI6F7jpb52JwKYjiW4YUn4DwYffrm4n5ePNmAF5Y9XPfT44r3AJ6QmCMiv9swAE9BBGRJwKAB4BMcaL6BcNJ0CuBDPeDPlYawLqzalpEFp4NuOfMeAElcepEcG213SLgUiG60UU/guVSuKzihQMXYeTO1tvzI55gVIjL3QWA67siRw9ps8SGM1XO+sftAjogbnKrzJ4CKkMB5gdd61P8xnUFE1COGUe+4gGRyip2azuk2fdLSSMNXCk0JihtWkalzksb22MZR2ACmfpdZh11idzw6bPz2IP9sQrQE9DZs1DlijXC/OINtpLkgDmwAdYR8fX8HdwfaUCNB7nAPG08xKWFcCNKjSzNM0xj1kSRSigS+AxLHQSPkv84QrC7uTKFaJcx7C0YrUTPOGhThWozY1V3k5j4E6+is7yrsBKsSUMa6/WStAU+A3JgjwkU8jooDdRCsIYVz0Qx65MJ7HxUdGT/4HeJuGZMV7aoV1jzo2cDOvozrsER8aTcCHQJSXnuTwMf7M8j0OQ+4HahGwjfgkfK+1Fh0FK3WHAD/jIbGXcKmjqyfZTtGs6kBPv0Xl7SF5m/qFRfHtdAyZUW76xuIWRQeQ1N2A1AsR1/wBPD2x4fYBttswXeW4dmFy4C8giES3GMmPrZkdXqrv/ykQIhvCtOLe6ApQ4tmF46ehyW2/5zkjQrOuk9FTBhTa4iYJvkjKTfEP3Bwh05NZKE9XePETgLyMu3yrJRSj2cUq6ZUKcTFE6I4iQclgclY05Bph2ZymHPsZD2NtmOu4iBjf3Z1kyuUgVnMW5LcfCP7GbNxO5UyCKnK4Mkn6Y6iysym0/ZpO3fER5udIofp1PQ+NuMUjyCNr20HUjqHC7dogOK6XVw1zVfU3Gc742SC62O3Amz/GTPNpEbd14Ar1XZ4X/6Vd/nsx26urT83Hfn+0fvvd26POlcy+98c6br772wptvvvbyGy+++fIz773+yqsvPvPa8195/YUvvf7ik2+99JVXX3nhndee7y6+9clP/ApppAS5RuDbFXgFr2Vsx+CzT30eVI16F51OmSt7Jk/on9fDFNMBJYORkiAt09KbykkV6NoYeyC9JC4EAo2WLfCnIRShcf0Mqs4PgACnhOJ0QxozeQE4ELcF1Wp9CZfA0O3kKSSaRkHnYAmijqYnN8FQlqmPyKBe8Nst7Q2H1xLtdXtumY494HtmPBePfu8bmmmj9MbUbW4QDSuGNKBFU9eXLuZJ8tTnfpOmvPTSa49//skP3jr6gT/6Pd/xh7477nZZWo1DJ3XIg5aY8XyT4cg0tJy47kYLlWVCQ1uAreKNUIgN/yy8JybLu2xMPWQPxJ7CxjYsCdHXDTQ+iWFUDYmjCQ5KbJCkVQFBBJTwaURRqarEEGZ5UlWUtLP7CmnHkHRztgmj4uXHH4PFn7nxxmk7kLg/+ls+dNyce/3tJ19+5fFzr77+0tuvvfPaq++88eJ7r3zlnVeff+uV5869+Nrb77zGn99/8+23X3zpnTdee/W5Lx3kYMaee7RgOU6qww3M0M+/9Jzr9qZNEe2FZLDN3vb8u2++9O7VN98e1UM5FfW2gSDdcPMZOG+aFhBE8i2qWgXFoMH9xOV2bsewCxFRBMy2nm65844Lz776J/7cn/zWb/2G3/PN3/LL//6nXn/9A95bX2o2QUqsIQYAjRXxSDuhKyEIF8DPrZaXSCvCI8KJxBwmFflTFg+mVDDvTT7PzRg2WBd2P/ytv/f3Md3h3ibIh7Eo2q37EX/nV/121N/eUrncbGrWZD8tDWAUDK4aFhN9XIHNF4RhnkZHR5eDIP/B/+l/hJecP97i3iQiL+OIyupU8bO/9MvjMp4+c1oPVSllnh8D7iEoCaXOG0l5YEq/xgJhFidjjEfBk0R82Bm5wKIFvTjqZ+BMw40khGQg0NGZZJnCksreNERoxmA5gasnQQU0ub2ZZA6glsPc7jqoiZeNuaF18BRSiVUw132On9COj//aJ/GmW64/ffEYHjTdes+9u+PLLz750tsvfumtN55/76UnXnrppXefe/Xt17/8xmvPvvzc069+5ZlXvvL5l55//qVnvvDKiy8evfvOk1/4z8TxAf6SDemwkM6AY5Qlouexz73UR3vLuohpGSwVh1MagGMABnkIB0/L3jpEnqtJUIJjU7deO4m7uP4gaxvPtoT/qRzGDpKfuJiZHEn6hUJA4bJyivZxNXBgCNq5m7umn5LhCNKZAh4Yz+wf0rsR1JrmOM1BjKkKTijLMo9bIY3RnO3xlnxT7xq3pJIribbU4pTFTEhUDOiHbuwmWttBERQNezDMYTd4nyq94bF0f2UBHUEqYYphQjya1D9lQBL9AqzIDJaXeH3ufr8c6e8P+nzILP9Di7yZAMU+dA1vty6OCONRUJQwbCfXV0ztwiAXG3fcFS7GCGCHBkgZZz0gsfLNyWug0xAfj6Dpyx5CJCPj4ErRyTQPxz6e9sDhtrViEibd7rI7ILIiwZNdmUzCayAmaYxmj4OucHoncY8vRIsAt/wSTuEGgpOOETwyDYYGqRkBZjnEXc/FYGQkVyW7rae7/Ef+X9/7d//O97/z7uW3X3vt+RdeWIL8N/7dL2RpGY1blNs6awojqcn9YwysdjCBND6I4gPoEkYobj7kJ0dLC8k4YZwS8hbj5qYXW73Rk9wx74YOHkXn29q5d3gNlpYnz3NmgiUJtdlE0l/cnMqArGwJwkZ+XfJojrrYXcSlk37L0nSkNXL/vNmf+/FykI95jtAPG1l7MBwpJ4OcxJMaer0TIVEfTcWICJbgNB466QVSYOGYd20TQMj2F7RMsOyR+3cNtMT1fzgztkwGXt9hiiIM/tf/7YezqcnDpNk2kxcQxMfj+ee++MTZ999777WXLr75xjuvPf3Ga8+9//oL77z12utvvvXWy0+/+tarb7/2lXdffuWN515sm0tH589VNBK5sOz6PgUlxhT43tvumiWey/xwa/NzxqqAKIWZ3NfaAS1CARGD0kdAA8OkskP5VTgvQKwr7Id5LyuLorB0ieqAEs4ZAwTp8tzGqeORHqqqyvT0nH7wWl8IP6g69rCFRPWgxGJoghw3wPuJ7zkqEZaq/Tm/wqdB0fV4AOfDl8j1sSg99zvElnB4dRh31s1RhcGqgwJgHPLXWu9z5TlxCAchNF1c4OYup2wVgTBYSBUCAOLHIDVTjzso2dx67pE36LowhsRBbvGmonBLF29Y1v2oaCmYJyKKpozYi+Dw3OEFVUC3FCwjUsVDH4iLvaJ0ilnuvfJmHC/WfE7sAgh81tVhhKDphmaDmKkXBgV5hvxZyzSQ8ZQxcME1puAzGFb9FYV75Z6nS/j2mdHjh8hF98epBz0CjG8oUgIkK6CGTaG8rnToScc8ATPCzGCz5JaqFIKQSOhnidcYe1iJLSaMVNw4NpgJnSfTq3/AfESExde+9R5YVEmWpa7sVzDDbeiI83x0QKmKWnMhAszRXQUttlLsAm6upabv65JFdyoAt1jfUrbLnSqw1Vl8GX9gCcobiJxxGxxjFw3R8RljS4YhjyItDbOsI9G0kzTdVeYuh1jtDLgjFpKoykv6jh/qx7hU5n4fesoQEAZO3il54Ph+k8yMTwLGZgeXHliDG/0frhfQLCxjcSmKaRpmaLqm63bkN1qv/yJ0eYqLepCRwhFGwJT8eIAmAGY1JrWRZALjxHWVqouUXIGmBDawJl+jpZZUdAN75hoDWs8fxrrroLMKRT2BtyGeR9pF6NFsAJF0QwTgczohhomj9niLXwN0CGfGRqU7LV3XY+Y0zStcgiiC3lkHMQ+h9a0mEDMDqscjI64MBc6CjRlc/MtMQShl0H2LcAwh6DzN3tyBTwIpdPHKlrR+bBL0tm4I3zUk+Zb1QTeHpkXswUO8Hgd2/9Bax+F9q0qk/VZ+GRUPj8ZhpyUneWqYCQ+JMTaINVkg8LABCAGp0ZquGRrGR4TQM8FhPdDWbeL4m4bWf8gmuAeR13UdfyByx17RzVdCJ1+7zAwVerDGmn/xdZdLgSABjjdaI1nvXuGHoGW2ybCf9a2IEEjcUznj7FlelASvm4ic9rPuwvN4TxxBCRC+hhyew/i65iINvdqkrGSI/GVRYMTAvJ20yYswFGPEqNNla8C4RE9ygfV4r3xZ7ZOd18VlinUknmv9yDeoM+SQJaygXbe/pO5Wss5HGNOmNbws5jT1sa5guCNYGT7QwHogTQGXsTatsNgehx755A791p1c00TvwDeolSb3gBurmRZhGFnAlDhPiWICw8yAq/HbnhhbCwMT/wC2XQfhjkR8lhHDZcbaVWb8APgl0nmt7B0MCeDawi7tkp+borCdwMjvHC4JE5+Iq+oQlean1mOYyVmYYKitOg5uE7Z8hO5BhfJu3uqHMYROyoMCvtVPTds3WIhIoD8jdJEnW0ghmtz9RQjBAYgXa45Tiic0PemfqE89EGPNTXxjrSUCaa4XM6sxHjIMfGQGOQBDhlX57BWcq0WAtYj8ineB9q5/wbD87eBb+SRT0FlvHCCkfIQrGv3bMg7mIRhIAWZiYheU4R/OPvOKzpWKcbDZbKyYoLAY/BQwx8AMjsvzVxQzO4JD6K4MduAuDFrWu4VbTA4L529hQC7lpiNgkMOhYJ+tglrGM/wY3QFWmzo8rrNUMpFBGeoZAgkM4abeYmFxct7b37dIZvWOXkj+JAZDz2NpHhmG15tXBifzArI/brMb+6Mp7Fz9hXP7MRuDCRpiBdkR7Bprc7Nz5jnpMwxPeH0PQy9CODSzE1yZC85cwQBHwGV3DXZpUZvrSokAOkqQnoCTR22EhEGWnLJ84wXXqNC4BVmKJHMedOjCtEKS9uEx6DhkJJEpRg1CngyPeNkKUryihXkHwR5yKt6L09KpFfz28s7qFFyD1LVe5cYYT1MH4v7Sb/4SsIoGXrr04MxVn3nssf29g1PX3XXbzXfd/sB9d9xz/z23PHD73R+5+dY7b7//Y7c9/PAd9z1y590fuemeB2+/497b7v3wVVff8Tu++duuuuaqMCycaJ8zqC9soDjw1qd3P/jAc/bXEyggv2ID1AXsBoCwf5QuU9a3ECWwsh3HvgRL8EBaxxisJzoxyNEIY0uGGj4ReeKRU6NT7iQT4cXAh+1iVW9TlsFSlvFE6kTGAclK7DSXe8GinVruxy6Bz4cus0j71skNwzGId9ia74W7SPm9JFWShWXahWQRpOYIFs3FAuBi2yFxBXkIw1bsDUExbklfedwf7Zr3H37wt3bL8N4rrz322Gd22/f/7j/7MWD1cs1jvetsqqEUZpthGeB/Z665Jd+cSNOr/uPP/8w/+Kf/6HBzYtfshqEJhu0Y1nD3lHRBQvBIBXi+uWLs+UmIzslQ9jTMywvmNkoRW1mvEpvW26GToIM0DVMdNQVgXuyX+CCx5n6JlHBt6KS0sISPBv/3T/wMJijLaNp119xw1Wd/44nDU9ffetOH77zjo6fvfuCum2+75f57br3vwRvvfPCmux64+e6HTt9/10033XPXfQ/dettdN9798E133H3ngx9Z0m5TdlBkLzWq9qI+3FvnyV9861UPExta4nU7b/sg+5F/889w8SKJLl5qklNjH15E/2/2y6G9nBGz8zbxHi86a/hD/Mh5FQCVE7YkCFFr7N7udhdPXnPL//63/vHP/t+/8XO/9PO/7du/rZ/qoX63rPZAesS5i2UbuJOVRghU1gnJ5kVyzVIEAayoAOIH+DbA3eFsNahs9k2mS67e77dTfyK5Nmrif/fTv5AeHEbN8ZSU0X7Udju+sn/yMJhjAhgNC1YBX4iEgBAmdYKWaVjXQzynY5d66xp8Nc5OHJyY2+P7v/Yb4SkXzp/P5g3E37JU3V931e1BGzz+hU+G4eHQ7sye3jmIe3a4f9RC5wfXF0YVpEGqCu0oYlEPUhOb7FFpUI5oQqt2SRkPJJhtv0nSTbFBLznPHo38C+/bJXO87xL0bdcSR219NKcVIIYIG8KuSoCkoCOvTEkDLObjVMg/66gLmm2wnzDAP/Fv/39wwAK6FkRXXXv9//OjP713cOLujz14y90fuuXW+66/69H77r7/5vvuv+nWh2657dE7H/jQ7fc/cseDX/OhBx++6+Gvuufeh66+6Yav/x3fdjI9URXQ0Twsq/WwBXAqLsr0tfOvQ7uTOcwkVy4TQXOmiITGRQOBvHkg5YOqeH5K75N8UxYWw+lDmYDNECmpI/m8d5ItcEqBLNHwFUgcnKjPoz5uLx0huy0HTMmGPLXMqTXWIgEKMBP8Bswhl1hWHgdXXgGdBc+ZsHvSR63TRG0WH5BqAiyZLTugKUt6T6ic29qdQmSCvluPF8b5vIsn7rdzNzZZnm0CGwyXJm1NElPA0Okv2ArcmP7C38spxUeAwYFXmPjMf72X7EBeeA5klnj30ly3HuvrK9FDwc47DNeH87bbSn5EjiUsPYLO2eSpnKMmC/MlwSmg4Qlpfsz34Rlz0qXtnMxJ5VLZxsMJwOF4jMI+Gaf04GBAlIRtTZtiMBQT4zM7yMhQz+nkddp5Dn03oXa0hfjogTCnsg29BHkAJdlH8257voFV3BJNKgWNK1gMPpfgBwxymBchQFpuynZ3Gef9U3/+hy429cWLry/HdTfWj37D10S7o6bfAovBXJKcoWAufx+LTXm4X5w8eebM+9sLf/S//+MQH8TrGBzrE1lSj/g8zAODGDMkZ2jujFory43eQ7BJRoMshb+6yiTid2laFiN0EaKOa+D3HcgGoBMEUnuGYSJCpxHp2i19PuFVaRkSORG2j+O1tF9n3dTv0qjgZ/T2zEFiYV69hX8llZGLF8wd3WlHyJjbn6Mp6XGIMh/KmIEiI2DLYIgsIUUp7w7cMNC1Uz70UTNM7aZy+fDLr3xwzfU3KWar5PSJ8vv+2PdddXDtA49+/Zkbb7np9vuuu+WuW2979Jbb77/21vtvuOm+W2+57dY7H7nzzttvvO3h6++965b7PnLi4PTP/+onT588GXfkOCUD9uv78eR1J7ZD2wV1kBe46pB54iKNmNTa+E5CEPDOrCjpGaEq2UTiDgg76NYEaSMiFsDH+0wgb0CxFRmnW4MO7qoqkWxm66yVCZwYwPcj7x/NUZVTj+V4iBPK8FASP8PjlABJPiO9AlnSXaKduFMPgcQucicLkM3h1ah4skkwusO3QyiudVfiSrlLTJFQ8dv1kAoiBqyZXMtuIz16MomVwTyeXyW5zJUuuNDOkyV797NfEYdoMwB78JydREnn/dx005ujIbzlRjSQEi5wMVBhnfd2hRNY4IENcHELNG6GCoalmfu2darffQ7Cmuq+7xjrdTIckUDKhx7oRBIh2ucXV2Pz17pcf/2hXH1AHvBe5Y1039UfSFtoz5VdKJZ91/1E/B70c52C6yC9BxpLqlidUnNWBvrC9zE+YMjH4TZAU0PCc8gVlnBWhk88Qj54cZQj7qGnDplBk6dFWmY4BQIezAQFxx4QsvcwbKRL5n3M2JNPq59xIWtAvdp4GOf1MA3GiJeNygTyoLebSmam9ahj/gCXWM26rqxfpiKjtcuEuGTU4Etw/RD3AN0s/LV9TTAT1fwT18U/IPkM2LpFlcZNYAAftTGqe6sIPAdvZ8QV75Ipt/FU1Qb0kHTSQv/kV2gzSmStBeFZHt7EM4fW5boMKzI4zuJmaLY1xG/AAAm00hnNMN+Qg1zJwEghBDBASIQw2Hg/X3RrAoMe50UhuKqs8EEUpKsn8yQntBBFreUVjzGiobJk5+HdB910DTJKeUR/9BllH++uiG7nx3gySAXZmrqu4Y34JQZEtuGMSq1h7Do3IfA/2scAIeDAWqQXsp6n1k0XEnFkKdoDoSGF9MOV6ltECltmAgKQsNISIG5rom9Xt6WnB65HiAGn41zTSCI7damCCyS0IO1wMdPQe2ixR/Gu1SKLR66bRod6URkB3449ce9z1j0bMLTeGgomw/CenqRJBAhGh0Y6n+6I0I1+9ApdvmlR2KVJ8Bw1MTEHpHSIsoJfkamxMyOFebGxngubybOhaa3iIc3Way51jtA62lo4yMjXiHHCphPZaBldcPmIlbW1jxhaCCCx8oNwzLN8bumlUzq0I1mPG8L2SuAOg0MFDDcix/GzbskzXRNHw2kk3fQkOzx2ABLj7a5WDKVR3XZEgb4SxahkQpvB51MYnji68nUaaeU4jtumg/Qa3EZvACh2Y3d0TN4PnbyJnU0VYxG/GNFCrwEy0is8f3HXPZ5JZpehWgbgZyHoAMAxGDi/lqTfdCBOijTd5CU+WkJcs7QAaXFZUDSDI+GqmA+PFoQxGMN6JU100FsICcww9KA3IpE+EiUqCeIce8YWTIU2cr5FbWIMvsBzMagFfWCM/pX5Btsq4mN8EneDGlhJcvDFI7geOQ+/ifthK/XW6GCE/1t/bdEjy7K2wwfWWke0uEcY8yI7LT9bM4SHSFMJQ8adUbaqzqPgvJGLftaHrPsJgCwgCms6UYnfborKRZJwKzQdgCDwkVGxEK6DZQi9iJgUS40I8q5r93y7lWdyBgjiH7AI/ySxIdGhm2RxZ0rwMDO2OdTaEv5v34HLdUmjo7M6FR/DTdwbFhDttBT8WpfcYwrIpI+mWQwZuce/DFBs43YeYYsQXhk1H13qxm3/xLnevGC4gq6S3nAODGrUrVMBtIHnEb0aTpql05NpMheIJpk2Xf14aPmi6Q23ps1XBtca4DI0AFE7j6NldmjfeuoSOWpJg7qb4MzE/gA8xS1BinxkNLN4yPczBmUmCaK/GjMqfx7SkqGCQ4dJPibQG+Bn7uhjmO0g/S4aHLwST+AHgV0WifnhjklFro8qHoOB2oa8bdm9W7x7JxiSeS8cXPfQNg3ftRS4zHv4GVLCJe7wJqg2mAHgZa6kc+IKjchAl7xsikCBNMk2VtvE22DIht1UI0sMFF55ilzCN9MpLXauoEwZgjI/AVg89vknyKtj3MO5eYQXakOxGAKiwtmxRMYK47eKNSjKSb7xklU4oUCaVVMWZ0fnL7zyzgsvvfj6G6++8torrz3//AtPP/4lXvzEE19kzLLc4x689JgYAW1gviRu45HYR7Bl6wRzHk+AaSSTgJ91ngzh5IS6PUuWGkkSld66N4AZaBcCPhzoD0+gibBhGmtNE2NlmBgfmEMGMaYHK9Qgv1AYSMEqiOM9+pa54gC3ZZz7YtxmxWYzp62H+dDhYtlkWVn1aCu8ix9lwbQ7YiiS/WRRekMOnJ4Og67aL9M8jKqDXR3UF9+K2vrkNdd99KMfrcpTc3dpd/ZyyCvHJqyinYIgKPZvOLzmxuLw+rYbfuRH/sXtN173e7/z97fn2xM3nqiPWghkgrh3BpW2WV0g3jewAaw5SkLoZAzESWdd2kBHSmCpIZ4OcHaEKc1dYHDemp4tS0MgXVn5GSD08Vdw0xuH+Kqe3YXtz//KL6RVVgZ5WpXdLr0IX3IxGvCTe9pcTtsDVwQQhDhmorXxsGH0GlppQUyWGi9fqN9+7e2XX3v7reefffONF196440vPPM0D3nnxfflt70L991H1wc/+2//fZ/S7nFzuojDvXfe2u3v7QdhSXqJ0kpaBgOK4qIsUDljTzcB0QoDkJucr8uKIjkE5s6ff+n4nZebS6/U515qLrw5XL7cR7lXwtNryGROUKGoMEkHkuC0UVFhIwSiFMKdXx1OBxMZoqEpADMTtbvfM7yznedTnj5ycnP+2BvKrrvmxG4qo22bBMvx5e2JwyyM8ksX3+LbuwZZPmVJ2HZCTYJ6ziEori9bJ0rmDHZVpJCAWkBvUXK//aseaY6O0QugYY5HJh0UDjt+8VOfBLpQFQvEPkZFdLj33C/HhPhctOPxMh7FxXrVYDXvtsdJgS51NtKaF6PixsbaK/rdp5HGJTo/7JsafEt5/Bz0x+NAa8VoRiboh0vIAacZMusquDhKuhm9jVxlFkw54Yq31BIFGFOIk4Q4U/zC889HRDRdWxYELazOOILbuRwA3HX6AtqWMVS2PIg9GjLEQz2KnWCPg00cv78798Vn3nz1uRdefumVV1997Y0X3vjyM59rm/atl55CEmaTfkumSdDDyJ9wLqoUHQPaO6VgjpSY4x0QQXSKGY7sggZxw4kVFYKnA8xdTUCwojJ4J6Ja14XFbqLq8GRG6uOvQ8S0x+91vC5ogMkWLqAq4yk9qQGvLMNijCajHHLlscWkFyxRJO0yrAV42FG4NxyTrArLLXQekLSqZB16XUpA21buRxat6N9x2GHy5hhRi3oj4HATT5fO4wru3tWwQ9lb2iZjjqIQlNa2K/aW3nuDrB/xzargV1g9nXfW0/eSotoDN/vFI66rPG5HRo4MHKBTS8JKMjllDG/SgCdZsOGZSd7mXdPjjsBBVi1h1zr9zxBnoPY4V3PpSS9XHaI1sKd185ymElRBXG2uXEhrQsqzanZ3dZZnwA1fdlo1i4YjAiou4hH/HNv+InCJGZfejWBWUqJDdC7QCJIszjq7gg6yl4xQT3f51O+fO377bYI2ya6hvdNwfvfeOZIUUM6Xm+44g63s7Vd715anrqNBn/7Er/7h7/l9N1x75sd//Gevv+1a99fFZQT8MFrHNDbeSlCgOAwvPkyagIohO/GnAdaXuiUYm3oRSbNrsL1Caxw6N96F/bzrLRuOl8djGu+dOkPbOhkYWPsL4l24RREsaZuGx8jeOOgCwjsfSVQ67uAoop3crEesbAKP4+/DKR3NvhG6ey8GA3qXR8XeSRJ1c74ddiM8Y4BUwkRpENDcm5PwQ6Cox8xh29DK4tOf+UXArdo4SR0OSZAfXoJ74aLkMLoJqpP0oil3AXKQ8gAIk2DjEQNkN80CvwnGN89/8NxL77z65mvPvfTSG++++earL7z47Ov0sb58HnwIk/3Jc+MJNSjT0tdgUB8j/+C8lspI2xJG0BrFhabKqwTjQkXcmheGNb0D7vE/OOxa5SWtS94iCT8msAjK/2AJ7gqHC6A0p/0DQpisyBPnDv2klvdUgXnq8D6GB9R0SlOC6kwcD8W0MFd6r2aF4894Nl7kxnFn9QkxqFEQQQ7jIIG1g1bOTSunsQ+ami4gDq0rrOoCKIcZ8vwrs61hB1cBA9e1PEYmtHaN0iImW6EJITiEP97p6p8G1dW1JE3POQQ9rixyIpMi4dy0EHb0q+0XECfy4i1XRiO5GKYcVmmvaQ1BIn3ngcS8KYucIuXGda3Wys8ElJBA5w3KFuyHI3vajuWLWb0CMUjTonafFwQpXyzn8h4ij7bw7WB01ZWoGUWJUh+eq2knPMTbgswO4JMXZylpXMsRuE6E1yEVAGs0FkaDSkGLo9yZ/BYPhJrSsGDsum5XY+Y0jfpmRKWRQTycBBhh2OIUMBfxYYowY9dMkX9o/EKzXRIwdF4zPAMSfIUhdEYExHPpkYIWG62Cw1UAEm8zVhTVKLnVMyHQg4eV5Q6M1SJcNclSSDX/Y6R67OVGJyQJpBG5gUFRNs5WEmvYA69X09JSFy+IvEYtfWq8Fq7lJ24Uk6nhrGg7fJExWGcolF4QJwZvLEvJlVeexSSvOQUjNjnpzVrAOpw4mCgCJnpSGm0DnxjRlaIQMKQp13byIUJH99p19dJjjNmNsaoPMrBEqkjRSBJYtRimdGWANe7cuptnV6j7iC5iV48OrtwGpd+ayuHsPMd1IoQG3yMIYrS15/xYgy4LMYwPr2XtqW9gXzTTldoAC/aEW2BkmsibGW78ICPE5saSgBM5caaaCJOCJI2OCF3LAIklsnAMT2zK6pqMTs+BGnEPgYpy4C3wlhDzdP7OQ8Oh+XQrgc845enryA2JJ/25+oMOLa7+NXCsXy4qAhGRL1p+0DRSMOMYzCk3JWDkIp91Rx2jxBCv9ZGeXNvPZDLyBv/tRiFGYEn4d+wJLP1c7G0Q507lBK5cGzovvUL4wrjnsaNRiDmnuoEIi1HYz7IHAwb+IR95TQew0Q6JmicEjyGaF/Pq2m3jaS8lmtH9KS6hQSZNLUajVY6nNSro3mpGGu4Z/oa/ITtOHWFPOAChZZYvhJSnTVuYWLd8erazpSLCl0cRBQhXQ8jSIvHACPMCV61hcHpsjZNGe5yfJUMla8rXcU7Sp2MfRDtyEqBPPOuuyeDScv5NCGI1Nw5jQVGaIVzzBalgtx3ayUtYsALsk7wCGtMoHbh3AYEpEAYIlq9TZZaTEtFyITj/i9u7yhDjgUCAEn1YYdbqEcNpMBNYhhnYQmyDUem6/i+Ji6Tpa5pBvgTflDaEmwt8nHSwJiZ549UEkMusrLowzBrYiMHbCrzdKtlS5JnOGgKeZBlGv6MvWBiHwR6zq3fpx+IVPmh3SxJ82HJwO44Wy+egbUjngK3LgmgHUAOKMuZFVhZZBbzg+AwHzgtypvwdAddR7z6vmQjlFy7rXyJXlUpIaVdYJLopThXFBBEunGMO4csnYRzL++hjcMp4YEDAXZoyjigbyQsRmAaZ2xeXxfMIfQoRu65sgXAzpjgzpJXPKjHoIFxYsLMuCSoQbhlUzJUd7mtwsQ9hZi2O32Z5io2UrEG6Dg9cC3+AwktJ+AwuqJlpE0jo3EpCe8h5zk04txhscphT3K7X5/JRGtS7lF+IxgFTsY5WAYpRAgFdAx7tVUFK6a4bohIiho7XAA0W90yPNkzcoczYtk7z2KagUVcOaQ2IJKTyyBGnV0DTRM6d6J4FvJUH4NUgX9fgxa5JAskRdCnM+Mr5ZzQuLKLOIjngO5ADMVIBrmN1w4Z+zN4O0GH6JYU3AJ+d5yF5OZW8nKbFTXMZmCNa22YaSaddVLio02vN9gmDecgsEEXuBTVqXJiOF4A4Ub5OlQT5s088X2UHc700WbI9rvcP4m/4nV/3oQ9f++FHb3/0wdvvfeSeRz720Ecfve9rvv6hez90/6Mf/cijj9z/yG95+IEH73/4w3c9fN+dD33o/jvuveOej9z96H33PXj/PQ89eNcjD9z/0L23PPL19zx47y1f/aEP44KWGzyPwvUYq3vkE7I18BoXEHCZ+ACJZBrxHY+vSEgLZKp2lFMSHQAQg2YeRbIDkmMYZm7PL5Z4yFOvws2xNdGwZoihwf2IJaQVHfUEO/wKh8Gdx5IMEbZ1EDdEyDRvMXULH62LPN+bt94iB2HkIc62TcO2teoIX0E0ud2vqIDnqYP9MSzIu9jJSzTAsGz7oRnCPQZvk1y4dH53/Pa5d97YvffO2G6DLCziZo6HcsxPX3tVenjdnC8/+aP/+nd8+KGy2PuB7//+D7qLh5tTB1cfMrrhXI9EcMTYEgo2hF5ZmoBkRQkCjZcyik3fCniEhvyUVNdjsG49HvIIxgLw8TdsgwymODehKh9dEUQHl7kNG7nRXO2VRPSLL74xROPx9ui42e2a9vSZ6rf/rm+45957PvRV9955/w133HnP/Q8/ePe9d9/58J33PXT/Iw8xxrd95OE7b7/3loe+6qGPfPTBBx566IH773/0Y4/cdt89j9xyw9333Xz/h/CAOx999GPX33bVox97aA766uAgmtskKMgNn336mb18PwfvoPE74D2sci+SAF8YKXe/SvEZxg4u6dE/87hrttbRe4uxoIfYg06qqmxzEKV7c36IcgBY4qjmoe0MEXbFvpUecBBRknhFcdRZQWsvo+u8CMtdrEHUhG3cTTkB5nnsaT+38TZNXPl7uUcBBvGv/fxPMQYnTu27pz51te8wj6fQmTRY9ggMePYvuOm+Bc/iGVxUD9IAo3jc4FHNqD5yIgnK2dwl+Nqv/0a+m588OeL7VQ4LRyym0fTxxz/TjnM+l+uS4aFcCJea+N+HX6+hip9PU+vsHyCyl4UADLTSM8Y81CTJeqhxwOjOXsXI5zwjbLE6065FMHfWYTg3vYZo941qAeRw6pfA8xtS5WBT8OZw8loJfE2eH6NAAOlhjEuaObzz/gfQ0KN2mPJ4t5WF/Fff8I133Hbzg/ded/tH73rogfseuPe2ex648Z5HbnzwkfsffvSBh+5/6KNffc99D94OOnz00YcefuD+O++99eF7+fntDz/8yH333H7XvXc98OjD9zx031WHex9+4GMYa4gByQmFChsE6sl/JCeAoT6uESN130ECLDQh5pBbWTp500dBgiEEUljpmpQ9RavrtztYKRl4S0K4cm9Ad9yQuDyNGLvCIS0zYBJQOMgqN1zIZxi5fpglE+QxMh4qmdDDbSEIHnUidwmGYibuMZ817TYtwikZeiJM73D9EBoZN0EpiBNu7/bMi3DXhut8q4UT/s5hrFnEqDpVmqQMVufOBFgjlKeckyndzWFD+iE58QTiFva0IPE9TaabvS5wNtG4fQac6JtdEVXBggitWsgYPJk2+73NMPf9fEz49M4GVHDdLLII03YwWaxLk+AFyJoCcrCeoeAEMOR5GBCJWMEJ3thj6xmiGMYNr92hDuX3ErgtLuOKBcDKn7Rky35E1UTIEKRa0iMDJU+ez7bkWFGDjAwO4kDKScBIlCsbgoPi3VG0j1A63EcEL5cvXXr/7YvvvEk352xTJ5HlyD696rqbh82N+0N68fz5/+GPf9+p0/tf+3u/+9/+xH84TE/tbw7DnjyAVJqTuEvIGhWkhZCAZvQxBIG+b0pVBe2I8Rh0uKeod26n8EoCNAlUesEmcM8qc88KA7nWxytIKmMOZYgJ1A4/cdqp4CPYUJuvx4+ReFI0XxLnbunr4DLrFu+IeOwHvGBE+ahdXbI4Ik0RtO7EX8oo9xi3gJ8rdUDJJK+jHp5hXYgXuxyGgR+SggDhZwU9g5488/SX+XG+2Rz33ZjNS7/96D0PfsPXfvWjH77zqx6956H7b77v4Y/e/aH77rnnzvvvv+vmu2++/YFb773/tnsevv2u++/66Dc89OiHH/nQ/fc+eO/dH3rw7g996J6777vnox/90Fc/cu8jj3zsvofuuvPOG8cGa85ZV+dhRZtgzjBZbyWBAo7TBqdKoS2r8oUxk2sQsXJlxDAeRj9Ro/yTHii92r5PszQpXMnk4hFlmSsgVJhFQuRgrZVJxnledGN7hRnCwxFZSZrkJU+WM8CV+AYgkRWegDURet51FTmnCMMnHN2vQZCMYD9CtkNgk9Lhsh52G6Nj4QoHRelKdcJ/ZbCAn4SJUBFLAE2ELMMQQYdh4iCwRQqXztNJvIIYp5VO8ikV+Wbg1DMOxqdhOavbu0cEhPXPCAgX+SPwWsmxai1OyNgYDd9zwnTgdZYi1olC3k4QAhdG8goD+KxEwTKWYj0B9CxUMgpX6l38i2emHmhCo6MMjc6HiWNe5vvcho9ctsyktHGGV0PnhAAOtJ7wQBeRsliYMaJNQqfxwS+VxOoujyPA/yGgaP6BJ60cDHORAMEDnhhbOFNpQ0ZWG00zuUPomGHGBj4W4qfguTfzEAU0VlIIZ3aCawX/qcGZvR12qcq8IO9XKZiC2MUTeriCk35Er1c8kJ2dRA/stRk+JGVBnJUBEED1oZPrMuPR7WlkvcEC5BJZRcSQ5IGV0pvBUTGkExrvoIrHuCyfxhmg7i6U0Mg+GV/2qGxyltCMjgH1QA3EGwxMV2fAUJWrqINGdLQFzxtQm3E8eFhBnOLykEvX1OEzg34fh71XHNDmKMFePJURtbNY1g3rtNPiJq8FTqL4YLNH412y4ZoOhaYdcF0eQI5GQ09gaUy0XLl6j7fyeTiCTMV1LhZNulYJSOcRCL6Pz9A/dR0t5cHwBSsbZFVXX8A8QjQkg8dzkF2AnIje9Z1lNUg4HNyxJeb5AQ9zBRkPyfJKRYo78Xj0O/AsyOLEZEPfydBmzvXhaaYlescvq9SDePVewJifJt7dJ8VFTSmcYQrIPuznpe/0j0FYkzpJhMCHpThvQYBY8MepyPC6qkrV1WohqlOOww/mYOjb3oqA80h0jsEGWoAmtR1/FWk5uqnc1EBY8Q0n4SwGSQr7djesJ+lAA+hUFDsZ4pF5vCmJGQ2sC0zwSYbDTSrrtwFNJZkmtjZuQ5WtxiAmEBStfbu11vbA0oiT9Vo3F1rgdFNXZhX80yp8P8V53HQoG0ztySBWfIuMIAdJ+NYSES+5WYzUCOos8moGzionXWYc+cwKO75+HDKIjUAPJgMVvK8HySPPH0mBS/ASxomHuOtQdHW9iri0EK1FWcAlaL9u5pEsDIxnUxFilnntToZ8p2846SABAA+WABJdty1t00eIHogcHINodqNnOnqR/MygxUKA+h3MBb+sL0cTPoGHGidG65hieQ/tocv0yBCiLzwVBc1/utCpb5dRVHTtAObjl7xHj0NFCv2CBXHaI09IF4wCKIq5yBXgg8sZVmwL8bh26EhU4BfZPYvJFJ2zaAC5AAg9sy5OLkM3AAkYnRDAaYk4yx2CLq+iHRiWcOMTY1YVgBQvNbGkCTmsGzonDF3TgBlRA7QlprdrZPCwlKQkBK02MboxBL3QcuA/ThWiunA3/JlHwUgxEu4AjKF87fuKVnAXC1U4meVeUIxBdgT5NOabMLuLzlZ0yLPcGqXMjV+B0U5T0CHsG+WJx+l7Tg6PStZEyqgIKbx4NS3uI7q4kI5EhU4zxRLCZDCtza/BMiUK74dGMXp8i8ZbJrc1fBaa3k4WrQHWtjlOCXjQ1w1xdCciEhhvZ2g8IhveCRSACq6y8KVOlmAvcodpK/QE2BGdDT0FU/sucKezxw/ROPUdagPAoY98vXR181p8d0URn5v5IjAQugNTIqcZEdZNUEDBaQruleEudC7CKYvSnfOzG+loqPWkmvEI+itlSR6FlzYWP8GEeJMHHemxyKKkQh57gRAdyqOWFyTJ7FUGo4kAv0XPgCzePB80Hex9bGukAeMWx93cLvsNCKQpSarBUm3IeNvu6ODqau6aMpnOXvzgu37/d/3qxz/xxc+/8YXHXv7cF1985vNfeuJzTz/2qWc//Ymnn37iy5/71ONf+NTjj33yqS9+6pknv/DsF77w7Gc/+eUvPf7EE5/90qcff/Jzj33pscefefLJx7/w5Muf/NXHn3z21V/61U9DQZpdy9sQCq6p17nDPcLS25mwOwkfD8YLPSY1LXP5LvFFNik3MDUCDX3tAb5BQVSC9+jYpRb/AfCxP472ADC3eLlXivSx5PAoYBG8dWgD53/rDqvGx+ACEiaIgHvDGwL1X5Y1HfchEtlrWcMCtPLsTL3dPcDw74pkaiFJ7LM2AdjAe/p+IUmIE6aoKafVHpY5wE6KzX5xYpPuZf1IC3fT/rXxwR1BdPjOC0/+4T/0+zbl5g9+73/3n557Ls/iE/nSXepOncpuuvm2s5e6zckTKcI0SsqCZARW1DR7BkMGAmWBKeP14GaSlEQWWckUSTsZ/4TMT6gGcUXX0nmM+4hMMIABhOmMFCNU9vEhsNlyQeAS2WEKizloj7fDtYcnIMPlwYlLF8/+oT/83378l3/j2a8894XPPvnEJ55/6annvvwUfz/33BMvPPHkl5987EtPf/Glxx9/8blnX3kKx/jcM08/9tTnPv/EZz795FNfeO7zz7z4xadfeOw/f+nJJ5791G98/u0X3v8f/sc/E8GyULz5psxOj8cXCN2rTh4QauBbn6YZsX7yFE6By8PcBqhmEqRFQQ6ytLXOOcgr6blzWRa/LUpM5CpnGvMkLWAjFm2J+5RsnFkUa4kEHuhPcR4nM1GYA5LFs8QykNi7YycGWTKQWTbIgCg8FNW3kLQ8gGbeAa+/+Gu/hidEWUICKchyvtfNUiQvGuCeZguUvgfKvoYl5CTn53TFXa4Iv2VyigE8BwebbZKEX/tbHkaMXLi0rcIiaMFuD3wvkvy5x5+LE8bNw12AvBHcpbkjWUagGrdHjF27TIiVsJ2Wy9Xk4SUWGsTFFm5H6imII5AWNChcbwEHw7ExKcFALqcnsFkAuO+WpK5bbE/zp7aHieNBZD94bNt0uVPJmZmLWI0hXvA9bIuKPonXvHN8fq+Sm/PXpbMXvvrrHv3N3/jVF5998elnnvvS559/8plnn/jC81964uUvfvGlz33m6ae+8KUnHn/qM//5y196+oWnHnv685/9wpNf/PJjTz/7xJNPPfHFpz/3uSefevLZp54CTJ564vFnz106/nN/+W8s3XmgmVAm58BzUNOuHzQCohQMjBacg5YT4bBp8payrMgXfMfJjYBYZaCQPnJgr6YtB5CU8WS8lNjmYOLAlGu2DNNqA1bwS3yJj6GlGTIijoRbuJIu4XnIC/wVvAG3EicxxxgLjMWIzVbDA06+GoDIcVeADBDGbRZUoBQCaYsJTS/w/rmk/fIw28LP1qUXcebM2HD5wnkpGuG99CSssQ6Goi/AxSVxC4zCrpfoAEAgPQwPAYen0PwY98w9HC5JpqBzBxisV0oLtfVmAhUE30j3M7gIfgNqBdPW2pdaDXKE3nDpWZMGlh979wLAh2YSqMssScLwjpXNOP+OtyeD9SDrD1inH3iVR/yXeeIWJuEodAtKMjadO2XJ5UMVJEGVVNNoeWuAFQBm4CeIpP+2aQErYIhobULWHYYmQ6F1DHt0ksjajAf7+cFenjgncxGmmZ+4MTk8tTTB//GP//7VN95w6urT//z//NdNHZ083E83+YXjCzeePjXu6qCps7IkcxxbsMePyMQMftbCP3GUsYNqZAh5BIPrR1A+JFMPlXCnMi7vGC3ZMm+iylIV7AxfMeAxYj419HaTdyXhPdR1fIQzWoh1xfdYtMSby2x6sKpkgFFIQEcQ7DzWnTjFrWGrcYtrQVcjl0GRZTrQYwrryYsQGJcscy0ALc2QFOusGE9w1hTbeeB23A1H4GOW+ZDnn3uBxuWl0wlBH20vNT/573/2N37z01/49Iu/+emnn3789ac++9iXHwfRn/3yM8+/8MRLzz750leefOWZzxG8z3/qV5/+/Oef/OKTX3qMCP3cM499/umnv/jsY5/57Gc//5XPfvrTzz793AsvvHr9DVe17UWs1SAX1gVtxikAS0LOkqFtcepuPVyZoIRS8YFmVPeCLwQIdMW1KGo6iCJyNXXKscV5QO7UM3c8et9yYw5jCxkRNBU4viZfAykbzYXOtVuXHUc8dCAUlJkYRD7r52AA7vc324n+V6b0liFZd9Wm3pDk8X55SkKAl+GZGN6yC9ZlwEyWwZLDwNarSGk4sGNRw8pHnMHcXPRAxpfHwfUYHP8mbGkt+Ih7zRDXtsOB+Uxa8FWQF6dHsuQlvhZAFQdPnYVLYIXI7X4wGHSQTHTOwNy1p+KzHXG7CD1yFns9r4CXgYbt0OCJsEfP2eSvyLN1oHrOb+h/fAaiLG3mXVbJQMPcVXuQ+8UzYqCOdhmKg4j2i3BK53IxpVGP1Gg8DTYe2iH3hCfMEhZFvu6NwJyGv0rJmPJeNg2UgQVqCf4pZ3HFCHydT4/awWPRXA0PmYYGF6VAaK5fkp73T1HnNEuPM6FIrV4Q+Z4LM9E1YhWsRTDz0IaglpfjYwG6d60nMsxjGkVwSiggyhpGAXXo575BcoC1UPi13AOV8yGhBxIK+ir0lITrMQpufJDWW/lRpWAF6fcydCRH3mEGclGL8/yI2zivsL5vA5DIrQxxrAAzEwA3ViosVvp+t43QfiAxrqoSDq/+0dNiK0coJlIVCgmQhcCE6CY0SOQ18PhlHI+AhsVG7cv3EOniJF6/ztwLyehBfsQP+SONSPA7RfU0wB5wIvIPeOkkBI3C4LQEn7MNIrC0hb9wUFdSMGASjzlLSLV0TdPxUb7pCGdofNUTr4ImA0+FKp1o1A6YkXxKtESerukspP+NhxDByI4Rx4a70zIapZ/xk9HzWmi+qxCzNfTwp56UsS4NYuCNbcyYIJuNBdpBHndlCCHWtZP81lIofcUgCB66XHqLqGUMjaLaC50Ap0VWoDFOQpAiBVbIhwcSy44WxuXP/IUyTooMUJEwENkYyrjn4+6ChJG0nSjH4GIcPccFTIQsvsG3IZ45+Z80qHzFjiO0BEaHkIG0Ts7H4KoEFY/kiYWzhgnNTaVb8opoyWEemDuIQADGhh+jcOCBPC2D1MVx3zkbxNuhJwyhyBuXcAswAlrU4q8tCJzzP0SxinNdviGe+KUFbjF4rQUdEFHotEULDSalW0UNOOZqaZ0Pa8+td7WDHwhoaHBeYBb6Cqys8n1KkDmhNaqu8WQu/MZShtEZN8MAO+4JTgcbPIZvQV50PoktKXDXDv6n4wdYYmWgj1iFRDHU4CH/8JfO4tASIIdXMoIMoEHg+jhGirEiNv1lVGM00JgYBhnT3AjHnsCZVo+ESqCH/xRTnYRgzAQ7/kQqBVehSE6zYzUCzXyMTHRhCNhsAd+su+YvM7Dl8yh2sSEMZ/G+D5ej9+C2c2OMMYZcCyGe0+DGCZK989vrQ6SO2JTHR/SCASVhgS4yQxfMuS6HIcO70ww6mzBaCCS9dIEbzuQVGwbbcp4W3yA+GQve5iQB3QcH+EiR5XBE+oLOwUG1dRT3Te8Q8JphxLnWnopZk1qcHnuELGZy+phEaBCACLReMo6b+yN/aGHGBc1W48H0NPcT8F7Hgo6GZKqCVDQw+p7esUoQXArb0HAY0fogHdl5jN3xlp+QgHg2QsNYwikYRIY7glIYynwJDKIVeIXIQH+JHhgSDswoMixEfg72ABbWanHxmNS0DHg+njXzUZ0GgdChol29zDg4jGRghITUwe3sDNGIy3ZKyRDB4dIsEhn4OYa9kIz2m5KjnqEJ85ImYWf+mtcjLGDbk3UKELkdAV1ai12VATBbUxTqEJoyt22bCZ3EcxoMbqjPiELcHu+Pkq7wPhRoQLj48XaeS56BDXR3QN49+c68OWVm2p7hsi6uWm+D06c9Rs7zYUi3DBhRObZRjnMMZBmXQ7UAvIe1TMdnoz6rsuwClHXBB8L/8DO/Ho3hhXffPffGc8eXXj++/NLRpZfOH79y6eKr59968ejdty9+8MbRudeOzr5y/sLL5957cXvhzX576fL7r3dn39u9++rug1fPHb+13b7ZXXi1v/zBpQ/eHptzermLQoOcUV3W8+1c44g7oT8FmCvJRtlFx0B9BmP0cjOyGxCN9gYBExTRCulCctnC2RhOoptEOoedipUhip19g0+kHkCUyT3CsR7HvSyd564qDrx3yWNnwUR80ZwIuC6Wa5M5w4hJZCGzC8bUiVjwxZmoES5IGiRP4LV4wUDycGbC1E6yxtlxPToAf03zwgcjDwH8Zsw2weGJO6J+/vxnfvGmB267456v+rc/84vVYVKdOoO3pGl310c+8ks/91MvvPruX/0zf7E/fwHd3q+Kse8Ghra37BGMSV/m3hTSzcCs7BKmTCRmSUF2ROyvG2BBSHwM4cnPwCM505CVaqX1ahWes/QpQeEJSrg47jN6bWt7ocWJrtqcHOIyARPn4D/8+58grNoP3nrvnS8fXXzt+Pyb519//fLrL1x865XL7758fOHt5sLbu/MvnXv/1UvvfeXcu89cfuflC0dvdRfeai6+tj3/6vHZ93fvvbP94OVLRy9cPvvecP5ye+HyFIf12C3F/Ma7rxNF5V411oPXog1eNhR2NaFZBr2ZsIvgBM5YmqkMydQdi0m/LGDZgk4MwnZsrR07dkE/tBBeeN/YWP5BqYK7cGxAw1qsShJAxWkyhg/9my/Z3ALbWT73gTfEG7ftVK+LCueydAcvAgOwTPCiOH3mi084BMekr6HrQAkJ/h5RySPijOSWFVZ28qKAys4EYKDYx/aRp7wCKx5QXwMZ1g5dY0lU33rfvbS+WLbe4JfTfCUQNOHs8VFMZ9OCADcZS6OLHuCIVeYLeRneWXg1eR/PBzkBQB4QLvnkHK+3JKzbe4axzVMlYw6CVCUsroSX4gDxUpaJh92GFeQrKTVPQyBBx4dmjlAkEFBncyxmQQVLDzSOsD06JA3dNxTE599/M2/T8pBGpmOHBAz/81NPYqIPzr5+7p13Lr778tG5l9oLL106+waOce7cCxffe/3ovRd37750/r3Xz7735fffefHc689efOuly2+9de7Cq++98er591+9+N4rl869evHsG8dn363PvtMP8CneBgIm43pZb7aXd2gH6I0JixgEOsDVlacvZDHTpHrP+oQjZ3FqCJIySsHnZfR0ML5C51p5CcFL0CL+5KETab1Dh/At4xsTB3M2O9kFr8QKx0fbbGhR7hZd+gE5QdblseMIXtS4IFoKS5MyyF3J0oEbw9zwUzgJORBnMJ0w/G5ldPKD3CqdGz2BmnA3MPEKpGAEM4rTTem0VqUocpMyeD3kIhLiBIgLgtIFqK49zlCzJrMrrI7IYeCW/fXyCA/G95A9d4cQGpaa2jlBd8DYO4iJh5gIcs5K8GXs4BEOceUp/e1scoQxYVVAEJst8HaSo5kZUqtCgTxgxd5AkjQjbVzKmZKO8g70ceHOAn4F3SpDxgILtTiPIh8w74KgSRLCBjlEBlzCDUFDms/AfvueA9vE9oROx6J49LBst0ELMi7NsouC8822OrwjP7jh7Htv/7Hv/YPRYfr93/8XsPWZG64G+semXebzf+jbvvPS2Q+eefb5phma85eXbifpSNO5O8LoqUecB0nOwCVpmCfVPr6m/QANmi52YtmMCJuJTZyErBGiCHbe9F+vVwbxMwgS/5ThW5KbpmhTuiXShfDkssHTx80i+EVD4iW1kV7mI2+SDdJOYJ8h594c1hq2ntcI60LqWJ+OkpZcBBldT7GCcAz5RD6vPA4MRESICPbAGb6UZvGGxjVFAT984c03VqIWlkGWVQekyV/8hZ/kk+fff6G59OrFc8/Wxx+A3u+ce7k59/rRhbfrD944+86LH7z/4gdvvrg7+/rx2ZfqC69deOvFD86/dvmDt4/Ovt2ce/+D95+7cPz68duv7s6/uT06juYMgmiGjUnTUwLBLUg7JE5MbCQhkfGTse0siWJHQHeVjzL60V2bTdPB+tY9Mh56AlfJ8spLgyYgFqVC3iMJNAyOrHYNdnxSFkGPixKKBjqibcB1OHUCNsorJBSgM9QWeUuqdEixxbqJiZ8CuasWj/vWBfnIDDBDTStjUC707UCmcLULrurWfyeoIRt0C/7JcLniaSYtu+HXFUm1u2XVcapDWsRnBxcaeAh0CAIRlTynHWrchDeogNynpcQgtdAWY2JcUms7Hk8p6TXAXP5HQqQlhCaYY4FjbaoLG+ZRjc7fYQDZIHrcI6EQJQQjVPNaLlQUONfKdxZkr6IXlMjzioSKQCCGgQEUBw7fw5CtvlgggIBB3gVIvDtOS9RIP6PZGSBYjVOM3dzP3n6neExgFdAOpZYQFAauBew8RAmaxHN4MN9QfLoEJINwu5RGz/VVJDOGhbBo8VHJLg3GR1x9daXNGNRVFvgymtM1OJH5N8WVrEm4kMYprKHrm86qEJbhDSRS+COqAg4LDXLPZGaHcQSiReIDpKEjOlyw7112Qztps+8FhRIUhBUrpNZaNQTIuhG1zQCuhw0550QAk19iPKLvaiBbdT6vp8QjW63O8UlcYZVj6w0ADhqmxkkCp8l1cYcXDEcKjWjmfnQt9Ho2it5lxYReWtzAXaWDvNDlXGgnj/Xhp8ga3uv/gdd1RRPZak6KlMTCF/jYahKBiLTiJVw8liaSJmbFIko5SzOMr5iib8iraWb4GBwgXY8C/yf0kzKJ0KY9uDhkZu4g4xmhhr10ssDL1XDaMskGHRjv0mcRQOsFUq7L0PJJQNjTlUn/dpd2DPZj5kh2hinAOHfo4QiMB+8y8DGzq9cKCBaGdNIjrJvGh6BUaInDwH8RM6RUZY2EKcT76O+IHIU89vIt+mApcF2cItvHJ3BTZRCQ7RQEo4SwxPdgxzSXtiVD63JK3Ik4Dt1rZv1C8ZmQ4tcFQ0ZfzgMZaL7ulYR0FkGHD68/63qnMfggwYpjWwA2e4J/k6tjrzSMtEsCdq8kgEePIPZ0HIEJeoSuAnMVId7E+3lumKckASsQ4A8qgAiFkxDcGGOYGv4SjqK48PYC6WxzXOP8DBQDygjmsXu29BNyrJu5yU40gz4neMlatjVSYDmgCj5FACinAC34AiOCV2EQlwSCE/zBY2ZQTvSOPOlqKELI+FankkGxexBjQMPZ4lkYd8OUFGqsrOR5vGy2kiXRSVEzRBthhu14H4G92TuBfeDGOAiA1XoXKyw4153mxfsZ+MIaSO7jM2GvlWtci3SRrysLHGPyAebBn3EySQt/WwT2Q/zNFxaEM+PCSGQZcpvHu3oOr6BDrhnif5bj/AkpDpzCgLQHumOZQ+jsgSM1vuc9hd5A5sogGuJV/bQe5IzCbMl4Em5G212xSVDzUtqI/VF2/hRQxYBgnjIWDxn4cdN5IJEldRI8bdVFV3CDBcMNhnldm6Kz5GmGfZwx4EPEhyUznkbMerNWDqEm0TmzlVZ5uTmsRNgwS9SV4IcVYmygpf2/vNVxIO+as2k4Y7YePY0PWFgLwvWuDZoSu1LHEKCTegjfhlsTjAuW5zekQcLC6Vw9gdxGg+jqAgYAH4tpRsZIS1NM5gorPuT0Obx8RVyww0Ah+Rh/Fsn4uU41eWgo4VDgqaANbiHepK6uIlxB1V1bFAkhDtLwU+AlL83fEPkcMMBMNHkJ+7lxezpjCkUPJhKCQ4MnZkm6Mq06BEkwfBuNUzblLqLlq0RnmhWbCGh3DSkdAgmdnrN5KSIMqQTJNp14uCO/w1Wj0d3sDW0Prc0550uEgY14DE2sPRNhcp3SmILqcNQWQzCMPWOjJ7v0UVTpMZSr22bZaxV3UHYasihX4ClmMo0xHNI+INEzIvhfHPVQ3ij3IIY+KfJYYtsdX67RTFMC6kX5kp46c/D+xfPLeHRib7MpN8Wm8rzz9BBWWlUHByf2wz0dvcyzKI8Psv2DTZVHBUI32eRTkWebHN140GGBTTztTwsvmoc4Q5RkceF6FFKw0eoOfNzWEiRwD5ICM8RQlrSd2zRIde7KhseQvuJ5abdOkLntsWI06Jzz9EG3hIYs8QTHxEQrNMwLZLRtwSp+ZB3YM1mTnjBLk2begpruDwsHMys8R891knvuc9Ri3HaJcI8PTZ4IAkisCzF5p/VnfhbRVCI8mVBwQ0ewk11ijxzy4P0xC4EpQLyfdw1a4Oprk/Sm3/y1X73thqu+4bd917ntByceuLOKs8sfTKfno7/2J//I0fnjT/36J7/5234PcPXYU5+j+Wmyny1WlMFYnbBWCqVj1i2NByKQkvBFPIXH88eo1rFATs+/hFe7GQSdQcCk5M4BhTqG5iEXGAPq41IT9mNQEGibNGox+BB/cPYNvp+WVRDWfLnY33//rffQbnNUXZVcU6aHmyjI906kJ67e28/3Cw9S8aSXuNrP9tLiZFmdTvezAzWcsRWlBx52GU9ZsZeXpzyzKeVZ4UFWeahpOL/z3rsMnzeEEesrkpZx0Fy6LGGMqrn22maw/agj09M1sG/p+jopq5xxNkcTisFBVqItwQOrrvNUD7ALBImwu2RQkhYHI/DNAu5sp10KCOSta/ddtQMTJIqzqADBSXg7shHUl49OLUPpxlBwaz8+BQA8++pb6YlyAmmmKWvBhwLNvnVZHZosSObNdNwjTLptTeOwv8CEjCSRAIFuAfI0Fl7niSVrmJONb7vpVj55ttmhrKcOHmQNN0uKi03dSwK3rlMg4JcRkQJ+k12J1Sw+CT+TqcZDWhXGicV3EaFbWv7smlxvOeM7uTRdFj/2Pc3ju5VFacC57uGkrawlrjsrClGed8QXJpgzVwYOQ4Z+c71ttqCIeD2I1NP7oCEBzGTsvg1IThXKI8vHNNjfnn2f55zZ20/3qsO9/TIso3g/yXCB7FRydVWWUbWXkXOK8iC7rtps9g9PVodFerAPCTl1Ii3LvU1+mKcninQvpDeWbetpnXodxxZfEod7RJ0zdd6tDgKucS9VJepwHCg23pIEI4CyzK0bp00cYasVh6TowQvTVDCCT+QWqO0Q166MJpPwLKumuXMBfByVmIaZt4lDImEoXvGZFBBVCxaFx0do6iEZ5uOxD1u4LnmsA1uj0W0EAD7AnppCABKnXAEzXC6Clq2xDGEBkKZ1ywGhAJGjPzkEpGt5l/PUKl3iLyEhDsBMgL09mQK+wUP5ypR6lNIgsjF8ilx+iCPPydJjBvK5S7adGlhQTMgByE5QeBA4FG8Bi8OobxHB6FLoz1oaxop5vjRgl4cqElVwCH6MjWE9RBF9hKgmtJ5/jTHvBL0H/kUe4nlEjHym91rizoKrXI5el2HvJpgOj3LLVw6SQnYzekW40XNey9vHiV+ooem3iyOEJTMcyYvQgDBk/ZyllXiRHu1lJ89cffeuf/e7v+tbz9x627/4sZ+87fDm226/btfWH7x97tEH7vhPn/y1997e/qsf+9eHVx2SDzydeWkY1XDBKGWRHxrIzTpqPQ62LuwOp3Z0sQZSiCwP74gtETaMtMrQ4hixgWDNNPaG5hBMySqWwyivMloOV4ohuPCsedjhRCjJCKVO+PQ9IL7eQZdDbni4nNtkPARZNSUb9LoLn+DymHlywOn9MnXwQle94vm7ZsCpAkn/cY/Vs7UYYskfjYiIbdOwA5RwYDLbu++dLfeDZtuS4DfkgiB66flX8J8s39tLD8qDq4bdlpR9Mt2bs32wOi/z/f3DEwek8k1VeJkTjn9wZn+DXCgRCtgpKPIqb/dwK9cLYr7haCba1j1Fjte6GNZyAhw5kz7hRf1Yx3liMd6tAS2KbuxaAu/KlAa0CBgUvS1SMrCI7IZ4h5468YhEgKmDdStPtrBCIxiLtUSC6pbf8mp4/wR9WKcuCTCVMF9EOAH0ZIKJ5+hGV+Z5eG0YoUywKHEN8VoVvhLWIwh0YwRABoVuyK1ATFbOngbrUiISwlofiGBOESZacJu18Bd6rCyJtx9cqIyx0TkdmgrVpoJdNmWOilj7VcJw7AB0Q32hOgZx6Y4Kit/NIwx+xuNdHjG0/bp3xtKHp9UqlMlNUJuc6IbPKPiQSRgHLjxjJGPYf6wTDDgKZmAgYNIEowIbIjS08CR/xtvILClEDWzyNMB1BQrZj+9gS/k+SkM6PvQ9cMDwRBAImpsJvwNcm3FKvS4NU4AdeDnm5ovwIGHYet06/RJjBAxHVunouRhCR7E6w7go7BnkPCsLV9S5C9IJCoQQ3dUwLisjdgk4+076XfdeQfKg/ZCfovTe/PXzYZGD9VGBjgUbyxIGgXjhRQhLsUnegI/Q/RH/yPOMBkcxWrpDj6Fr0JBqDTyVz0q9Vndx4CyZ6MMgInlohoDRtJixt7gGwLoTcxzX/WX0FPmtYegINlylGhpBdFkrsoQN3IKRxNMYVv3AfQPubYT742b4LfpFUWMhAPmRkAmRQMDk6tWWr2hQSK8nmCn9tqwAUpk0VxenKRbcNPpklqIhZERot8f8E4krfSAALHoRlQOBgGMYDrY6cVMZg6gcxZX4yyzKd9z7wC9xuq6ZIE5rTQgLWeef1+WljM3Ye44TdL+jX1ZJAVyjhocRLJ0Hffo0kgJjGUTkaH6HB5IvO5jrPFnG4t10cf35QIQALcHUDmslDMXotqwohQAQ3VcSEyxmjeu1OklOtcFtU3smgmeD4A7YBvVLmHghtedG8yQ6MYdkWl4YhYkjzmMYLgyEJ9BT4m2t5GluHLaFQtN7RSl/gH3xr7atJ/ehhyl5E1OBR31HDqJ5VjgItCAEpocRjmEepa2ooYxwy9Iac+CLw4KUxE0dOeRlh4zDHyChSnICc5kG5B4KA7BLgB7ve4K/dmQH3AveigCZTUU0FRzO0qLAadYiHo3l/WutAaiENdEiuuAGZrwaL8BHAhxOvzPrir8kZlf04Npr1Z5AwxT0N0lLtTGaSWvgTgwwmGlRDHBhrGHSV4SUrkVjZ092h4wgnrE5xmnGjsChheR4QKutu5FuYNVVBmfWdKz+YjcAV1SMY9JgN7QilXUl3aYsSgu5gBaDLFZ4Vz1A4rKWmdFlDKfENRQ0RXFM63g0jkqsu36DwdJsEV+zIBHnXleJ3XlXZyFIdT6CU63uZyFCleBdfvzTK4DmAjEicuHWVp+tLkLnGG9yPa0Po65Wl/NRTQ1qRAnYxBuIjo7chye4okBsjCU29NnykqBL2EMX8D3cVbpP3AJZ8D+PrTGDhjDx0TYa8YQ8Meujy82VvXWupSWrNG4pj8nGxojLyV2ojg/it66qYAxFEoJLSORBVpVJAU6J8jDTuMlZPPcUcbI0Q2xkiBlSSb2QV4NWBBZ/csEKDuvuQQtOQpCJAN9z9sO6VhL3nRuOrJutgQ1oEnPYZKT/64URrh4nMaKTZriyn3A+DRIg2zB30vsVxWmKe7gyt0RgORrioipglhckCdmTrxMS9iHz2y7gJR2OLapIMoHZps5FZzZSo1pRJnuX2cHqEAZJmcWoVfInVgYYCJ+pbmNEnOueAHIPvQsTL4vEP2j12A6OGVIzhdMQZNjZ8PBOWx6jcGuWsJ4s7oK27mhZTY2OwkUJNpfag7YIVty1TZxTJlfwkykZOtFhJ3rMGdYN0wYBgmcx0LSG1DvMkHf3MoSog8gKUWm1D/+3/RDHZujxi7jnGSSxKcjWCXJkSJ4Pc5fCd+di3Ru1bE6hvmCV04li02ybi7s22BxMU5tCj1HwgHuQhQ0CMKwgFQsaeyRrNNOWnISVXG8BBDnvFMLLPKQ57OZy8vBZ3twOTQCctuOwHcYtbSyyKs0h0BjKqu2aHackzPERUrkLAlOLqa571MGmIS7ge+EM1o7EunUOe1QAD5gKrMsGBnSqO+8udk9NkcxSfMYM1gplcaqQsYMiYz7c0e0MuL3rAkB82hlmmZMpPTqm9diZTpUNFntfdunVujqtJ0Lg4/ECJSyELoZAJT022LzJwSZ0Bl87PqrKdLM58cHFc7/tax/5bd/6LZe6zW1ffdut+Yn3XnplWJJ/9S/+4VfeP/eDf+d/C/OqO/rgg5e/TKhvDk8Yk+MxLa2Q0FCEKCjcPgxSANTu2kgzyE2CX2appxVYY4AC9y7ky7EDZsTl1uQN03EXMhCOxynerXvSEddzp1Df5KjZVRFek1zcXiQqhSrlfXjt1Zuzl7o6uLR3dTUEF6vU82bDpXMrRhp1DbSTNyHyoBBTwSDJFwFACAc812a4CxJcsqTaKbmiqEvHllgjW4XZpUstDKofsrLM56UOd8OJzclL210y1Nn+HjEau10xK2avWghwJmJ7syFBLWU5OTYpTUC6Y5aA/3J7abYB1aCCbn+Npibe83JWUAiY24EJ8rdA0uyqoTiqUoTgkIzkGS+rAMzSAL7ojIozytnSju0mIltEQwrlnMu9oELDhAj3dKw8FhfquOtqcuOqg70JZgSB4ZrE9Cw9dV9WnFV5hUn4KvBBDLsy0dNqcJomL/b48+5Sb3EjURUAj+1YV0EFcrsIKJrgZGZmxITErAQG0mWI8hBOtGyzZTc2ZBuTMi+b6EIXzXmcwKUY3TQZeG23cwYv96AYcjBuMXd8Os32qk3rmeEkEYupOHGV5KQB2k92SPM90dtVWXVAV1xTbOaDTCROc0ZkbnSQ3In8OW3OXH9Vf5ygmoL4YEHsrsGLyZ1UYkRk8XRELpA57XbMUFq/H+hbm5uSSQ/DLiWm677ZxlGHc0CQ8gWlhRjM+15+jZgk0tY9JDRcAURkg+AYlnQNmyS1ImFciQnTzFL5JSGbVkvXJ/INIISMmOSgpCvAp7EA2qKm6/AT2oQgJ7wwPqkGN9HfPOXRSwk9Ko8EGruKB920Um3y10QswVxWSICREAXLtE3cYIuyVzHluKm7l9REMag2Jq5SDA/x1DEJkoIuof0QjYY9WIzUJEa84QJGzwvhP95/Fl+Z1d+sOOdyIVcSz7Dbtf5jKiMvxT3etxIL6CyKUEI9iXUyMWfk5Mm1+gmOlQBtOBXPJNPggWvCSIIWQgK0LCgiHgVRNSeT6clSQQNNYNB5EA1A/6pS8MaUBxBeunlebJIwyxl5COUolUgZZlAae8AtpiMcyl1pyK1obloiu3N9Mxm6IFX0jt4ObyCzORWx5kMcGWENlQsX0gghvb+UV99I+/7eP/ihvc0NP/ezH7/lrlvuf+ie1y+/9+or7/6WjzzyxqsvfuHzz37db/26cNi+9fpX2p2Ly/eSKq320DA4J+oKYR3nwTHOhMjPiXryGQjuZbrrWnJSPMCBz8HYrUNh3xgfhs5JyQBB+FxGMGCrspTCRWgdV29YoE9ieuvR6LBY5EiyLjQdI+IG6oEcgH1U8+Iq2H7x/vtpjNq6DV1cAElzsZ1SEa/iSwD9vEH9YGqYUg2Vgwtr0WTxKljGGHUMVFQ+GJ/LPLJqCONtPTb95DkQ2QRE8Mm33359mBjVro+7bCTnLLwSV1pcB+2ZsUa+k7ZxD0PHXZa0a5YMdp6VZMwsX6o8D8sBuMxVDvPIfwZAIpy4agmjeCZWyMRuvQUtyMRdAyLhGjx+XoVG2zaIXuIkh7aZtXk7f5MuIZN0C4OR74xsYsTzJyLYe0acoTdBFPAEaQw/4dN5XsKK4Uh5lOf5BlZtXZiknCdoRMtmVo3g8/QqWOv7LYhX5Ju8yHEAQoZGwTQilAQPZnSIbAUS+AFO8WqcDRdwKshdtPqxJI3Wti3yp4fy5GJIV6ROZK8ERjUUZWIxEeCsvbLES05AzKZmqNwDnKpSCTdrDYknc0qvGTYaxS+QedY7FWAGJ/aBtIihfmXiKxDvziUNo0AWpxlsCNQh3mGx45TlRQaHI8Qxlss3ZIGxVwM4ZmPbuyXYmd1BiUgX10I0o4mx0HT4ieKGbEmgrqU63Avndi0qTHfqavRN6zQc0dk3Nc6GkYGWjpDAXB6o4fZqzEQCVQwArKNLR4GLBDEjgWdoIosH7hdDBzYEdT+0HQGI0d1dIoehZ7Mre+bMtUzelmX9PAHWc2c7QAfyXVFYWwfbBqwJr+VzPWACKXU9KGmZz5IuCqQLfe1VAourMxAUTd8w+nS1rEqcYV0qARnEJfgUScsyAB9nDPgxtnIdFl7Yt3h23ZE3+TFWxHtiFBBdcz48iJp+R6rwPipIBipFhQcc9GBiDG7IExlKhpWfeCenlYbUmUPYtVv1PWSEHgyW2+gwje4BicwgujL/s44jg4d1pRNSLxAfJovvibD8SQKquoFWeyedwEzrsBqWZDgBCviqZlB/pGRLmCT+ufOmxt7kEKE4EVkgbxwuaCo8lP4R4PSdpFkWG1vmyOIwxi7uAXfmrQQx1uu6OuJrWT7YZCCFT+JhE75pKW30iC43UrmY5coJ4/CZca/KMTCPdSoMYWUesAtoyGGo12IKHTfpkEKOLh5BtIkXy+/yAKi/wopxcR5omvIsg4PCmMHIYs+JO/cQWJDzbGyCCBLNoHoXBvQ5dBvbOuIWsvhn45HkgD6czeVSGFUig5GjGdEtdYFke4675TLLvxh6lb280YqJKnUghLG7lEos8tuFi7bsLKZaq3smShwHRobP84CqKHGfpgGP63HEyu4pNX8o74FzBhuqA/9CK4kb7nHAndy7YqHUEqmpkoYopiGU6AKgiwbjfxh1AJDmHichkdGssSbueugJEMIoxpBtg5fWTGQenkBM8TB8L1g6QgAWgLcRxGsV2fNwyYdzR5aE8lqHx0GtqHiImsswfbAnlhJEa22uRVGRZKyiKeqJN9X+TMrF8GtNwkk7lL+wCEEyLDEgLaJJBikgBdPAhdYDF61x+hC1BkbE5Xkb7kBogDZkCYALpuTeAMtnOeBXgW8AIbbq25YRJHngUbQ7YywsJcNxCMqcHtFpogsos3QxLFVREBpkV8BORwBtAD6YhKwEN6SNQDpI4BpAQ1JNgMNDC3B+cC1aMWStyfklW0a0rLBBXC6WIAE1LJV5dhKpW7PTZygYwOZyVUZvDWwahw3XCga+gWNjBXdDav544w5KF2e5PYg/4QQGLz4U9ZbtrP1NRKMvgU6YBGmexSCsBrnwK/A2ciFoCSPEV/k0g0U2HHqTG2/XKPoQGYiRc7kkn0fd8e04JLjxa/5hbKo6kROZ+IjnODnpURqr94Js8IOla1tbHgWlq2kKmgEGZjB1lY2Uwlv6x4nh4ke4HVFlUjJ5WYmUMKANCMkewJnh704jjNPOlRp0QeGVFB5bgGPgGhGRH7rmvp8aAMU1JQHI6WEpsXcfBqboMNr1To3OcRX1USmj5YNAs0OrJkUrela0RwwThhCCDiKFYySptab1SLMx3cMD12IPAUhWyoDW2Ltw4BITYitDPyBO3CBmiLryJzbw1JTCESwyTWeQtCRIaS/+GQZlOLZo0hT+AZORIfH1CEeMsjmFGUQjamZ1Lysk5owekya7nqd75QxmEG8G5GtbZgUWADYIA8e1X3b1eK7e5SdOBHP/S7/yCTq9gEfgtxPIhFE9uJbQZdeJZ4Kly26u4grvwRbObYRDTvL0hCXpGqPkrPe68hk+U2VEoDMaAB2j3kPKIFIkevfwu6UlyQs814CIFB5gKARphviTYYKwCjy1c4myPmlJKIgyMr9nYXkrUDkhDvG/Od04Mx4kZQKIzkXcIOuJ0KnzvoUw5SUEvwQjLWkTTewvX+bzaQ6HI1Q78Ajy1eVWcaoqmsGEtiWfSyBC4gSAXd2l79rBVeUuN8Oz+Q5pPVlaKcSCYsmuuSYqT/+HX/jla6699rNfePruO2++9abDdx5/5fk33//Lf+5/2e3e+Z7v+74yDY7Pvnv23XfL8iDIN4x7fblh6MawC8sNaEtAEvxjWDoQy/EUZC6VcQyxCB/0WK311fJCuNCUToGkh+BiWEMUVhKVgPBYVPSUlENPeSaC3gWzS086g2dbcSVMESRBg1oewmFz6o5g7j548Z0gyBvgbUIyQzVxPf0y2hRuLIuCPMgTuCtCIEH1gArk7jEXHQG3xrlvJzVStVIc5PPe0rhEAvXMp2FXU9zXlmIzvLY8II8ub7/zchAWDXGKU5f0Oz12IX3QuI8ymPpuHrYkZvguYgG2F3myWzwilNWgy9TwQsRMm6ITXHJEsioADEIQJA2mBsPwGEwztI1bWhAtKaxMSugsANDnGU4wDnw9nudiRBA6f7eAzXO+H7dYmXfMR0fbvDpx9thLMau4hHpbZSSH5RUPz9K8BX+XKI+XpvYaA+QsQAhygBMEp+uxCIsgLvcOSOlB0qWTxwotZIhgKtxVwe+TeCgJO+TcPNcigaCrB88tqSUsK2KJyIfB9d0O/wijFsGWDLET8nwMv4cLFEXheieFYgewkz4Knr6ea1KEBT9ES1sYwIYuKQWKMFUCMrboxdL1iTwq6rAPpB/PZty0VVkUI5/rBpheGjZxSQh0jz/1CQwByLr0jLCFWCJ/Byeo4mwa6nBYT/pFKW6SAsx0nMmtQ1g3JptNtBdFxZy27r1jCIu8c5PqIChbeiU8GRw5Dc8kOhhfkiIxAKgmaZFmcUN+U4QRqCqZefD4vXnxGG/aT5pq8MA5qEdXeYC5+HACIgDE+XqXdpC5I8p8rRZCDiBZoeIe6DwsmWtuPcjKrUO0Bw8DhmI8PvY8DwG3E1n2on3Yh/QYXOwxIFlUpc7nXTdEnjH1r2saZ5SpZxS54lSW4QwHiZRkA1vq3ERVljkO5CKHkKwIjQjiyhqisJjmE1Jq1zn02YYH0IzSpaTSRQaK/gJOrhU0Leg6BC9ckSet61xcNEm0mNIz/oH/WiKv3VA4EWvhsHQ7sV9xgX7gXbRX0CGVSKIE6mTdeENe4/XSOJpoEZmXyavDob6E+s36KE+g9xZFPdxrxYfx1B7Dje0gxB1YcFAWFnxKQhrA4Wmdy7euVOnBF8YKI+TDprx97HcP3PrIn/8rP3TtNTc9+OhtyKFnn3n+hmtPf/m5z//6r/3mTbfeObXt+x+8k43jwd4B0V3EeV0fIcMt6mDoqUc3Q/TzDY8GSya3CMq23BiClvd8OhPWup2T2J7LxDohFsgXI84Z/q5ronRKhGHbR99a0KlI8ABSCB9mhKJ2bl1hywfQJviZt8iHvCLsUner426wm96yfhiN7qhJULI4b4zmmhNkCj6OHyGlcLM0csGPM9oMowExZkCfYB9FkGrygjyXWHUpQDaAcU6zO0GeTule9Bu/+Z/ilORwYr2Kvp7jE2A24MXzUmDFzGFQBTEZTzotXQv6gAx1+dhJKpiEE57BSH4Jqyj0xH5rLp5JMRKsLnwewrLMkJQKDxdVOXEMXEFm0Ao4M1SbIU7WA6PxNHQuvimLpf8uVICV0L/Y63lGjNcRGcphWaRUliHisZBsSEEPfvG1NJYaGjpd7mkK4MuURtB3F7YwNHItiyZBnBX4tBUC9+My2uu8DiEvp4J6qAkhiLFnQsPZMmg3PJonEzB4zNIStASJdSUGm1igOS0RDZ1AfMJ/SftKEUvZUETYEH8+bo7wJLgvZN0bzUcFD6MIeVXIE+y0z7K2Ky9klxOe29Aa2RJBMjmpR0Zq2tZ9T+tCCVWdsjvHI2k6PXSxghTfBU2E/khTA48BwqegPLLbTmrDS5LSq16wGz4CWlpBglY4ZWHloNx4EJ9/IV9JkowJBrHcglQtgN6elObmOwwXWKxbB9EqiYwL+MTceoK1+PX0XFqKUFPku1xF6KblI1zWg9Wg2OQnxAn81mUu6DDwY1xGb0AzpFaFY+XPW6LwLo0N9Wyc1j+Gp06BJSrrVh2N5PO4Fr4BqjsdADopIvG0YKp7mbJkFFcTtIahJ7WRICRzRJKnk0Be3cZidTJDMpt+GQVGES/HjPB7GhVCbmOXd+gr60cYRagkPqY34kV5uWorVyUAhkCGywe8A8wcy/ece0flxahJz/HBRpaGPMvWm/6uzPYzPkDl2t712FcwKFgqgBGyO0H+hixOXOGkAxg5TdP4UC97Js3M6j0cHGu6InYVa4vzgLNTL55z4AwKtAOVG8bwWWKwbacFBRkCzZLbiAQ7WHSe4nXbo2kprGvMtnNqicG5EgeksnUjC39g0LEVspfMu9ZUJo2IQBLyrFQatj1Bl1qiBU28qXq0xLEWu6wOEM1JiYMR9rwPys4vrK+EwSbdMKT0CWPw3U2e7V11CvrRetuRtVmaQ/cVmw48ujIHOK0EWKbBacxW/D10Dc0gwde7bne8S13jOnQ7NAsNND2i3slH6CN0PFLfnnlzPDYnyV8ptWVoIZoMs7IQgxuHqlL+h/X4PtYBHIBE/dertfmVdcu1cXiAajBLPJPTLhPymALnhrsvQW7Bjk8TFJJCcAsQ1YrkEOe2+T75ijaZkV3fYdGLB0JkobhQbIOMR+KA/EXf+CoOR2jp9DyOWKbVy7rskYEis+xVuDxBxM/N8PPoGSmASBBZ6p0m5+55kuZlaInubET5LF5UIbuI8Sl3JxHZhJv/DCf8i9bQf/rOZ4LMCjVP5PFxkbrwjY6gEhEzSZKv8yfipguJ8jj3LpSMliMwgE7XwhAlRqotp/Pr7lE4oaODgvAUDhGekBnkkxqOftEbTGdsr3QE7Ob7gCejsL7KFlmaWxnlNIwW50D7lS7ySxyPUY70iGQYpwLuIl6v5YN5zsqKTEfwM4Ie+kScCveeCUuDGCbMQWM0XGCVPeHLNABccM0BsMoveDpDxGtFGGLI+oU+yDP5JGxzAnN57lB3piDLXdinwNGBGZ/MSJNJwRN4rQKaaNXXnGxbaV6RlhjJyquI4V1hi4d9AHH4JX/mx+N6folVFh+LqyB8zIUINKQEUQhkARyYyJYY2FrartgKvGaQO/JP0hXvBbnoaTh20HN/jVuYa0LL9RgUXKbHXtSF5th2wDGklYwMAQBQnOrE6H2rg6/rQJuW3GcWZUR5KQNTACtkFBir21vwe0wYZx7ubWBGYIMsHOLqTAAxQH+0cRQ1CFuicq15W3TrcArCPEiLEo6XZ6UBd+WmEgS9a+gdnM3eZh2h9YJXV4i6xyZw8bOhFS0GVe7aDBCRdOLejYH8Pi5lXuLferwXBHiZXJLS1niAziZkNFzCnQyMAx/ux2PNiQTByhPtr8HgdUoMo+M+JEkHJE4jXB1k9lx5lMiyoQ9wIEQuY8CAIknQ4wS+GYhY4UHrxS64ZJi3QRrtpSXpJJ5KKYsVubRasuNLx6gs/CZ0X0KcdGPFU8wjBQb7xZ//uTbti+pQVZIAQks7Rks35Xv0H5cn1SwL3BgNTh946rwg6tpwmDC2S4kBow7koHWtU0VTyygj2juUi4sLe0TVuowexMBXcPyudWrFKQyyvcsHVPVu2QMOk6VVhsbeNTiVsK5oCIuU9vZF7jQAXtGZjYjmFWnXVbk54iOQrmBSCNYY9HDtvm5XcrNd2nneNXg/n2/mzsKbqzdoTrCv0gFTnBPxmIMUsk8yTRlBBmCd+CXiRnoOfOC59AggwRbk72hIi83paDz8Bz/8t7/9931ncfL0fXff08fpc8+90fX52y986q/90F9NAfSz77RnL2dhuleEHVxN8haMe3KZbM6deIsHfJZ2WNDCceHoSFlEJaOxV9gqwJzWkHeDQvOBDCi4VuyVz88RcsFkhT07T1se1mtrghwN4pRo7H3fXuKO61x/7fU4AIMUj/PucjuEF/ngj//0j8GQIKi8haCxkl6GDEpc9HmQ9Q0MGNXjGe+okb5I0Cz80no7TCIpR5oFKGLB/hi1TdqNNnEv5RiuPjjD82WBI0+PuoNo3DvkJ//nT/1EMDV8x9xYD2OjlEdkaWt6iGLpBMcoKQDlwJPegUDiI9P39CQrOYXpn/zQE+KYqMrLCaCGUSVk2YZgSeNmTKDt5Bxr2iQJZ0v4PEKcAEezpO5aPUIP9zt4KTSljNO26dJpB5Mv4LNZeuLkXjQv7cXzAG4Afw07KPE6JyLlwlkcH1JbFMZOcAz4VuJCB1fZ4NVKedJFjPQdijnrh2MGcBNnfRffcsuedQZryjAIsm0NZ5mbwRofIszz7LyPv5kbMv9YIp+BIlA0CrzcGzoCqY4gWxUdXc/LTN16bEHE7AT+EiUExwTi6w+ZlU3wruQJpAFyspWjWU9rdi2uT+IjscAFGhqOd8f47nDi5IkM1w/HS3OzbYAV1Gjwm7/4c06eCNKw+NYli9bB4v2cBtdZ1JGYXOE6p7RksrRERjH1bfLSSOsvzWGTVydJrnnsiVX8HwTr2tp9uUs0OvUKCVh5OVjrAnKn1Zepa/omzYtN5m5b8jqWH8Y2KTDssKQF9G/GY7s+ziuZJRkhjff3q2mugIsIgTSuBysC2t4DgtBCrYFpKzINtAOEjlxIE6K6gVSnuqPU0tnAfygse8bTQ5YJhMadrs0A6NIUXM5JL5I4ccaPeI95CxWB5grC1F6u57zirMpDficXQ0RDgnCrdugSVxjkcbRZU94ybWkmf+G2ltQtvaAXXNtJQnWShzYSeiXdcTxzN1FAIIN2dhZhaRaEfTfPF6EvZUrj+aG5EZ6BZAnLEYSb52TJ8zjNwqKM81R5gvodsKLseV0LbxKcUd8kD2dCLCtLoZzgmvAENESvLir2NtmS4BwpYLx0YYKAhz7isW06dNiB0YPqgENgczeTd4LjKHNVjJd08cKgT+egymBgLVGzt3/99twHZ07d9sp7L99z942HZ9L6g+Wd517/r//Ad77xxuv33/Oxttuee+v5KOpPJFV7Gc5RFkXRHe/aZTrwzvNgbz+NKimRvYZdiW8JSY3+jhPwh9so/Bh5UpVzC0m0ly3TXk7HPLYCGhqn3a4GlIlhhlSyM6OswizKg27MzA6gpTM0ZMBkSQcoA87aLAXgksZticDIl/WO5kJqmJBKUabQISJlnhsRH94EP5vbrMhaz3ryfGD4e5UFRZ67UDOaqyzpXRICOcCPIGsMBI8o9728L9gcKINhbTkQcXG+4cQN77573HUD4rBZzkdpFQy9i0pGWKDhCveOFCZDHi09xIJxXLpYTT8AZeHgIhyEhkFBJ6PtNEMl0AvuviSA4QAW7fBJ9G7oKnpXlgDsBAP+rfqAxjk3PjGKGAiEhAUUFdwPUc6X0b44K5YiulDXcHB4O+bi04xaQlshhVEwtqIx7gcNlHkn4dBYhAMUGAIC1VRvixktQEDhQehL+C3IAgweJ6ig9sYJHXVshwwKFAZ1A9VmSIElS1tkO6jWYCkzGHA9SHHscTw4hqsSMBotX2dB07QA5vQC5AoeR6vwXssFS5xBXWLPf1k3Ya3snpdgKisgsRtP5I9N72myMCIekxeFwi7y6G+eCL8UzCDuBJhlNU83w5Ye88F76A9o7nSjd4msu6s1nk1TrCw5gaVAovHRrm5719m4AASXc6EYv+NZLvxL8qzwBHfXaZkLSxdpOGQoZyWhh4AsQAof6CEYrr8Z0jIn20D7h2GsykIJYC70WJmqyhlCLI8LgraDi2jxKSfiLAapHlyuAvbRSrGH1+DVeMDaTSQG/+QHjDq6Y+6XwplwjAEmOrFfFc6Q4PrErPUTFYhbvZSqLjxHLoCH2AF3gM57QLhVXbwiBpn4KQacwO4ol5qPA/CAiXgRUpCO2lwGknYIhhh6DgtyKerS2SdLPUIhz7KCw+P1Ync+QTcgnIhm61yDyBAvsjTke5B2Xo4ODIINlm2t9FnnluERJPyFcowyr0sznDWEiazTMLqU5+zFod/FBJl5gy9iCqIs9zxy1TdPW0eNTiMCEGAudkb2h7iv8LCecu0sEj1CNBnw5Ou2bkycG2xqhavA2eahAHOtLIJEAHwyeSYDL84PDvbHsVcjingupTODkwKqPLWAFZKpfDoNwxZIpExPABgUnpZMLBTxHrSYKc9RXp2MAfdrVhN0/9UDEhI3EcJPPU4eK7vClm65wrAfszR2JTVB5eGnM+iDBOM7kg64PjKJ/IW3GAqxyygIMLy3B5nTTVXuH+5l5SbPYXZp7coUBt/iSV+jWWg7PkJ4YF2PEAJ1hS3bz19xthZ1R+8pN7gWfmHJdQZgN2WBB7v/Da/2+8pt/kdgwXZwZkF2Wrd44Dd028IW9ogKeLT3FBfee4sJiLh4hs3wZEvjXgg7wXpVtljTKgV51dSya63PY7DUxXFYJOln6DbUU2bA2A2dc3YzbJKP4ZTO5oDbA4HHUPImHIxHuHBHwLRMDwRB+KzkjIQWSR9QsYri6p7AnIptLRYwHrTA9SGA9BrVNNYwc6HsbDkbvCZCdUPw1kF2bCOIrfwBZ2TkOjQAQg3P58NI3BTEwH7OIIES1mLIOuhI4FvmDNbTzVXj06Q11+DM+EWKyfq1oouPmBqMDdIwICRQ00ejmt/6EX6wepoARF9dUe9PiOfIKUN9Fm+OPTwr4z+wDNiFYmFMC1K1GiCBk9JUjeyWrbARXdc5knFmsPHStS+0lOGDREmueSwjQgDipDjYWkQDXqd2Cz2bIInIVgtnpfUBGokxhck1aUL+CW7MhwMzPq5WpknmR6PMHLfWu9TBjEIkN+AhPsfEq0czWOAAyWKFQnAdV3U5J1/VO/ME56F3rhelWXyCoeKJWD2nux5vhm/NdJMBpln83GzsalIruRAESC5ALRnFhOD9slZ5hX46JTD1pgOHCnKIzLZeC0z4W19J9IJQDDHmxggSG0PhyvYHvMu1P9i3oLEOoZV2kR+UIha7zmH3v2m3sMw7bIW2Qu2O6D9MT4jwnsnpKSkCzHsZ+oWBW0YPyiILA6y96y0axAZvmTY+ZMpad3QQ4i4LQlJEJ5beBWkJMZzjEvjg4AYEKWRX0yICpctqCKAX2U5BN+08dAwa7kROHuXYwRoDSpl86h6Aqa2WbmnXelkwnT96ny5Dz2GnpNolygKXhE3H5Gu8JiJDIKn9Zw45jPugI3hQa+aMPDhgbMp43fXRrrHJeLnEJ/BIZSK8p789qIU+dzniOHvdejDv8NgkxzJDe3ywOfi5j//7IshSxZQomIz5XgEOo/tmwgy0Ww894on8xJU4/TIkEIEkG+cWbxGSga583rW71PO7+aHZcczaBQeZe6A3KVyLNAAHzumNpFBBlwEkKF02JS/imxYQQf/BpR2I9jw4iopqyoCUCHXEO3Yw+8WtwwFRocsGXRmlhxt8RqbCqNuqLU3iO1W0AXeJ7CEcIqRnWhDYQRNvUQU4Rd/MU3SuvshweWgd7peRX8lCru3xPlWgdWAo+NcanPBCxsJTaMIuCduhL06ADtU/+Sf/65/5gR+85pYzd1x7AwLowvvv7pfJ0YVXr7vzq48uv7W9/Ma0DJkbf6yPBk0bWswKwu6Y5jMQeLUHczkhWyLrdOwoq6bUVSzL0nqx87r7z/MmiXBanmyWymksZyrwUUjd5JoobCThsYg0QmgBG/i2U1R50AxFFpTVJgq6M1ffii/Ol1tYgPtuLjf09Cd+8qfVyYeg2C7Ke9LE0rVEfTZumqlNs2w9Xat3iTFD1rvoEF0/1OO2tXYibs7Ldpzr83V7Yedlg2NQgWpxWJ24Cufo6ssYHnJRdXOxnkTz/GPPDnF8ePXhsTHIpwc4N8k/25TriAF9sIUpao5VRdl+CxsEwqQjQxGsyzuH+ai9MIRNEeRhs+3nHVkdyjDWndMpCphNGKCUrYEPO2hal3mKBnGV7SDTfRMiBiHebZ+NeVgJIsGSntocBOMlgBaV14ZjW3uix9zOr736QpgVnp28pIRA0/RZ5CJ+9yPCcN0GF0AeIKlzmSFpexcBTXFa9xNI4lU3OOYxULbezWa9Pxxuv+ujSOa+dpm9SwJwXqKOtx0Tdm5XwU3IIHFa0uAIIZ3IIgQ0BnIC7nqPUwnCLa/HabKwG0ZQHYaw5r6gb+OlmDIMDNJEQUu+wDdalJzLwXgvTyrg3ighKC0cwNV4zp3kJF+8HSzyUuoDj9lqojzM98IyjdoiPPjhf/ljeGeyby2vnS93ydjKETsno8mXqRMjHldsOYfEBPCgrHChHaEzRxtMtW2T/hJKdXv5Qr9btrxC4ZvGuBqiNwXsUIh9iwHSzBW5HTJ9aOGeZZY7RwGoouYIFjtqQYUACYY6Tcsghz/RU0gAkmwOhqmrd4xkNiQdHZQY64FxP4YMiStwJxkbCrm0uuZ0WRoR5/i/Gso5iCL2/DXISLlmQ+stMBa1kZI9GZp2YTyWsYCEu26I3zB+0rFp6Bg78ghttY7pmwnPCXeTJcAPUYzOrUy5O+AGa19WQ2XK+1Z9grByz0N3KfRMBRJU18KOSbQQa4AE3CPWR8hVfU4SIUOVDMhHBwTD3jQVPHFdMbjaaRVFUAu+EqYR2dFjKgERM/xEVDkTtqBAsBsuLT7DfntnfGkTnwxOnTwJS0PVoBLwtAQLEASMiNe5xyjROdxt4lyKGFSw6TGoh9zFHkk81UMHgFUaCO+krRMUDm9lAJYyhIV1zQ7SUJ68AUJy8swtR21/+6130vy2aV57+7U//Se/70d/8icZvt3Rc+PuqNirtvXlIa6H6ngJd+a/wvUFKOph5NnLcCl2/1Q41wgwXjqQEbupa1AC+AE+T05UCkbZ2Ad4LSwWkkAITKrFeU67BMwEF2JngxilCQqgHEP8FPFSuhwkH8tif4YAuPB2xAuC/bSOO+hoNGYWwFKy/nzxAxKXmAUJjKM+g60wRHAQ0HTEOQABaxEkbNI6LNBriIaoRF23Y+38TtzvGDkvjCfI1xuamrbZ0azDqwtHPD7sw3KJh/2r92jpx3/5p+Y8L6bNujgvp+U4ylg7NR2GI+IS+t6RhTP+y1LflDhNEGxICCkeNoQ1zApye7SD7B2VLSqjQb35c7irF5eD8a4e0zDEbG5hl5Q+Y8VxiAneKB8RBGNH0MpuSU8qUs8/ZnyJKgIMU3Rjh8+StIln7NGTr+iZFMWzIbT57EQX8FZf3AED/IRnTXwLYyI8XCjK8Dljg9zSo50cTFxLQkdxiCRA3OIAQ93irm1talpnWROiGKRbrOM70WMBaiIDeyA3QSBRtACEWcwK5D2aRWszD0mas8zTK+BRfCZ0hRegvEiMBqtIMOi+r6EjhuZqchIEMdVa/nDEAVyyagdmEfa9OZwHzLyLKI0SpCBGX/fBqoE6TIcYVRAY9fSXgSVm8VL4QOZk7Fp74lNEKOYJvMfEBst1+ZLFClqloIBI0JLWEzAxDx0lM+7qhpGAc4BsZNjR2RXHZ8Vt977hlfV257ILxt91Ih0fZhBg2b1LFtezY8GdyNNtcKgyK+AmEDzSsNMS+DzpzRIF3Me1ftgzjGZCZ9UDU9806/IF1zBOa9XEdYXwXiGOHCBPtNTjR/Bl9ZBAJ9V3BwlU3roC2pcW0kms5NptS/Xr1KQHlBBiQqdnERYqQUZ4cdE1LbcwQVdV2Z7U5HJYHAM5Iq/naQKwb0gsRjj/tSDS4Bbux5W3+Fh90Rtgclw77oamKnPlmExD3eMBvLkVvXbwntAVvMmPpgCstOYwUDjudqRQzOgOC35Y4P9L5L6wYXGptQ0e+bPFUaNYeOUvZRlNRdkC6C6GmWAgHq7veUzkqlWgMJTuGeriJOu7kbfTMRypR++g+VvYDfoWH4PYAFwMXhwk0a7p8qxwIpx4n2pahffR67npwDZICHiFyiUaPdcC5Y/jW3JSmvAXBuXPvAsjg8m0UJHpjD9tx7HBg4EuEUAz/wd9rAAyhNNYq9Gwc+x2a9dwmdkNfNTf6AzCOgSkXtq5KkgnZjJYLC6VButexZFwWWkN1Cc43h4PDXyt513OrzsrDmyR/F1PY70Vn9CkvDDH+9a0vxiymHuxUOiEYkfoTUUmUCJpcXQbgKp3ZaxC9sr3XOXMQGBynMPFGww2CMJwQLrVoToeQiyK+qEu9vYYliwuCNceZog48hArSWDd+Bi+QHd52vHuOJrjg/2SFKfEt2oIlvA7Bhwrulwf4+hvoJqhzphPBAoAQm6I3bydWdJyaseL6ohrjyJfPNWs2hQLiOpEmostiTM6RRTjjB6yuK4gImVLMhjuscNrBWa6RqTh+uo4vEEY7CYoH53NQFZci0HEKB7gyHBEcHvvKyHsreVBFVyuAVojY4BEfohV4WOtWETwDJNbFywpuMGTIYo8JwT+TJ+W1JKkhy9a2GAUaQRxTcSvUsTMyivXIqnlEkxgFV5RAS0jcHB8Ws87zQZrZVE/gvPwbggUUIpxEAxhYFnKqb8r3zHTDnwx87ZYS1S0LYorxIL+xivwK1walzRae2v3cU4+Ao2wBfabg3KvciV/v6x77mknKA4NQuPQQHrs6iBZ84TgxnlnV0fgMSpnj0O+AknenOhUiKsgDTTSJhYQ/V0x1QcudBrBNeIFgkmyiCMPLhQ6gMrZBd4xYUg+MtGMeAOCmWjCTisqzm0DVY5LJ0x4BUMZ03biGarAp3AF/JV38mEi2lo1j1gv4nH6loxF4wAxUitZjQYazbQPX/UcgallpBgvBkVeleZghCurdDcrXZBNGmpuo8MGIe9a0Zq2rOjJ5xgFrJXin/IIuLsOQP9dOCbDj+h/L31de2nVRZzyKDCcB2RG8xMtQKaJBJxkYEtGiV+jCpQUUxVD/XGK9iIqvKZXIBj0wcRk7QWG4YBaeWQoGsJ9CdYMr99PLtSF+eGZAYjiCmp6NBVosMGZdkguz6e3+EdansCPth2JfkzCIf0vvDsoYcrxhCrOaFtWeseiJ2Z5erPJH1jod5BDLR0JZ1ZFFg9MinvrQFk1Fvwbbk4AExepxyJAe/LijGYftt1UF6iiqTt1w5nt2ePzb78YbU5EdV8UBMkA4oZ5Aa67+yTbQFZIfjBABy3LDzceFFY3XRoddGZuwj/fq647dd3Nm6vuSPfQ5/mcx/t9WB9hmbxravegefBbTNrBFiR+AYV4drU0g49nwt5EYvx5L8mqHMkM4yglfHg8Sb3D2GGO3MBDXEI1Vk7AoOGDaecpawTTQo6tj/O4whVCL+DdZaA1I4JvMeqefzFORY3qZkzAErc04QEpORZ5m6AzeBspDFhstsfdiJgbLKJHARFfJpnb3yHjZRYFJQQrSvc+/smf/4E//WevuemmM3s3NOP2vYv9UV1/5nOf2D9x9Qfvvx5FaRXvxXvFmCokBivKTsUz4ldWn7kmfArbnnbgIE1N0qGzsKJlKUo+LUFo1fpBusHb6S+ipdvu6nyj8neN4Uyb3RMCmmVhlswDhDdZwZIoqwAUUneed+niLFQ/xFVIPLXB1IZpubfpoumq0zd+5SsvtONRWJ5Zww2CHsPjgJZxaWiDW42iNKuSocaRyVguXJBTlHwKgCH24zZJT+3deNXttx3edF2RpfDb3nt/dvfcezvtCKYaYOgWNLJH8x1cdfAz/+4XIrw7LjbhmKf7SavzxnhDjwxMPGOXOIyzJso7Wjo0SQ/GTP2wm4N8COqiqtJTp0+cvuvUqRsut7u4QF2WgNs41dhbQA09VI+sn0JRAeSDlHQ8BDD3MejnkvhtoCN97TkGmZOxQzZ1l7H+ietPDE3Yt2PSI9CDMZvzE3sQzscffxK7dS08t6v2iqIAzwy3rmtAuNbJl3Y2K6TEKTl/E3nDWjKiFAv6Hs/lYE0syBBlwX6PUw/z1334Yw1yLyEc6GwMteggRqSagvRFa1cYibJhrku38g25RfRl3vVipDXLOOibOcpyXhRnPQMK40kxg4wK74qyJhvx4LhDMYGM/Avlh8gAPuYhcocdeEo3GOJl29Yr1g4Opzf4Eo9uhciyg3STtN1xmQa76Xi7DAe3Vmffu/TBe+/tJ6VLLpcNAb+HNg6LsW2AZHpXVVVRbOSBoxOvnhbjuzdGmpeodCfj4cR1N5+89s6T19+5XihpYve+pbG1bg9Ht1aBHZxiJUczREVWgOwe71d47Cs0cJ3FcQqkKAvUMsYCBjwtBXcM5nUPUhyUPNq/sAhsgDgzRQTBgGeQZte6O+wuX+c6EVMtr+0YVtiA2tUohfQGRZougHKZ7INUcaaCIdkQCxHGK+Fl6Yz6ieEyZliTCwzQ/QOLe59Iiq7VQi357gF2YfYA6j36Gu+SHsbL0ERTPbm6ixiUPfEQV5YOsAzCERRIotqRJQkVINCIGFtC3ADQUha6ai4gWEFVgGE9VS6ES8Xl3Lv0EIdyotr+4CFAJuw+c3c3ZAyKATUiyU780FOYPQ2RpA81wi/jIBu7PlqLSJ1rDHmdMWJpnD4G6EZCoelMuVCspJ1aJbUHcU7YddgNpNmgD/fiDSnUxaAMKzQPzgUH9dzmKO4LsAFcyotTQVDcfv2ZcdM98rH70XuA5Ovvvv9N3/SNf/9//xdhP1248No4VVFYJR7UCEmAnpQp2ToegzzserLv1Moh04kstR7+kFaFE2bEGgA5B0NT09BhdB/pWhTrkwwy4CruyIVf9Drv53Ros7nH33uIJAkFvcJASehDW5x6xsQcdDwHVyw94xYRbgnE4i15kvyGKohCwl8ChvsP8F34Vh80Q2OdIAtLMpMCQ+UHsV7PUoKMNaR+7LVAATJL4WS7GNhwrtMJ5L7jE5mcPwzuuON+jLnkdTfX1kX4jzj8P/7hP4qWjPiHBGGRWeISkQmxCZ8bYSbq78zyxNKERVSmGzk4KoCWT6WF2CLYnLruzFXXp/lVDeNCGEM+R+MYVYS2Aqod7Ino47Fj03sBk/uC89ySK2ozmHMLy3B057+xtJLPRSJ4r/vmGAj8mt/yTsKZ/KVkwrmtzqtDCBrwqGm2cIX9/YpP6NfkeexLTLvq3pk8pzq8VodRw8ZuibJwZiLllYEbUy0N8HgECdrQJR1KTTULeoqBgmG3ktu2QZ+sl7ivJQIrEUA7QAMK8l7nI2tkpLuCZmSYFJR4WWf3XNHhgdo4nGQGCUTunPGr2KUrsQtJc4vVdElB5S0M2Tqfo0cAwrSDKMar6AX8DF+gqYNt3RQb7cdfcj7/t0xdryJB+y/r6h4Fm8NhQ/i5jg5BBU+g34CnlTc3w7pQWs2IZ2QQGDwAjA9QwW6r9r0B48MzGEWksjVSGAk46AyYqh2eTOv5EwElM1/3PcUuV6EFwPXkhVxz0HhnAJ5Im2O+AVkQyvSUsao2q/CXyTEiWIBhIQ4WkNq6E5IGqEYROD8xjS2PV0YRMIyAZwYpT+gRzoz3oDlwJEskONK6JsijCVbHYjSRvEqlMHIJArlycMTdWQVJd6awXFUG3xDTAH6V6DqjEJpYGFSVCw/DHS3QwCzca2B5A662lmJAg6SzwgkgL+4YghDi2uY8nHIi4j3q1f2GjB/eApAykqi/lPSHB4NURi5tGAOy2AaWCL/pPbotzdYto6RC8IIBhW4yTuAAvooBdV8a53MBDWKEByv68Vi3dDTAEJ5Gy93qi62glECG1RmEZO8hx+hzV7nyCMkivaRXJAgrPlIMBnx9nmsyvPAqgkzjS7QUj7T6MJakPiQOGQk7IkHwXtdZeVaGio/fkBimiTgnFzo/5sioymyM7kEDF6KAN/AuXjENupOL7Kwk5UUFMXQH+CrXQRT6C79fsrLSM9eSIebjk0QTdhmmXjfkJ5kT+EoEHNZ5J6/NYuwZz5U88Q9FAF+HmhBOjCeRpdg2azJAZCctBe3n39IS37T0pLseYreulqHL4KM3OhpaUg7+BrtwAkivF5yRPQl3K2BICfoOa3QhloVvzIhZsBsqix6I/0Pb6uEYkoTimIxrOSBaMz/PIFTB7RrjO4zoUW8eJ2hRxA4ViKHsh1UQZiKtiKUf8y/82nVeC4GKw3hBeJwADnzYM2yXPiFz8il1xpynBI0cgHAgSpQ/+ob24AkEpeU70e/KSxxLnB9ncO2FeceVc6GA7wqaDjidpFW4C1+gyYxyXpT4KsyHsYHUmUF4E93wr7lv6W9mJywPeC60VoSC0DOYMxiLqLaGJX9CyTdDZykCfqiz8RjxE1gEQRnwKysQgTKbGoQQJwEwdYMbHcTO+AwdCuJ4IMJcFWhQ4QVYDC/y0jTsgyPzXOHM5UVk4LS0Mqb/Ehwj2QbbqGb5b9q2dgoGbWGeEfSWDOGIYWAQLUE5LWolx5esa0HJ+T1NpDW8iha2dRelRhaeypBhTPueFjiKWI5PmwDBFT2YDvrfgAN5BISBJ7s6jHeHm8ydp/hm5dlnJB0FN8jkc/HaiQQFDro6B6SbyMggNTFv3K9lFFqLwXRDd5qJpv5RFmDxhnbhC8Rus3LQieTS4egzMMxAWomibdIlzOz2yFy3UNt4+FoaCqgr26TdAiptxbEYC+w/DI2oiunQJnie1RzcjcfRHtqRQVp5B4O6+qkZAvpqoW6GLJnuGPy+g2DyVUQE+MgoL8pU+oDthCN66HB2HtKGVCAM4SwQLygtNoWAKr8ytSZiFhKTzi0oRN9n9AKf9/IOS6vgDJHjLcu8FZqYFzi6i8mSIF889sgVGaRzWhs7x0KQ93OwhxbuZsQDojyZBrjhPmJ5DBh6M6ezTXAjOURDVMfJ3HbYELYybbs0jjdFil/1ehGkBoJrBlrPbaBZ6Df+E623FpVDV9yBRFG8w7Oaoc8OcpLAuaZPyTdghGc4BPF++Cf+9A/0pP44dh2FC13C0aM7l3p2S7RLCjLAHf3M2AZNgOolx1ZL1KLJhm24qc689NxT3/Zdv/v5Z54ssmrsdgZplmxKdGGN/TwDyAyP5ZFOzgzgIo390stxLKxuaQR+QigEc31sjQc/xVFS2hHXEcLRMe0ACjI6zK72mAdE/pAirQ0rgA/XCqKSPns+eLxk09QoTAE4ngY3hV6Eh2u5MXIGAKE186vKSHfknQFbpiYt8rLao5VjVPRuRFyizmPXPFxElhtP/fHh6dOg4vd8+x88PLl/stpcuvh+mUQX33n9e7/jd93/0KPb47dBUzRml7ma3SPbo2RMkE9JJ2ZNCZZPgg04gBs7IwGgB3sCF5lgzl3Kgh6gNQMoC3ag9qQQ01CQZPajRvLA4+m12Ev8BaQuEhTEFbwAIPEinoGtQJf1SKjFzWKItyyuqksXL1V5dqk7T8696rDAy37or/6NNEhd/IN0Iig6GJ1Mw0XzzXpIZDstRbhePwWewEyy0Tso4c9Rv+32Nifr5eiP/nff+9n/9Kl8/8zilt/Is0XD7GBvc+7sFskIjEM9+iI63D/Vjv1nP//rQVzV4D/yURBxctBZ1L4L0WNDF+HycbJfHfADhgx7ZdEmDhtTfXjysc99/h/98A8df3Dh9PUnYOEIpDEus/hE1yCOaOQC1nsB4OTOir6N5hSlMnpKilW8eanieURVTxhrbC/XMKf1BtxHH/gt/LI4OGyXpBlNITBbnv5jP/uzAHm2F9G47rjmCY3A7YpKkCTLijjCi1qaT8QDgqJIVDIk01wTVmBNNDaqzCbY9g3Ckhz0bd/5zejolBRe9JUL9iC58KvwAMgEj5OIL4dx71HEpAFcgnGGJlU4LfawII4SyPFbZG2/c5MoCQRZ7T4f/8qjAtodt0tRyrC2oBH/jSTHqfgEo+7sSTogfQEihD85EnMB1OAC3uL0bbOejTVeaNqp13bB9vi6fJ+4+Vs/9JdQo1nBQ+Jhxuotf8LrwqAroDvBuIOy9F2UjR5FZBL0FN60g9MVbko+eeNrLzz1zb/7Gx/77K8clNdEnS6Fe+PHro92cgPf5I2kdiQnD/ZKC5Qn7ABdQj7G5cmNVyid5IdQMAGBn2QOhIG7GAqQojF78ULCU9UEVuYSLdiySwfQr4XrPfqg9wQHdAWZKBpoAdneHdUEDCwiQUUjHK6s4469dkBNs4QMAHEBOZX68mkcAufEuPgzsE/SxnlBIn9Bl3pxigjMkjyZyaDmRuycERc4vKe8QTFIa6knAsC010zqccpzwsd46rQM9aoE6S/DDG0ZV87agXe8oSorWSjSHmnnNlZ3LxOFREdV7OuSJKk1xUDplSYQSno4rNOhBFGIrsWZM09mNQfJfWcifGrImOFS8t19/+DUiZVxUqLjtiQF2YjUSLMHPArfDeFHYJTX+09lQTvjMRyajOxMSKyFg8CTc5xHxf/HhjDKcwLcFWn/4O//zVffPXvPXfcMF7eA53E/k2V+5qd/Che6cPbVwygrGFqNPpjdxhxuuKSbmSzQzwQiGi8NivVyQMbL4/LRkaRJXCMcrDQUpWVZRiHH2CAYzIae2ia7u9YdHbEoHOIY4oUYI6XCgMjy1mrobj8hXQaHoJm2be258qGTcnATwD0mObWQO6I5XSy+Mm6N9MGqLkOwTsXB+8e5CXFT8EZPcZOVVZugCjZEQRoWy9xgXTwVMRcQ4JC9dt61C1lzg/EmEuP86P0f5flpH+8NOSli20ynT5/+hc98gVdVJzdj0qIOSISgOY+aI2wSkBt89dyFeEOa193Q7nbZ1CQxaWSqx2OrdsXpv/O3/87f/ac/XMFayRhlVuoasHVcP7UCiTGd8NLVkQo4G24vkFj9xjY92gwHkLrFoTPDrum2yMX3hDbrAupWvA/uDmHi1blTqQm+hRvxQ6IOp0IwZxX4BZdz2QEZZ0FWQX8kCFOGap/HpMwUBmIHbp/h0vILfo1Y2jY5wZa6mbQsoVkklTBTcsh0eVzfjuhNiAn/JKAYA/4Idhj5fMJZc3qJa6/il+/Rd/7l81cFufT8yvxl1YB0bhKDZ5fATewUqb5FTzGZtRLQQQlPbPt+2f0qxa2WBJsiVwWhGJFFfFfGB9/wQ2o5ggl/BfiBXS9KgTItLdlyfQrQs46FLBCRDOBZvpc3r2rKpYa0kBTKn0EV/MG1IyuXxfuhjVaWvDY6Dntg1Zl8LO1+4hKZnpcwZ7tNjko13tx0xDexg1NDGOHqvGhd0CeBR0AY3vhwDLHHtRXDidJxVIY777ueFCvcj/xybDt3EPNlOuDHgViQKMcMWQl3kzkQmHiVPJ9/kxU0HoPSJznc1JfTajTaiptizJV8AM+UX7mrLBs84E2ZnWalMqC3NMy48UJpANazPiZMgyY0BA7FgONWLqtlYEkzXt/e8XEaKACDylFYVoVqah6sY+rcIAfi2duFFCWMJr8dh6KoYqRZsR4QizEM5qGua95v9Zd2uWUh8RYGdzx7qIc3sjHYQGo3esAgyoFExcCr7QUMSyN0j0Y7vtbs1zOGXCfgLI5il/znCFgNJFPi4nmOAsNcFjmWqOllMjQAP+RRBDIRObhbgpwBwVO/SjExEAkN5UZYmHDhItjLzX0EFKbjb00ITE2IV4bXjSM81dU4q75txwHKx2t7CIodpYGJR4Etc56Sj7GHmnDoWjUd49y3+sNC05au79ttrRxOXWzqGVk8l4ZiKQ+5wwATfk0XBtJhR1LA+cFNJSsWYLjKIp96CS0fwpNpfNt5Ch4DxFhgSisbqBIsqv0dL0KKb/NI7MG7yBFwPIc+Me5UF96sL5zwM0bJaXC64CsQ5PHUOSfNE9J17QWvVsvSIDwH37JgIirwavqq0zOwaOi+4RNANYblt3ludQZUy5H1jKZeomX5vOqfMaHnernPLLwyEM/AwU1WvsM/8Z8hXsqboC5+g+Tv+huP9MV9rNoTR8Qwbx8Iq0RbMY4Mp47X2WOXd3g6Ru+5GZgIBCGywPC48HJAOC9YgMFchSbgh2HfNSVA4RliEAPCDorqWdFt2xD0IIsddnTkAzQsjVPhJIflOI6RDmhP3PlCU9aq2TzV+A8kDqfm7cghotttNIrK0AqDwZK4jIjoB6z5B1YXpsO6ObL4p/gf5TjiJR9g+HgDT0ZhMqw0CnvTIjCdmLcOM89WuAge3InUxmBY+FqhE0Dj/zzT+IsyXiQr1Hk6LOskIK4Fhq/lGEk1QU2KWpMEsb9rWgzFL1EmSHLCGLfPANvC/MX4pynAqGqm5cQhIezKNbzW27+RaQBO5gAh8lAoS+A2DVoCEWWE8IoQtaBKpJO0BuMDl+R7a4ZoZutPbskm6AxTgJVPYjhiXgRFLphcGaBxAnr4nc4KNcJC+FVK18ki6RyXAKykOCyqdbceZmB4tIyVIFtJB6HkPgTlBerZJQXkimP2jVGa+t6TG52G4KcYBSqgWZ2ttVKNi4M2ABm94bO8EJqbwd4Sa2ZRgGVciENo+Fgcmt4lEgQJCNypW2fMnViWydE4A5VW763MF9aNVgciEwgIg4Njt/gUnVHDg0+MWnoQzgegXw0zxPxZmIdTTeAw1ICih2V6Trjz53FUzEk7QK1bnstYwirJ/JgRK6dITLqQ7wPTcEKCSAcLIrSnl6yl/UY4QSrRzD6iJeuRYe1IgozwyTB1akuUDt2sZ3nLmSMYC5SI9k9JrnKUjoRDRoen1r1XDNyYIl5yYjRYDq85mNtzNLmAl4fxZshOFtf81E//8nDx3N7pa4ctT0JxyYS88HYMKzzPy4QdwdkJ+LY7xj1oNvZO6qEJ90ec+pu+5ff//L/7jX/5b/7NEu9NvH0UW4jEOSpBCyCOvAtvw3/IqN4xB6/D3in2dKMSnoNIEE91GGTQAEAQ9xIJ1M8Q9+j+bCbSg7gahy0OIU9jiAiKvPdCtWXM8qVATbVAzroJLU92Eh1CoCc2sqUVTU14SdlFQzz28YBxllZpvaqXOK/InW71N2RR91g/gR6OU4b1B/ffY0f1AG+tfvj/+1cuHbdnrr8RHYPVV1Y8//d/8gdRsUPdlXvF3MPjB3Ixwwf2MKrgC4nInmHm0fnjBh/GHHQcqt+synzJj9KoA6RiFCF6nrcqXugFzSeLkiVpUR8gBAwQvuLO89EPY0JDZV0qm5SyWrK51HSID9ydfrFfxkfvvbnZdURPlZY9AZl01Sb7B3/znwT9fOL0TXL4Nas76bvEjHffJXPfGPikYFfVugGgT3ZZzA/bfmyDouST/813/4F/+W9+5od/5J8at0Mz4ELRxSCvHv3QfUe7Hcmi2E+iLpx2u6okzpe//v/5i8TdFGYd2J3HcduTh8lyKUPQQdaKlSbgHV2xF9qCpibZp8FeFSL2+q/7r37Xn/qzf/PHf/RH4ahD3wRzE/SXw6kvUTXAH/nG/YmKBjg50VwEJeljzMBqlF8FdfTtHtMgpiZoop5PBd/0O77e2DvuswK33RUr+9lsqk/92idJzXvJCTqMyAAl4HEQgXS9GqaptyAZLkM20jcmYJTUQkjiFyXDBMBW2QbRXDnbl35w+UJWpjfdeE9zeSd/mKIe51uirAES8Q/dZIdhAf8ApgSwEAaZ62qJKuHZnYjOMLrxPoJagbdOloHZ5npwZ4jKwA0StAJzFFa5cTzPyfeQAZIEyAy1oV0ETpJhtSz2gAgGxjXXDCGwG1+ua1LBw/fe6k1OS9jRpaIiHK/d7P+TH/lXx2O92b8Jd4mLHEDs2w71sCozb4tJQkbL+4NgnARIu2uDC1g+HEN33+Ol3/k93/kfP/6Jv/Y3/5cpidqlhQGXmfP8vBoxh5vB4lJGIUqBEYACV901uzjJY7IPPo/FpT/ukkBweEaaNXu0WwlsTrIfS1LiB/66jF03eCAhf80ljcrzqOtropt8RpNX4mLljmfCK2WkvJyhyIK67ZVHnr4MdvR0btsPIe/ESJ51D+uQ4ZEWAuRZTdjgR+HSuYcvDtEHSUFTPEfF6USYqedBD3OGwnefQNbu+kKkgbzSZ3WcR/2AiCkJlydV1t4LS5lm4R4dQja5TOaDsRPhVV7sFQWJDF/b7up+atyPNwPv4brQdy7a3n27tCaAiO+kWHQHcr/yeveykyjWSl8X9WRzd8YqNszk9HGSGuXD5HolmmMlZYngGjBUTFTjQQTqHCPiwJ8QQCER2zh425zM5TjnHXx7oU1ZVGM9/yIJuGhKop7hMnR4CJd2aosDNHD0Z/7CXynzgjG95KEM2dFbrz5w74cQL7uz7xWbvPM6XBoWNx54hEM3OHKHYNC16x4BTIuvLFuEKYCfuMacMiT5fundu7tgWBI0BXEBv2K8QUpQfVwyb5WC+0Ijx/UST8MPzwn5PtZwyQmm4x+gC3+vcT3lMLa0RSdMJcqWT5F7QQjaBX8tE++I4C/83pw+ExK0XKopR1ddwNBzvMaDTgNPe3F2NLbX+APs27oFeEKzYl6cKF+LTQU48Ej0ZxJ9zdd8A8+qd9gwneIadzpz/Zmgn/70X/xjc1bOx0lbd5iAkSHk43hDg8i4AF6xuGYbfk2OqNK4WbJhzKV/c5ztX/fyc8/94F/+K3/hT/3F97fHSXFibCzbEdHdhEhUYoXS+hnm7bp3DEb76JTnsiGTXA5POPEsegmLdx2TjCp2lkP+DFWyCoJzKo9g88Z1QjJomzbPS2MSR7Q84Vy9FBeNQcZPPFy/b5QlJltcGhR3dtsDaDH9bJi7QprIy92J4FnFmBcSSUsgmW5FQFLwSskn9p2zImXscUtaJfhCR/FveoWACRR1We5iLsScb6I3nvMLMeY5/CcgYBFRlmJCsLKCz+E0TWf1AdlExxG9SZDxJRsm67YCSqBbzCHcJexWNXq3EiObtRtEzb0BMEy6pV8NzvMPjIG+wHOIZYCnIItgZ2CJ9/A8rLKu0JBMmNtWGIcMJUCm5TTQJ0ly8T+OADXGX25Bm/0+hg4g6pYU8E5L+QsJYVzg9dJsYFaHUeu58oQveNQUtAAwxW5WkpTWkTPQEjkegaVxAUKQZ3q7NzwHuoWCUuL26kCrQpM1WOkNYKgw9thvvN6AsS8LkgEkcVIAPj6Tbdfqi5O5+I6DRcMhpIRDClOTFtIUYDmFOWHX3lnnVaUPmFrFg57imUmu2cksQr2JASPwj3bdTeeKtszBSgtFoMyXxCIdIQMD3gwLj4SUdowUlrMYyJMZYZgQsjDJQQNtmqKBJXLdelMjXVRG0mrFDD5mfuRDisreYgtOgYvyRJSudasEcRGWaa5mcgWbOW9dhBLW20ZXcRaH7/AQfuaOJ3yZUVPFMvLAyELb+ZgmW7oOuLN2YKQ63mVeYRJ4vIUW3IQhh5yK+h5DCtkjfIBG95/wXqxGI8cu9aAcZIiFMTcYGv70AJGfw5wZVPWkJQ+Gb8bxQEz8j/HAWjySAMDFNJ8WTREU2I4gztBi2UYPTXPeBpYLGXFWVlVWFuI4fWk7D+rF58hBqVdrEnjAvdeAkqfEaV1ClGFM6O3iZtK6dqspY024uGLCGzMqRz2G7CLDcIOV9JhWVBx8Df8G3oEc4IQ/9iOQZeVRxEbIghOSAsLetTy8AlnO6Ol6Ls0kdWIZ91/wQ7xM6AyBoyubk0VFayXWmxgKtGeSE9jZlXPAiWKcV8zEwHSJ55NT8SVs6pQe6nDdG8BbnbuIY7AR6wrx5mcMQFSJgDjjNNDKwBuhGGOxgJyDKxMvFjjcdjf0rmL2wOXI3BQtHRp54pFrMMZAKg471c227lpiFBvgVvRXKxHNgSejMW4QaEtSmN1T3uKsIKkRWTTAJYrKbf4Dn3dZSDLgh2RcmqLzeF4S3oK/W9um0bhQ4ckxFrMYRatFBEvUuZeOB1gSlyHl1gbsXUD6R+Y5O08YkbZtTIIy6bAjfeYBGD9Za9SANe/CVUTdNYTFLcPByEWOgk6SNGt/fBxJZuJYqxJYOrWE5RpjrLuCJA6cp5aIPINiva9mrWbhALwT+/A+UTmLhq6ByNtCT8tBjVqyAA4a11NPsbsqnADq+h5kB/Po+66pXQu5wveSzh6h4aSalaU1RBJeiwsRIHRrxB1HUuMoV8HUGRTG/SX4IoJFWkKEmwpnz/ipsnXJHGbBBCKgFRUimE7RSBzH2HA2RY4Hb6O3XoEI8pszaB8DCkCJ6msah2gDCwCTpUxcQBKzLpm0JIU1AxiDC/roC8/WIsQJ/hEIWLgrI4Ev80lgNE+hgGoJfiNjcvcZfGut5+rYpj6a50lZpMPQOeikcAsbFmFI8Q4GHA9HztGRMserSQkqnzBAOUhe9VG8ge/AmkarnTCPZbba1S0x/jTztm6H3+1IVE19CTWiXuogXGTCBEScLBEnyXqx5EL3M7rVw0Osv8GxQBTUNLZDkNF2ojg1guMydL4ih9r1rVMFCDCotBix5JCUNCyGal27i8BtxyCPvAQpnvaqko7jp+4aNus0OJ5zKTj7mNqjYa4A1jlteTiWEzd0UNSJt12BrXG8l6bdzr3x3/kt37GraXG17cimI/pps7cXlPN3f8/voS9XnbmG+Bx3PBuNgLBc+rYOvU1KjEM7V5DTqhi30Ose3o05quym8+dff+2N16H0//Of/J8iAGSAm7jYi+ghMzPEwDhJBZFJSoO+oRFWtFaAupbLoqATc+CBLsd/DiGjlcKbHWQy4bQBIUgvgMWCMubzMeSAzEHfV5WHg+Y9qY68mYBu6YT87dqsLIENop2w7yOGySt84Fr0B6VQzRnwhZsWJFrcYuznCbLl5kBpCi3EdvSD/Ag7RZFFxZjGXTgd7u/14fA3/vY/QZDEZpmZXLq9cEwnHv7og8lUk/pjYjkbnXOlq3ygxkF6ht7d3fzXROQHc03q8BQqLEzq1bfhC+GSwyLw5tZlQqkHeRgEIAF+jSRwf8lARBZ+3qgliBYwZJzqTbmeAYTLBUF7jA2iDgqxnvcDxB7vOpDkW3/3t+Ou2V5JPsJi82657rob26z+63/7z5HOTpQ4kvep86beG3CSfX6SFFPBezUMg0kDCnfYZG7JGofN/uEwd7/4C5/gpX/4e34veaertzk4f4kEEHzbt/5u6NYQOmcIQwNb6+X4zHU3/MqvP3X57PtXn7xh7rf1eUiW/EWoGdLeEQUU5L87ur4gn1yGTI4dpktFeeLnf/ZnoPNVknzbH/iDcKV+InDzccwktMoqUMw5TADGf0UqA9jgCq2ZLe6Rbz0xL8OBWQ2uFiVn0P5v/u0IqnC7vaTF14mhuI+vPjis2+7tN74SlycY69n7C8K0AHnJH/0QjC5LJNyyKgvLDP5AN5xQTXb1EZJkaEkPM9LN5SzjfGIvP7rcfsc3fX3kgZrEsmup8S8a1zKaYeCq6xFvUTJucS+ft0oWNJKFWTzUGaqZNnmz2VRIsHNGeOBveLP0pZxbCwhrlSLu3FcPL0TW864r7NnzwaBcZAbhRo+Z3YmFpyBVsnC0tuDuHSTlt3zHdzM86KksIrNX57shO30Vhv2zf/SPD0t2UER14yravAijypTEEMJIAGYC3wNOPezSuZklbTxYqL503XWnL777wTPPvglC/pE/8f2gdtCGaHLPlqIZEIF+LLqw9UpgnQ654YSc894wgB58EKrJBxbh+HcCkCo1sABP6AjNpMhSfMgpKzcmh66YizLSH0PME0AcEupMXgU/4NBmsQRMkh6nOFEWkfh5otqAzKLS7Iaap/E2HqTCS9wjB34NHtuKTAJ6LBIUBX8G85alDEkutYXeeBwbZyfmtkOCBuCgwzgiOnD5sSkLxp6OZgEGdH1AmwwNsT67qzGMcq82y5ullVEH4WHRQC6yvTA+aMhfHgK+NKOAtlJHMBfpe6XXrpqNQfEk3pS4MimB5uOnBPASevumt2DmkdCRRSQb/pmR4YkimXkWtCC+OozBg+qlbusJohoXg53LJvlP4BDmHbbzBBWPPWZPD9tfr9MEQ4d5O7o5M4Ot48GqWc9GcrP0aKGqI+2TnJ167+ZmaJL08J//o39Mz2+69cy4DTyYa27IP9/7336TE3I4Bp6FaAnRZxOJ0ITv7Nba7RF3T6IhByhgPTMZgIyu2RePkiUN9eAPwszrI2A1Q7fAbHAgF33ybwZvSL0iAGZq8uMfCVGRTJjG85d4gZwEN0uKYeygZt5GOnfDtvfaZWV+t/pg79xaPYIOgyTDRCwH4Ku4FkIiibAVrux1mAvDTRodNshhKwJgFvnRvIpbFmuVGvPQtFaaGkT7yOHjqc2TKQk3Lnu54+4Hs6q63OyWtMYuZTz07XTjtTf+w7/3/3xw4f3D62+Yk1kSFDYINzIiwxAzZLzWAupIno098WZyJ6XEbNzfP0DJ/sCf/3+TJj/2yIPXXn26lSTxVJx08JByGLMHXmnRlRd7ch/SDOJIFJFDYakwVNP7lTl2tQKADqtFfqD9ADNlGCkGlwaZyd9pXPRdDQ92PcVAqnaVp+5usSWTBEpfwdiFn2d5AfkTKKA0jQfW8zO0NH9AbRJjKu0QrTUlDDeR6zn7Uw7Q8R901+oHDm5ZmYTfdfBIj/yIgoL+lBVZx1kj+cDMgIKfSnqG29GXsjBqqBd9Bu5CVpbWm4Y9SIugAJrBCwJAdRcmJHf3qeLwSAuVL4PB7ywfYT10Zgy3xyiQItwEc7oZ2sFWghKGbpNkpCLImPkAoJj9bipu815rV7AmWmNKcDkm/8mogEZangetPo564ZE4oHIROJVS8V8YjMHhyeCIEwRmhisN6VvsB8qiBB14eCz/x8PBXqQGr4f6IyrWtoBoCAbRD/uSgB1SRFZo2chlGUuAeiSDu/VMEscA8C37R8sTHrHwcZCJIOKzfL6j4xND7FYzklBqhWlAS8oNGRBejZAiDUqr0Bke1OLUv0Vqeq/CXYsFCnvI1NR6uDdGlwfgY9bBsHQqVYRmAFKMNclfh9NHXf/Bc/iMRZQgJsv6baxJcky9NGp1e0BWPMGNaeQ6dUL7+ZuErUriw/qIMh/3cg2zWl2vB28cR/eJMAbruiGLGP7bLSS0Qc+AzhGmeD6GgIcHCzrbN6AH3Pk3l4gC+XWcOtfBOAOtfJw2u6TOtXyIB1/jpIYqMQkgNPjSou/xTDU5b8SRcDLeCQfxN9gbLwQee3f/mS2s51rUWxVYkuel+8hENV2FvpJZwF9ive1AxQQpSjvdqEWGhCfh3ZrALRFIcbxDMThM3uy2rt6AyDiI6y1EXkvmUsgWAsfH2m29vsMI5S+aG2eeSwg3BE/I22I2fYDK5974zP+QGDyTjM6XIH7We4meuS/TKsty+pR7rBWhO7ojhP8BzYyR27TDwp0ovDD6/9P1F+C2ndX5Nzzdlmzfx/ZxiRshuPePFy2FUtxdCsW9OLTFGoITKC6lxYpLIEiAhEBCXI7k5Ni2tdZ0e3/3PFzv977fd32nNDnZe605n2c8Y9zjvsdjoBBdVSlAlqApjYc4QU7LzCaN6WQtniwyqLU+qMLuMjTNNndfoy8KgxpO1R2oDwnQUdxQaxP3EYND8+hVHWShpMoKhaw7+OSMFeOJUdRFVYi0b53gkMY3QB4cCapPSHSLDiV9eTMYwQ+EMCrDdPsTUVm6pB+iIxLF41pc1FKpD6HmaAYR8ABm8caTVVR8lLZjDOEE0cm/cCh8AhGAg+sCFqf7p9wF23kQb50ULOZjaAVb4LopnakzjQSfamCYrrbnYm/dT5PzczEsPqt22BANCJvqP/o0uEs7oFswebxTS1MYKFzZ15IlLN6tHMTxNPrdiXF8HL/Cw/A+0rxWYJGqWs9VrqTXBHhRFCedWxP3pDQQkp+Dv3xXDAUzCyVkT1Pn13qBq3pVpWIFAlD0uhSLSLtDD70g4tMQDMGMSngYXMIMWuzZQa7ClgCMzhKz2pCk7+Z0Rvds0EO1BTYKqmhYsbnroUeUQWQxPkMTa92NQY9wDZlOjkSE017gEIchsTKOmmJmLLCKQI+n4nJ4kNKlVtvQODxb6MMXVR5XHUvVsbbN6Ujnv8oOoKuykjae80z5D2ocqCNeabTorv6/dqCKfIFW8jEdvi85Np6sEvvYCK7CL3EpHinzM9q8QFUquBOsVBDBCEYhLhSqoAeea1UGwaspIowBEunBGNjSglJeysdwTX5D8KtW6nQO2kCecABtBcHlaUmVE3FNiQ/iK4oMGDmkj6ysNaj8KMvypmhgDMAzj7LhXcSL/Alk0OUcuEkBARcnLoKw7zfjPt7TGMmYbhgBIszyB46hY4s8JeoODjAgQs83qlxGwVqVroaR5mzRKg10SkvfdfO9UbRgN+FUkmcjxzaLDO3fWrnt5UUXCWQegK0n37bQInmMTgUmDFwKGuFrjbJdMES6KcNJ8jzOczcIPYIUtGxzsVKIr4KiBoLwPhQmrVAhm7xct+s6QcPPqxSaVWCdJv3Hp/4DMMITfdX/0DEjx01PWdryvz+87EsXf7aFuWD2bJ3hAO6IDQaM7IsbYIBMKR3jtj0LdI+aKgu9zQTmQx/6dzoxqq0GG7d0jNfSxqmy9O0hmRHgwvuyDIjSOcgEfeD4igvCiIhBGGjqiySgH2BdvmD5QIYAXDleO3qh3SkGb+sEDxgI68k6ysNWg5pxyd9YXQvDjcqBMdSwMdNh3LWeSP8DaGF5tCzXyEdO6FqAbdXmaMwMqucUrdULQsQBfq97gkhapBoSqfaA4V/CPEYKn1PxKhyuHD+2PhnNbxhIfFpZ5Dd5kUCjGXepEpFE4gTN40GeFeS9qDSdCfIV9eS5A19HdyOcrLT2UWzdTvIQdu0aYaB9kL6NbnKdHDCPu5kYL+wFqkMqkrGMbhAgtgwHQMFhCZLKcYKT139p6baiykLHokNrXVUoI2ihnGU8+NEP8gxj7egRkWmGMDCNwF+ann7Tm9536003WL3NrjdDZvDhiDZCA6XaCrUZPVSlblAB8GARLorR7nsV4eQGL3/Z8wla4PiOd7xA3CcC12ytO7LKJzz2yaioJl3l5+TuhBjM3MHGGdTlPe5/d/w0iDb43bqcvE1EbuBzvLdZTydJq9vcbKNwXTMw7F6b5P2ZXa2ZPfIZj4d9mpWxcfuObHIcDsko0LmRA85blqox8A8iUuXkvNQZA57fK4g2MKSO8HtNRBAEUBkCxq2zrLBDJ52sDTZsAAlHq5O+PZvrJjM7bsaRF5KL3vtv72psYwZ8jiKSHjHhBp7N+xg1eA9grYcnWVK5QU8r9qDHbq/1vIPX3Ex7Bv0FHRZmWWvVpEqrFzz/ZaTlNI1tN6wyosXx3ZbMSCJipAwjNEEnhhKLa325Z6S6DdrqZkoQB27tkylJ0JWtbS+FOUZclFkdugWG1536pBnIZDdRbHa7V+gnT7TbUOFE4039zwvIHGWajpV0iW4yqNSJj3WbRmdY4HCPe9TfkclF21uApQxbO/TdHXt2f+JzX/jtz7/lDhbqZKKSBrk1hwaEsAiMmo1zHgXfIihcJG8DewtGa2tVsJXs/LC/f2Sr1ZDm3z3o4cAWGAnF1UpJNa7jJaQyXKwslFa0LxguWKMQVaTQHDjZAdIAYSTJgZta1gQ9Qj4jfEqgN1MNG5OIWOBeIo8ddKkKiG43eK6YCb2sKhdHlTCEITuqn/RIVTbiFc5BOoPsKqSN1geltDyOsCOhyoFMlw766FSiHjFJR8FZdLY4JaSCDDKgDarAEMam4Svr1oZvR/yaZKl6vGPDIBGH0LoarQh2mW5cA3JtFPmKqNZ3m6oM0tAkoSGhU6gujTLq2PQtbcGoSb5gGdk7J6+F/ajS3gF6HvYcv7IcIK6MSf1aIgYgYwCjskjCUDv4RlFq+hTqUxKxIjCIdYcsDGQ5OqaR1IiXyel064uIi6ZiK8NBMSNmLEvRFGBB+lcGAT9DCHRrKnzVY7rZH02M1VYGwZXpLNipJkVJYjyOf4fKqY7bt/sM/MVf/6yHIvGnyjrpzmKnO+aZp9+N9xJbDvnI1WwZaiX0p8gcrtZqYMue4eqCcMZBci7EMZywEzX4PCOOyzU4p85ea70I+9EZGgbRoUcV8hactgbgbKT6Bo5hR8BjEzqNhwfhRbrgTG5HkNdFP7Qz8q/uVkeXhU0Jn5DGIcsPwwiElI00iQUwSwzqiGhsW6cwBbPQUT8FTMepUJ8Iede3ErfUQVxZTRrHv1ExOKzhDKFyNIFBcMUF4Q4Mt5fUuWNO0roo19dxlN17llaPx745bTZeHo/beDSzgKopHnj3e5BTpga71k/EptkzggI/JtOSZ4k44qcu25iwQJAia0lwpE2rsIKFg7de+72f/YiX7ty9D7slo3UvHECbumlZkSd4uzi8itbole4UJizaLQZBZWnRBfqf9kNjQPKyKLWDHtJogRCMtFZlwdUIT5UsyNc8owzDAK7cndNM5gb1leLF86AxILhusM4IPZgi8afZQlt7VztmDOEmT+fQD34yCLUDnOBVPJRavBdArOkaepr2WDpOPk8LuDI0EnCSDHc9rStBjjAuOegDLInIysuJNWiymqKjPaqmoCVifVAZeqTqhIAPW8HAkhwCo5t3+BXSjTxJWPFl1BwhjkgmVUrpwCpEsbECyVSSHLKtsguJj++Ih2MeekWoGN0pPPi8NnqKHeFn0tqoKW0o5r1SgxhAx1D5qhbyFB2FqE0dKiSpbKpltIy7quMSNnAZPl7xNA0Didcy4zRTWyQ1aQgfqDRjrMlf1A0qB9rB2EryNWZBrOgMbPh+0/RU03FquyaCunKETTwQPaoCkVs7asLw6lIWxKHsV1ra6isDg+r8pQVbtd7K5r+BTNcJsASq2kU6oqKKQugoYYphsDTP1cQidsBu6oKJM7hadCiPkyEYOM0/8zBd/GlZOs820IQ4WGDja7Zm3W26LNniauBg0PxarcaYvpgGBES1QprPw4aDIUlQm3MFY9pwINOoWyLZNEVXIKkiIoPIJXgUyVTrGyBiiD+8RYJDOzLUfik6aVp0rP5Hz3A81X7VLVNXIzN2/CefIzyIORgNyVADWPIheHyHKZrHKnFhHaLuuRktw4JV60N1MQsBrmkSrQKTo3VLKfAohY2PFKJfne42XV0drVbxbNVgdGkcmQzsodXAjspWEpbSnrSCj2KLpsGrSBdIs67KhtPyCl3VVZBcSKS6UUPurZpOoVM/NDJyaRnNU+1NK+uVuklD2MeTnKm1Ixh+gyW7ugsu42nHA2Zx0QOyHV+g5fgUyEBrtCCEWCt0r5+h8+u1SJ58KLPQdDmBPFGnPZRFArgo7fEVoZDyvdYvkIYslZCkcKQftEOOfxZ5igdo5ocgIRMSQcQy/wVGdtSDiNK4iEnaql+gAoWtEgAEuYgT0qRqkqRb1C2I0GpOFEngu3IQrK3aP6CEkHG7ZZVOWgv96J2gFu/S9KQmL+ktiCqiLTtrg1JWaEMjkAHaaAZdZTbeIvGLhemipqZ0Mp9K0qpcqTAEHCngumJJl9NaHYTM+PEXPRg1KmqhVS+iVwyJYAPPwbr8A6oDfuHOOjlBEAGdQJTyaFkK9NOlUWRcuZzcXCtxADS4lPYFG00QhqWWh2viIC6Qcgw6D9a0k0R/xzR4Z5ammNdCQosigdJmmlQisTyVt/JYj8HA2bG6KsO8SyPC18EUNdyKx3oCaUqjjNFsC+ALPYdRZsgk3wltW5fWt3xHhWE+YgmolN5VjQyiiDcTb12tQHUSz1N1Bp4UhWHbXbbOw3EaFZBQYJKfOg6XFtmMiI2DA5v0HSol0yvHqYfkGFUGABK8WjyXdzoOEhMTBQQbKsjDjQ2kFyKUz+BU9F1io9QRA6AGOQvAl59gaEgzHcFFhV0i0fwEACFoGDGtttNxXbrRCR0r5dASVZgP9Lb9XNsiT7Iz1Ey3Ux2I7YaNrmJYl790aAJQa1oHgVDm6OGWT3THIIghdbVMeoEh8H6yQRccmg7SvGpDIHS4LPgGXlSuBdM1A48vMUREWqaYx1iCbqU4VaR5ZFfeJ1IAbfINiY3I8rNkEoQRppDyAbT5Hh8gCJS5FMiqGdL7rj6Ho6vnRhunKVCAVNMBlh0MkYj4AGyHjw+lCmisk6WZ5gUYede78fbrRH77UZHlE8vQMUqYVI6NaRy8vkpN3x7UjmcUxp4zTgP3bDE3GUuTw4oeWQJGpAIdwtdykzIVgjc2Ug4G1YkR0iD2MXKpMMWxqj7K4rYmZPi7zpfVHfKEQdnVJiIkYkHsaU8Esa3pIK35wI1DF6Pq/B6sCcgCBNrH5Pt+maNbcTcIsaDr/ve8n98zDhw9SE7LiqyANzR+3kTDheETn/fs6665vD+3h8SOagAMUUStqVBXtdE2Qhciivg1vaCNk+VgsOgPes//5xf89reXu4Fxj/PP8gO3rBI+BnUiFeRmjO4AEdM09T0zF28QVyDuw54P0qCmBZeaG2Dc1DxMh220MAhPw8paaM/Xq9zyWx2lHGVa5WtCc/LJBPu5gUXOBCdNzdUSV9BaMFdnJFdmphXrgEYu6IYQ+jp2B1u1RgwDd6HgIGWrrRgFJoI0yS1dEyIHyXTNgNFGa2gNvu032nycAUWgOhj2l8suo419b7YtQr/q1bbv62ah2tEBe4yMV5tJkeLohWkHfggS6iDZhf4A6CFU4lQkEAmfntwrAg02DDiJYAiyqC2WlVnFJ9M00SetkGifOYEoy9LbPMWllX2JOxpdAE98tkKpIKDQwr4p5YeptYFQOaFUFSdevdMd7+6F3uFjhx1/yvKdAAWYZb3pmb7rnHLWuUaVudEc4yHNSFBmMDOxL3CO8eG1Rl44mjCrW6RJXkzNbrvyN5d86MOfBlKc/mBpaZdRr2stpZBBV7kt7t47G/YPHrpdSdSunWLsBE68vrz3tH1X/fmmT/zHB7yo5/plYY6lzrwejFwH2yozA1MOVrDsuMySIBk5g/myNO/zwPu1Ywi4+YTnPAH4TeuqH/QtD79s+zVkVwu4aK3rV04AW3P8kNzZ1GuyW3dviY4LhXPTBwCnQJDWKAwLQmXEo7b2n/T3j1+L11fNGPDXkc6xhbr0h4OPfO7rAKw7mC+O5y0pA3FR0uxKezZrXMuuGh1AHAWR0pThkPcgF44V/faK3wE7w6FfxwZocOS2o37k3uv+D81HJyJ/Gg1O9hGKqphMqrJCjEzDtSId1hpCYUkoALnjQ45BRRUz6irWCkZVJHVskxIeGgZGUQ/AWy3K1BHEMErd+hUaRIomUPSnGmE7ZQpQstC1MljaCgJwF5hG5UIdM0JP5W/iKmibE6edeXbfqW4/cquJp2CqxodeRIEWhd7v/g8fj9ant+61eE+d+aYJ2uRtSXq3IhK2URAGTdqqppAkeRqEs8Ne/3Mfv/DSS387RKD7fSsIJ+MjYSRQ1fpxx7V4LXlSy1MQGbozm95FXiBSpaONGUd4G0xb2kO0lAwAU5SsAfb5ttZjIthgSGHjQwq6jbckBYJRK1cEZOq/qm0EK24vHkocQRmxrEHrR3WizV+1jvZWdg9MK9QkOcm1RxCEjRRo7aTK4QAt/2qaYDCgKT75BYaEy+iYduUv0WtczvR6kZuqrmK4oa119VVqF/B2cNmHN4HPjjlsrcxF+zp5XrS7tu7iw4kOwzKMxGw0MnbQ20BwA09Sp23NmLdtBh/0IVuw+arIkgKtAHn3Aao2d3WGWl14lTBBJFqlEJ0pDb7g25kDGmaSaVgUOqMdzollOI2bg06uyDjpsiy0AKAoMTTfw6C4as1oqNUkqZLPAN0S/Y22ToFZqsZ3R65r9qgpHZ0dpvl8aRG6d7KC1tCDTELdyp3SyjS8RnXd5dfSM5dAQW3GuYEc0zINrZwyfYv/1F75SiXuwk7JfrmVtXblWiQa0Fu3XtVQa74XwaczCwoMf9K8eCVXIEyCnt0GRTsm7/BT+DvKvypjVSkbD9Rm0HTvogFzK3A3CMTJy9uKVGm3ABRb6JLOhYNAGHauxzttHNcB2YWsZJWawYELRhA6+pnjUlrDQ24iSUSSYpq3zYCQHkaP7F6S02KjDA1vyqposegsBADMpoEhL6JJuSgfjykir0BppVYUBVNNGZOX3vzql5TVBGkBWU4Z5tBDBm4747Srrr3lyY99NAA4v23LymhiFTbB7EArcXx8UyVILFeQN5o0BWyq8fLM7K6yWL/jne48MKcNr37ik59I9LXZWhHHdprAVRKEB0QUm9AzOKguoCHzqjigukKtBbkQfdAmQe1rXoIB93Qebld5gEVVKjLDqnQxh+/5vhtpIlUurZHQog+t4cDw0h4kSv6qTCDWJTJe5Pg2aZD8Am2QJhdqigLj39oZgVjU7T6desF+tral8HhDFwJobSHCwPTDoPM19Kxkc91VGUhYmJiwtnXUJR4DA7BzdZSkUSJJaTA5DsmjSgRBoZNK+LY0udSo6zHeldxN/VBBl6ZojlMSTDPxptsd1Vo4OgAMlqIaAUMNPKjSTfRo4yZCnA5KK1S8roLCiQtbpaUZeJ5E9qKz5EXNM0HRAXkeQExrqRFwT17rlvTxco/eFDojEfZLboS/8jbaBlmncTxWEoIBUXECKEd06KQkNJLqq6AUgwq4oFd93yPtYBC4XFPg1C7QAOaQZScJkFb7tpNWKewY/AX0NRWMBbCJhkdn43uCsG4CwQ9pJLihKWoAXVOi+clCC4jOEEg7aFOhFaexr50KSoX8FmDGwnivVod1Og3DdT9HS6lEoONgbF8CgqHASkCRLdiHSuI/Gt9CG80xOv2SgAGFRA0lQBl18TOiCx3kC7+6CrZu1MYsNKpTQN0Bf6pNGJoO5DWWg4d3691gtpk8yGxRN0o1WjDjZJLECiBGUzqFcUU2M9ikWlqulINdRXnRVoxjpWsEtYdR9SVp9pNTMqg+4Fw+DH5mOv8OsgsIqbymJQ2VDsXReZD0S5OUZhJnZCG5M5aS4lWxQxV+9BEByhe1Rhhro+ZplaJLy6LwWgJHFQVNRRtQSrFIdQsqAU6osaUW+5CWCRo4foAs0Qv4IC3RAllEHRFPm8FbhpWGScgpxpomg9XJR/SS7lQXfEQ/VyUDkUxQm7qNgxDCX5F8pWiuVK5KMzq4Wm4ifsz/AF1s4jDo+Fk06PHjLM5oi0/0k+Exbq3l/WQbiWwyIc104KsIXvm+5FVd4vlkn0KnjIM68ianKzlhCdxVje4yO5TA8wOxDvmEcB9PDKJQ1qZNZuVDObSlmXTIQ9R6/EULEQBjHF6NYbDkYir7yp64J+SL1NztnlMJUk4HJhF1oR+l8YRua9Qb6HaBBTGT0A7naV2+PexHDKUK3Zhe/gmTA50QxWRyPZN2M5x4Gu8F5IgeXyuyG2llhbLoJUaQu6K/6C1ZUGQFxwYpOsIvMS3q1Z19o0xZankFbsYY8nPpjhz726rIOyqIm2mSet3GDbkzH8BiLsMPeQvh8ji4QhnXrRrVJFQMkYYVYcAo4K1OmYbU8EMFI+6msCEF6OLhyg5cTWDodg66hJvxObkeveGxUnWORYADzgwwRBjPZohdXoGLB16e5zamE4TSctquB5O4UIhKGpjD1EkOddkAO1ma6r4oGYEBIycIZQAFTZLSHB6AnQ2tC8NiOqJODca6BWpZhYfc1IcV1poEk3XpWrcJkTHEaNqSWWmXpyoldXcXUDeDqswlNuuWGUigW5GhvXybHxGDnV1cuJDOtNBVoHTU5nMd2xW9U0xAL1DD3bQE4wlaARK02/e14xVDK2DUAcgX+KVDc4RO9JF8TYrFoGWGnsCeBCkBSMiqTgc1FCcHNZQVjLLOIr+f6xhehk0bMekP+AJv4jslvt/VmBVUqrbggYAdyUwKDzQD6mmsCs1YBrlD07r4k5d0Gw5pupbfYXsdjaOSEO5QVGbg+9qXBABibhF3GkOg4vQQ35jHqSpiGXE6ES8AVhDuuuNHCzUxF9DFeABupGZoSVFCK5uFuQU1mpyPBsz4IUykWj4ydrRGZ+j4dpRUrdNko7SoJ4GqTJnh+I2fGcX67KateTn67Me+jA20J1S7Ik03IS00YI2tPSZ2lWqOy6pz/NUGEtzaw38j7ftnyIAHxsxtPW0qD3JNNaFu3NpIGA5VMchPgQ46gzFbURgSWXhL2pixLscgONEiUnZIp7zN0wb3xRUatxtnAbt0D5zZStIYwEji1dbyH/XAx05WUquGUjilbqTT3SVLmzdajXf2uXe56jc/nZpbmupN10Wbl1Ve5eQ1p3KLol5bXzftOsmL9XE6Fc75/ZnPffajF33gw4vbto3Wspe+4Dm8Kk1Wa4/xIMcQHraWOBk6SgnjA7hlqSkFHE2rbF1YNa0TwvMrIZmlu0IVi4S5LjiIVA1qzF40BTfBvE1Z+LZuSYDHxQBTY5clHpBAM1QEQUQYnlXLaWqrTiFYkHobs3bJ1PdyLyAo7bqApeaF7uLOdfwoEiZzMAGeXmRlWqJj9WAENoyR52o7R+3BGYKeX/hIHDLF2vigeF4IJVq3hq0bl97cFDn6wPpxLVTUmZ2270VtwgAJxvADXSOQxvmElG42LeIBdMxcrw86GzVkxTAjcT+7gCH26za3nUGJ7ALKVPYRE7LwMx0UZmpMcfQOHPhiaU5ATg9SQ9BWWlwop/B9M3IKuka6hP9kYGY0SVMj9970lrdNRgSs8nYBuSyNvDY3bd9ip8X23duqyYodTffC2awkM2IKkrBObalz9GOOxCuztTrOiaze3LZr/nzFufe93+Lm2aKaPPLh9zSaUJep2YEO47CdbOUoVOLV//wCuhv4oS6EJPSywoRKlWl/fuq5L3rpHy+/xF/cEVmDooppZ57SsyqrQDmvSK2iTlbH+IThTE8Dta975Qsu+fGv95yyvcnqd7/9wxAHr9C8tlMFPnCoogQh0p1W0Dbro1HQuE1doB/NCMwniYNHRXPyIihHrBFd3fetHnAQLMiXWuPt734rnwyAJMDLDpFdWWxsX1jI17Jv/+Cbhuc5/SaP8zbqKcHh37il5dXALmnNrDPcEs/J+E/bR5/ZzUc/92kUbZys4rTz08PJJP2393+I92eT43yPJKbT1YGdojuWw3KxAmMN5eTzVVtadUHElwnMbQK86zAuAM/yRAkKiS8zA/icrKyDASGTAolQHYQw7zZbpA6gKkok1qQD6mBJYisow5IAzNZgfG5tFnmO7cAkB9LuROgEegU/WVuf4Mkvf+mzVo+Oe7ifFvBVqjYa1c7tO8vKn1ncNj624mzc7brhKg+htQ1kw8M7XU2nWr4b6kyovJqenwqjqd//5kfPeO6Ltu/YuXaifurjH4XXp3lilU2Sgbe5JEgJX6lrM8vhrICjqamwrMw038J/qrpB1tIslIqjSqH01456A9/rI1cYNhwPHtLKghkMoCRLWlBzYprmtxP8GMcvtNFQKzRgMN22CA9iXySqm1vTOm4e51MNzquMfKWc0DjoZBxjXoiN7grD/pXjwzd0BnHtNbkWACR5rQup23zLhi0KzCrH+FmG0GhhMGW6pgIBMTo2nKAHkAE6vJYMasIdrCabpHFVLWzcZ1nVRz/9sWHokRDJjgg40hzZt8jXabPhRhDiCuZQFUNvwMDBzUI3tJsiCKIWJWmmVWLEhXYEktJDTaqoINUo5UnFFFVrZSWS2DXKfojIcyXJPZJe0SZ1UmTgh2o2wIrt6iDT1gpC2yxb3dKB+Olub9T6Jxu2B5vJEcYgr3aMKJc7TlbxKNii021KNAKytRnQhrYGgsjCvER1FW3rIdXnRobTDawmT/N42IsmRUUiMIpcwtAOvvOzn2vJk8r0og5BX6ikGwlEqa16XI7AcndKm5eb1PF1qihRSE7RIommDgwfnIy19r92jJIwNTQtEeSpTrvzdDcYDNAsk7H4iqqwkeaqbCewwtLTZgB+GPQhl+jwwI98w8MDKzMNSNdkWVI/6Ucj5Hhl2oaB3lQVVpGJ2/FIsBsDmuEgyzOvdQOnR1IHNmgG0Nq3rBA2lmumjRzpWsBkUXt5a5cBakMFTRidx+NrIi/FV8G2ghTY8BejfPTDnggtOXDgLypF2h7sazKaBGW1Y9+e//zqN5/2jH+srXDDloW8KhNUKmEAGmZ8s6zMzNIB2lZBYx1revO+Os9OPfPUeDK2gerCeNDDH1iXYyfwB65ldeeKgApWR96t1q+yRDBLGHQqS6hiGgkewONahCKSodYdr/QTCsA3cTltgkEXucQpSQpimJeqoqq40K0lB4u0yobn27B5D5iDwZawkAaVq4ILhAo1oFkozSUiRYhWzRxrhAwjV1WiLYhJcQ0oslZrSD4VdS8KNIwMhoU80PYaMqze4pNa+IVuXIWgqmLV4jwpLAsNDwl2nUBODg6r1GRqc42WiPBqsqyyryCx1LWFUA66xrvg18QE3FqSTCuBtTMOYe+aHlpDJZ5uXRCug3yHupQpIlCShAaTVXVRDB2U7Ie+6nJDJE7ZaDez6B82go6XMGzVm2hxnWu7gS206h4sCiAhB+ZEAQQF5UAPtRJANRxpRJmh4DU8F5fRZLOrBahqBJkDbSDjgo70Qs+HjtPfWmeTQN7IkSCnakjYxYXj0VXNvkkw8wAVhVUJcJyw0xpSgjxAGrXbAwVwaa4YgpzqcBngV+svaAcI2W3PITx4TODJ4WmZVnNogR024SuZF/IjFAsNI0vLaiQIBDefEkni1QAzHE/gwhAQPyLC0GBIFfma1pIicgDfRQmXmI2AIoQZAAEsPA99pWlypys10l++gTs3JFxGDAahF+pC/QIZj62tClnpIhqxvI4kp1UoIEQU/EcrMVXmw3GwpCr7neJViuJ1Dnqpha1jLtyGwaatfNLVGfeo5RID6ow/DKi+Ql0gvwy0H+KoiCsa4Xn8G3EGDdYKd1EGeL/pB2oR7cHuDLBL6JK8tE3NJ3eRHPEUvc4CBoFQlZloRFXpPP621qV1rh+AMIilRssOEIg0UPxYtUEQJ03xYcyV6txTAz5Aw/B4ooPxwEYyObmQIcAWvNtUVdRi4LoyDAjk4DZaF0Nk81LGBxOoWNqNi2PpijaBicqoSK+6UVLDm3kc9uWnmn3TlaaqclpS42Rr3nNS2WJGchS9UEmt1V1G/EXCs+lO5eNt3ee06syxsySRSNaIYEnMUNI2fsi4eX5X0ME+AEsau1Eo9zZ1h2BRi1EAOHyN7CX0UilIJ6jg856SCdDhkEA0s43K0Gqt1CQMMTMB0LUPK9VwG7rfFi76HMJEwpLXKij8rhoL7oMAPnrHaFNd84g9CSa8n7bgjzIO3mHT5hLepOlwKXr61xAROsRB9ykRwuB+3nhBQEsESjBmTCP37YrpjLAKo7iYhhKEIR71Jq0H1zYuFZEawM1myHg3FB7o4xNdEZkuQAosPwwR2roOt21VT5EnuyoX4Z3ia9Axhp9kAaI6YGOOJRDLflcu1AbPJklzs5sBrEC/hmEmI1QZLMUO+GKtRY2GH9B6dBBv8JIs7gZTR0OQEkRYgV/Vt1u/F+jIL8BcS0eRsJjI9gJ4LrhHkgUlTx61ovWEenutM4l6UHpyRa67LPFzyzawh6JEjqgYFhz5qgxp3xdDogeYtJERoUFElPYKg7TkDDy8aviLfENrNAkxmCqjpnTV/ZCfQu504xWoq2o62CWLKh5J+prixqtVvayRVL6v82ZUcG6hslUWp+QnPo9/MQRxEhOFqm8BF0gcFeyE0PyVkQbOyFBEEMRVFRwCRG/Dl5VKCq1V6cpIxAlZARQ+6UL6Kr8oVP7CNekfLuO4OgiQECSf4ZsW/6llNYhcwJXoVJVZksbU/dnYCLup7lyA9koUkGmCFuMiRYh0vYXXgNzdAl3oEbjpR3260dDvLpmLkQvNO54NPLRWd5tjpwaqCgGkfxLNvnbZ6ewq0/bCHs+mGSeL+QyffMjB9TERvgl1grE0JizEME47ZS8MIG7MgvxkZ2leLgznD91+dC1L+/0oH2cwdSOtelrWMh1brVeGeRu3pLO5hWMry/Mbd1x1/e+3bd+aZYm2cHaFUr/Xv/Xwwb+mHdj59LC2pyy7SiEd+J8bwmimfcxjj5R90A+wUlg15ADJUIBzXWZQDZa0pbJgG+JiSZGQw4gEzygj2uNHBLynErWR6mwqYR4JjDBY69QbKUKr9AOek/vOFHKvjPW+j33qY0ZQr4zXo34wdAd1ymhV7aTac/r26f7MuXf/m3/917dZ3mCwuOT3ZisvWh0l68kokyIKx2U26C3MLO21e4v/9MqXPv1ZL9gwM9Our0SB/3dPeqbZ5oKkApqs7I936QRWpRn+Ax/TbYJFnSlas5TxCQJQmEwFacAb3SbRxi7SgnIHaZwk7LWlmSdlDFXT8Rrd6jol29o+fOhWULgqw6r2Ul38lsDLg8HGaG6j7/e9mbnIj/BcJG/UU51Eh6wmGTk3820tsXXtgRFUzZgcHloRyqPOJ7bbt30rayt0D3lfKzB5o9ZlwDYrCxbqpDXuKPofEnltHVS9wCp0XXCgNRbVlz/zNciRzuS3/MZLC18HCZhGlLthU50AGGZ3nF43yf98/dvDvjtJ0PO4b2GEGfAfWH380rBDWKIqlFMLw7nNvV6IEsJytR3YRVtkRZzmurEU6ypO8REjcAaab2cYU/oJrZRTaY1+aUVAFoDtmCgG0/Pzatz62Qtf/uJwaB49eq0/dH0jxUM0PesF287YeXg5Hi5s/f73vhv4/szcBscLxF1sJ2m1kX1U2jhUNLcl3LDTsKNPf/IjZ5xzB78ygEXa8sF3XYSiS9vGV0mjMUK7NEKznLzo1a+H/B89eLDBqEL/yPWdInG2bFxcnA/Ou+DeF//nfxjDxeHc3sYCcMuOgJZJXMXjCfxsam52am5bakUP/Nu7vPdDF52xd9uRG27btmvn9Kyfrh3mwzpwyrHT1k505b0LaEOk3XZATBWkSACd/KP1s0aBxZ0QgNR0EMTMDPpwiKmldBQjVAZb5ot0ZcvO3acvbbn2umsCHeJaWEMbYQtWDIKZpzz1icj1YHqgM3fEvEIzcqoecG2WsWvkfdMdkFF0EatrrE9SdzgFev38p5fOzi7AqPvzg79cf/VgMPXsJz+rNdac/rROqqrtNDb9tkm1yqAp2lz73Qh8lBIp2wCjHJTWwAkgWVrjapeVXbYhXtk0qO9+6QyssnT7YvC4rZiQEdfkjrLNDTOx2owO4Fctnuv4PRiVDuPk63nTZniHEkqrM3GxQFm3ieyi7SFAGfYhnA1j9Ia3f9QKzOv3HzStiJdohrg07b6379SdsLj5bdu/8eXPRdMb5zZt9RamoQkFcTXJ19bitfUTRboW9cK5rfuMKvz81z57wb3/drhhiCvRlfe+/19IMjr7GdIKTEv1wCXIozDwPs3QbpNOsYg0aI26+k/25P9ho56pgyVQY7UOlEngyqXm8mGsTZqFYOhammINVIWbmRH53IeWqjRaVblZe9iPF/FQ8ng3xdH6U4GJGMN2ZFe7pwVdRtXz5gIHJGmT3PSHjhEaRk/rDZAGVpM1aKvGre2qqmK71SoLuw5IcHc5/+4EYRaX9jACGdbzdtjvHT2ar62cIJV5PhR/LC2NKqsyIy11PFE1CQe9mY1bszzZetr224+nGzZstKsi0xYj2wrcpm/E+bpV6YD02Cw9g7HrZ12Or8kOcSoG1o6xQ6chEbG9TMdiRMDw6iRGiK6sr5PTS7iwh651dVgT4jYrvMIaDKLKq52+auPRAOzQLDGMVEFsZFbRJstjKNtY5/yUXmmnZab5ONmIlAZfVxXEdcOB6zShX6kC1zboKLNobMfIeISpi/0sK+12g0ZuX2cYiCRoi0sltVuaVq+aDtvAngrIumYF5xmPg5772Y98hsZvWNywmq6Le4xyknGszRFVWqTYZ8vmU8DBf3z6k2146NAvm1xVt2biMeiGkRQQqVEU9HNIq2vh39HsFvRZR30Io3VNJiUQaw+SCC8aeG1vEOFiudGEDJJBHMHedRJQmWVwEqsNA/7DisXj0GQoVNvOICRtc3iCMOIDiPUMJ+6uYjMQMGiJsIJ01jmkRysFNF9tYYI4J3FXjufODEjaqkhCb8h5IgqO5iAC+Ep9YvWEuESP9vMJoAcyVpp+mB6+re0PX/TK5x45NoHIhw74iRgNEWcwpe2bly7+zy9ecPppxP/0hu2Dxa1WLe2yno6NlMG11ovY7hlzG0+dCjfdfuQv8zs237r/yO49p64ePfqi5z3LrYN0MvatIHMio1QBsZtWzTVDyFCCHYjKsEeEkrUquBeMA782tQYETgjP0RQ9/6EFrdI0mKxbfwswNVKkmnHEbyo6BN+DTeLJ5CpN1InyFQQmXoZKx2I29tfCBikTFVhKgpdm6K4rKGtZavep7QEFKlSpEtC0rhc2TaaVJ22daq2ZvsobGVLSJA8EF9FH3YoMK8+KDOYBudSdoCEQlldpWUFQizLP4GaIfKk4dJIWQ1VQfNvQEbk5rNaxcm2sc6WlrZOrQuCtmLqChdMUVC6mwtUrnUgN/SSmMAke7Ei3qDqKOiLmWhBMs5oQ7pZEiKaT4uIJUqha04eCAKe1/Arf4WfQWK/XLQdAbYHqOoeh1MXXmiSFpYv0Yn1tk0L8d2du8yga6UUeXus4lqhNKy0eZxn80dMOalBWmot/a1aW0UAW2zrhnZ5q/VMJZlbdQspu6Tod9FTbEHKqKtPyX1piCBdpIWVkKb2Ub9Fk9dsGvB3b0z1HKsQxjhIUJf3UhKUqbK12mUlHGHmV8VkIPy2HAkqvQCZwNWxnCaaRjowmogUIV1mHN3Wz7lJadLwyMrkm6R4hLIkL+HjQnUIn4qUZ2pso9bpJVtwbJIgQK23VOoG0K8/B3DwGNOs2ATm0CnqFRSRr0szQggx0sL6t2lnbkMhQpyr5NK3OBmGgDBV2a8lqhGre6WypEuxf6NwQNFA3L4rVNRcjIaZag2bIa6384gXdscQ6NIgchyNoW3RRpDnBAoozXuhkEhiMGqra2bk0K37nNK2dlyAh3oANVd1EhxW8VWf64gaNjqQBiJRyHRIJrzB0cTO9lJigRd2WHJXR6DIcHkLP+IHortVdOikYbOTbJjqfD2pFiSoqDjRFe8AV2UhIAkwpGwfVlgdejyfgWYEnT9G2FBVStK+kKHWcbrdyENxTrSOIQhyOeMnQP6hO3LnVhAIZg2CBqGhVHXqbRmrLN5bCRtpLC0WmC3JySA5pS2vTtO3L0IIJYo0xM4MICYDfaWQxKf6cp6Xr+SCQdnzqFBsPh0J6amR1gHqGPnZtH1jnvZKYRKOWiKnMwsjRVOQ5fqCokHzOsW3Y80EPnJmh9xgxFzLTrfuGLBAvXdX25DB4WAcugP8wqKQLFeZ4Js7vmJ6tYgEtE5JgeG3bIyw9QFT5H6MDcLi9akCOH9EXspMqfQ4cEmdXAZ0u4yAqM6AXhUG8RKsI8RU+zA8ZObqCt9Ba1d9PnjJjOgodgY9AoOATxCAfUCai21gdMwCdmpMBzHBpYAfcjFPBF9/ks64PLdfaZWAF1OWNXWQYnmsEutkWZ2vSFP/pjo7S/KH+D+qI5seY4JH2hvNs7EYiaBpEFkqHuMHPu2P4ZBFTUKDz6bX8w7O1ot7hFYAW0EMMg7bmOBnB0OQedS1tjQ+LsuqWRk2iBxaglmn6ygIk+aQCjKD2wtANChKrNj+5ARSkK5/LzBKXuc7t0xJhMdisLGgssa7TqfB9fgxZaVXb4vPIQORnkemqOJqnTQmkiVJnRXerSlU50CngmAfEZez9oMzwaWhD6YShrjvW4bH0BrHPeKtkjQzSaFteVdJFIAQEoH+QKYeIIrYMxKrjE9i8Ee9Fc5OfSBtgCv6iEYfB0TfZUV3jP/FqvAcgV1WPMahpRFVq3zNOK2SjcdremSQJgkq5lf9hRUeHHdC3LEN7aIAwPSMK9mtFAYEUMHYh2ZGf45ngdAfmCFQr0owHPqmVlrRT5WSMj5e1JsCXYR9MTPKv8CNCWXVBEgN5lyhQvZcP0/sWCKT9Dc7o0TcVcXU8ZdNCKfDHtjuC3AmxnZFt3Lbba8zjR27rzTiIi8Av57dtpf+fv/h9NKgZzJi+DnQ1StR3rCOR4aj9uZn5rddd+8el+S2TTAI/a6ygrTVDQAw69lw/OnjLQTKNi/Pw6yNrNqoLoW0nURTBJyrTLZQSQeVMEEoubYzcaXvesO2bToHNcCr8u44zB32odfZl6ePtGFLI6AOUsN/SSFGbpH0PBkD/HTPTVIyVxMtYu2lzRtqn9ZHnBvaEnOCb6fqhwaD/wsc/ZfnwcSxbNOPSzSJ3ULduMso37ljasWPjK1/xxtP27L76ikt8O5zqLy1sP2N2ad/Cpr1TGzYvzu1pg+CXv/7Rpp0b/+NDF21Z2DC3uHB8Mn7Ha15PxK2tTnwbHQCkElfgporuuL62I5LqpeaKyAkADIyjzbH0VRv8zIR+gCdopSiwvbBgXNFVgaovjulPhR5qNjOCQV83ca1laJvi29/9bob2j+BpWTNqknHiz2yIs2PDMLrv39zXMiPYJIkWWqx7fwCYETQAioxXBboBDA/uOXkVkDdJQTgObJIWdmVH4CP2gX58XKVJiAHAi51VbSE7Ap1bdp/G3wlieGqBs9IZ2xzOeG9+42vLOHenNzZJWazllm8TBvF42SzqwcJ5Tm/bj77z/dAe3HjwwNalDbWV2r3CaSwSGSIS/cajj6/dkuSN29/0iuc/51tf/mLgTrWlmxsIjwmkvTILPxpafFDYTngG/EOzeaIXZUFHtQtD5c1uX6dZQHA11WT08BwFizVZWbFq/33ved/aCeSMDRME9hloSHLrtfu2zftR9bBHPPbcc0/fv/9Arzc7M7cUDjYvzO2YnV7atHWnv7DVNHrXXvXbO939gqc/5wXTM8GZ593ltluO3//B953funU0PkKo5Hi1a7qmM+j3lk8cdpzorS97xeraJHSmPZ08o3NQ2sAYrxWz23YtbtnytKe84rxz9x49fEPobQymt/aHO+c2755fWNq4Z8/i0imBF33xixfPz0c/+d5vd592Stk6k6b8nax9wQAA//RJREFU2pcuhsE03dnz2oVbZH5lBLU7SvKugm0MhkRBBY2u/orRgp9LvncpWjBJqnpUOGZclRNv0F8+srbr1LM2bd1ej9L1PDXK5tu//hkfLzGPjpqtyefZOFncNbdye/zZT37atkLAMs0z+IY5GQcJDKLywdH2cJ7lgWlEdY6+RmA1dv+iD72T94aD6YaXQtmS+lvf/rzlmeWJxNfF9Tor1tLFbig7w3ay0HfKmjYWedICEuhRPLcPIluF2/YI6axoILOgDHrQy0orMYFawDfTGf+WDQQa7ahMeCnkynUGZoMckF9pP6KoqDa7aN6AMMbfktDAQG3oWaZWQVktT9WMKvHaFCSEqDdIVkbQjde85BXpKNYyPBi1a46SUZkmgOKec04bDLzH/8OTLjjntOuuvNIxB8HC7Mzi1sWNOzYs7VnYenq08ZQqmr7pL3+80wVnPfHJz52ZijYubL/1wPJjHnu/3tT2fO1Ws841neWL1JHlyJPkDnot7mgUHipRiwXw704/knzh+NJKVdWWZiZSaBkhtMAy8jbVMuI6abUOxikHduh4hLrjwb89JzQC8kkxJqL9wknFDCvA3dFS7FbbbG2ojtdqIrdqdZiQybDwMhQ35MrthZCS0kqNeDzBvJVsrZXVFSNHcrZtohYYrxhGs9iwcUvrGfnyqM1aFEjomDPhFJ/7xIWfgAsVvDLTGSH0sdZ5/Emzuhb0F/zp7df95U9T03NHb14eBubIFe/SITBQyayOHO+aK65TeTT0B4aTQxfSVMcuJkmTLQdTFrpau8rMns498aGdDYqitWNd06YJAniYODH5U1dMYlcpx25pql+166lnIMOc7iC7iHQ50iXBDqAA4wUVCyysfAGW2I3jRcBK6zh15QfaWltgd7IjesbxfQa00KSv9lHZYR5qxWedE5VixZnEEuhVh6o9GSb+rqUBrVlor9QsDHNSro5I57aVW3HhzO7eNK4nX/78pwtnOB/ON+tjsjxj2q6vjap6dn7L7Mye1fXJ0vYtX//C12bmZ8LuKGqjF1al4xpaWak1NMXgltsORcONbend9T53/P3vL/H80K1ykqUf9CrCw6mbUOKfpiUZWQz2DWbUlVeYPRh3m4+lwywYDaTTG+daRezXTgNpFR3KYSBalG6XK42K7iEqBGcYGYpE7cS1jaI/EZG3y7gc9z1Ckh/qLGfEuWPnbR5HsHbJipRhmzLaXluNm9LU/TNOfGJN28Qys3YBPC9yrFEGwxvDCdymfOsb34pT3b6+VhiRY/i6iGLaNnuFEbp7t+274tprHWvwhlf+U2VWwcKO6U27Nm7cO9iwNJjetmVpn+stxaO15z77MZt3nJlO2rPPPXt1LUZUvPvd78Ym6WRcB4xabof6F+TOMrWoRHtiGshwPolHOBXuoWoWPRL0QtAI3pIAheVrvTuqscxy7V6BfWr9ks41BI9tG4YDIzWlXk4qIJQgWRu/KTodKeoNHnSFklLCCc3mB4bJ8GAa3iX2z8DwTxAbDKMBFYqajEccqGBEkEvh83tbSz/wfkAFtUak6NIINHaVCmngYBKVruh9Xet2hJMqiB/Ackt6UNe9HghcqXhhezrBw6whbiqF0XmVxGD54BK0VBu46AfYBXmmU5rlVNXEQOJiLa1rAjCwBoocqNPeKqyFVtEZghKk/LFKFDLmVszQNZlGLBstrAkwzcXSUngL7xQq8wL8ksdqsbiOXMOTSrqsRTraP4qh7JyOEfFQHSlAbWJj4ESZVVyAewdaHWVqooHB4aeaD09VhNJaABiVDselHTbxi4dLZHQb5WglxobFInX1Se1Kld7GveF7eZHRagi59groLF3QVj/gOWpht2ESkUt3UA7YThJCtBnI0H8FLmFZ6Z4ObGy7LvwSV2EYCV0Mw79h8b6jLUhaakFEq3ItQUEmUeWH3AEu40iAjHSpnKOuhWKSVqpg8ZoyV+WUJhfk7sAuuvKW6wWMTee0NiwK2S/yx7trbFtBB71BqCQpboEYQ4WUJBzUCwnM7dYESbtgMRVTqhJo1uhjV8bfU3TwS9V9YMfgiEyoMgryHJ/QPgWYna1jTBUrPAQ6oTbzZM1VoEC1MQLlWmrdBKBAvidCPdcMBF3dQiv4akUTeAnfL+NElQvUoh/gFXUpr4MJ8Dss0JSaRyDWkgzEaQkaDEVXwG5bu+RouA4BVrVfZxshoJAgJBW0peVZnhKt5kvoDgkTq9V0Cv9RcGvhhM7WqOGZOpURfi21z+9UGiAS65Lx0nCqXN8wcvqoCjS4dpnnusZSi4J8l3+UeQEEQ2SLMnddHqsJ2W45itaS8FUeCPzkRGyMs0vpaZGEbMubNVJFEfMT0XgFlon/KtYRKY6Xa7m9BoVAAG3ckDCniVqOyKeRcEhWyDbAU2pFjI5S9sPIshyIXFHBFwvfD1VLcwzVTXihFs+gfIxcEEBSxMTCJwxKGmGAaAYAyXBJaJu6H6GEb6qyS/ZQ87oVTtqJxFgzlPAL/jDoSH6t0elKQh0M8l/Kq4AB0ILdBCygj1Z+dFoL7qfmaBmSetThNU5r8nnVR8DFytPEtULHxmMg6Trhi+ELyHVuV8pEHuHVRCEARhgIQFTBEkpL6AKB9KQ2Mh28r4OZdK82fZbKh05K1zMMBSRDq0b5DjAOVPIoHCjCTzAcg4cXtUR3UQgXu3IU1IM/KrUx0JXqaFZ3I6Rj811BLs9QQco2BNP81nJAeVVsVa+FOvJtpyoq28X17UE0xWexGNindZE8lDGDO3cBKGiQPW3+zQvlNwSISiEyIL5MWKrEoFq2hgPHo1F6kNVd0o3nKSsw7kbrtroPuYterSGVLpNPEzcgSACeqgqmSgsxDoLRC/Acz09x+hR50mUCcWHgUylBBTksjqp1fezp2V6hVdKWKjumDsBiSJVbGGYVtUotVBQpAWkhfNrgSdrulmjSUa1Io8ed9UhzaEnMqU17WqJGqyxfzoDDMlgddCJUW8IN9Y65sJHWQWiKQ/VztZHf4ppdKqPL9AzEV22824cnPFZ0KpvxiVIIK/u5AdFsyDMIQlIP/8JjGRFdKYuwwxWwHcxDZSQ8osoBQZKBRaNpPMGr7mpVm5baGqbWMWrfkOb58A5kudZ6VEUiPGTI6R8MwGy0i6jXn6yMXd9fWFpcO7EcwssndjqyyrSZ2zD/4pe+ZXx8dTC7yTX6jlvTyWHYm57bNTU1U9bhm1/zirPOuheesXnz9BOe8sRjt9/m9ftNq/WqeTpZmN5MYP7oB990puYHC/PR4qA3szjcvM3sz+FNkV15dpvFmBCypuxRqULiOKmZFjq0KcfKibwQemD7be2JA4HF2qSkKT4olAWDanS3bDg6uqyFyN3FUVp61q8tO//TtddhHisIctfWJpKyScvY0bC6o2JiFNm/f+wjwXz/hj9eHwahY7l5XeRW5kd+NloLgsFZp+279sDNZ97x3rOzsy949pMvvOg9F1/80a9/4xMXfvhfn/a8J24cbr3n3e7fxifO3Lpt59LO2w5eH0T+i974esQBA1AH9IgGeowQCcuwC2A6zWO9W7qtK7Yjy8tC0E0n8N1KO9fg80JZ3W0D+EIPGESvzhN8dPfufWWCM4+zugngcpXhRr0PX/gxYnd6YY835fnBYHHrGWTX+z7oweMqm1QZwArFrnICARDCxdoy8IjJ0oacIH69Ok1928ryUZ1muEKvv1DCJHMsXWim0nYzzZi05Fkl5hrv7+hoYWeSQpPdW0/D5GuTLATgygIWn0zqLRu3N2141t3ONKqsP7+pt3EaVHV79nDLUji/GB85/NAHP/DBf/ugqflg68JiCjwYvl2FWjpH00Pvt7/5sWHlO/bdNRps+P1vfvFvF1380Y98sPYZ5ixskDIQmtgxosLQvc4iw62u+lZhs+OR5IeOPheaYa3oitlWGcIaV4I2FPAnRI7IKpCdPfNZzzr1lE033nytltYZdmbliJlJXOVNs3lp955Td1951Y079py6beum573wGR/98Lv/96uf+eF//dc73/nWZ//Do/edufXM8+5y5RVX7jxtz+Lclptvvo7w/sY3vgHPR8hUaXc2Z4VtyzJbF83KRi9/x9sHU9GNN17T79kwW9DCyZtBv1+sxT3PXdo5/8crb9q0bd/e8/a+99/+5fIrf3LktqsPHbjuxz/671e+5gXTi1P/+I9PI7ft2HaqG0TX33jzfe92lwsuuFe6dsTUHcp6XUWY4DdG6tQQyonVJtv3bNOWEJWwm2ZaDCR0gmf983M9w9y8bWdiZiuTembLTqPsn3nnM1fH2WOf8A9OMBg04frowPalPW961StvvO5Q36iDqbBPPtCqUHtqfuopz3zOepz0pzeRDHSUuxcgIFSCBsTNKDBikMZXwWgczm0wy8k/v/wdU7MDx6/CgXHdNdc/4VEPu9s9HpKXh3NM5mmTktUGYRDA3EluOZmibiMtp/JOxCvAeWt6eC0gAeNxjMweWGaeGpVr5Crfl8Cf4ZhAmUceQlbhStohEa+qrEwiGo8TFC9q3PHtyYkDSs8wz1IznIYZ6/wPApJkYmRahA5ENg4ZRcUh4IbU55dVmqeQiSJ727vetXlpdv9tN870IiNJ/eE0gkQrdOK1DUvb9+3bc+U115967h2Wdi0+5WmP//zHP/L97//Pt/7nq+/5wNv/6fnP3rF1+54z7/C7K6/bOD/YuH3DTUcO0vvPf+Z/zFLR7pgEorKcJqXI+a6SJf0DMTzP784AgAQXrsPfwTGiNYfiiOAi26PQC0LEmG0i0mojsjAp8W37PMRYnqy3Rg9bYZ12XGRERd2MsxO+1wy1a6HJrFUYpmkHqa1VoWmd5RgO9mIW4FLaRoSWTfpIJxD4Sdk4dQ96cvjgbUADIEG6w9raeZLVXhC5eHZru2GzvLKc2cauLXtuz5enNvszU0E9GmV2Pr9l4fXvfKNRrExt2tzvzzr+dLO2HgZlf35nsHGv2fPf+rrXnXrnOwCPO3fMnXnO2e2kVAUqUgKFrw/D/qGVyfraeuDPQhbIXP25hZmFbYuz0745lRVkyD7ZH6YG9iejMdnTbeOi6uVJ6vQi8vuhQ8eJdwhvZbd1NoGayq0qS3cERO6kSLUTRHteyM3GbQdu16RVXRjmAEoWwAdNJz4GIFter6fZZFenXdVuAA30RSKATTCHt2VWkGrteFtHnuWncYyp2sLMIxTd0YM3gs18uvAA/zouQ8iGZzdZnRhOe9Y55xXZOOo1wHQlxVVFsRW6c49/4jMPXnO1NTUfbd7tTg/gInOb9k3PbG2M3kWf/3fy1GRlfcu2TY4RpDX2a31CqLaKooG7X3n5la1Xn3nWHfGZBz36Qb/79Q3dzs20aaPa6sNjDbtOEWcIOGiWFYvZg6LoHSnYOq3DwjJW4wOqAAU6NSypBshaA5dsXcPR9HQWmKCHNtqOmzJNAYDSC/NGu8XM0Nx/6AbsaVWawhcvaQMCLSd2xINhW+RnItrC48nrOVmhP6jN4Rj/NvIUIWBUh04cJ0fkGQTFg4emqaK1sXtTTjAeHfbN3tc/d/Ho+ImKYBVnbrI4NxLHtAvbrU8/+7StS0tve+/7XSu64x3OeOcrXv6JD7/7K5//yEc+9YG3v/3Nd7/X+f3pmY9e/I0du3bv3L5pNRndfvzge97/Ni+aSU7cNgyHbqEa+snzO2hrJeUjLuLapD5QByLvlNrGIxWp/SPoQy0dI/WbyFdfU4xGLwg63qIl3ygMrcYnU3Vb3tAeSCciE9ZKSutkL8MAE1dFiDdLV1vkSpVRoJzSiaCVraUAJShoSivqdBit2FAaDLQ0yUUn6z/FoGkYf8XpJQMlxxhk/F6XLqtmJMGjs32cwEfLmd0+/kY7GlXpaFNiW9pcgqHIwE34rg75aq3GofcwciQrQUCEiDl3ky30BWHpALW1a3uSxSF6DTLdpWk1h9YwjJVmJ2G6hhYxaUQrsxCKwfS7YpIwGF5HXmuSvKQPNLzGWpiHz0Kb4bO+RkBQiBSmqZXlBwHCBiNjT0839yNVeIvbHTBTBpAqLc9FbcKsbS0v0HoiUJjMQ19UfjopVLBdEKLrrZJAVA3ELlCwnRwGSXBK9UsyVRsZaSU2wQvIarwbgSj9ro1fKuYzfF4EE+VHtvaTqjIoEeW5LpIT4BeLx72wsgQSziXV4PkWGi/XGUM6BJfmSe/q7GhiUzpX7ocJ6B+G12INOuFWsB9td1elqyCN8Cy+i+EMM9C0vQYaLYST6F9QUdxMpSpIn1xMPsxvwSPpFK2PQQV12othVo0iTck+iDpIk+3C33Q2FOZvu8Ob+SkeKhNrIRLCHh6pG9N0ExD+hd7Cx0s+LdUtmqmqIT4DeUFwYVtUkhpi2j4f1u7FfhhgGlcLmDJtj6Tz2qytWl+3BkTTDeQmcjGuziBUukwKNUHaUPGFdqL16b50HsZvmiJXbY4ocFxpWzvQ8jMsQFP97ta8kyc2Ab8MsyaZdMOAYhA2p9VzFlDeLeuTbsMwUuA5dkZr0RmttqNh4ts0yFOVAr8in/MDcEKzKbQk9HwGXJGp6g9urPOtpH0h9o6j7V382gBxMKgOF0df0AZf1yHo67mKbSeP+MFjunc2NaMBjMipDQPF6QDNPj3DnyyZn7bh49gKBuSHiGeAnQjE5gIZqX0eShpyZbEu7JraqjId0keEaLWBPmlH5DO5Qod32tSDkNFx7IXOpoCHmYUOgeqYCc7FOxHXOkZFdRH1ViNBMEqfEwG+h2vrYBNRc8IizWmP66s2B5jhFkWV0n5GW9HeRRujyaN4cFWqvA4MEr8niySAHKOBgqkdzKTqhh9quoDvd0VsFRu0oBCyhavQJFFzbfxytL5NtSYVvmkjMhtCRW5WbVSjR2O0GImh9VU0RWLA1WhJFEVELK/Qr4kmngyowSgtp2wKwp6HMmCNNvDCmLCTNoRrZhjJSQdoeFHSPJ6QJTGfzlNdFEt3Mp4vUU8nsEMDLWEUsBXNgwHiRcoQqigARCeXmPG7bk0kIGNb9EFsBVtp6l7lrQ6Q8Q3QCPupslKWrTAXNzD5Mr/nRXyMUVbeECSS6ZTE9CU6UhbACfDM3/kpj6EzfAm8AjNkHMg4w6FhqnRHDt4CbesuO8Aw/DJQ/dJzaTdWIenjBco0PEn1Wj6lijO5i297DK0f8hB6qYpho00NZEKGTE8yrbIqAHcJbJfMiNBJ7UDHWqeF7mpNs+4EV7DOk8bABHztZDG0UysaMQ2IDgAAmbRCRnaryTFKYmRSmqX92vJzwlLWVj0JuBTgk3K7oZQV6QgfwCagBajlEvISzF5XzgddS6h73bieo2SntltyMRlde2E9LyD70ChMqyUMpGz1lrYoubge2KEVGZiN8EvKHLgNA1/KidE2zTCIlAlwpu7UUlc7AME4wg3vUcm6skoih//5bkQSkmzIEMyoAStLIPmo3YSPP+PZT8Lp+ZbjYFa7rJMNM7OO6y9u2/zfn/t8HfT9wSZrMGX0Z8q14+946/tmZ3tvec8H3VkfHLr0kp+/4sUvreIMX2rywpD0tnI7GS7MPfqxT4qPHa1M3/DnLv3l9x/yN+fZ8cQ0o9IbYuU8S4nBWw8chhoyvMQdVKHM474Sq7Ey2Y/ijzPgI8BNHDRz1QxAcjsnrRfViHc1JUqzueK6q3S4Sm43ILoRE/tBFF19zY145yCcquJx1m171jYehtW1MNokW3bb4E+X/LQJjOtvPeB7U8C7h4eU4Fl4LIPypqfu3bdlz9a8zT7yif980Utf97Snvfgxj37Wy172xs98+vOtHe84fcf83G67Z//l8JH1kXHlr38KSc0mx6AXsLWs1JkXOFS351/YCf7gu3iKTdqtQOUm7AX8BIiDYLnkCdcPh31yDNQlQ0ZB4sFsKG9jl0V76mmn4D+BMWx0ME+UJOnmrTvWRtVD7nMPbBWEG/3+1OGbbr3vPe96+a+uMBzvO9/+mWMUo7L2+9qMVsCXS++Sn2lZR2SEhJShhaZV2O8XRT1JYnJ2sXygGluBG/Wcga1DowhmmGCVjnLtOcPvRSBBCGLJSSfp7Ib5/saZcnwigsqnrTkkPkty5o5926675saNu8+88nc/MaqZqemdQX/L8sHDf/uAB/Y3Lf30Rz/tD3rZWrq+go7KnQa/xVd9KzE3bZ750zWHPv6pT9TF6pvf9foL7nZv3v6mN38AqLEnAT5MRPaJ6ra04TQd7tMdV2kTpDVRD0otBCLuAgf1DDInWg4SW9Eu0BNq29oDKJ1tlyv7waI//ukmJzNuvOWq4WxoxrVXApBopqDUzH+5a/e2U08//djx4x+58DPPfemrH/LYpz/k8Y957Wvf+Kkvf+PELWu7dm7evfU0s0FVhqO15W998TM9f5iuH1dBv7RKtKXRFgHpJ7QNd3183G7bS3/607ytbju4Zkz1gxKRUFXZOtYETPq9wRmnn7Fp6+b91+9/9Svedv75D960dObWfefc//6Peu+7P13nzu6923ds2jc17R644WonCH7yi0tAnzSeBGaoNdgAY+mg+WOdjuI3OknGP+3M84HnosyK9dKb6BbVxV2bV06sP/7xj8hqY+PMts3b9mZmcb8H3+nIgeOouHe+/W2GrlfOUI9Vmbz5XW8//dQ91//l1si2x61TW1Y+ybdtX4Tob9qydTJKpzYsVmPI5whiV6e23wNl+obZK+yK6Bpu2OQa7l3ueb/KSYbDucjsX3PdLRu2b/3s178pJr5GRjOSFiIFXHTTv0aVVLY77BP8o5GOmFk9dgy3TMxy4jRrGd0op83pZmweOX7UcL3CzsOh54ZhS+hLbvrBxDIcFOcc2uj31/3ZJrUYVW8wbPvlyK4jK7z0ir/gUf3BNADn+FFrBZpscxo7KSw/amKvseE/qC/NxSqC8bmiQU7MOcFodJTG/OHSX+N0Nx64MZqZjsyR9iPnZA7dPVRk5fZdu3fs3Toap5/90n8/8dnPe9CDH/WYRz72da94w8c/+an18XjH7qWdO/f2Z2fycZEeW/vGFz/m+b0yGwV2gGNXSJemgM6prq2JowDgh10puwDXwIf0QoGMAilUlBDNEMNDDYDhBCU/B9+gmGSg2oNIGVbZLq+Pgr7yMyiR44ylR5I4eOg2srY5cess7bV9kdQmc5LGKvOeisamP/D7oWY48mKdL6al1kj1poOQzOPwA/v3v7yiNlFV+G7Q1qEfRaiJXLUj9LvuSXaqKjDtpz7pMVZipOtNRpL3A7BrZqYHTZrfetoff/drszflt4OpbacWwRZU1gfe/Z7pzRvf+K/vDMxBUmTf/9Z33/L6V51YGRHZVW1rHj5pZuZmCOanPOFRllEM57aG0wu//uMlT33C49YhQlP+iXTdbFCAOrKxKieQItv0G7ku/uJoL01hXHnV5eirwB36JCl3hnRKrsZkbevrcvTGjuow1yHeKTn+0MH9M3NOk5RmCatAxwb96d6h2w81ALTZdqvF4UVND9yofPGd0jObclIj2Hy7HaSTEQluoTetoHS9kCDtozOan//8UsMo4olTroXQlwiRXNah5VR5bBTmAx7xmIInVG5Um0EGy/cKI9u6aWE4O7Pn9LNf8/oX1ema7fS9/kxWjD5z0Yd3bJ17/tNfPrcw3ZhxshYbWe5UXpXBieDlVRmaPcd50jOecd1frrzqql9vme7/+Ie/cazo7DvdLctqN5RmrlzL1xq5dpyZPf4vy2E6VhCMtVmjqNPGNXTX+HXXaUkvbmh54+7kORRf1mi9uG4PiOrCdEoYxrHxaNAfNEWl83hdwBDuGx09vCq/yb228Nokb/lpWQee64sT27RACzsc5Ed3jgmI2RRZlll5ZkSSYHz3D7+6tIDQB17hwQlKN2wiHVmTjytoHpGbPfwJ//j3j3vk/v23wguHhhORbYvCN/uFAUAYven+vtP2bdyy8cbrDr7h3z74rJe+4XFPfN6Lnvvq17/hLVf+4cqtW5f2nb5Dh7N6zsHr9t/3zme/+JmvaZrl2tPVdzEMrW2KNIaelWkC14S9eT2tYGLQIa1lU3qe1I54mw4DybG8abd4lLgqxMQ081LKzFG5wETdFJ0GRoR169A8lWt08CG6C29X/YNcBs2DHoCMoRcWkvSaeOdxWvkNaqLdYMqWA3PTbD48VcsKMJWVV1UnBGCOPMUWl1f9Am4Ps4aBQ0JRV5pJ54Vikqg17dxHOzFYPBwI0sUrCAYUGqOEkEY6wkN0JQaqhufiENJQSCmzaEis4sB6uWqumNEl5gr6rB2sJcoBKOkQDHRvbFdfRMQWutxBN7IhdToJQd8zzbxafESFHtcNaS5EFq3VC4hl2HGJqeq8kLggocMaYeHwQ4Yb4tpirzSvcpRDlqWkxUmWeIQQQhFJBDlALAOTRKE4gzYRaCpf+s4soYkQNU29S8KAszyWYdfiB+SJeLkWL6R0pkhohrpC8pBsalQGdVWR4mfSkNp/UTGmyAqoO4IKgSPpjpDSekbVJKRgAXStQKDhuu0WwoUuYlTUtc7AVcHQayUNY89bkCpud3wy/+z2omF8kB0bM5iqCYJ4mrOg86oVqr4W9UP4JuOI703yuOzKR532z3LYei556/jEl3Q5AqcuVYGJY/KvFl6Rc1EKeDu2LouKvzPyGNMxPRyUHFLVsW3Tc+kdEiHMCsPgzjrGgfHlPWWVJ9iwQ+BuNQeSlTdJXsK18Qjaz0NxIK1rwBl0zAARgHlJcEmWjgEB9H/D9xBfBIWJcM5yxkElAY07HsN40kTbb8iUZKI0R53h1V3NBaeqXR7h2EGks1Q0zEQQGFQZ2meaF7pSCnNbRLcGJAp79B2ViFfwXF6qihXg4+jAHRzS6/W6uVtbRR5egwkcxljHa4CO+BqhgNUNy9WZIqh3i/DqijSEJXbmK2at5R42D8PR6JW8qIEOSeCrDxK9JiRdi6SkPUvdo14q5ahChK/wei31qGtNB5MwaF93VDMDLJ0p5SjqoJ9KNqvIoHhBNtPikofzGkOnK6Nu+YhWjflAmS7/YpDptPTjyVonFm5yQNfBZvQMSdkgFk1Nt4I7qjmod8RIW/c8X0GuUjS2x2o0G62tke1Wr6EjGOGupCO4UjgLWrtlefwMHaTjPsoGpxUcIKBVmsM7VBOn4/g6vejqHoYXoJ3lJ11c4HiSJlofRsB15455ttMtVgKW6YYldW9CO3WFnyBMOlWHTyElhIQqUlhwqIrQwUplnRWZoXoi6AATLGMihuEn3tBEJDXJFu14dbTIgxfzVn6mdhLrODDsDsOBKKpK8XpopYoAkvpYJdfVSoI6rYAXQut8WwnaKBDuwAA7KaMrsQTVKlcozRE0luH7Ee6sRInxCAEs60l1JDqSCqfvOBo2V1m1BkkYES0tVDhYlc7RoiO8m85qFSeWEuoLuO1GKwW0d1BO0x2LqcsK/gpf5DhPl6QgqLpxQ10pC+HQ9BdKqiU/DfHjotf5Or6FMyNikd2AopZ55aou17ysUXXE0LYPuqCaCDFD7kd4APqY1NWuZz4hZKD3/Jx4Ure0C1cmrAsfQIEy0YwWqC/U7EJX2Xq2hyv1wh6ojMsr/h3aR8RrFqDSZkndDkIgyYcILbm6EhdDVzZYQKWtbiaiW3cDDDByjDv5U8U4+bkNglV5iQvXdc7TMSUPwk3kAPor3eebcjreSgTy9RJmIHGpZ5PrZDYSBSyATys5OwJGkoBiTplJiE4od8dZKLF2DocqABRIqTruCLM1oDjKWyOolNUiWgpCEX/X9iFsAmqq8EvrQXPerd45WvwY0GjGOUlHZH/Dql/94tfw5uOHb217voOhau2r2rV3F8HyuCc9dXZusPe0nafu29YbTHkzi6974+t6/lyvb+ZJ/uuf/mBux56rr/wt3Shbv6lx8hqkTdazHQvzpdP0N2yd27ALELnHvR9+yWU3EFKZNtKtrZ84vmHzDiL7ze9933TPNwt3Mo4JTBSh39edzd/7rx/zTJT5aHSkLhJNq9hu2vht0Ssmy1lmQAjmNi8xBH+6/OpBFI7SjEeXjZ/FxtbdW8q4uPXAX1pXC4v8OhtNcqPKTKc2PdcsLCuz0/HhPafc8Rf/+70smVxz8PoNsxsIBVRmUtVTtldbYVHmaJhdO7edes7OM/btPfe0U84794I73PnMc08/fcvWrU3BQNSj5Xr54C0f/OC/7Tvj9CZOtSi6bUKzGUQ+flzlugVBR681Je5blbnrh4ghCKKyUAEUJHAUoJagTEYji9GyLN1mCnii6qFbVd0DgSzruU96HH5g0yDXqtIEqGqy9aUtm3/8y0tJOvt2nTq/tHnrnp2XX3ElY/6Iv/0/i3Mz2drtnsFj10bZifkN2yGv//4v78RNxrQSKgmcE3S4b21+8OILa6e1dbd3tlavTCbrKHQdvUCYglLaYYsuham6uu1XE1NwmAIsf9ULXnRiPU2m+r2BU8aV13OzOHaLauvmbcePr557t4cMZofn3+Hs2am5TTv2/uCSS7buXLJ9IxmnP/zZd1/8sqffdP2tvWCBzBXCh820McOFTYvPfuFLpqcW3vr6txMCm7fNXXC3e2X5ejQF+Hu2jsHHN1qMEMQFxF94qJXvKm4T9jquGgiDsuDVIKNFyBAMyIthKWTUMfJJLl3vhIP1o4d9zzl89CYjM66//KaZxbnUrOzKziydAtjUVpqYSTZeWtp1zlkM+nlnnnnaeeeed/o5p5xz/jmbduywGozXFunR62+++sXPef6DHvPEOhurkMx4RoB5xJvFyMtyEPW8wCtXD5513p0ufMPbThw7Gp84QqaqndB0I1SnuHU2TurJrDc8bd8pZ5+2+5RTt+3bsbhv17azzjx1zx32bdqyiPxsh8ax1eVkUlz5l18bpTFeOTQ9PUPIQPNtVwfykAvFxgrYXAyaP/i+99akqJFGc15hmeiXJs137D31K1/7zsb5DY9/5hPud98HLAxmfvq7Pxh2+cynPGN+YcvyiVWIQVR76eT2Ji+uuuaPG5cWr/rDtbRfOxEdNx6Ve/ftTNezfWefMSmc4eJmP9iMscfV8fXlNFs+PKpHs3P9ucFWUuIj/uGRv7/sd9v37A6G9tV/+tMw9A5eeyMwt75yoDfUqmkr1cwYmR0UNOGUeRKvrKaTyezCEmD/pve8x9E1ZkbQ2kM8vixWnQxs+tSXviTQMr3J4Vuy5bVivOImsN3sSLJ2dH3NdTeu59n1V928ccO21vBItEZWGvGkPzd7+Pa19eUV05ovPDuNj7fJxKqXyVo0pMSgLrqUwBRlAqUjDzqkjY3weUA8sK2qOrpxy76ffe+H8Zpx/U2Has+Hd4DmkEsRqSAnrkOvv21u83lnnH/eeeefe855p51z2hl7TjvtgvOWds37fui7umL95gM3v/SFT3nI3z0jzw4rIZQ6DRM5LfAHn7uYgxL4QU/TrCLKYLXkVYtz6g6wjkSC8NCLNIdHkWkDz8jqPEnj9dXVojmufTrhzM8v/QUMqT+7WNYJTe3bkW3Ufd/97n//DCo33D1VamVHmSRVarmZ5tWsSQG3SUej1QnglZlf+Z8vE0fzGyK/3x2QWDde4w2G3lve+xaya392w7g6Mlm+PY2xEHqlLsg2blu6Zun0aOhrX/Naou7I7UdMQgnZnE2MVWPXhqXxcnz+ne8xN7twx/ve6dF//7BdWzbblvvKN7+q7/iD6dlsvHbxxy7cfeYZv/rDr40sNXo9JIAT+GVbpnm765Rt//O/P9+8Ze8nL/7IW9/42rvd9YGf+cJX6ji1iyLU/maAbYgxb7r5qqqwIk3t2UHgNYnuoiJ//eLSy0CL/uzM8upKUifrx9ZyY1JVE8NMw5AcWR+PV+pqLVzYBXwfO74+N9wGPZhUycSO8zqZ2zh34MChA/tvdINBk6Z1asZ5OYHeEoNlnmnbDo0Yr5WxYUcXfvj9qKtKs1iZAdMaePBNIzIu+tjFwP+mzQuFnyflZI2QRoq4BN4g98qXPP15+PyJfM0N+5nXFkms6Sa7Wlqcn52be9fb/yOM5hYW56eQKeHUM5//oiPr482bF5aPr/39Ax/9u19878TysbrOBo5Th33Li6AI01u2VkV22hkXnHXW3RInwLv/9W2v1REt+UQrI6FiIx+tvp6P4IO57X33m9+Oi6w/nO2TL0k6MMgsC3376//1RasxpofD8VoW5xNdF2AFdTEqdcNUfGQtMerZa2/+A246P5jNUCNRaOek02p6Ovz5ZZfW8M7Z4Xp8FLajrU1lrA0DpYkcbUarq+PuoHDD/fpXvwJmzQ2nuosbe9oWnjVz89P/8enPuEYxNbs1HZWTybjMdLpO0PZV/DHcbGXFTMdf/tI3zj3nzBuvviar3Lzfy1sPuYvwMqBrldFk5fTU1NLeTWeff8rZ5595+llnnnfeWfe55xmnn7O3hB6XQd+b+fMfr9myYf6HP7m0tat4bRTaQ5hd4BiBJcgJEVZ+FPp+WTSIJ8kDbWHUoR4gmIujwMKkrqVdEAFoGTBES87Fmrur07QOAiLTamkF8gl1qp2QqDAHCNHcIvEmaVo04piZq3P1nTTPIXWeTr6QdvQlOD3AAvqoDXsYSqtmUM8inDSFvM1jLK1a4mktRqCBSMa8KTPdGM2LIbVdegdGkc2Q5wLNgnsi5LuEAhZZrc5ng6fWta7B4vso5G7Zv+o1iAuhEIodZWozGCpKaWcX2h0xBvDk8Gc7NKMwgNyjNgq6jzU1cay6gN4OyUbpiZfTdlfzrpZbSjcgN/AGM0liREJelCrtq0uWT9JHnNNBPs07G1sHZCNWtNK9hdqiL9HcZarzLGzkui9wxa8LcF5HmOs5OmC9LnVSIKYHPVV+UkFOk90kdVIpUEgEaW89qFfwU9gcaQAGjikCd4DMVK2tlpKEb1R1Zum2+tLDtXmagYOrCtDV2uQ5lYpaNmOnEpsUBe0HknEQaURln26WvakAQuBCeCLFqOGzxOZBVimVKmX4JO20ig47grEkCAaLjqrNum5ZVS1t09B9BjZt1tIolFcDtQ8YU5qh9Qf8A5kd2FrRVZNlaC9/w2YSRn7k8RWUDdoSQYPDdtPsNBAp0to+NLTtiiFGgaoDorGFEufJGodOybA8ebl4FPYxG8cNO2tjGxf1go9pRafOoZP5VOOjOzA3RARWzHREiySqRKVDpOAz9I9XoGUJtADkC0NlRdXUMKU22vDqNE0ZAgPR1GlHzIdjEJUSYoSolJTqBZiPbiLIdL64xJ2DsoUTkr+1U8jSfWEOFgH3rEZ7k+s6cElsKu+Wqq1WRJGLQTSfb3Q7FlWBIWDxO2g1mlYyXecR0BttTJNf8X3pRDpY4ThtLS2q437IHahgYqMogu7gG0t3weqIKOzPP3B1FyPQC/qBgbXkVgVfyQriQgNk+UFI5OrmslbT23yG7hBzleZJeZjWGOpUQuKRZ8jHsRnDQdPwQItm4BgNRKcse8MBbeObeIXshfPK0Y2gp8iCWWOWQYQ9CHXcFWFOw1SXQYMSs4wgg6aSi5ac6EOuLK+1J5blFTrzRUAlaYovKFKwXes6rusrrrvRhPu0KmxotGir7YrJy7GwVVnW6h2QS3+7qJdA0cH5vBnn4N/8D8eUiUvYuIgigJabMBQpZf6pwShU8dE+GwIQn6G90twdSNLxwHd1nFvr0g460KoyoIU0aqscyA7B4kC7NQF6XiNAKyqgVUspOzeGK+PS2tyrXSfa6yp+ztN0FZl2gQgbNEC4UpkShFlFbqlBG00KCIAsV3fQ5t2hRQAtnSbC4KVdwzGy1l66Lm3Qkia8X3Dnas0x0QQqqMTcjV1XYWDQ6SbDJSzy/JCmVDk5PyeaVSDQdkLte1VJoyYTIOEdkMv1tZyFscRuQBmOz6vwI628t+A7+G4O7tIyhUM3foHm0jA+P9FhOkQXMaqiCq1Q+PIpF4jDQpkyRm1HADTDqBoREK3l5DSY7KpSGb0k+7WOa/jIXrKkijZaAmtrv3qRy6d1iDT97Ee+57p8H4Gg5FAbIeSv48/yMwE7JuCNKiyayfphuXZXoMEA4KfWaODnhD+cHhtrDZUOPtAuZLUN5UtwVrbpCVFlKdF0YbI8jZjGeVTj5KlkNHxdOYSuN4bTLSoUu9bWM+JbLthqyYuNITvxn3lumOcpI0d2UaFd5SgdTgS2KmARKPo6o8N7NMzgiiJDJaO2yoTf+hR461j5JCVJ4iC0GfQk5lVZAy4IF607tcVOjMK1InkI3lO2y2W1c/Oud77tja99w1v37t1d6vKtZm2chn7Vd2fbyDh48DBgZlW+MTAXh1sXF7wr//i7xLSu/Omvzjr/jhjgy1+++B/+4ZmnnHE20ZfF6+FUWKVFMD2o8ua2mw/k6TgK/Ne++TXPee4rp4PW8HOjnDFcYzk3fvzVzz7uSU/ZtW8bqdkKKz93k6QkiR+86XAZFtXRzECzgOgkuqYZrY+ByLpNwsEWBUH35zFPeNh/ffH7u3ZusIJeNckssrbKsfnR2yZt66ary5rkQpIwHM2kyBJUgeFjNsAL8PbDweIvfvDthzz64VXennreGTlpL6t0wmHbDkKzZPAzFXV11myc+/1BnsUaTScaTA1vu/XQysrht77uVa94w7uqemSkq/ABR7fOF6627zV+aKnwqHvKUOi+qIYSvhbdIYeiMJLH4XOaqsetHIaMvuMvVUOKRYvilo7lNUhHCND07HTl29t27muWj7dBWBRjxq8/XFw9diI+Hvu9cmn7adcduqmYJPnxFXt6ODpy82B+h+mMDWNqZFTvfu3L3/HeD+7esY3mp4UxHQbjvPQC8+jty5OV1dWjk2ix52lfL9FuZ8VaUaw7jm/nusYkrm18StXiyiq6q/4gC1F/2o2iXi/E/ffuOnOUr5uB1qSWqIG4mV6MkFzF6vj4ypG+Zc/tOTXMsz//5brpofPVz3/5Pg945Mc//N7n/9Mrzzv/7NXlEWKyLaw0qEMCKuqFlnXzjbcnk/Fk5fZgarBy9ECoQ81RExOQhZeYsIhUF8nPbt/zife/67n/9JpzLzhnbZTZRjLVm7r8yqte8Lzn/seHLlo5eoNQ1iRftYl2jSJkjECsty1KKEzcD2cNJ1xePja/uANYP+XsvXZbT0YTj6Epcq32A+WrykRO8E/f9HIjRdta2s497A0PHV5ZO3HbM5/xnI9/7CNpvpKME1i5lj6qxI+P6diAwswDu6/JmqiZModGb/od73nD617ztmDG3bN0CtGXJGPYEvEJ7yrhemnZHamq5dpV2iT1eOAvWoHOIr76uuuqvP72dy5+wAP+MYuXDaTxtA7oMSqTF5qQD0hpbZG6UFWzM9sn6ycG0xs2bVwMFqeK8cQP/HpcGZFWtSRryfLayIisHbNzB4+fmA78E2sjsuXqkdvnpr080Zxy3pbh7A63jS+4y70uv/zyTZsWpqc2kgvrSQ6rOXD4+sj1P/npC//uMY9rCF7IDfgojggFNq+46lf3f8B9lm9vzjt738FjR08cWdm9e8O1117vOMPR0YN2z41qW3uOylHohVqkXiehPW0NB9D6wvR53O9/d8kF97j31g17+kNbgYMls8qJnPXR6vHDy6tH90/PbTWMDC5f5yTfwtVB1DOCTcM475yz/3jVtUt7d/oookmiBQS0ahjddMVflrZtuXn/raQfnZkO1CdpglM5hW+4jeacgW5g2tCMkhbe1ggxUpo4rEt7TfRxOLV0yY++du/7/73bc3dtPc1F/GrSTeVHD5BKaX6QlqXtabFw3qRm7DSBMNuOpo3x+g0HDj/u4Q/+0je+2Rjj/PZR2/Ngf5rAKbuV9iCIZpJ1U6Zvu+Qb6N5JoQQpcGHkWh8O7+/mG0TvQtPWeQIitZFj9eZ9m3TYAxhHeTE3HbnhcMf8YmYWit+ELMW7nOuv3/+SFz35/R+8WPBT6bznbLJu1es1qDA1BV45oLNjTkZHNy4tOd78tsUe7L3wDCfXbQde1lx5860vfPGzP/T+i06CcMGjk5WCyPAyB09Eg6S6ITSc3vLsFzzn4x/+2JlnnraOeEPIpnE0cFy7vxLHZTxJsvV0XDtDf9vC/OLGpWv/fO3KaP173/jBAx/xN6Doq1/zsn//j4+cuXf3REzXyos6IpFMe+2x+tqbrxG5M9rz9u373x/9YH7rUpOturVv9Bj/qCyKM87Zuf/AsV17dqXrOeQFye701KTrr77pTne97y9/9hNcFTIA08hOnADNWq/vWmXUn5Jg0rFi5gPuf5+f/OjnO846JUtiz/CJarPy3Mg7dNshgPvgyu0ufFLDUIOWddz2PdfoDTUTg3cZxv5r/rjnjDtMLQw2DhdLTU/rOBLcKTfq/becePJTHvmJT34OaosLG0G9tnpCZzjCa+3AG84/+Ul//5+f+9r5dzj32IljNuTAcZDDuW2FCLy+s7KWl2urvHkwt3lpvv+nK68cV8W//Msb3/Cqt4AzjO/i3NT80ubxyroR+BUcSmnM7s/0wqK57KY/79m84+obr3PLpF4DDnWAjruwaGkuD+D3aiOZdxfX/fKcrTvGENQM3kgI9MZZfPzwoU9e+P4nPPtFllG2KSFlpMmKNiEM+q3W7kBSjMH0oMjS3WfszeNCdI2H9wKvCa+8+o+PesgDvv6t77c6+5OAzLJiFKcFuDwzO2NbPVy70gRWPd2PjOmppQ0LxagQm/Zrp3LnF2d+9es/PO2p//CpT3+hbhLbihigepIWyWowdCd5jhxqs6a3aQGmeo8Lzrn093/aumNxGC5lTeqA2E0Fu8q0G3eIatQumdoZ+PZa3vqmzheFDwy8/lV/udqqyLtrjRHFJ272gilEpY60QpHpzApDd3/wJp2xCrnyiEkYceC5SaaMD0O1tSe26Pc8YhLBRtZAG9lu1Gh9t2tDa01tBve8UBvxJYx0WidiGaoMeRVZ1+Jxt+OlfLXVxDUkgKhO8Y1O9+H0Te1C4oGnunBd3RcoQiPpaBZFruUGpKjWgIxAGYtcFLcrr9RWKWlS6Dpq7UJAAfEpPi8J8NdF9U6lg4qgTDiy2/cdCKJKQ3Xl6zxCndkFNDam1h1IxtWwCW3GgCTRBsWUo9UrSAU0Hd3pdJwRIbB17oPW/vB5/l5lgAX+giwE2/h8jd4oawKMT4Ju2oUDa1XhpqyjMExi3VcrpX5Sv5GfLEwuRZcXqef1SJ3QFa0AzxLsgKTMkfESXro7Q0eh8EN4JD8oJK5I60QGuRA+1q07A+J5KNBkgFI0RtrTsbUMk4SulZiaPUJCkfqR1AgVbT/hgXQdGNDBFFrXjcldN6zKFGZPU7EEo+ryHBV9tAvU7ZZdYEEZR1UOBkQlG+lDyBcaRrCEtNf5WW7gaVERvyQSEA4APz6BA6uwJE9QXoDQ65gT8Q6UlsxpohuxUKubIC2/KLOyxKlQ0joqUeOS63gpnuOIdzSqvgWe1KlOw1U08EYal6Sxh994If8JCqmyg67rFmSh5LGkSAsEq9UdcIykiZ8hbIo80IX9Kge4jl/kGT8PfC+rqo7mGFVeWdr3gw6DbTHm0sqMATB6cq5RTsWIFIVWcGj1BTofF8XwWlJC4zAUnfFdW+fNYg3VM6DK/Bdtws68XAdiIImzPJN/dsW4tsyiYFidFJLd/UoYFTFK8mq0sYRYUDkcn8YCPMuSUJJ21gsZdC0nyRlTZK/j4UG6NloKTOeeSJ5INmsbneZBIARaTIwaUdkAuMi1bhclLxmnQ9Bpjzag1Q7hRU7Xkz1AWtHn6nhlNytiCWW64qrQiderFdhBPbEr9KNaRv7WYZKN6aGd6TquhWLXETOOVkshxzziXRsmdbA4wAI/EyqTortiJxyHwJCFdP0OGcZwvUAFSfwSDSktLIfXYuDubHIoMZCHg4JgOA7YxXfBId8LTZKpiuA8J8FfaDiddVwdTo+bBz5yTq6LGXPAxOL9hkJD8ls9gfLitCCg6iMwiiId9PvQY60502YovscLCvClIq6hspnOllaYMvpmnZUQP6EnbE1dlTTXmi98G/9mnNsupPkPfYHni1K2XhA0RUnfUGGqCGpboop0WFUF0O6uPXCmzHInChg8Gk1g8BgFshZparkdugh8ZazAT2IAtpbpekEM1vD//IOYcnzV6wugtGkj1yNh9aIgI0DABGCN1noBUZkQI1L4jB32U1FUOaEkYXm8k76jWlXcxKC8vG593XaqLcnyT8PMykxP0mnuDBajCZQQ1yoWQ2RJ9USnakdak0CgABS0XQMF/GuNAqzPalV/IAf5gTSMoRUJhKhUKEiq8hQZ0AKdeE5Aduh2KjEiPM/VUQ0ZGaTOwQUdDYR/EcjgFxENLkE+tToUHAGuXBV3VM7RKsIcKS4sMxudPN0d5MKrNKHA97Sb2siQxq1DJ3EqxTfuoLWSjG4tn8NL2qZE5jvYko7htvgD9nPh8iJ6RGsJpKnKpvVQr37ly7tuK4T4o+lUsENZFDFRemGAFNdcjEiNUEDVwJPVQR6mRUV2lyz4phph+75qS8rdah+ZVYUevkWP+D4OpyN4IFjalqXvIzPk81ruyYDRcYYHz8EFcR/gu2DMaA6wBLp4PvpCxc5WZ7CQzHAJHdKu3EGTaQntJEowFnjaEkMOVlaDsZOSPHICeIR6eoEDcNtOEPlBgTvhEW4A4kUIica41/0fcsmvfviH3/2p1w+mZno6ga114ExtbgxnZnpDvzc/OzM1v748vnH/n9si2v+Xa7edvmu0fiAMhpf/8cr//sa35rfNJHHie3YQhElm3HTDLctHb58aDN//sbd95Svfusud7w0NMD13vFIsJ7dfcdmfPvje97z6ra9bWpjvD2dRKm3Tt4a5kXsM0uLmzZMjq+/897f3o2G/PzM+fmJ2wxbbNPIm7g233HDNH2+45s+//83vXvSS5/3gmz/aefre0O95PdeobX8wPe0Hruvv3rzn0PrBf//Qu/phcPqevU2Q+XbPsQPhEfgKw4h6VRWb2WjvqXd42nOf8dkvf+6W6/aDPv1+L4g83wnzpGIMbC/s2J+YR2rUvkssREY1ufGqW5Jk9SMf/beXvfx1ZjmuTqwhZQWQuoNM5AHtpnWmYDaZoNvBTEyQQ/E639ViliTJ7CCEk/EjnDQI8F3VbHFoEiqJgZTQuLyaiMmd3vSeHdu+9IWv79yw2Q8GFkiQI/8MmGjjBxt3Drdt2nvZ5ZdbRnHN5b+f27ZjcuxG05u98carrz908Aff+Ppb3vCWiz/7xT17tvX6m3mXH+omstDr9RtvYeOmOCve967X4cH9wBzqHLjS96MwcrOR1r6TyFsjkeoERFRvp2sBWDsan+iHs4/+x4d98H0fzeLRhi1zcPs4zryghxQu8wToCv1w3+Yd/ZnpG667+uix5Tufu+svtxzZu29fYxfHbj/2xS9/bXFuCGQ4RpCFZdC0wzB0yuGf/nQ5X7/p2t/Ob9mSHL+N5zW5yTjAGwUOjptULSTDaUpvMPu7Sy/5zg9+snHzLJLC6krzR44cv8u5d7j/Q/92/ejRaMhYuuWkUL6DApcZYYzCw8kI90rTyFl/dssrX/yCz37+oltuPER2nZvZ1JCLqyZpywQ0IAGo3qqF+4znQHeH9BeC4dW3XDNZWX3Vi1/xwQs/kI9PxGnmE/sROExUF0A2YsAMyHQW+EcitMjBeVrUxd/c+0Fnn3LGFz73lbXVY4NgMD079DUBAaeEjuaVa0R+qNuewCTLCOFftX00Wb7ltlvasr3hyt+cf/eH2tla3JQ6rCAtTWioGCGwAR9Vad31o9pNjbXVaHbL1Vf//rLL/rQ4O2+FFoLQ8lGxkOho4+zU9q2nbdo0d801B3DT46vLkIPJ0VvE1B1TJ7QDYkFtZWOvN/+c5zynLCbf/9+fHT9xbNB3vGFQRc7C7Ia18fEvf+EbH7noowcOHJ0OgrYY/+zXV37hkx998rOf8q/v/CARsDC/dMMtNyfj5MXPeeZ3fnCJbVaT5aPijTr3yyntNCSdk1VrKHXgTi1OVk8UVvOHS3/60Ys/9dSnPD+Khouzs35vANwFgZit3Q83DOcAuX/5l7fPmRV+ZXhTfMDvt0euPz4yVv/w458+7h+f+Mdrrjn7gjtMeQhx0mEvCHykTORamzYtXX3jLZ+/6EOlW2xd3KFLTQMviGazfJWMDlnjFUgFuGNXyUEnKEOJ1/h+HefgUj5Ks6bYffqdnv74x3/sEx+7/fhtdtgbTPedRqfRQSS9Yb+j8tnAjjLVnUMkZ9j3vP70gVuuO3oke+ZTHvXZi79AJls7fqI/he4OzEKHwZmVUZiZ9gx3k32+5WRlAoxrgbdorq7TViDqWFSbZKBZXB0m2ujURtfHycKpjVf8/vIj+w8eWTn44X+/8OlPeWbs1Kfv3Jq53gCcgdQMnF44Y5jR3Hzvu9/92eW/uhRwLicTwzOn+tNKhIPBiUP7D+y/dZysf/ZTn37gAx/U70Wb9253SDc4o+MOpiNdihZNz2+c+t63f/Sj735t7+YNM9umyb3hoG+0uXJtGZB/oBAteT00H/KAx3z+i5+97tqbdm5aDPt+m9tESqEbpbWkeWZ6adPSwo7tm/PU/OPlVyK9rr7sh3e9398cPnDd9NyG73z3vy/77eVzSzvasvT6ujdhZbx6619uOZGc6Hu9D174ji98+MIXvPaNDAAktDSqW/ff4mTWxZ/56JOe+4wbbrjttFNO6YVei+s7dj8KLQSgOw2+X3XF77/73W9vjoZ+2MTHj89t3WdZGf1ywqkrfnX5NdddfdkVv3nRc1/4k5/94pRzTg9DbyGMvH4vdMJuKsmfnx3cevC2D194oe33F5dCWj50/cCOQJX9+w9cd+MNxw5P/vOzH3jUk57an9+wY9d2VXiCKStsPD8in/j9cGZ67ic/+NW3v/mVhSk/rkae6czM9o24qYKgyNecyP67Rz/pwx/+jxtvveX0Pdsd3cc00U5HjzEsjx+Pp/vm1Nz8pvmNWXH8z3+6DmC+9Jc/euzjntpOJojS//nCfx5cP7ZxYamCRRgW2AKzG/YAp+bKq64ahguHD19vF5MiKSwj03QhkOUNVk4cXl9e/86PvvvQv334iWT9zFPPrBpUdDPlz5DOSyOfm1loXONzX/nyDdde3ev1+jMzdXx0OLu9sJvjh45W8fqvf3rpw5/0t0dvP7Z996lgks6ksa2pfmShQWtndmHDL37569/85md3uMOZTmWsp0enhxvKIon6/D763XWXrR6//X+/+p3HPPHv2yrZu/ucEOI5dN0onLJdJwwmWbb9lM0//OGPf/y9r/YHQ8dvDt+4f277UuOW8QiJohUuBJFRjsnXT3/OCw+sHPr5j345ydanB3076DkSmmUvGnTCnFiR6Mmqpuf7veHAanqrk/Wbrr9x256FQ7cdIb8cPX6La0aWV2cpjiyGa5ZWTe6BJ4kyo/Zptqb4yOOaR4NsafqTv9VSIGSijtpqUyb5vckxRTeDS35vPYfOwS515Fl39gJpv+PIXZUAJgs35MukaVoirsuTeTTqHuoAB+JVkEqpJhHYbsYU9lfyGF6I6vECF82g6oDIBPxDq0O6sjbfE80WKRend/gvSVdAqNBhcQwYPyGLVJWhHWnQLS2qd6HWlk4vEqWu2gJSmqFkKpNUm6djWQOC7JDDuhZauqOr23emaSLHV11CK//zQiqy2+lFxkHEwFqxCCJAPyc/SriTvmDvKt/gvV2nQTkyqeh3IJot+au6iUpjpgpIfBR00sp/rT1CEbjaX2ZndY640skNnY7RfHWmszZgvWLvPITH8MYuyWInpDLGIQliEBqhtZgWltMeHX5FiKk81FW6wsBP0xwmz0+7MZDiKBlx0oOvJQPYtoZRa5aXBjZ6ZjejK6XLSLXatUc/HExEZxBejF03x+y4gZqj4wJIXBpdSTR8hUHl3xJuQL6WmZVJrVUTNr+XOaQJ+a3RLV1xXag+JI338qVcl4XzJNUIc21c1XE5LaS/aXzAAmHJ421teuGVqgjSKoQPD3VcOo7204FpWlUkZQ73QvPDTVRn0WdQU9hFLmv7iIsMG9oW0kyuxxsrOkUCw/ilXICBKYuCj3f33Nt5nNACzG13h55gHpoMESoyrdrTQTCqtam61hIndNJSyURqCkUo15a/Sb2XiELtgOs8ENeg37guiheeojOMteIbExl2Ueet1mKhmVUKtQND593q2nL80W2BPPqpsqIWspUQdnzApaPSm/wGgykU+YA8EOPzE911raUnOoAJeaOnaQJaTqX1Qbxa8tyE3QHgKt9ghC4EzVyHyGiQGXwGE1cs8zIMgzKv8CufWCaGOgdjgD3XB3gcfVVrIniLlDB/eLFCRqIPKzUl+MbTdfiX1jT4TplrLRtatSgKHo6DYQ4iVOVLafKTfeH/KjSPdhTZqjjTPqCsWwjBvwo6RMfxVdoqdmQ0JI40TUEA+S1GwPQ0Bzmig+ktnqquIZwYDCQtIESjdUe7qwqYHNqihTDRqq09j2Dn2Q2RZQkRsaQKl9LSqv/oeehiIab2jgoAbXzV82g1ziXmnFawSn1JUSI9T67nv2V5w8jxba2u5r9wKF6EA6Cx+ImWVdBJYA3PxowMHdGoaoVKaoIyrCoVB9SjtogsnahKd3BJ4JmwMGzNiPO6rkTQLTiqixqzw/txlA4EdOiH1t5UqAB8WAfD8nkgV4r/pHNjlEqoF8DlNSiMpke/6xJztHyHAXUC3l62plxFTsXXGGD5Ji6knJAXVRAiaRuhhhwSr0MfKmzyqmC0+aTv+UIxFS74ndbyyPgqujF0XQlUfVIW4uWqHWhjLHFEC/i7FqHkdRXgxwIlISTmw+ZCbseui0K1ta4kRHtUb9aGKCU0kgrGwQlardAR7oL4vEOCSv03S76clwb95N18jFijF6g9LRlSUPFvsFQlEoglP1A/+YXK51WmGn2HhJavo0AZYTC49QKdD9Mt9cJKqmbClVUgwukno9twVb6Fw+Mj9A6JXlVajKyjiDSZU3fbAzUYwsNK0z5gBBkAgyvXYwFETFfrAd0wOj9zzVbbZDEuMKpbVEqvK0R2uxSxvog7/nByJVXXTRmSUHVDnfNSF83JhXC0Wyaned0aXEhaWeS+F/Bp4g0iYePA+EprFHms3Ks0r/VOQnpGqak119ktNGOEdIxoWfA42oJzk6kJJd4qlPM0N2zkxrhN5jbuIuaf9fxnfOqizxg9Y/cpe/rlbFWP7MhpJkXaxFVmHTl4NG+LB9z7/G9854dhb3q0erufV8H8th9872sPfPQTLrjLnUbHDx07cfvqCa1T3bpjw8f+9f0P+rtHGYafGiMzXvGruVVeNLNR8wkFEPz/9QeqBUv46x/fpdm5emQ0/ch+y5te86KXvrlt1m+7/oZdZ93lrx/6//0DzispGBCvLrz0x/EJgvrpz3vmRR/+eL5yGPvKZDqMqc6LxHOi/uJm0Pe1b3nFO9/+H3y+v2F6tjczr1MbsROeHI7zxiXW3WqS5Aevv6mojcXZ6f/90XfvcN5dJ/Fqk060M7dxaq9y3cYogrRJen6Q6hi5WklXe7g19iJDSitEQTfVIE/T7AOuoAJmUcxu3JBOJvImBk5XcOvKGL+tQsczpjbe+R73/P2lv9ywe9sgGqoY39ieMTHL4ERx7PCNxy0nuOnmP+7Yujs5ccgfbjx65MYt289WrKOPc/J9mouydGYhrRJKUFADfwOyZSjgmCTRGcz4xIUXPeN5z1lfPdI3y8II0JllW/mZ1erKfcK4Dvw2yUEoe2p+bv/1f9p55gVYfmFu58yiJjYMY1jWGdFdB8746M3Lt8XTtvul//3aA+//gLZwxmu3R0PPCQbbl/YcuO32zVs2hbO+VTmVXcWrk2O3ndiyZfrqG65FKGWrx1zFs60j54vW6+lKQjrhi0i5WVvMLGz/4Hve/ZJXvfqOdz1ztDwCVqLh8Io/XPGyF7/w3e/9wOjoTcPhoCAmcqUQLdKwylh3rFe+E2ZVFfRppetmXjTTNw3/Vf/8vPd+4COgxcLs9PziVs3goJ6csG6KtM691tOJm3Vx44FVIx0R2t/9xsV/88gn4jnj9cOux6D5plVlhh8Im3WHbRuC0E5RjmvTC0Hl2s4Mc+AYznBhsh7f5W4XXP2XawjfuQ0L09MzganzZHxgwnOLNLGbJs/yQ0dHcbIOSD36MY/7yue+ZPvZ+MRxF6FNKpyKdEZHmbheUBJMMBsyQuirYG/AwpPBxs1G687PzC6vj045/TTPbdvULPEq3yFLHTp4/WSt3rxpeM3N+/veYHL8gBkMenRVpagMwZB7ZpiL+fZ7s22vt3bg0GOe+Mif/OIPuC66enbbpkHUc6r+oeuvW81WRSFEyjwwKYqg5UE8SUjLd7rTHb/zza/Pz281mnRl+WA/6KGQnHFi2PV6XfaxWC8wkqxyjcBbcMJ+531gpjIDKGRmUGqeDAZ3oc0PQUySEbzNMfqeO8nLV7/mxW9649tDb9B9l8TWtqHbpB28nPTs//9/gtBJk2NVYdfjNVzK7Ad5nvsQ8ZLGBzovsbshDFZSECl14wVNqztOm9n5bUZWPOVlT/38J77EjzcMowjMmIVD4RdtlafWIKITk2ytGDWrkyOTlSYI6l98+3t3vOf/Mbz4xPH1XhRoxYP24Aeh36LIARqe7mlRtV/yBFFfWCBhDg9THkXf8LeyqFSUBk90t4tOlINcNFU+XDzFnRpWozH9Io9DbtFx2lzg+UQAtO9kl0/+waubKtV6ABidQVSsOF5kNLnpY0asBrj8v/GZZniBkWYn/4tPRI4dw40EDuWGeffIkUkyOqIJotw0ArrlZ3Xcx00XN0Ewzt+z55r9NwfRYDA/DJtwMCBWXLdsUjCwMK/dfxMZ8gEPuud/f/UHYT84duhm32iHS7tf8pLn/8dHLjr73HOS8fqtNx/BsUn8d7r7Hd/3zrfc9Z73r3TZc0iGWj5y+4Ztp77kec/64Ec+ocYpp/515Du62LX4//YFVc077+KPYwSVccvBq+cWtkIAyAhBEEC/O18GD20ShAF/oDU6Gfv/4Uo+vLKzMkSpMd7y5he+/k0fMoo49GegS4FlZM3/J5FBtfUUnsn/sCtjiEP/tWWAcNtzzZWVVehLMV5FMJMOvN6i0a64wQbY6OLcwp6lzXGTp7B25L2OJS1OHC1uPryfhz/6AQ/+wne+5Tv2eHw4WV2Z23ja17706cc/5Vnziwv9mf709HRdGmvLx46srJaT5C5nnn3JFT9x7WF6+9HatxstcqwGwz2Pffojv/r5/+nshtORxyBCOkKtMAp5n2e0J3uj0IOXS1JiHkvXW9Wvf8Or3v62f6NDRH2SKrWYoHUXr92fzmz/L9vpD33MsjhdOx7NbP3YJ9/9gme/+uTvu8gns2l+FtJraKWHpMdfv+6hFEusCJ8nU113xS/3nXVOvLLmBPRFp1H1NBFmOv48n/zFL37ymMc+5tiRVX8q6gWDuf5UMN9D6Fo6ZjXv29G4sVdGx7JJevz2E3T7Zf/0wve+9wN08tjo4LAKrQiyXWdaLAMjJLUT1fS/QBJkKAptskLs07gapoZMBfG7JiIz4Klwq+5AXBgbQVuYnmcVmlfHEpoVJd+DqzBg+YGSv4QirKA0kdt8R7ebatq90XIFaKrnh2kWe37AEyAJ6DnoqRY5SIZD8aCItggPykn+1dByVCF6AcWO4Ceh8J8wLgityCp6Dk2SwyxVweA1fFK/gpp05NnVsTNaIQI+2YIF3LCBxmqq3/Lpe5bpCjg8WLPCtBo5azndWkUFUZ5nvo+u0A4MAAqDdBUKWkrnYclaVoMgKbRewOJDFVQHyWpql4/le3mWwd35aV6U/aiXqayAmtTiapO3aeZeKs513TTLaQz25yt4nu5X6vQSzei6yWCoYi7krMtA23zabisTUrRU7ckTuZDIbgnXGhvxUjQqaAqk0jnVF6BoOkePsUe4MER2I3GgQ161UEhLXRqaDoZqFreBF3kpQqi1SePwcRQsfYTxSVjqkj+tYVK1xSKhlLatRAznFzir9icH0uQDOgH/d3TWA28npbmakGI0YWxQR9ih5WARPIoWdolBSlXr0bSxjlch5lDLeZIhtrpjiLEzzsUTkWG0FAzyEEdkHNWMUCtEFR6LGEZ5Nrnvh3GWuI4v2aZVBnwbrdhNbmnSX3WrgCRbt0WeeeQFW4qMn4ur8ThdlY1SqSAzUlWqeXm0Gl9XXQ9tUxtFU/BFxoonqOCFqhe0qEBSoI0lyVWyFBHoigWiroyGFBDprvJ8N8ftTeIO2ckgiabXBYbF5sqXvKjbw+2kZYbwRgiiUVX1tvEhyLAOEClbglIbVLo9D+QuPAbjG3J/7RLCQwlWR6UZBgj7uzDk0g/kq1hAVQzGg6EXnwcKtBaJtpSljlRxfR1OTjfd1kLvoSMtC3akWVu8j/czCr7jaIK3G2UXdQHLJqaxhq7nz6PAx3r4jas5V+lyepoXulcalSeVimsggS0rqfLAj+TVtREGblWqqoj8w9sqHMyVw5A7yiqFIdNJXIi3ZEVJENNvvhhEfVWUtEsIOELFwIsKlD6jmZc5r8AN+BhBNxnFQYS5CMdWPqVTa2GMWscEcBEE/KXoNtmpj2RTLJkWTgDWSPz40FDCuMB8WpgD7KhAnpFvGAdIumBT6wH9kxelmx5kDNsV2BY3wA2xd61eCAYqHayHH+AnXV2B8Tg5V6sSBm+phNA29Eand2M2gliUgGfQ17rKwqgn5UVbVPFQzNNT/k0XiHXUkNBGy/31bX1AqKG9gUYptGI0aYsbBd1xVzoDmyhQIUhlFFpIBGgS0dbSGWQTo4ZzlbZJQm14OFHGa7SzVAs0Ws9TkQ7DBoGnk80BJ3SmitW0nAa3Wp3E88lG2mnulToKHY+jt6pNEF/SdvRNiaTEmoIR2/C1P06VOdKqCj18WB0FnYBhzIKFXTCcb2AzC29XBaEzhYcrVznWEGuRk6tjAJT8SufPaGcmeALiaK9lxXdxH1tuoZIrTxIm8AVFp4rFynMMJeZscANwhqDWdAJNwi5FNiFkhLl8nJShRUkYm7eqAtgBe1ft5FXafK0hYShgSzneJtcCLEtMxztJNjwbBGmbriaujY4wA8LcTJIUlzez9dsxH5DieJhezaJbOqMeHKt05xcZC50DuKi//M1wtY+YnmkANKOi1KkKbZc9aJ5Sgo0CA0kb4ACj8WuGR1MLuJdRZjoUMPD6xCg9pPNa0QYHcAxewqDILQlpVQorW+wBV2lcFC/Nw0HA6w46SV5FqSjCJgxKN3vA28Arvqk8i7kZ2m5bpuayVeftaAbIBFhkkBEw3VYVDbnpRl5WaNo5z1JcYnZmY+X2L/3+15/1/JfcsP/wSdmlP2KskFd72/aFD/3bex7+iCe1xXht7Zj4c11Pbdz27a9/7RH/+PeSDKYxMzf16L990Ovf+oatS2fAmKrs9uW11DaDwC2CwQac+lnPf+Ydz787zkXGpvl+dzPlKMl7oVOXKHWIT2iFuVcA8RPH8FAwtx2+8elPeequPacCxePb1j7++Y/MTC16YS8frVshRL1ZXS9JJvTd8fwsyStLdz3Q/SAY2EaCy9x008GH/P1jL7jTPSar+wMSg68ds7lqMtqGDVhODXro8nx98sJ/fvZXvvidcTwW58R2MBZwTebsaKjrnrJ1+zve/YZHPvpJQES8frwsCLzGdgOjLMnlOehJhCttmaNxrKWRhgd8kGsIZekqAKcqw7DH0Mdx0tdlvQpdwasFuczDMCQwSqIMgOHR0PR+30ziaGYRWffEJz7+85//CiZywly3t3ZFMyd0H3D3O339v78T9IYrxw9NwSV4sWe8603/Fi3osAgtR86SxhMS9b1gNMEHyJFagjplm4nu8A7SPCtTHVx18OZDL3zRc7bt2ZusHABqC11GT/PwSE0HhV4/TUdEPgCPVADdIPGr66sPv//df/W7a06y4JN/5P1NuzAzfPYLn/vmN77FbIx8tIaTtwbitvJ7u6655s93vdcFk/VS9SiiEb0bmm9/8+tf/M+v9uCR43WAvWxy1wp0fAIURNmCwPZbtyTU1sfp/NK+Cy/6wIuf/8/n3uG0leNJBN4t+Ff8/ppnP/WJH/7UJ8fLJ8jfWmNZJMiCjo1r8bPme6BHZRYWbmqSTrTix5+eMuyBYcQf+OD7X/fGt6RQSuBLaZvAkhvg/0a3H3Bmrv+al7z0Jf/0cisK7WQ8jleVWUq7UrDlDTkNsGX0lAYt2m+b2uoB7wW/bNuv8gmY60wt8rPLfvPrl/3zP/3217+Vc8nh/h9/HCci5H3//zz4Lp/82Kfn5neYbbl24hagL+wPyRSB6xRZrEXdEgaiofRKEOmaBaxI6x3aQW/x2In1+/3Nna/+043dQ1WisYqoMbK5ufAlL3zp61//tsJpiuUDpCJ+SYs7uMU3U9BTQq7LNH4QhHMb6NDakVte/trXfvd7Px6trXayIfSNNBZSozU0W9CJZzNcGjz9b5/ynve+PehFMJz4xFFgimQRBhioqbPa73Vc1C6lBXOAxA3CwXvf/jayyIbFzXG+Bn/oeAIsXadjAF6ZZlfb0mqGlniYaWWuEd58821PeNwjT73j3d70yldOTU/NL86MSkZC/gxy5kUM82nMJnJDqIk2VIDhrZlkadjrHT10eOe+nU990ovi7Da7sLWxDVHFSJJrpYJCWpBkCdlZ58YVZInKiNAWRpymQW8QDWcxzsrasRe/4Fn//Y3v6tzMv44gqMGId6LZtiK3WZybftGL/vkl//QK27PWVo+Ehl3kse9PlTUUxB1lha9lPQBGm+aJZescR1wVukli0zpCpUrTCzQpRFKlhWTcknCwu1XvsEZd89i6U1u//Y2vX3rZ7/fu2WTGyhb4RORaPN8Gn4Z+OSmgVlBrz2mtKLCSBO5P3kxHt7301W83CstqJp+6+LN+5Ma5TvFA1mh/HqiB58EdXR8e2XP8qs2gT3QOtmjV9rGVExunome/+NXlaFxUGUKU97l25Zn93Cp1Gf1wDtO++uXP/8CFHytKeLlZSHYhoGWrnm/v3b3t3e94/70f8TDfqEcnDvhukNej4ewpD33gPf73F79qU9iOsTicedGrXvGSFzzH92e1W2WSlPHEH/hxFZujbGrplO9+/6s//9lPt27cp2q/UQnxLIatLdocFkOKDs2eju2qK20DJuf5dpyUK4ePPvFZz1ycmvY9zDr3mY9/UNTBnzKyCQLFqrSWvuAnNUHRzQoZtd0PfBEbiaLcDY/efP3DHvbQc+9+vyJNv/S1z9x287GNi/PIvzieaAU/BFpkvZtJ1v4vFVHwa8cOaj9ta39l+XDjRC9/xWt0RN04y9sC4lAU9Zx2M4XPeNoTvvKVL0ySv1aOunT01z/nnnHmxy/60Hl3vwfPXR8dt0uUaBMNF4mgZ//DYz75399Siar7A0ccbpr/3IXveNCDn4xSi0HFXgAXz4siJF/Ozn/tv774u8t+t3PHDvSPDON7RZ15bVAZZDOguWLoCygsPCCo+HmRj9Ebx4+vvuxVr7vxqt9/6mtfPm3j7nGZTw/dIq69gRuPJoYXtZVW6dMbxCXk0TbQ9pUbOE08Whutv/wV7ygmR72FqZX9J9767+/cvbQ19APtJe0meAUSZTLAE7pZkIEXivrkVZKu2x6kxTxw+Na3ve51/vT0+Pia5zS2r0P34JhF2+RJGkzP2PYcQ/fjn3zrre/58OW/uFTHA/7ffKardRGiWg7p2I/4uwd95KKPDKcX7Wy8OjoWID6I29AuJhPPCTpip2NKdYIjWVMLZCC7PnBJkJqeVWSZ1lEDfzopgh4D5U2WF5HndWVqHKXxHQttV+Q63JTvGt1mMmIB1IVbkXd9H6IOl81Q3SLoJB5wmPgKSJVm0Rau4ak8o2lhrUaRqrEbYYIO1GS8UrvWFd26vMZy6zKT3GqaMAzSNIfPh1pPgXDQKdemZcH6It+P05gYdwJ4b4vQSgmoAO5Rav6ATEuYNCDHya0OmlEG4gEfrXDRVJYkFiGs9ApHAqWNNitIdqogqB4BX4BE4446SFXHFCDISVAAGF1G19I8F7Ln2mUa+0EP9UsCk5CQSXBzJV0cXqVTrXchdN00SVSBwcxaAOkUNdIU0SUVjloAr9Ho4CXyPcvh/bSh9PwQoNGUOWxHpQtabneUX+tukBzYE0TU9oSq5Ud0zteBet1+fd3ZZAqECVpYAhzIaBHthfYFOwAxvqbCjSoyREkFsfP9CIaDq6qUWsEIoLiV5KnR8KtEh9TUOmiJHF0gBWkLrIffai5ASg5jGyhLjFPYri91zq9larwBAdmd409O0O4tmF/D5zNiClEvuauLpgKPQFD3OsEs0iIhQMOVlpA+rWejaLVigjaipbVIQdPGWsEkZaxvIKIALa2awVo8g7f7NBjygwbrFiih3s0KhqLlA7I/zUOxelrSdbKgxk9KlJQ2wdV81EWpkUcZzbKES9AeCdYG3s3z5ZaeL31ysrs6Db2TVLgerBj78WSGvCpzvC9wogZp3R1/U2ttmdWtpYI+GjUipqdFcarN4LM64kOv0JnxKpWa6LeT6w/IsIFO1BLXIZzIZrVtF0kWBGQ3PuyVZYq+kFepyGJmSiGqtqjEI6ZG3lO5hviVvCNYpUb5NQHabTvCcKhvJSpGx2XQ87ZyoUsen1eVhG8QMhhQpSUVuUg7WiyGZdC0DWPT4H4qtCHebB2kA6nLGSKzdvM2g0v7boi8JYKAcX6rj+uuaq38offoaMk/wo9GM1pN7ploWO2lqrUPS0JDjE91XIesHTqAEpIMCSdL4T3ai6LlaHSW2MfZ6etJK0OYaTzebWtCtMR2phcFCrpSBVmMiRfIqV1VToPuEkCCucyRwKoBgysu2RaOib2kfl0GHgdREZz+CmAbH/WOgsMzbI/30mzIpbIuXEhDgjszjtqQiKsXhYreKoNAvD07r/PACyttZdIKON3NpAVWKtNVVoGWQ1/jYMCaLuqCrwc0g1SfErkMFoHQVNrS2JCwtVyM3wJfLZSSt2LheAz9o7t2nmvPEZ/A6oQo8eT7jg5+UiGmRqR3Rxap8dB7eiw5gMLVWh+GWO59srOMl1yzAZxxZF7IACgY5J2kDUc1lhK1DoXg87lsyAv4BxEoeGgFkjxLlY+TExF4uXisNjOaOmkBy/MiLTggWNBSOK4kqtab42JV4KC1a3qSo2G1T9BQMQ9jq9wlHQD6VXluEplSZOBvd3xNbZRqEe1VrQH7ALAYGaIeWjr5Pq8yWwxT+8O1p1IMBo2P9qQVRJGF//CObkUEyOljwLYqTUfkBJ8N/bAEIvAvS3d6Rj1koHbQBLqhiJiVMpcv2CYAB3QwFGAgWRhBpJkGxyCiFWKNbqhUhUWH8/Au04xPHNJSKyIByp/njJDMgXKzzCzNGCk/6JM86DZGrgg8neBL4jHcwKW9hKIO/wQ6XI+OYAHMQY4kNwFsDLxOoZdhFJcWjspn6CV8kIbzE7VOTce6gBpf4OtaTEU46sglZUs9VmVyIkqbH/QuHgQRT7v1eNpITx6CiPAzKBvjZafkUd9XrgZTiD4VEDAS3mZnOGVWOBB/h8jVBkglY/xGCQhub+WYOwjqPI/6gRHM05+rr/jNT3/2s1E6Xl9PrNA/Y+8pD3jA/5ndsFMpOl7JijTwp2m24YzD3uZyXDzpaU85/05nPOpxT9izeUdL+ofBjI8UKcGQeWbYTgfOckpO622YNoxIpSK3AxY5uuYYbfjGyaPfSBP8heFDGIKSAiTCTovF0vFhHUYWTmMxfizHMGwt7nBFRUBKC+qive+I8cQ1QTQBonBZwW+05SitUq3qtsNu4rbyAQLDq5KRlL8zMSo3mluAp1aGdePVf7j22j9ef+uBrHICwqdvDsxoadfO+9znnlF/TnQiOzE+sRaEBuDnCJ1BJsEZvqSFw5aZFyR7M7CipI1xDA/MQ2M5QTfjJVJOH/U3xkA7ikEEvLcIwlDLtQg0rZ6URgLCG2MMIU3iZmp2o+WZRw9f/5VvfOfgof3WuHYH1gV3v+Pdzv+bqY3zbuuOl5f9Hh0wkyp3+1O1jr9hLAjmAggCP0/+0Wa0QifM66/KP1o+2tEvYlRzRE5Zx6NVXm92c4d25cMToEg2A6LackHWRKfF2khf0o1gMGc5g9GRo5/5/EW3Hj8QtdPDgef703e/773OueCuYF9VTNK1Y1pkpPklPxlnUTDj9abRi9/8xudvuf6G3vT0uRecd6c73Ltjoit5NnKdEG7hYYkK7aFwdAcRmMyA1hbd8ePJ8akNp3z6og88/+WvOv+M09ZXx5Cb4bap3/z0D8986VM/9p5PrY33D8OAETTzjLSWl3WIeUkJqoqbWV24XtBk4DGZUVtsddbbVC/y54jkowdv+s2v/nD9/luT8TpAicjeODe7aduee9zlnMXNWxojSJJJGy+j71tSCE5MIFa6/MvTzmFyqihOV6eFbWQMsKFqbKC5uDy33BaG4YZR2EPm+WU8/uWlPz945MDhmw+O8hRYnZkN/cHcgx/2oB2LO8zIh3AVyYksHnc7QMnBhg/WQQTJ1E6Ik5Af89iIIrtQ8cIq+T+kA2+ZxMFwq+e1f/r9z3/4s1/u378/i5ulbQv3uf9973X3B0MEq/WjRNnA66XluMqMOujqRk5XxteEImzdL4sK2TA+Pl7csmiEU6hrr2mXT6z/+pKfXHXdtceWbwtJL647cbwp29i7det9HvawbRu2dyS+SrP1ZDQhIN2QEdApCa4T1U1aG6Hl634m/o5AxEzu9JxpB9rNq0k80yzAcasutVZVxQIlCQNxTN+BYMyo6CCczQC4rorE8fo4pkdOJ9wVXrBNjw+rUN/qxDW+qjkbIYHSOGxONUcTqbbeJhO7sVrNj5K4NfuAh7RpatteUeWepxuMx3nBc7TRq4jDwEq702vNMBhOLZa6bttcvvFP3/zOD44cXY58E3kH6rhz06ds2P7Q+z3Ymxt0UTdJVo+JShh+GFVYG5FcZImNwtP+ayKLvOySe7X8B2S20ZZAgV8Ty76X5ZmvkityVCqM0ADbPM9vrerkBYdxnA3nt6tYD9nqKgYichBBMg0cDRur9O/oQER0Ns0Rk6oMlKPKuFmejoJovvDARjqKmsQBbHguJA1z88y2MDS7pbqceCAOjxDEr3kMUF5OiNnUCmw75XuanclMuIIxZbhFvO4uzpvOVFnUv/zBV674yzWmZ+ZrmvPdvGn6oX/3iI3TG+lRuXJ8UmReAE/yGNgonD26fP373vfRv7nfvc+5472XtmxRvzDN5ECVanrd7vlO3lpRry3GiGDyEWkbB8MgfFJFXfIJGhrRKZhDzXUz9R6eZQj55Bz0p+TzabpmjtfDuSXNU2nKT4fi+jpIFWqH52k9PORRdIjv0Qwcqcx0OoZRKMdaxnjlNtedDnpTKvxjb9m2A1esh6X1FAYEENU8Du1iPLQuyNPMu4fmTlbzcsIHep61XORTdpjG2WBmaIZzaXX865/94q23rq8Vx7zCmlvauGlx/qH3f+DUhm00ZHT8dh4J7bbNIJOyqfv9nu0Pb/zTH3/z699afbzBusfd77Vlxw41KD2ejnPfsxPd+SLcQm9EbuQHQ5rHc9Ty7n80HJA3STb0QVs5oP+COJISnFLr4bFgtR6Xcd8d1DrSA7vBWxh2KGvptr7iTRkFE+qWP2iaTpeD9GMPrepti9WjjJNTNd7CdFlFBBzPz+u2OwuJb55si4hCN1SayKUtFfxdvxBLaLNJnqwxzLmNx2mhAjQUP7BhSZMCHT8YTjXuQGXtdO2q62665Kc/OLGyVmaVH3n2YHrf0uY73+lOG3bs9UzygVEcO1DaTS+MMggYAjEtLGiGbUaWW3T8S9qXkKNNZenhphLOdpWVtmAKzpUT1Umak3DJ6DyirpEH8jiaTdTCd13PjCdj2+/6KhYH9cdetXa7gMI4yElPwUH4Yl06qE2zLaQJMYJkhdSCxA6SgfHTjo2OTNMAorUGqSCSKAnlAAgRX3dsSAU/g7I7pFKtQgJaEMaMcAljwRWRu2mdeIEHpvAxZBgyoWgyzafxIMbLluqtCBT64KCLGBeEAxgHNBNTDcgZqroRi4W7lk5kcxFg0D3Nf0uH8oc+AWjQmkIFk463Mo4gsIqq0n40RcUicWT+KlKN79TaeVR3k6aYhhdqDYBcUrP2uAQN4bl8nOfQPJqqbRlVrpBXlQGCV6oaRZhpxqssshqiC3nni3VB9sQ+uQ2N4+knJ3GR+rZPrxkahqnQcnvN5sFPHUganB2Wp3OntYgJXaxdVOJJfAh5koekY5MsjMcrxFRM9hGKjBn8UChVox00T0tkKM/UOlf0ZB1NNWZBLW5AeNAVnQAixc6zeQrjSMbiL3msMjKNkw9IMelImzAI8wx6CfjwWIBXHSRoxLClLnWMtygybxJ+A2AYVOlGHEA61scv6IKULJazGr87ZBcnxiZ8BanM66RE5HOq3TCijK/kHDEBHuPo3eDxdk1YMLJdPcm3fVpRYrC29shlRelGUZrEuLTqO42GE7fxddBeafFSHoQFoevgBiFB5GAPaWpaTDpzi1oLIbvJB+k2Pinfb7tJL4YjlDTHujqEyzDTPO+m+6RjXbKXynQ8R0bgKyREnAfqawm1+VGTV43PoMgziWhd4g6kkkVrfEkYIy/EMYiFruAj3UfrbRuSSjBqckULvpCtJE66jVfhJ13wIlO7bXAN2oDBoeuOAbvA3qrNad+Igh4wkIi2PLvIi8CHbBQ8raeV2QJPXRXNM/AK/CHXgj7sAyVmaCTLYflAk+vR+SDqZUXuErddQHVJit+L/mAuSyUHC6FBIPiuV+kcHMhRaQmwoHwuzfCIHcGRXJs/nutmWRYEUl5F53L0CAjUudcMNRQf/1XUMlg6Cl0AcdKf+LJj1lmlxauNLpsXHNjSwt36H1tLtPQhVZZcreUEHBXhKlXg87gA9FvrU9QH0E2Hf2FMLV9S90HDrEh8GGtTpnnd7/UqqyI4Kh3TJqwTViHQdOOU+P/JAWW4tGZfbLPR7I4uDQQobE9r1rBQN6nmaIzly1hN2Oh0nNM0O7WEjCOQBZCaVBOrVMqC3hc5MQKDxuiKdGwotkkb8IKun7QaM2sSTIVeSB1KHHpBl4WzMjncS+jI/wBsPA0Y1TIx5U2xED6Cn+l02ZJh511a1QjuIYQJCgYYTNCpXjq0CJ6SITQ08irEC2ZxITRqnsNfgQW/zEj0gmP+gaLuVow4eZkqWlFdZUmoNjQRXIClq2qkiiodxk6yjOzjkEyQrqLdOIzMW+Fu/K8bBX3TVMmpAQaAeKJB48hPtXcLT6DFBL3GCY/AN4h32K8q0XXOwzEKYcdX6KYa0pUi8SHNRGpFDuNB37WHhk6qDKo6cinU5pswe3QZHKll+JQWGtobrxw66dl8XCtnCLpuwBWvDKfKKko+xBUwU+QT3++Bv1iO91iK1tKG9AulBQAqA9fdjbxQIB1PTg9Fc5Q1yJa0VZUIxTncBR8gfoBbSDsWkPhWuZhv0Hq6J6iiLaZLYrYYYdfzGSrGRrMomhZ2cX0vROp6jHO35K2LcdyKDsl/GES1EUPhKGRFzRWopElLBFZqHI/H+UFSnZvdaBTaNtdeSVhU6xtuFVputKD9T4ZDuyqzlu5v2rXRMfRuXlfkDSvs8djaKmGQdjhjAmhiMMTxymg9ScapG/hhiGnEGHG8zp9lsZRQbHKrhJCTa0FxHBLW363JC9woa3NdvNk101FCUbnWjQxVY9VUy0QL1W0RI6+JRrwmsu1EUVYSy4rHyhgMRHXANyPQikesYdQIrajv9JLKiNyq0JwkiKeorhQBBIJmjnUmTFEP+rN+hBCSY2lVm3Iy5sNTULRNasT16jqyndxG60Vtixp54dq+LjIhD9KurHF9Gx8PDZukkhVZ4GtBGsPO0zoyoMIiMUMKyVNJK61JdTyAp9t4wgfAdT/AbOo2UretfNDQ9BvP7S3wXhFLvG3cGEOvzDOjXM+yFM1slJ4a3dPFHEmyrgkj3fxmJnGBvtY23ibzw6BJLDMAAghFOGVreV4dx06PMSe68OhuQTbkssWCKikyPDiQQFnrbG0tVm/aAuDLa9CNVOg0kTuIbOhyYUOPaV3NSJpBmR5ZXil7uneOnIKsKKzAMZDTgdfEk2CwqW58t+/hBWQv25gkx1drbeq3fSco6wzDlEaui/OlKwH/TlHpDlkvS0cbtpx64Yff/eJ/et0F55y+PkogC1PDxct+e9krX/myd73rvUdvvWEwM53kdeRpHlG9qXWcgfahE3dkFPVUQlB34FY9x8y1NyHJezMbhFS+dGJV6MILkTLCSv+s8vE4W1mp+35oDhoPvCvb7sxAx+0TpqKntSqrdBYftMmkBIXNx8TrMCuJh7hGhjTOGOkN7gYzDP48Pta94uQfrE28WM3aZDW9VcXWqo6CQKsW25xnNHknXnmgi1SQUNN8iRK2lj1Daumh60JE4OON23re/BRvR7CTg2kqCTKPl9M0FofKq2CA3oevyB9KUh3O3hFMLU8EmgEo3Jr0rfPmswCZPzNtBX2jcQyf0FLeN8rUcNHDdBUTxFmykq2mUL0qLW3PIzp8XR9gCj6xYFVEEFnco3U1BYnMK60y0T5Vtx6b/gC+hwuVFbjnwKAskBUYqkkI3eZ1JJ1SYkYKsuwIRubAGlS/TrXgohAmKLdWRRBFpoG0avEizZxofUPZ1plvRRXM025zK+/5ve4o5VyAWOmkdhc5zYDBbExPDEE7B8TycYIC2a/17Y4XwnutCtaQF2CxO7PBV+1GB6OCd4yMJJdMQwCPScIry3FEakUXVbp3hY+IglVOo300leuj3LRfg4FDIpFCBOHaxFG4ns7k6k4Vc9AVRG9RVNEwhCBC7+pCu4FxKBIB/pJDK+BjuEcd0/hu7p7RC9omNkDOXJfsgtNFafqwXD9UJla9vO2FQdtmed7lFAfa5eNqhZOTufg/LVN29U3gELaSk42U3iAmRpk0Tii9WEeOyy90EGAMpwEIySW1aQ0tb5TH4qFF1ds4Z9QuKO/5WiJdVEgCgqKulo8mUFCj7vnBOEvC0INh9sMp0kCh4wE9oqFcPrZurPfsyAwhkbVv+ERIlsHvddS214/G40nbJDAgLOmFvnJ+0RhhmzdWaPgZPKY1knJiktposu/C9Iu1NpgiOylv2LWrZbC6IdLJJWm72SzaiRfqADGYQp20pEZt+LC0FNAdeCbKCYLu1H4w5aRxluOPYZONNaUUiokR9ao1117FgLe+aSR8DwqsWU0Eicr/MiKi1Etqu08uNL3GSsmxjRmlk9HAHdp9l8SlQyfRqzofFODHscpsfYWAtl2HYEFVu9ow71tNAXUzvGhqsAkLgTuGkbS5WyfjY9mxfi8KW5hfRX/gSYyi6TpxVuksR92ZX61XzcDUHLghUsxnGyNN7F5Uo4MhBiQN+iqdbDiFjrCcne6nWhhgEN0pxq+DXOtB4HWYkQ4DDkGJRATIXJV+UEaVYQZSvjindIxXJ6YdCJ1L/AqW0JQJDA/QkDKrS9NjAEwUuyiQRgQ6iNjKVbV32qnGL8k4jVuTlwNEtB2UUgcqkmZpCtsijUDhe4szDelJ5Fc2yVXfxDIyZZHFabpWt4mDLftu1CCcajILShu5wVCDi9Ai4g5KwtvTsvC1QJtwQ6e5KGPxQJQkvzUQ3rVOC9dhAVpipsvHiEDeiUwhBFrd00zHch3VIepMjnT4a2CnBfJDwgzXgxFAFIkfURoAsCltnfuQk2PABMvWJehyLMK7LoKgD+43YCe9Q1QjD4DFhoitQUo4I9Sn5+lQuY5BF4AURJbx54F8r6tG/bXUAqngIfgSQ+p211lJn0sXwyzh2yeJOFRFylAVASAKkFM+Vr5AakmxYBh9rJFWxkYIw7rES/kRI6U1CFa3g0bEuJvUlNDWuLhSPwxhW4Fsnc4kwF3xYixUarsLgaK1FSbihzd1+VTFKZPky6tPrprAQSSj4IEdb+JDkmpKYCAqnyI9KceWSBkdyqdWIH14qKdTQXBPRGmiDW4KDsyhVCxOKds7cEX+BjpCF7XMlsZIcoiIaQ6GD+iwG0STxkuj5mFzhoVR0LSQxkslGDHErpbHcPJ6bYZSuxk4fvh/8fTnsdJsa57flVNEZO73nHtvVbu6q8FNMwgQg8T8LyCB+BOBkAAzikmAGAz04DbdGDUgQEKoEZMRCIGE+Bsx2thmbsBgmsEMYp6Naaqqq27d8+7MjMiBz3ftC+855z17Z0asWOsZfs/vedYQj7gXbH2/r48H8Ac/VQ+Jw38StMMSN0hzcV1aK/giRNKBtbfySBAaIUJGHrTCMI20HRlSYt8eyo4O0PdrDYihl4eTa4uPSC36YixSPth+ZRpLP38twmWKrAgvpr8MSyJ0fdxws8sP9NUilr7l7aNLnbKMb8RPGnQFn6oQpxfJ6vq6my8c5Pl5u367fMTpMPW0tx/2vOWddTez9LhHq6rx357isycK/3yefzyTrfyxWhh+LoN99AIjgmWVlOZOreYycQn9JRfDLDjpIp7jdkg1LKdCQ9siK2AJbweM/b5K58p/SJb7G1dlLybvNjLpDJojgkTetHuq6kQvwL2F2LyAedAb/9EBruThrcKYpAdPEqBA42XfZd6u788b7FaYrQbr09JL0kLG19W4WCSn5CaJiEzYG0fSpo/CmUT4VQ5oP07KZP2MFoVNtQao9TiilqvtemBSRlWkfUbUIX5x4qXci+n7nodMU5MWuhEJTCdsMsBGkVhtVYmcg1a+Wttt6Mqx42bau1LNjjS0zdHbNU2LBALT0WPDMzSxNeR8tjpyFWV66WGJRSyolMkY3u9mmqFA72K4rg/uBwLPyzHHHJ4PYaTVE5LUqrRWUeWJktYMKiXoVfDNDfPahs7I8rNsRb/4FPxl4Fsrrw3JM1/PwHr3tYzrhNMdWmDogg4nAV0kGmWU+N8eB7G3FVcZj1ZgQdZMXeE5NT6xRAlO1ROIFqa9OL+foaisqiAi9cuM81yqGG+LS78AgbnR3f1ViSo1YDhSsHQQkj9k/uGbxI6bdY//6N2oHs9I2xiilrLHotjAksApdA9vshAfSicFrjTLtAfL6Mr2LI1s5OFZp/Ppde/Y9mpn7AzM9ebc97flIu+4PdpPKkPMeMZD2UScs+mM9zicrgpzqDpguDjId8TCsYpnIEcLl/JBfeW/h/nzdmvzqQeOlfnZ4JGwx1r9jtbaRgIXgor72hczJsIp3GCWUg7E4wmIhKF8kTlo5Kff/X91MT49MwEmq9nnZblkSpnN2KLJ94hTaOVgU9P6dFYZJBdhzuhJ1doyKBhT76VMbNoPYsXAyoYg4yuCI9FfNQ0DF4iRlBEqCwS5SBExrbREMFB4CIeVk1qbOKI+s6hyDOxWkUogWc7HangU3aKhCn/Jg8q3belUreaKMEsshJ7wyngK/0h6ndY2neTVz3aCHdx+q9I/42RSsf2pA+0u318/vTfk8DBxnefph495/vbzbSJKFikezLvvn9Ki7/fbbumUodcf3NYFUwNFv3H8GXZhLC/cebmc28e6RqDLjnSejbzkoSs029ZcT+jEKHTh8bp2sDlpPz+j3QuyXOAv1Sz9uR8EUm6jgftzOf1ifX2PJg7j38778x1h40TN1SOq16Yq2DTWXGHtsWKEGNgHGXXMbWWx0hLZyGfTO+ftcYuBs0RhdWyZuj9vPz8eRj1CCvHTfDxDqB+//QAQafR4fnZEAKx6bqf9jEJP58Phtr+30joPPh7PA554RXvvSXiVjc+BSKLGGt0ytb50mb6xB+wn99w/L5dvlHs6nB/b90CluigLfcnBDvNGNH/40zXdnU4XT9TjjsfrsL643FPCd7qJs4QCrnHh3j9TTfD+eFekfT/vh90yJmyrXY8dyNyjY7IuT7ncZ7kBO3+e8GxRsUXFQuXajuJw5BZ/EDHwicsH6r2+770F4I43HZ/f16escv6JFM4fP0NUp3mP9SJE0poztnY6vT9/eT7/yFf5z3l+/e7vf04/7LafOoqoNyCcl47FLfX+OSHxi9MCoUQS/nqcUNgP6WUn9K6//8u/7q//R/1H/sP/gb/x3/Jn/0n/+H/M7/3y+3Q4/+ZvTf+jv/K/+lv/lr/4r/vz/46/+vf/r84fv3XYracqXGIG5n394XLhhFr4WH5eLQIKhhIEPN4fB3U7N/C9fn7SsMCzTB/frz91jsf+B4BTcetGlVzi2zqOFPx2Pt6uspaIMqGDoXLy54FTHSgOQ7jjWHk3o2I5zaXLkkjwLDaDru+v2/77dptkF5Qu9TzOy/55+9477E8/+znNIxe7227rQBjRFPxiN8TFp/uqKvKoVcj8WxYiid3e6/59gcj78+72q9N72Q7X7/dV0AVtso3DY7r8Arv6xaEjhKbHx+spru6alcpz2ie3Z/Vkzw6xd7bdEoG3rvcvfL2efjo/T7/61fefLd8+3+vHfv58Py/P9Zfc5Xz52J7zD79xACWfkdVl/gHNRZDAFWbI+k+7bX+4xHdaNj/hN+DzzXJ3t4/jvLKvtop9zscfW522bbfQS+68rIcbyDx9m4+f7Y5/UOlu9236Yd3dz8fz63aVDaI0t2Ikqw4b5svpIbW/VKzkBvs5rna/VzyvtsxDDhC9k1MZytKqgwAFlOCPp/2k5/wK1yKOaF3w3NZdQI33TMcHG3ntOl/remU5v5ouP+x+ta2n47zjhd8KSKfzgvtNz/32gQjyrnbFMLnOlmjzhayCvzFDYUGY6/hS3m4cz8d8Ge+PaMf4Msh6LxgSqxFDiMA09L69BGsR4fvrdRYDSop26wTeH8/dmVkLmIfdPRBkNOvn/ryA0J0+Po7Pk1yyaH5+7W+7B37UQs1ZsD59rq/SQzjK8p+rtLLCVDS65f1zlURJ+P6nHT79Aanxnxj39t7Ny+72h3cGvvz4ft72rrq8TvfX9S5AdvDQ8bH+6n2nB6H/LEU4YX2n6/u6QCSuf5FH4R9vdnjay8e/d9LQJLZefnY5/uHufZa5nA8dVBNZaRIA84eOBU2x+9UmhVKjuNFDxlsiUC2U96CYW+sBYKM41sLqmXy3exv4n52U+TgjefERFmCkUuYO9RqM/iUinM+nkvJmJN8IacugX8fHSbyejxttkfCTT27iBK7xvnXa3cbI1wUO9hIl3BQSHHrPQ1uNpPC/4mqQZx9IiHnT64nciEdNgnFkt3we3udOsVv398/l+Eee3f38qEIB9vfNqh7385NLHucrMPh8TdPzDyVvy/1x+8ZAQc4PiJ4OX3rp1ekCevUc3W9u6PtjWs7r+0YZx920osTX+/TDJXaG7/C5tkl3MhK3nUf6NR353e5yXj6RoR2lXo7X7bk8t9v72BvL4NzxweAruMrB8+z2y+2WkhGhf7thdImn3OBVie5jQdBIhGvtq2t6LrMBaM2q3eAeQz1ev+3P0tDt8yYbm1oDiq4NX1mfbObWi9VZybanSkZPzJX2XlPr9p6ff8DnehqGNd5P9vy+yVIe58OZe7SDS142n17i7Uyb1DlfHz8NO7yfTh8k9u10/L5KpHNnVATSzqflfm+R87ePDzjGY0UWhOy94blbq6LkvDEqqiUdhE4QGemSP9Ppsd7m4wW8nBkqkszvOfL79dP328cPZ9QaXQSX8orgiKw6uaXaEzve2jrx9UcKmMG+ssaySnx4Pos3krdOmwQd89IeBMaGuVGfoNbhNTxAF3fH/HNM75BJwFdSgr/MT2FprCIXuGDTqA/s0ZWrBKBZWASnVyfKZnpO8xMfh3m/Xpn+4zSdSyBoPqwc0QkD5c/42RlySZZ6aZGsJqnpWJTf5cdVknTbWtGGtLEH8t8ROm7Ky2O593Xl5tQgVVuO315ttkN/pDPTvq1vUBnqPZb5JDpnYjKQadrAPZrNPWtQ75Oa0RIplZHJx3xEKXx4Xgzc0OQpxivxaIK4qgjWObY4cW+BZcy265mcAI0yHunq8cFLyvkr4OgDwKHOTpMTRY5CTfGj9AE+o8JSu3xyhx4zPr0SYTtPYAy9PVvulZjF3gEy5pBX9G8qr+bUan6jJVNyMZwBOaVeY0IaejxG7XUUel1f5qXPRkPU1eAimzGfGmOa6bmiCJ9FuLsMYRmzyYXwSiJNXOHqPi71rJJVOMhfpYJMrS8aGVPxFXzzydisAOaKbY+HYNeKsDLeURbdVlT0gO+MQiKYxEVZIQnJ6CGPp3gwhgPMqyzMbYuuDthEcBMA12UWuEq05q+i1VYPaQnfYrOSvZZaHN6XceYIm2eUmuUl3LGZkldnO460+H29fi7ffjC2yHCiqSwC0KmyZTXhOsGuxz1K14JAXSBN7Un3NulKlUchA7vAhf1apjmyw6Y7mV4m1XY2jzYcfhzpnMayAz+gX+XKuWFL3qIZVFYQg/rrdD4CkDLffUfnQSfoAEULKGEOT3KXbKrKZTrU0TpfttTMfkSU2eYdxpXFU/Goj+TvusaGKEQguN1GoS37yCDiwH583qV8OIEUpMJEtYuqnNJjFCbDGvojCQGmA3dYMell5B54R9wTTosJWiUm+Az6VPT91gQk65unSebQnBK+fn9cfrhcrzjPYevgXjcK4J0vk+foUmjmT2vE0pF4tEpPOii6xYynb76jYSa5cGfEBemDxm/Q8sA6HmvnwoxKC0gpa2ZkuuomhvDwi6ySbR/3n9e17b1l3I/OS753PIvb57Ft9vuvPntHE4EI3sQxw5kqrZgrw63Mt9DaF5JU2g6eh7qlsgZVmfbYITWs68FDXMXZK/es0H7IKdQVKghr+OZYWdPg24PZ7r/rOp+F8CoSYMQzxFlDJv6WbEoVcrtMKE8kuRBCYNenRCmv3B7XXvh6IhOyiOFTLfxv6XSOx7UfVYhatmUgAoY0jLM8kAUIaHTdg5RilYL+1inG+i1Nrfokkowdr3Cy4kTXUm+g3rqzSnKdcSzpawkOdL23dN61xyMpyZ7yDGEDFNDK9sadDlUQNBE583eRZxQQU5avHuud6minAnE2qRn2mYMQAFlWB388j3/+b/q3Pg8tbjwi8kjv4R7cjSeDRfIMrx/MqXmH41cJIizc8fsgdVTOg9NjRGGop1P5sfZwW5o3JmR4lU+QKngXnmRp+lT9HshXCOgdk1hXUykl6EI21eR1FFc1ssU7RjsMxZBqoFKhFLBDB3lpxTPan2gtJTHcGTvdvZBN39WVkwuw9IrE3LgVQJ7zPj4kCHMbHIJqREsPjrOoXLnMwM4AdLnIzM6ny/GH829+a1/u7Q9f+4W4miXWzW+gsRInR9udPp7T/MPuvV2Ppw+ika++jlPnKG6fAWpvAjn2CjCConL5q9B2b08riT59UiwyIiiwzyjQjuPpwmY5Q2W3b1o4k/+GzWJ10uZmXm8LlyD7V4c1AnHMIBneiPE7Crew3sP0EmPgza7NhFJIYsQcWXOTkRy1kyZLu4/TNn/uDY4m3odLi9o1920B7ufTz3Y/7Kb5x+Pxm8DaBiK6jbw+sWXmUZAlQCN5Pb5/Xos7PgHVhFYeWRA47lsKyzQqMRFAU+AeQMvSpEs+bCh7Qv+QjXBNjfuM4tlRrv+Uxzz3H8/nYfm2ALHT5Wc/mz3gfEbfW2U6gqTMay/Rpq1q3eiehp+xpjF3hkS0BjsVGn8871Ul+/w4vOa6s+c1rG2V3X1hIApywAPlW6cVzWwUzzFl0pKKZ4fhFrRmdCfA3LMWXPRnPz8vy8++XX7jdVynSQr5bRWCau4CMXhwW1ObSgtmtuNzOcivTudvl3lZ9o/l4zzWje0/2vGDJUONju8a2a5Q3mtiYcJj2c+fj9ePP/zmX/57/vLf8bf/XX/0H/APun///twjesfv/5/f/Tf96X/9P/gf+o/Zvv/uDz//DXlak1GC865jCJpOxN2PC7aF53F7w+RDCGVhM1d+zs8fPmbB5fKLbz/sjs+Py7eP08+nTiFo5X8hf/fRMU3JAXq0P3m6zDB7kd5hyaytuYv3gnWUWjCpsIPni/knycDzpxhAW9pfbBosHM+X4+U4n48/P/zQIUXnyc+ny+Kvww3NaDJN38+6Cj6bRcg2YpL60JqYoknr1aHR5+4NivZT85uF/fl0uu+n93K4/PDjB7g+vi6XX5wY5XuCqb1hcfe+PQAiZTa/O60A5DDft/2mrQOs4OTGfNo+Mxl55333+nhQ+/5juUyXafrZ5XTBQx7H5fzzn/1GE+YHliWXRzMMQJK1u99vHOX2nU7Plw8E8GPPeR6v5Sxbq864bvExFgGnRChKbr+bWIgFvTd5nkhYnoCxVCbAqVodPF6Y2IwN2tjivebMgdfxLDYYxkiqGPR9aSXe/inZZ/cUV4CR+b2k/82kuL9pwRGdcFXOUzAu1ooc4OuUqLdnZ2M3qSD/4mY0cDuO3GtPRd/43oxndCbZj9PPT8f9D8fz7uMb9xctng+Ahf1BcEGjWIsfyGtacg0dkAZO0eMOze0wnuPuzJbCqV9Tk8H5ERtG1GxxsR2RHtNwTFIUAUBFC0wej57ueMSObtraCBG4eAnc63EF9r0ueX996fx7lXHs3+cmJSIc23z5OJ5+ALudWdB8ig9nNHN9r9U2kj45fHKgw/JaezUnCIeBCELnFomGxkpl766/rPvbhfwOLzRXuJ8/ZunfPJ+3+c3BDtPHj98+qu2zsePzG4RkhYE8MIJnVDnPHxc2dxbJLj+m02xm2i0QYCQ1nf37ygs2menSigL6203RGLxfI/r0uF5FRlIBPkFXEF6q3luHZ8aGVMnPIJjhLt/2TXAJsU0msWDWteCYlfcg9MSMVzT4+70TTPUD+xZnS7PcdNy2/XER4ddCc55JBfRUFe9Mp+QlUPa2B+rbLbtbL357TcwHvDW10f4eeNEO4dkwUO/9Xor9+mH5Jsgyo/PlFwL74329nH8w/mD/Rv1NQO822PtClKbTj0b38x+/nT9+EF4uy/TtZ+fH9wjoZX5fhZEKEXBX9ikQVcRs0c67BGVwG/pDB+/H3bwS6O7zNtKcqZn5pZTVgHZ3ViOMbVj1s/WIMKRzplp7asjXQlHZZ3Pt742ZstVgu72OnnF4zq+Zy0Hk8tpO0nXHirK3mhKbgGQsDbUrB3kUanNjlPZxx5guo1Iaf5vHbrQKG+JS9YRHuxhooFxQAG52bpYwMn4/fyxnEeo0XS7nDx37kGQsP3bkQezrxt0x5g9pgjD9bjKTxlpOuZ/ZGeHzTTdjShKLlktEgidu84FuCqN5737b7jyRyJlOpG9Qxfv1Xg1E/vxuJQtj0NXnvbXipJHsW1qI8LRAAGaf5wsej51eP7flUtQB9tFexjxKG7d1+/bjBxxglMY5QEMCQlmnw0jlESo5amtyyjnqtvDwLA88SE1fe/0Hfr1tp0oBubdzuKxTaGHeGpTVADagI5kcZRLCEFMALyIwiOTucAmvSdY/gsYsG8d70IsO+Iz3BqH+0eo0CqgaJ1nDKHcdIdHTI7Dxm+YpW9Z73F8ui3AA1ct2wEEksU0Cg78i9zIX3vzrLVO3FmT1Ckzg2JxnwjigO/pLIPRP1ARl4CTdfoQhpmzja4VR+4P6iriMVxZEA+xag/Fh0Uef/Xm85m+XTqVePW6sbKx6f2vxZevbS1HW641g/ErU/KUKDy8nQJbBVeszIfvgDaVHLae0QX+rysXFRD0hqDNOjwXQiuyDQtJhSo5QjCSGNvztLlSOjWmRYVCNy+SoJUVsKcvQd/0sOyJNjyqnN249aHpv99DvXQtD3TLqXVt5R5mUOOGKKnz3x50NdCyOCBgHSImEzyt03pXM0rhGhiv2jYRE5nGcDJ06zufyFUmWJnVlKtEt1SUMQtWg3M+NxlZchwYe69nToQ1ob8ldG2wDbPZLt3qn71VVpvs9SJbGCxm5MNfzvMZcbdJDdocYXY6jR33SUeWriNVEdCVqghBFhE2B07NEVglRVcVlaSFDmwHX82XEnLGwCyPp3ATxxz30VNrxRf8aqRyaBbKKyBQI4Xqy1dQ7ku5Dq0i+Kk/uLnifmM7UWkvtGGGsAP3cEXighTYlSCoVHmUyZ8Zynj8a/+F5liWBXoCanWh0rBA5FXBQ5WCh/EJY902T69QhQOB71ybh9IlIH2jo1Gp68jGYOmmAMIak12eIyBUqPEVhNwoEwAyb8rJG+qp3RNQmI1Y+Y0xMjftne2MviHjBrKVIIzOSK3SYD5x3+0AGmqwIEvS/M4wUvDsuMyohgeegCAAiEBCFfNXGeK4YRwVjDUTaBrG1R/M5eG+yn8+XLnSDBE6zvKn8G8l0UTkwcWh/lSgYZXlbJpCkxCsGzALjrAUyliaRMq7KlKdefTM1F44o4RZv6iOl5/s+ySoIMEYekxmQZXy61eIR/3tuLbIjPUrfYzquZ3yl2ZgC+dCMlJZXwO7MbEiS9uhUJgFeHl/0LszK5qoMVCZpwncyLowsYZLuQDzusD5lXk1GUSfQbOK2w/x0oJpKisjVw0+S0tWiQxrr/4Gd3rRmtyrt4J20zYi6kpawoGxF4sLsRhmRACFDLw4eC9HCtspXviSTUU4Rk8MvDw8WB7lmPBEtXDtzKnCxxZNUEaTkidLyay/rX6bqobftU9j2pMbeX/lW1Y0ygulE5owaByB9TsA0gmX42TrNpuOjJSVboQ9o+5v/3L9Femysp86VpTsyD16G6+JhLmOOGYjR5BsVir4wfcCjDuCzrWkUNCTVqFjOEMLnTW4A+HFxHaNT4TCcGbYB9UdI7vx/jwvP4kiFKym4eJv0NCDC5StTS9M4WYNOzlppQZRGcm8SoIvdfcyZsCPjHB5WguhBBpe90s4DlMvlYfQRphpTJxEWxpqyzfxplU/lCofpfFx/+djJSNd7g59KygDxKv01LCGPnBlSWVrp16nDRr69bn/4mn9sP+MB09hf9GKc21qZKUFW1CErZo4rA5P19fp2RjSJCOHKD/xP3J78Nfjbcdpkbuv0zLVfMT23oELMuIUVI4yP93HSwpNLHw7nbXc7egBaeG1OS2hA3TkGhF/fsYTH7srtDX3drk2aVl8oTQbGx21g6pOwi0z3Vuv9TEhjYneSum/L6Xjb779pZrdfjtP1+l0mBQUEGWknxfKLgs/cIVX0kip2x/Px+Hn9ZFTcDXcawZ6zbWMZBCW/prNEyoUSQZ7fWLM1TKlU83meWSn9VHTxTadFP2/3z5doU+r4FGVi8fzjBVtQoy3cAsnn9+G2j+PT3O6wXM7N3Z6WfYe/tpJmls9L+ffv+XXcjo+DZB+mkIsesy5MP16RSxpuexoFSWS4aBlOBW6i+HHWkc/dA62ODgiTJ7J5/fRepwcKyi+m3dpOn8fyJpjbU194f5jAG/bHjnIcK+13L+xJwjCfWrAK8NAPGp56TTjraflB8Nm9gvE27GO3vz3PP//N/+7f+V/+b/x3/vt/8o/99dftD87TD6/l/Tt/9a/9xb/lbz7+8Ivj7dbCmHH+toFwoAlKuNNwdG2pGpgtox8drhKHMKIBEtJKH0goWquR68sBBvpM7/lxXEiFODQdlVubxqEDGEmyeCHMyeQjoccjYUlPeGWV9vgLFd4fp/V46RzJbbe/+D4HYB7sanuOw5la4PnDcb4AF+ISCJ+/PhuLXGLlAnmv65nPD4lE9U1W/LqIT9fH+v6c3yywGj7kP735KJ87Gv7rCnG25dvp87M9fPwr7wMKkuZF0i0Dk2K3Xp2lHgiHuCfu0pRS5fOZf564+MePp3VdD9IogqUojgVJXp1S/LoSFQlqxaAW+Mumv98/L3G443JmgmA9uhvcPjsndUSdjQ1x8bGUnq1y/1PrhAsVUa4yotMZKK+391lKTpM4UzPFFes7jXcKhSlK8sOe5BOeK7bq7v4pRzheew0Ii46lFVz5FTlL4HtD8RP7YhYtCEY9m9JhlIiEWzjpCtEq9DSPpa/3fHR/gWKP1mIEF+hDhxAUZnbTp9SQ53+DIBUYvvD2rD8/lERXktj2WOsyiSOVIPVg7ZTNIqaByr/LfxKKGEZ3vJ+nxFYLBDQxtDqW0j8Y3OHSdv5ocaUDiHEl81jE1AmNOnl7T99a3hxj3nHElf0dX5doRibMVCVC79eCDzbtODq5tWXaz5XUdebO48my/QnPezPPrZfgjDHoo+T3wsWpqfJQK7B2lMKqKt3vdYjr3No38d6kiBdp1fyePs7ze4WE+/1dONzlNDxdwnM6FQDKQMMQfLNNixnrtALPljlIVEju4eHTslQygsMLsnI/Baoc/sE4ylUP7/v6XkQspnIhtylverWvjREc6aaZ0XgRneCB8sHD2ryxHzgZH7ugDlNb5DpXV5KgYWPeafbOkJmRqNjML7kHSOUvP/3KKDg7uULnC3Xr+/PxmVXd3ftoHcF9mxYj4zXsa/Fo7sOzkVJQe7r8OFWw5hmH2yC2L+I/7nLDJhBW5sfXRNPdabvuSEWS3Sqfme0fpuvrzsc2Rou67Z/359yrFXYTe10Z8x0sdL44c4BXBT5ji9rQbSuxWtX9XlkE8fFt4DJzs8PjmhVvX8uzI/z8SsCcGDMRtO2QvB5VSOF6RwD5onBmvMf37Xnfzx/isYcxsOW9MJYsC2xVJkNJZe3ExvFFSAQKGFbp3PVe4LUK8Gtr0TwI1tW8zXj156s60fqRgifmgFhURCP56AF17Dud4vYWD0EODs/LR550Ps3ti1ivYfK7Y5INS7QiNI6TwKMpXKMMpOxud9iu3w+t3gVCWh4EeoTL6CwOjpPuXufLmf+uj+v58nG9bhX1trt8RbLwZPbTLD2C+QyF2MqmEUlu3mR+qzni4YOV+ZnXTQIHs2PqgwT6zJgaVawy9fY3NOnQwJOcNwAvwxkTFVyzujWJcNVWZZQ3rs/Lt/PICiNSxgK0OgonagryOyuzqRm0xAfi/Av5LmdmxVUqRl3DgzV8XqaVOCWBBs5BI8oFDeQFzhggdwIgutiZ8w1KiBLjW+fDuyoiMbTqCGCoMqDfhdG1xWmCooaMtyF9cWS4UBLo6c3TjJdJi638pxXhGtdChst6PKVsZTmnoF2ndI638vMWScNJZ9pAaAT1sFoJMUTVWqDdcXJsndxAbrQkdlwMLyUnC+PPB2XpTTsjEM8VrS3+UkzVn6aBIxyyZf2Mgvsi6pcxcRy8J/0ih0Syop8wlgQ2MNCmp5TF4lrJ0IpbPN5jWzvTdG8stqsPAkfRuJL9SAk89gSBGMUgZkihkDoX2NgDNkWEMXvIXU0wVRmvrzQrTWNTZad+92S4QrkuOmAbmI9mZsTmdOggbZbH/7bmmf2BFmX+ZdWIG6zXbKOttx7k3/N5QRJqjd4ejLfZKne6z1UZc3NOsYWymddrFZX8STryo9goq2OqJeLAfqiVOgyONGbQPKxNi2XII6OtDhuyERujqCwFtIICuvcM8RwswYi+JSyGZbC9QEO/mYGPKejBBB8vAUUnyuB0tvpVngdSlkvvbBnJFg11vmwRn3Eb//DambMTtc81P7Lr12OdRXeg1HI+dhR77tksbMCOlls1N1J0psYR/G/kyj2Ecnk4TvAwzshG5/KRTaxtRQ8Ol8vlazcTzqBfTBuTu99vDJQPri3VqdIgFpMLByHOY7Wfxm1w3K/9dfy7UqnLiKGqpf9Pcxtn4D9O1SK/kHBkFJTeEoRa1nu98dmtM6r440SWg6tUi455VgHusR6FuXwZYE/uEX7S3temqqoYvk6gxdOENVY5tf9fa03F5VBf2qAp7ox+5ReJq9AmnEf6fF6IcDPsmpbb5+1YItwLHAk/NbeZSJCJqHoKww28SCANGymwyEdkZAEnYRn2CfIL5Xnku2LAeB0bD8oCKwqQ5nG8Ut33sgYY+8Xiwm5wKlGq2L1fP7F3mA1n3oJ6lSIdHgWLfNs/hLZgLAAkG8kaxyZNjs6nmBxM1xQO1trL3v8Erprmy6WbpW8tlR4Qazg2HKwTZgvEMuxoJNk3vZQmf12U6H1wBt8HdEhT+7kFXAFvSO6f4DgkHm6mtxX8MhqabL5X1kaC5BipPM8LgSIXeqOHFbrY3lhBk5H2zFpN3AWUMGGoJQRBG2/3a6+KY63GculQY0oHToRTN9zyYEYsXKzL/vXIY9gndAfcHkckhDHWsfWR5DFUMRj/5frH41/4c3/6y6FpCPwzqwJOIcuIMiwXNcwx+YzQ5LgZCCsb5fliy35G7JLd5zTmEdyuM7mXTjLziqz+pvbsekxQk0ByBH/jtICwkmu02mhrJJIcdj36b5gR/XKFsleOlDb1mYWxTBSL0Ln7tkYTp7nyQStTsptX25Pc7EJEPF/uDxF4Urs89lJuSmTf6xwAHvH9kvpWtSN9B/1AvBaqa1qxJQ2yjOx0IevH2sbpXLPK6Yvi8dtpvf1+xF+eqgv4OZ4jK2tedYuSdNZFJ8aRjG+h8bK7HJAtHkEDJ1wQYcxbnvdr55kYQeeF6bqfCdFYdtARSwbLvR7heOrNgvqTZzOd1kKiUqSEXrGlZRL/9s/ltGx4MU/DYxhZFUFQQg+z1EyG9bzN+9Ys1o3ydeEG5L0Py+F8mQ/b/ZaTekZzSr2+i+Xu5CDf95/l84Q0kDc2RpAjILNN/imFGUEPxccFaL91s4VblkGuIvjSQqnX5dtlu20sR1eWqZWlyPSCMLlIZ5o40wEK8NsbtrZoUk938w0PODxP53n3yWv3E2TTTVbUTukW1MQ/9g+whcDEyR48/32JshT3CjfM4SXZHbgrAjweE1o4zegV+xXmfXb4GMvlc7DjdGnGqUnaTgi700GlAIN6VIPcH67tUl4Whpm9nk4fB+nxs3pYL3K63A9sKF5119MHCVf7agXKAw8Hjm3iBQqSCmNdzh8vLA1RfNzA1nU7nIPKewUv3Zla6BADEZy+/ebf9nf87f+9v/t/+Ivf/AGZ/fj44fd+9w++P6///n/Pv79XqT9/dXxMW4l+wd8wtwGytI3xiaoMgnnRj3BCa00zA0f2yx8ebxliCjvJeS5k1quFJj09jfVx1YlhCRAu16AfgDEQlHHiJKMaHSZUgG1dAh6WTbYl7LWdPUBPGFSLKqSjXGc9ZStQ8jKNROn2vEKPx3Eb5374YBSmxjNkD1NHj75u2+3ScQnyIw9ped1jty0HQopGESCXwWJFycpZsbCQoFh1lqhsu+kOAiUk3LYaZsP+NdXZbgaLORmbh48akzSJTpqweF+vvV/2UK7czr7dNt+u8oTd43qfv4Vq4CUE29/Y/dQKs/0ajxtaEKY/zhAvKI601LaxN+haL8gz2DGnqFudQsTydLHkocC/AbA5t9M6E5ler5+0aBgy9W8+zm3QbIxfPrBH1zotEEpItTiT5AGlbO5OyrS9bkVxsmLvYxkIigWO9AeD8Ljn8VX6Jo48mtPn04/TxHMNBUkBK57y+uF0/txdp8OFjoJu0RpuvdrHtp1ACEDh12OF5X3fq12KdRRB963a7sBpUVIykK8m8DKbNk2Uzxg0r8s1WwCMCRmvCLKxKw77ReuYTyfLRbRAUef6gAy8HnxoosXJUbLmUjqUCgzxTKjabj/hjQfsOrWU3qWfu/lrpVqJ8OsOvGC3r3on1OtOiGeZFQNq6Sgomi4hgus7iE8jTd3FxV63taUXKx33EsHj9f2YZcNAn/VOz/v68KdC117umuvg4YLPG8s9To+fPjkL1iNmzsclPk9UZ9JsKgzokgP2vz8sHbHSJj7khwBzLkrHKxDRFzOlIZFtJHJ6LAyL6tPpPP4fm9med/GSuZHZYd1Nl6VEFP1tg+WGeoYW99vrPG0rNJ4rxkTkGeBCNYLruoIsmiM7t70M7PTtTP5DJFS3eWBliOcBdp2Xw/paF+Eew495V97Y7a4g9t3KzP15d0OA3uu1SvW7TU4/6CU1UTFQPu3Z656EHsf3QoEoWmc9PD4fJ5Qx/oX3SB9hO2fl+2NtYWfb+e7e7jIWfHqfOwSKPTG3SHKltF75elxB1vP0KMahrVEjiFsE2hdCwLMu9CYDKsB7+vCx6kXFUxYfgRCv9aDbSxDE0o9E8Hosp5/JXqiTd+zf8213Xy7L7t2LtNbd4+PbBOxwECA9i6LcBZhVbDsKQ+VQfuMMuFMMY//u9PT9eD+tcfmusk0HRIjpfgIRB5Jhy6+DK6sR9L5nXlTZgy3j962HlZfeHxW/Bjdig6QnTEYPgFTZw+HAZgPfmhf2kbpyKJS6OBF5aW3L1HoBUnEd2CgUQNYHN9GsTvsUmeaQlaKBoU9dI3BUHG2PhogS9ZbsgWhNAsjtsczz/X6fW4AgCUcvJb1ZJhkkHz9p7LHXu/P5Q8ci4ZL99wv4g//1cS95Bup3qtB2qZGeCVmhapyfmgfKyGGwxM6fAYQdY4FWHlgTFuzTcSQNxlBM8ECZGL1CEOgcfSp3amlYu9l9hTN+OWLiMaqSvV12BuxqwQOyjhTqwgzsidHJJJulrxCZfKECZAbDCPjIu0TcuHIrpcofjzOvdzmogv2t0Sf0ckpKCskqrhxJ5n29c/byqMty+tXn7TydNxyFZ4PQrFffWG4GjGPQU48g3TY7FLr9HQAw5ivO79qKjBkYehlk0mA2pKNEONLRkF+3M3UKcenwhbL4cruyPpBSJaUq+njffPJq9shDow5tiEPHmgQ4934oJtfgjJ7FgAxS0mlIccS8OAz562VHaWzAlgDLZuoaOOORDHgyBD03Hr0tasX8KViQjO7SR0tb4inoCk/L1pPm4S1DoUS2t0ein/cOgq2EhrvOLJxAytx0qnxMAxEg8cgnxhLXSOGGUnGnCV7ShnIGU0rKZMhcpCQ2YX9ujgBxrwzRMYBB0qhWoGjrtv0wnRGCo0AAigIBlrbD616H93W9xeR3pUSYXCvqmdzIJ0V1qsf8uAmOM2QQ/WCxusclMDpSigsnmOC9nTlVIbmUaJSCm5RoRGSWOc+gs3gMJfw/Y0QaYykhR4eLp/1RO9ASst1b+csBWlnGOMuC27mZ34lerqJl/aElIyBh//AS+iA/IxkvjC5OAVckCUqNE0KYVGmqv+ZLr7lojUwHM2/DMzWoazGHCm8iqvjXGSZTa4sabW5HHUI5WTKWEvdSPANNnZ5NTGuBgSjYhGCJbTItCgmamjygaf6f00fIqHeYysVYdXeYU77rr1CUqbm8X1gxuhTghkHRff3AMbJHn0jQuFJam5YwMmA+9MKleMKu7VcApOFVvqUOyjEYkjRw9MxzdN4PQ89NlGmBQpDM7XZfllnuPGzec1vodGifTGW+5g+GwYyCWJAQbE1sQy84SC8tKzzjguKbftXtJp+Cskp4xlLJFoyIgvkQqwkTepaeyCV1Q8MompYAdAhOtPjJkJW/h/n5/aVZ9kNCSGcUq8zRMPWJa7YGozVNgQt+upIaeluJYOyhM3BuMkp8HsBiBweWcTx7LSPOlQC/ZIe1vVEeTMFgdCdgDqK/RlGAC5GiBPrZUFqmnNsMrxcXpG2I5XE5vWEXHH/tf7p+v1xEuhPqm/vA5v1LTjLCH2o9Vl8aDJo6lpBUnR2mW2bj/iY2eEG4y4kW/dQTjyRhTHuOGn/+4XdmX8TKZ5HARaIxFB3MHHYtbs4xMjc3iu0cpRJLpveSMPUB9R//wp/7t7klR9HRYY/1FtWPubkdOtDgGG7M44VDRYUjAh6XL+JehsckkITdoyUc1B6+9UgmRqhAocr0XL0QAd/NZ/50vN7vLHVUHFpfgJToPSmwghgnWwg4q4GPsuvz8nGuMy0OBL+wgfdljp9iO/ENtzSmymVElcLczuPqusZLEHq7sATx3aoWtuRiBpfb7Xn4HUVo4jB0ZjeyqOvrczqcATKyCbuB7nR+UUDLH3uZYO8Ny10grL664kDN0/nbBfNFPKptsmS0cNcZ3Xi0ATIQYikNKRAgiOvpvpPWR7fepxvvHWegssyAyzhLjM6viEWbi7NqmmsWG0kE8hs2LlQ+V+OR4X9u70ub1tk2ky+PZZ6M9r0ge02MP5DJb62m3t/usYfnqwNoK6f6iGdSJlwn4XpHlcUN0I5aJr8NXxajthktLaK3769lX2h1GfDG64Yf6yiPOj1WZJRUZD4/Pm/l2CgcN9XII6vBBEYUX6b1+xX6sNhC4JgaItYWHucfNNmONl1fcok7yybl8ie4kLOvP11HPpgzz/Q7v2cXpf+9jrUvi9WVilPcmPL7Tsfp1PghTdzT9+cnPNrQEAJpYpXdchxkA0KQ6fzeSeYMumMkg0SgwXWq18A/OX9I/1q347fThzT5hnODkol8br0AEm687/fPB4khN8Vo8IGgC3ilxfd5+gaLhboj7BIrqqIghDLCXhvZKrS2+B4k4y1LOkr5NvhUBjM3sXv5+MV/5W/7L/zdf/mv/Mk/+Q/5/v0PD/MPf//v/L//Sf+If+C//t/wp/e335nnb3IaeVtFAMPNMdsZQmRY18D3QX/AHfWPjI2h8fr4k1xyOlfJ6WWfkUOYd7ieXpOrmjPuLQ/7p/618EGGV+KpnbF4vlo/IjrCQmFgd1l+aAXBhGEjWLEudsuiCxVSQz4d5rbWOgdtf9MR7RioV5olNHKgFvi7DByz0lGm9CnPp+O6R9kYuqRefub/nWIG8N8r5+LvnflBrrK5Ij2FDxuYL+483bHiegw94lGRxfMyt55roRB+X5wDwro3H0+f19cPHx3fI1jRbdsRT1unNe6x+enRARoVHAoU8h108T5TnXRUgCUMn+YFJK7n97untgTpK17owNda5t3xLENEr+88uwA07S/Mdo97lW4TfTC/v64euYCF/Xp9PM/v8y3q1UFS/KdQ0koyjxnJPLsThiBPJ1cYrYhUSseowBivaB0O7tEUsctOSy9XJgnCXUC5RtBOMO/O3h0t7ZSJAqOwvvhScYF0XuK3+zR9au1CxQ1R7XKoNEMcQh4HAWOE+pRn0/wQfPO0gflAeJgIfu8yk8PpfJqlvZIPEUWTrAs9mrkRcv3aX5aljDYuIXpVAzusVxxCG69KuUch5nw+3TeQ2tlJlekfT71sUbSwVXYyUi7BJrJyq1RBbcyflYnwz/12uy2Ev39M8xJG3npReVgEkqMOx/vtxqFZO+B+34SSD3Z/mnbX55OHFBKhSj5xknHjiPf1DYnH4PnH/nhpefZdYyWTaFdTGsfDvHttR2EoY27/GevhdPvTdnl/VJ7iHBSawAh7eveudalqRvp6SEQg5lvQKmLmzGIq5wjQH506wTiqJ7s3mrmv6Pzu9PTK9yLI6RvR4YsFraxtfzuIL7i+H1lwhFgMxC+2qakKEMcutY4cgl8dBStvAsSVqfPdBOsBgI/pyRlHObvHs3mC0IIJdBZzp1NqOv3H1VjvVXyiVnYgKCDkQszpsMzLx2P3KTEXMntHKEkvr+vtNl/ej+v5NdGg4Nb+eRblOY/HH273015K/zg+T48m+mL+dKOBKDYYWDwT+h45wPax7HX9/iLnQ/vZdvttfk2vhVtXRXnp3J3jQ5qMHeYMv9Igqb4RzTM8O90TAP/a2oMMtdbHu1DalCoSxNjbg9fOheKnP9zKgPF/GtzPz++IyqUjrM8t0gwNOAd53l7ruZm9o4RqlC9et3Ud1ZFUoiNsQUORGB/sj8PhVn9aAXamyaxgbLxkFUJTiUJifaAUmUJ5TiuhYcK5deOuufEm/G1/mk+dI85XO/kAZywzG7KEIZ0Jz4nAo1wHieI6GMXrLnWR5Bvec57Pt8+fmI+AO8oNrcadpkVwGVsVonDNuBT2sf+lTcSPtnKeL+fvt96mHytk6IND+3PYmlsmAf4lyOAUshR+JIwDHM3pMKM24Nx2VLnIh5WTO+/W8RV0n5c2zgCsrZXI4nuYTS+sEhdiypVU6CGSFBMCXcsCseLNvuXAIsMRe0HVwtTX447FjQxURpm8i1xiGLlTswykBks5R46GVRPUSiEVIZufi44jfFUUw0q8A2A0CUfnGIfO6pXmOp+Kv/DXeFKZJHe8zLPONwb9a/tGuwzkqp/X9ePjcl83yGlo0K6UI2gS8et2r/CoToe5XZGQxtT+PWzTJRXmjAh6UbeeaFDqlQ6Kw2z60Tq0hkI8pR3VazEvv49/qni1ttCf6gXlEatmv8oHrMPlLnE1LEtLbbjp0JOAiXJx1O1m3HgInokXl9/qfLBUhf+RFl4gvTKL+MQ1IEK3emxMbrAJPcKz9bY8P+0RFN8fZwxpxr3vB74hDoSSPkOEWqNaae/dTpz7dp8X1qLLr4XZ9CaQ2HolglKo+EPHvecXXLaeVC6j6wCCEA2vpJLTdcgkYCreGbVntYSnJ/bKk4iAZ6SfxDEVhiAS9iJ85iUtXimQvxBDqcnh++dV44bwWG/6zyEyerx0rB/WAypImFRS8SMl6CYtM5oU7XcWDnpd0mw5nrzdr230uz9bM0I5i2BE9JXnRp8FAEowACHq/lwQLeoO4zlF8zRaaspm/B+qzA2C5p89HV/A8Jj+PN3vG4vyFaohuS81SnQGTwYk3apA3UuRJSeEzTOqL2w85dD5cagd9/BYalnOc0dZ7Hffv1+HRhqwAVVG1GNj1VoVgcZIMDTus5o2Jh8K+nOF8fl9QmmfYkYVN0FKnj+LpeSZxbTnkIawCyprlcux1Sonhjay26oFeinwQSGK9D19TFXRW/1hfNLx9dGiABKsmCLd6GA16uOYzb/qWFPdZUlFWzrqDV8ZZYvyJ7noq2K4bgTnhXWU/nU5L/rIpwHG+KopvK8Enp20SdDtQlQ9hjCsLj6Cj+ul4Off3XbLTNICbZ+wgS8tVt7TVLppkdG23UrTenb+3koZBrYina4n6aoKEJKp+013RoHjPbfu12BFwsdtEw46TQlvALxsxq+G2ev8C0ulGxohwEu5M+sVdGWzlbM/5Vcl01LQvtK54En36ZCpjZexMcUwTbhtSnvaSlKx4BJ+nVm3UWUjKqEiYVUQK+0GoaRKzFpsU/C2kepJFGVJjCTCcpS8aghVcx2bQXmh9wm/a6nXeV5W+mW+xLNxzaoW54/eAhHEZHK5O+WwqwGH6YlBSxLaQoGHMBQ8wMPigkfoNNh7lgwvV9R3QYezsl+Xxl7Jv7kzDM5wxkZFrU/nitT5OW6H5g1GmOe0iMugH8d/+5/5twUUI1RQS2thjm30wLz1pQJDKZHGCi4+0Q1m4nNylhGkWf1spZ7RaIEOQu1Mgg0M18/C2drAR4ry8LAVmqGBumoMpHBm6BzFcKtdaebJiJmk3wehjceSgnA/FvRur+uYgOGo7fmifCFtIFmpvE74CiZrhNWBRyYZmlTVJFWxu21QOZsU5fF+PGj8UfQdnsJWkBvPvsgsOUyTbeWCElcP6gHymRRS3bgMqcoXsl6hjWNR8+BxmcIoogInXZ6ACSFjOeRRTfrVa3yMoh1TohG9rquW2rJSAbkN5LdepJcIqWwssNNqi/LmpTcXPDtxvb33JdRLsVO2IFUMLOJ/j9ZksFooKY5Q/P07Yzy9OvzpMELsIFN8nJ3N63ov9qZMKqVBtoXf7q/X2/AvJr61QH13LLc00MQ3GK9bxIrX62OZH5xv1JC5BD+fPprEaIyEB3LZwPYCv8D0uT2in7TCxkAq+RgkD2/DOXW0cop3GRP6wZqytSZ8BD1MrnUTYz7i1ZKWdkDXZx0eZWnMsTd4aJuA58NuixawuxjULDzc8HcQY/A0JBR0/lRpDBEDIMngMG9q9HCyYjSkubvdT/OZBPpcElEYFucOz08onx750/2Bp7YgHOdjYSHo6x6FDarv/ON4aSW8Ya2vLfvhTKx3pL7hDK+Y9tJT8LKXXU6X58TsDu/l8Pi8vjsr/LTb2ka3vj+JtQ0K2G8n+RyXbz/7j//H/2P/+//d//Fnv/Gb78P2s1/8xv/j//R/+Zf/a/41/4x/+j/rV3/td+F+rwkXyPenWzk89XWq5RHVZ4lABuwFS0hBSwe+iFT+Wm0BWID753S54F7SGFrL+mmIJPynJ+yz99WRB/bYO184IqFU7+e6A7gi4jxavGkNOanwptPlMjNffoxk6RMvFQXgrqD7uN+m8xkcVKpvPtZzA84q6e9XgPHY8d1WynSQ+QIZwDgDZU7L5YfjobkjNoA1I4ouDBZx1rFPWy+rBRb5+fNzqXnR65HhV/wFQo8DMxt8s/cM7lbOBRyo6DROhSYVaYMLfcTwQNbtCbha/nSaP9awniKbjGL7RNWQs8/CB7MYeWa8k8eGJu+Klwb4efvUFV8SFONHh0pD5YGYDkEeWM5zmQpFHnp6diYtf+y0iPLMxjRgOUhsy/bzxnNHbQXbEDhKVqoUo8LLpb2JhNbCzjBppd13FaIO4NRfFPb5Pp8ruUDlAG83CETYUn2In+roa70aExVxe67abc/dZ5Uf7qoz4GrzALGwHcLRGVZXbqY9CuJIYjhn5MeP+2NY0YkLgieip00AeBm8UKoEBZoMjINCw2KzoWZax4PMP8fvfETgf+Y+XEsQPs7n3PBr8XCTVAUq4YlrtzK4Qw0wvFnWp3FAe2hFy/yA8OSudZ9M83bd6DyjP6KqlaWwRPYoJE0dYAz4aQrgHBY6fbbCTeZtmCFtx0A0UWywrSqLZIQ8xqiFNnHgwXRy2K3XdV7m3Z39lH6IT0jG9l7bLbgfc4+BO2Jersbwrs/rB3jbF6PFi0IMWiOYXbflg+mOUkIrM585ebUlD2eW31q9m/ueJdbHY6sVROFO5+UtNHuZ5axCD/WXUd+bzI2PicKniFAYsIiV6TaT3m+39f3jNw6ovxqDHmAV8h+O5+ZYDF1cACkJPgqxP53P6XU/33qFfJwPDfOnKlFlEckqnhdDz30P+9u9iCMqy5tLVeIjUd8Ke1yZmZDVfj1IIAQXA58RHZ/Ak47b4JufnyVwsSZZTMvkDc6XXw4Ts7131s/uHrZz4oUhcQz2dX7N3GqTlw/XeQCdbJv6hWJ6fMoW7vdSLF7MC42AYBAAsoYL/IWhsrVS4+BDn8F587qeUAAuI4lsCLvL8XwT08uvkJgeQuWVA05Ptt4jmhnOfrDydd20SyejzPGe54W6Wn7GCAiL8TEp3Er8Ba3PLRQt4WoptSg9QsD+1ql2esqXYZQbsYnNVyJxqWZVC8HidRf7TrNc1yU+JkUDjFuUXtJc/Cw6TvgSg9fKVtvx2tQPPOkNoaVax9Mm1btvsppqJwFOdRBED04hg+utw4rJVGBEBIF5TCYaET3VM5oEMWMdu4SfPcKKl4sJOeGAconfB+cN5ooGDWi736pvUg93JdMxosgq0y7hL5KFsbR5boqee1Vv0j2yhxCl681MRSMpkYTIdfQRIQKAJe0sv0nN/fG23oJbmVXeTbtwAuPNayE52ln80C5hQ/J1WybZWiwnVJxndmbMg9NXYS97ZBhR8eMaq3JzbhT38AhxPMR6ITlBdaTywKqwo26CA1rD/HCdsUbDpc2fSIMhXDMo8qLHounTsq33Sfbujvt9OQs3lTNdZJSiRqbSvF3nNzEDHeYO0FI/D6COKEH3q7VazECE/Xo3PC8q8PWsFrOJ1NRxnlrIyViEDI7Go0oWDIY6JX5jv8yXYVM9OTLN3h/3eByn03q9Hy+S0Sy7+DASqzLMKL02Szv9GyWCrQBIK1kTGgBjBV3Rf7rSfgknYYUv9Diq91rAA+KTGEjVaqQEQV0uLGRNQ5JoipuP8/EsxDffx70oJytiKoUnnDZvy5a0CT5CKt4/jlsKyK6Q3fiChUw6tkIVTQFyHKyAD7Lj43L85S9/+bW8FBEjH9Jj4UaoFx7YJ+Xg1fjpM2fV/YyZKiuE5enDLzC9A0tpsOxA37KAPNvdzBrXYRytkqUC8flw/eTmRHgS4aGWuGpk3RWI08iI2n0QcIoNDUYLkNHdCyNoQfSPHx/iMpoNQolgBGVSGYDsimhh7/tkKr6tUeySPeTf+fx8PssNSEwk0kMWAMGL2eQJFVuZsclDH9qm62yo1WRgDcBAgDBvLNWhraVZh+J+O070kTChZQX5/RPak4kGZRC8rGpTEei0LARYq/qSJ747H4GqtXaSc/XykH6TEg4a3LktJEWa1V9iKPwMTmiM6R6Xabt2mKggq33XgFCPd5VHECALZ8qcR8IW7BO7tviIn/S8UGJQxRO3/3qhDRgyltfrer8WPMZzdI9LLqUn00MiEafjfzC2WRsPIl6yF2opDnA/2wtwvF9dWdmUsoEqs3ncBEDtGxbGRhv+0tscgIXrM2qdQlDRqoWH3TLdrzLx4H+k1rQjLA8rxT6wFG7w2vgDclKFfWicnI1Y0kS59GXs19v9slwyIFeEkIZEzM3duThNwNBHxwnESUgJFD7aA6RliqJzMb+9knHTQkMEgT14muFroYDcAUWZo3YrMhRnhR7o195kD+zgV74TNO2af8poSVie+QGlhwEaadlRF8hmtzjA4F3PMemc/YRAqTSMA5G5XTSM3xNEdClL10AKrmaETveKbpdnv1lcKzuaV/AQiitreBTyPJoyxkVlBlSeenTg0ek9QyR7FMeoC57VtoL+tEYytIkpM4gJCmq2reKy7zT0F/7tf4aTcGoDqLs9IMsmnQA+ndGuMXmY3OwAjmkj9aRJICSfkhSXY7OAkeW6q6pXXLJ50ubBPTKP6jlb005MCPYWaaMq2/OWfDuh3KPk4K2bpRDP1KGxur9KEdVp7iRKs5yye/1vB5NcP8TVv5ZM+JBeMiM26ZmdLBBICWpViGMJFWugNeiMY4knpxl2LmMxl18yoK4zEgSdppnlixuf+MRrzI93MFv0YltOF89qnUsTAPtzZ7WSOLFXJM56egphMLjXcpF3VWAHudA2rZc5P8+9NH0F5r0/pYOrw3aPTviZslgdxormbZF7N23V/V+J7wh52KjnbCKNMYcJ3D7uN2CPSyLR2dbpJC+KYYR7/hEpyQsPw2OwqAVvwKHZMCspU6K3LAnGGbakW8xKr2WzjLn3P3fiANys7j73ym32Sv4MK1ZEAkSotYoHY1U8Y2jeHiqtVNY0HayJUeUAu7X9xvPtfq0cg+8Ie6KjHru5rebZmxzxySVaEhzW3nuLivwqP8wFd6QUq9ZHcX4YoUj8llAZTAqk++ezlRq915x24Mthvd46Qo9BHQ63n9bLuZpSOfmudbMj/mHh62m53LfrFzCxnmk6Rx+CohYqD6lWxlvXsQQRxjXDyUtPvSQWFEgUSaPEcbk/7986Uo590g2nNXaECUE57T7vniyv2/hoc48F5I/5x+U3/wGX889PP3ybL38Ef19+MqzXGbFJc+fHtB2nn/17/9Lf8v0Pb7/47T96Otx++cvf/+n3v/8X/vP/uenjnI70iGN/ka9h9GRwQ4Yqw31bn7dibjSs6Wjm3lxTyAxc398uy+uOXqDUtPqo0l9yFCZkbPJhMJ3NV6j2mIJcTnXKess/XclMd53HrRHYP8hUM8CH6Y7WuYEhMG6+qS0eVE1KJKoLAgWjDmkE4/hnl6WrmBMiwXSrSl7Xz4/LN77ZdI3OdMZK1WrDSJuZbQvraFOCwyWY11jGMrHNy9mNrV18vJ/ToZfJ9e8eNA/GBihlayxWzOeIZST0zJpmeodUsBqYRyMQ/Rh89FYgCqAZ7EPkzl8qGcbeuIPfYvC+ZpdlROeMLZ/dHy7TbPwGFvsvSul6j61Hx3k8zJcbVkShGoT7iI6MgaFrgAsbFYAcGx6As2jCmwBs1n65fCtLF1wGMIgnsfMicyGTnbdGbNtL5mmpRrAtKnnv2tHIYY69VHGZptsazvv5hIrRTpOZwnOfcHRptjsPvSFIskeXgDYJaFySSzwu6/SiDJ+Y60rksnyF3sXWF1swYj7bskuu/Xgu3z5irejecL+wH3jKmkSnOYoZXMVFIYYrEvYyZv5Jgx2GJCxPyNEk0gCGSiDpiFSJsfofbZYT9rq3KytLIn7FxqpX+rYk//6gQY11yu/9sY5TDztLmMUWX+INsWJ5IAtvMPgIuUB67VBee4ylEYvOcPMW7oKGsQJ4ns9d2J/kCTkej94EgQFUE2xG2reY98gh+FtnYc7rbZwX0JuVrkLYc7udz81WsFLt4JK75+op2/WTa5Syt8kLVaHSskdCW7dVok9HLxj7cYZXj9ctNnGq5zTOMS+ykYI5kyC6Mk1uXdGpOQxsrwX5N9Swlwg08TUONC3stHWmsjYfPNIu09MAD4XpbBU/J3BKlzO6olmjNr5qHyxGtNpf2d5LdzM0IMJHWpUm2zSCwyIp/XX2RBeigE4CBGE3GRnb630bJ4kS47dvF2E6LHi91wIK+QOn5zm3PXGQ/Av1HjNv9/uNlKCTASIQaeXZygUCy/qOp5VGstv2+p3mRYQGIymcxRcEyRMLcmHz99okm0qXvYWzNgR9jscc4q8d0YcjFV75CDTLvgyYdb5f1++fl/L5IBCy0ChRcQn6KqHHjsJUbKS6IFNvPszYjyVArC1zB4YhDFjToEe1GvpO5oXR9/njQ9zUk0H3gESlkvYdRMFiQBXF1tePP/uAytwYO2g+lCI5LRColgtumr3QbFn0rtUllDIWxn5BWsJpcq6snkzGZpOAtbhAFYQed9vt5ssCP6rOgYZgHrMo+kJLKMywnndgw21BHyvj7ANY8vsAreaNcWzJL67S3WNbLmfAkNYKHORTFiHsjZ0uSCOdsrcZ/mtmpDl5RU5IKJl8T6FK7bGOHLDSQ5y6UmfLMaqz4qVcfRKKDwtp6l5JufEPBl9c28kYT6zDoISSwXBZfMFWYpDesy+DcoeBcphCsf+aOaDzSkLtSstZypvGbe+qgUn70VRiUa4Y0TlWelZ9r0X5M5P1uObUSIm1wISGJlfJT7RXVSD2X4aA5iUhtiR3HHIMLwvBkdX03spurKF5fsN9bb3QwINb7q2/rVkEXhOj2oPNBQPS3yAUgffU+703YX3RTurIGfhj8wpwsdwVHaqclUkmP4m5CAI93RPQG3ZPCyHKcHX/1+uCgdtxu6+kgU2UnIvzbUsUkD2jlJ4n6hr7YVbkiZBfzqgCOQSW/CiQyYz0P98auxDQDhHh0Jx0a9k6NVRvKhAWypfIG5T0BBbDh2K+5Bn3pLiIQJbHyMsOWy4/VhxkpUZaDSgB1DdKJ5Debz1Svu4K7PisdjyyFuAoMk2iJBAUlGfN0zmXT6a7uS0zLXoaYj2yyEmO0FbXcXzkYPXUqj/omf5l27oePWihfZ58KEnkWa7xe7W9+pVn+ApOQLWB5QaTlAYO1Bl9kQH6pKO+cAlIHsxWHs3UdHvki8yAGHtSpRkY4+dfG3nxJudry4Kvkmo7uydpPiEGTXUOZ+7btSXhoQ0vjUcZCLMYctG5pvWamdbvWG4o17uQPNw/AHNUcJYO0ZOG6hmcnL72bLpUbxmMm+nF8ANkECG36l1mnWqUZv3luxRiSAYfB5BpppqiiESGDfv68bhRmNHE+th8osjpMn024EGsppDuAnIYwEISbQ+jbtDt+dU/ub4QH51m1Z1us+riD+cP2rp/v2mOy5c+Q8jcxnDG0RC73e16T3Wek4HqHLUMacW4s9UAVmfafTkP0GsFX5PxyFaX85pm3PTSs0dwARugv+mtHSBYe1uRpGA5X9iw66ZR6Rb2hhB6aok883dn90LQJEfZ7H8A+7HV1y0LCJBK3/jCcMAiIIyLvLHY+fb9k4CQxIXuOBH7ESjHwhx3xjsPU+WEYbpGaRg8Lwf3u+ZGLCETTxtWT2zDtDutjNWccBcsNzoy1MqY005SkjY1ZlGph2YbUXe36qzbXVQRJ3kAmmyrOeWk51uda21VHhF9CNcZfBO5GkmQsDr/YmN1vBeoviWDGTNobrlToH/uCCpsnc9m9XqAO+uqxg0xDR/kiwgk9+TmutXcJ489wsNy3q85qyIf1MSuh0Pl3sc/+6f+TQNufMAdqAkFFL53I6AwuxkSEQHPT/otyG4JGbmipPWxyaeVQgu4FVNFF+klETWt5xrC/rxtH6KUsF42t1REbhRljdyenO7jXey0EHhqUxTMf9NDvGjX4djENdTwGhTzOZ+bLLw/oP02HxZs7DHqNEa9556VjXotDhcrArpfizky/2+Pkn+yvKpIFaSL+0GBgXawLnd80X5Y1yq+89SrKKiOCLeDpwsSIhZB59jPsVBVpPD7HaiMoSVMzXb05j2/6NypjmHv2AX9r17T4jeEgAyua8l3PhrqSBRPcrzF+Id/lm/sZh2dIUNmjWxVcnt08lbeOPrvQnoisJgRoykO9Zrr0z2EMj6tj9Iv0xpok9l53FDA7TuOx0zaHulTYgtmX6M0Tq9VjloQ1LSYQE/s9+vUDsxbtMiFvfKGX7QBntcSAJsRCTDF0xyuruvjcr7smqZiGsaQO+Z1bTyOIOQczGbuYILYF0PPEVkUHwgFqpTVc21WXhkZoAe+lvlyu8uOJkDJDbTCdoIadlP4/1oN8Zzep+v9KXHlKczBMLbPavnaGGt32iRRpwJ32cKKr3s+6NnWDo/gmhWPSYL1e8i+OadyXQgBiSp2HKv0A6oRubQboyKxkqURklBPFybDHXxI8u3QiP/yNGAC+CRNIIMBHXfn13HdPo+dX/m4fvvxjx8v81/+7/yX/x3/7r/4d/0df9uf+Af9kT/xJ/6RgczuO21Mu2ldr99+8x8o+/g3/+v/1G/+9h+77F5/5PxH/tf/6//DP/Qf9Sf/7J/7d65/7ffgaikKCcF6wxZa9JCygONyut1uRMrkKIZbsfsKURmkqyvzX7+vr4mrtPWVNZ1bffZwRb7KfHkDIggsntvczHDe16IWUqOxWJrfXTvmoFzG9UacNAC3LyjqfKJ7ZufGKk7F4QIaywgGVw0WQLhYS3qKYd2IjRXMmdRZ8nkdUawAiN+mhsPC2+PNne7SuSPV+KqsNjMJlMoz69LzY55u63U4TxGYkYLfwuFJvG92zkU0Drg0Pi3z7XqTbcCnOFv0tPfN9/qbYQ6VVAqM8Ygv1RdhDD5iAIBYlMj6wkjIAHaTgcyfb95vaxXYSqL+GEryXe83MSAcOh4hiXxGu6JEBZzke5haSaGPHjziamu3tRqORNNzzN4XwN0onKAxJ+N0GTNgcuv1ijV2d1FwCSi5UO/WXnk6GDAiV7IFOI8SGBYRwSL/alHy/P22+VIDHES+xQB48W29y2LlAPg/jY9I5QkCIQwyZiyM73YEad3yZWwCplVVnyHbS5IJEkVhPB0+g/r9c+sIrrvP64VYUlz0ub/qPpUWHTzGf0Y4ii+QDmq3i7WaDmgB2jmeD8d7kI8tQ89a6O6nz5Ujfswf39fbhSLEhan5DM+gfX+1aCwFZ5LYP+EuyDeWu90OxyVq1v4M0nncYDvElKZWcAlksaiv/CdLODHXNbTfHW73P4wguArijZVuVZmy4zyFRvxNe2OxVeUTphtyu5UI2i0Tp2djY1XUVDm/mHxYWEvrZvQdEZ6S82G3LEsTA0l/JAwvnkFKAkeksDVg0PKBxlT0ELk9KNInvn8h4f1+7ljfxL4974R3vkCauNG0nBJ2C37GbPaLmy7PCpGH200QCQEqY5+Oy7yQ5rreeV9DKRdiXRKJPZrygIWiBhvtXJdlf+rAyJbJHFiUvLGkT8T0zI/lZ++OqeBub9cJXh/TTAEooOyJmoQJ41qmRdovLZxm3orM8AkG80I1jlWxw/ZhRjBH32fEhJ3oGCMXQQpYgy0mZS43EmWMg8m4YL0WWadl2b7fKdS1aEiZrHSXCDy91+vqb6XhjneRQ0ZS64M2Wfnt8YADGBwZd17RKA6KKDSXl2XnYSnVBESuOf8obeXAy7GCRdYd8X2G6FlW3QtV8v44TtQzz2NfUzNzTUU9z5flei0U3noFbdHZ48hje9yNBg3zyPs65htbar07L+d5me/3WyVVDYzwly48IF5eeVU3W5m/w+ZJQP+PVwwhc4J1b47gYmhQAl/+7RYgRM0FywQbhc0z1idDFbK53qgACOUh8LsKvB72jnBiHrogl8HnXrtHnseAj2hJrzB9VFab2lsxSkX5XWhTzOvC3dvYUQoeYQB8RCdJjARrsBZL+HnOscmtBwkJGi0vDlIktM1IQSG+aUweMXZiZdskmfIqWEuzS0u4rCdUuaD9Ut+4yEhJoAK1cK5WBJJqy5rjoG4s/fO9CFwIbv9C/IpS2SpF+/Q16uT5U0cp7R6tmmoAfr1X/70M43djL5FhvHQ3gDxVjx367JnSM3teLEj+ei8YR+PCLWJ4TRxi0OiCar0FLZi/Tsspdp8o9zzxv9DONWOLme/4n1FEfzxB7iEiPDkdsbfdoyBGu23bBz3cn1DJj0ZE7UAn/35s048LbP6Sa9UqyNv6/aY6w8JqcNonqmTl1us4/bd5mE0W+oGo6yd1ZB9kMkC7fAbFakqxZbwQ9TKyzcBqV+2YI+E3BrV1OMhJ9CGEZkXe/LlDCvWviDCO1ZdZ+IaYOtGiidLW47hEIhCBPB22e9OlufjzwfQjIalSEgUrT8IEWKAy7TcmX/CC17vlHgDaVRDOwDnJlFJyr3ZqdY5D2k9dUub2x0vUxxkBRdcYsmeB0FJChovYI9lMXvreH0DNFQqK8XNW1IyjK4uFLBiD7RD/7goVssGdRMPnnfMd6eKSTQY3dfGuXcCpC8beOsVSXL/B9kp7pOuuXhtY1/qH6gY9abSUxa/Tmn6GqFsk51WKxOxHjZokKpxskn9mO2pVIKMazsDqBUnoKIQsn6gCv7DarzGVLL1/2WDHaWfhTXzuKmmEAEbP7vancxm1iGYcqFB5buxNXGBaBuSK4XAdixGf8amuFkTGUFapQe8RL5Axaw3nHYETMtv2QzL3wCm6T1AIZJsh8g1JGQ9lBb4fZ+oaCMupKtQZxqTSJFNu4lLj2r07lF3IrGovfXnS1tj/FQ7k44Hxfuo0zYjDJOZxpUbcQhtWJD3xtCKP3tG4X8D1Y2V4vi2tGSS58pw7YWoBLCMwKD3BxEhS/0sq+zByWJDyiCo1ifQQmdjymJATV8dfySINwYRBnHSJn2sqv2emCepwal5NIGD9+7asR4cMuUnWdPjYWg3NxETLj+WcPYQAXw9tgje7EnEGNUoUYISLvt9EQMRlfwFnWBsMhZlopRwr8xid7/8yF3Ro2yFpYzFyCxHgG5WQqBuFR6DDSw5iEMLEDktNs2oaiVD7ecB1EVnf6k4zHsE/lyuK1eEmLCW0BZtc7jnlBqfAOIc7FMXC+FTgPoagJyHBNMFwd3l0dehKLu9Z50rV4aJHRlZQDT3NAoZHk4b0LnGPgCg+sYNXC5jy3cIf1VD4v+Nv+tMaiCfEhCifSLlyM3H0E6QUij1mPsx75CwpPNu8w9G0RPXEwfNLy4+9LSdEYQ2ofhiX8MYHA1viFrevqFFu1Kg7dLPKVAYnqW6NT8PhvYOiGsxLwt7by8iQUxWaiLtBBqspN3QomqYjbfICsvLhY8VTU35Q4Qdtb9T6IHQQkABTRbm6kNPwMRz24o6xirXlOE9QNd+2z6yaNEFbdfthNDooqGgx6yFbwy9Sk7yu8nmO7UvxwzflME0BIUvPlks13tb9g21tov2039kHEf3SUqZJI8/nqn353tqr9F37tS05EmBM6BTJcxjfTuLx66s6K6jllyT52MruXr35G68CygHECCwPOWocgQUAqtceC0VoiHNZ5usqOaFyJsMhn9LOCjUUprNjDvT5vvvWr629agaexAchizghpK/HHpjW1QGLOtQqBtgmMxpYlRp8haAZIo8pgEWTuFbKKyT6y/i/cIuYQrnyEF8Y71gBUYkdG3Yn27jdPlntzL+4HJgyuiPD45a8CWGronP++GBfnf00oCDIFIJ2B8GeG2YlLcNpVtwVF/D6XH1yPssrqPuJEbhykU1xsWaS9bEQ3gwbtxyvRcw4WeCo9AEDTel+hVheJG04dNJISQzceQRS3Acd52E8q8C/O7a17vTt+WK3MZqy5I/fOCwf/9R/2j/53/0X/9a/93/+v/h7/hf/8//Ef/w/8/f8lb/zn/cv/tcu+4/D65efr/O0ex4+fv5/+T/8n/+jf+vf+lu/+dvTt+PvX6+//zu/99/7b/03f+OP/OKn6x/8sH3c6OgRKSZvUqaYTyyfMXTkXvojOcNklsCF8RJtU2isdMc8psIIiGgV3On6uHeENhAh3XeHgrtyEOLMK0ge+4nbTDdWDCXZLJq8S+fOaE1nwdA8FzVWLEOkcmVKYPcYzXSGZJOvckfRhFUcTpL1R8en9bplXiUJf31emxsMWeQtgFsC0HRrrhfK99T6g1wtcQiN0lsnPvClDoYiCpZ1Krk2eARucCPDL1bl34JIADZAMCEJz6zFIDlLtqxrVb0PUtAcPo8u2+//pMMgCmc+5nahVtEfHGLwFVwEG77cVhp+1CrlPoynarZuGED2P5JqKcdHb1rhaNOFwtgjFh3p1G71CG0RsOjQmSCl1tfOVKnEkbXtRSk6B9eDttVvcPdmveCuOpHPNMQdrvcWgDPDsQ5ZslSkLaPmHNvC1gyqiLJ/3O7H80K8+j/qhrSTezaU7T63Gmu8cD3tvSYuGUiUBwS9hF2UjL7pIxAioMaRpsfOTpoiwhxUBtaiIKDcLGgUD1gler1leMvc0oYC8ohcYPzWiTaP+XgWkqSUTXGT5L53cFFf9fhfHzsDJEWDWEER7cTEZ1qUBsDh1lEzp8PF8+T8pWrt1XovSxvK2NO63dgQy12mHxql0YyS/x1HYXZFmMzGZzpzfEthdE044eewrGq3IPDRztW+cqXBDpc/EjWAH0KO28bhKFZs4eYhrET3c6SmcefqE65sjn9//3oPawvvENDe8pVNtI0FkIxUoGv3C+QsURDJ9PdgvAECK5eYv9dQXojh7jpZBguH8c0DNHzc23Hqc84Qn2SraztuCtI+zaFLAhiDxugSkTu2+6fKly+4wnO9DbZYZafiwf4gOkbICsRf4fjJR6rVjpwRR+wVG7vXR+84ixUxmMBnrzuQXdz/2pWgpV3b3FqjPsykUvXjeQMX7R7VEDimRqntcV8cxMSKWQLPWBUxnIPcmAEckzG05YR4DVxMaHfqIbGfz2fCCKw7/pP9HUWW+QNPKv3idK6vQjWi/7rdj6eFkEty7rdDL8SkAM57o5V91O9w71gx6jncbvfOlH0/T8u5rYRx7oF6zXm+b5p60+m1QFQ4K0MoZy/U92ar8EKc7JzO1rVhEeXAJcPxBQDDhztqd0zMTmPBjSs4bS0gJZxiAHRZLi5bquCBX5xqFA1ddtpf2gTxID4+E81sG0QpVlXzQAJOJdKyg1bujYn9SoQbGKFNzYWGaaMqCNFkDGy0eT9AkmUIKL4/ni8u/mJl0JLH+LplvNiE7Bm5iesz/UegHqrqZKFr6HR3v7dSg40FUzFIQaOxNK/ON+gqa5N7EVxpcR7E5bdKCWRuKPqJT0tIkbuYNzIx8hk6F9HYN2GVqGWuWPF9niFh8i/C9FZCrioO1VYUsZSldJeXldjqwzzTUjmZ+/WQMVfyFjIMsNPl6ZHcjBSAk/egB8kKCYliGIJRkehwx0KN8BctB1xr+olwQZFCQ0g0fg0GwwrAX0GFwW61yWNBa1PDxTXKP0/AqHAZmwx2ULRIC/VSW7KGQpG2YTj7BUeK9xKaxyZafRvUtD+RoGrZxV9XjVStRWQ6hVLRHG9lhp4nJFwuF50bM9igacS/FNX6wNzF41mef8kNS36sWecxGPuCHlSTCuQm/JkKeESpGkkaN/oNrb+WzxfCcoFMr3FVOdaAR7ZqLIY27H8vuFyQTBkdBNQvFuOJbkslOAsUqZF3VWeKMBK9jMC7Pf6a0oPWHlRca1NPxU8IP53O8SKWD5iEu4hzkZTH+JZ0ANHahHHL28Pm1+O04IoGCBQG58lb2j7ZyVxFVSGjUkyZjsdVqjjeqpnSTlPnYJwr+f9AB49usccof3ta+oZdevrVXWZRRjukC0mNOv0eWjeP6tCBWGlAw5y6SYwDSKP/hY/cm6kXPjIhxGwe2XoRMtMJ2uLwEBsJObdAKeryWlG2+/N6qoIgJ4qdClQgxGDJ6lhpYCyT90uL6JiFKzngg4F9/nRrGqMj80RTt+BXgMN/aYPCWP4I0brH2gxKR8Zz2Wr1KNLgF1gxey905rWchiLHWNivyC7yajYmmS9TTEtVqVz60RRGa99pw+8nqdPHvBAXuY4XGPo8SdGGcWcwOhbZ41JUmcw3AQv0ezBU5+CUJLQcJilelgfkmZQ/0InIWsQ2SIJQKl6Hn7HMNsAc9utdtHuKOSLUAAREjK/1ygidi+fQYBXXcdQDJ6uk26R4KyfWu0/O7dGS3eumjug6P450tygkI8oFRwaWfbrM2JYZp4IrUQcdDjDi//W9o6kFPQg1Y2WiWIi/0bIHLdPgr5qCTR0Nlp4ZYXqMVlR53M3uydHjfuClLHjDfgkDORGk45WZxYCc/DO5JNLejk17ACB0D390OQWAr+1xYz/MiG/+0J4MOeC7liubYm5NcBiLrlUUrm5SfMufSSxSPza3vp6IQctSRg29M2Xotsp+Nyb5sYrCrU1LNBEy0I2ZFZx4UIOH2yKSG+/jbQP5J8BtGTKtbZLcrsvKqqTU/KnnVWMFOduNI7MPf5gZ4k0aCZC1DS73tTtGa7yYSxtbwZJVGN7f/Of+xi7NnDGRgt/Ajz3hFgOauuu/UdJ2VXaZf3YJ3CIrtifmtUhVf4eCsufsHdbEIBJZaJ7sdwj40uF5J85C3KyNA/lfiiQXpJK2Mq73vFt0343hF8srEIh87USYUFXuYez5Jhpacd+g6NlHvRQNu28tW8ewaEOwIgtQmP/0D7oXbeTS+r8sIFL0LyXA+udODgo6iqiPJsWOs2Hq3fP++ZnayzfCxCovQGUQFZ4UZJUFFW6YubEbZkUroh32XXbkmcGmZJWadf7Uhnwx4Zl+CQ0+hMMBZXGtlyYCJ+o67td1/fjhW6a9e13XQgVXoF2xDgIaGnVDaN8bsfvZOf2ILKdp+bgcW9WifzV7/GzLd69ORDcJqleYlEHoRcYan9JlLfZujqWyYixnEDF9It1pmmOTd3b42lYclKp5eHk88XbOTodWwKThugeY/bpXjU0aBhCNzwsPr5Yh5LgxliynQDRURAt+Y3KcxLUeVIqh0RH/8klYDP86jaPwyXSPU+9me1VQbmaBwRAoNNHFuWmc3gOyHGdZfpyRpYMANtgRnvOr+GvE2Ur5W6KNHdAbX824pjGjSyOlHEA2juzK23pdpXVAbQho2IPeVTmfuRfMmk7r55UqtAZz2Xkvj6s6FtDRcm6KuI/XecTDWAfS/35My+Xx0/rxG3/sP/2f/I/+x/5j/9l/3D/8H/XH/vg/4E/88d/+7d/6rf/uX/4rf+ff9l/81/7r/g2P488ff/D3/er++7/48a//D/77/l3//f/B3/0n/iG/va7P/9v//f/+N/wL/tn/6n/tv+X6+XtjdmydCOxMRgVyA7k/Nl0dYFryA7RaV8mhRw2X4fObnK3yBOB4VMdq9XKL4yBT4GWcAIHAQsQgBBELmul4Q+CCfTorLWvyKjrYMaXtDQph5OFTiwQHU4q2QvRgEtcm+NdDLAcGMYBgJLxHN+WNSwQXUWv2nj+Rp7gUZp3TPpvUq+jrMl6UDgVFKPYCnAxI6na7bayVtRTOmNyoJvISKHQ6fJ1I6/ERjLoWx16ZuySUYZehiUgcPHOtdnFiV4xAsL+J0AUzzKJphAIxO3+yFd8WGCoZPzsilDBzfEML/UkuSbosQpfpgSqo+IicU0Ehi+nQx+Mpj6p/njXPF324P+7+pq4OPqm8uw7W+SV4wy7VH6S7rlZA0D9fF8UovPB36i3m7CAq81xXlthgXUMy0zHmRgSDtkv2fM4Z8wpmw2RjWhwsrGuPZ9IeVQ884LyQMzML+l3b61zIr3Qd+IeH+2Bq8JiNnoG5u6So1E9KgZRLR8zQZT2iCWKiZgMZIjG8kozi0fitDDYfk26tH99+9ACfDXblU1dU9gVsRTSAQH2UMxZXhsZMcZmz5taFyXB97doWD5AJzY1Snf4Q2vN2+86eSs6Fgza24NEvQVuMxJ3WTlctLHGBHHw/C94CnZFsg4ElYMKVo9Lm3PLM8JDoyoFFKdYWITsdFzLY7mJcPGY6XXAmQhDBbttdgMAExKzOXaDt3i8hxxUs2Pwm8MKXEE/0yTFDNUOP5jT2XC2hjHeWD3JCwSUPgasrY8m9JJ7UCMJX2qDfb3KLQ2eXn6HYabmvHWGWPjr66NmhUYKRNHjMkhkvV711zen+uu83ILSXkg11+pcOQZ8BRZ90j3d6EKFWcMQqn+vE2woisme+vGzbWBrWYqD6xHO5KcCRI0eRm8hlK/kyl6L9/ePRZDvQaRFI2dIqlZ7OmcG2efL5o8Wtum+8a2sMBRe9iqqy5zUW135kNpQtfmEg5Jd0tt3mTCKggUlzhD7H+SJ6FPueFgOU+MWaEKDv18/5svBBqu97CmsbUBBCC4w94iGP6gXDxtqKIfq/X++Mmy2xcApK1DhQFZfmKtDFUdx8L+J08bKBFgbfj5l/0Xm4vEPhAulY0xGNqaJx6lDDVljpQJAGbr8OyGAAdTclMaAd3GqqaZmON1DMM6s4NEnDLPji0OKwq+q2aZUrkdWx5Us4MYMmcrFDRkgt6UqXeBl9cy08GJ+sBPNYo32jBdJPIAl8V2pTMSV5FSSrYAWgt/uLNiFlZdtRk2VW+Q563RGzvRMdUMQwiebQRuxUQjWd+R87x6SNQDuUepw6egw3jp+lkqzRHSHyl1swyvK57hqvDeltFT73EGAXfrIE/gKTWHyuUzs8MBoxDrko1ofjumCEyEwEFfKUdd47MkTvmH6Ec7+7XDqF4KlvFAC6628yYb5FCB0zGvyhyqhBa55HVEYNjGiGWZB4JtuSnFaSH4X9/Lholj5TrnhtTAGsDJDJvfnY1kHTRSWCfegs8yPfBsPs8ZQjQsIsParKJCBDDFzM0ztQvDBW+pFgb1fUfC9NKQWgR6bWISwCiceO+n+bBg9LVTAx4w0wO2IWXUfqY1YjYrS7Nr3vOiXKqIyanJhNG5xbvdLq5crEZdCgXNwtK8HK9Po4E1E5fp5S7Smn41OsEKGJDY2SQaR1FD8jDhRHdmjJvRPFD+3ZrC9cJFZm1B2HwwG5mCafbIeSEsHwNMqrR6f9eSwFZbfj6b6ToEoBKrtkHlEK34H01sGSkc+2Nxku6/2eDSXDFpai+tlU+6a7wSP0iUnlJtITUTeL7er7C6flgy1Mq2e/XisEiqf79ohfDl2Xn2dM+lECDCM3djZYagWbtvzV4tAk/KWymANzubtTIyyoqawOGQGyRA0K8k1gst3f+mb0wjQCohUtCRljLRWXGk3h7obDD1Nwi9oYZ+1VJuZzbIONnQY7+nb5uXsLz0Ov+T/8G7SfgZWPA3gGL0U/7cQdkqT2z/t2HsdZQdFKAc9IBY1xhhirzO62Gf45mlQk1g3ccpgYICqPJeO0xORZo/+/d6KA3tVaaqEyfch1DJBsSauaFo2kFaAR5RjDMNLSwKJtO3V85w/6EHaN/8Phzsbz6VjDC/wFiqEfcpoNYWVa5YJ87bVfxzEXXOCrElMVT3+6u/gVIJSpE7DeVHCoNrS1CildDCG7quzr9D4vNPLFOLsleBRAcIG73reAmUJT5ZxZI/wGxbuS+IHByAFaJad51zCYHqiD2zZfoLnha7ATdCB1NRAXoeXLJWMNc7IN+gDVrondVTzwbGC/GllsX67XzBPnzRmr1vUnw8nrd2Ot32t3niedT40Pn7+p4iw1a2B1lZj0m4uwznlsAxpTtsQ+4uw8fCKG1tbjTdJ62uEZI9CzTIDVOzwSZBrK8xoJCKWbDDIogn7FJ9gi4tTDXzu9Hgm1/PRSkUtOnUGN6SmfI40MvU05YYIuGiZHi0DJcCvaeSixlpdlfUS7X0QE121lZ1TTiiDBJZ55m/GMFqCU07OjMYFYCAgg8pRE02SV59RSFy2dxgBpaS3zZ1Qec/zzf+ZPVXTkzw1GV3U3JCB9ww+aCzDNSzeTU0G6azhPbD+sGBJidkyw+exTfYeTIWCnReocS8Gu2oX2eE+XXiuYejGn3ElHcxiPgt8Bx7q24BlNMD6grcvgRpwwqnh5dd+xgPxYI3UWsTWcNHY4nR/PG/Xk2DralCb5az80g6YU+HkFtUWCF3oKG2ivXIHx4x3gJjAy1llyIsqzPWkJj2HVx+P58gPKhibo91ohGOeeeQ1z/zh/tD6wOEpV+bMOoSOIyP0+XlanwzKWAQaauiAH4tnYuDgvucNjS3+GQ4iPzmOu808QVNZd7TYPGguhszyxf73t4nX6Mmiep3qmn4oTcbO4TDvbL+06v1GXbzoEgbarIwYXooUuGDX7ghdRAeYrYkbIma7IiwKIMRMHIwouVC1mno+tXx/uKlJOpbul7+VMEHA0Wl/kGK1Las0nDWBls+xh8PMOG9qdtiqMqU5EKafSo7FoLfrlYbS8oGhHzBUguY2mmCZYK5x3oP0R2Cdsd+Q1OaxmcpYsmYlF406nxaDYJ+bJEQ1IvMNhGH+WU4Bmhb0mAKtiY6Xy97tnpKp2s5LS/jxdtGds1+t2Op/GHvAnl9Lwz779wCCPvfCadHlyA9KsD0ujmSWfhFzDmD1ruWBSLNfDKSoiyazJAcIu5w4sAF/Nd92vx/nH6fzDn/7T/6a/+vf9zvlP/HXVmH71B+D5t/7IP/h/+b/5n/43/jt/17/6X/GvOf/4Wz/+4o+/t+s/65/zN5z/ut/8kz//o/+L/+3f+9s/+63/9n/97zmdbj/9zt//47ez8d54JOjspUGcTS5OSr3HmKA8EfjCkRilaBSTurAlP9+3NbRgiKjXcKg6eWqtUySernWcik9zqVz13MOdSnh72OPn7TzBSobkbmFnP5/POKIs7iLxaLs7EYDnV+8lWWSPR7myi6HbwF/u506yekog6vnAJzIuyaQ9XA8JaLIxUv5uzUv1imOnFZYwE/OvHQ6HbrE0e6iJaX/GLAf4srHjdm21mj5z8uxwFO1BRLBZpBHHmaWcob4J8D5Pyb3xDQrwj2GwWU8YVNDmXO9Xp7nHnVrgw510fN3u0ueWj/MO3L18HYXjkq9lXt5f64BavPCGP6BVvzc0LrfCkgPOBtPSqpb7Mel4QWkMkwkbUQcmylFyCD6lJ0VTOMChc8JmHoCagCBW88VE10vWjGdazvdbVcjiXHsQ4FXBhiLyjpbUspWYnQZ1o5PaiBsV4DgFmpSzvu7NPMNVKHXKBpLDZUG/zucLZ7xta9El/vZcCpAIkL9HV33+eoOigZ6FXoLPb4EJ5IQy4tbpRCDsKfpBDZkgnYSro+TLsYs/lRoGScqeWTugnEuVG0Uv32hGqMwvgeAEZ+hasez5OM1y3t6H3UZ2PtvR+dzkdVoq+vTEg+Tlon/LLH0S0eFJSFV0J2EukCsVz0ah0xN27n28X6VYOiIItoibYpnrOAyYqUATGl8mI/sYr7sexJeaJAkVu0WQQdPdY8AoQvECdkBnn0WjOr9wkxUSGghvoRZm+VoRlACTaCmRg44Gq7R0IN2lLf3nc5m4OHXYSUiP89Tp9G7mMKclbv6WMbLsuOzSUqmnh/70/aq38/5wWyWsT7Gs+iPBD1+V6FUM518tLyvqTctUEXdshhLOUhA/ZV1hd5zMl4bzxlqozOOOvWu0pROU/2DxveV7/bwvlwHaxPhFjiuxdbUQNcNkDFs4Lm4+mFFJGzNtzQvTrFw8CtP515guFEA3XQ39dAbEVAiYbq97GYucJtOl2VdLqshP7BNUH6flMq+3q8fuehdek2myItIIyCqzAtc9F4Ffj+Z2tmn5EGshQgvdmacnzYFanugRA1WGrccR+1Ekfa4weHjpeAtV1hzkXMb51nnxSab0vG+33izI6h4AQ7YftSVbHsMsHu9tOV8k2eFfc6nFUDBVIWMvFp+NhsZCJdB32K29ArwFFTwRbDUlPhbffGEdPVQt5Qj04xrELoYQmmbu4iS3HO8ovX5+CnANSGTQW+yFUR0OfHjsJ4YbvuAghVpg5Em3+63AA7aNI27DByG1JwXF/q87hs3MQ3YMQbg8UU4R4kR+mi+ijdjPjLR/2F+v95G7NJPR/8WnUlYBY9renQ42CEZRCbFkTLJFKJt/e2SqlNzlvEXzl586NF2/eGi13V6GdGIjrekVVVrgy8l6UkwG6/haVEHAWG5eqeviFGb1le/hHFVuYgn6SlglanRNhM/lQ/DF7O+znrVcBQa26zCE9wRyOM+6TvbX+/9/cjv6V8wkKVyDCcBNnd6eCBesGRyP21TLod/OE2ltzMpxSVf80FWmpStGz1YSaP4YwOtcaJkR7TrAsSy9UtnGkBJ3gblY07EDuuf6ikHh3mzkh87N8V3QOm9rhwxocLsBvHbFMq/IvMFXs32V8nFNj9KrwuU6attNc3qiv5f5fO84c3ba2q5ArT4OI2HzoKZNvax6uP7o4f0r8euE3TVg8KcqaolQi/XKXRhOE3Wenv1TWhWWUjE/FonE8PJ/plbTTJPwLstMwgRCStjI+UM4iHrkcayao5c4gZKsctjm8zJ/NLS8rmL9SFJhf2/dKXE6He7Xu4j2ZiPwjYcEZVo18F5/zJg72DIizh1R80CM42wMkth0T0/H5HTYtc+eoZQfKBcM7os/2J0EnmGADuJvu6X2+BFDJc6ISQ7EePOecKXN/rwBulIU2hJGeBhN0Ii08XhGB7UDpliBcFpYonEGJELID8lNoxUeMi1/Vx4dgPzlmJ5X0heI0OLueIfASaHhTXtClm1JGqBRczyd31ZJMedloqRaZwXVkzzrC8+lL8AngEXOipX6X4pxyF6ATvOIROMBAQVjLicwNEJqhXxkUWe0Liwvy4VkiOH19eruUUXOE4ajcUco5uvTtPQCUONeH3Kc+/o8y2Hjme1LLc0YXElAi18ze5EVtGozwT4K7rrzVSaozh86sk8u7xFTVebnlNG3roKriL2wgrF1mtiorxlm4h01l1G77EQ8iiWfdMpQmG6FGTT5kIJ9WO0ljoJFZ5FxtTG2Zzu0tZRPthq7N7om7WOLhUOPzEELwzbf+7mZ4xKlQH5ddZPZpW2cYJIXVD5N3Pv3NJ3XGwsPHwb5qnFeVyW6InsFZTHjMJKmnu2pHFHTLcEklBgR/M1QNE90MIseBvkfqwcooG2DbEDf4OsmRo83z2iNtXhWiVumNMzujf9I2pIPebTgbgatWwmSiwk2uH0AgOW8MKHMz0fcCF2pC1FCT5yoA7IwhuMJLlJk4ob8dTlGU6iinFFg4xEzwiG8E+mY2tQGbR4QVKaoOTSAvp8PUnuNGu5waz7vf9l2eFhJRCfacx1L9RWH0TynogdxXj/7iVwLfZ4nw5qWhcQ78WM5E6onN5v15/+mP7U9K8MDgS9TyQpg9HMlqBB+qurGmgrRrRZrBXKowmhy80EgRllJh4K/dNfJXeyANVKPPpS9Rw0FFUbSu1jJ/27chU8eeii6AcPXpgMem5G1GLL9I7+OygRsQCRh/NrsmOsCDLBl5hwjNTzWQI1k0ijdtEqodAI9LT0EPVxFw9mfgbiooH6/tW6xfxouR2pqtCWjk/gOPIj/ev2E0WMvc5aa4sea0m0txfp+++R9oAbHrtEsBYJ05XuDma8VCmiHto7AjgYbzeEEK86Vgcbq9BaPfrGHmFHVKHnCbrwE0DgHB3eXnzzbQ/bjBakenqeG3tga2MPeR2I8FF+WiEa3+qy4GNHTjhDUTIykduAIsyPemH0SCTFps3nVNtFgdIftVsmZeMTK9lxUZc8r/PGgZRH7q51QPt2xsDoX4Q+Vj6/p0QKceGMvT5EzPOB7az7DQo2SSTVrZs/hK/kFMeOs2bzEQ2mXsMmzQ+wlHWkWxuWg3FH+y6iQ/W01HCyPz2qO/yIAtTAWbbbMKfFPt0cLEww/lxqJkZHpRqXuXVugcYLz6di2xDim/ujCYb2l5vN0pqlOLL7JrBoRa7+cz7c1FsipD8f5fr9LQnKWsorgUxQc+n0IRK54vlu1QZ052sQc2AZqnkXrTKEdY2YHnrwsnTJ7Wf5bf+ff9Vf+3v/1P+iv/+O3398ExPW6vX64/fZv/fH/yd/9P/0v/df+C//Kf/6/9P/1u3/fP/qf+I+VzvyxX/zwv/rf/G9+8xcf/5f/x//z/HH8g7/6/1wgxQjvp8NZoi96Bn9EDu2kEFhyZ+NXqRGDqyoyFlJjHUyXY5ItSQMHF/Glo7C6X+aJqdHR8/G4Xb/Pcy8Piiz1SvrbRwspW5JKUCEQ1W3P6u4aYGECRqf9vC/neW2Htg4Q20wcISH2n/UwarRNKGJouhMgaGfaT/jI1yTDiCnsTrRbGUCZRouQl0dcmf+u1M1aDGPEDGYBezJw91WCaZ+fEBk8tGQvzII/AuR6Tu8Mou1BBNd6+PLGEk/xQ/KAtOoW0VRieq+X5TL4cY9j1MY0nz+erQRpZgbgNJu92y+uh/gZO9srZSXS8UkbtgnKmOpEby4ravYRw7velmUEe7bKmUtq369bnotS0c5j19KqJu01OI2MohUrC99EHM+naX0+ZqgthGNe4fzcDiNfn9Cu53TudZUcaiq3f3tWbnonLRkK5tfBRnjg4V09BJuJBxSKKTUvS7y792P9xAJ0nhwOfBo8rtuemEBL03HHx/XWeb0ikJDmxgCPKhhDmSFEg1tR1FfbK8BWMZ2/aesk1qwZXnM41I6IMKo9YhH+fkUrGW+2B33H4g4tatxfX/O0gTBgIdsQSI8loUbXQzM0QusNONkYYKEZHeGS6104Wiq8zYCIWUIHEYfF/uzj27p9b+xpjwExm7h4LlC29r7fnyJRYUgzYwuwnozNP/s4km6I7m4dJSpj9tO2e3Y6aOWDUkGaCwoqQOEHqEWnEaNL5Zy7ClVjeVHoNA5uB6PwHLPdS2FoBdvky77dCdyPnMKQqtOIUJnBa+5ldvv1/gnnWQjrFLQr84ypZFIGXZDduPQ39iJfraMMl/rEM5iL//Xr+XLev7hw5VEdMDbmdEDhLu1r41aNaLCQMkUWsj3Ha1Yaf2zleLwLB8fFrcIEfBnQjWs977f7cv6GZ2ImvXoFVGZcewhfv0SDtocOS+xl/ft7r1YcENFCvIUOp1fNSuZS0uB4uhF9IDfBrjQwHhwiBk04yOk9PY/VVDs5FoIBSP2WLAxTD8o67CIqHFViZRtn75hGzZZL9LaiTazhv73hbX0/z4Ywru6p2hdto3Kth2EDhArCincC4qNt9YUK/Wf3tMdV6WIGkGPT+OF9L8LGetxTfkQofJj550RRhLZzxz5abcH6qL7cJw8pXHsEqM0CK8ztQdmXHL4m/6iahIhoaodd/Fqj1FqaBwbrYTaw/5jA62mcmu8pqIpQHuePxbUgK9QlbPdFAFrnuF1bedTCndFrziKlXG/XZncqwd+NeGA1IywVp1LXi6RxrYL84Xb9FFZAOHq8dlZIO6GYNGAY1JFOqriwXYjE4h7PW/wyLOhE28F2UqDHHTFBPtDCFvkDG+Iya8hKaOO4HHaRSvqvJTwEImzrioSfiIGfZ2JY1/Wa+Q2+Mk95Dv7FiOBGRXKdlD/UPmsWKIO+EEfnspa8B0XgB9iCn6uMsJCHsBb1Z6HNoowkYwxOz0voR2UnCZZeBTwVxVCHmVpb0I3+B6Ey+x51qr7/qJwRwVrO8lVhxnA6wrnCXLWAtoHf7uu+fY35glRV//yh1gy+AWb8xIEanHGn19abHttr0ztL6P3BrW8tOShfixgI4WJf1UkXk2d5aaOOggkTMbrdrt2UgWL2zEJZI2PS7S+bKdbwXfqsXEjmyFnVcw9gWhRL12X2omrf+ozNv78IbRaJPZ6aQyqXq9HouD+rrEG4hJYD/smweErepV6MKgnRrni6zOdRVKlUL4Md011iOQz3qHZ90guKSMDkYyyeyANybrG45brP7XYrmGiXW73HPmQmeNpvV9nAXduiGGLJpMgtOlMxqBe0cdfDedE1fq73bQgdKU8AVtzuSp1nrtIlvJ1rV201kCdoaVHn1nmOfb714lkD628jFpvL7PWjmeOY9C5tC1VfJBgP9XAYRaL8rlunj4tf2F0W7gGJOrx9PCqtAinCum73I1I4DoryiO0tkV78MFBqN+hWjeHuEh5Z1XXrpT0DvCmGKDpBlK8+Oqytk0ZB1HRuKXoLHAr+EyptXGC4VGK8ma5S4QimnBLVIODGUhljLBh38QpISY3YIjAVU5FUiNcZUKXTrZobmZHOkV7kKpbl/iICrHPZKbLaWicCaUps1HSeW8tf4p/ZYZiNeEgkwy1IQLUdcTX2tQXVsUue1VKpTPq9XOYn1ir6sMgXwpDZsRAmzRlz9v3uervX4cDcZbvLabmOmG7MesKtiuxCgmCE9tWH3sbADMBMZTheXIAcRaN9LwxN921ILLrmLBWBRoG+YApDKtGOdRp9grQ0m81SIj7BUGEiHMoGn+BinPJObHBT0KG+1htyFYCZkXqwvgGML58IlL60Ro0kx4qjw7vDQjTsH3T2ah99R4cv0IAsRCX3uNuPHJ8QDHnpvUPp0RCQ/G9oZ6UQKUpazhezgPSBC/iJwFm8sMwLSQKtE4TFAWEdOMtcomFhfVZ9mS9chF+jy3EiWq7yFXWpXj/qWCvj1DsDraio96A+UikuB/p094JsH/qWc0zIdkY4MhWKa7NLFSVUcLC7SMT4RvShHf+PShJzBfboq3vKd1p7HrHWq9v6KAEv2z17qLFCTSEam/Gc5mDIk79Xfgm46j0H2WHvpe0ppghZEOyxOvEX/tyfCgv7mc5G3RAALShU8azB8/vtnkYNODGXpYsAX8/WXTlzOuNCLSeuWtFYm+F4r1zxvf/4dkEeqJHTDF4rTNJQHhWOv3sbFCzHA+QzTJxxaoOOaa1FMkPBw2KLwGUGBM07Sjib9123++lMl8U1ADHN000mQJaykuasm5B07yhNlttzUEmt9vNdDRhLEvBPiZeLPU0uxMDpycDF78vHN+McBCDDFw8RzY/zGQIhz8txGid3SPNOV5GVaKP6TW64/jx/EI4bRKx1vU297cXzoCpSLhGVJOSyVcLyGBCAyOYiWmz3bJg4zGWUC5MLYVenSuePyt4AhnVOj+3WJkEOVp2bImaKwA2qtvI7dqhDrSsoRoSo7xZLyxYCrK9VqYwMNRntS0RdDTyL8s0P40nhpkRR+2k/8nHY7m5nnYtGSK+UrE7qb2gHSRIYL+jlbuJlyBibOUgakmJmx3kCJcbU5JhWC37+iKOtjgAufDTK9HjcT8cF1x9nZxa1dJ5BjpYrQuh87244HK69S/v8fJe8oQEkwCRwjZxxBA29QkDv7jaAXpQzY4mHGWtYYEaYLd3SDSaqY+93J9dUx4njHxcUq6J10OaDL/c+tCUQ+vrkdr9dzpeoAO+hmoZYWhO0V8iDQIgWDibYwU0fRqTCET5/Oo7y9HTvDTjH5Yef/VP+yf+Ev/Qf+o/eD9sf/es+9ofz/MMPz5+u78OvlvMP/9f//f/5L/77/r1/6S/9h9fr4/C6/+7v//6/8F/yz/8f/w//Z4fT8/b/+X9ffnbcHofzDXCWC/SGrlmfR66NfBFI74wshdD5gJFBtCqQZKtt0OTXCoJ8/vkmCdoR1AY1STBwVrviVMSsxdKlTvdWL7cd4Dw3eTLNbilqaIM78Qv/GjGrIVliZLxZE0ND/9Evds4vmwJj6fvLjCYSTgbhGVogVSYdZheFtRBRZu28Xc/8uIB1Ej5OQU3hDFZo89ErMDPs9thDJz5O6uAFUCDrQllgxqqjnpUgAeFdz+SPkk+sVPIWsetp0hm6o9ypkh9wzvsfCB+GEUjf50t9qDQZIa4EAHmFp1ZdgtlBTI8vsYlpF7f4VxZA9kJJY+UhWQ2pjaBYDYdIrutnsy/TPIQV5BpIYMn7W/Mv5BTb/M4maaSGowKQkmGRLTzpR9oIRNCd924e1BQz05F8bQU4+efnbf2Yznyu06+xc8HMKNoBND04jTjEtw2Q18tkCngi1kgJd8/1+vziVfEyIwXdJPp6357X+XA6Xy4I0BfgcHggc7u1W6GUyZB63zfYCmDESuYXHW2xutyvYFAMGxBX7fjwyoMoNdrmWc2TfVkTasJvNcvwQl544gohaYPPOtlf02kp0Lb+qE3pugCrCJ5V+5peRnUsLBLRcVIyPuz4Uqd/GlsQQca5BsA+yB/my5mqtvX7cZ49a+JtjLREGnvZEAg/aLI4pDuRnF5bQ9qZs/8KsDmT6FUGO7KUFomTFdUNzmWIz02fR9Rv2mePdxRGT5OkmIeM8Ov7k2iKCxoGYYr9LdwzGL5YdPiapxrUfzC2mOtjf29CY1CN8k7mSZbRTBYbygEEtzxiSL8OcOMdW5kSh+Qgotd7HCYfg58NCWFpmUyEGMsPw2+3DtYpELUCiLnoLff2GIHhMM4GShU+fz0YFVdx17PqT8bR1cy4VU8LD41gCmoVlQ3k1D4j8MvRNYbBLacD8JOu6x0P/QEP0VaROg5Ew3nAqTI99yX9x51hbh4VIAxuzWpvP2EXk8SKr8qb0U8gNLcKD0wzmFIHPcLvCYG1twe2Nzz03l++bVw9SqQQqUeAE9Sg72k5G5EhjyyEpqtttX1Zt7JYZt6Wtt5pWHrDWEJRXlNXqw9kNMj314sTmDHLRgiyCswh3+dHmXnrqDqfD2VH8YvEDOzV4vNqEsn6dFzv8o0M4dSpNw8KYdm3dV0uHX4UECWnUH/QD5rXYMSUjVBFPK253Em7jejxPvAVnzLy1+uy4CHRdxZVQHzEaijLJ0LIC2U9lytuvXpPwIl6SJG/Tt/r4fXRzXuhhqWJF2E01+u7iqHDinJETIW7oJxoGMPYnnfMygPA2XIRJ1oCcb2zulDeo0Z5snfVCzaxL4lzRO19GEWZPCvelMuePy6U0wRAm1xYS1MmsjKJX7s5xJH2OhnTRMtU2exRhbyKaGRk+FofWTpfm5BWxtbLbPdJ3pfn5QLDsod5HofLtlS2sBuzgiC7Vyd6saOmvWhaZ6htOXd+P3IzThjJPt5j+QjtlDBJRVp9xky2UiZpZq4SeceR3P583sWhbLdEWXMtZybMNmAGxwuMAaeAJQifj+cmk6rAwwo3NkEecckruQxbi14ZWVYlZi3JNJ9vkr/AgDV0KkJk2yeGwxdJgLi46tRs2KlsIXrJHEa/gFhGvrWsUhiW6grgHvzIZciBGP2WH3qyhlqTS4ntoxl2IqCUGlH9xuQqQHTM8yh+BDNVT1qgsO/gLWgTGU3f2me7nLfFLxXcq6PEtnPS5u3bALbrsLnL+YNDkT4DGFl0U90cS989JQyJ4TT6EaNP63YTPi7tsTnoapwEhS5LGkmuuFCMCKbhc9tR9KmdDyIwJiDLaHdt0in658XzdNYffiZ2yCaMFF561lheJpp06hCVa40otvu91KfXhjZVQGLZmEG1sq8XCLIOOnMh2IHQ4Yeb9YZV1Udwkia0Pwpeu+v3n6YFd+aqURH/kcPcGWPva6fpg76mfOC0ZDjS3RLgOxArr+ddvu6Amzt7Ln48Q8WRFfZOViOal7FivRk+knB3EEJMdEE4uGuWiVBX0kFrwqfoT8+luOA9Rudj1zyk/7fLx4cPmuARQ6kJzm/bFnXpvgJsp75WBeBprSp9iDfAK90QuRHhPqGKoUYAGIvhVeAkocEKGiOaEhg1z7Q7zmeiJ+EcCOFmLZ0VkQtAmKQtmiy9fyM2o8FOxnm1IKHoTOnvZnzbhrjnVQFJDk5N+TtrcQ1FVDsmrN3h89nbEqqcPd+9jDUe05Hb4XwkVhLEGFAvHz8lIVPvSPJllXeY0WRnGh9+va/Kw+bxipaHeEwuRXNUUqRDgXbzpCGIwYd8zJEhPkzRvd5t0tkSDy7fzBzmwgEKzc1EF8a1/EAqDT3OUIbE5mlDV0eyf74s4gN1GsWXnHvIHoXAHrPEdU1f7ssaeac7My09ZHUyglZmzucP/WMmxl696h1dAVQDq4ihYUF4zkVLzCHnK+J4gNAp/a/QYfSETuydaIfYJ6JBk3C5WLVsvXMeuJX7DIGetVkUfmwwCFFtLmewplSVxEOGEA4Di2no9um5D8jD4jpXKeQUy2h2kDzZTFWeuioE0ABziDyPlFKwWz06cxRjybpl3pJwIsh2W97p1wpq5adYWUs0IjCH45//c3+qaNrUigGUnGaWz9etFdGhDVJIhbqeynnT/nU+xpvFCGSAb0m/5VTlwe1anwgQkapAg3QueOWhjXa6SS8kvxPbBJCkOvz/0EIm48ohQ4yXzBDXX43T8ArelfdySHlJm5O/UFGH/dCubxlCrfnP9/WBisZPxHp6b1AOXazyQuzMmSmXFbDZ251kmmHQVnOkxeVAb99KE6DbtpdRAGLK5QnJUSJnQHyQhRF3qmTUiXekE/4m1tMyXW+fgBa1f0rABod3qXjUExkBTRt/yJuys7P80pcYRsfRV75prewrYH+1ed4wPRdpo8ZkSZgjvT0ugcJYOyf1zWMZBywlfz+Sy/fvNwrSZeN02wgGVVM80Z+KENwqvjYqQi0s/zqjZL92wHOSzdZ4+rJw+HZSMI+OPp0FsHpSBOYIFaSFJJ+0yiDbKuW83e6jThkUu03ndJQjp/5sdJDlhvtapgtf2B43UmDrLd8NEHQFU0Mp0tE4avE9L71rHypxsHZ5fpXiRd/OYjyngCT9NdnpwcMNBvPO4YFmAWBDOGEWcmFoEwZ6qNS4yFUQgcptENYT6SimrZ/UN7T8xtX8vF7vqBjZTcvpuYr9DVB/dfgiN4Boj1Wbz+duHK7GFiuJkRNpJH0wQBwDJUu14oW0UVFrpY52tmH/LRJ5/uEvf/Mf+A/b7f7wb/+v/uXf+au/86u/9v2yf92Azzp/vBcGcbzs7ldM5vnb/5CPv/e//7/8V/0r/2UC6fff/x15Qi9hPcy3VA9I2B0WyTOCNka0fHwj/TbmEI5hov6DslPSc6tQEuL0ejL/F1pJo7g4KMB0Wz+XXglULfgrY295FDjdiwhtVgoWMf2sl7vtMU44MYJaDPvetsHm2luxBWd7t+BxWeiR5KUKMqXjx+Wjhf5+K+FgZWH7NJ1dv28/PE91b0VP3s2iRAGB0zioaiC7UcAQj8Vr6VOiGMPRfsju7ubM/JtNGHVJawnhqzh6PLZAqugr0m+XefnlH/zBcZb6ht95bkvYbjF8+eoJAjQDPLFLfSRtIaeW+G0zTo9BQiiZG0QsUU5AF/+qotmP0i3ClSZpfCBZrgLE/ZgWWHF1AI/1oHyTdDo7bPDriH8gShf5O61vtJzbuEyyygHILc1EtcvAdZFfS9KWS2kzFOFIeGCxlgUXl6kOvLeFRgBDNAqJkBByGHzvtKoE9mxaomU6ZWw01ezSa2TOOgY69GHME7j+gQ/xEm0iqD7m8IaHzYnudSpjgFrvtmO0YUQjmiuT7aR57bmgzAdtak1DPBhZGtk1rYXDzaYMeMG9KHqBAxnmiBXHZIIS+anwKDU8nfV5LIrZw8ZRAslaXTOdZ2SlrS+UUpjIeJYAAP/0SURBVNWqCcnHoUOIieBwOD9eVz88/Nle529U1iGdWBzU8niudV+bhIE/WihiSM7v0Bh1yI2E0ZmHRD78UoY3z62tKCY0Z18iBTcAe/DIaHwADNftfOhYk2AQWZ2LbnxqvY8NiQFVIWGE5xEbepA2kYPkKzSk/UP2HDRifsAxnk1JmarbmCKDWiKlJz+DQU8Uel87GYsfBLqyCKkOdxxukLPXQKnd2IaAFsuCwJ+ICcJa2crhOfbA8a+3PbRfcSw24ZHdWgVC2xg5Ym3ko3Ftk7yw2AGN40FaIGYiM1xo7MP3igX2W0zyy779v9gyjiUmH2Dr2+M+YpdYRFv/Rs3Dk5K/3YPP6ryLZAhbswuj+JlMs7y2nkU/GGeLpzgIYcLzYH8EiCKoQPl5baSSah3j/hILVm90p/0iYOVr5N+hDJB0fd7P0wKKCGEwRRyXX/CqSQw9TxfG1QK31rnEJrPvvC+Mng7nm6T9eXgdcbAWXACEfGik6V3cspfBS2LMjALpLDxWwC4pioLgnUY4cauhcSJZV88CTlkHk6237ol5F4iZxFeNNcp3nt+Pu8fAi1ZbewwZldt4fLRgms+AeZJ4PJ83TILEhrIKwpW+x1kwdSMD9cg45Cbb7LQg6M49gcygOsCKUkbuSwTYUCuRq2GMK7O/MPvZq1QzS4lxPCNYrU7RSaKxaiPstbNEfc83+Ljxs5NBybhkmQDphRX3XsJY37Km5GLI3HOwlXcJVU/jd7oy757r+Yzigzhy5itbES5bDuQPpbqyd+7dvG4WqjddrZ+UWWYy+hBnJR20s+fq4MSoHktH0eM/ILTl28fJwB/H85jPqODVSJbzAvj5rQ6VNoaj1Vn8+gQeOjLw1DCfJYSGDKHH+azMqRVt/JX7ANUlUYSJNTNWV+EnxLUVmJhSQ+/Eg9azGMsubnz7jvy8bsV94w3oPdKgR0peuqJDLAirT6rJiGYYcHDAUwoiIUD8fDAyWmilqlt80alJ79d5mu9jKsIoC31uXwtkHjcuaKF6vCQ+PsGr4R3H2/0u4QidjL3eNnnAwBgM+28WcXiL28ZQou7NvUp24yEgqvpgESHbG4teO2iykKjPSS6IcdXgF2GbHKdoS8rNPfcaEH5N9Lii4ZDlIEJ8IPjU68o8MZNae5cYt5Tj/XE+5527w227F4veUUTuVgzt3fabJ2UtrXApCDKkfL/53XAxk+sFBSNs1Sve3bsLvuRg1J7etGLzigwNFhXyyFT/q/bQPn+sh4/DW/s4ycwEPCt2UGjkl3QIUDsaX8d6Vuxo+vh2GQBd4UD4gZznb5die9xH9/TA1W4HuUVeYXOqAh6VHhRREOehx0ngP8lBki8rJU/chYu4l350EaRDMl+TBkTTZJAVxgoHw6n421eYq7D1klxXoQrWWNf+er/mY6kdShvx2M2UPtiAIJ5uSJxGPI67wSVZCSbFzg2KzF3a6jwcoIV7XS/JH2VoDojzX6IKDz8T91e02T1a3j6v1xuPKwGIe8RTNUVDnZxX3K/L1OSTE7PBrE7Jgvo8wzeYL2NbzmdkiTy5s66kd15h1G3lPntkQbgJmBhc1T/0QBY2FrpF7KsoMaQ7eVUBrGSW10Oi1hB0nhEs2C+CWm5VXX5qP80j0l6lXXJ0uJwLfGFb2WSTEjPXk8+Vt/LTZ5LtILPL7daxcTlbb5xoni9Ssx+HHeQs4GtasaKtwyIZH7nNy4QgcixG2elUlVkb+FN4GXlph4413a4piojKHsEhPlGs8RydAmvJ/92kqUAgpz6VyPsp6hLte64raSS84f7sehgIo+C1PI9KBOVxIuR9myWFxQayuo/sf6SBhN+rHiris96W1pHFgGAedLvLuGlwVGgGatTrgTyBMK0UUXcIVbgnOjByttepysuzU18ycd1l8dv7yR8i/3VR4OB8d8B0PM9FzPYwtvyfNRqO6FucGQtauQy0rV4xgb6YgIFCzGUctQZKCRVSDcsHA8fjv/3P/ds0HnwyCqL+ih1iub7wiiE+rmZUt+15bsFt9RdXfu2wZbdh4fhHTCIgeUcGrV/UQh4j5fBsthuxMOBfR9N4f92tKEVAybFSTySl9OX+vBOeG5MvSehfXw2KXHthcczOf9XkMi2fcSjdIFZK0qeKC7FJAYAqKYZDlZ9TY9WEsnoEpp+BC0QL4oWF5vFCSz+KwcmQZbmO/CLQdBYw5eaVCPSrLg0Vl7TKi+fpQh7hhpjfCvn+AedTa8xSK7nM5zPrCq/GoGJJRoUyMP1XpVNNUlFMBwnSFtEEqK4ltDIDo3cN5KrYMZ6HPVBf/s8KT7Pw0pD0SRinOF03Dky7fLqKDxOphN9sTiFmXj5iKrqxQ55a2tPrBn8dI8Z++vB0Ejv49zRdnu+2+Yy4PJYKe1KBXZdLM8Yexf1wkkQkpUs5j1dLOvWmLvBDX1WNer3vuBpJY28aJJOYEDBqkMyFQrN1g9iorLBRXSgc6LmcKChNP0WVOiDMlEkBwSqi9IpUdeAopTJwLpdWK3RLrVCHW7PIw/I1UEL7uAFF35OmHgzI+IInSRAyR+NTO8Bf7/Oy3O6tFCDxLzgI/VjCnGu8789SCEbIIgumWK9mdC81abihFQvf6EsLRQwyaRcX9H+kGus//Z/5z/2zf+pv/Djt/m9////h//a7v/rD3/u93//93/v+01+7Xbefz8u/+F/0N/xn/rP/qX/X3/KX/shv/tHP+y8f62ps2fvrjJjs380eiuDT9C1DWKU+22GqKk+O6P9xOSNqNMKXH8nxNLAvJiOGDps+MhGC8oHoRK/NwNwqL7LD/K9ctrNdjFr3fYLg9Xnvw6ruxuEMw9fNQh92Fzm8sUuhq+VRFpExWx6eE2cQmRu6sGojnx67ru6d598zMk+6KM7VXgyVi3kSW5eQ6J+fQyHi5JltD6R3/edWaXfwAKobc3NsmvXtR7IiMnXWlRzeE76yJkbGbg2w/EJa7wkjylZLYzsibOSjrTjsduxnwZDaakqOOpzrCbkxLfcbIJs8XG8rkCTiseRWJ9qWhu9G8JuKqSrEkYR6Lsq2PZ2EQNyD8wAhf1WXf0pRMZnKKK+33IzIyEFvNVz2rb8k9A6xdfjAwzrWoOJKZtmkviSJlNvz7QLDzb98C/Bhxzzd27sBC0nO9/xEV8mNd4hMKzMJkoOdKF+VNxAikd+1Ii+WmusMK9cJnP58bkDPNTzAy3+9EIaP6Fvzvxx5Q4BoMAqSABlA9WE665SoZ/O6zCO0ySNHmub/zK9PR67LXATHuazFQzLOYiR9QwvPQewKFABqeKHB7xCZwR5KvejbE6T3Z+Sj+qLGj8uxZHug6uhU4yJSlIVYnvfmFfRGUBO+6ylFofLt6WhtGmM4L709/TydJV0N89HJEb5c1235ip4jZyBc32g88Klseqz0VK4+iG/4G5IQKJWUPh8Olw+OHk1K5V9W4q+iaDHFHdAyl5RI+ySnGraz348zR9sb28JgjfF+xhOvajntYUaKJ2Rtii0VjL5fvwd49EjfU/Gdiq+fnxrJo56PS6fzxKoFdG25Cqts5RYmpx+69WJozHL9eq3X8Dvmlm2kNXKelmJTdIjTlIQLhFjLiI6pjMzPS3NOkApHv3xc4lW+6FL3Vdxc105FIfZMNKODHGUxbJKFFcAYfUIihN18wqr5I4MaS1NP0/X77Xi+9KGA+OwVSRhnbRw7isJ9IHS7XV25jg2zd7momHtGJEi/bLxjv2AUPGSAnce0MhigFkoY6xEh7mR0HXABRa83uXREjGin+QiHk4X/9q0kOjwJTcCvUFUOxnf2Ekue3rQcFw3MYKCIHmD6q3PN8sWsgxhCbgnSWBMOS48tnp2NpVlAMqns2tn201b6Y5hx1XhA06rsd7xLru4EhBH1jDw+ESeUKZF/5nrOI3BITHm9sduhVs8vZKPB29YhUKzs3ektrspbWeII+pEi0ktB7IatlCJOwJ7LGGClivUpQY4ixAMYXrtf+Xy0Y54/v39CTsCvpXF61QhCTGxImYfe0c6OY6sm55ZKwpU5Fk/SGjjyP32W2dLpAJaiAjQAU0bMbNgmz5fvZZx6n9AiChTkBxaYf45yrbs1hYcYMniR1g60bYZNh/WIRZbcjQzNCNCYSoz+4XgtQLjj8BzIGHvMAdKCMmlKFXDmPdhLdCmMimrRf1xSl4vBI3tfDp0HzBPz+N17WTp8M3kOxQKHxrZHKyoBZzx8K8LCQsnYc0Ur+cNYkh/yx/QGIYfx4ymeJrUwHN9FDeoQQdCdHvfjgWfB/06p6LZ8I1lLsgIZ8slSKDsgikoZPc27LHVsLeCXqsVzR2mW1epnqd3YNyHjwHUbOAlApPh9dY80p+dfa8SgWtEWAwwIYWzwqvsVdjmOW07JMQrN7PlQuVqMhVCMuQJwWtbDQbrH4EtV1g6wO3xtpmMTpDSfP8pwOPy+Xe2eVx8aW/dCB7AkImksiB5IJdZ1++4xaEZWKi24Xa9wqpJQcxtxKtatJ/TTJQ2Hb+AGmi7DLHJXn9TxiiPR0Xw3O2cv8caUkb6mCITRkAVUZJBJjQhKPDTVRkgqGLnuYRYXSNV9m0gMLknC2MRVusNw6UXSBzFhO/7dpqeBGy6Z595UWBE0XGGLTdL4ebyaYOsdiFUJg7KCUf4LRWlOj7QQPaa/LyuuoNgPrvYPvbVJv+4jbP4pj82zmQKTEFT4Kb/oTydqz+LLyIk6e2O/v37/lEzPy2K40TA6Z27bFxMqsDC6hpw7Zt86IxncXuuxPJqD+iJgJy96WTt60uNyXxFhfBGiEO9dsObmxBhi5tmRMZkaBwFArfrshVyhRABTir4JtcYCPyq79+YiGUcJEsshvd14TS3Zjl3Ges6ucp+ALzNl2AwhH5xO8hftF2cJN59uFwNbwa8IiHzu9/tykm8asmZa+A4lDaWykSY9uTXwuJwAyv9Ke/ej+JgUDIg/Fr6Mq8UcHkDMeWjBNvcIB+Becn+cL2dOU/abF3iQbzLQx0P4CObztvJIYjfQ4qBmj2N+q8eVUqefyFZ4XqFafDm2t7oapQvK9Vt5V+1vGDePyXCS9WCFRMRohqHEykQuELR0hDHBGUVTfJptyRIHqckG1UkdVUIQBvLftZlAn2J9+Y4fyZepC4ueMXUwrrQuFPLMEQggsUh3kMqBT4/IgMK5gfHoBPIMKTpU98KbjQ3yTfOlKYRYz3iNxQOa9aj9JOi7Jl1V7R0FcgHxiEIUJTQ0UAYtaNlUWELUsK9tOyXgycnPzOpjmqPUAxOyMkPWDhwnxOsf/H1u67i15qtLmwmtqV8djBPPmWcm/zVhW9Lz2L1Ogp3c5Xi4X1thXqstcNhyIv1gVZpGbHCTljFXkPPYMdFgDGEckcJW+ac0C0wwWhBjjDo5zydZKtOq2Y77akX4F2OCgj7M8uQEbTCG2OColMFFDc/Ic0V3dnvbm3a9PKgBQ5xXAu5YjRggTbS3jhCltVCBLvIPPRiAkHreLdkAwiOIkG/pKBcrNiTuallVWjy1CN32yC+M3W6/PuhimKBgE9JV0/GZ5M1lEogcDK61jtHfI+2qjGIUrBmnuXaUiV7iWEtIE3GJifqo4beeyUM6wB846FN6q3vu2XU0eqPhPIPc1WdfS1IktGyKfiLxn5938VxmdydBKs+O2ptVPfW56yWCN+TyxXPKxLLhaiq4QPH+IbY13LuEluHz0k5rxaLS/aAZUZ/6VQXrxKBomQoL97xpFDduxqjhE4oDBRpt6hZH8rRWVg/V6y/boIMqsSB36jR7gvVfaQlnGNayu7bz3NNb99oKr+BRdqflzc+ufW2UG6uGakR/XuZPhJ6+E2DnIt9evQZuLwFsJ0NV81EEqi5h5CDG7Wxwe92xJZLSckcd649Oh6rv9X5dlsttvc69qoladezr0f3EtvkwtUHDYcvG0k5Rw2CZrYAPibLT4yIOGe+xFUb7+fAb5/PpZ0VhKDxqcTl8Hrm7gypC+vzV50+/29w+Dd6eb7S8lkaaRzeIAoSDymOe4XgplzYcDw13OhdAZIo45Rm6N/ZyDs7Zck1a3S9kEOkM1gf3uD9fH3PV2ywT7lTMzcKiL5qAfmNuIdDYPY47xP6wrWPMxyelgJjHuukvmY48axAgX5NO27bhe7szGf/2eQsOKuy0E2B73nqraPHucP+8TZeJD4m1rCIkHXx9+Omhozg0pf+7Vlee529iaomE2FA1jgHp+zh/dx0Hbbro+T5JO7dNHNTCsOcWrgKE4LjJ+vej10trdaL89orm+S1vwRvG1Hrzet/miyu1n9/4/0iZ2i992GWZza2MNuOXlAMUgxwhjPe/HtLCc0Yb441hzmfJGPlXXsgjAosDLKOMMuCwT5On7fYpaH2WyWBRA8Dns6HxKyDLa5m50CHDL8Nm1NWAieFRUnWc19tnC5Ei69F94qbEKL3khB8Z4zxD5gxgRDcUCrAlIj9V/i3GNyTwEBehhOpxUQc+zWVfkZOxLkkCCqXFYxlRW4MytuNhu15lBPOl7IU7h1oFLQHvEW422MCNxCSGr8Nz7niUaF9B39chY1xkW69dF2mGOOAVSoXbtOs6AxiYUBgCHDQO9xI+sGIBnWbKBJaf/vAPfvhgMEjKeji1J5pzFiROAvnqBv/Oy+n+Ka3N/AIYRpmD6AWnObXt3//HusL53OHBXKWZg058x132TcARFE00c4kWLCyTJYA6UL91AKfkIawvxyn6RV0f67VtaJ4zRny/b7L6yhYR/4qzePy9Q8diTg1xapUiZYtl8D2+8Lx9nH/guHxhhEWjbD+R5EoUBoOMYvCDipjv48MQyop2x15nXl3+fty3dLwDQZoD9SRybUrT0JalugZrgDYME3+Solw+ZuPKj4qbegF57o3fEGKxRt2ZNdl8sRT+QgywsIo4NDs06bJnNBX45AKdz/Va33dGvh9Jl7bhHS8uvUwyH8sHH+Gbxb5Dxzf4mLANhm0SL6GdO60zOkV9KaWujZp1FKryDbusNpolMhNR4eTS5+0WGo6CCVsiilSkj70zPqZIIv1CHbPwwVI6alAUA5C9aT6pMPpxlEZ5g3Aw6u/PNhGHsYJDjcJk+nxfr9s0C39GF7tgpfy4hcbXK/7JvwoTvRS2VeX5TSnZRM8csLr348Dh6o3H7t/ny0eFp/ZNg6W2bqU8wU0AqGbXpEtWaTwMczpJblo/HDEthwr93yXZzIGZsPzD+/R9u0sJZCQ0yeIEx8HJIvS6KoJruf8Ee3bF96vUt5OORlwg3zizq5gKM+Znwvf18uOFIAFFBYXqO5L3By47chtw2pLIXgQcCz/00v39HPbXJ3jxGtu64yqMuyWjIJtn8r5NIDHwxMxft6vU4HX+OOv84x4ku95V6XNamMYA6R4YFaSvAeYdAiFkQ6tO5BcNWwjNcF/tEpB0S2xcNbKfIUuSK+4YXejhKT4PH9eHxOZ4v7U5JSkB3dLa6rQd8vDYb++NEki8qQd/DOclGLcLJu8a/hJjGx7xFnlGapReA4y4vh8psoR8Caf0CQKPZV/uErg7GQRWvtYXW22HzuiER3koai+zLenkfEhnizhaasR4+cfxuGA/LGoUDXSTLe6218aRWzv6vOE7fEQyt7Xt5VlSp0e8GCoZYQpgFQVJD63gzrD2R1w0C8BZwEGbf0cy6bKQos5Ra278el0u8/Xe+1LAKNOJaLAvmEcR9w5zTV6v/ec46ogXv25rPK2SePx5wDUUa6ebQNDaOj3IbVNZ+vHIMJ81Rf48enSgKYoycLzl8Th1UAixjlLg8bQ+1iDxENbJ6clHYx8dZLZhV7glb21u9bDDEtfbjdKmtvs1rWK8txVrPZ7nLot30a8u8QkcPVPMiQyAavLYJIZQiWdjebvgxhfit+HcdDpXcJ86gqqelVwFY5kzlwQgTQrlkmTN9SoWv+4oKJvELx6SFArLEjz+0haxwRbiHyvW6n+RZooKXrWsLQZ9Gq8jCAo79adpHn4yVt+ihzo9n8tl2Kk077nekBZaRUpadMODfl0UpQwu98TR9xM8rBDETnyIP3e+e0/L4OPqTIkVAZPOs1sjln0HhxPP9dZ7zH68nG+BoeEzOohd7pqYyh06E5r8227Y3001QF3eOiZLOsWPmKoW79736225LF9+IZ7q1QBEY0Vln/OZ2UYnnsI0MxFbPZGdRk/cUbqoZyD1h6WXyaCOxg5SeOujV33zcCGs+JYDioAVPtqSsJzPWeIbjHSOBwXSA6AqKxpJ0H2996aF9Fa5br3flnlmCmXNzewGIIH7bn9j7cGfB47zmwmOBY6VMvmldFubZB+aBXv92pqy9CebHKWKFpugAel/RMHcGLWI9jbtEtQhn1mUPhta1XDiuKWjUznBu9dB5FYeyaAGD9SNfgXrG8kwkuzr/gRHPGNuV4uHFNvayMXv2ID2qcW4hrQrBGuFVK/X9eNyJkfDaDfYhoDSRCwCKolotb29WsrJe3CYdmN5WqLAO4eH5IxtOo4atedUOhIkVaviu+UXqQAO9Kckt2iZ3t7rdZ3OzGgmCj1oIuirxnqkF6OIhnXWZkSjmvjA9uZmeAJxPMYJJwkjby8n9qww3rOiIXlI4SNB+B3oVe7UfCjk2hFyiGTXRJG2/YkBcKJouEGdl3rkYybHE/7Cn/nTNV0WaNz5MK+Hr776qjtXq2MypRORN82Ve7DFetHDxtNooC5rwT0VfQbP1SUjDe0NLHBo91+76kZhSGwCTBlP+WnGkiJB+R3ta9jUx3p0Lbm5PRcYSk1dAuSYD6xtdyWvMYK3fi/T2XC3Xv36mkQp3/RVR5uc5dUdLli9pojOzUAY5qf9FsU0I1FQaSlyw6rCB81PSwePDRfK4TPXWCT0F6x5DF+93W7VYoE71JMl1OHj7bF2srjgZkTvw323lui0lQ8OhEf6IDTxc+PPtYhkmYBCA/dFFYFRtWGvJ0Ogj4wvk9MVnZir8LyqWMQImdW46L1M8+1+PaLU8AJW8WfD03fk4tmLJ3P39FXaxs7KQnWmOJG2gz4mo9/QpZriMPsEnXNIGpgywsoUxjKN5CJqikoQSkZPdKWkjFKUYqmFZynIbjlW1Woin9JL/wcF1DdBDeD07vjhGT31SIOtectZOs6oss5YOw0jn7KSY0VKqiQyekocZLLyRI/VyULe59aB58/HqpER8DAlVwZrGeXgTPsWm2IEHrUDK/Pp/DpsqCT5s1l+UUIGxdqtwyB5DlOFVNWIG1sAGB/ywAywKgaxpFNRA61AlCUhBJR/DGrXaREjvZ5RexqD2rBnQ3SmtqR39gf53DUJH/hRmx+Pr89f/vJ5+/3tJzSC5DnobS+2bdf7r3739qu/+vmr39+9b5jD/bX/4YfD+4fji/nklULae5Z+dNTRK2Kxe5yXb7RFYiUKhJejEUHVFXYYCJcLf31LQhnuIHkV4ArzjZPQ9f3wXU4L+CLAGSqdB9FPPf/yL+Pv5VZa5REV/Htc16H8e/ezk1OvTUbCPIOiMyOCB+zBcxez184Vgkodu+yxcUQ9APQv+SG1pcpygGdTjhOcrUBg/IdmqEbNsBEc9zEPz9iNjKmh4Gq4rD49Ofj5834N/wA1ofB7ETT0pszRAJzJDRGJopeP8kH5oNHkxuXyBvrY3igUtsztRrEvITAPvRrX8V02zKPHErAQaLdVryELt5F9FYiD0VZfMi7/Y3A9TEanC/qq40QsJpU5uqHv2oGsN+xYq/B5BNbkSaNGFKzrBzNm+RHNRpW/j6U6M9W0FCVUPPdKwpyHv67k76/Moyir3a1zMse9nDmzrQ7eWLZq5CWPbL6NG/1xg486r65f2IgejXUOuClMZDXa14dRMjMw8TcqMKDj2A5WifoyqnDPDmbxoVEEYkcxMoMr24ybw9WoA1TpiITjut7bZ8RnmrtO8NoeK4D0oTEaHsxhJYUc5uOf+sef2nTQ5Gp0ozlwchvCBpDGlftTUodzMeXieBicOtNlGTsOykoy0aoJrWRkhLdnNPe+tp05CxcGd6j1cayoGrqZG2xqa7Y2g2rdEsDTlKeDIT2oh8HM+92cFZ3zIEZyuz506dQMJ4I0PKwQoLETPpqOwmV6rxJJOHRdpOh0cP3JLsacEtP1hJYpBaRNBfSwNmH1wr52G2mSkLUAo9oiOkKRe6Adi2SWBsUSKmyvz/OlhWlDjR5+WJbzygzG2xiNWAAtXPjaEPXU7/pX8H0LYbw42HHhdKjchllmqMfPz19lpm16glC7eTpLSLbt1tkuVGDMY1axE1HKEwDd6f2mRGE64fXAstEc35+1k27w0TOR6zcrZRLLtHR1+X/2YFCIRMTH/aECKCqbjc8t8LESq8jfsrZsJgPX5/ttFQJKxPONfQfs3aTb7u39AwOSEROsP3qtXc/KUyveRW4IJLuNFvD85lFeT9nCT5fLt9wEsGww3vV5BYPen3rnKWF7aDhLcKfDbb0GwlxpnFuZosJzDNJYWWXOBJazWUbHMAoQsL/DVlw7Yp8nkENG+ViJceKsolQ1svFy368cWH+eLSjrONo49nt3Pl9ive826vR74fiwCsyaHM0JDXopR9Sjkxy1OdguJC8wkkHKrfa75XxhsW7BzWhKd4zuMs8abfDkjZbxyt7EOl7H3Jr1nARnMdLsCj+LzxGJ28sP4BbTG4ujE8soSVFZpRUjKTTHiaGqzuSIfjCA3LbdVVCMYvqEvPaP4rWn3m/6UG1HyKdqvaMyCu4hWnc9DwZNuM5OHj5nQwJ9firAV3TYHrcm2GDXCH+8i5dpvDsT0dTCk7bYT61X2e8ubU6sIsZ/9aY0NmCTh+fXhvb5q++s8dv5Arn0lEy58qE9CWyJZ2cKNPHeb5I1NsU3inD7YMxXU+fit4OgOSEqo2OWkw8UaJhZ4Ux8HxxR8ERR2yjcbKvLILxRwM1GQraMWtsENWrZ8UgEZ4g12uDC+GZBF9bFTWkDZW3hlW9ZVKVM/2N75DYzfnLIgTURCDFkxsBNmGHuqIv82wNyv2hgCoEbaac1HJED9iCl9Oj26eupvvm0ZSN3NxaGv6YbWzSghbh6qV+eTugdOSzi5Ixt0xetyKZ3aOrj/dbbtcZzYzHsJ67yVaTThTYmcVGu3RmCYnyE+1hpuCpvmQyjav3mu5NKgsXAcWjXmAZik2eRqAwgT8KO2PAw8PI1smKoZcycBl8d4kHGYm5FEhdGFyqJt7GXQFBu2AUgeeWYlBn4rO18cETxoAwDvd42OumD5EWGFPB63Nq8X3Zz2rFS1sVVXs87U0miFRE6gw8jyrx2bWWCLdxsbqk1sON0BVd0XChwP9MZ46miSXdfcntDppRRMa6FPSyKT3PDjs5o8l23CuoyCdpIWK0DMtrbeheMlnPn8R17GwNZar2qay6QHpBtiPqYWnPwYIqv+A6byOJFRn7BBK6f9wyWbqZFX0QAOZF0T8hKnf5QXTsrA/VYOyMvOhC/D04QrOSOt5BbZcl3U18M4/1gMEQKJdib3p32p8/r51h5zqSzLsgQwRoNEXxIOzIrqqxn2fuYRcPa4gzgLdTlpTgDY7sZmkHxrG0TCgm/aVgtFZm12v4vZCxMDjvfBsWdN1bypWjPzpZorMP+Is7EHSweCxe82SObSHF9OmwXJDNusZUcdmUMUXgC6diN52U60wcVUyEG3HRF6mwQoDdJUvGu8j+94PxG4FemX4A4VJHk5a2FbP12sGa4ub2/GyEEhrjN8hHmut2aqdOXZ27FvEbObkhDPtknMArGX8uoYOlnMYVcMPLyoSrExkWP8aWC5GvrjBG3kw1+GFCXi3hKi099EP/hfR24Vj1xOErAyWI5GctmBnqBY8dRRs9ZT7Vy37evArcRRqvAVwwaVTbd8Y+muK8Ipz3RlSEKxMuxY+CPuzLoJvI7WUebRBI9F7WzkOGGcoeCCwMsxxhRZlRW76L23/Rn/o3lYR6gz3EOCcmt19P6NJpLaGI9ObqjjNhFMqfgklm3UagTfEYV0gDj7i0mGjRuM0a2R/z0z5f7lZUDHz7WsMpIAgZ0W6+fy2Aw5DuVTLKKTGW9fQZJsfkm9xI+Cxzru1gl0eulX2H/gHi2Gnav1B77mYTt4tSYhGS4QslNh7HzdOLeynpD99UEfNQaBH7Y6qXKX4mjUizUXRmyEQDcxLq0wa5qRHEfMcz+8uQM8L2cPxAIbhayV9ZNn9ut04s+OkGGiHtxQIP98jNgJbVo/Xx9epYyBQFczLNJtuSYRtNCJ+zqsaaImgjDSgYsaWxxNTWSdHRJ28zxNtY3kkH73fiLCM120NB4OTOQnvmyGYCGUXBASjqPiTh8wdrSnwsqODIFF0jypK3FH/Lk+y39QRV7bpUpN73eLaZw+bhtAEuoXiKWCZR9DQ8Mso3AX6XBjQmNaHJ+yC5uN21R0kPndo9M/2uE1drHuz/cJbA0o8sAq1WFNaG3S0MEwpTAbqd54WIglsHoZztXDKEzjFajOkzxtTl28pzjJjmY/4qczVDLIkLBTpEcC4SZLyFFNr+qURFPKQJFcIpcwOiOXxgGXstjCKjGGed0Xpp6aG5Cml+qT+6BgB7D+TLYahQ5cYc7ySwWLcOd0Ou0e62X42nbvz5/+r2frlf+Tb2H+/P5w4/TzlD2E+88vx6n1wUpfD5urcu9fj+9T2GzvDY3NZZO36TNCAmdDYwwLColpYEAerpxWe7WkV6pWmQs9vDXWDsWnlnqpya4ZDU4KqTw57pS6GDcrxk72XBKeomfi55MIaMLfhhYFc+xern5NELJr4oeRBqh0LUGQRDNerPEEY0qZtdz/eg7UH6cn2uQh3cROp4wtqbWsaGKjt4YAbitRr73EIMP0MlCV5+vBWfi/yMm9SAiHi8f9Hh/U/R9lO1rCwn4WvZVT98IAYUHZIb3YpDwGmSVrmglMlvcbjU1t0AQV5A8wu3ISWLIlckazpjhjn+1+F/yssyH6+2ufY9t14hHvrUj7TZ6ANNa6AfrifbIhFsclLVVEhlLNgYElBoM8fF43V1vRixLbP/QZfp6Bz+X1wcsjBwP631sD5HSGPlDCp2XD/N2nUCp10lMKA3OElTrFvsZbZxSbtplR+36hLFu47nrYWxUmc4zrNbU/X4PKjl48SAII80h2KNwylvLtYIv7p8Ltn1R3HJ5pJNdlXIOyckMuRDveLiOdVFCsIOb6AnsYwTCDyHUfODJYOkCPDCAYCLUOzxYIG8cSYMbm1TvsRqMmx7nM44i+037RbeWZPHO035ZX3fpaFS5/OrZerSYdLHZJWFpi3ubg52hCFltq0FCSPANzalmMIc4VTCSb4gjq14L0uHImP8GB0NNLYAja7Bt4KPjIwdZ3Vbplcdeb51eMXJRIGzY5TbRn6KPp7T2vlAH3jugHY9hTIQEVhgGd8s2SAYVjtLymDl2yCBvuCMNaLhqhPRa/tO7XajBI3SRfg2wsIiVsptT8xkaZH+4bPMM/ZonUlEknF1F/uM12Sn7Hgqgd30zPLa17R6tdTm8bo8H4srU9SRHLvobTjo+kPnheF46jQ47PENXmBLB2z/X24ccI++DB0k4gCL1clp+zmL0Hfb6jJuSUfbK6njf/bl9/+k2f+g7B2cXjK7KAf8k3VKpx1alb/+SxugS8yAXLkpZ794w8WzFMZWdOoB5/3oAkGWpyDrCIrNPBlDHE/VlE5XdTgKVBeFcDDjx+Y/iGcT7+e3bLzoIaosRLnsAfutFQkBZ/5IbmzVu+vab/7d+rVeuSOM0En0OfwGrq4R/JhfzpgumUcKsTyU/ropctVeap1VA0hijRh50UWjsUDnWdjzePlvNFAD4a9AgsKkzekwp8sjS4wBYi8IK9fU2N1YkoNfbAskROOna0FjJFTMMUH2U5ARXZpPzU7PLOeCz8q7YUCw1Rn7hV5gHc76Yy/f1eoy8ceGcIjfLtxNK7LnlglPvJH++202cUzTrTmhlra0ZKm8xiNbKPQ2KRsFZHFhbLYt47zo9d3uUUrY4a2yP9afJgrG3IbNshraTbI9o2/jaiGS50Rq9o+O8ULeC984kwjLbZenOCkgDaJrGqLHQhbXlwJlXU4Yu692d0fBBqJpFLTF+6HPw+/6+3sEZk9VDJtPhGgmHX3+dntM8w+PdsTgnhnbIo3mt/MF4v7I4tzPAzv7326EFlFnQ4cSE/W99ddooKUogiIYjDLiLdXXiZy8ja0MhGOHFSWmi9Efbvt5tnxlGmwudpBPxX9FMwjat1wxjbqXG9eP8weuEiQKBa3UnlR7alqLHbKROZja+Y0kcI/zxnbZAfivlm+Rw3fgrcwpvSslTduIQBIi3ySYWXJwGtgS9yRxQLYZFDT7tWQW7aJn/uTOC6lkhho/AImgUFTAfWjp2Fs/jdJ4alC+ZGvc5ddYEKVOUntwe9w+6Px1X6QZBV9Ur8dS3yt4lkGfPrHuhT/F0kuNVXOBcFRe0Jpd4bDfYCkt1gYBHhrLf7itw86QYE7+GeicUcXUrSRaH0l1eRnb6dvsk0s7lYW3tKqUxXxII1buZ+kc1fLhTZMDT2bYbITypCeJuZGoB7BHNwAuNtyrP1IQQcRXrhJPm5XUehMb6W/cX2equsZhuwJZx8VViiB1U5jOOhk/2bmYp0IcvnS9LvxP8kXUD1XoljjBkIZorCZ6evt5RZbf3DC01GA+t2Evs73vFqU5cldKDy6cEod4SIQBo6Fl48zdAi6WfrvKIqBKj03yOR9n91axtfI/3GS+MOBriRH5jMzvHP9QZrKCaShtBSCk4C2BFoa9lmILFRGuxO2mgnhdKck4OW3eMz1PdBUY6AW5r59vEH/eHR4HA2LjWAPuiJx94r3x/nI82BJg7H/ZVkD087s7Wcm1ihjCVI0jHjWFCwBQHYKLvQ+dqipgjjw4O/Bh16ZGFKgOngszcWA7Hn77/cuyf+GLpxYURf75GQ7K7SoG6I+vMWR9VFauFkeSgbbqrTeDXguVRjojVyU6E8VdvlsMz0elmHAFIb+qaDousnp+P/Df7ES8piUNFpxAGHxteQN+fIhZbGgsGjTezYNhRyr5igVuLcCvBGQc7GBEwttIwI4exmuBbutVqpnaWgCh+1WlJhsUZi54hke5o4dUKo6yxfYixgsHKXIovNuJsBw5EMnfbWKUvERan+RQU0PYbAYPelUCZePKIU7FDOhFXy91cBgOSYVNq/QAVMq0mQIxQBBvq6iCFzKOla0ygjT4dAt18tzFVvopZRYWYBpQEn8ansUPLOji6Z2etzYXrtZuyIRx3JyEXv/V4uGwss/nPdDJWRBsIaSBOveI6aDh0zKG8x9WcShCaZQuv91LAE/Ya0ah08hd+1PFUTJClkj4byspJgEcmuJKK3aNUDfMQofnG3Il3lYfGkRQIWau/pV6PzrUqQR3F49gYKySg3sJAt54bHdf5NuiOs9CEB/ChS8DTTZWWu6AiSKn7lyuXEvt7dIzpd57TGLJ7udP9LgdokhYAbUR/EDS/ChaHrWnhE8XqFYusD/k6hYhTTX61v5NlwssmiyJVGiEx7j4QlFYjKHwmZvyKZvHT+3rjZRQqMhUns/QWgXGkL1aX/VWt2H2cUVre97zwOo8WUfJTyjqCZSnWx8fic/3JDnJKz0xKAyAL5xQDD0Ww5pZeuwuekdP0zg6cFfLBaQagL9QlqBtpBYYRN9hZC+M7bE/SWOE2IB1NUzwKK80weh1gVExQdMhe+jkuQin8BT4la5ZUgG42kti5HLK/jZ1EIT5ZZZMiXMvTZOMaZX7xgw4eivkYjmtBj9h6KocZrhNyQcy8dW0/4aihNpy5mFtCSZjUVnBKGUS9P5aEsyGpY9MjcLkBexaLLi+stzTYotZSIKM6vliIH/RVRyhmXk4Q74k3CV3s9v34Ns2v5Xl6Hl+Hj10nTHUKBt766Xmv93o6QN5WpZ9Oj+PUYoCKHay0WUpkAeyR8IDkY/Oxb0jXSdW6cr9+Rnzp9fmalktr3GPYOtq6cVYnSrw6MkLuVHxtERQy9SwO8n2mzUaFugyTD1TGLV8twgLFYS10iwWOOl0mPJL/5qBQNx8e320eJn4KDPSP+14rO3wcxhEURyJZ2RV45ZJieBWkQK3ph4j4mMpgF5Gk/TK2RTZxD8E83Z2HZaFK2mftsWZ9az3/lVtFr0Xu9b70QoTj9fO7y4BM9IXDAJyAAljNQ2/NIBsQoY783EDiUl9WQZNEsN46Rk4LxFiEdMlw3l6IkKxwU+6sJeEsfq8NP1EAjNHw8WzgwOm03m+jVgvEe0gsqCBakZPz+DFG0p/qLKQ1ynqFHPpm4eOW98DtZAmoYmAUOUoivjWC424qoY9r5luAsQGyFYoylAoLJRe6E853KkesnTV2/RO5KYoXlfE+cYdyEzElxt4Gg+yU6pJkGjrsbhvS+z5/O+8YaN7alqZ9GRFFRUyorxNAMISOO4lAN2BsRtQ3qlzS8wtmTbRVfSty0bvbixiVEmLe/qyPm8czZMgjovuagRcEPbgEAH6i/1rVl1eLsRPo/mO4zeBGhtnXIRXjHEwwV+ps/JZdGmPyCgXRi2Cfr5FaSn+/i7NZBAMI0DKN4vBYa0OcTXlVjWAMHlC/gtUvRZWVe2Sw+use+5d7j0JbQWessQ/ZGVOT4VJTD2BYaIuLkRJOemk3WXsaoNztdjvPl+LUcrr+4bUZhAr/u3PH1TfxJDB3RqDHV+ksf9MiE0BZgCjNcbt7+951iIRZCdLOCPMQT5S6Z05F2y3fP75O7wnv6eUmFWobapbsxkcvAA5UiyMCamlnlT0mWSlArKglj/MtpfPybP54evYO3YSR5ngQgyPljUfvezFj6V1FrGtn7uCjW/nx4bTBxd0EXatINlM6Dl2GQfLSJJlHdBR4Ab4qrCflMsdpWS7Ax1j0rrhgBHhCMx379TZq3HqZmRpJk2+X85LqYJ0sZammQKR1tlrn8YeOK0pK7mC1/GSASeAQ32JK/IsJBakxcn7HlQdMkp84XiT1TbtNieSxzT/0TtIZIx7BlCeNC+u+QB0y5sORj/jEKP5Uvh9GWydQY8xiZlIG3qrTgatV37AI1CceV1FTNlLNjr1Nh6lQRE0jFroeWooq0I1yIQeQ7PTSed7W13a/L2d5VQeyrLhZ686WCg1yl8AylyFeuEEq8Z1KEPFbAjRm6DtAetCXcTpBiRiMjNtgSkhjFIbWmMSj13KNfiaxMrzYUWPJcbI3euFvjCM87DUzQ8YM4cyV/RnvYag4r1NcoyA1Fri1CMVtxUW/RjXDHk8Ev00ydzpXIFrn9o8bBYVjOqYj/obZbKbxtqxjCTypuSUbHhR8x+YJXq9ebXmI39br97TjIHIMismn/BvZgUn6EWIm8zrGP6EzZjve8ad3ZSenw4XXkX5vU8KhRDT21g4gcu7+VstxpDnxMcBM7Ws5RqEShOhMts3sO6bOk9ooAwBWsZJc6SUOWNk9mprQy36ZBUuXkK7XzTVdFJvulVuEiI/5dQymAE1GLdqi7nkname1SbFJpepRlcmKHU3KYp2+4HqCwXwSuMppib/XD+DzyFUFayrWjvuF3UCG8YLA0KLHRkXGD18mUV/yU3IZJMBntBKAHDvSHzM0AOhojBFvnS1J1O/X4fHFKptZRNmmJdopOgTvz3KaFp9uWNh7o7rww8PJAjKHUNJnYltXQ7oXZLOlgRmdmx995/Du2r1ujxveVKOy6LGcSu+at+n+plJS6BCxsdJ7xnlsYwvV9bJXTH8gQuE492QzraB0Hbl9GW0b1X1RAKLoto9J/AOroqWRiACvErUWzNLA6fPzp2JNUbulfRr3bNfCZ3BViiQ5kHYGOk3eVKkp5Xjw+FGTqd5udH0CYYyrSfCGCIja257NFTfLKovuh7ukMoPB9HIsD6KKTq4s6vg4RB70sNkmbbKWPY81Gtp8va+ft3YKMfR2nLH159LbTnpeTjpqn/45X85bB/G4vbhGWLEnD+qjTgUJgusFASLYeU2B0dPH1jYOlhKhLMQY2z4DZDyG5svdcmRe/+W92x3jbieb6+FYvoXJ0kLPEqIiOoCa+zEkUN3jeNSgawCb5fLRtlle4vlZ1DBwVxIIWYj1Gq80pLtjsRUjoKoI02le17ufAQIFeahnhjelDnqOou/W9gm6MgpRLbxzLcvtyKuDDhp7Ju336QzMeVsv+xdK2MT2ZNE7v2qIO+O+zbex88fWKMEqnvmWPY0jROOJ77HaY3fmbvyxp1QpBicyCg4ZSGY/HcMx6lMFKMo89Dj21MH27JCcCrGdTU7ty/N156UsBXCxQmSV7HPfMXvlH/7SeEEKG+6H0lkA8RjntCaGocf3C6e4D4wFHVUAsna/0L5UIkxq+xtG8Xn7PPMLv3SSUkcpspXh8sTYjCm7LePYvzrQ1hPCdfagsZGT7Wc5oN/JtpJCphm/TzUQiohoASGehNrwLOJ53N8lI0CwpJw+RurBZLThl7Emw/DJqkc0s54DGxrrIjqSoAg/oT3n89LWir/5z/6NFW5cRj+Ve2M56ah+Z1rsxYfA4TR1fKl+lMOUVPaynkHzWz/cfpaRD4FvQQmOVH0qZLZLvIVn2T3cJEVWXQXlC5w8wWC6hfWXEArzOTdvdv1zt/lHX4QzNhUiFPebYU6d8qcSy6YXWRHh6pi/15WMmvGLXCGY1Gp0rDMkh89FgqHLfWsc3oD7fp5BQNji2rEnoveCHUTE6F80tKxfrkXI7337DNe1Sj83fL2X+fLT958MHMG6r3e4UJWi1LfJflSpnUqweN/xCoJi7sMy1rcwPSQcuHsAmAQBCA5ii132GjHS6mwdAlu/ffthmBAzJeZ4bNbLXLYch0xvt1jyWJIruz6IicgAjBImy0ua/KzayuMSRcjxcsdxQVlPWwULaB7Y0ey8lNLA9jIxthfLIXKu3vRXq0jibEUetCC1jvwcBN4N2aNKCara9BxjIJoSsKq/YeggcSxnpuKWJh+BfB46GEYumAU+2BBMGzHbn7AoqsEQCSpYe2J6wy9HSVUPAI3fwsy4tZjp4svHR020ckfT1FjCQdij9gFADsYHXIRVSI7LlkIWhl1MZlWqe4FlNPMFdzeyTk0NiU9qhxSEOB0nDzLQoe/366hkCbVzrK7B69qh9f+5VEBvkPxWf4maPCt4lzgJi9AH1ZXbiGeelGvEX0KuOwE/9+vueSXXC6L4LIZWxOqtD+J9p7xxegnI430ltliAYbD2sxAqqnMrcnwwCtbHgc6yxBGctV8wYF3buiTqymxyYrKO0Hwd3DvOtJuOTbPL5Gej6E2TzfSVg1S0qJxHIAFknGYvGaAsMd01xnYvljWWDJ2T//9WlyTqxCf6cJwRtTjFHoHiNdFBz5ZV6EkTBU3Ui87oifyAcTFC10ccyIitlCRAgIi363h9FShfnvbT+hjLYHYtV6aOjKf6YZPPYoFBCZ9nHOTjzK+DUyBarBS8KayKY0Hj0alJm9DeYWxVc8kVkYISpETcRiE9bj6NqVE3x29FxqsXXJX+aRlmVu7MisFdZKZCsP/xJ55OIDH1ltG+7luTVaiCpmJSrRjFooy7mU95+/1xJ+TuaKntC3aFFvD9RLkkk5kUyLJ62RRO6Sekga/RQAmPz/Pv0aYMCNy+7omWVgQ7Qh0eyoAm4Xg6zq33D21zWoY+MjrWUBtEECfgw+FrB15kf6x/PskNeBzD6I2RpCR+ubFzl9pPHARW48VhBpaszY4K6lxGZpmpoS+ynbrNS7QfpKF9EbpCox5BVTmEhiWpwQnZ+qTCUBGx4IGRdGsw9JzZM9324JpimM1QGAxulzh9AIWbwKCIQk7Ze+v0HveNa10rstcXfz2u2zx2vujYIGcdpsOFj2Or4Hq7h8+FLSJrvSjZDPUePn+6nZaWhYNoHwK0ShVd5XLaFtbm5w06UETREgGhSh+W/xVFPLd9TcWzPQuft+d2u22XjwsD4BItkiXE3vXzLnF5HeZzC+LA5fl86ijotq+WRnYsHePTDIV6Xo/3cy8BZPa6IlzUIXFGYBrvT9DNnpLm/eLapCNpoMb7/S6wajO+TJCF3cEMwrFSw/KddNgkTaikr1jWgCwaZQ7hjWENXHL9iIpuiOQjW92y26MvFEi3lU6n4+12w3rpjiU9SwhJ6/iIdPLRy3r/Ps+X6pWH08ZDXk+UQyQS9i7LOdaeaZXs6Vwl0aOeN0AdJbCM29NhS7YE1orUA7TdcbrdP+OvlHh836/VJEiCPbcb8bTsJPBfG3xKWQQQSEISxpOf+FESexWJX7vLt3P8GFMb+MCuv44lYuOnRXJOfPWERxdy4Haqae6/Au2Aa82O+k7mVOGmygJ/HFIk+XebkbdX5xMY5rGqYmvrBAsCEUYrSXMr2SQ5G0YVlnpTMEI4KmpmHcVEycIoYw3nOsKimBzDbe3nQvqu1ilYiA2s7b9O36fjTALC9aiWwGGu5GEk3NYbyVhLID0oM9jISa8u517sdF2vAO2Ilmi3cN7ekwGYRrW73Vo1BMwYE625l/AJoak2zJsxUNKhbVbCuV7d9ajAweiyQ6FCzxmVBKsg0ARpR9StvdN9IN7zbmS66kqGVzKLKMgSthuJ3W9Uvn4RnjxRM0Mo5E+Aw05SR75T54VzD/VJHCiuH6Q0Mzzg99R2TmqkrYytsZbrJa+vZSIkybdOYFVoqfoWrrj72BYhPeS34yNG4q5qVacjmoFcdaR7eWuplYdzf1wU5Xzwo2yp4MUPCJS78Tfx15/LhHjrBQkOGsL1Dsu98fIzg+wFeR0Ozoiii1vEbjqMgtpuQcs1wvhJGvF+r6SYWz9704LxFnTaeSCWSZ6HI4fJ6SP/5aJNkx0kPn49BqpNCAHZX1NfJGwcEoSZLIgK214fZzFmZs9NpxO3DvtfRGyXkG8iy3FAHMkXbmgjTqC3eDmVLWOL4EinGXgi+1pck6U0Mas/UZrmhjDxXlEvpTFwcElGOtewdtNuu/X+EcG/+vVwyDENia+9WtETR646H42W/lGJOP5497LH3UlAoEFPBFaF+7IeSBuh0FkSMGT9yC70n97gDRE3riet8igoCKnyjZGv0ZvrOi6CGyfK4KJqaXZYCuBTeXWlgvSTpW3XTUQhphIHrU2DA3S+jKw+fihp5OXT+cLsb5/f+ZcOSEKAuW6MUDVgbqQaSIdbItQE1P6L/y9Pf6LtyLIkZ5qYHYiTST5prVWcismpX7nZmTdiwx1Tf7/isOLcG7E34IOZqqioqJm5uZuU1eGi+0GnA2IIGIRxgEnxaLQeANq2/siwCXTQpY5HHh8PZxDVldZmQkqHBigtK/4+p8uvpWQd5ty658H0gjWYvnDbyonMVqGMV5fvgxT1SwC6ft4sIxPeMpPKWaxVsbJpw2f1JHzNbdPq8KAxWBX5IDqnOD5hmkGeQC87FtpVGW676MhXvPo3eumr9JteI8Pn9sNlNLF+kdmtdiGwiYyKBe3sNtmnSI9gXIWkQFwNMlYzVqroO+DPw5ea+L70bFQLUjQZcbWABSkVyDOlnlda1MaqSC+u4xQdm5F4/xym2q/P6vTzzbeULnxqO8+N7GkXj/uqg2V7OKnMqfLgtfiz6G9t78wHH3odgW9xynL9BQ30Bfi5SVQ4PAHGhVtiqQmw+t3U7MTc6327LYDG4s/vGwm1hp4ZSinbiPkXFz8uLWZk+EQFI3C3pgQ/PdoVX9WSMDgDRa2Ob5IlyS57uiIgR3w8PppAB2oZH2lk4dNF46KI8UTbLo05jrSEEwhvBUd2+P2vPxNblZ1OSVdqQEsVcXsjNZKZEyMMct8FG/1pzkOh0sNmvnTnGPwCy+HC+Z9U2VBT3uea3ptR1Z2AOqvvRnn2OMkL7FFudZDzSgOSxfN1/O//9b9syrZiDxk2vq53UiZRwlZaW5mqLnyuU06zeJM1koo2PngkyQFA1KzwgRLM6ApBIqgE7Y/KErTWqIEn/QYYdEMobGQLtZ2ardi2h8ZN+qp4yFDsrGucKoEli/Gf8yRy92z6Ttu0qvSKchKHcIvs5G8CRcgdGxSNsSm6AjVIQjQjKinngtKAzNZUpDZ9q74kvcg5x+M7hecPvd2yLmz3oJCgLDfXO2LcXWe0opWEysLHizbGPvIZgFX1z9iKyHaay7rC+tpuJzq1xvAC2VXQpYMbgtFTuWmAur+vP61OfGxwIloqT2e/QVCAqOUia+asAmioE/p9O1Ozbf17W3pPStAvefiyHF2VI+oYNrcVBQK34wPupSFbXE1maF31SAhNjTB3XN4QPnP3cpO+Yiln/z3nM8kICPanv24uy3qSpfgLQ06cDcCKIoTLzCCTwoDa8pqrI4XDpQU4y2XZfv6wlcsyzGisZXusNdlVOpPqSAfIm0CIRMowsxK4pRBuLbSAf5JWo2XUdHxN5/29YO8xekiPWCQuPp3+/Pwcnp/7a1vK+gfejDJ1UJxHXC2UqEty5owXqCDIFRXZ5XBuYwLgkNfhk/kUHBm7VIN9Gr1oVFXVcQ8rcuRsF9fEMWo+8rvQWLMVxmR7uXvb0HuRk9Eur8/dvZSMEHu5qRdvn7NUtD50tZX2z+P5xsmIl8Weu3X7+RHGn7UmPXrW4LT+6d2x+VKNuDRi3XzO45GK/Wz0OpOKO53SF1ZXW+iQnmIWnOVUqSs+8xO7HZ5VecQGr0uaj88C+sHhS2ndh7Jkq6YaWoW6tFyZKmuP0qro+/2PC6iQYg86zC2cytaHXiQLlCAmFniBVapW3W1IM7KBsSaoX+v2px2vUXLdaUxq0M3pMzLm2O1zWRoS4wguS17USuHe+vTxr9/K6YnTnoMqHBRFT4WrMnhrhnZQyIWZz1eNORXRZcIomQu1eyLC50VAhsaZ+sN0MOmA7BaRnT5tm/1dDjAzqOsWzaY2qIfmUEMpBdh+MSEtigcJFqzjc5j/07faGUu6ZqpOei8oCqY0WKqLjIgs2oCslawRRIOejfC+VpiB3SwyejLCdgXEQ4Vqam3P66LTLVSvgQFxxwMzW6iRvKqX9QFoQwk2rsRr3gmZNBXWBDpWkToBafuIlKbIqDBYEjWVEz3GRVy+Ly2YcuWn6zZr9h3HebcnF5e5BSQIpbyn7T2a5L7NWbAtAi3xYRU2CJB4DarhhFOSwn6GETBrfqMx7oYcmQN6P9tdb1Pgefr9Sefv20rcNz/3bKjjLalQL7TVzjqv7VDXInPh/dpzn2jyB4TbJ0JQt0n2pL9WuQr/x+t6u7Kj6hWoFBk8IisAtD5cr1x5WH7pnSvLkq/r9Zeu7Z8zzEdjniSXpn+HR33h58uf7cdN3SPOAIvP+8/9fjsu2079vFzDz93tW4RCTbz3W9u0NYoXzl/783V59ajm53y60R68rryQ0H3vom3kgYkpj1QAXSKI83DTEuU8iTvxta7tl0sgbU8sqJelglzmU5E1AZvlEfXMDJUrqtgx8HhEy/3TcAZ8zyAv6lLDC2AYJ1lKCu7nF5EHK6QftLROYL/nxLOE3PvUqZ+SW7M6bllU5Gv9aIULrShzKg8SHZ9yPTskeqZD/p/SPTVRyUptKFb8ooKqOGCfOkT/9ahAAALdqh8tRvBbooNwaf1Ij3v2WlaZbTlerr+4Ho6pf2bsWbYEfs7KW3V5+EdDRRR7kuwNB0apAtC/QzrH0337g9MY+X//73+j6sBs5K+L1NR2tXgRMw0I8qtw1uoWvQvFZnKq+COxgYlKxofwLHauOKEHgiTBgwJaBndxqlDawjq8Wfi32uL6fmxqaXVjD87H7ftfv36hiO3Oj6MD01Nt+8L5ma6nuIsux5Y7a2pJbzk3X8A3GjAD6SXvBo+HNAik00k5JDqdlrvb01RLqk91St3BcfJOEeIIaOHHRqXy1bl5Tl/5Uni2wi7ePkFJ9MRHOLC91TPpBH64I5e1C6J8+mj8EdbzcHtkNKI6vooTBpytsfIffpVZdMNJFWHdM5triVKBjpFuIQTrPos4VtDJBlOUIbQ4LHI0oPUUFoHqFufKcdoSVdTRdFG5JgWHUtTzbNt99LuFt+TecrtwnHCqgIWWsnK1hqv5J33hLmlhf6LSFRX7oYz6mKVzdZn5euWjsCrtY6RTgjosubtGS7VNCw3k9Ei5q5ou5SEo3NU0bQNESQuOSbQLEVXH1xxjOh4HBIqiNJjMoFd0vWxOVuDiyW7H7ztA4I8N8yHnaioinaU0MKkDvW0qOtdeFUtzUc51m7I0+7TatNUHM3L60lkXil+kjoY7hGurnMREguqxu8zTdcAsy7G3jgDM1AhsnIJwHwh5wMMAhe1n5vIgNosABZS01QhC2xtxoys9n+skUqh8p7HQSDWmdNQAR5r56BJfQaQWaVIN9siMozqgMZEqMbbW/TJzGflFzfpdGZhrWGcgrgqbMIpEQBC80Fd4BBwNiD13kNbwjwtpkY8PCWNfqcGzrSPcKHph0va1FElOjzECcmhLkBBdZXwW6PWdX4r383K9NbyxwKrmCEYO322i9ZQhNjymYWDIuW7jWm0D3iJKIcFZEuhf11+trYO8Cmy80AvXQUTXBBEy+tnup6vo5LwXW4tEVnBvzXJHnyB293VTXSxtOUbHn9vpeq3GnBwC+ewdcetB4xUb6oxfjs3fKHHgSKCLC2Z1aWFOjrb6Ndvskt9jzH0yIdb3r0ZDcoNNgWfhcR0FkDDiK46ejmhA27RJkb0vMlxrdwHQzAp8CjKXPQS8aq/ZharP0jB91UAND+h0O7U3ZkoLaUWLFzd4d8310TPIBXl4Eng7ytSZIqAthJcbczWMedzJzrfbL0mfs9t6riIxQmNVdkDmmhR3NEmHBatVSR0EiMO+ko8T3UI5835+esSFT5OA++dIiF7WpCXSx+GMpV14fbYWhN95pWkAoOnFFUllt0jlqivBsvme6CIkNOinXvDD7r7OUl+0KY76PCBK1YL0cm0Pwe1+5yZySCb880dp3DtbxCOGuJ6Wx+fVC0y5dHZ05XwFFAeWq334aD5vTPwNmYPGifHEJ/cAKL3WHouAhbf2IL9/Mvtdiql65S55DuUV4FPvOqUk5ITYIo4SBb1R+lKpXs4t/Bnh52e9XVoHWjdn5hUHrqDYZmQ5xaVYWNjuWp2rhV2VSGGchp0jsxnNkXoawitUA2jRO3JK9THXGHC5KVu6fdd8H3vkGW9zm45jj/P5V++xWY4gcfzv/8//FZ4nLfNTQK/KmOnZw5FhYf90vi3QMI/PuH7KIDEC9EkSVZt7ao7EQd+DV46dIGy9PDkeaKuDmy0choYDUrixj6Y8TjOA57QZuKvM4PNIjKJKdvipqd7+aD01XvCNBwlKkihZmZ2bnUMTvMUf0D6DBEGsYZMuoikn0rX16+oTYN81aKLlwokj0S5BH0YpLHEOgT2yxBxlO35Ks6QoOAXBEz0N/4s6rV3nNWocg3QVARXPMhO9MLJIcDvdkRIVQVDDyz2T8gALJBRyI5nc7HalazOUVj7i6DajhcidgGKThk5nWqDhsPIiaMqjMU/jHY2GfKWqhNZCEgxZZBVmCKsE86btbiNH7q7IK0yZOtxWBFjmVFyJ6gCNAF4US1nND5FY+c0VBbHAe84MXv1TxlSDCfVA5wBdBE5hzGsQzMJarp+aAyG+3h5vxtIvtmjWqKf/yk2+JijTaH5NLlDxbOiTHdZsvUyvnsFCjQUQBMyQ4tEN9Hq+KZ6vTTPSWhoATenKwpuyG3ghqcvtL1D0Ddr1TxOG2nXFuYTZmSvlY8hHidrf5ICDXSKu1KZCXwdjOcYgvR09g06a1JyhPgyR+V5TVSf65KB2Oy7238rf54pQqpMbPuv5JBrbf0xR/Opsg6ac1kYJvVmtACieeOTsi0P7o/ns1PBjQ/bxQkKN72hyiK0e0bkGTR69GeFY6fRay3VObLLrVfWjNEv0NMf413IDj34WmxwzuBUR4pV7+k/65FamiNT5qJ2A5PfG96cxLVuaMSztjLKFt0JObz6P5bpIGJXT2nHoSZaye4uJRMGlwavWrJ0EfKIUr2D3nBfaj8tpRv56/oivQb2oEbnLNUJpenVCvib0uKWie5mZFs78Q0w0lyJYqJN7jMXsKh9Xx6St1ilMUPTItSZwihM6Q2tOB/n3cmxQQp5o2515HCarrLr8Er+KlFNLHZGHO3ZfoMUuhO927yXREbtEKHfGfRornZRg3NEd3CPXRMyv5bxklv3h9yZVXCshCt+eYeQwwf3uhdwP0Sf7aSXe4w4JSTfEuIgA7sdL/hVup3gfUstQPROBfB+vjev0L5wxB1zO1h5sCIfSJExrbQzfjkXnByQHv8kHM8kQQYOx83fvPz+roKuSC9rlM6ZrRryR+oIEjtJ2PJ5NME8+zIMiPwAGaZpEe9x2bce40mfgF6K4UfXeGrp0JLRheBwU1sVIKckfcqONJE7Xy7OnKqvoNjE79X9twCZfK5VID8LtNSsifx7r7XzZmOo+o/bJDFecSaEu08qLsm/K+FPpfqRcT+noMiRjlifcAl6qn19P39XCCSvdYF8ZkUlA4HxuhXPzjR1S7bHdSx68pnVwF3HtXoq0NHIqUd/njQXHdvFPJ9Xrkl0DbkE8WdNUj8bWU/90uZaPhWjXZ//WCBSn1UA60GiwgJpn1wp8rJPZVbbJBvZNkAEixiOgr+0LmrJ3TTePzJofmwRSlu6xVcX5DGK10laOFTiX5RqmhE1mRAxuNMupadOLbNXbbaZ+ayPmls4BqA5XBuOkcplPYaIxu4YJ3E1Y0F8RYoh5VzyztNvF20yUlVyf6himSP5Wz/y5bw37zNowfWN91FxadGgFFfeOm9tuaRcBM1JXo5aEQFecsQC04ACt0pDkTSA67p+Pp/Jqfbb1SQXMqRe9zUiGQyCJ+wApdgPM9+MuNPQ6tvw+8zWjxY6TQs7XRjVCU8uuW7TSkFew0HDJpupZDZD5qQeREIbCRmXb+SqyGL7c1SBAgq2IdyfEiFKwhw7oJjxL+qW3cPrz+8+vX4m3VFQ8IYvhoClZGx6js3u65ni4TFy37cJ6f+AUmI5hCJKGtJtbDpzHY+t+tDiiOywtwoL/bPEAjBaV9Ahq5K3ZvaKR3MCZuEFiIBOqoH5o0Ji/h5Fbmtqy//eZwiykNKWqSFNp9KiUAdmu6DvOTuQJgeCxPwo95nJ1uqMl+5VQiTo31Hslg25W3LBzhQ3xplW6rUClr5JPMwaXTuASBo2Y3DN541cJHdu0l2Joc3FUjqqgHX+0jC6xhOsk2MYdwzbPl6x75gz/kAtwGwKbWC1oe9NZbHm79S4tJ7PBNwznjoTcLN4qBLNlrJZqqr5iSLaNkToGj0ipI+LLRIKpSeCOPB5bg/O+5/9mMeFNj4os+gV/nV0BPnFfY+cNgLGzhB4A5wEf1KPR9/uPNo8BNWeyB6OWRNlCkD/8/CUGpWv058Oeo3jc1Or8H1Jbp09ds5d7CUcNcc3Y8lKxjW1jjuYMGgyK8fihYvDbZsfnFBTk7qjM8TPlOmP0MFA7EjR4D2KU9yWs5jUfl/O1OMAI6MAP2RZAuCuJzc4awnuOl4/dSlcakmvkPXckXIuspIKTtarH1gAjG5V4WUErdeN8hfB2EBMOvME9zgpiDbedtufmXDcAkmo3ANBR7t56TKHrTN+zF9u9X7+Wq1blz2Nb/pUW+YVMagBOBuKcXS48Htb7jw7qT85hKRxUlbffFCKbCrkKsbmrg0xwbKwtR0AFY/Bfawxduq5NBZRJdWPSerX944kmXc0dlyUV1/Rb4d4aZ2DA1LgOS1LOol6T3eu9Qen5Z9uutytzaav2Tli00lCup31oOcSh2Hhtj6btG6SYfeKqIc6Tlr5jIqyRPTMzfESDr3Z01fpZ49BjLL5siLYUhZ/87QqxeqBFuel3avNSbbJ7n8HeXfipbbNKRHW96iyoRV8Mhl3PpBWbia86vMybSettE/dNVklOmtK6nhCPrkijMvoU47mTW1Mltd8l3EtLunxE3xw2SBLr6PvgMFlBiqziK9e4cp8PLHiCrurMKC2W0kCem7u0uC/ot/cToVXhcmk+4HkH39Y7Hu7NA0Wh4sUJyEv6ZlrNqOfCrr1xhRjlD0F61lozdoPesUeGf2+lG812i0gG4GVzECJXtDOQcYcc9EQ4Pqk43x8a9W4yEv1Gw3DVWUzoxsinmUUdiX3cwq3dfJZwuFMPh9b7xgECqu7HWlBzURCoJVH57tpEYsvN8vKEB5M/1i27NPDODMyEF7D+bETWyqaW955Oy/rnfl1ax4phnAXkwJmbvmOO8XTKwoXOyy3KaCzWt8tH5rlLYKVajZZqP9o2T6MzYJPck19TO2jZpXtQoDvg0p61Gd0OECB6vvCchpc95lGbqqNmI5qHaCEYsLga3Fdo81fLX5s0lUyad3MqeCTvfdViLq5s05t51wdmkKOeh8cJz1SUQXg72KgIZit9p4a04//4l/8ca/RAKBMEcNK+MIAN5khlAs3fE+hwKvQdKSxx8YP7axwOBf+To6qZC3QnBiBNE2K4T1vTGSWfOuSHuiWe1Xi9YyL5gmoRLo2Yen8+jzM76pACvb58FnqkMYVGml332fxkObuYFE09ggg5Hz7gFZQs+eqailJvXCdvCexKASl+u9xu4W9q1EmoMNASx2+66e9ZmdlZrx77J0V5JcWPRwRlT4qd0xCNxb8u8/Aht/SUgViMubQREtpkwd3xQrVvKwXObvW436ualksjyswUVsVIIyHV/3pS2nlc9ssMOu5lUrCcIZ8jDcpRkf1ktabBRaJrxGHFUkOdQQdU9Ki6gtoZNmllrIL2989vnnZuVCL4i+uOuV6WeXzCudDaA4euq9KmYoabwJMnKxiSC0BR6GsG7V62wrn0A2vwC4v1EpmMID1EWI0j1ZLvIGiPVuXW6YgvZzliz4w0xAoh1X7NoHZxvXCIn3rHJFHQE0Y5DEw4QvUClLnMKaWWIh+ZCxitarApSMKMwkNeKNnvP3/uf2r4zNedzteeRQuYaTR07YAyjUtmszo22fpIsgtWNBwAtLyGf/MTagIwDTs9SgBMGzY1BmAmOFzkTfA9e4hmKZNrdnMCal32qH8jL8oTLnn+nKRGP1+WM1WN8wSx8PMla2k3spAKIkUJc9qXHXJFiysaI1f5+NMiCSwKJ06Rf8plxX2JWvNdCW2cFtn65z6SpZHIVqT7shGdBD0fkNfb4+d6/aUU55yCJaUu3HlD4L+Gwxub2LN8L0RIxmYHHj/0UOH5fBvF18SVFm5Uy+SBYcu4dK4gm/IIM5cV0Je/4ZQTxc5DHwk73SzodcepSrseoj6+25OVawBDl3q+LuyK6+qQrOLyMKPbRUyFMX8AzX19haX6HZ2WG0/NqxeArj8pIIQ3hwCjrKPE8L+UIi7yWaM8M4IW+lwmideQB0WIdJFSDYlkgq+u5EItm5zAd2m+2TIWmn7uLTDRqsTRqAKGZkeNDYKVBL1Sjd5qhrwZibL3Q56nAepmUcxQrpq0dKlWsynS2iMTiieTakfJUiMe64qyqgsb+WgUDN01F8Ea2bKhYe28NtAlqIvdIuQrQyVhscQ670bifOySdRk4REqS8fC7J4z49UDZDOnPSDORp+TQ3pYaaGsDcLpZhSspwfHzfbomJTU5RS/oZtLY5XU2ezlrh+oa1K81r55K5s55DPly/9NzQI2zOotJiOT4MUHUcrBs68N8xzQ1OytX5RCRQkMrgbKOlzdOP9u6nK+CjK5jXDEgSZzbopg3du1K1vjCgK1U1rSwUIy13ISEaFIkfaSGjjdzejEgRl1OmmANHy95u1KEbySi8kueymT+CBkIDEI8Hg+7TJ9BkcNSiuGDVwuzmI6AEI990DoU4BiB5UaCNGFHgIt43RlJcaCMjljx8dDlUp7ko5P82XXd5NNWQW2AgVrxZKOMLUr6ToMf23anxa21V99WV2uYTg/HFMhoRk1bInGOnxzXyB1+5bLI+dC8KE+6YxymVVQjztq1akPMFKn9AOOqoyvwhiP2cTyr90/Q0EcHUt/LIi6Y382hE/xIbSmPZxsSx4uqR+wNtE3K/XXN8ZiW9SK8AN5PHKvyKU6/QsX/vsKU98hneq/x6M/jcTrdprVx1E0X821oVf0enZFfOleNDqVrNXkjcReNZLBheP7jGizLFHQbkamzbtCoY6XigCaWbTHAVwA0K6A7iSytqCTXACkYGiCwCIy35CK1WPPMgKZryd9pTVjWD+f4f9sbM63jqS4lI2KhT8YSSayG9nwyu/WXRZI3n+8ixNov0fLl/gG0R8nteg0qQDvUqGtpP0z5IsKbpmBXZEMf0pC6wP3vq+SbUbMUx8xoe7n7sYabymi43nor6ybkpzTFYdQASuHzUSMvsfxewZiH8yDC0j28p8Vxiv7i9PybvqYw42+RImCPp/VOi92vv84ss91TnzhCOCiS9U+X0ZPzm63r18oApyMYWb179YAPvyARmPPh3GY4poklNxS2Y4tHjx4kykgD/k0O7hr9+bO2ZaQbaX/bDvQclFJEzEdQLFfMavQkrQbyUEHPZTun/7K2C8XLfmHhcgWLtjm6Opkj5MdI+IloaiFPpk791pq1bbbbf2zKe1FUlmi8c7/fGtoWO/oSzsJeeu1vlVuxIGLFs3bEYjvR4Wr/h676f8MdYTWi0hdNmi6M6/t3d9fZxgAo6lhyS6PC56xXylZ65VRwTrmUkkgHurtlR8W/xvTMoNpP+dLQ3pTOzWGARiMvmhSKXZQtc0qz6zq/eza+A3Vw4S5pLieqPB7NHwSvgkjYKVkbiOazDIgjkIkrgE3LwmXtmd3/qCeZpeTIWUo8pKdbXZhXdfy9+8f9fr4C3Cw2rD3sz9uJaYqj5JKc3jjADfkrPsu1OtUzetSIUiYhC7c601RzAxYKWL1q8IDDHDdEoWWVxxDbIsiLqOWF3Rb+fSxgezWBqEzElpa5deupxw44tw9GUAcB/RCUDFsRPo4AQkVTsl/3GLiVvMd2NtwXbi2Lz1A1RJebavSH9VAbMJxaW6qh0UtE3fOJvud6NXHyqeBlXpnyfaZ1wal0VlPuf3rgpZc+b6AvOmYnijOeZTrZv8JHdyBpWqRbOGgnMV2P59XVvoQj9k/7db3Tk0Gr/KPHJFX9jBIjpthCCs4s52OPZr8e56XNH1NI1OmM+8tfRcRBufTrOz3FIl+ozjoRvzI1Z52Ej25yEuwKYPrIjRmnqBSukQiKBXnXRpzYquGd+33TjoROe8x9mpwT1kkmpVBDp10sKuHsng5zbimjoEg84Fy47eklfNKzchz4UQ+82kVhgZ4Z4DvWDHWoc/Qgwu//ZB2iliT1pXlvpye2dUQJnGEHaedZ8pbsXs6/1o0AkKtgtGVimsewCNx9Y+yJv7IG3ydX6Qe2aoPHIhuHZ1zQzHzaIwkyJxVxvS1xqe+YMAWamAceqtUVE2etPAr9NZ5zXQ8557zSIS9oge6OkoRl2vDicvd2Om+kohxCIBZv73VN0AlXUlzstKZeEO/2P+uWcVpXWKjqX4ChsYrdC7yd2oWvy8IiB03RXq3u0OK0e3yh3nfJKzicCWD/Wx+NFB/PF9dKbKvaxuwyupaP/G6jCbXGpgLEA/K5GKkN4Hno0fJdCxcmcaeJGce9tC52dmOJyoUYUcAMj7FG3t63sE430GwVxP/6l//cDzzjYjLN43O7Xdd0rSswvXz5pfXW4OL+AF0qFKFsHdx1oR79H1hvr7uoahAz5Ok12FP5uuYszgJKCG1Dtdzd0N2nV9KkF2sI6mNzwSgEIibUVAMcWFoLxr3f5HJcWnimJcV/0oLPvxNMnY4KfcUQ8DqZiimaF0xTBjxg+jtOs2ZJGrjFlqvo66FVL5EIN+lmolXYn8/L63lHZ3IeCp5r+uO3yVujPGYMAKO28NsdfYZD9bv5vYsoBwNaoY9L/8LGuSLWZXr0o9EWNy6rN4yVkJVEYBpGIlKCrFH5kM5yjYz1oaRS7skIjH1q/Nw/okDHUnqugq5ap+FSDz7u3OOuBdYf/XBnhtcKbYvFeDXHxjgvlwhJPi/0K8aeWx+6BY6oYhNypMxHuEoqibO5XdJqlrVP4EZMX/8lAw4NECCVbw6LqV8NdbVkUXtYiGgDXW3EiB9wlJDagaymNhtRMRgbi92CntFzgs+1tT1x3IuXv24TpUx0/ev6WinscMC4wkvgLedekkoiYH9Ui6BBzjUBFY3hC94tdtsQxKej/HaKo6Tq+7k1yIJFtCdOCyhcub3bT65RLNmriaBYlwH0pPkM6o3FGgpKUrYSRGmdpOsxWg0Xltu2/axrATUvGhSDyTEp6/U6XJsd1RLdaymKeIGXSWbuTn9MG0IuK9eXHhtspwDoLMkoFS4lklyqvc2l78+91EMfk/+fz4OHS1UF48nfk2vjMkHrjpUoui+WMT6w6gs8pPer+pndn28txUO4QDeVg43yPXXdfUseYCpAc1fKK6imuhgeJ99LebgYkUXLHQOcuVgWcNEiIsg2FqPx8MwpuRSqGipqcfuEZBPtQCd4OC27u5Kb4pLk9f65fdHRw34ahJSonOqv6i3+b9GcluqB+Gkv88KaByow7ttPu6tlwfQQeuDvdUZ/+qhytEULGrq2U11bIJMCI3Vesjk2kGAKOTYQYLN40A8C15HCotFDeHhvrUBs3KqDW/IzYrCe6DJfd1u/6YQA7eXZDZCJUeX6r1ZUaQ7gxvytnZEttOhwWZa0FNR916hUHsVPpTa+T7CWwQAFtHiUs7f1Lpm3hBJsGKaZurDEbtoQRprxEFhcFKvoi6iYcDxcgcSHZYGeq6itTXsngJaWOxY7zn3EIBU/27ZKACQmblkOPV+sWHcFtnW32S0+9QXXhYAovf8onyLD4dUGd/1U2cwawhQqhp21HMg4mo0bMe7RiUyXDoGfQWej1Y0+wxdoaRCq9Cs9LqDYYjldxTBnEdTVY7NsgSX0TnecksXqKfvU5mgp1AlMHX2xtEatbO5W0a0egUpLVrWpgW2fpp4v1Vd9U8rRVp2HFOlDKDDrLIMIO2i/zok+P0bf4diFxWySxaVE1L6VNX5laAbzr+Yh58T7DJW24f2ooEcLEqXsz0v9P2+6rReAoaH+Fsm68NFfFwzoaEv+RHGaUDXjTo0LlHR6oGEyEzSezkrQDdvrvjBsoqO76WlAjT85U/lyaI8nPKF0qLGRRepi1PGzUolY0U/yo1U+o0GlzZ7Uw+Sqx4toATXVAf7xId4Cqvgw3dXIPSez00xYcCZyKR3546oBQNBGse9GXBUhvQJpnmQvCX7HZ0Hc/17bfWu15uUSZbwVbxc1QiRUxDFVdeCnoQ0aPXqJZj6H+/rTqpABiztwCtCXQ0EuwXM5nC4/93t0+twKNK1rjRS19abIhaqrtJ0flsjzr+8bSbBH7wIDtlJks2IMczy3504xkvQreoJD85N4W8jLEX1Z9DU6eXZloYfuGvj+vK6/fnGSUzVCp2lOzhJ03brB7cb2eL4x7qHeLyHMa48yplsnKyQPzHmoYOMEhhvFvH9sjchMhcaL2OlaYkzrymOQVR6Qjwqdl2KpNYkSXoAIArU5YmbqmYCBRBSk1+iFBVmRR7Zne2PruKB9bI2ns5L+OkYmlICFx3Jph5dYQTulxiqTw+7ZmN0ESIzjH73ulmz4KsB1eYqlmgOWQoMFxTcpnXia2TeHwXRFetwhjomZEVPiTHiWE5lzagOx0hCP5nHW4bYs5IIrtxypUTJxXY523ag+ZkXw5U2mSqvPWvJQmVz5Fk+RorvEsE5tyecdrkQIcwm3BgUFQ6ybwp0rtVrY+UT7cTmAnuiqdCv+0smOhfJrD0zrY9WFb05DIMvtNjsHsXvHg8T3gelJvLF/5W6PIjGgzFL8crp+s5z2XZaWklXPoFsX0GdNbru0rRlENh6Z6ys9TBeXOjnm+6RSA7/6mcHTOccZUY2HtFgjfHu+XPWPPV2jBBylxo6Dujwy9V9kCSHRUHQsdoSkD2vh47G5khTHT+4OQCW+rqkZsFj4ODkUZKhQ09hSMwKt4RgqzurFhcPwWyscWahmkxkw20ZUcbMmaGYQdRI61LzMdhBo+EqPz+71+DyW2ZfgcW8tlfjhFB0XaY6oDXFdLU1g+1NMJwvDGMvL6SNEOgxg6M8t9DtQr7ixgjc+LbEyqs76Svtr/Yj3xzqvnDzshclkW92rna533J/bv/zx/nXjq54QXG6HV/tntfLtJZ1v1X/c4T7PlfwqxJwcgKe1z3UFpEZzmGjS/MSJWtFv2RyVOnYoa4DRAM25fMo/slFLESllpErYaMinFfXTKpJl+/lhyN6R/T4tC3Jolqvx/XyZuBrzu6RKpCc8K46PuwYapPpZdiHjuCmbOkDc5R03DVFaWZUhFc4QAN3WyNQocD2QtTskXByO13MPIw/aMxwL6GtSWbynC8iV3breFbYDqKDiLACa+ExCohQgmSwzE7RDi824NI5RPdRMjNvt2Sb8lCurUk/v9Xm+Lr/++uc2IHHFZBuyrvbQC03QwUFCnJ+S+Cg52wcTHxYs3YJJGqDXIZy8kMsuGx+US6NJEV6NybZFoBa6ZC2pCzyP0/O5T9TjQCvsI4pebZrfG4aux4g7UjufL/Dm78/jqXBmRmhVcoRnmUCYuWbJtcwotRVYoFm09fK12kI1QQsLOp69/Za7/VZCLI8go1wjA5bmHFGWfwFtm/+2/JHlOCaOoJ/1s/WV+iMHvDZcnRf7L2SLyxSBy6pSFiGMK4N2PgPcqC0/EpWNfcfnQkD8Qu1s3dsYL5cLaSzRGtuXNKp1wl4gQ7i7LD2cBJ0ayHEFdQ0uWuXoTXGLsgEbyaFlX8mJGlVPy00hJ4cw8COwzHrqrnz8r//5//bTMH7UJzX6AwGftjBDND0f26GsHCtFlPpV0Z6mCm14p75yk0jR3PI4zJY9+EDCiFNcOt7u7XSnK5chWxd0XbHVraGGItTijJZ1y7RRfvGS2IIDZmDGrDdBxLsgDv2kJXE4xVqT6mV/zZF6m4W9BMdnu9uiZuqNyzg1v+52gkIbCyVdPqS0dDn48/zMEyKRZMEF+EmcwvTU/GTxUiQgkb9hXnrwEWfE6GCYAWBK0Xh9Ul60+4zMLbMTRGGWm6rCnZgpZj1hvZPJtLwScN5tkccOEntmSg+De6sesuykh+fuRa1CUwkH/VdJteVYrmz5Qy/v1Jfjpb1YSnPOk+YdmaSqInPXeGB+eDQw1ngWaDT8kqQu31EnrauSFCcRgl5rhXpKhdma0tHZ9NJQaSm5h2uGyIY5dde1CwY+3KXMMAs/YOFhQI5qIUC34lNnlHd6WACVTx56Mc+6uco8irlrNsT1uQMgUlfF117HQ06hFwBCLZww4OO5X3oBnNh4KFSUqTopG5CPH4YiqTOHHmigdAWboP3lLL6GUkp7EJg7Gkz9fj33uOxd+X463+DkFzi5R0IHTewuzkZk7gtVSR9owZHvpB7lvFx1vTV0E5dJkVLboceio0KAQUV83a74rKocwFLw5wah7iO81fYN9Ejhka7crOuKAZnmxQNd9NIGjQmvjNwoCEIJvcAEog+uVEFxxh7iaDttofRaENokQkEkHBzcpCUrRVoN3znBLR5qFMe0OjEdmPpvZk2zZtlwJzHxrs0DasYcrBk0On+h6fOVcbRO4d/G9UXXPMEeMHfSDOZJauHIih49e3223v7YzCpcACwwae/7Lb4cyaSLa0WKbZuiWJSAGwFELDOmNiOPLUBp2EFXhUkqYK/Y2949Hty8X8tAoWZIp2qxBFm8OZDd2Cqzwk/5JPpPk8gQPRBTZmKDFhq5AhDERI6LtnAEjkbgwSyG26sDNJKVOSGslaaEqbxcgM5CJpwQ/GCzwIiBB5OoDc4zdj9f1M9FDkT6Dv5nqAhzNZDUU6PCDSnQndpaHudSDSg42HvWe0KTdjKNC0/oSSUODwxNmwinyuN4LUS3kdOHCxoOYhpuTh+B1sinBgRdy5WoGYZDQYVET4xPccFkqEKpxoc0G4OerzpYP2m72YpJ+cfGmrtUBA4aWtnHWBWrLNWgaI8d3di4igvK9p/eg07loSLntj/EPDSUqoeQjzww/U006FDFSdlfKShxTaHSLhUrLs01fn3v79t9ViBiuJmYLRIkQz1H27ocJbdG6UvdwQp/fgPq7DOXqopIHzWYhsiq7pIUIMZJYYCpHRBayq189Gz3vyab26Fc6RUnzasjmIC3o44IsfPhXDICpwZr4lbHfFM165BKSBL2d/JmTjml3jjisT7mcQAO5QR3f28/K9sCnAsd2zWwwC8QeEtBjj105M/z+qsnKe4twJTNwljjbPOg9LOHktCycHq6EpKv4CXNwbEehhGM6Te3aw2sP6dLxcWXUHvMuYcWm9pB4lUsncATaIGPKKRWc8wIhbal+Pf7trDh1mZedKzRmlhM0dCIjNr+MaZgKrfRGbGUlpKiL0tPCemkk5hl+HPanHQO7Bd14JYqaEFYBYZGF1ri8Ho+/f59nxLSkQIJGKMfunAQ9Lk/VimYZYiox+NPizdF/lRBXOb6A4km61qGDSeTfOmnSuQEKTTO/CqwMU9bLLXC333+/PnR5duvhf/vPyRj+8iK8vL1iB6W9HchrOXkRUOo+pmOOt+uShd1HopApSP8C1hHAl6ik7+gR4/dtQWFTbydBJ8SrNUJnAnzxx9gCO/wlqNY8L61bZwrNczTpTij2YsZvtqdr+wwbz9oHeLaZttZTBccmRH1Oed0gkrmta5PTXSEb2fjKi2sHnP4xEfjKf6NfHhr10bCPa07lYgmzgqOqEymcGkHg2WZRT0/Iwvnk6omGMCRQI1WaaxBR+KjazNj8ZIEJ2/BrLX3PtbHxqk7IOmXCTW+IYNn7zBVijf6HfqyKYRqYOXTQfTWD2BE9G3eQYJOFOtC+kXTR6E5LTNo9+iT/p9XD69H9YBbX47tmVpW0fzKGX+CjIPA9IxdShn6hIWY4LniJN/XXsAoH2uCYCiqI43OQwHfyBj74YDGo1UjboCuEoEF14wAxr9OqJghOpJY2lgLajAvNTBTHVBmdGmfSe7Be3ZkawBaH5nePaq88EFm1YI6XleatuGib/FcwwMdxecyVQLlPVdpFAZ2G/+oZ+WazzKje3Di5vkONWLS/Y6Upq+wT0NgTok41FWzfOPzopxwDF6Gu+Do15olqqCVe5tgY+ztoQvJJegmjX7/+fPrKpxLcA8cW2tzwGNHrsh98+RF8TI20B4GP+5vtxu+BRp3cSkn08z8/Z2un2nCrOum6Rre1ott3jXx+Wzrb/LCTVijp5Z6Mr3pLnmjLhRDvFFIExNxUtBvuVl8CIEFojbWOTfpxZfVH6NPdF8p+Oeu+/qSnuFk0u3V9HPpoWr/mddFtXzmdL1+ADxoCHPll0x6KSv1HJi6132EnvZ/Mya36XUDKbChB8dDkk8L4S8V3Z+DRKXxLUpyi9ZUyAA8nvYuLzalPosRKnN2PY9KOrBrT26WXAX/9vdCsCzx3J5/nReizI+Xy1U170LVphMowhnWcZo+HRfk1v6D6rPLpRdWsoySvDgmA3tmqnV2rMRM3M8d9AcDtTxPWEBSQ+puPEHUA2O8XsUSXJCVGoWEj76a4eupFC4qu84IVPpK4MxCRaEwEX9pVw3IPOt72auxnipfVtx+fiTNlxyA25HwTnE37v7MuuCQoKEVQ6/SVoo/GhmnNbOSKr4zRVgRJfmIFaZago3W6rDfu2Xyjya9uJHzXRE+z/seGePQcWcqraFDQMS85RF+gHyfjV5nL4pSU5rpjMLYiW2TsiGpYuF6vt6fD05p1qHxNYVbT+vHKQlC+XsGsURpem0TWCyaMBK56QzqbvJvXWCk3fO+5jJoyXkZDTO398zYono16+gz5Ghq1U01O2v1nppC310dwlZkCWAM/2AJSlOXODXywKH6rLbPfiWNIgVmEQ79z3Gpa6JWf5FH7+FyEYZvWfeMMfFv47lyRDORzTPpa0sNUrmpqnJAuaX5Fi6LZf3OljOvw0FCeFi7MazEKb3AiTBCTgbsx+vUfs9+bGBB5Ojhz89juS25J8bczaNYYaKNWVH5//zv/4Gr660/nzIoypUjdEbH/Nsiq6LVQZqXGKDOWIPC4WtfBeiGl9JJNIuSsMWA+ix+SBDGpIxfD/IX1LTamepFcEJoGVGjg+9khYaG/NUonkzweK6nPS5apojL7hVpTNDE3YMPErtorkbxO4iGXPn1S0LAoHqEs9K7Ht4uE7Fir4dyudOx+rU+7styfX0evBuY/dFDJhJVOgVmUleeGdv7h5kC86QtPtKWrTwm+0W+32LadRX+h1Pb6vjYfz34egJYjdHFBxC/X6qGoqcSN5XAhsLTtVU1ushP4bep0xrFpBilG0aNWv73/kLYGXDdsoG26GUcKVVnu8XPolqVzgIujk0gTcfDy6SovOnGLt1DdldthrgW08j6crU+ws0sCzxdF06J3ek5RwRZ14qgRQTQNhaALSO5MNN+Wg3Z47nRFvy9zbx6Jawo/bOoN/jldLmvm9QyK9fgcr1UZMphbQj92H4UAeKkEqJ+i2doCZClUk3jBNbgeyw6Os6f4lMZotHyrnS7rZReHPF534JQ12pIOxT5c3R10Z74zjs9u1SNUM5JfKhTdBawLueyHVd/13bOICZTZm7Y5cce+wSTElR0wsh5V6XhKL9/3mvD6riAUd3KEfox8t0R2bnlvkI1ufbuERiXOt+yRpaOHitUUjxQRm9t82hoCOvJoN229cxLs4slH43I5QcyYGF+l9d4jSGKlVTQCFTL5ZYFRKAW7g50gOQjmqaR5YkESYB6XrAat2Z2F9XEjp+SHuiqJi/tv658aucXOpSCl8w1hSlj4HSS098tStZpTtIpzUaanBa75zMM8nzeecfdGyXEDBDCjk4eX7jf/Nq9Q2NTTS0fcAv4mQDEAnAH0U7nQHywqcE0W07aHtu8e7KMqCGuF5vMCDyjl4ClcuGMQnQMVJCBsAp8DngdL8dt3dq8SLuPvZR0LoGpnnIU0ySakcHhsEhy24+KkTHLK8/WWlNVpSJu19BiJq7rjafFfimz8PmoTBrpYHNa9JtHs9jnfY7ma/ALRJzRTt4NZfpka+MScHFswuKxbbUmBBTygJ1ce7xmQ8dZPg7GcRo/9C8faJWI86dbt51q2kocgX2HuJCQ6bOKh6ayZs1gi4lkPB81uqUTPTar8PD3LK+T7eCtp4an06jozAIarZGKSQWkVAUWQbhGFMz83vVmpGxVJ5/PM7/8Pp6XNpIqE6hvxWZD7xoxywSFRqs2Kgx6GIE05IQmhcoV8Xmjw+VttyjzF9t+bdsCJYE7TinJ0gyo3bkJFRbl+5UCec6g04FhnpJ4aMnQNTupKpi3jTEaIGyYRvP2XDMVVDHIjlMbvdoa7FTxPOzp/kLpC9lW3xQhg46peD7t9KUsKsZKYaUisiLtODteRXdPJaw/btSEfHDtkmzVwhpnluxmeBGZ49ZKAqkiHc96JaP26HEW0tHGWOjYvhhVCNQJnaJT7lVSa0xWXOClbAgKiNpFwM6dgJE1xQJz6yc9IJlCBUbAjIFydIqWOfAfv+/kVgmmXcmB5fSP37+LCLcnIgBUV13S1QpzgaV9FVKjYUqVenS+XOoay/BC4RMRsCxFh9lAVXydLr13RpyW/k7i4JzwSoIr+3a3a49CRCNdJcMVDnThuKvfZxOQ3mX2ft+W2+OxsoZ0r8gL/V95N5NsTKzaPS+RWFqQV1uwERlK4Vs7Q4nuWcDldg3Pvc49yF0kY3JXOF+aEWV4hrr2et0W8+tXgzip1eNy097l52crt8W6ZTASKxiq1noUAuuFyWo5bRwxcNovr91Dg7f3gxuk9qnEHJhIF+4C8vF4LwsTbafLhYXx/QiVlldsvIF/UsEUMtuctu1+acPj/f/33/71ev1VBKAsbOnqsNs1yX2WVBs40Uk98SdfNBjVcKbQ+nv4RmBADDohq6UWeadrNA9BoPf0N7Mfz737Aq7ZTdsaTW7WKr5gzGujhf6DEYaFds0JbOyDJ9DOdu9tFYJV2xm+ofbd/i6/lLO1Tl3qVv6L+YW+oBSDOhvk4iVYhINOFE+PtU2mA2FDvUDyVamu1dXQDwPADUgnf6F3hBAYdSSUK28bGQzfVXjsxdmVh2Ckv/EjE1En33DvrADlolWzKudjL9nxeWXW9v8uou+8MX4jy5+f+8qAfHc99RpP5o1nEbJmF0pvxg3nAJkHEDhrhTtOhage4xn1rpHdp4VU7SFIMDBVijujaWaj+YrmDe8F7NoJkWxxxfDMUe4tq4v3fP0uwyq3Lqerpj7Wh+t3mWaqZ728FIzG857yqXXBvq0+gq42PnukKxoJk3hy6BDdV6TlnfQqmTCpPBbbPceME8fEZCvfp0VyQZmMvSNwxz1kssPhgiJSKDVJRm57jU1rgoA45jIhfFuW3QtdnFksNcL0s3PHpdyB9RBSDfCVn0GSnWWPawO1eixjFuwCys+oXPvbP/HL/5l6utPcWA/4fJcW1sXh0pkobZnkqCHCsTcquFMzZxRLnJsHYcq3CKoRimbOngTDYcGm/ggPZuhhySFLgEh0zfzuheALDymNBK0kFlrKERonfmT9eItxVHbygigjdxu5fzRpigohmJsEobwWwJ3EfCTSrE0dSyejyq+zHC993g47LtXkkPuS1t8x/dJh/B0UKD1Hr+sP1LWMgWsn0I9KyzZYmZTDJYnpBvOdfr6e7yIFqHpONoPwJl48nS/6HEZBzUnnY4vNqwhiYalKvsgy+8rX5XpjC+f67+HSvdKzxdrdNMtFXxXGCaO2ZObF1wnkeHH/5x8/unZq/rcrwh20w7PT5eqIZ3Bbmp9EWw8kHYeKIrjUH7jjY7zA0Dm3BFsFlZis8kfABfLxAvhs2ZGVDE1dF/pC6PVs2F1fitrG83tdirCf2eQg15jVCbnjZ/moEYdolM2ZODvh2B4hDzks61zS03clPZkVGp49r/fkP3h4zs6TI+HpMT0QHe7W8c/nu6UrdSsyVGCCTVU59ZggyjUO4240nCmcBGbwXJEtYck423mRK3vS5Xq90J6gnqCtLv7baSzbAp104H5pNMkVgpZ/oLNFDcWgizcgcr7dUiWZ6+ir3NqC71a55ibFVqtgispUK9uncFKw2tri8Qpn4oQ9mC7+9OfRGo/X4XJe763J9X3eS5owuoLstUriX0ZiJUe2hEqzWNIHIQUu+XAamaeY3Z0P11wwGmEu11BMtkoU4b3225iSJ6jzvFg53H+asVt/1jhXj2YfqBHhjU7tOMhHXSq6bzbuX/7zf5Ce4+klKf58b5fzTft9XyjPO1zQdIuyXi3TEpyZFcZLf/V1lFmJ5tx2/a/e7+j8Hovo5Tu1tW72R4qk3meoRZX4BAEJt8yXMA8QAMA1bbXAnvOc3wzd9nnWKyOGWpHe+APM9V4eJi58Js00MpXr2jcrteEmuasarAe3Cb7azKSOFRaH8mLXbfqozX24GbSiLeDyhT8dGUjx8uU74+r46pmp9FgElvCOHgY8BnDBPFiLOFertOkJiBfddc2umnTPPq/a5C9MJsSZKc27bavyMQ9DCISHJncr48zEJgYASWJiecpzxwSRKNdIAjfFANpsRHe0S2VT9850uEInYXR/zDZdfJE3/Mv1c7rc6kbvn/sfGeFLB1vqtvs+tvtk1tZA6vFXfrrmX7+ujWQVyVOhteggvgXBtDJZo1/ZnyhkgPCA6J9iuDG6FhUXZryjV/istwtHFbxI9oWBw265nNqT+dWe2RUviCdBE7tANoUHP0B27infyaOVECEklXXYS8B06ErEDKcQ0f/4+XFTgVMNxvi3NvdlY7InO+f9OBI31WC02pT+vrEtuXx76bXLwoN8gyaIROIcluLFYFaA3Bu6uuhl4Ecx7sdqPWbSNqVEWbBWJWqFv2cWSH9gGBPpmfunnb5Ltw4q1atOKcUg/NPic0Hpa0cGeOaIy1tfipt4vQVcfO1HHz4ej+tyAxDWyt2BsbJlAR58usQvAfKrxfeK9vP9dY+NWkDREvrETScqDMvkz9d2huTc3ZifxMMtqBEzJfoOh/t6V5Ey9dSAaaVq+RKhjrdBKYUVWbgYrNaJUkX6gc4b8DQhoA8u2xLloJq3G5QEauK+aVVdKAxEP+b1Kf16Xd7NrkcjQJDRGq2oGmGe6+W6Kg33AqtJdfC73C6kGvQWXbqvVsbjz4eAXfSLbS/Lp5m+MwsI19qr5e0voMlMBmZr1itA+avXG4fJeBX5Ics2gOBXXY7X62eEz5COA5Jcn2ZNWsHRkOnUg42g5w42OR9e5yvOyQpFX+tGfBsI47RJC1jTT+Dtv7CZseBtrNOn/U6pdgfl8D0TPR7Pv64XjdH1EjB+uC6cmDy79GiJpNNSJrEze5ZlojoQEdZ7AZ78wzQldbeTRHGjv+GtFAGS/IXKRUWJXwQ0atfp/hb1zoovujUXq5m7pfbPhheA459SVCSS9djssnfM5H4B35CwGDw9t9/rRjiVhkqMs+G3HyaFuniGrY28AIgC88/K2Fj5OyI0+4zs1L2FpFbD6vt5Xq6RGMcXgzSBCoccQscfWoeRktpcyGii/W/zivEagCVY6na7qGieYrXoaADy0AIh7e0MvmmRfKHHn6XtSsVm1squpdcav60UAFzN4EViMHw4AKdGbhPgOPX8ailvk0Vl8K+FRwkw/oRJnecn5Ls+ufLU1qBQ3WjOQ5nCZkKRQbkhtTvZRlCHDMfMfF+cX/bpQdzbX4te5KxZ03K6gE2IRdXJSs2Xx+UWSaEQEZvsWqmX6RrauyiCim729T8dqjLAhyrS6tYiBE7d9UNYb4mh0MN9C8NX/3T99/OnnWW+ywou11ts5ZyG9JpUVJWd6LqZvw2EzmoclaemcEUo+11rzlNETZVTHJOOG3di6fVx52MNKPQFEVuwbU9tcKHUc36x73H/58+P63Px7fZXtwf0CXt2q3NCtWVNElz1ig5v25+JuEKT9XJySBJHzSRzknz0Tez3FklRJi1FeG+P5Z9+kbbqTKxZNS4e+Svq3D/WXhWcyirShAyYNUwWjwWrAKTbbJyarNxry0X1Q0hr4G9IJ7RtiuDHz1oYKfC4fVg6AiyEd8uv632NS/WMr+kQ7ax6d5ej+yeg9SP6EMSNoLG6W09icqFWLlPKJcQ2io3QGjUCWOZ4bT8C2900ynfFAE0oFehw4NQ512ZJnzQghjv4TtnOalzg5xKHbvgZkLmOA3b0fVHgThBeyLyOIjH0hHGkQUnyfZEsETGnPEUYyVn0dHPWO9rxDIlZEl27x6FXvDEkc9+uv6phspCWv4/X7+BRNKlr7Fu/3FLLxWH482/E9Ow15BcHKctEEUYoPFlVZmzlbB+8P8fnfe1dKxp7311uLeNlvoGMvskdYBb3uoUmM2PjOY2G0EsXv+jpm8RYadrzflTYjnohS/RnHrbUTiY7YdF2/2xBi7gGl0xUfdyDkIIEuMo1yQM8eX7f26dWmnOpZhTSwrpVvwn7tEUl/eiJcjVglDTB8bgg6YK+x3wQCf2QxmioXdD4MfmOivSvOGWLCjmQ4G+gjlUm1bl+9uItvT62dZHmRan0bbk+E3H6sl/u22veEv1ABMUZ87hsKvFFA3Mj6D5nsKOMFvZSVK5VnIwKxNLi73S5QQ/NjDZbLVtDp+lsPYUJEzScx3s9Z4zq6gBk+E1YjDXyf0m/kkwyZS23YXD9aAZJ1LsqLvOV9rjw9lhhBTmzqEs0ahizlz1LhsnG/DOzri5Cuz4uKqPBPeWMCpknKThPzHGx/5fow5YwCqGnpelAclsf1pYc7gQ+DMuur+fWmHVD2Izm6AkiF8iGdaYrvD9/1p5aRdBMcb701ois8Xpdrw3VLYdlW3ufSivJMn1TUOu6LlLG9KYrN/SiWe/l1hwPNj23yXotldewSs8ZPKIawdh0V8zzhK6iytn91UgohShsxkiN1xOxDJ7Rq66SM6NEmx+qrBSY86c1TRe5xWGpr4Z0Z0Sgp6ETzGXTP3/+XAGxlThY+tE+304Hg8/h0eOfFQj8QfXJFtnnvV+uOqyz9Tmffj63X9cq7Ya99vgc04LZ6hZRQqP83OOrWKlMw4rZxuchs2Qi3NvW+s+//hmOvzKCjICxspTIV+rO4KO+6PrPs+TY/Wfz4JaCn3rCveEngIdpENWS3fMaelxfD4JJqonlPyxzfT9WWha2cMX7uc5qkzquZW3X78Y9m0lwthPLMECNzQtQ2Xqf5n1CBiJ3jsLpnaD7sqi7QgjCVQzq4ee9pTvYO3LreJ+VvcJWwdYWiscdcq6o755lTdeWfWGj4eOd6Hv1JPDp+CMNvXf4xtng/qOuH8MyBh/WnioykG33kuoQknu/R+xPErlXIcEbSDSUSUtwBhMr0H/u66IgLLL1v4ThoFcjfYN8ZiLVpMhK+eNnm7JqYqOqQWbPtJHDpUqtt5X4gOVZuK4fqaO0h3DKN+5I53P71iMyftek03nemIEu1xVW4kQm4MVG13Z/XXttgsC9/arc6+FzlwhOfPG4LIojxlXG3i/Xa5VvBN3zAcf/9d/+A+9+Q9fnLVeWrqVeKFXF5eAGnRgKkMRSZBphTsgxqVaENL8GYc0fTmjHliAykeDi812bL4wSel4uBDnXsxVTlsVd9tacXjtE9bAXpLPdXNC3xQfMz+nQRhuRE7wOgfVz/h+btwoINqqBCSYflhdLLbj4cTxfy4T8Hzt+rpdfUrBetp7iy+l0au9vwxct9EcZP9s6kzbt93xZGkPhgA4U9hS93mt/OxeyAacpZKQ5HWOwBhFZEiRF70Xw6H84DPvsPONR/E2wJuzW3tRYWEXE2jOBshKyPXqWinJyrMcNQB2Js5raaBaJpOZynzsMqlKRMhb7lp/1qh6TY81ldKZ2aAllUz5ILKpGujxcz2adjzt5qmkJJziRc9Uh7lzG3x3VeZuAxMiH/Xbfknkv9rkgiIwDutnXyRVm+KRo3h+2toMMgtt2h3tBfuxB07a45uxpmt6LEyJRYLnvAyqzIa2Te+t7e8D5sE0WRCIeSZ2ibAlYCPUkUISZQBAuj9capP32eF6kne9mLrM/gjtx5AIiM8QDAq2qVBL2hPDh599+4y7aq7zwmk3se4pLxCU61GrQKnAhRtf8JZyioSYqL0/Zt6gTGk1quYyWiBGSkkFFwqTMQYiYyw3FofgW78KmeHFLeSvtGJnqN4ITMqToJAbxDKVUSzBvgKVA0wlyr5cZH5aD4uc7vL3e26xn27ZZRQU+oH8k0SEGlXOryz0rM+Dn8nj8lg9fr/vn0UIwlhOCaM3Z+sWR9EHpbBKjDmq7RvKg67vg+XrJv1GVPuklB/Wys8I/TVM1jN1bHpmHJg81qDcE275gihg4B6EkSCD5O08XbtsKRe/rXzf2wndVSgI75+bIJC9TdNWmVrSNmUXGe22OiLSSG9B3RLAD1JMuCMxhaGe3NdrEVafybz4ZOI57Qh5qcezQRrOl+qa/FHBh17AU9+UnsrEaolL57Iyp2BHZlyPbU8CpiOK5ziufm4vEBT2kCY2dBBb8nWR5/LX80ggdwh6Cy01j3am0NDASCzcFb3VaA43FSVQzFhNuy7lVMFiJrEG270rL53LqXbkoDjnDguskevafE+LVyrJ7xbbPkyaR2nGq6OqwrNokZMbEBuhchpUoRJCzEDKs9NqzsOEC0QBzJoPxkj/RIzP1nimhKF+oUt2gh3ZfPROKwbpDL9LqKpJLJfuxfTw1jLl0003bAL/LQu3+c//zfXysm03ObBl5axDWTAkDlRnpCq7BbDpVnITc8/vd1tF1kOOfCbiiltRtcqLxzed2Tw4xMc+eddxFKEhSu+S1PYMu2EQFKXLHYYYeaG/hMA84/tJDBIx3XW7rei9HtTxwUcQDDhFQHahN2lpIuEKMJLqVbefbojVxKExx6K7lda8nle+UFs0JXSRw/yHGcLKTUf5u3VxZuunNylC9/WwnHm9Ngcz1vOzVMC+SpuX9h/f6h1b4NZVkqqLkI5Fdbio0ZKeiaJiZMgAIeBq8/nmg7tPjdd9VMPYZG5bSmuXT4MnkSpE2uhI+M+jIahJitq0zAwZpsiFFlOJErp0bwdRpez+vcsYQi8zjM9dDQht/MJKT52laZpFooUQ0qp+yXCEmAJdeVySr0ljPtRisfSycHKagCAlQ1Q6Bxd/VEj0OsCoPJqv6PCHSahHdbgpfDVcuu94u99eDGUktkrDhbxd5qp+BD/TiCB3a1u2KBj+7Hr9PdDSPynYl9Y0I+wWHEgGLMMjP75+ePqiEPl1P5/W7xkEvNFa44hCJ4jmvD2wEVCX82X4e119otpf6V+Az8sgz/KoqCrPz0p+u4KJTy9ZX7MOaNbmymaAUV2k/FyiM9rfzWS3363bLLj1YMZT7fBSMaXRnH2WBNGDPbryrBcp7PseIPUBxoCUUQHztlHePRDV6dl7c8Of+5/jeK6LSwsmJqmKExinye0Ml6YTQ7gxSdXDRqx6kkntPeCWM3YYtW5sWLeQSNFLICHJuSm4FmjqFHGYiSgzG1JNNRbhrxlZR1qPSYDCviuM9cbSX+W+MmHebznMLojd6bz0jVAMpa//qWTbhAMP0DXNH8r5pDlyZ2jImd1fOSLMybDGrV1+e162GxYUuVfnzZ9Cf++AG8AC+xVm8pZENV1F8EWCDgEfXa1P/qoZG3rEQa2uUjD5jTkkKdFqKTpuAehLj+JK46f59CzBDmTYkGgIqvs1Kp/Pzj24mP7h1+g1HDcOQLbxTkE6Q+yL1Kxefrq2cbHhgoli+8HUH/B0FtQLfcke8cUBobrm/7OcZjbDo+o/7jx/wp8jy0Yg2TM/kw9PHiBNSX4/V9V1eE/Rx3zOtBI9sx/5c+No1KdPgkejXZlXhCDSNJjob8Y9SfYegYtImWlqUFmNWAW5szpsosYftERc9SX282ljn88CpF7H8UicKn3QepGFsvqlVIBNc+UVlcmgRlBtFFeWxTFxB2HjKZUH1ENsEM6DwaRqFxSrp/y7+Uw2N9YiOCp1SVkDJkL5nSAGyvTZ1yvmwMBiywV0OOyXJ3pdMp4mtE3Tr0Zinl1wQ2hGnWrGlfFH1SKC15Vd+26/rpiZ1osp2btzHXWC83rh87B26gs2hBYPKw7GyCMjxbjekAlvtOdIuUgHJJdpRMpRy1X7RRfnUFX79019NqHz2P+vPmX1dOnNS8y30a5Vllvx8n7xx74Z9cZ0eNR3IeaflqiybKgsCskT2Ke64mlvP+8ty06Xyro9ez+upwuQ7bASkVXbO2b3vs3UxKCn4hf8UyUcCRpukeE1wtYyJdI5srgNP7dUe35xJ+tOs2q2EktVJLcVHDYQ1afqHyLkuL8m5QcWim0PZllm54fN4KMI/a/sow6ugLvVgudf+vv4RA8nTEqVzJbhkc3ls91lul1Dnau833y23K3qq7gaVBspPf7a74ypbojfRAp7VeENN2OM561wUqQGmvK9/ERSTIwd2rD267O6n22Vr7+2OOqSIqkfOp+vzvcG+U+BQU0UXmiilNrLWf9v6h1XUg6FLy6vtojhFhNLXAff1HmVUjpZDdN0tdUmTSxmjmdhbl3KsBgSyxgPYry/VUhWSRYlAFNrdvnBTLTKlbpSZkAq1U0kqJ/b+NxfqUYiyIv3XhobNiNI5WJ1zSofZ4c2MtaH/mCGsNFreItxWb/3cn36taClUXKtcJ66rqFJ3u8StfrJGGqd2ZQBFTVpKM5pW1/rtce+1v+Xq0kw2Bo2KfX2HE21FDE8Fx/ndODXssvCoTQhf1h/hcwkTlx7IPik8CVpu7p2A61dIqNQv2sqlXOjcUPb+87NVLkXExbl2Hv/lP/1f8W94iAFA4USkottK0HmCAxenNoQUoPeAovuAV4bJnGBA7oTQ78qLyGK/X5/Pf7pcZxPtatFN/CTvWxStTcohBy9C7tXO8IhMwKGA669b5R0bgAUvVqoJvej4eCViysqhgSCQ09KRxUYJok1JBgih0wFNwNbPdHI5mIEZQdLGkg1LN0YejUIyH7h3w5LNQOt1W9sK8gcNxI0FcBsQgEPzT6/HqW1KKnDxUhh0c8VACeC9biseZLLSOCy2CV9zgMXVucP5V3/5fMpYPzd80JAHKwmzR09Ibc8VXtmqpKN5hbPYrWJhfLjIBqApMIqghsK4u0Fvl/8g4pCxtcUAF/uxlOCrpO2lTUb99rwjw5ZzaFgWZG+eLNKQbaZVyAy1siWny1ltz99iBOKVjgq6J/5allS17s86oH0Dpq/97XaeKhd0slM0JjxbXPYIfKRDyVlevIuh4FQolaUY7sn+TiTYnMFAx88CJYVNE3qu+HqkgbCjZPb3HUO4kC0ZgEA6tQj1SbM1pQ5Rn/xCneowFOlX/l1cMKSmP6ol1Ej/+m//1nMrrr//3M7Lo0XJ8ganuVFkxr8+YDox1yx8NUO1A06BoPNFO1tD2Jpixjvu7n9UufyH4xQPL1TFb2F7mUrvsV1uYN2gUvr5fCINz+frpxk5egBAqyvFtTPFEUfcbjetPe6vZGbL36h5kdqbRCX7SkpwRKqy0XL99XP/qQR2ghhx3+p/0pNXWRtMfVaMUHxlHQno3RaIyanPNjHV+iAdaY4lADG6TmRsoNWjOv95tlynt5k+znjw3SshaDF4neSox+xKAwJqhD43dy/ajZ9k5XLJQzJufjjt1sAeqGZ38GG8yRXv+Hdd12MbmlSuI3rFrZrocrnKaudroysvjHloaDCIzB1FHcMJecFyu12DSFoP+KUoWUBDCi4tq2YAq3ROa/20pLyMSSZaQYjB2pujMbIHKVYnmO7MdpBY5/yveZh5IReVw1jBMDvyyMBEM0CoF6IFNi516edLBrr+uc8i5xkcnkb2TBl5dC+OKG9ETYWpIvpv21rU0BMDfNgp+qGWUSi8BF2V9odYHr8UC4VKYBwSai2Y/+2VeYlaVUhLrxVFDKeVPqWDKQTZFPpJGDE164TXn62XCLSl6IVx//Honfr4Pxt98MCtl0E06B5pCKq18dDEynJJPzHnAOfYQi3If77QFMC7afGmZZBQkxqZEtFy9+Sn13rfRKqmBznXTZoFI9YnJF1o+ftFigU8gXHuEWieYe7ZF3ZzcPefhNXanDamPbYzHRu5R8kKf6SGm8/UmHX9TYjkzZa6zOMwvRLoXNbozY84vyq6DRn0h//L3zP0+U2LaYjDz/N5aoFpq1t/Xtvx3S5RM+Gkk0Am2tITwb+xkm5BuXxmL83z9dIr+cpmBaPQ7NnBVt8TNIzNHRexyIawel1+6UMvdqmuLm00TpeE2+MWzovCke++QKBxoea+rajor7/aBR8oIPHZA0RRDnOPMAhmfuCZ1jS1tfM8jsZAnXA8XRWxJe4O6l2mTZ9yos5IQ6UYMVvksrT+hWelSEBJePJVj5nEp210qjszhiYvtbJp8OuKsWxjClIPxZMuaX1H9kINR/Dfv8SDRMlQ2yat9zKO9anObJCl581DEWCErEm9DZ4SmoIFYTaK4Y82Ab6syr7t2Vm2weoX0Ua3fd40N/CIODh9kEa73V1HJIiVH58sjEza1ien7pJ0rnVs1fqQEI4hALS3kMNOEXH9A7fva/6bcqggbFtlRkpOIITreWkgY3b/iUKRaPr9tSzntzzYuk5EBxZLKlZ4N2fG6c3NiLJ1+3E0qmzkpPitgIKMihdQObUPkQa5oK8ZX3F4uVyQsHBjQ0QyOUurDv90u1bsN8A8CbSZTF7jKGoqwEbu9UeHeoDlgYu4smHxB6hMOHNbj4rI7620bVCv6SJJuK00i6V8LZITmbABrdPtpNeQ11XsVZN0KcY4qXfHa6IgnRzH7l7oSDl9Or/uDYH1QJxDGaHHvV+Xi6QptV0+a08GYHK200XJTMfv66pJ9/Vxu/LIp8FttBhm3Z3dffaSm1vQp2CABFbzYU2aKgDh/f1EWL+BlcsrKerPjpY+PtZVdku7h3hx+7pcfyVBXOaxVUIIgwoU/Y7NIwq0eeYGZm75BCA2zs7Lx94azhzbPImTqk3dZSdpLduW2vxYFQ01KaWGx8TbpFpOStDX0s516Trq3Aj6FAE0cMkfaYwGZvkBbJ6nyxUBaKkIFlxglaB0WA+XzBqcwiXGHsPtidVKG3JOVLXOqVUV0qJra9mwVJji5kR7wx8Smb6UOJ5gMFTeGBJXpi/BuaFzmov+knGW9ibfre3jc44fyyg61OVBUP+c9HxzNsPm01P9PnHE6Ae3A2+tRdbFuBhJ/+7aSpQ4BDZ1wnK9HTgQ46hlWJvcbeFkQxGh9TFjw04p1UBDwpndqpcrGgvmzJ5ub6+fbkfQPkEGyIGkNfjY4Lv1V4VOk86Tj2K/1ObP/d5K/LyHftt84M/vHxZYe7axY4SIiux8KVWxtbu73aCPIZrz8LfkRULg29ty45piFkugEaoMy1UUd8sMzhFuHVoK6GaFThrHFDRwkJ9RgxZ30m5+ZSW/YkvS5IsFv2ptEZuY1wrJ0OnNfU7CbXafEoQG1AlpvOAnnkMsVSuX412N8/lcencED2RPhOPyycsvpGdvfuhyj9iftxrWRw0lK9mq1wm9e1AIyGkV3f9RkYGXom8GXNwQ6Blsitz0g+tXlwPck2QqS6LEzHidYaYO/tx//vy6/oWr9PREz7BQ7xvgwfqyNKXqLAVFbiEe0H5bdzkot7NI93Tl4X89/+p8uv7U6lo3k+jYNNtF+Nzkfw4cmoGx2ss7gOLEoswpBOvp6gYt/M+tTJSkriK/qHCjwThlAAF3o7t253OzwsXgyJjK0ZalNCfxfN/5SATNDsfiU8HV0/pEwJfHIAZXc6LW8cuChmaVBs+3EC/bNvx3mZfqUpnXmHHYhbI/tOrcxZXVTk5r7hs/nWyeZ/XA7XxCHDhD8nHBKZN76ihyCXTl0IuQlrzDn67W5WQ0zsu3hTbjyEqjmWOw3uGghQ2/UiGsKEMeE98NJzJDKzrnwfwuAZSu6rwGJUSeW0+2xncA6DYRn0pXaDeScHr13t7dY8U5PYj/d9QxSoO8kQoEIbQZJ2Co3PqURp47MQjM27rKadGWylUUVoC9L3u5psYjQv1yjSARjviEpZs+aU/3XCVTIsdevJHJ26qJwXY4sXQzSkk7XYpYhAfZ5Stfc1QzKWLxdfyf//KfeUkznrSFW0Fx03I9FxdvtUQTt3FBaW+y/6mlfa0xrjbQmvSJEv2++lYvfb49tkWlVH5uYLLc+eCcFCTiDMopYO1ybEPjbjG7NX/uf7a/E7Bbdd3WwgjIZbnOWwMqAs8yZNYsNejSel+JfUGhIXrfNGzKTwLjcP+prX3vN3aBsChKcdVznKrHUy8GzjNN4/TMZPItv0cwD66BnQqSo/ylDPSHWRoPqg7sRTDuyxr6Uwaolmkj3pk5fFdRgFXJhoMO20pIDShmcOqE8HBpYY6regzh9XkwWuktUctbPZd3JPJahNLcF7jeH00bEnBQ22Vj0zfltvQgqLDKEmvLtoUTEVbjx07UOWyftc1BQpzXSuJaP6hvaJFaiqbImsEdl7RMXa+TFq7ujzgW9r9/fqrV81KLaTlFm9OO0IO1Z7wbu+lvDDvDLfOykr1QTAPleBcWoC5O/epCA2sMM9MYnRTvTMiIOAGT00pFwkxNQMpXc0lb7rKmZbEAD38H6Vv2H0OhxcabzzjCZRNW7vKQh/D+ELkLShc0tovRSZDTm1NvXbfcfNAjKXaiuuFbd36xdG8Tk3dRFi5T7YI0tpWqf0mc6Oi1b4u7QqtkF1OEroifnA338q0rqn/qnj5G2xUqesrKFJ+WjBKrmhKreP7xvN+u13CjEutpz4q/MsSn9TutTqLEeodUe1OQ4YWZ+4LgOFjH/V4OQNmANJZmb5fNAREN3R7ej+SmUG4rn8rfV68J1wQAKEoAiM9cpCR3Om/3beinp19EhCu6WajTFyEPE6UQnCVtzEYtzagUfYwfm7HEYdfbhZlB7J/avZ/dmEv0SI7NT7bLuDtPicQtIz+vveQlUtIbvSZikPSzlbY8BsOXR8s4mNVder4jHPmx1WSf3z//qh9Nvl2hKJDAK+xJKriVqb9vDJRe3IJppWg4CUNM/V2Ot2u7aO2pJHLuz9aSR66KMjLid64p27sEi/kGnouW3amlqrJGg0cOZAA2Uew1lRnAmJ79GqtydJuPJhHOHMAs8fj+oFxh53nNRNPgKQMnzCIR7Md0DaGWQisdNPKYpG0BCLLa0DtYIFbIAbmZ4ccPE2c9Xw0/XKK/xfWWyuuSbyGjROwwog6mHe23Bjib9xaSEfafbR06HwaCOPcYbZGAUunVvAsc8Uo7+4XqUiIMi5McHA055eO+1Fr031onX+hfe9K5JokEgiFS33sx+fPUDiENdo++EuPBNKC4bkuFeuJEandMSSHmCMA91qqhHI+MGnmY/TibO2H23I9mqzdO7XnvU66sTqULk/6O6hOsm8+btGvAukimhdIIsaqoHE8eOHG5XXqceKAPIngX5cQm7BDpFeLaOwVg462XZQE8KeCxCp9Z6DFPBIANMpNG383N6ITgcyozys7uqUUVJA3w8dALVITPHXOSJD1SjYIma7ZcnGh+t9KKRSvZD7ygulv0ojlqFBxP9n5fQaJzpYqMEzZaAid/Nfb1wQQPEeemfz9kEsk6RtCl7V2j8SMR+JEUk1/dt3Uuyyxm9t+rHTrLilMRxcHuxrqRVxdpal3edhiN01OcesTyjOduvn20kSSqXNKO8B7sGBVFt7QoYIRgAS5xc63/KkymAG1GAcLSqCDDPxwIyDE1BgtP4o1STIC2YvTSC+hhWm8OPZ5z5V/dYbrWvgXTeN558VzA6kkopVfReJcKFQO0L95gSlFwBBJAQL26I44nkI9MBzkVpvgSeSNbtFN5EOz1gD/UzBX/jY2VmNMP1djzaLZkABBJi+Ui2zzJ3hY1n5+P8q8TdDhpMsP67ugC2gs/lKfOsrI2TFVGFUicCuS9ylPztPq1rcwOGBqNnnNgctYnEJH4Ys8T4Db/pAN0+Xcbk8F6IOqV49gTJfkAH+GlKizBOYPe4KIfDYMnipuznu5EWqGtwmxAWNkuo5AxhR7rhc33aQaI+AJJl8QYsIFqnmsIBnUvKNTttDxhAycPGUSMtMS0B0Ey5iF3oGMKXWZpQSWqS0kKX8HBMBgT6XCcm5bD2HAySGtDJggJSKj4fe/RvPPSwoqerGmk8vwd8Aoif2/iCzYLbGs3PfB8rsv5lyCtsp1ertuPHoOCfLQ+fgBPa263i6ADY/ZXpYiFUgecfZN6So/ejdqZ1GXH/KNoGj6mKin3Bs19zr9RUrpk1+5VapVOqujhWu71lV6e20kU5LpMRuth6kfiJ3Ip5e8eoSVdVFYaOnXDT8Xt7EGZuhDv23MlF5lMSkJlSxNPLlDjmmd2Jc47L/f7n/DZytBcUEmFIFoJIv6Kb0gar45+BdJmUNvahgsqhmfcKKCc2oRVLxoC98+oON59/HlcbzNAMD3V8Dmoq2IAJWgmJ/9og8tx/bkXYHDECxIxsEJI4fNdgp34cXluAF1BGez1FQmLvtcbZxQaIrTURA9or8Y1Q8H4bZG+baXVz0mSmUdjYFsO68VApbbgB5YnNQ6g/tOvv1pscvibwGfgva7mqrJyCa1V81rYgkElBsGPm+Wb1rln9uPy+KzN/KnLGtDJGwLPzTVbcbhcezix1FbhmjBsDZdu9T1AFIaMKbzvkqOGc7jutGwNAJiU6GHng7pWdLjC7VfPFkj3Bdi70bXDm9i4Cwq5CzZJ6ind+K0KHkGxpDKXzNOML7gn7qNz99c4rrr/WZ2s3EceLOsr8GbSdhI6nO4/v9VEOXZ/WK7XCpjd5/54ni5IoFKnB9Unh4xCJlCDjNudYJ3OiP2qg+brkmw9z5XMdtzWBuZ81d7hGvGd8mIe3W/AsNe28IeGuKn/nDbvJqqZeJuDHsihEXlUDAY6KQ9Gbmmebp5HJizSvX8D5rH1woc2qWy6zmVxC+rwP9evbTHL2CfebkJXMhMZzOpjIJEK0gyFWEMwZaIp3IUSfw54Sk9N/sq5LffbqXnFPI7hlLbPayjBzy31rRfjrIIWOe50bbeunctc4lzUnW8YIPXCLvftcTtfFDm4kkHTiAeCn+zypVZNmdbidHchEjVPn0qBeF6mbnyM5zkUVc1oCm6h9pFPrT0d1xaoTj6MkJs0F9czCpZRmEgMJ2H9qL0ZSDOPrycPqgqf1+MCBpkljYMjFGV+6DHY6jVOH9ic2x+ICj+W9BuNPEl+5Iqig2byTamVjWq96zZ6B2/DRS3ebyRdRm9cNfpXtCynheWJ88+jcU9xpL94uJxXzq1UPqV1X5ebXsvvI/53PUhbj3SkAsmP4j/aEVAELYOAW8n+dLzfFRp6G03ELT3NStqpiR3nZs/j//yX/5RLCsbCmztmxkm7dCWr0AQDVNfEL+Vd+BPJxVpM1PiIkOrZEscNzTrgVbHWAHjLI4Wq2vO0YFAN+YphhuvcmdbVK75VHUneYtGNpLNYqPSnSlQBNJMMXwz4elVwYvz8X8t7Qoo1Q0D+yxg67LZztr9qPw7gX23i+VJkVhp40z9pvcMd1wM0QH2jUr1AGTj02KowMIlnu8KL3fzXzIuIESg6M8wIfO3RXrl5vKohz8vntXF+nZ2nXUI+M2ofVZxD/Fh54WrxWM8FvNXg0i0aQmK3f1rWNRAXuiXJo/j//a+///rrr8DKv+RSSNmv6wNZEArtyT+j+KAbRYL8UpLlTndJHUNTxFPd1hxj3CtKwxbhmOdyahmrDMQYaeXSQJIkG7YuKYy0YGQHTUzApz4kv8qmwwiNCOhcqOzR8cejp4TU6iXrgNpcLiJbGmdsYvTX+eZzQRJKG6SsSRqTTRiWm3iUxpzM6TfZLJB8ocSNOqFt0k7J48kIkCQJa88qyyWFK/Ur4J3ZI2BaFwm5UiXQoFIzlp6VaFFxNyz8GOqLIf/rXwL36uK+Y/5mFRQw/lMxxkcM7Ei4hd7Guy4L6LaEviYWVfgrGo7/UFSs1HVbo+uUoME9wJz12LaiOPokRuWLhrQb/dGDT6+Ajd8VqPlFkenOYgQdHisz6lwMjixcIP7Rp5lmz0A9SuPP9VaKjYDKTQJHHtTbNMV3B2G/O9CvwObvDnHp9rFewf7QRhIMXPTohBwP9mXapN7rumhYnMttOsEGtYHXNbtrF6c8jv8DLuLDofnGDTFYLCIwQYyxrtdIeKKNBy+NjjunmIK6/V2mb/C+xPMQRS7dj/2nqmF5odTzC2C8e13bgTJrNHFTbmYGXBAFFBTlDl5tg97i4CirSZYAkwQRTRDqxplFx6T9Iv0kiOTW8xXl12wt8bk83F50ebq5tpRDi3Bd+aFlpMFj/WECEo325+xLox5p2SqKQrpAkJLjMmXkcEsR0ePZYrOkxDwYT6gE5fQCu8HAqhvsEP6xa72Y9c8jwSi6XN09GlRCE9W3eV3TS4xypVsSGN1r/76cendezdk1A9k/j569VaxkD00K7+4PZi5W5zVcxF2P5+aA3MOVEI8CVmgCRNRBvd0j+CoIBi342KTseDi10aYrro/bX8tWcaarGZSj3YA144jyTcBF4YKiq7AyoVCXGEaT5Kjt82kvXh3R/PP56kMOx1HXS5s6pXNGDWChmSPCwpP9Y+vdem9LXbHemKI007h/ElerhYf7ME5TiJpXGaNVjT7rCutKc4CPA+/b89f1WhKMEivKJmfjCy0MVq73jbIxf0Me9X33pBJ5ColhYLdXrghq3+oydtKaJq1adPniDwlC0sQDxNbay2gbJ3L1ZJNaaMotqXkYvyW0NE3Ss/a3TnssEbIL7UhoptCT63u5ZHvcz9dfKHe9J8uSpyrId8srZNGSmlzByHFEYkG39XFG0Cqqq6bK57p6rmdcPgHmY4EwMyChMUXRPJAuCzd1S2zlfrJb4mBGFpgchMaVC19rdOtPpWh058bS+ln8hD/99/2AMdRXzlBCUwKVLXZpuNZMVoWeHo/iJRYboATPptH4saAoCmAonbtniqRF6ew4j245Km4cG2cWv7T9WW/Ni4RaPuxS76dLNq6eyq73rLec/5pAqd4QTa2V26sQyhsO1gJeku/4RZePn7JVCxmqu7iqoqhssvuOlkq1o3aVPa3/H6Y87u9KdIHl0JhLi1jfuQ0BSsDNJ2lZCSutorUj5aseoZhP2SLZDDTuE6O/tsf6HSTtt/3hZ1sd5kRGizVKCgU4bpqZ2JZR19bnZ7n1DDLn+VhdUT1zObEs13G7jsRjPN6pusPsjF98NxfamHQLlNzI599HM5ogyRZqd43xX3wIHQw3gbOpQ6Qm12Ti5kuk16v8OKSW0zBKeYuduhREtdQIasMefOg6Dzf9UIxKDRxb4Iex4jtRWqQ3CPQdbH3dbr/IjnFdjYyPD+fbbVGHNaJccVVuE5jJn1Z0Yh3mfy/LZUugN3yGIC6343sd+eAKH7XrvOj9sH/unnCMBrkTGHBR8K4seSQlGhhkB18DXkW+6OYCzCPWykBBQKfTEk4N5Q4737RJmh339eRamB95DOO5f+S0j/WIGyhflmyEqPpweTaYBSYl6rJjvLE5OO49Sfen3fvRyHsCGeFEm3p5od6rUsSRTCRP9cQf1kPiae/j7s/vfxRBejK6RU4OcBnWXVKdsE8g4NsQ2iNUMIwLcQg/lTKL4gRsTe9sIBces46JZcXi+XZpesOPkwQdHe/5RS4uRqVaUZmjM2icwPWtWywMXXmEIPuyj/CvXEN2s+lh0NHY4awJIOEW3Da0nOtSHd0xKR90a17XKBanJQDpvIzsYNeuT36fP07ivUSK7BL7tKhqsJAxXp9mp+CKIi0LacAIJI6TFoUdvKGaZ++SS0gzjhpE25NwOgGWDMYRAsxpAmemb8+XKyuurQ+tA41F5A0NqQeIy6+ySHwkseRmrRys17eSNpd860AR6QOEpgNtpNXwPQoszVFOrs4uXboy8EzQtkbmutSuw+4f6596NOyTSdVBLdbDvGm09lPRmCb/jufz7X6/K5McezzdWiv35z5YOV6xz+XUMoJ55LPxqRaMCJU0qjA67BbhyxTuIf8Kh4mXjI4iKAp1UNXH2U3BvqcHdKACTq00Sns0QBhtfpdRZ/g1R3RUcqWLA+GEu0t1DI7BwcRhBUWGBWfIEzUcpWGXeXh2ZnVLKz5E+McL4OhLT2RXMrRITWnASCcVtw8RV0NAojGLCQzhJ1kvoNkqE+559jQ1M0kKmqJtD1cINYd1e3yIBxYcgVTBoryR2xsam5ug4oawK7q/ElMihuCeT0+UA2/hHsJnRqoutSCAJMsVx1MZ3J396GJhKtmFghShmy47u8zSSj25Y/W5Y8GqzNAuk63yKrE1/gh5bfMLW3k8nq0yFnG1S4k1lB+VoV8mgKc+aAwRdWgKi8Ntz5244lRLDSHLTMVdHAgNPkhUNHj1QDV66nbxWtZtuOX96i0ubh0Z+rAfmkS/0ClDLGU5Z7rD8bTdV22AksvhfH+szkshRcPRkC/0kWEhoWuxV28ZfbK0xsxz/auwrXKscIs/EOurZYZtHuISjOD4sUrp5jKoY8Kylb40IAylr7rAr1DwP/7lP3c1apIiSai9ycPBNw1IMbf4OT4VLWKYbjrUFLmZRyc+9/eeX0jiQAlX6AVU6XnqzHEyioMgHoAzTr6NRF35IldgvShbZToh1EZqYkP7z0tDAHHK54O2BGJqoFFSSrSc/XysoccFHaYP7suU1ZMYoYqC2+Jl39e6QFcwvGdrgmLiVObscMh0E0d0pfmZ8pMwckepsCn0ckDXmRI94mvD43qsi5IEowqhiKchfaXEAWOoArtEPi6anj3n5c+s94rJ3MHVlMplbNGVeAu4tY6GU4EAjwhy91i0vjZ2J/aQRpKyVNDKsUmEO2U7qBTG8VDJYznjRtHOZV0TppRMzNgz+YVnXXLDps5io+f60/aT20OZURDitRNyaInj5wexplQa3mvlkuvOerb0Uxl48rEWIowmtBsIr6uCGQp7frgFf+2F1LwD9I7kpLpAvwVnkzamnHCVkmEWZrRWV2MEcj/5ebiQOGmf1g9nVheqB6lDDnKV16UBg1NpYAisShjcgbLQLMc0yOc2uiCoCw3fCTzlrs6dUVt73mnXq7WFz1npFpeFdCD8rE9Km04KTrpPpyIvjanYaKYoVsm99PsZH9drAMGL3TY8+alJ1DLiIIrlWfQH7WoDCtNQQCi/6GxT/SjqobSo3NGsNGBo0Rd+r4o7o1hw1QKlrNN5QOP0avCla4VwmUZSmaU3IUEDq/yipSouTWBHsdJOzO/L/nS9XRm8pRcs3lsnLuurOXMcRr3rnTPL+/VI9t9JyUPAM6FFsbaghsUwzNTke0XXimIGQoV1zXx/7uv61/UvjddmZ3eh4+F6pWyEBJup1o8qUtHlTP1xfzhiQc3XBp+oNgtXHxTcNSzZNoTqBv7RjMFKeHNRoACELlD2kON7Fql0HHe0imq9312gi+yP5IIGI4jX0H0lbHBJJsFMEHURtNyQZX/wwahN92rav8MI+CmoyoPY7rzwzKNF0U0Q4RhnLUsv8vjskDhgoEH9YmcU6k49L/YoFzbt0IBvI1ZCv33EnbORGl2lOqz1SRWNW/MpESJjNCu8a5UNu9cRjgDWqWo100H+VP5VaYxX3DtGmgVlhbOD+l9s4NDykZvBzQz4Ot+vuTTOP9DY2Jc1Jucn37XB1RkvxgP4t1jOcFp+ujTc3AiCXovxYvm9qjMrEgs31+fMRfA01T2VWJooInuLykaTn1zalj1CofeklPCdqJe6X5XwafMvQfeUTmZtWihpSv/SAlDwGIEy3TrIgE00jPaim7VbM3zz6lW8zY5iTi0Ci5JrlqukZuXm7ugtvXPz9EedFSmXHsxOEzbLwWT+lPR6YsJ/R3VbtpMqXF6klG/Tl8K0Mqxqvafoc8GhLVFc/nU4/7pVzOhhyVkSV1lgIb/WZYULXwuy9b5dbz08kle1deK91DB31ofGu8AvnGny56roQr0l4qqpjD+40fTnupUFZhR1t7s0+CSkKqi+ql1c8aBLlu7DZFAUp04ljKoVdDEgw0QYPbR/82SKhk6SqvN5w3mNUrlAvPR9Ji4r71v0xOINB7B4e+e5YMvB9p8/haouQPcUEaPG1m2NPamUutTEg1vpQWvXM9oebJhjud6QBsAAnnAkUyKyALxLjLZIRx9kJPZzZYQLIVxRpqjJ8Iw8Gh0N8+4h6Z9PasvWsEzQJAxgkJ+Vao3pNCiGGWDv9efPz6/bL8oH6jQdqRYS1BMLptgL51SQaMeKpX0oeZ33PeeOc5Iuz4Z6WAGlhX/FXlDiM5Uhmir6CdbOL24KyJ5zb/okNuxJtfJm0pQvfA3FwMKWYKmVBBYPPz8rsdFQQlv+uQNBXIWLhEUbIQViWhGVRjpdtcbTS1XGDgSQROqpJ7V7LxgLCo+SI4gkYLbDvsXdk6lLpPrJZpQpqHV06O0NDA3bR2Kc7F8pCG7rPTtV5Ce7iiQlYEPYdbBTnQwz23O7/7TTE7IYZfztr6Q8X3OmQgYMfnp9wX3r8ed//fOP57ZdZhcf9pfKGaElpQrYmRdxa/og5U2JAWHNc+ECyG17gMsfgYleLsAslBpyU9NG+v7sPtdl+a6jLxG6wl72qLN5uuuXx/mxYdDTBcQoIa19Pl7tVEhujiuLEf0mEYPSq5dOfjLX+bjgxsKkadqeE8GvKoiWDMz0VKkiVEfRiUk2KV8kePQkZOhlbJZk5d/4BYPHk9Hz8Xx4jJoFvIQDWd7K3DHsTrUcJVUwBxumoToicR2Vr4vH05nIvJxOP/cEZ8x9PP7+TWG6jxzKtNJBuI/zMYkkpaUQC87vxGqD9UwV7ezTP5OiS7SHAzhxUIZ0hbJOK+7dRKTtmjmvKfGU/zvAXwVbnYAoqNNtsJUbSl4jXkpP1XSzUwnmzOCdiHb8E1zl891OsaOjsYW7d/v5q9WvvcYk1daLnuj2GF7UsbNo7eCZyvFT/cW/zVCSp6XrSBzQYhEZLH2p2t62bZm3mmp5Q0lc0yrsVlP6sbXDOvFqkyb6weWPyzLZhfGOQJ8edpuTQEFxYo3XuoTowW6pJulPQdm4tZouAhdyDpwV092LFfDYe992ufW3XKuzxdykv1mFzIl+r5qJzeYJawf4pXWO58uJi/tmBka3x5YAyF6uX6FedRDVVGsouBhBw4+fCrH1uzIXLZShXtfTvCaikAexRjr0uCb7XrdZNc7+uP6ff/u9zD4AWVUlT+qn2VMyHC0viO6RdCUUskE6zdH5QWBDdTsxd3DWADq4jf/EvksVJkUVMvZ/4Rrab8virBhA5PYCU4ETfcRpu/d5v2RSf56tu3+yNM7AD2mMlsHqiPa7zsiTlsWt2+YW74f2uBhIDjx2bZThxote86ODf55fXM8ATVUf56hccEv1mhPPCzAVOJ83Y/7Z1r9uv35+7sC0XJYWkKYBxpXljy5clmtSU4el07R64BtjNbhDcmZ+CaKieHTd9/7C4Xk5tpjANUdOo5/0JqDj2J95MQ6D+MOdkwSjjMP5QifT1jMRj6j0S3w0khirF1mldhdCEJo3aYO3cIu7npZLMy+6w36+B/fyRPceKiNWQ3p87Q/o8X6RUBeTxhMTOAAtFKD3GKB6UgzPtBVevlDe2WZW4ndF3+7aWwqZwQu6ZD4hW6f6E1P0IpqpEF12VvGcq76SuGSnlKotTmhVNjsQnboFxBrMVj24/fwQFd8lS49WoVYvyCySJ6S4pYSqxW6NZml/vK7j33lktNyqwJbafLhDZ7bH+ut2O/6P/+c/Jj1QAHrDcwivrSg/m/aNZaf1DeCUNcRLRAym9YONfD2ZAarg30/cwtauwyDiRO2CejtoLUhmYSQ1Bv1n1W6ihAEUuq3KE03DGdxMTK1lR4WTGwlL33GxklzYBaatRZLMcmFlhgjunaiFXaAIHMFR8ij80VmsL4x0qUFC8f/aWh4ede3abV7VL7B3zX9qhI7FipP6mtRK9DCRSzFsQQVt2s+RwpJInWXtkdmUCc3gPdq1dICAhU4nge2CGxXeLCXPfcgLn4TGzwMOqhN9x4czanC7llBX1W+X3S9tpq83Ykede3pvq1PW9aHsFmRqZh1vIj5DVUU3hdXrCaufyRgCumyYuuW+Y2N2NUsyoE0aAJ7cI4KzsxBTWBRQjTLKnoLlc75Stw86SRylwAqSXjab2k6C+SiIM7vrnhupwf3VBoz5Ta+w5EZOHJuwUNbNI86siMVILfYbfbjxZmHWSIwmAm07xg+ltDZVteDumgix/kObVbKo5nBufHP3bnrZfeTFJqBmnIhvdb99tgLM8XKZMc4ootukh52ftsYS7gzBzhPacfDcWAlRnDetVr/0QsCed62mFm+U01A1C3QdTMcqo+QawfSN1O8b1/dr7p4hPG2DcxmhYUTNYX/X7d+yoJQxvc4kDUoV3t1Ek8slxXp9eSag/x6l3TYGbQRnuNvHrlcZwR3pmqiu4s898BwB6sf2b3rvlpkKyk2MqIbw7fuJnn3aPhGvnpAS/L3GXh8LCiBBL8eX8kk6nylNXzBTVpVZmublfO2vBG8ILMw0Q6UWgmI8cKqgBBesFwMuPeLUZhS12TXyW2lMzCGniLUwLH2UWBoO23GzCIEhl3ZuzJpnwiLvcR+v5+hkJ94q4EbvtE+k67j491ZFB1D2/wQBf7CT9nIKX6A7X2k1OY1Xsa482iqG2sSYg0LH47oeSuIHfhZTjNCwtaa4bV5zxfXu3KrHQqwieKCe7oIbdN31qnufxLhcK1zShlJKQ127Hsss97VmuJVN9C8UllYbYdPHCqcUZekHEqZG7zaPXo9FzeV5lpFjZBSpl7eFLuedlx55iH12LfDRXFdws/IjutPEtf1HMopLMncIrvDQXXj/jm5jBic1F+g+3x5XBc0IOKfoGfcLlgmfBSvuW1z2+mypRREgbAAiSog/ZpSwqbPtfp/qozTPXQMM8c6LxQp0tJojZZaoUcU5NTDMMtH3CbWfqFfdcA2WDOiq2xkuAtGaz1SV8MlE9xbOCGH98xMxZvse/GtlhNPjA21t1IC/9O8RPSME5BZYtG1Dzpo3eRfuFwr3dPzpOSBg7BAfYngAqTzpI3hm5gT3gbjyL/PIXs8ZFQ2ZbtxQJxHZzriafZ0xxyb880iR66+kOfsLH+lLxtlAt0jo0dx6lcHaC6XnW4FcR/imp/OQeoMgp5qiu/FMiVwwXxYf+joOjNhVQR8Y1PVQHqrznL42BwhVPy2KVCnpJHc45AVfjp/IXQG8WzbohpsOLbfU8wY36+X1crq3yQe7cGOJw/Wzl3yENHrSKzJuzRwLHhx/Xd/ko0CrWqZpncZM/NigHa+1N0HLEbYVmbUk4SWSQ2CZvvU2e9CSep5k3+8/P5lOb8WO0qLZ3PZKEAt6f9q3SJmIqKqXMW9nPnKE0JCyeS8DC6bTYd1ebb+jD8VPAuDL2w2I9J5B55dlNNhBlHLr7JDaXMEFaCcwFLmse2kcASHIF6nXmt3KL8hrHMzZ+CezI4uWOLyvy8VNxEGD2b7l0TzeQIe2EA/UpsMS0zSZe4qXWe/n5q6p08pMogh4UUEFuwLcV0mGv6epgCD9WrrPTH5G/AF4mKOMwzEOdFyTU4EQybMGPyrzOJ0HizJCOnteHA1U9wnekVet4aq60qB9k2quJWBFkNYkN5wwYSYk6C6384tmaYkjXdMlypVAT+C18lohjOeaN9EPdhTbW0O9s03ydabvioTMEf4bbdddAoqe6jNQZ5g+4n6tFpLt5M2aaWBmycGZIMyARLOA4trJs2gOCNXhh52C2afNIfG0/xp2EQzTERZGZQVB5RvXsS1V1mA/72kcy2i2C7h0bNw8/zmjRr/6FKfFnD3U2brXxG8TSEWz8uyyLDziV9ZxepSQi1L8FQ8BNMhPmKbCxwg5yA1c/3gmEpBZpi289of79hO4ACUIMeanvCOnhspZ/8USh3dTVnCM9VnoeF61DRQiq6YZctsMPQlnsoH5luXa8Xz5Qh8xJ589tnW/uXFjuAzXxGLWDWZau/2p2YmXyqF0BqhUMMWH2NFNoqnU6J4Xei9YsmwCQsPcOOVKR5VDsfJ03slv7BCn8qqmrj2E26jr8yPp90RP42rlEUf31+jPuDf9U1HQSoqAxRO93wOnOR6bNQUrdGQ7Mp8lNcaVgNOX7HA5nPEkVpbN3XoYpurGhU+NrjJs0+HuOKzc09DIBpmg/lTrrg2SQJOT9SUo7/iXNG3WIrHf7E/z+OzefWPDvVrMV/o7kpYY367Xm4xQGm2EorCCqXC6nB6z4UuZL0c2vePzqrxaLmmVDgIZr3AYsnJm0rys5zIuJRG57fvV1mkuHQYaF+aE/bL0XLlTeLSJaZ5DIjhN6hm9pDF//fqVptg1yqArfJ1gaKA0KJamGIYkdGziUIuqe12r2cRXq5Z0OZjtGw1hJWbVgOtC2HOpmq43oCUDZa+KI/Qln8RLvucM3g8bnJlWKGP7kQsYWd5m3mZfHEiCoGoU3PBO034QG2W0b2rROkvZhVjpscogTLKCKzzPiYnOlCLDU4XANX4aZkJB4V91Q8G3bLyIcSW/JMhfaLaXJLw/j+vyCzodK0FnawZUbh+mHJQDsWsR3jTb/+9//+/rr9vMVafNNAQ3F+/YBgMlIuR9ZoDVJ5eGvxaFtKXgRd6h73etnGoWlnVUpbyTIC97O2XMWB5MMrJTXdnde9avoRqfpGJcVihVtYUMhl3//KEf1EHbY30/yO8G1KLQ2GmXimK6ODq4D64a18HATLQ97u/UzgUCHoengEK1zszgCKbXC2pyKIXPv0c9R7FlG7A7q6HSUWDeUAe6VASVH1kuCl1Oy+/7D/8ChJYnex7P62zDV37jyRJISMJBrsQQPcHQ3AkOdURh6O/t5+6QCva1MhoBYaTTQn/+Pi8VSboU7NIP2f98Of7cfzIfv7pQj+BMJVi+Lb9nGRZWtvTcnx90Hrm2qov1n/diufjs1/3xv/3Lf2zcHdYpkr7I39IZDMEbxY8Vfd04p95oHgoRFd2+CKtGqBRs39wScSEX2zmSs1+PNqO6N08yM5bQTfqgltgmjQTNz3b7JwzwwrVdXdEtJardmAux7D53VFjQjt4tYkt+G9GWLJzBC3YQW1rZMrZSIbf6DxU3stGrx8s5HdGTzGz0uN5un0cvEO7h50ZzWnhyuiz33uLE0vkPMlERPjq8e8+o62rk8XIFE2CRIJlbCzufnKx/7oBwyjsocNqUaglaUfVbBXX7pciVjLWVY+IXx3IV3o+5YAfMcBfTlN4I4aY7bser9jOZDBSwtKCBwt4MNesysiWmAR2W6rfZ7gvF8BLu2WapczftGvnLFyVLtAerGvtd/lctmMThmBzCIIQEmogr/QZyI1/icxX9HALpiRjsoqmIoQeZBf99/VmuvRmV41JrSXT+rePuUTvcucZW+CmkL1eMGfWVRZ4PkelqjTHPBiKJ3azj7rJlmTbANmqkK9pR+cHc+QMXHOEznCArtyhOBCxzbRQXE6V0ooAm0l+zJll2zKBpB0XIFZyC9ifJ4zi38G/tLltKVu7Yzet+MjIRl+cIzcf6uP51k7Yjkr1yWl1xuT/+RNUSPwVO6c7boAKpSKliaiw6b87kGAeyMDRmt8Rumb88G9TFbuxb6OYfro1JdVbATJPKeRpfYzFU86IZbcSeKpo8aSlBF+14NyoraI+cEkUmIvMxj28yybZx5a11PV2RgRvsrErgp92lYY52I77fV7TLVYwy6AKO9kC9nK6CTj7Y1vXXr9vf8kEaOF6BCl8AhCtAaiGwkwkkLZ4LXsLleL52PUfqlkgBIFfwewMIrCZw2zAl0JVzXg3d7tOLNaLIc5kKY/EZBV8urBhX6CDTR1AZM7RUv32XZ40KgDSCptkx9wW9nousAaczLAgrJ+RWjelJqOY4w+3pcP/95wDwz+rLOOnciIzmNsIyLqm/uft5uf1qL4SWB4ncYgEaou4GhasMA10jyVlYA9GBH+bnXrOVfIAOomaK1d6j93rNfoVftSm3T9GGtETB5Gmn+Br1w1ljpXULfUU5hMUM2AEdqQeB4N1NxVhSh77DKp+HDA2fgfx8vN/vywzpC66HXOUGPmWESCJqqPCPawXwkyxcbjcBovlsEJ8h2y0N7Z73e8+GyMa9QL71mM8GWkpZ5ZX4CNLDZAWPXMjyGqYHAXyiUafQLSi/d4k2Fv4+RuTW51aQcka6Bc/mhYph3o1CA5nL6zu8M5KmNcBz6mm+ZiBf2/O53K4o5nJc+KWBj5l5jqO5ALTQDg3XDwUpbLGvWwRa/53auKGAmAVWBemlVdYYwNFhosfsqw/9yMq1JIgUFJo/t0kHSLtise2MEk40GWgtxeuPjpeItShBIgYPu8f9LlKaHZ0HLb8s18+99IA6YbnZol5lJuiofm3Ct5hubUeqVLVajjnenxuunqUJrWAaf0oXorOluG6cR+ddhN+6w28hSD3fwBlE8TMzknf+LhXWNY3siRgAUfbnuWZi3X+e/kN98JSY4JfEYmzRsgxlQFd2Mp/Q95DQDsZxYyU9X61rMng5njXPyY95W8LlsLzf28yLxtB8K2ogq7XLM5QgFASEvrX34On45/fP9Xq5LReqBfaWeT1lpUXyoXzL+42FsbcPW43AClFxyoRJegq7HUx9S2IQrJmsWioun7l0UOkhRxgm6Z3VuFpVQkrUXcAGbhvSxUoOe26UXzHjDkFqnBj5Zm59f7xWkkMPptSl4C+ZWKQkD1hckyWoRrwRytpbAXakNviDZOm1dOFYFIQno9LotuGM1F5vkkyRR9sNEYhIARuued6ByYZhzFEk3Y7hYwZ3dIor6HW6a+kxBAfCkd9PzXg5GVSr3OpV6kkuKnu6na77czpQyW/kBMMuGHrc0HlD4Cw7mOB8Buh4d0juBcECbp7ccEZpU3RHdpnQB0w1MMVYgyxYzVpdiZn1RttHc7Lv8SIl8rSU0Es5ZjFAvtZuFxxZsD6Sk37VrNAYptxBBJ7+/PxGag56qrDKeu3wmIBmMB33r0DNmPExO17PTF4hn2k1tI4UvUlA7dUjqfFFpB3+gMj6AGweUUL7D3c2EtgkdkskNB0LI7qEItc9X8jBh5IyKFy0sD8SAoqRLGZju/aK09rC2F+gy1RFsd9ae6PtEo32BC0FFZG8zAbkGhh1zjI5yHr2iISQKGXnLkmEwVubBU49QYZFyHUmapSqYYLpLSSlyna/JFA9dUkypytngqcScbn2bh1NaY0rG9QQ8ZgrifN0tx9RS3lDLMNaeaHxgkhlP/1ojASwr8sjwYy8q9EYnxkbSqtMyk74/3BcREHWh6mWXRShzc8FMEVjY4s86eLl2fi/ioY1dErVfbmeWTBQMH4vbC4v85FimCdd91tY5ZeqkgicmzR0EhJbv08L7DUsRJ02boxIBOG54c4IyxVPLQqus1HT5+cnJ7oPAtWHwFnsFF7b/a7YdG2Y1GCm6rFfZLI2LKvv33h5zLMUTtcwsetoGGtg8KE7SlDtTAy4vZuKAcUc8kAjGOQwMq/5U6rkVcGPQUgDiTjqPMwujVEY0dTCMYe5PgsBgM5E6A5TUs3WCrpPd7XFwbapkst5JTgV3OI4SaoEwbBqN5VDy8N7MLNkwh0t2C9oZPRUxfGw9SiT7nYlyfIxcz8OR61/lO4TJtQLAp3BbRyp3Hi2hsRd86JPmxfS8PRYXFf6k4Li/mMDyrAkslpI8HzROgBzvp4ffxxZ1Oo67gnMbrF7LNdbOzCQn8ltltxdzlekw7h//qzXf156hcjsopUIEaAPOagIg+rJa/NHg7p4lZs4q3ktGXsLC53D8AHPXaiZ2UdJZ8vej9c/kFLmAPYEMzAPvzmpvHu9/tWIOUKW9dunMNuyDQ7l+i7OxWxSTJT4GgU6xa5TMvJw4cQcUnRbrTfQ1r2g3S2KcBgApMZnfRyMdErQpc0yQSE8fNFzJ+5V3a3fs9LtvGNbIrcc1yP8shc3lpd4H5gqIbtIj8VRv1Wl4hECI7smqHpnVMwnOiCKtmx25NB+kI1lvKGdlgNFDaphDbGBmsP5YpNlDjuZC62wQEQRCbnNbJLQHXqadRamAWdCBTW1g8q6QtzkJ8c6I9IgTT9qotk7pforf59kgTJkQZwzeEZMvH5dfrFJ+x620v8ZItgnc+3Pl6vfnOSTqlkce4T5Mrq7qQerkUCknK61seIs7RyOu7S7Zap9FNTxf/zLf2welYkrdWqmIIwswbZs/6yHrQtxF+0Li0x4OrbAO1HHUFTXrMDfP+UY3NrIYknEQceBJltyUiHmiq3I6JiQmAJGZ6PsT+9t3hI1OlqfH7smXQfgLu1yrbAqG5YE5uTEXw/ODI9yjrCNKCPPgv9xOZ1/7j+ND1TGsGz9oTjCwVzw1evMy/zBQhYvgsKprqYDyv0uQiGy5ZtInfgYM6Bd5zYXJ/BnGqowZ7FaHp1DeL1OdGh0qe6979WAs4JRTpKxtx+A05x8pmV4xNGt5igOpihJFh7RPxDp8KPZTl6TngDkO0s+z4aKZMoz9OzvP3++l6s4cdH/k0s1IUNV9uxYRiExtMOHgNejHM4dWZAryZ1oeSevXBqkPOzk4Lqofpi33PXYbfFamahlWID9dLtfO4wd/STtSTZ5Bm+ogigXasLteiPHLLrbzeZbPdArJk/7n/v68/uHd9pBnLMOp94t1ahTI3XkTtGkB+/nfXYhidlYYSeLvAg3DN9w+GlhUahxBWbH4jqukTpHLujLyOMGrvS6yTGppSEh1208CXLBM/87sHSbQsUyLuI8/+ks0/nh0fwe+PhTOdwQ4ezf5EQxmkDmmN0b6UvNXarg5bUuDZCs0Vg+S1YVvC69zKhXjEHdDKlkOI3X8nNj/+CxLsRH+QzeGSHg0fTach+dwRSpByFQr6n8BSDUsYJDwt4e91+33ozj6vGmxklSp33jdNCfx4ILOZVBY3r3KKh+fh7tO6747YynypIEjE32h58/v//5n/9ZQ5ppJxMkAj51IVofg1Nvz9dyO99/0LRSaMpV6cINpkqZSJpBLM6/NA/pxqJMoaUn7OlC1STw5KSRPqEMZHvCuRGMfFiV1OfM6D9pQ+MDvMtJQurw3p7r3j3JEkG+mmHquQzG5FXeFfpyW6NrNGPhwrsFZKtpbhNM3JDTA3PWzysix6+/rmpzl333bBfubgaX96vkiv4v5WgdroKvLnA5VWJg7+flfGt2Z6Ti5XLSyoDamGLRoClsOBOkHxVubsdXgM6bLSWrEA9VjJMJmpTWFQQc56YMlCOt+zsJeefOkEeG4agrOZ4sEyQCKbmTBCs9sUGyXJnAAK+N+ye8SjM1u2ULOPmrwvWqlxGwfAO1+RKBMBZYTtjN8FZdJwgKhPleUyXmy7Le21CQXQ8Kv8ed5i7OQPnUa/4EqW7LUO6PB1FbmSTUIJqHCp6wu14oJ4lmO56XBItQhJbhtKa19r0XCQpKLhSntFBG1+LuQ6KFDjycgoTsYtWtnt/N9Z0syyTi5UR1jnTixuilQcRuIWYTQ6ypmXoWMuXSuphUvTjAj+LBhXmVHt2emwTXaqIUT6N9coe76FYjZT6JNGKklHs66d0iyt1u+bX8/PTsrYavG5YtAfqbqUuTPakk4ne9GPX1XmBadneMfKpJ6Z/jer9fr0tjJE/plRdJyfUCju7V9tI9D8Us0ZpGuw0Y4ya1XIBpOOnSRhK9FkfVCYQAK0bKQ7lwnMUAlaP4P/L86hJXuJ7nOYWRisDq+lWlOxzbaK/oJsAeMXxS+1vAQIgz6lLjbP0cBDItAkSru3Zw0F6nZAD/RnhaxSOarb65/7Qfuav5z3maKCukZXt/Ygh1Uz1uAbbmtdN2UcDAEeXE6vl8uv/8zHagrYzLJCBRIlE4rY4XbsX4Q2xzRYGO3U6Uh7PVeHU/ODEdnzLbhHY5Yr0/WOJyaTPEZk3xSQOUPZ2kxY05p8hfj/V+Xf4Swjgz0AIlix8q7iNQOmSevD63EUajG43MoZl4PtiK1e8Y9ONxLx1pbms6GycFJDdyiiitiXrWtPoRUYnoiM3hKDdAc5OAmoFSoIruqsYBwk94bT9PfvN7vCT0MnWL7Bil5LLbA9vrRWuUlZMdIKferlp2iKgeHIeP7ytp+nE+qQ8uTE18iKueBDxUaja5feYhxhBrSGa4tUZH4YMz1phFM+lpdmPcs2qBFdv43A0VJ71RLoVz2P95OVjL1ewYgsBIuLbGZN/+teV8wGN2HN0iafqWtYEwQcJdlMmMpjWpE8wa1GsjiRRXSby4VJU8382A6lub2ob83iErCKarEoK7OJm138nClGVY64LN4U0yZowszFmah5EO//Tv/h15hliZsIsLlezVAdX/U3gVv70rRVFx3n7I/T3YA2hP9yete+8Bit71UEeFxLRhLAkwfArDckQrVQ+PmZuB6uXaa2o1uIBUOaSXZwFF2bNktyz8GCqex4/QbeCg17uf1jdNSxL1LStx8XSLJ/uBfx3HS7ru0tIXa08yaWQNcLftThk6tugs3TRChzxg322X1h42c6Qr+kAPsXPx9op1Kxpd+rNJ/b+u/yRoh65cSalWHfWW8nq4ZDDbijbWZoyWowrwy+XsLq5bFi9LIIXWzjmqmGY3TWb8qcNJtlsuO60/D0ETBCq4GyIHI7GL7qPtRsSm9nO9IUytmoxTpcA64FUgp29LfWCuQUIVqt0Feby2HhplBAjPIxPIABF+hi0HP92oJVRJ80SqozQZaF2WYrks55YMvx9ug+lIOxhj7emq+4WK4Nn7KJq89lPirciGRp4pa+ktOSVTuJAbUWwU+F9/3UQP5skfoqNVyFCV429Qt9/9rCtgjfEgLupelitIrw2sfAiMwjBFTVY1n6Q34CiqNgTaHEAjsy31KafEx4c2nAf1lqwUPsFzsO3r3vef3I1fh+WyzlCpT8pfWj7r5kb8VN7lWn/KLJRDCP8yzDPw5vZff/2lSVEU2FTEjp3QVGrg87g/zr9iYAa8tKEk6cWvmW9GQaVOlyYbm+rfqKPAumvxe0KAGzlOKASPJhMEQVBhQNYOgentRG0Vy7BxMksL2plCImuKWopJ9RVfapwZ1kF0t1/MH4XK/lru4nmYVVoZE6UjHLCCcwrE7wikB5afvR01E/QYbHNCPTCefapA2UGYJ+zTmNCFpVNObv7FJ8EmD6pWGYbNXFE3yypVOEW8vlb0zUAB8qxwiNiL9W6X5TP290jiA0hO7RT+hgEddxyzTfWEogtrF06UaA2Adm5PAmkYDYkJ8lObWx3X9dUrCxwJrGjv9aJwpMVwsmvTEh2Jp7FlG4rzPaVMgTdgCumaJUDJJ3lZRzs6jO0qV3uconfeQ1YcIPMKcFBxb45e1NQEwyNmywh1FeYnysWiihjWWejoLtv2cz5deSMi6V0avarFb4JgttRgsldWHpIp34Fy5S9tWczra7zMcp/d5Xpl5HV9On9Dzkznz/t5/O//9T9USnCwk9ij2TuXoiyLX76oZSVI3sZxpfNTj/umVzU1t4mnSw/srY+P7vWA4vATQ0gAD4Js3ksPC/QZYLVmZ0JJRudTDYlPCZcB+Lq2hwU6Kc2yiUb//KNprN0DbfIVUtBCFtczOYmn/SJnY5kp/5rfkXjFgGsynM7Mlcnt9+nTAjlXrT5vxqY5vb5f2mQRezGZq5yPZ/zxfD9/3RZVbnK8NbRfVg1A8kkvO0cow7nFNehcjkqIgM9U2QYAhnd4PlvNM7Sli/I0PltIwxeNNRVUg1ZdLCABbhqk8OIYP6oK0rOHhoEb+ulhid0JU510kW16uN0dgWG5QsjSriKv9zOi6O3CvoyIkQc7JTIZEAYTPQSMZkqTrCALc3HPLzil/Rq7pYsg67UaT3Am6WSGCot5m6xgnhc9+Erj85YYi5Uq+nji0ER0SS2mKP80+g5FBW38yulhrgihaK+HG4S4C03m3OfWIxhZbx5W0jH2gP6JAU7o8S4/xpjMNEpVG7bHDyMIb7aUQ9y+ooKdh2ASWBA3j6Y7iaWEIkupZI/7q8IHVGSiYrnll4TxA4m/1ocsdrpe3xX2dYG2QA9IU2ukoPKrmG9lpRayzUSU+NEk+rz+tCWEvgG8zzlFWweTPimEQEsi7ragEnW6TmKezv65/77OVibRWkgo4AnZho1O5/XRY7Gv3UasEESfvV/lkhJllvkuVWujkMrgSpd5uxxH9wT1GvAwlKbgmMtxoXWfmJpxAAwpu0ZMkmLW2Taz6CnGNh/d3s/b9ReWLWd+H3QqNI6XRbYI7ZfjBRGww/rn53yLoLEFHLr3pC+/VQM3M6RExtqtl/VlY+FYe8YKwECi4YoaqEeaKi8UM3DMaj1SwUHsLZwplXbBcgzYUO3MwgqaCt6luIC/b3ByJj6EgCssTXTAONCyOT0CV9FW/w+wJa0qnnncN7lQlH3OSFbHe2SmUUKN5WMIrypGWJmhwqSwhtFsmz01YLke//GPf7RJuWKyYXSs5eMP6tSJKPjU+MVyambAlUX/jHb1ML8S/SJF0fftRtFz78tZtmAKlkHrAmhhxNj4cPq333dGKSYp5fvjuBxJ/3D/xn7ObunK9ud+vpUuCvucyGzIqISkA/07eW/SBwyggyK2FaafnVTUCFpHS0MhMh116Fmtnpbh9x6664HB5XzRj+hmhE3YGB3gk8t1kUaOvwSOzhVN/TBTXPzIw8jhQX7uv/MNk++KrMbVrufrsxcB9xhRZWjL6/xXpLvI9a9fYnkOL1M0NpGIkWJ6JMF1uEbpMIHHW7NHTJMB/htFUC3REyvn9sVXvfiz/9y1lbN6RhiCtRejlu9KtC1f2lZf7f/8WdU8DDJYYQwcXaqVuvgd0lirXOq22osJK+R6okfS7P4NRLp0Y5TQdf+Z9dXNcTxurS58TvnuDCn8In7Y1pWkHw32IyWT/mhTUgVYU9m+TWMf29rUMTMMdHOk4MJMOC6vN6P7XE5XtObjVsJoWv7aUdU4P3kg3RK1ATE1n7oM05zlwBRCDfDvyMnQwob+UcRX6UWENKnzEpWXhVo9Ne6fabiPu1sDogp5b+fzIvMKrYaAsb8Lu3IvQMlIRdyUOt2P9QTFFBXJLHZJ1h5nPiQk0wM6jn2X67WFXry++1x6QKstqAJhAxtCjBTRxEJ+UmQvLBBJDdDFwnnaP9zlRiJFN2OYmQngXLwdu8I7g9VEfYrdpZXhqX0jaM9UdRc75B3J4rkpDcYJVRG4SafiRrYS5mCZW3u8UBW+v/eKqJktOF0kdbKJ7eG8zeOdj95fEZs/2hb1gLZQ8nPauW0g00GzQVgEfHyjab/43jcuQk9OYjweLu0wUv6ahxoaJnaDGWtIlgPi+dxPr5e0B1ySgROHXPNwUixCgoKGN2QoDrlSfYfj+tN2QmXw5vkj9t7VwlkCgipseUMEjbuhwMW/z6oceul7Q9zf5w7PzbG3F2sUdZllJ4f99VRQ+xO+WhdbVRZAG2V9zYLrPEMl4NDqPgKyZTcOZ882jMYZqFfebbXdcnP6Rjg1KFHBgFjL0tUWvMHzZyEKbzNq9WCyzJJA1UIt0H3l0v51fxJoLScpTTXGICdHfFrTeIluORjEcllytwcxesVB+2aeT/f1LhvW9/GFb6sfW6150Miir+Y1Qxghsn1oaSwgS7hzhZaG4IR2/10AOQ1Ax15jv57j7qW3688Pi2fM8369f0dOY8XL5XJPavRgcdIFql3wvukPfmsH0FPbOJQFERAw4NLDZ7tvMq2P/t8yFhh8r7ONlk5mXVhP/jofXltjWuD187OyJVJLXXBE/P0Am0YuyoAAU9icz1epLF4m9AiJxk8TxbPd6PHKjBk0+vc//sqxovwqkJ/n0y1ZHkbGmHEoN8Q+0f0sKPQdzE6+S5el5ATVoUE9kejQoex07EvkhvCnmzSf44oJKHxbYVYIlowBgssJmZrYNXsM+cURrFO0z5AKF9439lxcPMpHhSMHE2rVq5FAA3ApzPSM1rqRfjIthAJQQxmxIXa6cJ8mQ76LCD1HM/ifn/vttpSC64OuYeTD5dfl/sNQm/jl3JNi1BVauOE4FVDjziG5SlBq93cR4C664LJdq+INnPMxn+WjmFJoNzXIMqx3uhTdeTSctustx2lrNCz0IrRWIyIDEY12rucbb7hT2vXwxhpIoWesNYBR1cnnS2OXrDMRIXAYwNVfu8dfv/6dSlPPfeJTccqgJdoG4nFfH2uLA8IAXbdXWIvolIZGqXZRoi8arXhvtS+wtc3r0GIKp6mF9tzEIM0VuRzxX3JoN/crSmlZVjbesSqXtxBpF2Jr5P6ZmXbtq6294RkuMgu6GLCV1I/LtYVOoqpxuh57bm64LrRfSgLKr+CtwImsSIVIqte6a+7tjOpaKwwn5Bknnk5L3SYdHtt1uU5LDgFvEgHTJNqZtoeE9bE65b7+GdOG5xawnHqevXBuH/oepnW553oHBxfuzZ0xa7oQHPRB379jTFym+8nghGzauXGS0T2+2idu3DlXRXYgmOdSM9pwzKpKMzVsyyVCO3mXtObxMusUm8LkEc0Nq3zU3T322y17Xo95Kxw5i3+7sQ40quVaUAVLl17awgKacezh7rSubmif/1cmMBUc/Nzr0Zc8/S7kL+RcI4tf9qaqEJwr47TbcpLlo6dWcr4U0Pw3a+IaPh3m5++WVavcAbyrid2y6ySjCWr/PXvvU4xx/pxf0eeENwNFYD1jkNn2z2X5i0VQc6zE0NorrEqwM7I2LMnqgU84HHfR+6ltDagPcLq7SyvD9sf/+V//U0O/wrgb5X0XbJP/aPLR23l27ipxzmMEbVZy2F6b9rpHkS/KaGvHH3Z/3S46Q7EUa6Vm8uKV9arg3EywaGOL1GHoIpc3QHOYRFAXuN/Vll+Ln/MwZKZTH5LtNfnTpoC+0raM9X0E46nOPK6rxJPyahQl2SmaGtqN8ffHW0MVjzPFA0NNoeTOlkRHpTnery4rj4QVzR1BwHD+ez/f178kD4rt8LgXiiKrfMZkYFVR8RTo53aWiVyzyTwpMK4lk97oWzogtF2Z+dwssQ78u137++gkWfP3sz+lCVcWq5Df420NfrC0k75407xGx1uS1CaI37XlicB6fjiszx/NkGLvveN2vxBPOKxHk7b229Y6lucvUse1tKBhq8cFuXBPJJRiBBTpoAWHrSHaoJ+NyMni842VLlSpFg1HJPIZid2qoOgbeud07R2Qx90yL/+K4hvdi0Mydc5hHabV9VJdowzP+759EOTFpltLouddexjySnYsoWmd1C1Trthn5lp1oJ03Qqv0zWtlcuHxT8uv9gxKA4sroYMXkqEl5PjupcAOHFp/SlLpMsm165UKKY6mJhr30doSDXpyldD/Oq7b/Xq9RsoxOH17Sm4iF/HGHYmz9OWl9z/VCxlhgbqiAB5f8kjUjtBnIS5ouU4j7o7IPqXXrOlwXf60eEen2A7o2Xxeuqwjsxap2uaZnB5waCBi68mapd0WZlGalsP5/r1WcWmLhgG+8q9kgSDZhTXKqUypCbE/TdMFI0HQ0Ra34rfP7de17gKMrzQuKIRJH93nnUFNZ5SNQYwzt+IXrAVXo3jbX//810vRUsXVhtw6G6h7QupM5iJNTj/3CmQpn/UU9kUDnZQEkZ16h3GtVwCKpzOqavayGOsgYuXvB18bh/BheTegCrsi26nOyBnbGl21mpPcdPEy0VSeSs7WiVSmNAKyu1xn00Tf6+wpRasjCZPDIfCADlxNsqnHVZbRem/DjgLYd7c9elMyx12uVFDKrwVOrQRZR6hhdSeL+IqIUmNOeIsFPbieT20V1/zXfhOMmbcTAE9nBAQ64gK8ByHrzK43D5Fw17pNzDzF46WEKl2xuWwSHibJarP2FmI7zKx08XukCvPYbDwsNHpJU810xZ4ejZm0T+sYNiZOQ7davicjEjOQ3GZVaFYwXo7X2P7z5Kbb+azLLfp7zvpHebJ1NBUq8WsV3+7n949s6B4qO531c57lC5SkfrteCDvOYO5oIE84Oa0sgkkJhMJ9tTMRr5lYqYE/zADCDQlts67nOWMEEv5jbcoGmgd4NYQn5gFp9zwszepUC8z0AAZuPsNltWoS2YWAk5by2bFClGFmzZkP3ReSXIq5NEmISfPaiZWYgn9BY0sblCYYVezfWUOMEWBllrUuOi1qbFzj2kuCHjV0x909L0UfuXFB2gPOzvrc2ni4x4X4BE9Q9NAuNh6P5+XcvjZEW+SsnHN8ia6asOplyuBsqcTV8JlxSkwVSUnnGj98DUHpziZdhCxLDvQbe63njuSm0TeZcNIYpRFo6mejgRGSJv9sP5fzsj7ul1tWqrNxd0BoJq0X5Gl4A7H5HgW6ZWQ3o7Il1pQcPmF51y/Y5amqzebbXUlIInAYO7kyrng9e/Bh3kWtXnu8H733sCwh5NIKWtuCjhacnwm16+0vHXDt6P3TqzdoUBFBjAsHxbl0pj0Q9GoT1puGsTjdKJo0yGGklRZzD5FURGl3ZuxNz2WicsoJDfF5Syk5TCjRbAuiQC3Oq3Ws/H6luUeZTOVHaveGgu/z1YLtWTb3o+rkocBgazy1v96uOJw4zujuFlFVz3XZ4hFHtQi86ffz7fl8oA72SUEnlYGLGqZtom6A8DWVXI7Q7i+SqfNXo3mj6GM8gZ96bhWNgmKLZJbkO5BiqL2Ia3GXIA0Ll4DoXNWRLFkUSxGuJsAK4XbSb+kchtB+Zkb3DUG4TtU3KUdtn9e8H5VytZhEelrStA1KaiFU60JcOAhOvcQ4EgQGfWyP69X9m2hlNRy0tDEi42QhltRsV2UPLMkc27qFrxnMl1tYZ8jwQ2ZiHAdtz9nh8btDn5jCXazKQg2N5Z1CVE9Gthcsa2jcXmzOCuUW6ZirtAaB1km5rU1hjqVcae7UNLtsJbFUd71bpJY1WqbR43I9SILGqJAeqOYNMMmTrno5XfiwzQ1KeKXzLNiE1huraCJLYtp1+/nnf//v72qngkeBpB2A+jfoUuOuJoPIX0yJoJrKuqsym/2VNFBQk8FlFXTKWeSZWvLTIqzXwoYNjIizKMH9HHN89/44sGI5JzUY0LRBj5tdZiS9CRv4a7ej7+6HjOuHylRmc3ghIn8gszZ2OLqbErEaKhaJZPS/mVF/BIOo//mWMLl6MjiCYLoUqT6racvWYsM3EWGvqihSXj+OZvOLEjqXMqcOR4MSzfV6y2UzdtkjsOkEB3AmKRtl+Q5IWBAlp2CVpH6eJb26UxBHkoF9pIcMVTrrFjFuGrUZ5aodnB1BCZlqOY333Wxc4J5aq9PxcwWxpKz7zhSS7hGvFxx5EEUB3horINKkI2wTTW52vPbcFRn9WTfRo4N4qVUGEYcbILSinzyr+EywJ8NpiXlulIG74dYC+TKhz9qXB1s6rpcnsPJTr0aLppI+j6m6ISFNo/kopEGrrCVFwhcwuWO6v0WaPfGNYYSRK7MOy16P1yrRluO9163XE1M4rvJc5yk2gGkFnHIdOfy96ETvZiKwlZEsgH6BhPSvdfJOI4+uX8mQtifVioDSWSo8mVlG4OU2kG6fqdehEcwLO2ArLYlYiYrWTAjNSwS+PdCRCGGTEmclschKXrl4HiAvqjfL+3iywaD80V2cpNyt12I/2LYUmsvWbb3ebhG11PduCUKB1yxtLMPR1FfZe7wACHyDPsT4EUnl5TojwZ9mtXWZaLe731dRwPyMKHPD7Qke9UtosCo7Ix/JUcsb8j5u688UX7rYQs6Q4Fp1iwLfErp8V9YqKWg8z3bWczsyC0QwASZqhrIQ6PU+jYo0zsw3EnRXUlWRXFAz7LXcbhqPW+C5AC5IsVPV0he3WGg53XSxGgt29ObRDH16rcJ/vNS6d9YMWrQBmMkARaKbcBD9MNiesaf99kMUPJcrzQABzSqlG3cRMgN91iZ6KSkBOuHwLMahWR9cb3IL7NZ9cq8Any1BADry48ue9BF9gm259mC4trlpGQmDAERzA9ivkcpq8wtW1Gp3KLYPp+XZko49TgDpn+fzBvSArt/M4Ucyvs2PAJROKMUAwWjmYh90e69fb1JrhD0RSGT8j//2HytXtCK+eSczq07EqdvOlvgi5IrsXro/4eoTN5J4WgfLE+vPXbbOd/vD2uK0DSDe3CtUGInnKRjtYh8GH+M4yzGVw1U2sgRTMvTfY8+tcREnk3YqsGtLYEpNaNoUKkJYmiTIkfnhdP0g7t2hh0JU4K4s+N0iyhFjkasrwyiQkDEFuD/5Lbju0ABjNHqgOdF5BFSRoKHNs2jgUF27SD4ePVMGtzDTkAdvc25WaldtF/WtCM3VjNQA5+X5uFcDzD0TN0lPjdb7VrW44boGLxzOUi2cpmRk0YYsWLSCn7ZKbsUNRfzWiEYSW1n7Umyud/1FNmSvnEm5Rq37JCygxESXwjvYzdPCp1s3BamiusHXfQNp02J9L8Hv4rLERIjyvwRVHVXAtzeOFA6X7dnpqEqEyG7Cnq7k0GmeAFZOsflEWbv6T3bRAfVt0w5Ocg7fRpPzfHKc4odGldpCG4m1/kGoT77ixNk4vanMGlb+2svsMYPWyHaNX5zWF/P07CVHiydsJQSSrUVUr5RVnWBM5ejz5+Fv1FplJQSLtGFtVJk8CahORyACdR7GacbGr9qdAGWRRnZBWgsibNf9/fObiMQNPmQw96dhayIK82FkWS0ScczEguKY16mGHpbTMX6BIcRagiwURDu3pCJctJ3bCZr9Jtthj+qviaHmIhyXiGR2oBUjR0nn9V5+XeRRcRPvMuFsX+JWIwzzEe/EgO64nFtWmbTWpUrD+/2uSRg8aDAxjwh3UOInnf1UFaRKWcnVa+e7TDZ5Sb+of0cUfI2FtswnD+pvc6rtICAY4faqPNODup7OrhrugjrCPkKMSxkauU1fWcvdxXRV51OMJphebWPEbCw0mcVtNRAZC9Bnz82xOufJbj0/nFqIA/JXWaFlDULSQbN9CRvkkCLaB2KhFoMpjijYI+JiTaS4JkLoyZSuGOUwgmLo0uA/j6Gu/e/ffxo+dhIWK/ui2epA/DzjF6VBF8ND7OGOdDCmo/+WX79agpcRDlowmTvfRY7H/WvD4CUngp5zRmC5Pfa+lTmCrZOHRUe8Vovrb5DAkO2JRgd00OMO8d0luCpiW5+Cb8DvsyVCYzE2bUySR9zm8MQVOkpWVMgAENHWeBzigTnXysv4knRo4KBEDwEJEHGVl4bSXm1wkDYS//vdr+ttmJ0ZdbMMAb9wK9gLwWhQQw5q5/RvSOjW4h3Z8gMv4O4BdopWIkdEy9K7AvwMFeidOOBvd2xBTQO21XRsXqRSZIyyayw4nxIOPO7vIz/w6rhuepggePcwAlv1a91hSdlAPXlSlBSvl9jfl0GoUG7kyA0Ev5YDLE5uf9Bjzc4DFdUnbhEjrb5sNpjLnD4QcxiOPjTYl3WyUbnQLVo/FVRrnluXfc+na0MezCdgDyr8X8tl1Fh2W37dMLD+6oWGaazmsKMPEdRjbU8ZnCfeC9hCsIyQ9m/tc7BIkZAEB6rlsWsER4uaIS/0HO+jHkbuBQWiDY/UpxHA38CdmbRoT4Cfz9emIiOmEfun5XQWO9jPXWm0PM6AvfL11WbeX4ujL63wMxu4TktQU6H02cuPzfZDhf/1rE2a+dTbLhoH9ombo5iGIGu7lrUCsmSfnVu53AtWP6+fP9uynINt3Q+eECieGTV4sRcB1dNVurSVWkIswBRBtI/KUo7hf3ee+Y9WdyeXNHPMkIj85MqEQXIj7wsRzfV3ICjjia62lhCGWzVGmrU8Xi1WUPN+IwHAC084UzuK/mBT7Gsx3KKP5iWU5WSRtsckFF2eHHocGKeyWJYxxUjO8YVP2BA6XpuMH61XCUuKe7FDzdeAohZdtFFoO2JkhCPsNZaYYCyLibhoYJriaAyvyf7WruO1RINIgZxw1bqfP/eCKdxGEjWh1OsKj3j6G3/pzwaVIEqR+au3pCOiJIKrALW7Lb+uXRJxtedrT7LrizBWRaip1sdaEy+9MQeaeaerlgfC1aW6XUHbm7kq2TCNWO3uOb6V760yqwrRdC0pP02QTsWS7mtiSuTGtyVJZkEegqKMFsMHFaR/J1Znr3rgZ1U6ttK2ScaAFI2MNCqx0zCjkOMxOqIx5EdKB5y0uMfiNAn8QfRUZosFiJOmD6vCnRuB5YD1+bym0tM1wqGor3WBvOFpgYx/7hSju2GDp1zJp9g/Y2tRMyW4TvndkrGG9R8N0jWqJRjwWzzAmG0NxlHUm3+RltQGvVoifhWrjs+rwtr/H6uOZBPag2X54rX/aaVqXW7qR91OIeekrMEv0+S4KUihg1wgXtLn8/Oe+Mbk5VOecHzc4t+i5iPEqInZTx1UcwUWqCg6rpvqtGcOygcq+bMwwaaNQ7l3sd1Dxrk24JcpeJq1m06maEN8IH2lt2e6ZrmWF0Q9j67Vi7XF34DQj/vdgiDIBpRZm5i8PITVnL1tvfWfPQFpu6/ueWFDnpC/5nmv2KsxX42Y4WCf44evgGwrt1arY9XHlpS6HBfkTyFAkPaHuqU3QiSGYsvGPn7WhofkImIJX4uB03U5fWYYpTuELhFHvbi9eOsVlgN/bv2+Kl7jJfkEUrTtZ7SXCnox8JbGInyoMff8xx93WRzzfUb7bwJgloZsULQ+pa4BROvO+wtsQT7IqPVgmfe5/vEz73rfF1wsoZtTivilQQBBVSAOO9Di5XWd1zaXRXOq6wlN7XXXxibygIqVnVpHz+CRoTplpi11DsdwShxUplOxq8M3FDFvhk/+zRepOHCKx46n5bqgtzbXcxcprAFQeKvH3NAwhH+FV4lJS9/3Nhs582AD3602Wa+Xa4X5QonxOtnQzFOjxGRP+rHOsUYDAumL96/br76C90sPzBb579f1ds24h3MLTp9t7vH43LVW4Fb7Hd7Em6vB5rOWlc21QYxB+O7V0HD5kwkbu8yQ0qj6GgNHz+UY90znuKbw5wBpSyGf4FQz9ac6U8cPh0tTsJNxoh2UV44jFcRxTwjlElcsWqt9dEnbMIB8uSzXKl1XB7PDoY1fisDgK0bc/f77NwuDQZKmpyWc/brP89rJ70+vnqGaIOL1/Nmph9GLT5xbDMUl13m71mTN3V//fLuvP1qUTr4t7a04824Mmaoh4XSQCF+TCfxLZWr2DBQgG7d0Wxb58CmTiNxaepC5cIDOOSPjuFIrxUaJwWUCDm+cb6CBWrUq+pNElFwnOTpXRAWLq5SnnP7rr18qmd//+Llez4/7Q5Nc+c/PJsRZgDyvRyWLhsXarmESshO5xMUqUzX1v/6X/zvFV4lBkh4VpyxdNSsk4lYZU+OnYyTXK9LnT5glSXSEJ8QM2Yf49OOyUKUy3uvU0GEj+dzK1HXw3H4KmEnUYZRoTkR/x75ljM9hTVG5Z4JBQJVlq/OLb2nSV2zXsHOzURDLrTPDEBN2j/ivbIJyWnXyujeoXMX7bsuuCurR2e2LzpOOPuya56nc+LQLactQmyYbQZqtRdFo0d3SvHTk/tBozDWk4IAKqvjqiKYrd1v714pB6NfjVxuJtsQJNV1vXBVzhX2tBTxGEqT1HGKr5fbBSV9c+aASw8wcp3FirzUlWCnJ8n2zbWM/zcQ3rCzgUTlIxkOIdCZDiHC+b/CIvVy2NJnUZJx3OzEkXA6P53pv8K4NgXSQTSs9j7Ocp+1tayZb0NKtMprVg3L75bL827/9vl2ajtvWn3RytJjCq7UqVfFRYfOEYy26VtI07qazcbCA9+nfM1r7TfVe5YOhuZvQFg0gFh1jq/v2kyzg1NEhbtGuHEINnHS32fT1r+Xqc3VpBVXxxeJZvdJlNEKDN+Vaoi2pm9yYPTu1plpg47KR027fOHGZreccXn/v53c89MK/0+H82rfHASZrsgsaGMTn7e2aUnOjnjk/ynFLL2uMiopDJim/iwONbo5x0aASmbbudn/+/ClcGaRxl7RLSiUmzPh8NVLA+X5Oxcqr1QetcSgn+kLVXcHmN33nrCbTd8vS1vGuohs+LEwbz6xmZg+ocnOZVUwwb9aKU5iu5CQc0MKs5mCu1pF9sLAs3cR1+xQM04m/Jtpj7Vzqw8f1crs/7/3izCiQrToYiPT4oTkJp/T64KXA0bKUa4lbFnGUqxb8Rb0jdBQUeoKvrRlmkE3QzZO3StByQQSv1W5ZPtDPxG1vc3030M4DtFn8W1TG96wOYORIt3i2Ykvaou74pVh29L4hKBEUHLQIEBxTxsU1BV6apZ++ucq1xWCDzLil+eF2cHTuZ/fncX/dmyB1Jo/oRimO3KS2czB+cwtXcn+ElnhGAbKpVtT96T8nYgxXpb1jXJ9U6p93p4/082v5C28IcBfwQwZXRNNbOjcUVlcaTaD7xd+r0cNFsB+3aouJOIKv3o50QuLzrIDbCX4xlvohrXhmQW7xgE/cSltZUPu1k22EfJ6u0MpwKbZSgy5LyULmlERoLOy3glZs86/bN4iZRNZURpAf6MsArpFfyd6MZoIQBh2g1ETFeIWnONWvKj2+roqXU2IeDuNdDU4utUg75MBV8Rb5k7Cun9kPzfDng1nBrQGOnHEflht2bcoYXbSuE9KCCPe06EkX87VWwQpJAUiTgApzIeBADVchAYA4cogru9L2vF9mq+uZP9GYpjU7hXde7yMpW0NLmfxSXis/brOAAiY+gl2R2YqMy2ld7z3Hse+FozzOosw7jEewrjzCXTx9OY2+Y+gSTfq6nFKEBGBYXH9aiQOdzNCJox6yz7e4Ske2iCbgNKJWxuxJ9RSN4H0vp6tKmvXRl94gUtG2bs09JDU+n8tyVXPOzWT8StAJ/tRHQRcVFcAiOrAfUEoRVHzlkd3j0eLTJiRhTzI8f7Pm0+nqTRlTzLKS7vX4tuIwHZbRI5/scuhZHgjHW9wmGGIGZI5t5F26rZhyWKGiXIT4sgTDtI61ijIYJJKjlIYXWk9XXvADNgkn8VdcFrHwKhr5NKl3apcZ9pdxvot5WVHgpkbcgPVaLHYCsN4c6rTooJKgTFMuCJDa0Xqt4krmiwzZrPwXqvQp4nFUeY1dCsmzyiBqCsRN7TJzI89aGqJSpo6W8bkvdVJ6UuWi9l4l4Ry56alQifaEXslAq1C6XkBhTYy0cXir6lSjipRFfgQQecWdHC8Ud21UHyU0faj8i2bFBQSlJ8UVU/GrljBK9ZzfOG2nHsFT2UJjpc1KhWahv1O92eSbUMBnSHw8lDek+Wyae52nfXxeMxgPpWQLXao6nqoStkDF/aOuchrQMkwFl7N4wdV0rRlIR5SJGyZ5fnpisRdAsluBn5boiLbzEPJrCx/yBtt2yAMmCYGWVlLUpX/ND+B1oAEKXKqDFXWnnmcLNvArs7MAbDQHMBh2PKKdYSyU9Wh3yIQCS0z3cwssgSCl4ZdqY8Ytelfh07iCcJ+YZzDNHVVWZRWBX4L7NyCjVd15nRbnLwCVAnRkIxepJtAiCXpNe3v0xJGaoWSCSxpMctQw1x0PcB6sBiNKVc+3BrtBqkEKZuAfDWTUSJDNPkcnvn5+UpGcJbOd201PbMb/rKBjdRPeW4FVUckwxBee8+2EA4vlyaV99yfEtUH1ePpimXl1XBXkE3fkAClY5Sv7s6N8LUnKKPRJVKbD3KPxcFAWaIrX6XrgVj5Cyfz36YEeSNDmUO1n6YbBDudQR2G9lGNEmmQMc11QI9KMUUHr5jKv0/PueWlAesjJ/19b8ls7NECnJNzdTrg4CfoapwYz/b63vyyAOpDZIamAiOR6PJwTk5RUiJ4GC25+JOrIhva7FVeq5d7QpPDuASuwkpcuxysrrT8rz1yOi/6IWSiL7lJs+iH28DxV8A0zSmSqhB6JSrocLxUpWV08pLMCoK/lnplqvSNcXoBniS9U9yz5vECZcHu+m7ORxhtzequd/vr1Fwg+nluz0T7SpaQS67U2D8gBA1KAMLUpiz3Fb7TZump2blye5RmmbTKYguZ3ietyY/zO1zDKcnssjSKjg8vfuS9mPEt5FY/F84uZhSfyXM7n3ByBqwEzw7ktw6Xm86e3rDbI6/yGzuUTtTo8BQQKEPgby3DTu7IfKA8VShNkqWsuR8WMA0hFBdGop6Xt93FWE7Nq9ufjEkFir/img1rJuy7Lcn+sGObLD6gfJZ6vC3qUC8QQM4xg7VGgGOPc6p6+Ita6jaY1MTkWCylArQPw0BQ++w7YkY5oK8cL9T5L0oPdyAM3EClNAqFaluSSUl8WjLO5TmH/FdLuU1dk1MtSxmownvZoJGVyaiNK39Pd6fla4ZDx3akxsjIvwjz3lC5gcg+f3nqwjlmc7YCBLDNU+7kpRD2VA7OWDAB9qDVsJN+Vu/UrGSmTfl8HVDyrf4GXR7TE/S6tyo8DhebPzx/age8PiCouwGLibne5qrng86kdWp8b/B31pW7JKT0CfN9rXjd7K2qaV1ZKa2PjcMfD+rgXvERmSU+To0URDE7VAs0WKz8jpck05NiR/llJos/r1+16vyMf9E1XCwDNHDkHDFpS8o14s+rYSYSg1OP/+q//ZeRLK8vkBoGYZK/XUQ1iCoMTfD/rxji8p2kwwIruUP/aEfnPRYJskEI5HVZAYQqJ6rqcokMz+gMwuKJV1xXb+k3gNmHM3heI1tYWaDZ5hPZwBDFRHihEepJC4wWJXiX1dPHcmGvTU64lbc2ycd+SWq9jvSwthjBULjtVEKpPYDJ5DfSN9fYO9arlUofbYBvsiTP1+M0D1+PZl26dQ3afi9zTlI2cMdkvW6REG+uZUjZ1SyA1clY+Qe3c4HadHpFO1msflumYVITjWj3t4nKqZiOdENyVnVIC1N6yVkWOvrQjxlJjo7wWzqw9k6WlmaXA0XZlKdMujVgVcoDVBqLPtoWvaGlgSGOQMs7NXqVIvBlZcjj3cWI9K47QK8GkCSkYekUHGXztHR+Evi60FqDxdE4LYroIR48m/N2ix0yK56I2UkgiNUnu33XGMPjwglW35dQ7Sn79E8W5jhPB40nE63BOpYPn4bh1k+P3KkVtQy9xroAqK0s8rUnwYWoyr7thNQaAvWb7GL6ugy6X/oAKCYPLHJOm1PkZO9NANm8iK9Ew635Fvg+ff0uZRJX/gGHKCd+wZ5HTj2c5seVLKE5+ZcresFZoOxYFUFDtH8Tcl3MvpCj4XUo1U/mX62dsoi67BTP5B7pbNFYD370Bp1VBpxzXu1ePP9s9TIneAKV37W6x3tu5rTWZXRjeyhvjzN22l3fFC/f0kcu61cCsBdgcCqRIHzmLlMZXA1OHNQ4xZYmm9LxPI3dds4ZpL4XR4K7Ghx+3Cr1QBQRpwrhS7iwiZb6q3xwBwyynXBfXTKUXDW32mv/vUE5DJojSLcEydAFF9QLP1l230TWnyvgOzpLuyMbzAGM291l0kfpGK7lZIhr5HhdoWyuJgkHeTFAh+se/+/f/rOmoDEDPYllp92giehZqCvcMWmQ2W1LPWpHnM20QuVooGPRk5meyJ1ohd3Jhn5RiChOeid8DGI4Lmslc19HEPt2f2hZU4CfoWw7awoStmQh4rpT4oDIE8JA9AJ/ls/E8xF7i0YpvmhN6/rxeh8vigH3Lwdw/SSouw4AjfFIcSRUZfFJY+zFJe2V3UMny6efhxZru7miu78gf0tBZuZ0lW0YUSnBigxdwkTW05HLBVNsf+iMKhwt3lF8bRNzNOJk2J2JgYBytsbCLvdx610PZZ9honC6hcm5C/nz6/fPz60abkYwZldP8hd/aiMcxoujZCEXCJQp/Y7yf+4+7CwFmU6izeM9EHyqN9EDD6ypYNKZA5VQTZkCoffXwtliIQrsNCzJnyTgKKFRe50M7azTaqkFxRJSAUcQiITuFaX6vlqx4atBfeN8fTRumKtRIZQ8WqKRsmsffVEgleVQWPQ3KS8lCPVuBVHuCdheqNKuNPHXxyb8QmAUqEQcUUx01PStqG0Bp5r+2qhzEN7BzuSACMHEoqOdxDB/BJP0zFo7a44sKohb6zwHd5f3oPc2kFAndkIpE7hSpsWJe75KMPo+m3sfXrmcF0nYPGKm9DBoccr+4Y4bL9rjHQEhAE7MkO4QBgKqZbzloBkbfB6mMKXpymZyd1CCiYRBUZZhqOD7pldiP62UEzJRctTx+FCcumefCP7twL2kSQiIffU99OWVWkDldi6l7nqBwk0AVOxNJhdSUKK3Aaou1x1Pkgvd3lX7pWMOKn6meA+WMO4xCKapqBV9yYrAqwlyBtnP5+/pbS1j+Swh81HCi+JKQ2yMiTei+NUYlNcxdp7RF/ZgVXbBZ3GI5jU+PcWjjPtP+KCu1rduNCMmpAnP/2tRiGjpjaDOhzYy8yuaQOVrr/BDUrqfxu89NjbpvF4zc4LIuWoY/t3q359ADGFpoTP+0tGAy2nHLUC2J4lvkNFkv+7iLdqKPShQ3Lvh8iTBydzThZt8ch9U5WnRounNwkkq7JR5sjL3LIL5plAIzZ5Uvi7tKs0eNOBwb6dDYVgq/2qqp+fx0UvtnjSvqTj+Mg4oj4rDVHGCmf02RYIDzhRyK8UdV9g4ZgcMKefNYpaGFy5UGOrRPmbyP01rw2OQKMg1BuhMBykoNn7kXtrm0YKgI0uheMhA3dFmIfT5W7HBuCJM3e5KqhS6Z0yUF7EkMnueJKlfmhXYREomzqpR9Rr81PqJAamEPHw0dg4mmY3NYbVRCxnT7blx/B+P77bG199xgV/9i8xaAq9MCucBPMDcCoCycmcVwWfXYCXzgkjp0vkpbqC0+TGj0rft2KYnw3M4Sosv9HQ/EG031pWgkXOnSrhRPxULA7QPHFCWxDbhNgakrdWn/vPfS4ffhMaHf+IiIbM+EcKTnzDZLwOhGBY5zWvU5rvdjhWJT2tU9p91jey7n68Rw0xJO95dkDK+aXYrRAEIKsPju8H6svTL1W8m/Om1oJ27nNMjRme40g4lHUdny57OOMFepsEBoqDeBCrzJmVkgez5dZnon8pL7RBKE6Fz620ez1eBdnkICrZxABVSDxFRxy/aO0A5NfL16i19v47pe1nXVQoEBLv6JQQ4VzMfzTXt1qMAD0g8hl6ou2xen1UGFnz9xdQ8/oeLbedmipv39vqlKkujsV+0TmcC4fCTauxwpKJAzY7uwDeKaMLu0eI3LOVOmmjmv3NUzmMUhzM5QOCNlhJnmuc6wi8+YKJ/2+PBL79pcujCMylCBv0uOaOCbIWnSJI0r9mYoKpNBt/ax5R5Sq/zkOFlRZFbQVOrNEE/AkUOjFMTwfN4D7CGschTgvR49Mo+idbyQlN2hUfj0ws2M9l5d2bcimv8bLYgUJY4EdJ4FT8lzMiS2c1+A/Gzz1H99kjv9PlpzMhLmApWG5m4EhxaM9tAoENh/zo8nIUQ4DpJfjxRBaf+8rn/8w24piWqfXlZAmGhFO2i6iRtQs0Q1wbB/8lUAcB0AkPJ7D1cCD1m37qmcfuK5pNVFru/9U8Uot2t7abVF0Zzb/E2crKfLc12bN9cx8Rwy08aOLKizKppqiXc5IiBy2MqkcJ6IyL0lI/owU5B2GEwTYVhHGlSVLILb2e3ExL1nslj8em3PRPmphwZSDTNKm5EPr5ZiXZKTu16mqVOVu5uLt1NHUiXFh6P0QgvBvooEAxIbpEvwaGSn7RRdL51W9ybtcYbK6/5snkBmFGMNHteyWpww10MEOntyH6/fbig1G5s+HHqA19cywRXlxiRl0sbxCg8Q8qW+s5Q4Hc3UU5P6UWHuAAT8L//lP8jPRWx5psmcjCxv4J2MyW/Q/GD3RY3e8h8c1LMSUFZQHJs7au8DAdHIBQ92qcvtl+q4oV6diLCaPpUbiQnGoq7wiwwdxF7v5bps69acLc26+ttVSqVgpQuMoTda17qkGYmP3g6oMSbEyUqC0j18BqFGZrb7g9FlQOZmCy5RZUCToJEmtajlwYGk56fvz43Mbe2XtrrRt+BvbE162IEarj4jjt2u/U2gbPY1KPj3sqNriM+XWPpZf//z7d9pniwSkF1/nj5oWi9Tawprqdgf1cTNwhJVZem+krVahAaLivYWkuSFPK3BLta8qDYyd7ysy0R2kD/rlzZHRQ2DlBtoBXfB/69NvmlBIy+24qZ0m+Knh8Bf0ePXxvuHyIseYf+ad7UG3YQRGAwAanjJuOjfyQ3zsPc2HNqCgvY5arF6EQrRk1qawEkSxOcs15ySn7AJe0VGxWqCdD9X5ZR5xrWllXR/2sKpu88//qzfOLwsgH1OuETKn5XPe/PNp9f5h0VYhlAFQHDJhsW8Zus6KzEGc1K9RQY4TLYWso99+y9gj3a0LXdqIj2qifsTG7XHD86IRNs9ISehp4nb3VP9uVCvjOReoCNSnas0wS25D8b5DWY0Tfnt3DAhPUx5cDpta/MheQbIkPAIICcBegk8JcWae33XIz5jttCuOTHIESNrZpZNKwsirD1pAAD/9ElEQVTvBA03pbmYHSCP53ujlkJSln09Z2XgclnoeUCovXiNc7OGa4c0DeG/NIqsM6KZleSLIoCjyjERRZOiVcuTiQAjSdJsRkqiC7hZU6+xScOf2EwDpSWs0M44qlNJKQmVjwMJC5Y+UOGhISG5RYPYyPElDwYaZEkhkWz1fmKd7nnM4nlN02ZfwOzcRp8kSjoqOhgK+FKflqjcHKL2EAi8U4cZR/sqppNi25+fNhmBpufKj8wiVto7c/39G5BQZcq22Cw/+b94j612L1kdAU4LNJeeqBpxhUebibQ2rZqPOdhcbdc2t1WVjK4JTguBrf59Hhc8wNja9blcmpQLxjPtPPsUOhZMGvTRMlgQ+W4oH/T6iVOj6M/16duhn6hDYjldbj0op1enZpa0pepfi077P61ePOWtyQAIEt6jvkdr+zSW9TT+tVGjLMmOTsuigTZDM7JPaX4QrhZ29SK80QeZNwtXZmj+46WSeqz3diZyYgCaKsXx+PtzINdcUnApl9EUJ9RMmeh5D0bJk2YmoBOuT5czzVtVcritK9HxOmJEPp/aAyAPyjLIm0gPaXhApzQmISvMaVmgS5ug92iDOZ89yYWEfXC53Fj+2huXSlITzPWeCSdNNCDC7SKxYcFEJi4ks6qIohdd8C1DzF4GmlkMuF9h0ohZZF3pzp+Kh8aRRZlGNjGbKMs6wWiGbHgKc/KQgPLlaemdwEJvT4HxEpRqFl7RMHGQd9j90EuII6UXpo8ec/EMj5RDZ1j/9fp5/CHTyJQzSmfzmXQZ+SK/12mnaEaV9/Gw3f9Mh3p7ZlmLNRuraoLvT8vUlVJEIlYQAcO67lvpFmhYuPguWWlauUossBtqWW4XhqkLh9QAXppwP6F4cVvHmZOBHd4f/t/1xvFPN0ihNrD+/lHDHz+LeBmW+GZN0kqsPFfUxxWpDQZ3acGrT1o6MEsP5RAu8gmSa1A6HYCBY8kZZxlSbK6jsajdnoashTtptE2LT6ImppbE4+14EMFeztdZT5E/MmdMeF8fftgeCX1+5wjNwV6dwcvJ/jSRHIdsNTglLahCQhe6Lku5P6JBgrGjbwVslKf+3Pe2+AZl6LHq3rZAiGEIDunzzALlGNeqbBtB+Le3SlAlTuKbh7jC7SC5UysJL0szbek0jWYoGb8kkoR0bBXPbDhYPcqY6WbMxwOs1IZimvtAZZA3T7Rhv4hGt8CO0KRznm6/37dBzPFXiVLjqv3Ldy6V26FmKrQpurAMLwA895UrUkGp/uYAC4J6kwlpjFnvsDRtMheROw4XbNbdgSOuy5vnpj7mySDdvPBaGGpigNO3+08IznR5tmKgNC1raBwUgUtsUHXe+sS0x2MkCYIpqnsMCs22KE+xoZmwlLDWo68unyxbT+PS6t6IlfZo0pIDQ56zFM+pJrxbhj4nL3F8JfGstYymqMzqCu3QzDZwqH6qkeOjDDqu0cZJWyErDYnxfNTUElaMx5XKHPShiw5nVJxS0xYZakVlXBYskD1o8nwvJfJhWGMLNvHxqiMOiuIAxE+1QVzP5idtOOwrd4e7KbDrfWMxj++2tarZrhPee1jj2b48VZhsXkER4Qxc/QXWn8O2tWF2uzcSnUICIxe4c5fk2IGwJHQ73HFLJUzKKASP1SpEyg7HywWzDetFbkS1Olt2cGCa1r+nA1vFx7TT4HZiLfGhExjv2Qy9vuh82+m/g8rpqURHYs/nd/ktbDSkclZNgQf/P5vj+UpNOCvjsvdDyh5QRGEvqsWPwe/TfH5rFVq7BBks63blhR5TyNiRFTw0JkKVBbBWZ4HN+QBq7tLAS5EVcSDRPz/3M7M3C9DuUffff1R4NykmhXOYxx2qUjijblOe4WR7rA2T5SaFidu12BgV4xawFFKyi1atS6Wv/rpzE4hVs9rAXDuFlRQWLupvI03E+egAXVZyru9lOTYH2U0anQxKJeHYhjlcqsSyk2TnlZp81Nrh8JvspC+aMRqVjG/83qYEbaoowRyr1Wd8LHmzX9cf1bWA1JH+nlW9iZlpG1z86+/fspUGaoLPeQcUeEczGnk5qlmJRjRD+0qXbp2ZGXx7NNMPYu5SUSBbVj13jQidiy5NHhcmb4jQPXTGypVG75gxVmiw2df4KVm7fzzvCg5wnRH4XiYlZYjoSdMdLOo07907VSo8W4wV4fquInomIDSHSaiCOEdLelPHg+Ulnr+XJjRMvDV510PDbFU0Kx96WDIedFAvdJ4ZqolC/xbhCDDybDJDlF52h61H5pkl1bH+PM69/tzFZJ/oSw2FBw4tBYtI55+EUzq2XvsQ4wH7q2d7ueZ0aQVWg2iTFEpSWRL1DCGr5hMmPqjjx3MvXMfp02MIxSfujdff+6obiNYMzNFowHvG3zNiAxop/1afaPp3uShXl5bUjM8JyZKHXrkVM+t8R0IkqbARMyzQUpLD7ndrgSM4UfAcZZWgSySzcY5yvwqJjuUSVcvJP7BV2muTV0kgJVgUN2EAbslVqWSIq/eKaAu/bWurE0SY6/eWwGHUw6UCsyCKOnv3GZDOOM/+Ty8DYa7P8f/zP/5LAwq9iK4RT1flCPerQQFP9tK/tv7Vzi15EhaZo6pKA4dH1/u9QfyGnkKwqFKK1wHf6awQ/LS7TeSma5JLYjGjAUfzzNU4yb4IipJQRtdRZJcuE4uxyp5Ya2i/c8Lts8dh3mWsDpn59iQ4sImrKv0WEiXBy9DVeJrBRSg76FCcn024HluNImyeGJj5xB1nOiOjCb4UWOtlctlM+PAlKtFxbIv8BvpvqkLjhVAr5ueBW+6dUG6BzGNTbCTmOIPHtaRoSlFrT8PSMgjxL2dkTUHwpWcR2sh1D6OSE+MOiJtdpnBzWyQ6Ei4+h/NhaWsGfShL6GCzYUjmuHvMXbS2zNcStdk1qXUh3NdSZ0g6tcKwh858eu2dL/NepwqQKfVRpct2Ca5MhY+O6d7t3MHRpL8Wg2wLyFvckQiRDrEhb1eWt84UbTBog7+Cr6U04urjduMdZmsE9Ln1zG2qXVOQmnI3jehYVhnf0Q/vrUk5gNG9FhCh6fbWvV6v0PodqXw/1mIx7KUST8fLPA4aZYyAYCOXywnPNT6uiut5aQ4aagaQ4vsoYFohy7JqPKwd4ZSK3vcEdw7VHJcCY5lTwEYYDkOkSKrwgF4Xu7Bqbqm1kCTr5/qROKdrs9lRPM1f/FWliB+H84yUObGpYfPoUC0c/NAlzlVsyMYzkehvN9ao9uRj9P5fDPByjxhDrPBTOfc0STMP35KbGZnd94+mhtIN2aycOwVbtFGGlOyCsy/RAqpqrGoPNZjl0uv52/2Ys6CRFQlKtNiarQbLGpAaMkootEhw2IEDorQoFHtF9Q4pLlkh4V68swJ7aC5iOIrjpYQczJhqxHfDQ9wrP5M+xJoQKiDayO3R47s4F1e4g4jGe6fnp4faJrfzbMP59LIzAoY4mt2dY+XGIDSnUNXK9MOuEG5h1elAPziimCIem/DR5GKQ6efs0MR3TORr3i+PSxpO73nm4reYrf3xhs62hlZ2Z+OzBElGjMTgDQErIijyAj/ruJpOaroG8I0T3NnFCOZLS4Byc+AECYfWIp5JtDpYEdYqZdcW1XgmEiULci/k8nBvYN3vb7dbdfMOe2+UHwshYACI1LLGW0mbaIJVN0pqHFrrR6+VeKaGInDmLVT1McREgxE7PN+oweN3K1b3fzSLC+vV9TyB7bHoN4OzbfHds2PhnDqJOfmxKY1JpLM6XaIW3KgrBe9XfW71cdENYtHNbob5sHSvFsJBjZFVPVGAXPN4tJ5oLp2jSkfv1hWLLL5puU55UH+VEI5CAC4qKNdXq1wpgQKBhWKhQh3Y1p4a9kcue/WAzSzxlX0U0AHxi5TP/nLtJVC66UjN2T4tQNDQNMOXgMJsRocEEecs1ID9mvY5HpWCpVr6qc8wvD6JC9aKW+aNgQ0ZzyHpkD/31p8KLE2FT3lETx5IUurMgM8pYCbxMB03EImM9x2ZatHY5nh0OiouWawTs6hF6bhi+7oeOTOIFlUKcYIQe2w9cMQ2ajMAZcsiYJh3a3vvBvS1IXsdZYB2Vfj/8/Qvv7NsW5vfldeIzN/a57yXqsIUCAQSWBYqIRnRQQJxEUJ0oIuQ+BNo2PXafuti04ceCDeQRYceokUHIdFBSCBZgGmYBoJGGZANtouy37P3+mVGRF74fGcee6291/qtzLjMOcYznvGMOWfMiBQEAxS8Wq/6fCza2rApWuJIVcdIxyPwFRsKfoiJ5tgsiSz5trVFY4hFSbT6vF4ut3VlQ21X8EXQrH6GQAZLSRTQuhaBSQTf5AcDAirvd5WxHKlQa3YvOFU1Mmax51NXAEGXes3TBTSheIxWOmC3yVY8O2rHnt0bcxuDPfwiXh+9zKhVKo9Tz87jjNZIMoIqPPFbwgmXwhBVY7r4waXLwo0NFNpDf/q03KFlzl4zSx3T9IbZoDQ3MIKIJnYLgAYKnNUy3OIOtwGGmymYw23jE5Sx4GJV/o1fRXSZvQDTLsy4LrGERjYu9pZbx4sjhOfaeNJxlohlhIwWDUAxI+F4xk3Ulo41m3fhocURcVjvL58/S11Ym17tocjK32KnYRd+L1OIWfkNerNhNumZbj3D+QIniZ+kY5NWqKkgiqHowiVa63dpLrqqSa5hM0FdyeZfXAUTveJwwsOyoN4LpTahaHxPk3GFQu6PWZHpc8S7Kb0yaelLUXNevu+/fH1BhSPqYCuJTr0Uvu1Iq6ZGjxRLjafhNG0oo7xFsQKsc8p2/nJgTOjaLUZguuJLuOYOeRoxPua5IqqTHtrXi01T0wVsmklE+K+1wLSCa3VoF8EFHMNykri++4Y+cHmxs71X0HAJ9hpt0GuegYoS84irIuu371tTKZTApSLkdAFpLf2QTMBNECLWsV1dTW9oSDNwO7qb8WJDEvfSdkEWbWu10KKZickitZWdIAOcWujyTMHph5ney0DDjmmIQOX//upOHEnM9DSNiov0YuDePlat3jtVH5ULQ0gMFm09Wn5Qrt/up6sfUMhRIigpK4RVws/C7bbecn6aroD6kOTAcA9Ha+AoC6q1c2080SpvgIrk5dBghTOEVQbNrJkES+uI0Ft0LDeIYgGSVCsDlThdlRn2DU+IpLEMh4wegz5CIQ895iOyIk3H5iZujk9aR9Toj/xO88oQzUIVer3St50uRpJFjz96P9RuGVyny2WH036kJP8CGndogDPECNC03jLjSg18t35QahsbX7CGloatyWUF30gMKojAUBrWhov2pMDLkSgHhU/AGarG4Ivz+TOnRFc9mBlgZMGhBERTfBB3NtXKVOAGGt+31kX6r/APTSiuKcb9vE+JRtl6VtqlGC/HK5NqUhUvS0XFKcHzgEQLMSoW0SXGRghA/97ur5mgmXhZoDPus0cr7q0e1imQO/cO5XRiiGoKqurPDRkhMVxZ2vRAThkh8q6Ml9Ybl8K/skahuScAIjoII41a8URTDKIhW1Q3VRpZWKItd7hE01kNl1RR5OymCjSkAfdwczi2twfju7aOlgZG/VWCbfGE3jtTL+CPLdJCTi/1sHkrR8bz4C7EqKqMYysQ0ex4qP9yun4W6HExK9SedTxjoZNDovC3mx/2Z9zrjpV1Ce/cUAm+63H+4RQ/Y+sQojms5RaFdM9JMRVuXPwlDIWLzxt2YqHor2FyDtXi9nRrwinSCrEVd/wrp9yZMQ+zYcMXyKlYco/irDzRbiN9CwHVcaGONBC7ITDUNAighfP1wiauBBv0FSiee8pXOXMaKTVXiuNNOQn9zJEpnaqhvQp3lK9nJAZG4Ho6f4HfULpatUM1I6028tCok7YB4Ht/H2/BLpQapgcP4EGNwu3xbO1hz+I9bi0Z+XG9bHfqUc9ku0A4ykt8BJPcf0BiuueqnInqyt6P/fJcSz//wt/5Z8Z6ssh3r9SS5jW+J+dlyjGyWKZpqQwehQme4LpQp9OCtYhM66gNxgBF1YI/KzIytD95EcrnDzo13kkpVezJOpE2MLvGm+n7XTCUisbxenBcqY/Xut+PWQrob4UeAd8wWyoQ3TQI90EI/pH6mhMkQ+69QDEiZEQUT24+2wdOoKTfiKo/Opt9SayMroH9xzNj59jR/hNeuLFND6lNp+dK0sXRwounS8NgKpgSDWKwWUHXGJVD6xuLWEzaKqxm+NvPuW5xUyotcyHhij4RfHwuf0RnmSzfx2X0C2nks0DzeH39uKb3RyZ8tjK+nvdsf+IsTgOOw3xic3jiQrpQw0vfu/1jeTCiDhIEYiEtl3GqxE9jYmS4Vi0XGHiurOu0bOxvUa0cPfz87Tf9ujb686bbGFBr3o9KXPGvMmwczFflRIjSd10T4VC2yhxrOgRIsHmPS7jPcToSExqmS2CTD+m8NgyOQMtefsa3pNwgl8jz0r5HTCk835MiBoV0C1yw60XCF4HQSAe7VZYGyMTCGDlx5TJZ/06aZ4aoKMLHlOdSLwlxaFB8DH/w/AzhErzUK+vrjmiY2kjlcp7XjaxXvlQggMGo2MvOsOGjx6q7KrTGFhvmlVlvy4gFhEdia39tyLxhXu9OsqnU6FJw0KK5+VotUIIvDH3opLa45JPKPFGkJsLu/W50otUKBWWR1QWPq8QjCjADu8cOyQjET8yw6dSq7BhYG9OCQqmJw8iPN9VOpVwhpQYmpDQkpnoTGgKYVYcK9gnZO+YZniuiaYV9PQrKUYzYjsZKQg0X5tnQpUg7HmccWqHt0BwjQ52WMfT+bi0xyxULzQ4mxRmx54RzwAjV0Lt0qULy0EoERhbMUk+NbIYNa9YYXuSLsY0CDyO3zWHFGng11gov4c61tH0oiYisiXQ2avq6FQVyjy5yJH6FngJPzKRY4cPhG4IPlEFlHCZvufGYouGURn62ezoltTTiQveSPUNMjkYkJnAjCGKVqkFeFcf8ceDHcyuwpGhXVb7endBs7uGsShv9vciLLpt+TmW5aJQfCxUcdZcJSkZMwHSimHOwxtD23T4Upy+EmwjQEk0ck36NzjCyuziLS1wK6sc8K+hkZHiAwxYKtRlWq50fG1KKU2KhHnFfQ93ueLuv+JPX+cz9gaE4RRqNjPFDuQExa5ZrJxh8qfm9/oZzx7jKm5w93qmWdHzJbllusZDkce8lX8xF9rW0TVvBs7Lf96zLUYKo554GV/aWsXGjdAMLsDyQIUOQR/XAq8FJh2r6oVAlm2MbY+FI8FiXm8zCEEPhDSvDUK6PNIOB+4QVBcN5zOSqYCEhMpcsRgZJeTBdkd2YqfP8SycHnTsznthVSNdMQrRBo1FgCZ0O9ykcUTGFOFtpsSbVb9ze0hUUTYHBAPuyOuZxhU4ej0ZNx4YUk1xMNARHIxgJmqP0IhDBXktdvRwCotMFbd9XSRj/0uTNAcQ5DfsAXuN6GqHRsSBkc2GVhZ6POpbrhXFOyKmaJImD1bOV44xGC1TdTlQd7FRcSazqOI0UaJDSI2ndIYolJ1oEqD1NCLW5b4jcHrEut+pdM2MsMIaAtSIjl++QhzvJRPJ7Aw9vFL66aGGM3WFVfheA03wJw48nj//6UwXYug2W5Bsmj8LTeLtw2FAypOCZEfzY8rNnAbAS5c00uLn/uaAnEKJtF+jVh87yY/IEbMRbY08EbNFYBLhYoRyDRi5szF/rffPxCLEYLgqEIKAt4GoiL/+4zsgLvwldccVeDWRmIiqlYqKRkV7WqSTOAUMAJGB6bajrRczqgF7+5y4U7+17YTZFFtZ3d61pdfO7dYtNF+OcqY2izszRy2Tkl7VVCnpND7g2EljLONobRyX639fz5X77TY8irA7usnqqmpXy/KDZrO5+1dB5aIiG3tS+cqNwyCOpqcoIAOZmJyZFIbasQihySAWVi0RedAzUMW1vCUos8o5PM9DHiawDoArrBm72l69ZWod9oTFXxKbRp3n6bhGEyG0so4EwvWvJ4wrHodi/e4pPdGnLKPMl7rUnILSqjDAhDSRctdbzWbqqduXsQjd7FMkJXW5rQ3ce+OP6MtIXVos23HdK00rrKCNNd+wlucGs2PyoSzKAgSBVPD5ePDK3CAwjidjMWkpHlfcYLBKcTpOTWS/bxjOKP3XBRgGXeJPtYOUweZ6d1GTH4A0QrcJoHGG7k+suj0zW04w9BVyjYyg+Hgn6UaI2PlKDleBl0FjMsRr3QBWaxj1nlQm/BkCCoQHc2lPEie+RhseqKCT2OiCKS08HHTiIMBNPvfk4+uHLJulCApCFDWze0NsqtYI6WZiuCDKHKtsI3aEtdcmO3BwuR+nZ/E7VsDKscQtcmoPGizbf2+msmJenGHNVAIv91v4AWzN/csFhLJOJXdv0vuqdd2TotgMDHT8E9YiOZpB9tJoNi/1kvBTCwtqY6lDStug7EGjdTtf6zPUaOTuexvBERIGmpYtwfW7PF34sGhMvmZvV79GVkv7c4E+Md5VMCXWYZ1js6Iy2jGEHHjvoy+QrF6SXRuzFUW52mntBRAyf399NbKIIrFJhzyx61rxXyI43Ti6xjZcYCqvL5fLztz+UOavX4iiNE+CCJot1hnTeYtuK00LrsKyrGhi6meN0IfsjS5et1KedxioS7oGnpe0FoxvprVzjV2MOBTqbqeKEdo+GpaGyfnAtfVFxBQ2xTO0/0jBRT4GUskMVve9PDEFIe7ro6PP1k74ayhR9lhBLtc1CcbMQzoYCtgQNTgl1PRMSYV5FzgVjlytN4BmwVXGzyOl8XhEUtVQizQ7cN+/PW7uVnx5vRW4a0Yf+dIBIpGobiToc73d918K+ktiEbkBtIC10NmhRMDa8wtp855yRFrP/8uxZnEObHKWO/cGtzOKE5f79Efa4Ryd0EIPxhW7Np68B6uf5NGux3JlFkdZgX/FaadCYu1sXWowWM4J3/Fnl6MrpjJ4Z6oXoWiLFZ/hWxCvKwFKwji2ydseveRYR8yAfFy86XK4pufHk+/t1X5odL+EMQ6RITs1IwVCP/lZAPZUG4qu3LcqU6f+W+W+9ib/F+MyDTukEgiJwfxbSMnFx2Uyk2Ch37N/35sOap3frwoK8khNVEzIXEqYoeun2uVwTQSPtNAYjVDtycPq/B8810hXb7zmw7S7dsUB/7qsuGWS+fqE3aFAHN9gAURc2564KyxchUZksKhP//EuTuB+7u5d+BWMNHQOpx3/hL/8iGnu+XeveYk70CB/jtWr7Hl/SSnUc9PsJNjSogWx2UUnyRvVYSH5sStcSB+c1kon6r1+7tyQdXzPQ47U4k4HVPGKAatZV3vyMaWnx8F8LrNI7qXye6VYCoTKXVl6L52JI0g49yVJIcvfmBJgIK5UUhVWC/Hq9ttlnErbZrcRAp5UFMlOjFeftfg/tjFrNoN3d11H1iI9bBiD+239TGOgaHNTatH7TzU7M6sNkXPd9v81jsNb104SuEl4rEXlw+Xkrg6gAW3cUvnHi2KjlfWxpXO+FKdEUTi1oYrRuWRXb1JCjmsAvc7e2LSSNlMTwsTs8iRYozSxZNTXTEhtnl3o/uTl1U9krPwiHftbzqHzAY208u3Fizskahx4XZ4YRwf4oCblQa9un8eT83KN/Di66eRY7alIsX5JJ0eQwH6ZN5rl3/fi0I2SyGLuC0CEiapY2tGQrhQhL0Op9ZM/Xsi4OFhiv18Ju0CynK+A7PXDLT6PkrqAC6LKjnp2Urxz0PtweN6ZIJGuTVr4b9NXT23q/ONnvppTf5y/dFsexaJN6+/295+QFdeOyPYe8J84mgp7GY2FFrE/TTxHpGCdly4EhJ/k9SviGbng7Y4iaBrGk/8YyOpW16DaJaamKEE339Q43IQQ66pNWBKSyl8u2eiD4YT/ZSwU3yn7Rx1Sf8fL0FgjxeOPjlYJlOzgi78Z6/vRiOYDI+5pbMezIpQYzN6f5/UmNRIPQE/pOdlcf7uco852s8DuPw4NEi5W1JP2hsnmCD9OhFhHxVAO8F8mmdjdUzJeaeaZQ16/LBcdB7KCo0nPY6aJ6yLyIuOiQRJMa4zVGIoL7GrjJja5Vsm5E9bEsFTAakzYaI3plcpdXvmpe4qUIfH5df3HueT42kT8MezzPSk2OkMjV/DouEFR6qcF1OV/EV68ncqwgTPe0dItTmmWUmd4qTRnRBwkDFIW8WTZ9KRmdzzNRABCocpal9gkvTvpQq0ST/ELD8CUJopQhjkrSwB+FaTvHnZ+v8aZnntGVQ1rttT7Hm9OYL6vRC9DSyGZBlk3FXZgdXFzGa3qLzsHLY2B1JNva5r+pYfH5NH2Pt/NWluoOa2Ch9q7CNkXwShcK2jbCQMXRaQmswbXoo6zTxHs6vnlkfYg9VDiK5+pbXyF2KC3fuPTreWmDXjSc8p6nFEYs+m4V9LkNzuC9SNKbcsTjdTm12BBOeglRtsgi+qE9IF14HcYLK0k6Bnj3ZkRtJ9q6cuWvK+r1br3zTZCGXDYJymVepiFJ+8wJJy5FFw2QNILGhtGYXpRBsqf/8/gIpJiqoc3e6tKoiiDMCbV8zFJIUAInBxVlPB65uWsLkXD9oooQG/gWVl0vg/Jp1ZTweOx202l2YtSOA5u6KYO6qwQiKICcuxpchcNex/Ma1NEjEsu6URGESKvP5stjucsfDaMkOxqAYJKSYH3ZrSsztdoD00i5ms9G0fN4Ps4hlM/l66R5D18zn36MdcnIU8EUY+/wQK+1KpftUWybfcjnuJcqYBbXOr5p38LWDVwm4uVHVhfdu0bx13t758/z5J5CcP88PN4bC+RRZK6vKtdGh4YQPrUvSU59NaZcvkOASnpOTyOVolvgVGGDUhvPHcgpOkAfHBsJjruqKpFtbvWBCzXy0QxGyU7yY6TGy7qFo8hfDnHHBm5OLVGMOYfnOb2k+WwVpB/qWsPmraxsL49CRPTh5Kd0/GOeH62EuhMzRfDrta7P3mEnSDBOgOuCzUTXRkhseA6ifIOGsRU36FMLN3CATOAaAaEtDLbX4+vyxcnayM+oSR8TxMKDkxKajKmz0Wyc1hLm6BJee5UBlmQIMdgraDDE2sYBPfXcdEBILsihBZrAMK+XVTly1MPaytu+ICmbXejF8MlRFhawYK+u932PgPgAY6MoaWvkKj7SNi6uDGo1/kM9LTeXmCsBHM63clf6mHgoUX1e9ZhZntSCxm9tkYMpqyRknjOuLrenLvFSa57lhFqj61WGwvDyddmWTU8aSKtS4fVSG39mNGcjCtqfe0dt6Ub0AGS6gO81fXs+WnGg0W3dMhJM5KkF4v7EB7Cu1GjNWibihRAtIbBYZmAy/zod7j9vu5O8DPDOZ+KIJkbKWG2lwnz0L385F0bgWSi5nGCQadWZpbPW566Mx/gjBom1WyBVOfN4srGkO6ri6M3p0r2gm869BLb/ov6Izm0xNW9sz2WevvxjuswCvrtHPiK+B8ALk8GLnZeuagh7VA3CuWvMvV+pkbDmUrpyh/Pl13TtEYX7oxVn8ud83L7vnMBoOvxsY+iErGMJXReoyB8TSA1ajS0whuZMKz/aO/4x779WtWvD/7WhOmc8pC9q5vl0J4PT2eQBptLW1un14A449C682sKziSM2H23gpkKj5ZzreU8ekKaTeKsrbbV9GroODnzT2iqu5+wxenO4r9/Fr/Oj6MYQFkrs2C6N4VGO8OGzAYsmbhgOqtX0nHiYGv9+jqXb+wORI3+4wUGeaRC8wO+R55aOMNbQ2j7xkWwi3PoyeJ8P+NO3CWZB2qxqoKg4ebZ+dHcpGPguKViY416iTutj7M/EhjhI67BI6YNRzrrcrp2wHVaE5HH/WHopAVAc29Llvd3p8t3lOjNrm3tkvbFmFhbSij0yX1Lugzb0vcwX7CbvVHIfE35yOQ0piofsxeVlHE1IorhRIVrtyzNqqOXZdkU6rImJDUEp2Du4F9/MpIjbaiy2FKhlALwEBcwUEBkIwMr47NAz4LuvLxIFQdSdBC8Hbi5BKFSkJIJa5xJsWF8WJ4U5+tqTGZWppDICb5BAsn+8z6zcCMPXyBd4oP2NlPXQOLcCe98WKGvkkGwYMxAbDTP8y26IqxKjNPFMNIanyv1l/cZlQiENMiIKN7+znGxQ6IL6/XbHoCm3FvuoEBsTfm6H+3txbp5Dd0xScOLipw9hEZh1MK0DU6p1aa/xSnHUyw3G9q/yCijSWhr4bLEbE4nQ0EpFVEiWx8lL2nEsL6jwDlGPpwrVn8OqncvFLdEcUVL6izTFDMmd2kpRxKvHw3S7I7EdU/GLgns+vpVpdXzHFL19rMamW9BGMk4EXU5TQGiQBS9z54GyxR+uMDY56A5Tb9Uol/nj2bxCE+QnMj+YVUpDVLw2nopwsYrEHjRp7+XcKNPN09oUBwfoSKlc5MGbb8FU3BEq7dQGwA03FzBgyuTYInsI5kYFmU7jE9Kx0cuRzfIu63hROCWEl8YGsoSM3CwMl55r61fNzCHHFbG4LMeM4adrr6HQbnBQdgojZASAsMNPcfjx7//dv/BvwfVaX4ixUmKIQ2oCXAK12L6zWLK1JDdPkexlGtmdqpgKb+Vqxwq3Q3rsyP0XVdRxN9EEVXYxQ8tQo1JeKFEIEG1k06hzsK1AoHIIMOogxYZFWdvhIxNDPGuGBNap/Oip1wZpHJkSdFcOJC2T2lzn44GtNLKvm7RxgUE6ADPm3HpjRQjIAoWBAqlNTOvyyPpOwYDyaQJ9NPUzXDudp+GgJMuMjnObphAic7PQUovYafCoxOLiHARw1+uVw0Zn4yc5fq7oakCO+RIoWZlsVZmAljt+hKlbSlMxPrg2SipzlzzTrb3SROJgJU72PYE0tvPUXhZFowRdBs85BJObj5DTw2gHQ9T2epb8GE9jVdWk3ptvInjK1dJxPRTS9/sSzbqez+Px7dUGAcmp7u+byDnJBX2P3guuX7gp1kAh69KWQ8Lgs0rED9qe/sYkYzlVq6IYlnPSM1qh8m+fHrYMCMMiHOE+Va+XsbYiUzNyx1Qj/VHoD9bspc4SVswVN+hCeqffoM85eiUZ0HTtZRi10XYScElVz2kXYJB6os7WrWxQtdwW8mrqRbbBEAiW9T5P14ibFfJ1zQPB8qIG9FqoQ9skzecTlUWMSiGRbYPJdRbn6HjRkYJjn8eCvFUaBz3QpKI1gbOTWjJyLIGNBzyGAvtQgMacT1cq1qV77z8ZxlINc7AA2Gy6zGMcPE/Teu8tJKTNWcZqL6fGY31SSakLsvW6ycgSpVsVjImPxqopi8hUM6uwMyVW77XGQK8a+dFS5PyE7xbJoMiX3XPgcS9VZKD3Kbtnm3Cm8SksPsSHbNba5ooupVvJtVHmUrXrNw7WARXMCMeJRXlT0EF9nmUgedAhzmstpZ8xoqQ5NKeIbjEPHPb2mzSKINwQUO+TSq5/1rRCEuS5MXKhfypcwpzAa0P9T2M1g9PwT0/aizVU6jx/NfnWk6c9Zrlsd1GpH74fmmfQTDNy0nxDD2+J+jgv23JUAfaOc6VgL5DP4k1Ovs9TBhFrWeq1l8mcgxwphUcLbt0/pcWl1UyvHrdmUDG7NUPiACdGE05u3E09cvzMC7W+ycmlyHIAZd9Ot+CKZhMoGtl8AJGX4GbMQmcg8A4VpzOVkI2lx2YuWjKjR3Wf4+TOscVSquCxXpQTWEW7C75WtnDZ8It4rF9+EgHJtWYUW58F8aBVkzqDv/2V379v95418KsxiEK+YTOo1oWpnMqrLsb+Oty0vBxMdR3PS6sUx1NpnLF/XS4MqV4SLv7Jlwmp9M8YdsuDSp3dQ8kosm7P23y+NsJ7PG+4m74ZwcYY/mRh5tmWVTLUXY7u5T4MWrZKga33Jmm/flzl+kOLI+NadtdNiWEMmvhIydtr7NlUCoFn0IpXWi2ri83zCM1BaC1JW263qaWjPY6t0uPVVPggQLnOH0ImwcfqTuDoSmuX3s7z/FpFf6DsyQj6fLwQUaYfIwUiivpHcRQyecFhLp2eYnwtJ7CqbZ4tI738+Bqek3BdY/eNdBqErdj66C+IBlKXcDJrCK0uPjbbasTNBedmtbA9abVvh2Adfk3X6X7fSOeRdoMBnYPeiUv8DGQwo3ACH0ImMVLeAq7azph/9Ve/XuYvrnGAb+UgHKof27IcAE6otjtv6LsMmiMPZsqP6Kyob20s+2vJeO5s0GueZno8NeJ+uLvk4vANQcFLj9rpI9uVJkidUnFjHzzceH+c7ippsGGryMohTvx5v0FgoIXkHsJVZu2bOSuvwGVsHN31CNWj/krl7iV6ePX5/Pr6+kweKnQHu5DmELtURzXsJKUy+eHn97f2S8I6jDX4bJqv1bwit1LkDPHYYyhOnaCYdTgde799u6mPSgdjBS4eFW4jihs0OSomlXzqdYTc2gpe4361DQtqUFViBUgHI8lIswGxFm7Xs/oFLKxIXbjUXZXUVhRkdGPcbF7aKdv3e/g4DsJzoF/0NL3KA+m73cTU3HJMIs90VdKY8uu1Ej2tee+lnAX7Z3MfnuBlZZMrNgDXizVBeYgXd6kTwQr2Gmwd3AT/+lglx4C9ntktGtaLyOKniD2vPBcXbbAC6kNCNnXtRoiAagyMgr37gkMqtPoxDKyllsr74gDSDsf5KikMuKorGsMMHBqWqnSx53g0D2L/vXHMaX+6PXoWxnUclJEbiWU77hvvc2wk+igFt5r1fXo0lJUTochB87VdODGIAKjm1w1EO8oegYBnsM8v1y+ufb0X121FkiiuWQMMxROU+7f76neNhHxRTFbSdXpLUbhmMV15VonFLPRQxnzVAFELJ+qQVqwL9qEPyh7NcT+4aai4E3qiFkcjx/Rq3d/dxC9vHHSIAs+zQ4C7mYYkLwvoBDvx0AZq60OhK8tg4f2h1WqtDxKAUSuB2iRrI1g6VxrCrqN+EuOjUNbjCgc/+X27Ly6j2GlppJzro08JG4Mm1OUOjLy2o1mmrBb07RP2tq9ffgEaebmVy4mI2IYdepnyEDiUCw9omBDgbnBCT4T5WJByfK5u8X5UP5Gfg3uwmbiuvDt/khR7clKACYqiYLi2Pr7mqefq4WTsIcAJbVvk5OvpvFaotreORmuINjUTVnA0oQdSyGVrus8dBLDvUSrrXXvJQ7Gwub8uHNiL5E3hRGmJVVGFMjU1euWmc7M1SXwAXxhJ7xzK6UzFeo91maaptyONBc6UjFyKf30IYLIDze+mPy5f8KwtJRTOLstoSE3FfsmhiRJo/cWLhpm+uJg94JMq+MQRwI79HnYPGGnmgK9Xfukl4NFjI4oE4ZjsTDlJcKVdXj60BRLffZKfGBxUz2mj/motTI+ukC0lTEXKpDjSpDZok3rm0+/kCyFMtGQcCesd4furkevgx/k9wlL0j1fYI/3YOy/g/kYcQTK2Ga+rL75Axd1SjMm5Rvt7pqRNM3upl5vtJV/8lbAgWirhSM0+7lUtLtcntHmP97ttgTxfZvIvJmxX1nEw8EH0AYoO0rYrjJTdHlyxZfsPaP1hNxF1r6XZnWLjfLnuxj56/P98bdfzpY3hiISaNHOcg1uDM8ZH3AIboKrB0E2FshN7ltOmjsnq0kl6pUzBUxoV945td8bMAQsNw/OZQMNP9Feoxfe5bwxsskn5GmSO1RGN1Sot+IycUuNwyhhFcl6xLdbA5XKds1ezWa0JdWuoQSON3lIXg80xFZMAl9aH94aEtKQ7909R2dNKdUDkCeAGu+gR2SZ6pv3E8HG6nC892tIgrhNxXGmgDotNPNWu83z54EEHTedfrj+oi/Ox/dH1rLlAtz/3HAt80lfCqwwNbeDxz//l3y6nYgQwK9Xm7+NFGgSb3ljkpM8q6fDAKO2O3qxnIlUurbTrwjosurj5NDmWSHKbrHxuV/yHHi/37Tw1ZOJDyN8w+1Mwons0zu0JceZp3rZZWYEDXvsJBXbfI4Xt2xRLC1547sAxbtTj8ZRnEsSHVHWvRipqJI+mkp6TUk6EaevutSyP8UIHnSfEm/bnQT2ex84dDNI+aUDXJh0JEOnQt7GexsgK5Tc2VSYN7UUOlPAwd6LM7Qcgd6eesSxzPnttm9YFSORyX+96gAFYxtfUwEDPBoAsjKtSlrrhRueZTYrUvd4NjPejar/1FACjPf7zPTTKrymjbhGzclkHl3wG1oRkS38l7MRrM2gy4nnCaPMlHnltL9ZjEC6EDLzJBizs+lxUyT/i//R1Xu/r+TLvdV1y/LB/Ex69Q2H0nFNbT6H9Oni7yYjR0BjJaC2ygrC4HIn1dJju63eCOG2Dx4/3261YcD7SZVvBkC33TZITbCsEN4AFDOV+oGsUuQhJ2ZTSABR4S4FSVwLRhdigW1bxMnmWhUlXiQMYMgXp8swSXQPXeCmpsBHf0nlzn61xzJc5JYwxu6A99BrC1sH2a5S1NW2Ez6Ck/e7es2bu/b4va6W4QrEVKU00jLExhq3280vrsYzP9Zrz201zzOK0AqMivcfXB/yyiJBgNM1wDX7kPcVnvOJqo2BgUQ4tbTAUR7PkJ+6ju46nvVksdLplk9WHS1K+WfTKxdbcwhXkuEYns0vGrTM9CwBvWjtmwHi7l0k0fN7I3azEiKY7pkgS5cUZ0DU6zURQnjyNk9NGWQsa3KpfGV0BzEtNpmld6W0sgk21pMMoOpX589QSjWC1b1LaaW596Uj6tYjM6MiHhOKMcdPzr3/4q0Z5UpIiA8bHWyH3r6UB4lll5dMRAuAhZnz/MWKLHCtha0HfzJPQkLlbvYBKYgPXZ1UgEFnVevF+c40V0nPU4m7syTW5jFdqgxYSbJo+wFj2rmrbNWgigqOfjQQESeDMmDFIWQdUn9tQm4l4cD2eALQNcbNv7c+V0eS+9bcNAe7blalFhe61eyxit+fqtRersvwoFHKJCBUm631h6Go2Ka33QfQWW77klNimnNOekXyB6hv/q9KKLdeEvsvQQv7HF7sekWbrFuuNQZMyTsviZoBroCRdooeZp3VIbWbR3Ljugrk0CWCt4NNyJltnv4SLZq4oqBXm7JxL1K7IcCkwKlfgeywNkEPmr8vh2ZjU4XLevWTBO6gpmnR6fe/uN11rxUver2J7KwmcrO8wpk2FQxscfLkTh8VmV4kFnMK1m3erAvlxvX41Yt6Q5e68P2S0EdbAdP1x5Uc2rpyeZ58KsT/cbo0rtIfD7qXy02gcMxJQBhDRlws5RUzkcL/0W6g0Zs3PYnm4ZAyCyJoCVi84EIVK2Q6jP7a7ahPHnjB4Nx1aEEB10b9cZwOjkSh5xCktJIbgClVeirWCRJJgJLRYbX+er7/99tOHmrquN1UrNAQJrJk6vDy3TRM+1c1jfepLYkmNly6OIP03UhUpcrwvrevs3a6VgqWwWjsW+rlDUZ0KxKwld+HUZoclxycZyrDuqy+lRJUbUVE9zziHuUGiCmkGBjR3z5X751Em0pZYZYCuzYYeBEAPAY22yb9YxgUVUEJrATN3zHhoZkI57i3ExZmCGZNqm6OhLo1TEMvdcr1YkrtjuWVZ4FlnQEVb9HRrS7IaofGCQujAev8Ym8SR5mwnetwTYFwwp3LBS3Ye77n3i7cHCcfoqJq0RhGl3JJdkIpkoqKhv3Udv7EKKOKE/CHFfMJQQ33h2J7LFkRtKtTuBWOSKX5GP+4vjlCPBvFEliEi9WA4c4jRfo+asRE6J4xhLlBpCb3zUOG9zXD75Zbz+YJAHKJ/Y8snTomaBq/wV6MM7i771NUa3jwvmmA9/AHXuaiC7rhh+wH719qCzua2SiiUmLR7gv/uDgaJu2w+jU1eF0IFtkP+KcrCw1IegdcaJfrZTXvTomYk9xv9AeeDVJCb0r+1U9doWgfR7tITgziRcTTseL4ApCJja9CB7BwGari8wZcmnMrGit0y3PEoJFs+ppkEDDkhMLLvKIZLFfL363X5ZW7Lg/HSVcJnHh59tVTTPQsTnt3WhvaiWCDFDVwUKezW79VhRRYOHQ/dMxnpXgS5AXJeEzO+RcZhSulS5VORWfp5f/aCmRNYZaGqoEC+2zXf3sMslC/OJC9dpRU1sT2NXiPcJTbpjmXY8dBTRcXkLs0s9lU6TVtd9rlu+Nxp6NbdFaX7Fv2k/P1zDAR/FhUW0MEYoo+fBVHioGOYTNN7cgqcDv7ZcHbGOp7v24L8k7fKBWy7Dw9DmCf8XGtrC3kmYqtsHxmm6WpdpWrCJGlZlA1OIwArSjU967U6g18A9b21H1/TXKVRDN26/ttvf7hvjx8/fqQROUXk0F3TdJx3hx7XE02wyj/oVOAeXVehdPt5L+hkgveqCXcGSUO2ja641dWGMkM+lVuEzpf27MvsYS73pp3af0M5Oh7ETNW2LZHUebnMSBLMg6Vu9lAnuL4v18tzaWlTVShu6Fog54asIuGXuBjnoY5qO4jdtoYTZsUW2a3yIZIZeYlMxAPpzIfkW7Hs7slUqlE3OR3s1uV2nS/8eJnn71uLOATBcvvGajk2lfR5MqJBQIQ6aBj8NkJCPQXbLPPV8KU8CH7YhnTvvpIXJcm4T0HPsi2leT22ZbpcIKfR+a2NHYuZTVaITnIt6ajJDQY5mEFfy/a+Xr4S3qeu4MpTE297CU7n6K4qqPQCp5x3ovL1vjaI0GgZ1BJpTqHqfy63mdrcaM+NTb5aEKeDCjpcIwC2y5dAbjdf3uFQ+LvvxFVZFPH2uAiTkN89HaKjiinh1zo4GHIVKbV1CcG0kZXGfNEHgsDexym6Lzf88ZHApkRfvafSoe2bAYJSRtGF1qpnmnve2l5hvakcP/OF79N0ApUKgqpg/gzPSDep3FQsmoiVfCogwZiv5TiaBj7YHzob4oGtSgzx3brFgkzVQAk9W87j4mCEuseYTolmWe5OF8tDnu3Xyv82kHq+MPXzzJfx634+zDJR6/f1BRGUpkKvWGt8qIT1YMpmJefTr3/4bjaobRM0PHIXNmN2Kkr1ybYsPW0i3FO2zN7BvNRrfzgall1uvLJpJC6NlvViGHd0zQLCaU5/qkvIUyHlJj2RI+xU6NpZ1OGPVIrLN5tY7VCZx+WdQBxg5HGLKKgn8KvOFW1rQmZYqRJdroHbUdO1fL6QEyk9XKYj4ph0rncVzukf1xphLO1Wzx3/7l/+006X7311HEMK4V8UAUwPso/ZeOGzI23v5GwqhB8UMBInfZOaKHIOh/m7N+zq0dD9PRftGuzeIwaBHNVF6fpYbJcJoQp2tFvYj+c5G4XSuQjntD6XhgdG5ha5kD2NMCWLWUzAMQtbcXCFbLOnPpcZRrmmY6ezUGPT5JRe6a4/obd1Q2yUyehxHogjOqTcjQDY6lNZ+bsXXBJMzZU1LFHj4G68IJAVM3wPWfc8ubTU3MJ7PMrhq4pbLj8oRCstajPirBIeDn4JF3dV0ZUTNWlzITapUASJBi3HfjefDuobR2vP/XYbo8ItySvdhdwM64Zbgy8s97hcr7iNbsJKMsiyvVQulW+xeITFBogB4DBR1xckRVDigWE0VlbgIOHUSM/p/PPndztPJF8PbfojdrGDRByuuQHUfRncYTYdPqB8kUwa6h71g8Yy/04ZPjlR0cZobjidrzzuC/8cwCmruVJC8Lm7L7f0QinnfL20Np7PtJF36rIiod3URqkyZFliEVyf+/W1JuiZKXAhNYnnmLgYsizh8Zbsg5sTMzpqOlZsywGDdQhhp/dIkwZnly7MTNFDM6hdEqpiN23RZs2a27ZNnyoSxIwUIZYcRuVAEAOVKXtEgRvTPdrwOrzJvu5CjojuaC/8uLzvtLQ4wZPp1KZsR3YZuAeMaruWSKY1ucudnMAp0gWwjnGMWPeZ8gPrhmxIWFc/X0A4jVCg+wX6qKWVz7FyMdVfLlLc0WrHz3Ml7qtkfTQ0qWhoPdGu5eKMBz0uPVjdr/WxXc5/fDDQtdhSY93lkr5vprPaXn/kniwTb8Htg8vaLaHp6JGRx+z0GIeJNMfWNoyCJ5zy7AG3hJf4LeVA86stqBwDjyWVgs3N6fkWVkkd14ufYlG5aWAxRoPKOo5TBZtivKE6Rtd5xeGFg+OO5qykepfVT1fW0TQgwMCTvmXuqstXGBcKQyV2H0knvPUBJI6VMmOYlHmd6ae4pFKkKmJ3Wu4/q/S6aSBPb+nwoKMQmrKLOsUDFJI4Y83wIpETn9ofAYrnbW3qJv1WYDRkxawUA+e1eJPTyktZ6d3qyLhrTyh0Ty3SHeoUfCitzNtG+5+QnuuoTqZNETI23uPWNx04eFWoyIAwGnVxziAuGmLrpT9kzWN0ohdwrq0LaxDFxXk2VjlrTTpBI/gGnjNzK17Kl/mpBfOLRuXT3fvn0lxTsdwj0PPIBPlcXLl3fOG480EhR3LMjf70AAFrACjqWCPYpmPiT2gccwAuOPT68AUxMfZRxhy6yWDakzrMAX7lQrRL3sbBVIGejmHZ3CMkrxgjeoJ8GZMyTAeKxFYhNYA46tsxDtGqsXOrDCLQ7Wu6tABEO0NOj1EKUadyX3JojFaXpmrT8IW7tTbkpDqO+WTYNNbrtfaCwoYYKPfy8pgMRAnv5/ftRmeTibBzlSaYuP48Ijg6LTb1o6zcQxNBqKcvA7l4lepyq2AY7wzFVa1IQZq1p8TIgK7WfUdmcufC0PfNUHIzG4aketIIahsn+mcAKM8yWh5rMILtxsrQ3I3pc45WYF8k0AjR6/G8P9bO9UsNlRJJAYiLjf+e6rhU1PnUVB4Ve73+eCy476HxWuUUl9KAFtO/27eyWI1LGlKcJILEfbkea6uc7tpZDo4dGzUj6LO95qdDqloxi9bWlt4TKnc1btl8WM8iqROex+d0vuCFmADCe6iZRhT7aVaBlwDeOOJ1vgpR2fPpB1GWJB1xyN3AAFKoe0zMZiO031SIRo2vl8cKKkA6HvSLr9yj3f0JiyKyIj7Bl79icgaspkJWvM96Y8K2QA4wFI2OqzyjHRIzaaHjj7urjyGwSJQ2C3Yu+eKXxpBHamjJqhAXaLuW5aNlvw7UIIVWbkG6yKJ1mMnrTyAyV3UIG7j31Fy3b+SLfFwdo0FapTV0TEP2lEQjgGMI2MeuFQ71EILTq2Kq4UxkCIM8HDj2h6/rqZK1xfkFIt6TDuseLzoaRjSsVWmNr8BwxhTbl1P2YeUkQ1P0fn3eysFiTN+RZcCGLRv8alVOieTdhndHVQ1z6GTy9vXu8bSk2BgM3cvOnw3uypPOEVUySauZ9KPoJxF0PoXC0b15tbDXa609LLms+Sex6uhUROktfO7pXoEH2fzeA4BLT0zKgaUt1VuUp0EU/2eV4mkSR3xewFHvpe+Aufvx4xc4BEiOiIVSL0DiB/HVE8FMLqHHkQG0dOyO79e9buQKbSYyh9YIgqf7dm+UTesiSzp2PCx5mmjSmAoo0ZwUM1S7vMpPPsAQrjHmzKK56BV3745qsDOOUgci2N1bcdhCPKbSi0KLSwXW49pTxrqTboAZFxBT1HdjhevGLqJfB0oETd/u1WyCn0QfMdjmPYWunrKY6GE7POc2aOe2nr5UfoMQwpY7Q1p9gRj6gb1pyB/TFRHxOLpXRTtTr4kXoi+W6/rn7TU2Ionaj70iAM8Wl+VEHzWKt3tiby197U5rm6bzrMvENVQEDPcU+yBwpng8l8KMM7u6bt5xIy+7Ne+Jfz+xNZC6vbbQBpLCY+klfWGZ5x676Xq6nKefio5RwY25+GwamGsqT7agviWHQkZBsazaowlgqF24mKnkSd6UCZv4aUyqdFcn4ez1mq8XP7uW8xDmNJN/6VmtSiOgRp+oOqDofJGiNkJNS3SjETxNUkcNKFGnu9f3b79NV2YYq3VgQLNUl/F2jLZAC0uluCgyDNGDHdzokyLirQRoP5CUBspoRCOvu1ZL+jBSqXCvif6FJwk6ETfA5lIOPLtbVXRDurLKmF7i9AC8Q8Nzr+9oTDdydLlIbywO0gCOc4VGUMuH/IW68ac2E8pS3ro2QOamDljW1blzyi+iLnE1xtEsMiE8SBVOLr0arwk6xRQrNjlaUKQSN27TDGXssxWdI8XGViNm/FmtXFnx1XP60KsQYAcdfeMPlZ+ulq2qcJt5ECkDfnE3t/lBOONLorG8DRjNTNAYZDSkjPjFt6GoIhded7sVBPAzuxSZQ/NUNdS4/Xy6aLOoUZVpZllAU/zhcEyHM4lMhgKO5fN284cmsScXuUr5ZZru929xQQczg6rxx++/Elm5Q4Q5ooGiYpirMIBYC7/FxSPKL2PpixL7IkG7Th8k+gP7kAElKRzZEi6kVHrt4wK0EpqYGdGqqdIucDfqKl+RDuAS1zmwsVyWrzJllkh8DKqOkGk5gvK3bFxoij6e6SSdAnGdEgtdoia92lmG/MDPWoMKoOTDm053jguM0j4b4sC//5d/mwRwkZzv9HHp4KAqG/M/pXD33T2lcISkwU1yx6HpIA7p1VGOPO8mfX2fbsK+L1xth3QAitrJY1mk0YBGakb4udAkvASkFr3af5f1EbPyT0qhCnMKXtHqcS9HcZ5M1Oom5NvdAUqCalfjwd8+HptFuw+5z/K9K5F96izHNFxeJjr7fmBed7WIqkgSMI4sGKx3dVypj3AqHlSbIQ2GBa3St92Lh67tLY/6meAYQ1RaX9rRWkJqaK2W3FXmNcDW7fQE2LYh3FoZkWG0SBNV8/SBEkUbSvgDJWxHZDc2UrQT2WfnNVhIMzjE/d4sPF4lJkLkrHlab0tD1KlxXWO6N9lQZcvEY9C2kmdMu4lArZV1Q4a49V8NcXfx3DCQ/MrsXy0Ho95SOPjFRaHksbbsDZjrLASP01EwoSZwwf+8n1DFa13Xp4LN7d1biBxXKVfGOstk+RTqm8v3D8ZtO4AZxzuYixrPLgTcImwKZj+H0AFRHUFSSd4ieGzHwoN6MoQCU/DIoT0ExzuYBpOX8ZJsB5nu2qNDY5j1IYlr+AjELkEr54hMxVU9kecU92vPjsj+sw7ZrZ5uVeExHdt2h/jbtKnR5oYngPYz0dFlCh+2rajwiXNKu/v2XcvWTfVXdjY0NnT0XamTCB2XQ+4DeI58VloPc2S7J57d3mvq6yP1tHWUwpf98b4ubpeVOoOH2hNE3wUfu4yoYUCArWvJ65OykzUU5KQlTDRFIty+vq5jWcqwK9QpGMV9y18bPuhham0pusrXHyxUFDf+0Mh16ssvJnhlnPHoUwNpLkkHJXhZykkjvQxRMZQfm0Zn8h2t0oCgxhYg1eAc0C9u6NMYkHHkhn4j/hi1R+FaBaDnMFnlJhM/H+zLSo0v+AqAna3zLSyHJ8eNLHWa0O/IUL5/aTATrp95iVbcTNXIPWE3DWZz+ff2XOKGw6GpiQavGsJhe+1BX8XLGOvRScdfGNYB4//44dgQoZBX/50O7VnIilENOgZZxe1zbeK090O8qdLLeFd3c4DwJMsdi8qv1kSku9Z1uf74RV3e9OmA7EOp+W7Kd6Cm6OYLKk9jKlaZ15W3u2TA6mGszd3buEfgs2/4oPPJR7n0ET8nlbpt73aNkPbE0xih/WOv4vwkUREL63/EvLtVVzh6cIUfx5RA6z5YSbpdH/f47LFJ9pFeubIIgZSaJQ7YU8KYMmZkcuCCNglOKlasdBVsG5+MhI51FXDygkY1h5F50pelZF4mK6eJqDzMh9cKw75trKrKJDRAnhP8QLKgSvQFVM1kRN+s46DXe2736Dgt+j6qo4+/3X7ylF/aoqdCmWF7kq51By7XO/IYoDrIXXaBoSIL2Nnk2HaD/aQ76/PaKqdSElaRxOlnqITqkeyabXQaSdEGsrp7eC8bvVWCiDOmssfgmeEPGoT2vd9QmprCIQBGNn9/f7NzTyS4QN1skZDbFQuClLSPQGI/0TpfZmHPkog9eXRQFLM8Ko2ONbosysTlQTF0XrabqseN+Mp1PiBEey34jTpRcbpChDeXO196i+jc09AxSaZezpcLQyzb1syVC7m8VmrSe6eiPo3tGzSBLzORWDke5ukSqSg5YDiVw4/P+fI1QrVcA0OaoSZilh41iqlct1DVZg5ySBwUaZMoLvpqKVA6kxMa5kkhV373bBTEtmqj8b0qPcQUEYXcDUgvPSn/bJuCpnBwSbgqX0qlY4gHbp5NwxDoymbQi4o1W60Fyi86ZwwrOJ6y8bWGI2RexhIjusuZThfa4vLRuFue1GjqYswA7dfng2DVJfet5hmUEFHGiz2yn4LQrez0qrrzrxiYSRIxxJLGiiOo8k3AeMZXbCbDRlO1w+9GzPq7kWffOE7b5K4I2PGVYydaYokw+QWUiRi92Z7EmR6y5KYKqvnjXGhsXz9RT2PVUyHDyL5KVquLek+YIm07HxozGhI5DSONSgg9zDN84U5MVDLRhzijBU37s1hrDDFYQkUweU9ND/gnfkMa1X4BLrcJUyxMxSePmUN7IEze05iRkWqgJjKPY8UMb/5RQ2qPe1bvOaOpY0ZXcmB7jY2zyhVOezh6gI1ARWisroBMY6SYgWdD4/exoDVsrE0FtQCHO66f939pJUfqYKqjFJ8pxrAv5Ah53o2Wq4jpvfgRJnMNLmi0/zDPLT24tKIQclShHNvmd3qdDQNw69o0AD70G13L/gQZLDQl1ogGMIN4xCYwmOTUyE5POQFoZtWeRjN6X3Aih/D6PDKc6YYFE8eZg8DejU0L6uPHlF3XvSPD5lFI4pUT62lTTdRIAccGqLpNAFxW7CDm6OKlbLlAI62lGSiXc5m3OBorcWLLLt/m5YMN+nmezvdtZZAPgNNehVb7Lbg9z5bRdQa2p6mX5ePaMZqfcngJ8BMpst63eeypT4UytYszrAuITtiDSX+A5Vi9NYY8Mk/DyrHq8/3jMtWtHsemAWan6333LH5Da1moU8q3gtif0j3TM1WTOmNSvzh9PfC/SCjQRT9Ei57OKa7dESzZAR/Mp9N+RgM98zKdqUjeF4YVBAJKmLjvtsgTjXeVbtDEo3W7Duv88oukXGFzvU73WwsftIZN3G4mXTIeuT6UpK4dMMMeIZfT22UmPsSFVVCVrQ2UIGptBbbBQFznX03NshyJMl2uhWkZHCrP6+37T37/p0z38/b9ag8aHsvKPFUNJThFR8+OzaBC5JbmI0JhHw1piYsfjtOzycjWxq4JRgCcOJGtmi8YOaLbBYCWYCQ7RqWsOzqajXrOD2ekA/kGGBrDS2L1+jbfDvqOTFyWhVB3F3OqLLl/X88t6JOz2mkjHzXvykWMzVlRjXi8baPljKSNo/g6N0LnurAdU1fIiPfdsojL5jjPk6K1NHX9IrEWlKu+blQCGHizDbY1mSkGg1UwDkXF3urxrRiHqmfveTxtr+d1Pi+Sl1YPVzGabjc6PR5L19NAqkfFjfqr15aD+H1xyDLIgYGLu47we9ReUjcjg9CYLJNilGnEUpllLPVq6jfMnI63pf3XBuiObHW5XnsCqrn5ikFJWKyiAvahr/r1GGsaxh2H58RRPFUMuGz2Y6CqPncOZCOfIsykFvPpl3p28jHBEA80dLtrz2jIli94rpzJp1ErvbQCQKFVV/mPIhkvQoGEhiuYMDnOtKWtQdRa4meCXNU1iKEn3+hMHHW5zIB3326ucTrMD0YQ9swxiR4MnLbUWqWzAC5/D40k7/2xGmTe9Iyfdn8cWNdWrRgvHNDI49/7y3+aHtMDUtllHVi68wNxI+4L4ZZtU6fJJSCtqEmVBeGK2eKrdEaNjWWcLBG9E0m7dBISQpitEJ5pzcSz3mvVQxhX+bhMJJO4ixBP63ZTOLgcB+pPExqvZUyBSiTO8LeQKCSxetMAItNHo0RobQArS6rLVqoqISX/pxabOQj9HtUeyW7cTWQLrUYB0LSvi1vIi40jexi6Hafzdu/ZeSCh/zJU0VxB3yjDrvFvF1HD+5Q8bhRWu6jpUWDIYKUotKMzCFXLy0taxrDaw4qu0ct0dUCKln/RDZOPgeGexRjZtwr2sb1EqdY1xhIvNOTh89JTS633U3VgQfFQeOKytJBWR77Jn+BJ4jFjAyRcCCPFGeklOFkKmHT63eOZjN5S3pIU3+QYIO1oMan+rNppZZPmtw68+BlgBz+h32YNenpozWrO1QEuep2VEPvHsiDEwCE2WRzWIfL9WoVtgwVVvu1RB8C+Zs8G36UNImash0KMmX3UHo3+nKblubqL3pWnx5SdrjT4oqKGHBZtkar2nBtIqHhlsWgnuPaspkjUw/dFOccmomiMUa7ba5QY8Nigw8ggwYwbRxoTWRHB9/0+CmRmF18N20frMFLHm+phxvu6EmrbttXIcBSlRNXxXMU/Azhr7QmB0e0CuOXhx7FOupHmMYgEg1XC4bz23FvBDnanSI7iGZlW6E0I+tAeVeXuAweNtWDvV5vQTRoFbAraojJQaXXue+IWWZb1KFaIRuQ5KZHhIgQTJSpdOU/fgE+rmtrX4VDU32DtSP0OnDWmQU39GT2KgwRg1ONqW/VDyGuhjw/OFZbSrG4xdSxMVLWSPE45jE0KAmgvDRslkc7zCNvlF85OLvunP1lYT0MXU3V2MZZuATKoJxHI3Gt7BLhrKr7vA2fNIBYm2QZaqwxdBw8MpecAgXZuhEgNc24AAcuhyuAxkRkpIXdIk0nHY+GxMIS9xls0fPCsdhQLev1gYrqW2UGgBF/sS86yVFvr9SUQjnGotAIY94gMVVoSY4nj968/Xfl8mvWrYU+ARD+Ib2wMXC/8ako8ADcUolN1OeZMCCrUYg3c2zCw9msdtlY9PR+LoBiS9/hsH7tT+zuVL8ZuEY1WYP9SAhtnA6H6AcTAux593xZecuehpwWWrlc2gC7CFkESiAazSg+rP1uhMxYB5Do44mJ8itFlB1xyvfwi2dOkcztDhyXuz+tZVv3YmC8f+k/fcL+PwbvH0yjpCjlXHuw19LGjuSkybJIcv51eq7w+HmyE75GstbT/O8gxyvsYLxLMSZodpbqhMBwjqu335NzH0pK6yppCgk8d40hpT7rHis2z6RrvNPSJPM9T61kom16XEzxKl7KrzA5q8/F2WwrFlteEglEVosqcnctkaOk/QSdyoTXdSmZpS9jWupYsgJGTsyy9U+5/7lRH2pzO5PBp6lwYklHGk2vtfxEzDncfz3FeFcZ4eXBsWXarHIO3pqZ50m+tGgImkLl9BAsl5EgDakPj6nvv9WsuTDRWenaAkMHRzfRc+EIjYRTjih1dZgRHavxZAYaj/MT2ozRg3Mdzk9D1sUGcVt0x3cgjZQ+9iZSUBwiOR2nOoy+VlIDQjNTiQP0oHkNOy3uBM1SyF++GWECOxzQqh44xX3wXt8w9+7M+FpSmoXquJq+S4CStez8aA8G03bKTGpyqTo7N4m5UG9pHau8xSSJBPdzOVrA88hrKdVK1+exb1XL+4grCV8G8uCnEKg+6+sA+OR4bhucQEvUdWz45hpSYToLQdnCoKoaoupiRSO1WYuqNxpCeAzdCrHgWcYNTa1K2cSdOYXl+1XyJYTCy62DL0/mig4PdC/BLT5/Fvk4fisXJwCI3RAODVyEhJTPPmL9nRR3KU+fpAmOKBKGTcLpetc7PGdZ9omFlCQMfxiKjlExU2kBVWxpGbKiH3NDDocv5+7CfeuEt5zeWUfy03bhA3Bq+my7n+3JPP4rYoT5W8Qi1PNWDKlnAOcqkRZF/qFQ79TIQKNWbOL9EUClS0R79xRFAS0HJJI2msH0DtdFbm5WwyliwpqnFUSOJhRxDBwoebCyxDel75QhXsNxYxEm9EABlhLHVXTmtZtbtRCATpULaNP3JBBqv6WKdVZUQgFDW7OzyHIrXSghz8vG8vyPYV/UGdyZx/dXwES1dgGgV9MROxL/Mp2eBta8cx5tTmy4JcgfK4Dgn48fVsIcSSwY6X0u1Z72tHBFqddLdpcYcFyST0S7qA27LNj0BqrUUYNys+2uSHoYaSG6viNganTaPFFVWtdReyaGIaxhaYmZZVtQyIGIYXVMYjuzR+EJK1cXGHjGwW6aq4HevdivzYfuhjEtwEIjHvmN7EJ3TTp+mwFpT0BtLmmJ2eZXwbaHrBrC1SCitWvtGd604Yz/NfeoB67FVl5arZLJ8Wo+TTcf8wip8yUpaogmBvxd9iO4m/BNbopyN206t1MTGhVurGtsthcf0BtIa63i9z9WPLBDe3LCRwVIvDCeeR3WtqT4jYAZ7x1nqp03Vg3XGMES2HY5LPNOTIjGqHNFwni/6qyrWlfYKJFDmCej8MAauXOB5lttOzQEnrMsGzq0q/GM0Na40nrcYoOAyxdqyPUkFunI4sRSOXoP32AtcE9ujZM/+15woEk+Hr8tXi0Cgrrrl1F60avU463D+mnWe8dp3BvgGX0QpL7qlpONSIBf5tRJvP331IBVUxBiPZb7+ojE83kIYro1h8GbU4m7C7IT9ZIPi0qWbTMhqgx1LNBqTA8rXPjwiBEe2RrgL+X9ru0x2E3Ajw47pFjHkshrpDxAnHiLMc+7b7yYH8GgZIWhxp9A4TL1/o1Et4UIVzYfT8rw1zi5yOevZBOJ0GUNM3JpLCblW32vNHwOYBeJ9gGHqRmOL8IgvNX5fnwqN5EMR2ahGR7dOsOd03mMdGCi7WNOm7IozHux2aEIid7+2myTXvgEhPMYSWNGF3LFISWPIUgJTdkHLNF8K0F6aP8pPAKAseKjhj4oJoQ2KSc1y/rkVQ0wYIbCvfBUT1pf6xgyNwWgqTxVdLOs7lbBQaIKTM+mTxv+maX+cLnLgqZc/DpMUI7wgaGD6cbutMzNmCCD08QsjaV6A16YG2V968sHt+DuE+U9mVMBqbHOcPucEXAKko6ZDFYybjm88zhF63ZKX7T2q2mqLw7IRl+VUzSd4n47fN8ySg1s7f2zhRUTVvDvdCX7M44O4OE18eHCzNvy9v/xneropsky38qRmsC85mnMzdk/sX2ZlQxUL0LlYOrPkIMHc9y3Ofy7fq/BetuX6dZkulY5DlLQQS3g3KI5uMoAIPY536YNH41/6I3HUpPaLRZ2zAC2VnC8YHitAP4YtZOIBARQLhUb/z+dIJE6Fax/xm8Cs5sz/AuYtGVRxjVl13wuZA3PocKR37pnGpQmNyTFgsd1VEFi+AR5uWu/3EgJMMU5R7fIthEtzlS54ubEMhtgUM3OjkoIB3lqSM88XdxFiMmiBJNQa76lqiDNit/j33YOLy/2bvUCmXNfaYWYO32ySvszTMKZCwyIc0Dxe0O7T8WNTmg2J6asIcdfTZVrvrXzJKCziQuE/rYD/mfS+LZV92YvVkG1lMruzLXYQVEIxxslh2Od4vy2OFA34Q4tceG0jQKqZ/UvnMVjIRvrN4H1dr42/RSbseniscbh+D7XA91EHetIAx7s/2IzgwVgtzdVtdniqnUqXO8Yr7+LYnk1VNX2yZW0hsLT70uhv+QCti/DihLXpfpCNOw/4u4Ko2qN5If1OIMPAlEiVS5Lv5xOKfDzubAtyXBE/aAftFVJQEot2/ZYGBJ+j7C5I5Ah4GSzYQxCkRblT61899/FpBKynssbSZTpAmNaJ3ekxtiKm10mZ6dy6BvZ0fkZ7PKAvVsNQ+8P9fiuCmNO1aMRBRT5ZqwcUCJCjqY1fiGAZjo6MJ3WYOWYB+Hpweskmno10ixSAdIbP+GjhD8hzdzfhAOEEegxb+2Mu/izY3E24fiIYROik/lVDS7VUNfCXOGNJJzVszx7dOpkRpMgvv9i6rDiWHLkq5kWbTvQ15gIylx4PvZ+ebIQ/B5GLQ/cllMgwmUKbJhL52bYaj0dLs7mZHgxatR0ICyyc3XawWX6IIPHlWrzcfjot6cYrl/l6226N2WtNxuTXZlBx7Naa6kOvP+gtFbMIKUQkpPPUg1cK7M/A0HiMy4W7vv+VOKNTEth0me9tveKiLQ0LvKOnwK0POUO5OKq4lmI1BvTA45qtD2nJxgqFwvsyzVyNE4I72B5ag/b6LGUZZRuXgASkOqbOnZqlhIExEJVPkQA5/mmlo2cwlg0O7/k81/NE7VFvPoHNUprhJxaGo6d+urK6k/hzqQAoQiJwkTvrWMWD2Ellk4ljqYoUUGKGRzZvnm/bLl8XGc4PuGVk33Zxvt/v0+WrDJcDhgnbCW33fbsJDxBi4pVu4F1JTxB+FgX0cTck2KWyGvTOHI20gODoOM4qkNOr74XMGqNs2TDfRu7kCBurl4oISBxE7AwZM1KW+FgDC10a+O5z7CbAFwipmT06NxaajVu5mRsPmMmjR+Bpuvl8kfU4e202NuUpDQlkvNzDUFV/dXzE5VgDEpBcxj9zFVNg9dmZOTn948B6Ti4IB98kOWiO9jdtwxedii324rpHUaZz7ze4PRb5zOlx0R8DWjKq6wiH6SZaH8U1iYeEhWUBvEGgfzjHPVmnTYvYuaLpQSinHhq+OzkX38RO4ROzaLeyeRrvi7jMXzp/nloNhG/ur2U6TLy7rvd5/tHA+EsWo+efjV9HgMetNWJdHJUJfsZgeffpeekqgjYnFh1OOU+n5bZQm0mrljFEmLzbM0qFCV8kiRJLp7gd+TROFisJB67VbJb+6JDCjSkEAkl1ltZdIy9QY/fMEikTQ6WgRlbK4VVorT9vBHOs9Yh3mTXSyhQpNfTm+2Oei25ouJ5p1Y245KWPTcO2PGLsmerDh0tNVRsyMLQgDl9JgLSMKHMaRXQez+tVurBNwBnBMEQlh7q2zEbdJxfeb0WprlSEjBipV0R2zyKpx8TsiCifJ6UHzEfC1kdfl+10aIgFOAts8NdAfyDSV12GgLW5txSX+KfAsssQL7vMTpfHQ81daZgWZAvxM8YOK+f2ypIQ52pbj4+x7Gmai7b3e/7RO7Z5pgWY4kllArWfIWmqpjKYW95opUDqvnxY1hBkPOKMAfXGgwC/Rj56Ck8/KLN9zyCOcdgg18TeJYFZ7eUypHlZryK8/VwzYLoq9z25UsCXZZkYNCr51seq1wQh0tt6xzBNrTZox4oEteOZpiYlwrVxOCoBxqpon6pRn4P1/nWMogSXTLWu6ZEQ1aBSomlBd8T9pt5zriv47pMhEcNjI2POIylFZtwuO49hxK3Ticn4mU6bHSMd+DZQSEuJ1LjxMXqRnUvxIb3StywfGYaohxgB9IatIpwwU4rX/miM9NVnLdOehuRULy2o8RWc+FR7EbGrYdEtyIyn+0sozHB4LGVJp0d+AbJUm5DVmWiohQldO7EunXGWFum9ZHjY9L2xEoY6Q1Xj7pk5VKp6lVZxq75iyBpLW1Zo6V0Ob0b2zo+lSrlb7TVfgCN6SwVBYumnt631MBH13hweyxUuQzYDYHWBKu48ZvWxxs/bNGt+e5CTeTW7jvbk2udqVGGr+0sKPWnCjgFsrPoflNv7JcZig1ypieCzUZ5qkorkwiee198pIMWMHyLgIj58PVQir15B0jTD7Xab52thfagwcXExztTZ0q8ByLA8xILvndcKl4RW/Crm2XG4dPfL/PWGhSJwt/Ri3JcKTjSm7qaWGEvHDFKXxjVb2lJuPA0vAJm2Dn4voQ4iaWF+Tw9kaL0oVqtm3Yx9RwHoI3He407+ik0OPUAIMVP81D+ZcFAoy2B/8IyfFXUxPX0fYzdaLBZcny8ampHO0nKn531tErqRR7Qf8ZySiTn9tq3ElCTektLivfH0oZMrl3QnraOkj4sLOJ+P2HWHkYNSdxrV0Mb+sbs3NSuUJP79jaEaqmGi92/ft7ZrkNKd2eMdXOYkKH2/GsydwVUMPdtzTV8bFHC70tbz2at69xiJGXi/LXJcdvJJq898xb+ZupVt3eu0Lj0t1BMt2aTnyNSpLPlxPSb3V1JwrD10pj61BL7oTL3qKPvrJyjlAUmruc8CHEJdRLqA2uRUOrqAGktIpL+e2IrnteQhXxS8LuiItrpYMLwQSj+iwVUcEWuy7vgjxalfsZ1Ltmm9CxLnWtIcLf4LLDLkJ/Hi/MTV8EXbDqMWFxGKujgU3yGpyI9MUgcljvzVPoxD0K9NxoBQm1REd4FJUdYop7vAw+PZ/nRJIzzWEpA/soRmsJs+bm27GX6DMw8cW9DkXPeSjjRxsHsE4qBcl6t56ZBHmAVsnBQ5F9DuLgv0htSGuD/pYBuD+Y15lZ4cBbg62lBmK/Iqd19bVCHtu1Gt0hDxnFBtBZDcm2u6dePiDq+tsXA+KKNQLctr/roIA9bSDt54P9dWjQMIBf16zOOtyZVeYcQHXJBjmRNXfPSGFlP5nN14Az5BsHmG21jWzyUS/mG7mp2GDFWucLl8tGwZIgmldj7nAF3Q5mmaW3hSHYF02nZhEsl8CZgMRB0SpBRXK4tOot0F/Zqm87OdtFq3oN16hBNPc8TPQqJL27lywsIxDedFkKl3jqrSm3vIdbwAGQ5YrKTVU6bIDfs09/59X4R1+WByohQCeadioNqmXalGTFQ2TOfLwN/5o8YxXi3KSTFtYVvRtX3mqwP0UBx9FZGSZY3VDKIkIlv9Nminbx9jEMGhAoIBI9qx2yvxnV4IbS3gIlV8fZ6P21qKAhcGF2xu68KYIvJikniJHUOeuzTLUlZQ4TR1RsO5Al2l5BI+q2zwWE9aUTinNpmQNeItxQOuzxfvdrkJsa/nGLhlpVHM5/qeAsMvHazAHiBNmvR8owjjvnf720W6FQGOx4xj+pFuyy4gwf27bawKnxwV7h6qYu5MuFUM6386lNW1MaYOYUkkEqRHacYU4kipMIfl1+U6zX6QN5rKkI7eKq7jz/vzSia6NR81Z4Ad01kUEQu4cbEKK0JMuf5YtE31q2FEPXol+jCyZgCe6uhRzI258uqrkQYRpeic9KIhHvKsW2S5cDBgXJ7VbS3Knk1LF/CCsX8+Wkvs+IySqsuSAOd2SmgEqa6gFx0s4YENIw8Mq39KlGizMVMAKg7phvRJ4dMEOeJWtdDiLq1RqQOx6wytapKjlJyQKkDT2vrm+6Ehd4cZVKGpAbvM7+7QA3Z+N3cQBSmpKn9YibW+lzu81RJW3T1lfc7qMeAkbEbTsyBN2v64LMvydbkgy3KnuBwFbbSy23+vy9dMPRcr8WwzGOmLHBrtcVWREsohYVuv1y9naSSgDHKXiDuO9+nv++0ecZWh6LB1CK1K4lJDU1UNmvC/C4pLJuueWEEt1PMsJ82YW8BZfGb87SEJHy80FDKWP+A6miBFuJkvok3qdVhJdcHfmsXQ+jFdeueUEn3lbulVgf5cwVW61jmQoG7XjXk2wtZZ7FcoiwR08NjCyhOEz4BXrhbw3SyUndvGuAgRs8Kz1hbWFeSYU6KKIyWnEZ6NILi9DjkkDmdmPmc/5x2URg5lwvv9G2EmRZNKwWzI8ZZh6ysPgGVLbWHuqA2H7d6zjXxdOLA1MyBsRgLzpGEjkyOrlHGnwXBsNIrSj4jg/oB3bqOAhPiA0MzNcNdGFLzEc0ny0wh/WSYbBK4onrkaU0Wq1Lx62bd8uox9uP1qQRhKFPquI9m83uqES9IHDEAz8q14VACm1EP4uvFcVv/+XsJUCVzkHk/zjCVYYGw60IQKOyDUodQbleXtx7Y79d6M5xdBL1a3uws0UDBCUM8DEraeTs+lNX1OFMXOrUe93DSFoVP+OZ/mddsUKQ0H9L78O0+JsOYcem2BoGqqA57TTXAWRR+XTRGiI4WzWuvRfodEYq8K1Yip0aoE/nvsFeoSIzep6NsAKAJrcfTux/VP7o+byMRhF9r31UIG4pVNxpzKluZ6bo1HQVXDqQIolmkR3kj6mRt8jvv5xERkeo727wE+1ciUiROkjR1IeAm40NcEu1sxLOMwNW2Tjmx6lwv0ccs6uIDKaBsF5QyixkmJkzLXSLMAIA5wQozNuMlJsq+QpCaCu2sGsARSdhAs+A4vVKTpUbu0gseyKikFDClfcpReAAQYGyZw6ejNxapiQm3CG/s3ItM6KcwGdnR54gSyQuuYPm2AjDt2DQLWwgZf2iooj4hPuY6V/NwzP/pDChRVg0uGeIg2hWF7pRfJxcdQHSOfVTfem374LBBjq5FTWw3XFFzkmbjEeMUyecL/VOoghCfvNToHsdUMNac29yxiHhZXxekYf9caotIvFxMaDWmVk6BOIEuNqeSI8lnXmllRS6Mvjmm0RyOqUCZuU7EL6hiPSCyFwEyhMgakesmglsK4k+LvXlCFAz/jUHz2qWrSIywfZZDyC6yRBdwp+lJM4MutYwktO92a2EMHTIfCS2xVJCndEJSfuO98Jl/9Y+RqaW72F5S6FWv7Q4zwIlPkMGVwcwDyIgftt7uAQhZlPrD490bJ/aFHvS8SLKu+Suhp+2oS+Tg1Ja1oTq3QaKZnj9v9JmI1sydQSFX9jaXeyn82mabTeq8cwLZNnokjf3HRSG34EIDTuqm0CnVt0L2SNrTHxcGK4yBe+1LC+2mEkfan1Vkcf66K4dbztkBDGQ8cA/QFcI6OVussZwvjQlj89d3oQOK9HIP8XFVTsqM4HC5NBJ6LvvF8QJdBgKM2S0iwGjDDKxTN52vTalUWPZfNnlmB6VwwFO6kh/5Ze16FjiCKUTlTV0HTxfzm4rRE8e92RXQLdtNaAJAer11Jo9GSfYN63UFUn3rLrCyxLsvjevnqwVvq67Cfz7DROscyHpvDCqlR7/FVCYYSK8UyBTA9AL4s+uIX6iJ0VkRANGaLfdKBuzCj29qBudflLKLARVFG6Idy/a/j9aZIbOl9s3WMryZ+P3venNzuA2HV44SiI6VRVqFD8utRtj1N39/3H18N4Y2SzneNGshQy3PV9Ptym+aexxuhUAdck7kqNxwNtG0d9UhVxhPNK4w7wqoCuMykB62P07eVkGkkvaEWGes8tWn3+0X3cDCSF2nIiN1OrQcskq+XCx/BiuDKk8fe+fp63b/vY4IqfO5cnOLFLhhFBZPvG5NqozS8yPNFd4sk2JOdJYrWQOlRvQmzyWBkMGAchMjRG1p2Nq7Amc0qN1OoeS2F2j2VTwVoqHSqyrUV2th+TfyUtosvemDwFT/JqFsyvgxx3E335T5d2lY+BDbvgKXhpE3WXM9NYir8yMiE4picKJsnQRp3Uu/EepraTAMMNMAhiHgjpPq+ZBS8yW+HBeIqv1gsUZJWCIc4m7jdlk2/7oTnQzE9qAwyX42hf6h4lHGlULBrhknQ0CQBsvEkDkBKbvK5pJwXLM89p8GmlyqCNmJnoRw4lBWDYYQ4ahCABAryzKXLLRBuFIK3E6alSKEipt9jd4uZvMST+atn2+iWpT3vmepcfI0EPNIcnE3zL6C5ft8qOUfU+6+6wS3FfwsGm4SKpEi4Vm8hpYa6ICDCGjZqpYBWF5LOY8UWZPmPDh1nDh0Sbrqr+0AkrOEfNtTOijjcMoY2QpKUMY+X6w3l/Gx7j15bFNSzX8lt/EBfnY9/92//05re5GY6h1Xa7AR39nih/jRAP9R0o5XvBSDeMkGl7f7dyGI1vOgb8VwtQVv6qhXfO+yAqaRBvCCaRhiwRdUXdCByOHBqosWZ1MBWdgFXzLG1l+KAWDzYLG32GSuCnKqLwHRqj5iQ8xAXz14dt43lD+X9B0z3lDscUoQl4BlOK5uH86j0NjIQQetz61FqMG61QWmbgiEVmIsRlu9bMNWI3FmARBPDFBHcfresL+QWGybkxm5/h3dpchhtRiu+fKO5DFd5Q5Q16+mqx0RlqG41ZiOsPtpnNDBo25FGfN7ny2mn8G+oP9WiTZrKWKIoh47oJfw5dtkqjDWV6NRC8V1mS5sWBK0eH41Hp633JjRbCVHYlnHKPC1xaQ7hOLuHElG7z73rqiexKQY9ijTKVTEfrtLmquWm+YVHa0QJWTHjYjrr+PX5+nG5JnA0vcHosYJJI6KuVDzpWFC1D0trODW46BrEAVVCDiQaTQoxZPmmK+gBeawcPbRJLF28A2Ibqr22NtmKn0OdAHbgdpmvfHonbnS/TYHGkCSB2qgqT+lclVyCLTXC1MrXzwvXTyJiSBocnEe7jz96Z8Xqag1x9uR876RUewAn8tPWatAiqb0JNKTVesEFFLgSeqJNrW1ccvBL0eGU8dyyKGffXu0kjFTaYLv1VDyokzDMw18FW0SQ8Vk6SpDYelSqob6RYNRi1FgDtFv51bctflGnLDJWvmvxl8aUYiNiIdaU7BPVrSu5JhB0tVgZz9qM0EsmCcJ4mt69L8kptC+pYKPn4zL1pHrJIwA4V/Q7P4g5ZiTsabBYkVOQM5xoRpuitAUUGsLE2lDybb40v3BVg4yCQt29iR43LYk259/IJZ/2p7DAAI1QoJ8Ql3LcTW2s83ze7tlZI1UdyE4Djwz0QJ3P59ogY2XYOk8XGRdBCMeSMz31eLu3X6Iv2qlpysXm8VDepf1Qn/OpPQUKfL7dHX/7/jmfYvmgrD9j7brSwqVEtxu33wVPNhrdCi8wIOKPEwO6QcNdOL7oig182P7QPmmQoyCoEkyItP4zZdbgUVNKpYfx0BYi8qeswWryUfsu47JEuCI21u09MiG7NMKZjcgBTVZyQEs2G3irSRpbfvdXC64qgQBpbKrlHzmQ0fPLCXB5at2Rtu04rc8COz6RaUdC5+gxRlvl5rLOcQBvhuFecTyerWiAIHIdsc8gZx3WxTo2hnpKuyDRaAqQlN1J2K03ixMIrMhFsV2zeaM6iWC1c7cfz042A1YPpUMk30XbF1P65aD7bTtfe/VHq2QUkO/nqzdNaGcDuo7xTRtvpJCaAHdVn6OY9XsFV7+YbD6WX7nPgUhhW3v9NsO7U+GQxfKvKwzeFfSxHXZ7PZbT5YdWsQCfggqkSqwSnMD2u8xDmqOc+3a9XvG8kNVf2CADRBZIkwyuOAgkdA+K6g+urMDbXttyh5vqAfZ9cTeVVctrUCkChjd29ynPSEkYgE9PCccEckn91HtSdZEzGOGDjT6NpxxQe8EE5xQwvJ3gLADSjoOTUQBnoZZ1uUkivNW4YYtRnpuMyT5lk4L/M48qy+C05d5a2mCWvGz7LUpxW56X65GmbEKIuXS+eUiCqWCtPNGjwJYeER0tJ2njmBbBAq6OEDzX83W5r/OlDbPxL2eQTTCGtgaJuldPxcZhiLVp0gr+MrAbJav7g8P9FJW2RnH3JH3cRU+YAqQzXY1pCVDKSjuTSX1Sd1r60QvZeggHOPRY126MmZCttJPlj24BHuwh29IC67LqwvANfDL1iGuVcGG7usiOGidQqKaRs4oNceFS79ZEaPGp2r7aT/ymp8awrIQRabneGDDQNfVDlPM+uWNjsmV2hWGzRsxRtURMSI2VXu/pWjpLzDG7WEOw96ycxxvPbZyCMaqeq2Z3p9OlcsLxIzS0bRmrU1GBNrh8/dpa6BO0WiMTaRDE4nAMKeDKYX9W1e4qEgy8f23bdPmCBKJtXZ/XHwoESGUbfVXPAGOEdJraxSwK0/N40mVYKGWlmCkuukVsO1zcCFe0JqMhH0wjOstTz2t7cyJm4GwVSRYRQfJ1sr0ZABaDLAQlBLhDOVyqe0f7TY++e1SFiRtmynP8ShKvyZfWc+YfQFIIPYCTBm61QeVdaTFVkj1HgAr+REnEFC2X2vgigh6Tb0OwOahTGkyCPJBlV9mu6UY2PoyEK+9z7DtBfYhaWZ5BosKi1RWqlMK2JLJ7/vaH70CuCG4uc3IRF6zfUjo2rT+pLVYEMybTeQ1n2JJb1ZLvNVOrp6WXH7XsF21lKu7sLSWZQktxb9zdSNu5MifiAv7xYhzX6eGAp0oSe8AZ099+4sbCVEdJkphKELDaS2yWxJtJdfNic/+4E6o1hmsYU1ZkgFiX1WR3jazig7fGmrgp82ejA73Mj9zdg9MUfkDI+twANdg7Od2CJA3bf13m75/f5/PFl/N8QRvlBY3LedIkqHTDsoXuj2E52hM/DMCrbwvmZV0kiPNhPl0mseDGY1UjthcGGnpygCbWG8WDcyMzSeG49AhFQ2SkR1jRu7CQpZuVQSDiICylp2pS+nBBY5Juj2yeqn5HudFYgH7J0iV3AIPwPAvsEW2n+mw6brebe4dkluPCSuXzY8Ryk4wuUyVzaiXLCae7TPP6bJnj9w05ljjE+CxfPNflXoGZMMsRDW6Vhd94aW1VZiDX/3eD5gNejQ6XXgvwxEOjn0X+4TDWc6WjINMt3ruGCVKU7a+cVNMYOFcNQ+IFqykwpUtmefWA23HqiT+Gc09HBSGAiUG1CDe2QO6xLG6kOdt41+FndYLvWRJlFpd7wXVa7o2nACYmRBC6CbqXuadHi/E4Z+h5wOtBh4kIEIaHnt0LYQOo2KQ5Y/cqCzw/b2r6ctj37Xa9fMW27eYhWAcztKBhvPN3fDRAAM89R6lWIptbT12JR8uN5SVNP3eQ+znYb/VgQcW8PSp4aTAzCd9mbkqhkkeTnRTCxmBJSYgRj9/366VqERTy0uPdVNPQA+7RCwpLiD35pbWopUcGahzgVCcKH5kXneiAJu3FvmtTrU+1TEMGsDAGoQCqIeNMv9v/+v1XiEtyL3e8HRlEkAFro0fuPLVAJsTObE4JgX8hJ3YP8VQDajXeIY4vFVCkBahONCzCnngPkNblG/rZK4GSkaiJiKKBBML9UTquOGhwWjO4at8eilGa+BYQ1X1gP6o6pm31ZSM8AbzURIk0kckNqobd+ybHubiuFfWR+6gZNEyuF92tjFruLYHUwurx5us1M5HBbsJiDL2mWZji+Pf/3t/W7S33Nfve1OiQg5KXOPEP7CANN6nrWumksC5LJ5vGkzuSu/TVTjnP42P3aECvgrpIlFqiRcmjzdh6M3H5sGwEXYJmrDyUefUjllVoZFedQTEjhHz4+Grms6pJH/RXMqIFGwni/zHQ28Td4QxXMVIjBM1voBuCmPemplKpyjBUSZldWQmL7H7+XBiL2dlzjSIrI5yihbWmV+6Nyk0EjuIrHmE2PziIvDmfevfTGJsoms5OhtskD/ALp16ZvOvRG42ByGki79oES96X8PSbw1CXU5MRL4mjrIaetVITyh81N4tIUamI94mFsSpP7duc1MV8zf/73hL6WnQzKV9KgK/k6fa4NRYOy0DZfqsbCd6L6t3gLebbPKzXmr6lztDYSTEKW+t3K+bxhUvBtawvgNwvHekQopcd8nDvdwT+MdYwrZvLwn+hhC7XpaED/eDvmit6ItsD3dkTfI/d+m4Owb1xboTXceMFI4O5tu+bVCe0BpXDVavA2F+Q4Cwf563Q79geuSx4oocK8m0d1WCDwEUyzUeipuKaFtOHnnpIaRUNDc1Jw36NvN4WhtujjfSFdZ0XONE9QtlaytsM7Pt0SY4IWZaqfmeNTmhEQg2jMedeJKHjtRE6CH2phl5qhUjFZNDPLqO6KU1W9ArmfjV200RcPUNcUrPrA2r17CfRBMgwMDzSuJvKExgGIRIZbf9ZNUX2xIP4sRktASgLAbHzNLd4rPjUugQs2I9ng/0ei1MiKK7sWQwxP7T2m9rRn884CPc5BtS1ur7gRmBJ8D1muj+qSUC3Kqp12sxffwE+R/dqqdw9JGUDLuy8LA2e7lv5hTgTNbBf4I98pK2Ozhoam5R7oK0mcB9MvtuWNQZh8DLIhZ25oyTdDkQPmVUJLVGxMEI+TddR8Z41APwwiyrl6kPBGCG5rbKiRW69nYix0qwoKV+cDtNjbYUU1taK1ssNdI4OZv5ybb/gMDBmNUnu0Bwg13RYeQBx1z0xrQ0fBmelXqpSGPqHYviAkLOhzF0JWWj0YkmK4Xi+Lz2y1xxTB7tYs/iNq2Bssq/1Fyc1ob4s421EDa/UscqGAN2QQTKux4q1x/l5o0pG87cm0l6XS0WmY1puD2PT6QIwxJ/zI2OZgJlYeTxBdXxvN4kn4+ZlJUYTCQ02SFUKDBaj0Xt2K4OO1cYAQ8FQGa0KfDRUjdrX3vaBtZxByjzhfafopafJ+rMLaS6mXh4vfVIkdF9sWjpIwfMK6NJxLVo5vmgTNCv4tOuxCr2p0f462woFJIMccm2S9lGk5okEk+aN3Zc5lHscq7Ktgvev+s5s5SMYafV5GRFudWw+3dafx8M1UPsn0/XAEfRyEhjStSwlu0B1MOjZzOVOA8NknFAdt+22jMY6igcoyrccfz7e7u0Cc5pbheTqt3ujltoJV7PWjP1COvB0WF5yZovMC+SHImEwuXJP7L1bGgYwrctP9DfOopJB+9wK4f70vXYW4IGUinMkLpp0Em7kQ5mRW7BsEcbzZaJA1OCULgsKAYvPBNWyArww4NjnqxlPuY0Kz+8aBww67ZKtcDi0W1KZOYpz5ek6N/yYZOTfskiivrz54YJCUPaH2uniFmW9hFrFZXVLTOKCfDCej0uVkpjrNspXreUhfSzwEvSOKMDoC76oL+qZUWw+5UOEhmB7jmOMQYTkkNAcu5YK/yPbl3TGUgvB0eqJJBru0vShXHTIeWMq/o8rddJuvp3Pc6iS94U+O45cWa3DNNva5uVk/yRHN8s1RPP+2INRElplPiGnbS4vmwObzBHn6Ev9aJBGp8B/e6tGBJDUuhM7z7GFYjaAcF9HgOFsmEUUvBu0iP9dWQLpBqCyLMl0ukeWLEGPR00B4H77biHkemvTQ4gNtT2a2lO3DWIWWGNwOJz4Cznfl/vlMvYujVYbTASH4Qadra4+wNuzLWy4kb0kqc/MMlhBDCTkNmBrkYGkHwrdsW0Y2FUP2nMEYndnCpCrJIjbprBNjBXlu9NEq2g/a5deU3+D69rz4r6NyZngRNzKs3lQ4923BBdrVfKqZfHvft8GusoGbVpLpu41y4++PZ3LaBMhnkxqrEbhdESxw7CDzIkOrQWhogAXtZYne0nmal7oHWNS4QRNpbVGsLkXK0xfk4TU7L0szLGNtD1hw5eVW4i3rR+cTTl0VqrPvSpMKvxC4CfzNuFdM5ovXR+///NfhNMidJctiZh/ooZYUHsYoXcJCVk+z126k4tcbmhpRgwVipnG/pqL1ZgAAW5JloYcw1yyp+ApFrJiovcsS+EKR2TrUmilpqirUviIW6CsjnCJUf+UkBMFMcRzvbWqWubqpQrPRePCN1f2rFoHcLpzIhuIHkShkhfRP+YfFYGyUs9M4b0KlvU+Nnx5PMhIEtcts04PrpFJjfrR79KktiEG6BXvAKr/IKREZjY2rhfHJhp1S6e1YbCwdr9ppJLJWMXg/yRdkEAvTioKYD3L9vK4hfEjouRNg6uSkw7pCz5ugLhB3rycF5BeozYEVusnnIHvki6DPKUa13Fux1dSahX0OzHAVOX1CLlKvxWIssqpeJFYm9HhoB/zxFASQhM/5xI9WzauNiQxMrwtd7c8z87orQtiAqT5atTI3IrG5BjObQMUIdyGd7WcYK6OcEjzfGMCiz+a070ce9bMeWNvI23D+RLlIIT3ZWrcmTshk7M4O/qpQ+XTZpuESmO4ibEWLN1vl8usm+zI6IBx1FSUuNzczjGwktCl/4tlDnpk5NE3dKER8wxaLWbl/VJByrQKd75eIYdBT71YfagMl5HJG9V939fnVzXpk7KajvO2kigSe5wnVYg1N7o2eA1srYzjOy1vwAgatI8HG5yNrUorjaUQ5RWnPlt7gPF4uc6I6LfffkVxLvxuE8P0yeDz7FL15v7FYKnEh7pGVESXzceVt0gURdBzWZYsPGR2Z3Z3aFDXVIG+Y121UxN+7BU1lK5cGeK4ddjNzfKra8taETdKQDXP3eHivi0b9xcWEn5pyHJGmYrwH0RClojWhLVTZUY+0RXWKDMjvcZnXIYZ4n+pgGqJWFvnOPY0Pe0vZEY84qwqlJJ9o/JA1ATsY0+RVPiRcpGTKzkaxGEjn/rERZWPLtweixkLrTFmDRxhXcrwTwHdfZgWsTIOH93bg4AF+t04rJqo9NAS7CZgHDWWTT3exG5+iP5AGCm0UlhEFqH3dN1nWj2LRKItZa0mSrWwZ3lZn/nal1DEI8e1RXndWBtJHe2b2my+8Rpg46NAK4NgCZb4u//MP4WvFRsYpEdQBocBJigLfeEitpQgSH9uu9b3fO09l00qJeSbFsBHMNxa0JPP5VpmYhVmqM3Zqvf1SoTrkFZ9NCrVQLmR7xVZmlWT5aGRqxp9GsjnzTP8DXHQWLWDmRGtO1jikfHi9pS6PHr5YIgs4vzHXQs+Aw/By9HaJLodE5CbpmsYz43EjB/FUf+Tcw5T9bTClOs4gs7+3ue2asdKyv17W0Czp8G/by0R6rNmhpKldXfsTMHfrAIKfF1U9zLOJ5u5fsMMkzOal0tVN7PKg8pUCGpll88xvxyT8PELMs6npjciUjccewg0JbsW38AMXaBNFLaAsNc0jD3eu6qGF+9iQ2Pakm0WOmJ3pJ/L/f7zOn2VbMdKY/bKCKBRwxmujDKQWY30aGfpVvGcVS2RkexYXT6d1MOrI6ZP5mt9ZqMwzm9ihzY6vckgJ5wvaaPixP1bNb1cp5YOURCZa3dsngiay23CJsn/48dVB4NlU2X1rqqDX9mhlNwCz9SQvMu3Ppas3L1k3O5lzB8D+bTFI6feiMAYfC0zME+0pEutkAMGh50bUWb9Dxli+AvqcE6pF/ZWzS7UGcRvTPJ4LDVer/qgaQccFAwdE9o+QxYgsm8HPtzqH+EV6QW+5d72Me8d1480XN1VETtd2/1u6nXUBVHCgCOK6HwB3iXy05kSSZ+9dttjdUAJ2i/8ld/juZzZBelsVPLj8ZTU2WTAi1+F/fq8/Lh8BEnbeQg3LRYoVRpxL57B1PN5Wrl7SDId5H1X1tTttc3kdTNmBSV3yPLp0WyiShyJgQ9YsEGbtoLWnex7YsxeZaK1mMMBWh1hVccdwOk0axX+gtThbDfmr6Rx88ruJIE3FOjzXtHSY8PTZVK0+nkIjXIaAcr/sHO6EGruhgHJ9oPcxpoUC+lylxDZNKc3KEg1QcU8X7btwQXiS1gDnn9UFn9qJNVUoxU5OWQ2QU0kbZ/sfr1eh//R8oFkKJZG5ZZ3Hbbpry66mUsx2fOQuBo7y4xSNJoSsy6aNi4wfXI6sj+3AkFUw6p6d/3xA4mWobIZn+zX26P1TAPcI100L3npeasS7Gca0OkClqm1lZPfZQQHY65mCPBM92kMp72i9ZSvoOvrIhC0umcxRND5MIs5fUhzaTisHyYWd+uIAgKqRRisPBLSMA+9k2Af/NXgQDkGntJUYx31fGRMX0mbVXJYSF7I1pzVgGE3avRd/OeIuqmBqhAoHOMOqmLtb0UY6halrglUIMN0waJVogJBzxvaGKNOmrFvN1ygEgxNrBXmfgESdin502ijJszSpR04EQLNYaqOOKxXY8heOVdE5NOp8VBHj2qhoTpxg7GFnnR9mGb8/P6aL3qhygUOweNWdK+TwNiVRG8C0gFPH+K4BsqoFU5UwOiBlrmBqkN8jixVNysJmyhIyLhXBmelEh7vjDmMqPsshLBsM7V+aC5Bp1RHzak+lfQjAWsJji/RnxuBKrZ9HqG1k5Hoon8xrz6qhrjZ3eVsZj7P7aDBTs6VELUHFeiRfhXsmVDS0OR2gIc8V/xQQpg49ohfkqAphgZc0lUjMM5Fbck1oB6ae7+cr40JPh5f12uJwtXo3RbNUTefvWkXLT4f2oIUVKMs968JapJwC7l0RYHcc5FbhHnsAUYoQ4G82AhoI90I9pCIHyqB3+Oi4qfJXljkADATyBDS0l02SrCetiqNFgPixHXrPb7bfW2iKiwyetLZyc+ezOXrMsO6CpYxcDVqOXcZbKzclniEeN1vMJXVb8vAYvUHi7BJoq1ByyY3HAbquLAAHIFw35b+4tcqv0Intbk7vQ7tCCqotWHeT2IRy/LXyCEYWb7UzcoALXQKM35CidH8cqEzJFcp9hyTDDtg2FBfu4T2Pr5muXN6GBUjzSDi4Ciq5x8VZu7MO71choJOFuwJonfDQy1fbOEP45fTdQ97MMtL1dcKyo6XZQ5Njy/rioIeRBItQGiN17+mkdhUwDff1hPrbOpGD2I4C2s2gv/MPJW7xSnbapkGwqdEI1T4QOywAFDGKmSS7rNRgznt5suLYvnVMFdlEiiALHRwnL652+nQSsC635xiEzPQKnWKl8bjYDRxleBKt3DQ1ipU9Y/yqpcVKl9amyMEIeOPiVZ3JB2amKFC+Tn+c9PL+bwt9+k6C8DCBzqY7NDGfDIm0u8fjmwkpwjU6MoL9y5oX6frxY3KnWvz3edLSIm1oSsQpPrn6ZyO2ggqlSpeajyHPflnSJX0pgI5z4bDZlhBskE918W9+LPtrgiK+uxDqHILVs4uzXoyA37jiMa2rg3XulKpXT1DB7ZGoyVLKEIO179SWMnys43dYT82msjc+pREFVNR3Xv9FviRVan+sbSjir9dpzlJH/qxvY3Z8P56KYEvpznE8ugYlcssz9dFT0JNb414tjt4JY1AAwwxwk/wpjwWPCN/tYQ9gqoQcKGKDwYqCuAkFDXU3uJuzPMaWnWHi3pE+rY2MhJhFTcyXa/LdJdRvwAaM6lJfA7nDQr3THKFTWGqeQ9Vygvhd+DIlpwXl7pAwQKousb8aPRQ6aEbkE7ObesySat+lUWiwfuy6KaWNIMyXYTCoKsISvISsnFJukyG6Fm207Wh1cdLAdv8/fPMU1xbUi7s5tPzThK5/XqefoeCpOBWZHN8GkdKbldbKVeNXN+fh/Hk1dkp6/Nx+UrXXr+usgBPMniU9mht5vqdwn4uW4UGoGgbon485yu0jH2XVV7zJSO1FLBgKguvS6Vhw184JqCVauXKNpYee5tg9hLPu8ItxYJ2qgil8zhpxDvJlhwqhkp5JbTikXKLUnjrPJ3vtxuYVfyPaYnDkGGdXa2tAdimVUiUxauhSfZGxuCjfyw3bsP5KdImio4y4GNFH+nzeXI91RaHin1IdXJYUia4t+94OWkhyOCICpLIIpznc/u6XthhlAvHsfVpQ58fS4w2iHtZpcL4vq2D2Js5o1FjofbV6ZE6+B6HOLwFDQP5+jkYocWB53I9mAWXEhRkuras0fD+pcnwKo2q8sol3ZWFWpz7eLCOX2BMTEVlbbVDxxKYQhupxuHsySrr63W/Z73xT3f5mAwzM6EUDp4kaH4vIzSAFSopc/G8gW9SK05TXrBLI4xDJbTK7tVGS7yhy9Jw33P2c5uPtBA2u0RIzFst0vgLewtSh8NP3KOrwrPvS+DKXh7Brt/b/TO74/Pltzum0pcVezdX92CBqU3QxmYIaZXGsFgOULpbq2inZgsVKlq7LTLf9eurghOateaSUvg85iIMGGc6nr+/aZLz/b7MPy5tJsLaf/+f+2cFKkwNMZHXnSttgfdjF31ghpiJ8/zZlpO+mkb20rAMzCA5O93ESADWtKoL4SgXBH6m/GzQJV310AfgEbXlc4pKPM5YVSrHkgN14scpH00DaaVl3O3iBKyeoyYhlM4Y6+tAxPHz+Xpbbm11FtBEHINLNRKRSw+M1NY0WrRHTEctxb9e68BL0TCGoDRNl6pJRi2D14SghtJwYYoubHI7Fgf6k+q0nAjFPasPLCPodo3UaL2A6EGtFAz4iYbLabo/7lE2UmABJzRaOVaFcfaltUIlKyE6RlIEKzvrHRM0JLXfb9RAjzGXGtOD6RVniMqkpJ90ElyRHLyUavV43abrBZXevpee1xuYHHFR0X0+zttz9aO6vdrh8FqQD0NFf0TFhD01V89huL0g/KqEaA2hyOdZVuFsf7Iq22fMjFi24wgyLcNvvXdZ9ooNeWbgzGHy6GgNCxelJe9qYAfETbrUuEMv0rrBu15fLzNIiF2UncMkUWYpxgoRmWnf4JZbuWXaXKsySwNkY4RGW5C7ROs0LDAmUCNHiWen+6kgPXVtTgQMZZ+SCKs/n4sDMoNSO5zHxnl0e5wvF6ZpmOC1a9106rS102Mz4iZcxq1bEUgRzAckhQKdUahgiMp0CmltnpNLVxbcj50LBz31UoB8rTuNyo8X/ZRxnK8Z3Cs1cFb91JisGLG6xHk+rSvk9ET9dL7c19/Y8na/AW2lRtU1jujVfpmzJVFRU9ynbxHScWv3El3QePessp0++7bEpDH4g4B773+5/Kj28ksS42fxPdxXjnLtEsPnseo9pXtfvsMtK6otW150YYEesgIUly2u6cKx8zELt6XvGOP367n/7mVqF8EciTNKSjNibR6kgpZSfCw3FSBDSQu1CQZgCUuwsEhUGB1Pl3W9H6drPLE9KkFwS28n1P69orE6fevtRYUOImkercr/EddBxGsMFlBvhAvbosfMLxIrGSnwypOWafBEpgrnwT0r9hPzV0tLEmAf+cY0KKMXzmAoTWbGob9lUg5vsIMf/XOHkrNm439uGHw4HNFp1qlRPPbmryTpo6l7ji2VJhFbgVxAVYPtpumyklote3HxMPMJh0Ef6UrJtSSjfT0TLGcI2CCcmmZ9zdq3BT5ayOhkRB6ifRjsQTGP3NTFcJu/hkycJFbCHRT09RNsSti6IyZd1vlVZgr1ehZWoLMwGYfoSCzHfkPE5qgyayxQhdNTln7Lyew/FgcFO1+JApymJREL2Olt4wW9U6zHOtUvPLKoUioLcTacpT8aZHGPN2niBA31R2KqHHB8EVgt4JKm8ivMTlPlnx+00EUaUBM5PUHmX9wlo0kKjIarkuyhtVTLXCXzc6JAM8unh6rE2IUZpnYBJ4xjxqD82jd4N4p812j4uDWyGSZTN0cSIDRZri9fNLlUIJJRPF8Vsj5OYwDu0x8EJdCYG8hi+JS0L0Y+evYGff/i7Hmai+gnmI7FFDHvm0AJl0Jo6F1tcCsx8HgtrQlgjzFYFiG31c/7NLeSMWMikv1ubseu9jMDp/IUtJSwkzWSlPg6nKe5dfchKGw0+DWUZCJ415DK6xC7nls5DwfJBu4XNUys5T3t60OgK1SUWm7qEj7JHJzxfl2uMoQWSbuIptw8CrwBuUKsMsSt0ZgQAf8RPn2Q7BEzxUtJv/zVqySn6LgnvufA+QEox3/WSjiFOXpQs2zlmjR8GEVPko5YrxCpg3773B8Ygg0BZQx2HxUzXJBTgKNKqGJXQE3oKaZqj6TBPM0cRowRIC+T/vUXHsQFMzBOGiFP1HEFSazeXAKElbPcPmVSDEr9bsYurkvLD7uhXeUx/XN48UxjRo4pWCSrxg2nqY1CEYjjXa0RigR75xIMQhPvnFocztf7ts+D50TkCC49KPeMzJylGRiwCS4V++kzjE4SlXpRUQuWP5Oluk7uX7A2kh/BxSR6WgItYWf/Gqk/7F+5W4wdq08iwPJgLynBnLw4z9KJ6jEf61aDgBG1jrOZ0icxPJwLHfoFBi0sKMmMhPRsEDraLRh6X4b824MJSBIDR4W6pa8NtjZsxy65p+HIOC9Dw1mA7r3shUxSqrEyfiBNw3KRhog4QrGQkNjvLwpy8Z+2c5+SvlS3/bpoQCxT9wueJmgzTu/Ahc0Byy5MX8vsuuaOZbB+MREzxavj3Bi9bsk30nf4cL2yw6HSONUnbPRWC94tNwGU0MwyOFoUosFs5c+0fH15NP5+djMgrLJ4bZ2+4MCahCkhClWlmnQgq7HbGKVhPvUZqFZnFIVDcOOak0tr1QhrcSd0X5fzpHI57APDAkh+6PFIF0w9N3jyxOiD7pAnwHGuYnLXbuWuMsaSwuRIglGCjk20WYtdhz10t2iGxuFC6VOKTCZIc86aCRiHgd9lECkku9o4c4wDHXZ3XXb742n7vpWA2fPp4GtP4gzn0Eqoau1dKDlj5muZt+EGOWu0IOS0WhARsX+ucaT8/W7YkcVV9MMIPsuzjDtKsBfZUzJlxxZHNEI1IqJ7FiJooCdc2rvAUVFNku91/mpXzT86OD7i4XYGbp8o7ae1dvt7aul9bA0uJcdukyR35BLWwlEXrLZuy/MwI5Cvbf/z+Lycnwv2bMHDxDeH4zJ2I703YlWV2hRhm6CzsMbsNgFFbcJBG9xQXPeFdvDD76BY1AI6KS4TyVdsCrbb+pob5tAX3Xit9/thOjS5eyjcuYJplHQNUTWi9YHCJGv4HJKSQlql8ahMAyJVSGTSqj5lEElHg6FebWW9+22Rd5ETSsSxMB8oGGx8embwxvQZjBDQr20/0cPy9IdY3uKxQX6R4xQk1qRgdx3ZqFXS62M547sxIuw8sVwyGRzelsmjHI5C2zO39RMfTNaTSFL6qCopvlzrdMxWh+OtF433CwU3DFp/pYbWXeHhBr3HAjS/CEEtYSLRDJYCWQg+VF5SQAGrGREvcZE1cMf7/P34BnONiESaM+vZFzYmTVoSfWt/OpcaugV7JcOEnhjcocQM5dgeqaGI1MQNKDX+hV46L1YftA71bk0GuZce0xRtDt3VgoeAXltbzgzwOZIj+eTXvgf8U2TsrX36OtIuQoCD28/7swnE9+Vy7bAYuPlmt/G1oHP8ti1g0LoT/R4DbY0u1c0WJfSrOqU2aowwRhJIf9tR141U51wB1GiqSvN1GK8zgsjG5OB734ramLU03sPF8M289x40zoCd1kzGJH+Vf1ytRX9JvXo0piGjU2hsy59DZUuzC+vUe6Iex3/h7/9FqtCtYhLCAqB5BV32vM/6eJJjcFdeLRiaU9KfzuhpoxWeR/pDPo9zxNHYMyvRgWil+NS1MbAyxqHfwjE5oUsVAaivRb1RDmZPDDOR+7gGhb+OudOEY6zZRYcVy+uhhOzrxKHGyxPxahT3WFdt1gpkrWXTeIwh2nw34th68f1zjNTvtvZJkR72S28fG6+kaU6lljBoKyDyuEsXJ8/7CpJx5aiLenq7FWcsXMHGVzg3VQBPrQhI6dW44fbxd2lvRETRgWTChnsX5g1NIR6YSk5o6b5BIz8pervB4d2DDvVZ9XBstLTFGgHFL8HBKUNHtsoda5au3CttOmu6QMNN83wJbZA9H5f1fp3kJ4YusT1Tcz0BAPFpRCHbU1faD8NukghrOEAWgSQ0wv2t2RYrKbXhzAHz3ObwDRQb+46VmwoubLkxKdnYzFNIn1qVBW8ifNQsLnW4qwtKN34EhP0NxuG+Tdd7HAmDx1ygtj4aNz0V08AfHgDDzw9asIAQ1ms7zhTbdL/gUkUnoxkCZzQn1ZytYFA8x+iNG2n1Qt9RdBd5uMuQ4JiwRCLDSl6DkMv9w6PATwDxM0XSiLWDGoDTHCdXkyQW96px5dD4uh6+8eyd945jb5o4scjBZbVCawVKf+bQoJB7iMVA0VQqfq/qjmRcgKnpjHLAdJpp61jE59LF2HUYNh/y6ZQGdRhdfrlehxarnd2hk3tyAU75db58rc/tvhb8la9VyZmwM4aqRt+KHs0AQ+44nynP88KyEoMmg7g4DvkJ1soYuHKqKhdT1s3HcZ78s+bJfoBcwUx8fBZH1PK86yKJO63LlFFt20utKm1dZJHK4hKhJtUJUHFNxUuDba39qSaW1ZXmOjsYtzzpZ+AeZ4nqNuYffAH9DcXKMexfD6KIYRXkB1tNEjdGyT61psnDXp9cMx8v/f+gRzavOBkkrXKN61gvlirbBYz9rv3g9eiUXtl6Ur0JI6Gozaz/0a++yruMxjNu6sxnTWF2pClGtayRwZMmYNcUBSM7ePwZR4JEwxk+KmoZL1vB7DzGRLfWrlfsk92+L9I/bxBTv/XuzPHqkyG4RC3T4Q6RO50IwWLbt8K/BQMZK8pyTCtjC9kIU8pGp2JU890pxGtTGvpV/RShCKFuUHQoyFM8ZeI4I6nsvrFKooch6m66lP98e5p7oKWNvrinAcrAIz1hKs0RLZzozrXUfaoO3ZXaa8QtDhj75MEAozwkNTHO9OUNRuKINmajoBGg8M2a/PhoWvCzjIIi6ImYGhzMVD06KTYbDqsUKoU1gNmSB70Y4AlwI4s+Wy7qQ/nFjWL3N3vwcFLcvbbUX9hnLvpBd1wwOh1s6CcYF4s0w6W3OGGe3OoGrlSL4kD/AgiHOZVneaMHn5uj7CGpAuQDIWV1gdLOa020uPFljMJMyjBNkULYMK0/ngEfNZgrDwbShMa4AQwYskD2fdFxCRpuaopIn1ykChL4ZVLqq6UEAqENcRoqYH/NjZlhseoFivztAgWKrgvVTDQY8LE4uAjJ6o4YOKQ74BnDM+9pTKLG0O5wntyTk0Z2KuHd7999cZixPg5jd47AKOV0Nnid7+u9MS8Ylo/27bF9biPJR62BDpaFZ2hmWe2KBru9lrKhXuhhq86gfWt18+12d1l9DD9Q7SItCSwnJuZYNX9iLA5slGSAv3G0WL5h+Mx+PZ1XFy8iWrAGA9I9kAMCw0zzKTCjOVWui3AJLLSDGOikBkVZU7PV3zE2ELoyf2BdQgGll6izaTAuNHTyfeitrIA+Ek5RRBH2ALI2JM3HpeT9hh5iQCHNf0PdVF+RVu5w3N9X8roqk2N7sLHnr3nMNQvNy1lBjWra3YM9I0C8x0KszVqu6uJuX8vZVT66rHcIet5/vbeXYotBFslWtLXUKGRnPWc9l1s+kvh0Vve5bNfuitIWTCLbnlZO8buXhjO4DEe2QPZ5XdRLVf9Eo1iKgc4jmrSh2GuDlUIZoxRptZCdeRIFYyfXdBd1fghsVW8+V4A4U0Z2NCgjbzHrS7iSnbIae35GXMtLCobu/MFVWpnwIH3nc/GzO1Dqf1xOzmtgoa2u/lRpV319xo54q+AiNsbaGB2ExlG/FNCxHKe2qjTF6oCE81j1krOOrWf8jJxzaX/whe40WN8yEGDwq/EaNDHqQMZTLp2nGaB9KcOOYZEhZfGd5vjDcXw5hoT1Tw8aLBuTHERT5VNWLjiRnyuUWOnD0+Own90kStPfBMT4UtZXyyXRIS1+BLygpMFpgXDuvrR7tV2/GxrTGiyhq5JGolY9kqFQFhcMJejag/E5JCWRqNMld0YzFEL1JbOLFOZpw2/I57FPvhh0qzVVoU8JKC6THyvUxKm6eikzjoc6q0krG4q4o4J/6KWmokvKsLAsl6+vz0BNS6uYxSWq42STkKB1gp3pIcE/XUYPnspBpX+7EOakTpNvS5f7TegdT+tjae39/nluu0u9+iMX0y3+BYoqjsOpkAzRx/2lTIqZAha9VhjIPP7aA/OjjZTP5+W+xsVjkpiHNEmFwdRocO0tqdFhzV9pRR8/X21i+ibHwtAD7hq055npcrrOX7fl16tCKJ22JzwV7CiGE5DwQ2l6XHfTucJ8HuE5Vnm7jK4qYXqcuQA/Ls/XnD8ZjEkbgNbmC1UT0x6+b9/X8xzZ8Aa4tT5rm2agkaxBMnWBOmLBHhiBkHYKKwmlyhpoHNqqg/79pDyeexpTFPHBoNldRxYa58PsyoxQK7QKjqrAqDlhGZySd/zsR9YvW59P82O7n1yzgV24LaHpUJN5PSoRDPQkn4hYzmnhzKy5SpsBVAzTbs0gryQ5t6S0ZHmcEmiR+QB0Kotll3vsjiAH2qmk8kBvejkqr8I2fvMrRZ2phXdubkFZdXsrseWjhtgiRZ+3ijUOYzuHisoEiouAapYaE4U9HOl3pOCuCM4lC7xeSewQemmeoSw1hQFSaKm8ugrPUmcTQT1TkvSLOV2y8MAkLbRyr60hKp8p7Nir+Kv0Ss9nbW1FjsyIJcZiMUVxfJBN9/d2g9Yd3uQ6+YTFwsDjyVDvpbmu/dflqg3+WQLUcofiBP814Mqw7iE0pkrjQobn0J6CCxNg0dGwU8+fOj3V0VRo4kTrvtf7MHA6dVJWdLi4zMXF4GG3lQJjOTWUmotNhJvQYAbfQsBZCpNW3g0lP7YbFkO2y1PgJ9lc5X7/Kf2hptPxojihBS7z5basAmRZ78jk+Hf/uX92pCUQh1cQwXUiqrqdvcaS5ubkUEvijQsThpze+GEUULVDo/AD0czqOYYHGkpvSoRLGvBzbCJX6h3Eny52w7aHJFB0eCgsPonOB4M4oudjW/LgSFYQPbl8cGeSSt/Go6CF4k690TxCIwn73VW+5y7NYLsxqD7AmN9kOQgQp3MboY/kItR8uGvskFrD1AK8TF4oPJfUv361bCR9EanADsT7C9Sr2VilZQt4bKvmWVprPWa6BcJAnj6VIXiUQ5xAeIj7Qa7ao/1urX2QpaVdMj7mjxDMqwWMlMrKNT6dwLzZ/t2OlVrEi+tSgfreVu1SkJTu/aCw3lBkb2Z1PRk0dKqdJJWTKpFZe8LFwWBA+ghg+SFOeR9u3z9z0hOPTJJixN4jZMUXFalXrAjo7luiDrlJR6yRR0okRyHLybpRS8eMHNpR2WEqHUiihyNRyQ7CqLG8hrS10Cnv/a+3no1S86kqT+cvLtcq2c4VqeHUVbbXueRmT5twA7JlvpirMQ6Ohg/CHlM9FkWQm7qFXsTVQIaaT8/TaaYkxuZQI2We2+2yTZ2xgwyZbtZq1x2imQwq3LW1fnXldY2F9+g7fdM3mFjoP9YCB8T5pyxcyOY+IOy9VH3+ea6tGB6T7DEeGzhMu0Dndr9jwcs8J7l1LnYAVz1OaWwLl7YZZRgrJNy5tOUQDWC2ZSVmx+5d8o88L9Aalg5EjtHyFoYUyQxWkcCkZE7w1LlxZcy59By4j6YxHpl01wpwlXJyeA/5pPCAIePQCDVRKxAlfalJOKTAftY2jKHlzXicpt6rqppdbpRnKtLtdb/yiWvIwMYxSX6OBK9QN5JMm6P3dHHjcnovf+6VTTr4YI2q3jFwRWLOReUYdo4RmQxaJQ5qjVMqqbXECbxxfG+VXj1tlN0aPMXXYwbJaRC+PrKAJMbbvZZI1OvQkfZySq/RpMnOPftNxbTTMhPw+/gXalkHnWnFPMGw+5TJHUvFc6VK9HZb5usvvb9AYIz5NHTgML17jqdsmAWWtgadeRXuEOlKQKc/e1xMmudXdp3YaLrMrtIKIIojaqVw2k+p9ZW7J+W3khqxDUJinAZHYjLHbzdhBqZOH/vzVXa6dar0PYbetIkFgsYR0Y36J1SmYntnfbM3G4Ln+oZWdLNHcWsAgAiA98YeYw5akt3fv7+BqkjUA0RSGKdSt7itj1zJzbIQ37MnougGLSKvoH49Ds8IVdhK4W3AAWMtXW6QyFUnNfF8bm6hXBTPI+GmEPXZtwpRUPaDMOdAbT00nERvIfxGJEAmJB1+Xe5it9QZmhsuZiIdahCtoCJfyfc2JqgPHOxahz0vOGptWrKJ8Sad4tqnjBZPRh516tqQNF/H+mye7msBTruxkei+Wh7QjgN0AO/FkAN7Bb7LgEmMsCe0o1zanjExwSdIA2STDE7J0b2OxtESUQER1LSDLTiFXR2wPx82cif1D/wrR5H7iSl6GrvE2ocGzuZG0BAzIHOTlrhHfFvR27QW2EjWfDP+fs5zT5SAjUs5UQunuQ0ABPfPNjByYPNMQqynz4AJAY7nxT5Jp8vE40/YGzVzkE5O9QxXO/LAn+Sbdx1LV49l0nWZ6Xt0aEIKspvGtAJohDxtl3R+Hx677XK9ONanpykBN3I6zh5bTXGTyCgbt0d1m2qUtY7Ql9mRkwpPfmxaS7+aTJpbAvPJd3nIPfGGDg0tUirhGy1jzEKhdZQ7ErB0gDxb85Vqa1K5vKnGbnxEMilKlLY0hrBNrLyFmxyvS9LrqOYdEsVq2TCZ67T0Obzs3EuOU2Q5JPeAAc+Q61P7p6rrCMqbikpO5CT9S5gAzHg9UO2vwndSN1Ew88HERZUWKsdRuiOLdmgIECxWHXNOyaDcNI10I6lAcDIvZa8ecura01taUsmqTxT0MIK0UqTNY11SA9RVMJlbz/CJz4O12giB9WRNII49YltfIcbiELz3CtXa1CgJWs2GHdSyPoygqtTFsbaif52P57H0+jjycq1N5eI6LqkGagE7KYVPxtqTHRngmq0jLN4H6/cIT08may2AaE1vR8IUmKPkI1qzIifohctDvX4Ps8gvB8nXJ+OIuEofC9A0cNnL1di0uMZkbqFuHcttgLBYE8+jBAJYvReAzOkrRhAs8hQ/nWVELDy5vbwDgKxXw5gfgvghYmOsIZs6+fhO2o1I0hZRw4sydRtRZbJ1jOfWSi0/09Jc65Ixg5yGLsaKNeETu+aHniEAzSpJCaIMOLocTPszVOsc9unRMFwBxfoq9HW/LUeyXDA6teUmAxRxTHOcmoHgVjBY65SLuU1GO/UK/Jg2VeizKAx4gRG0DrcxhriNpROisgVyn02yiOqQPvDueP1a+Q58pMV2BK6xffdxBYtz1lZJ0Jjz4OOw0wAs+zTWxXSVTVBV7vLhoO0TZ6ZJgestegjmNROD2f2bdOd6SVzap20aw8o6xaZ8t9zpDfZ63m73ef7yg1a1E4UqrB1DWuGlalD1NXrX9gJxqlv2XIKGRz/sAAlI7yQnarHwOLZDPM2DCCfOgeFMOeb/nPvhJrdAX5dpXkbDAraTo6U96XeY0O/7sPZM8NwGcYRKmwl9UynNPUSq/nzvCNP1dn+8Wx70et4ey/br7ut3r+V2Pk3ojLN6EPgH9LjnucWIJRjFYIMMIcJ5z/V0upTmRPE5WfjL5Udlz641ZQ3VpWBZCVCVERggOVro8HgvStapkhWy2j6zQWP5FY7wH6OV8tpuXDHHqA1INZTGkLzpHkkGQRGVRxqo7f28DKkGYEVLyBANcRl9WRryr2237hRcFRqhAiiaBg2RuklnaR7764uby27//rtBisl0HOc1VKF8iwL8G5iK0XK9K7z2gMFnp7EDZBRdbmqaTZGlLW5K/TZ6LGxyf4zosgMkj5f77l9HhOAsX+TcUco13FrTKOHldL5kQNcWoFrN28/VrUbthUh46H3f5MG5fTP1XZMH7WNGZ8AwcaPf8hht0FZUGA/RPnbPhvE/akfotoKPjSsN0ECwi8UaKXy8L9cfPCDQShAsprwinZL0JdrhwmS2BCSyz4dLhYAbFXBVsGL//rjpwkBSe7fhEkqb28d8VjAJ9hz8fF6nX/iwnuVNDZ77GZWg1fIZlYkc22biderN2jupgMOatT37K5oYGlWj5PFCOFgIrB5USgX5FwMIeMjX3/cm6h3c9XVdQtQDwGw07EVdKGDeRbFLlZ5cZ12WS0/7vk+Xwy/XK7YPQy6dBdyDpLw2phESZIxaQMWVsnpOSDJ7H//5v/NP6fK7x931LU3Xwu/UQKZnIzUDE1VWkWsaJ/FEby426gfuCTE9lERzNy/XIF9d/kiTiC91XufFjGNa61Jx/W4XApdx6VE6QYrvOSPNEFlCJcf6Ib9BDAqq3iC2umn4wnE+0LNZmRhpxu9decQePnWiq2muU4WSD9hSU9Ju40MXEm8TZLMFDmiKpAYzH1WsRm2pfM3ZrcvaCsYSkHsmJGphUa7hRUTDVY0O0wUALqCUiBWogTgJ1UtzlRONJdVVZJIdoa3dS4UFk2rqZ96DbYvlsa6snJpmGcsenTnQPx691vLGJuJzcZRc5B/OLmj9l5BqEC27JQhCTj+mg9Gsiwk2CS/3btqFeaKNU2OK6eYEou73ZkeHuB5IQ11XAnsgrgjBZLlmDPG47rkiD6aTL1pTUnajhshewPxcoaIh0zK4UHDEIDJdIN26b+QT9C7zTHDxAXp6tp+TH5jKHbosg2qA1Kuz2r1/7M9fpHxvs5cXYYKNpL0/qm8w1fH2VIM6PaFTC5GGhD4WORzlDNXdcT9FO8zc4OvSUqFm7XSjoR+R4ydaAc3e1i0qzYx8MGauK9T0YgTNByL0CmCf9u0YBWl1dIhSZBr9tSKqIhl63an3dGaO1GyJ1kVUjLQ2VlQ7DSC/n5hpfW3MeP1x2WQmBU8jEQoPl20ly8A8OJannSVr9QBmi6530yinXTm9EmVD6aBpBvKZP6KO51BqrxNT6A7fYZ/Y/KPQGh3nHbmTzjiflS7jQWy9ds7rOdall9oeLcjRDjE1ic9W2Aw6STYJcj6QOAEn0S8G48Qxd1Se9qe4blzm/bpcriAYhinp4FHk9SyXdJaNpPYt6lcuCtIe6IW8FI7jI2ueKYO+BilVt2tb9hTdRRZVxBGa1MwE7wz1XANqvMu/kIqIEPaB7bNgm5fkXxgQEj7s1WPAVCBwBRSIKZ/7d6ytzwnMV1swIBeGUgGkkEs7DVkdzmcW6sHvqLKygCQQNsfTDIoEEqIBPInfl5RaaGAEx2GFIRqYfX636iGea7tfkVy8MoRG+LqBaZceZUbDvQVkEaR5rvaZWFgy9meX34YHPouBYR5qdU5/YIZHos7aWdi28rs9X6TlT53QOgIAkgKuTfW/24acm0dBk8Q8jOfrtFBYPXfkNMYAGMe4BWCcGqjCMM9SnSxVpHOmk7FrZV/SC1bYtl9aGuT1bGQRF49rmGbw6Ls5Q91TsiYUQFbj2SAJtd5b9q/FTjm2ngsFlrl5cewHt3ELGmXD63ytFbAcUxQ1Aj4TFFjpTkEvXQqgIgU5nhtPaTi0QZA+1m+3b4CdJf2zdfpJEx1xQWLQiUSmn7tCrzGo8ftBQQ3iKwwQe9PXfkGdiCfQx1ISJpPh6cHUVMGGZCDMrww1LijNa7KLhu9i/80celqbZZ2l5/97JLDh1/YePM4MR++2IxXp4ZrOBgaXWNY7GKOQAq3R2qwrB2o8QKLAGlE40/pJmFQvD4H6W8NagatZ2sZMP0mlz/vOevrQf+OpCoS9VwBIaBte7saO9Ycw5A46M3mU0mv+czzAkiwkebSuPAb48lSLqgaJ8PrpwrkhU7airEpMLNviSabWCwIpWyOz1DCnQBsAKR4Kf2eOPWBWmSukFXraggzGMietbSwsxnK1hqGPhaNrjs2zBv0VaLnVXZmi3/I16Vbb7iXWSbl7v6/l1Pa8uDCvSOamWsYimtzQYXvngYPzFRsSlIswqE6vavtEWIvg1G5uPKqRmLbxo5SjUJPMGBpoy5p+Z48gUVJRwMQ7TRXwbNTX0HBLxtijuGQU6GxoQyDGw6luFvClM4nmAjw1x0oNX2r1Yx1xSkavLWZyVwGq9qtCY42hBbkz4tNxR2pZ8G4N8n1dKahWiO5et++26z4d53Xr5b7X6xeMAd3nZRccK6muYzGCb0kYKk4sp4ZJ1Wlu/6zsnjA7T5dw3/KDpEBBkqbPdipedh7PIOYiAJZxBrXo11bdNLS7/jfKU390Tj/aG8JlloZXJNSxnCng6e5JddkNDr2G/6S623ooWDOBp8ddlcSP8e4bF4oe/OKZMICxU4kRd0I+mb1vEgK6oTFc+BRU/XBuiRD/fdI0ao3S6tz+0TD2dt7PPV7dc2xnKsNdytktjOLu1B7TI0M17ljP0iRlA0nTRURPytSGkVx8pEIylW3GSqRqhN7eKwRyPF+ixXPhP3ZTFp+N9BbN1QrVVbB0gYBan2Bm9/1SAgU6CkSbn8wq5Flh7H/sgsVs1+YCX0eY8M4pxK5QemGM7I/apAXX81M4DlclKDrp4R+9li+rUrf+L/jYlB4uS9Mao4EMD8V8q1EyplvjeCA/LkvzuHxXni2gArtzq6oai9yyh6xdYZ1mJRcPc4zXkAofDfPtVy3v+Z1GRepS0V0/+ZI/dJq23xrAqoAt1KqCdHp3H4MxTaKTNimyAgfyGpZtQAV1Xy6X3iDp7oNWEyFuWrkazBqYg7Mm5/hVZlk1G3B7mMsRwrTnc9vFmbfACaWQO7m4PZhmBiJ3NCmHVacV4uv7cWmAiRPqhG7Cw/lHe5iCKHPx9u31ogi02t1dHsgv0+52W56P2+H9y3n+s8svP67zn/748df2048f1z+dfvenX7/8zWn+3el3fw72F17RvOXxXl7tN/9qF0U5uhDBeOg12Xx+fUdez5axMY14Pv12/6aiwUn65fRB7E0rDttQoGul2+ODgd4qSVawJB2e2WMfng3rZTf+DsFwXZRFzm4F7PydrXdtENmL31qgSCOJ8euXNNoTQHhCOuGUFmE1UbG6Ir/PAq1SsDBn9loHgMktbWLereDGV43LC/BRmfLiQEnIHfLHEU5XUVBTp7Zhbnrxx4+LNmyvO2hJlDpYRzQXb0mm+939sX0d1QJuS1W2xAZKnJgESUS16TKDTePprZazIvvx7fmKTmPMIrUBQUqv52U1SWwyE6Aejz2gRGzIWqmEhgWHttwfZDZkIjIAb7ipyqrh3V6OTPWX35jTvQLk9rq4XSJNpLfatNwnfk8V5PJGTxdp2LFXsFHjil+CGBWEgyDKuyVEAOED7bucL3TY9voWtHrXYF+rzvUbmyU+Cxl+biilsqhWuGn1alTHCqIBwYSy1rm2FcMm+4j9iELKZcYiuhJPKbP0rlIuEq0gxtX8BYTMxZbMTAW1bD/NXvmgN5our13nHuo8NbFR5U7qqykwdoLz9Z6uZxHY/n8akpbmpkmuo7FhT/1YUw/jidfeeU0YRGU5tuVJwQHCXbCg7uUMrTFsAWZkccSYTeH8vX/uLzQoDTBTemqXYkc/P+MUQ9nQNqRVscTPrsLFpzabiFQRpNSuktzLCi3C140QAC9NbvSQfHq3UdiBul3LrQ/r/TGfJ9xUHQXvbAm6TBDrHZ+tiKMF259JZ8SVVjO2zp6+zqo0ESlzJz4ieLfvBaIIwtlKDL2HL/2GDJzH/nDp8wzNsiOcx6DvAEyVBoLIL41O8qgSYIjmtoMtd4yYjOUPLVWrAmgM449I+axvallX2EtEMNLAZU7tCYXDcayvdmX3bKnY/nW/3X1bXRmZ1ukRUz03DivBsrrp1Cujn73YqGXo+tcYpPZXUFUxV582zhjWhlf6acRUP2/bPHZcdiNVF7ccJ3cDUDrmrC9Uf+pgpMMkPsYrfbIrOpByet6+IdTDaxlqrEx4CLJs6Bc8MtoIY5bCHTGamzM+plmbWEiSa4AaRCYr2fqoJYOyeJTTDZ0bYpL1ZZhnz3ZN7SbLlk6V26JAv1rlUZgiOSXQ/n5bxlhpt26WWzvU1Q3wyTotyQHZqN4ZvZtaXu89DshpBKP2vcSGkF/GRjBQqed5rofcxZDU/uxtkc/Bdp9rOjNig+2Gunxe+0TRuYIZkhVmLSbRTXwTJXA9v+GASE53oOK5Paae8NSCV4vkKzygOipOpbrQwAEjdH3Rh8E1i45PFwkqPUyXA6vcNvK9INTrsS9ana1IeDWvS+iIEajoTOZV7gXKsSAIHwgzvc7GhxOt8+PrfFuYYjz/WIMOaE5bWpFxj0ia4QlcjKAVsRG+3bYbfgawkr0uARIlOpYR5fnoonGW2Ga/n5sbToAye2iR+SIox+UgRpOnIaF8LuWWdEtin1sNherywwVdOWvKS64WRIc/YuNWbAn8IdIbL9XBnnfdCOhDT7u4RWAQs6A7nhRoc2VNZJZGOd0/hdRUp1jlDWLrDbzxg0CZx44vss3gh2Y3Yc+P2fXRYiioBTVpkOk0NMHQatLYla94ols1SFrMhAroIBGqY6NGZktGwPeJU759Um07SF7nnFp0uTlbrP5Ca416IONO7tqPRDx1kW8LjuQGE9KXhPVQcQxYOqyM8Ksi91MvgpD2FEtA1JCKhu+frRyMFEfowAxb4oPhCidE2QMMUPuseNM6nKsfqQ1fyHOlY+0IzhqDQHS5cYRKm2gf5l1OOnnBZ6latPF12Ic1xbUfCiE3PE1lNldikArdLdoTre7NfluT0n075rYc6WMG82Fruxp+8NWo0KV/dKTwu6qLgPPT+FMZWgjj3k5lq2Kfe4cTMmYL4PZvpZGLQf6gDU2WYpW+VRrlsLo1tsrQXZI6F5OtQNI+RFC3PJ6NjmFt0uN9WJZbnF0Rx2vVw6QqR3JlhWjbuwje6nXqs7gYV6waLG8IhsZo0IVwwT2n1mY2SwYvri/1QEI6CRufgkZh8e4lJqOAP+eOnohtkew0XVUpTAtWebRC6y1w8Eb89D5c53k/J2iKTE1K1+42rIsxWILBeLnlTuTRfr5O5Ds3lLm0plWZXROE2PASm8h9LNb1brebaKKGH2gXrEcyIgv8aox9t1ddTOgDSECUBOztM/NzaD0pgxxvwkx+LySGBSpTZeTx7JlryWOpw1JNhi82qzfpp2xCsLB1Ys31zp8BE2EDYL3RQrrg0Da7xbgUtes5pL1JGZrlo+6WgoCWS2ugw51DgC0fwhJgyhR8fWqLZZH33pa3JDdPJ9zt6r2+LLMwZiv7ivXwN3DBF0tvcKOdI5wHMd2kYP4NACTbmKDKtseeFYLM9dk0lvgWbc/Gjt2bBHmtEjduy5kgWo/Vb41k7ai7+/ItZfBpaXdQBFKioEYez7u+UjxITuqSN8X70DQKrbk5kIw8YvCDSyAl7WaG4DdG4Utc+7emMrDPqvqHox6PXpigwGUxcayMIVNUIF1O8LCrcGhTm/ep3Q3U5N+XBms4c6BEBL5p9+d0aXwB71XagGdTs1TH+uMyu2h6T8zUU8T2yd3AwQLdYXvct7ssp9v5CrfALeEkvqIA5F5HSZ6kYGOjik+9iPpiMvwC4UNr94KheIsOBEVu1o1Ih3hNGKIBVumK8AfUx7eaMMQxHWKMBmuBQlkzXZALop5UlK7LZm+Sm8W4pW16ozw1PrHaw8AhGPvJO6nBhpsb5WxGplSwPu8xno4wS6/EbNABZ81tKPO4fF3ItW3ZAFGCq9bruT8tRDKNETAzo+kgqRDlRYxcQ6mWuade0xOmRMWnGY1xOHOEmNCer5c4qyIc3PAMrVLJyxKn0ismaTA9LsgC74k6RZ8VKpW8jDbe2y2KCakE/5gOFV64wgXXvHOcHuuihQ5nsUzdfvA8A3cJQfZuqoaw3G3Rho+EUOpKqAiURtnKyLoXroReMiSptn8eu9rre7kfU7EFgp42ncYxY93uhXJw4zfZMdqdyqkiGNpLDmTA5nSHK50DEPKjOBqGTLyNqIyd4KvJjwwSFKntducU+MhJ5Axh3A4WDUYNhcWXgBDmCQhHADavjQAuOIAYLY7NEDAC69Y9rWvNUXhAGxpQsJcWK6nctFRYW7SoU5zkY5koCVNS1NceJOGmlZbTkIKnOfJS0/Fx7t7MNMV575+70+l6/eu//9O/9suf/M395cd1v7srPb5//Xf/0T/8h//mP/h//oN/8P/9f/9r//a//v/YfvsNsnbzcbr+2eP8Nf3y5z9+9yc/fvnTx+uuyl/uN0anvRhvirVWOUdEZpt53j1u08Sz4IPXWx6pBX5ORc1jDHVb5/kLMWonQ7coZlQM97uCMXkXnlhAbDhVjBBshzOFoSMpIbiC5YaTS3aziKMQ2M6xcusTXfQMdRvBULZjRrOkU9J/z5er+7GjWD2dLnLI5xl3xacj3YK9/a05LI5MLo4pR+yXe3taUy2pqCF1A0SrVJ733hnaxKGoATgxAEaZYjrffxKTj2KQzyI9qpXz3zosO3DVuvgTbKYxDYn9Wn4YEPujbpGTeHs8IzL9vP3huTZ+HYE2fFRpA/aDr4ICjwiNdE8PkUy1tCGnRMbrtTSy5VaHtox0r+V+Fzpqhfn6I8pI4TdCp4Nye/HfhXsSX6SXneIPlyzFyORuDZINsw6uYF6cyNQu2NRU0dROFFJxvOQG7JnUhhmZZitSmvApCkumbfzyx5ngZw8/ntY7WcGSDA4yKjmGSrQ4Ie6MLwYL80IqL2rBioop+R1E7j3wq0MCVRZsptmJmqPrcF1YSd+j4nVp/kxn6fH7FF9wnzRSTuPD4pMeUKJOVyblq6lRJRywy4bFtcvp/XhrSvkFBzU6R7vlJR0HufG8o+a36l+TVNifGbh5ahMPeTZ5KaeQlP/uv/2vxV27HjYpcfcjIyQFAex+/x4bjPeap1GPJ37OOOotMJWgY2rrRRaPhRhKzX1jLi7zapgC72JZqaQHbG4tIesdWPJDY5YPRQz7jBc5v8a75Rr8OD5acIRfLpFT9WRbMLAfse4i63OdTs1s9Kgau4zVtsoSEex+fAXly/fyNZ+FkXqbo3SIvNqawWOIw+OxyLKzc9S3oxJFO+u7weadKmkiwV8k1v3x/rqeq466yBkDDk5lXXErs0KjnrUTkHBzGPu/Huq3RVp1YTTaQD5AiY5kqhSwNXUJPiR1m4eH/zEkebycpzuls/QiJ9DoCYXeCKO6mZ/bAqInuYjJhWDzDzKtf3RpKYiCASTig4B+j8lKv92zpxse79vt52W+vnQaupAWJI+JZTcKBc97HBaHl+DjAe0Dm/1rTMRNY9i4nV+KcyH5agT0c32EguYdiZFxDC0CyPQ1f42C7P3LLxfKCuzhcvdq0OfSo/i9kdoJdW4MVjr6ub1UF0ojkXV/rr9cL2kJ4dtyx3LouZ13Ia/1L7Iqdj5P55/3HmbZwAY5nNvHgVq9TjOm8B9dR3wybcNWYHO/z9N83xb6ofR8mp7L7TQ3ly7O7/cbQOpOmiNIidteLy1jhBncwt3z+U0NY8fxyphA1Vq2NHwUy9NVCthAMdnqFSnWlViIXj+24cN7rCCr7o5Vm7BW2sE8Y3JykzxhsdZWqfNuA0sDOYmkkN1bwQt9MqsHH1atmi8T2iIsKMOsOtJEY3xueDwudyWK5nP8eXneLs0DJOvPl1zVqmxlmNTaekbKI6ewu/970m56tdqoKcEoaUwOzI/3fcy4n9GuC/sHbkH2GnO6zhV+p+m379+IAwiFnMo1NtG/5Uk/Xabz7f5bW0AntYAOg7iWVEX7wPsY0i6KQTHaZ/5FnU+FTxUNg6ZG5+NPZH68r3flU7u79W7+Bj3gRLDfGnPJlrBO6EC/hmDkFPNZWtTJZoqUH8wF4906tJweC2OOlWin/fq9Xn9goQbXSjcQ/HxxP2uzMsVcMfJ51N89TueR3RvjmP3cGuP4+vpj5oXUyic1it62TzoGLkeX4urZ+ULHuHwipAXhMSG/aFIaTBQoFyuKS7wi4rz1Fo3dL79c1ycpKc0ilWazqlfQJqI/zfdvQuH87sV6DnHtJuERjGgXIc3mum92bG+IQ4uIjr9+/+aUpkpGJiuLrDsZ5NffFqUB54q+ERB4NO4O4QMwDhxXZZiSH8ZruFZJdpHbj9/rIsPHpZpfwdm2SsyO6MrvciG7wdXJaXuQHDUTpLbsS4984xjJR/qFCvTFOo9tmc4XDud6XStxlknd1QXVdxX6T9EXpht1rkqWwt676dqyNZ5I/ra11tqkmg5UKLSU/TZeZX1vAzXcpptj5tzFWrCFx5AwKOnmIhE+H0uBfzzdlxt1jxNKarRICzPOP283puHY9gH5DAzpDpfG5rvbSOeEYLrl3Kv01K6TFJmcAc6xr+RxTD/EvSxXSu9/Rlfi8EV6QoRO4+UAe6LNNQPZEIA8Ai2ijZHZwT/hWORqStmuQu819ggrNgNcpbgfSXdAbIxAnYjr9IXeZAPgppJ4jfpJ9D13t9t3Qcs0gBeBlmnwFx4Sq6J0mubbuo2XM7T23l1ci6rTQNyBOYiEMd81RlR7X5MjRN+kggehVrA2jpOaLTtfmm7t+B4+PWlmog7vNcf++DFeT6MT2K/Z1B1l/4xS8EBr26m9Ymi5b5fGkrKO0jHOZvE2Cu0BcJ+tj+f1Uh4kFoPBWZXFTXcFJORgbP7f1vt5mkEhHPa65SGjY+wDUUhn6Nh0uDRJmxiS7RdO6bCy02m73a+/XG+/rq/jGKwf23KpkCtvWzz8Ik+0pwCJeKOLsb7HXRpmIuaAQiCkRdyAZUNL+rUs0o1O7XZfoTAqjdL0DOoaCaVS23Ge4l9G5A2Xg67GF48/b/fIuwcuOEemIJRb4ZU5RTe56hdmWxcAgLitdWcu9D7t24mcoaPK5/N7eygPJpISWF09lI9SanPhHu5rXCahqPZpwsrNJfDDfiL/0nMNgj2bIff38pi/ftzGK9XWpRkUGGjcH46bhNgUYNt6o4GBTpNuLWk5SPzfD/HVk6rc8cmoIzIga2RrAeGP/e4yHX+uj6+pwfdCvHLdV03uC7XOWh/TFxXOC9/Hw1zW3uGFR2h24UZvnPJI2R8Ol69fEA0ccIKv9QKJPVsAosNSQ4/PkQ/zdYYclhaJJ3KWbDiPjd5fu01F8Xqcfnd93TYShbV//fUP0isqdRdprMlKRQrjNQjugtjxtDyI3iaHdTLQXi7uqgIjhKIgAkaVw2fg3pJ2mas583Gpp2DWcu0r/ZwAbR6CtUUjCjIqgMXUppwlaeImp2PaQ48t9CQXAC/byh2STZshNY3i3lRZ04QEzmtpDqm5H3dpVyNtb1u0pM9YRwM2Ew0feqoxNinVd7olh9Dqh/Py2K5z4/Xj88kxKPu7TesgEwESBa4P51p4EzXH3fm2LNBf/kd1YlyptiYtRCwBAYC9rEfc9GZuvJtsc1jJZzqQAaC73lZXLlHsKomv++mFJl9SBrMXEbNz0+8cnqkTloOLbmTJfAl1FA5DtQ/r48f1LCgABYSEraY2OhrjVnBGTW8hM/9c71+TuD2tfYCZjwmDXih2bg57R34oNxq1B1Gx3GSehEcQpijiZx6FYX/QWE5pNKZe60VFKbmrd8Q3fk2SNGC4h06t1QxwAiFOK0ezJ7M0ti1Cm+UQ1wrIsfgyJUu1fl1Oy3ZzK3A87y9sAx/Pe/r/z/76f+B9+bHvyeTX/+3//q/+r/+X/6t/5f/8r/wf/k//l7/6t/7NX++tjPpl3t9ZPCx/7SaV6v73h5mk+uv/2F/7L/zn/0v/xf/qf+6/8l/+r//pn/212NydHq/f/uH/632RlGbpWpaBdjFaNYH9ZkXqfLt/xx6FW7T3PpyvLdCLpGW9SnveYvLHSjNFxKzh926n6IDhypT3+yNB788FS2s6MvcpkLxbEYbIGyM5z/Nr38xBlXyhDnXrGG2oOB+FaGif0DUfyAXlj/eP3/1geXlqDEokM7CP/PsR7cymkG2ItBwi37st//Aa1tw3tFLoHO53qG4iTrVzmoXw7k7kU6IRUBIFGQnV7VaXW3Ww/yxx6r1Mal4aAwIa92mktAEgZH398UMsUE/kI/q4374vp68K3p7mEJ7rGMvPLI0alKQVN0XBeXdCgmRSjA/raDNVnhIsoSTSdyrrWYV9/rwYSh3T7K/ruBvJR4D/dlt6PPVAOfQEShxNXbdbYjQDvZkj5YNsejnvutBUkp9bHH7ef157+vi8rD9ndW5jVCkcUn3IDw2f1vtt7KLj/qWA8+4wX1ufvtzu849Z4eOmTK56KSY7pPYXC8pGGk9kTxjh0VBnlyxUGpb6eMZJTKzcu56Q8PM93qYl48QTLvLEpuvzNp5S69xBF0OeyJvNNKcsx/RJz90DDlcinJVqoK9eu+slVAPGBm+PqkicJodGlLpJ0j83EXr7uV5+qJorAi6/UDHT8r1qCH5rLKyBmKZUKNHbc7nsJzbiXy1/rMv++w//hiMq4AEtLOr+cX/uhVOn44T4znTVfRV3MtNDmjlfU0xDd5RXBErAamBkeTwkLHx6GAv7p/l4W1b+qOpk1TSewmPl40ytu7vdZ265AoWiXe/T5SJe+5pMXYVP51RUaFgBcb4/vmG4UTF/VUKVtnS49Xg95KJRRMlDpXE5nwReq1LvUdl5oi3GWutHD5zzkA6kcWBsLJbmsCfYSVv7RqOGo094B9SYgrnPfpDPqSzEncrhz9IbOqAlnutDNb7e1ygm179+d70mb5MeqVnISjrow5EqAs/HsrbxBIrQu0wxn7Vw+W05XThLSjsj91Y7u+T59KM9m5cKgOYGG3J69Sr6hr7U8c/1dj5delG3BoW0ltvBCnz8mL+kT2ZqydfpQBcCWcM3Kj/s00DTWrbwb5fdPS/P06NlUnJchMkF1VByGB1WbaDlx16mwy7H3X39vsw/ytlteUNwir3Uk4vpKT+jpbbHEXti5YG8mpYROUydTxFLgENS0QHxsa1rIzGtsbxLXHpSpqJBe/p0TYIDFl6+tACtIJdA0VATuY1Jlt7uaW7sUwS/9+uureOWRWIgGQeT9NKPz4ZEreboo5yEhBhAU6u/5LOk1Sd9N+zkOGUIix3vtzZOok1Fieh4b2yy6sbhgPBpnfGUUHn6jCnl8PGEyP5+u/PU/HX59ec3Zdwu/dDTkDJ2TNLJK8fPU2BwyO7gxZ5ThN4+fxfFxgLuTKqpnJUIiMFjkOl6vK9Pl4W3UWhCNpjoTusdClWIKTnlGIUjcH1XfDqkKVhZYOgWiVQ+23BGW59C9PqgY9yTyoNVdtcXbBUemsQipYcKLQp4kkfG7CXbte2ZH0YZLvteCUquUYo0QuhwCk0FMc17B6sqjzOg0sG9Cpe5k2yQw1OV/fslLpaf2/MLlkJS/j2wwGO5qWS0THIoCTZGo2Cm5JCsMJSUsahrNSLWlnk84/IE/aWzUqotGCYTqxUz2aRE4Y3t3UMeGTuCq9RwD3K1QmfUDhU6Cgb5u/ULLdoZ/XV4lbAbFezNRKQzIIpGwT+08uVOMaMPLuwJqioBVTA9sixyNna4FDTcKvUmaccbUllAGnLl9jRdtJeJSEf5Pv3xPh/k1/Xxff8NYqbztNyX649fXk9FGvZMZgugyvuBW9nL6aVTnuBs9f2wS75vy56Wfmk3nU1l00ky5+uxHs/X9ndopcXjjOTlItgN6ZrwUGhJYu0doKcthfNdcxx0lTgTYlr6/U1wD7ETkcpb9BKawiPykJpQ2yAEbXBxY5jUTSPSMd6GlbUfLn2wgm4eG1+9gHkowkXcLxepqjShUTqiXqJOtF87eQCj9abqdEntgSR37727u7lhWQBo5IhZJIXtOF9PzQj1jOV7WZ+jEo5X4b0JpBYF6rioKJ8TH/f7nW1Jbl14but8/aWdMCvQeWu3LN/MIgRYuKUWomNZFGnfv/7V9cfvl7vSqDLGpbWf6Rt9oBplhBWeewRiW57L9v27H78/TvKROgvAY9dSfJTYla+/fFXeRRAf1tbvhiLVCaDUhMRnN439RhiROgppjadSpT+YYy5Gx7nL2oONzq44Ea9uJ/COB2U/Wjqp9YdK6KuxhrfBpDFsPuhU21/rsl5/KHEVMFPz2E3OY1TGrlwpes7vxwL+2dN9Z6b47efldz8ggDrZ7gs7gCKlmXKdJ2ZtbUtdDfYA8H2/TYpSMQoHIblUAuh0lZ9BFp+wpTL7cr6qCNa1fch5bhrVe23I5UyEN/SgbOEYcoUUozukhSOCWt+NdSM3ZWrRHJobgIFIeXDoP9cjqWjWGnw+jvAq4cHG/fZXX1dlSAP4z2VtSOmgVTtK6XqlFHeKzBRrcdoThfF+VHkWxS6w3ssEkqmmNt/Az7xbNm7NWnPS6czhs/IiwG3X89UlUFPvHmiMdaa2sX0XjFXbF69Hr3azeB0WgxCWUenNMFVopMQevev71P5KpfIxQ3vTwTF3khIGJUm9xfPPWcVF3rQ/QLz3YilKHaNCViMMEnN5VjuGDk1NyWzFJoGSzhxLNU9vpba7RJh7HIwIHM7KPdWlKOLUezXOk2ICJzFapxs7fTdL8Zn0PjS4MMSXFOOfAaAqfNd69lbcrD2EUzJU0lODl2AZ3+lkrSUNd9PpoGiNeLI03XwUU8xy2l2W1w3v9NQMyQRBDa71K8M2/0zUnyXvShbSu4yAxhvXBQvukUkosUPw2l+vs9Yrv6bmn+4KWLdKRDXLAPbtoSKZdmyLCx5ts3ZutAvgIFAEIIFYUD5D3L1r4vRsuYpU2ZpE8thXipfKwv2LM79//kRqvHiIh3iSXwFKv2pn0uZ0+vX2LTivlx+3x61pqCfZzI/ovDB3V/hYtjtIY5nmOZR1C/NqKppsAjhJXRlz4lZmVtxUHU2RZ9oboV7aHhFpyg7juU4gSkaIoyHAMMOO4s0fPe7x8FnZJ1P3oATEOpHpKHPVtKLaWd8/fztdvoZqq08vvqs46d9UHBsBQSvBmtkiL+uInpPKEj1HLU0FyXnxNiYkgzTnfl8hVtDde7VlCeetPiWA1UpIpuGivaQ1THT4/nlXIEAVl1JUDY09HvfPe04/FUqrKuC4S+jOpR3HmkmgQ1pEKa8832NlaJukNBlxPm+3m8oKgPWZee/f36XLZ8umXLM17NJZowZOHgM9jDdEV3FAAvV4UHNvYRiTbK+ZC4+zkMyh7HCey4DF+5A/bU2V0i2yZqUsM8ePTV2oM3cyDuMebt+khVyPD+8Kn/XGdI+T2uQOT0ly4D/9yd+4no7r6fCv/sv/+//Bv/gv/u/+t/+bf/v/81d/9suP8+///MefTP/Rf+w/2OgkuUYw//yJ+U/757/1V//oe52cJV/+6/+/f/jv/Fv/xm//8K/28/VPfn/9b/w3/2v/3b/4O3/rn/hbunn87a/+0W//iH1P827pQUQQue/bEUwaOBzmXgDvBybC5O2oIvU1H79KjpKaAi38PNpBHHJ7ZgNyD2RP84Hn+erCEoZEfSfGeuOBAu3IcU1xNCmVMhNZabr34esqK6WvE64UQ6IbdSvgS7olApkAP/rQ+W1GofzsIbU0KTfREInhhqV41LkNl0ssrkMw9TDNKN2793G9L9yaQn0/fvn6cRdj+91FsaNRy+v7cfvd9ffv0OWcfy9jkDIt9LgoqwuLBtnbnfCpUi7twW7jJX5AHUmDZsVgt0zqiyKuLJeNqvNjHZF+fu3XHmk5H9bvlfBsDFSyyfG4+TFN7WeHu6jF2x++e41IQ3GpeiSjI1i1brR9B+ghWKbodxPc73ZCaARESzhUXhxjVTVOT0kK2Wdsu7PWbkHZDsWu71CSkkgXFDFjRFLfsKhspO/lMPYs6vuluNaMpn1laFFAyLr9qeXYvX312HBttRMfSzLod13wAJ+UVYNoM6lE0UldQ1W+9/fv3y6//E4EyfxOEpLqFgwhD+ZLfw4V7ixsr4qfLpf8qyq8//yav1hBWhbo63u9nuYWn92Tos0A9fZASH7NJ3kQWzJFmQUju7BKr80yuJnWGG2u0oElOWQMMIETpfHja0akGZ8LE6wQjxkTMjnmv/eXf0FFlUfoHMnv0Rq25darXqVip4VQwd/g+mO+XJXoCn1aYc3fFHmCLthWsLAprXx9kLnTLLG5olsGNo6QUlwvWlF0ueKIC53vSbHxTCal9ewByyzco8sIil8l9V6djmFa25b4dC56yqjlHuYo+/awqG5AcmWLvOcYXV1bTl/z5UXJb1Q7cXhpO22AOQRBV2xasmSzyQoYEcZ0/EC7NxipO7ovpD/6p1TXEVoBxlWGVIfyrwa1D5m4ON/WG8zHsQhDA3C/u2snnIIKXeYiDYwKs5KaKvvTTtouaUXePV4zQtHn85RxB8P4W9a8ThO6b6Sd4ce+XEwToEkHP6zPKYXh6JyjczSlHyoEdbsiDE7mJI58p9X1NDTxB59ojTT56/ev7F1flZ9RC8rtWqByTkQIjKbou3H1Pxd9UrCQ4LRGr9yl+Con+VOd0aPmjU+QZdxWVmWFiK0u8QZoTcmAxiOjL9lrf9YRuawFWyTyQq+IkfEQS0Ot7k71frqvHQ0x0Hg9caDJuLqVUCzprJoJHJzRgIM+ycxRwGCfc7n/uCOUQabHf3omNpUAGeu9ByiEgpbrVEOwkWusty4LeXHetwuMQuLgeH1uTTjVm7SeTgL4DjiXI/3p/n5XMqbqequXzhY52tE8c6sw97fbwjKaIQ+5h1Y1Mg7XQ/NNY6Ra56SyRlO2dfqBhihquNqwGgXT2dxIkRziMnfzSZHPwu1IJw5be89WLBLYYuEg7Cx+1EYtURbqAO8LFOpB8xru3hQAvm86Cck6L2LjiXrfBmY1zY+fkRBVilTcUBL4nZToLK8lytFGNEDr8DyS/VqOppti0gw4wHJqrfz1WJsZBoZYveXfDMv9dbdKskmeP6JH6+R1fSlHQwX5Mrfzt1aWgQqedKru63sxBn/jsPN0kbyrkjWjp/f18ZNdRCQyL04kZ+BqwXNirgQpjnzEIPp5mVyt9ugbc4nZ0zzfl5tkTxQKpSRX2b5kxz7Q5d6RdbJXLCZm6fDLZRLxPbbcTGkPkdHNjfk0zoa5lyzuuB5fL9GAu7isE1W5uXKemryFCrLysd6auKj6KDqKuJY4Njzogqy5tDmFkuMNL0MTwknP21JKrQxLTe6WW2NUBC5tBGtNU+nq8fDbrxJUg6GuEIgCRgOd0KA1XDJA0EgeC2g+KYw2CigWdIXyQWlbNmvwqNKiKU0QBdmYXWNLbu3UJlA0rOcWXaSlXy7r4v4PZ8J4CHLG7ylR0ezEWAoUb2MapSP7H4e/Fujt5XXNfI5YFD+ZIws2YxZ1UI8sUqpi2sa/7mvoBZFiElsAX1JvXz25B94BjFSIShKCWvPSgpptkfbOhWNwy409G+OQhs4GWs4t2YCu8D86+3opWjNUjpAdG8ASXxoJI1KuRk8kfp31acUqag10SrgqdlyldNfaFFH5CVx2vfWTcyWZc5Oeba878q9EX0CBg96Wj4SAuG7VjN5F5vI7VdhUM95okV9LDrEfIwgHXYAR7kOkqVg9ahHlKLOOTRG2wJ6JtbHHKuMfNuQ+oeiuWG59LZcGLKWSbuG/c5MvB3ybeT+jA3dOj+SVoAQI/LnLA3QnoN3YUaCWhoukXuCtRz75vinUW0qDY+kl3ikrCChKV1dTiU1gxmBM1Ti+2pWxYiAURdG6iGCFJmZ3EBsrusDGFSgZpov1WrVNZgFlOjVR5MAYIvuzYMmzE6umEDto6YoQh35ef95cn5xgm0HFHVnaktlTUyDJUCj0LGnyXtKHKQudkkaBxhwoZuTWzKwjCGBb7t3HPzkXIjBGD2b1uDGzO4YI4bTfvr9xpsB5tdDbbzB1LILtMcD50rPujUuWusP76vStx6K7s27ncFz9Vo2KiPG8cP0jCVDH7fYNVZziMPZF29rAvslcF6+/DYsC7UCI2Mk+RXYDcc6hhwaJFDyH8ezAoV1jeF/yEioKgMOJ+9vbjsV4YoxUUh3YWLnS6G6YAIFmbhljBFbPVLou04qg49R7ynLhmJFmQf1ylG6pBmSLQfxqqfgEKsqTDc+oJlvJ7tKuOuYURYT2tLNIC0h76xNTH77vN0quE1vAtVaLt7daQzQT6ZUJBrf3wiY3JYMXXVY4AVyx200puwjN1RiDkKDZIq5cVYOlV71yh08j66A+tCvw/FjT3thXZzNXfh+Jc6z1c4EufxCGygZmVgSJroeqdQwBUy8ZcCY7OeojfnaP1n81a+R49tovkCYHzmitaR5ubjpKGT71qCOKEC567eSybd7YasNnCDjMVeJJKbFKd4OjorgFRLELRCFLmVZQt+RHXmMZUSlXQMzp6uTUZzwAAHqOdtJJ7JB9cDgnu0mRBf9S/6vXeAlLlyp+htnIkTP4KH4oBPEWk1Q+Tm2LWunDJq7RDrWXFGRDoZzXjPwnGkOw4KyHFZb+at8chhom78kgvfmU84Ny2QUeMMCOomIEEHMcUbBuCIw+iVpQnMbkX/6LHKKVY7o1vzMRNLrbuoRk3Dj4qs4/942A3++/Hafzst1bhn9fvy4/Mm1zs4xBPDQuxi6IaoPShHcwQPHDYgeC0625SP5zt1Y7nmap773eW1NBJ2vo+6KFLUpslPi8BJ7L7pe/8cuf/Nm23f4n/9K/9N/5b/23//v/o//hz3/nD3/zP/If+s/+k//p//B/7D/+N//a3/jd73//p7/75dfv++mx+3n7A/q53VWaRNTX1AZoLdv/63/++3/iP/mP/yf+U//4n//pn3z9+PqX/4//1//pv/g//p//L/5nf+PP/+xv/ZP/ma9f/uwwb+sfNmnzC7NBovy13FuBtQlhED/ehVJ1TdCFC0WlWJvHGmHGbOWZLjcqISfDUjTDYZRnc7FF0FsK1jtxwvss0oB4sv9JhHxdr9xL9PFpwQvLLVft+XH0tKy3aGfUqhVmvTZhQhSYFlZLw0UfwLfp/hgM0veeb0hJc2QAImF9U+YVhyoh8Z3aI6UhZpqd32TIKLeJVSASBrU6rAzBzK+jFmtJkHL4dF7XZ+P/7iEvCaA0xthRZJ6eC3nQMBZACisXeeDMocUbkxmVNfLZj4WGjPtu4dj+9t1jHOleuSn1Wm6RHAnRBKmWNFXAovC/kgTuLHjEspBiczFbBqS3BQOineIdN5mmBoZcGdFox6pZY1YyZniitST1t5qruNfFpKP/pIbaQMqV3yUx90vzC677vRFOjvy5/oSwYdcH6Es9DcYhgKG5tROOTwrMGlbFyjnu7dz1eYeMKGlkWVL5fvs5j9cuT5cLcaZpX9evdmpHeSmNx/4iB7VMR5/1OmYagkCruubgOsBAHq7jHNZZcVhfhtqxViSxHiHqKhQrHnk1aGMoB7QE1WkK4epd2goMejARn8UwIF/lxTg0Q3KkWwzAayzGlfeWyhYMsL2Pf//v/EX3G2l8bKUf7wJb6am0ShuvaXTVxp5Ek5uZYmAhD+8e95Ru2O9JMeySvIWjuE1poWfuHo00Aekr3ao8jmkwtAxK6Ki7nNUCtsipyR9tZ4rqJTalssbWMyzHfb08mDEFAM0hPl3clXoN1vE0n8+P1hONbF12bYRbZTUdJjlYL5SRvszAoztaVPWqQ+TFfE4BPqtatVj1KDcIo54/esltC1dflGT1hiuHEWo1Xu6FySqtREMOCj+csWsuox09xkjqEb2PtetKWOi5nV5piPCb9izNT+cLTKQenfYSZmV3qPHvlt291+l4EYfKbHZw1KMBLzHozs0uQ2zydGSMAqZ88zhM+5YXvNsLoESS0KOxuuRHOLRptybIsXu3ixMbw9ztv+8/5/kLsHRtaSvHncIGpejrx5u1jMO0uFQS9kr5ZVR3EAZrhUXxWNpb1xbAZxY6SXRoGAQ4MiIeUcUKzYGzD0g0QeRIkHTd3367Xb6ujzv3ueTYK2G571sanfdbDb4/Kn3BNvTvUcQYoTmVR4emo9GnHtkSMLmHPmwJuJZvuKX3hZ9/NJtbwOHcc92UKBtOfu22+7p9fV14ueBzGtKrbsTcxHcH++cY+E/sC/eMkxH8qRPuTKAgMUmqhTV8I/2klbUGpxV1DBO1lCFSyQi9xLuovlqiJSe6klu8CcOobJQjgKn+c6AQk4rx52MZyz0kIZS8VcC4vuCj1YYEcq7/kXKVQPdmmcPhOl1bdBBmqcmxMZpCtAk6J4WKskh54tRRgrP1aq3W8XXDGqSizo1MdD5OxXpRBSEFgPP1UP15bkn5azf1h9i8v8bbxwr0YKrwjuLrl8Q2svI8vxpZ40pSaWmfOV821lAnusjpvNyWVi8h+xy7Rz4CljU6CI790VBRYAfV5uKk6ctUtV9mfPIzq4BjQ3gcoFlOQ24thKzqGHZuBDN8cn/veTvzEfxEZe6ZOYsANYC6wlHZWHG1204fue2yjTfGMAS+Y6Ia6FXPqB9Q9ihWBTCUJ3fjlYJPI9tFAgAaMNrhH3Gt1aS2nr42bHCXwB+rQyM4tdmApdw/Ld/fbj2q8jHkh+90xh1iilac6jU+V6tg9ATlWfOi0GOvX2GKRne1HFs4beSt09g7iT3AXn+pk/3wjN4134ilVOltcdkvOkqBEUQhKJWy298fK3m7e7yW0UlNQRGaCzNFSOujBEUrAqDvtiwCW+XXyEJRKkG/ztd5VWzUjdDIBbwn9twFcGtKDyC3I0Ya3i91QFGlEWNwIMJraQCyDcZNcw7nycWdHBtyD2IaoZOaKN/rWw1Qcp7W1yhCNNlnTZKOEnUsrwPdxourIc/uOZ/nsrFrAJPWjck0BDgnKGGzJ0MRy9zCqHH7YJN00zftUEB91i+4YGkXgpsbTJ0Vsfs3nOsjuGD8kF+p3+iPUMOOmuRsZ/mL13QrSSeidoC5X3Tt0dKe+vXRPL7of/9os5AB50rEwYXOKldWvGkbE4/WLGO1fGPNYwxI2pcRq/tQkDpk36NWACTq52vPNOETvZR9/FDGeLXdvmthwrFH+Ks9pHtl4UKxQBi/u7PmuyvXMJcUXXMdmpF0vIHCwVGaGYeTNqEuzR0we5JIdhyjil/zhUXvQ9W5ArAtArzJPM3R3XaDzhTaGWAGwKO+QKTnKvUjtyIGSiatmOJmdaXyWIpZBevLn7ff5vlC8Z3nFlIVKlwU8TyFFcsk0g5QJN1XmBRPBZZbVNamLqQhjXPl57PnR6bWpzYwh0G29oFyMB0pd8S6zEjNjVbi7c5vHIWEGCwhFhqNEgRJSo2Jg3pJzeyvh3K0rbKfTKUnrCIONkUCBuEfhiQhIsbdcru7wXGaej0IQw/ZwAGN4/fOgd7P8f/n6V9jrl3f/a5r7K8x7mfOuf7/rl27VksXXYW2LlpKRRHUak0V0Bca2RQsO/VFURNkQUtbWiob4wtiVCSaYHxBTCA2GiUYQSRWJUEUKKm0gMSWjZQGtJv1/8/nuce4rmts/HzPe+oz53zmfY9xbc7zOH7H7/gd53le5zXeM5BSbdwH9bIFLz+aJkyj+bn5OhTtSmIOSlv7h/E1oLtxw3BF5F/ZvKD0RqA4JzJOfdWFZiUb3G9oNnJTFsXweagKdTBPmtMHiBjweZFZihguzBndTpJIVgrNQ+MaS285aM48YICX/+0KLh1pHLlx6+pkaqQ1UxwQk7yeEJbmj+iaJeo8YTuW/3BBFr7nUhjmn9aVRGT8VxDFmaqScuSQE+Fcvitew/Jr7GuSZ120ScTX2ovGCMy1nKL953LMMI6zismCtzboQBIi8XDoOTKJvhVYD7Lc8cJU2wtBka4TH5arf1AgtpvW8LnqalwdYLrHCARmw8OlAskrYUZC7So/G0aVJ6v/qhZ5JtgnXfTbP2W6RvMdhymK7ZFYI6Ror3EdrNFYjwO5bgj+AM29hZgEHRe3QraXBqbTj7q2aIs7DFNn5KWkz3w6lEVHRk5C86nMzryhQE32XOc7/azcikij/JHUun0HBZBg4rSWNMbkSSs17bnlQ3rDQevCWRvFE5VVaMv1Y1GJULuNnTHhjkqnSXSG39en1jJo44M8K+D5lWbJGXDhqsf9+q6cKWlCYvgf76yFLtUKoi6IiEtayj/JreKdU1rEBwDaxFmv51dvX33p2W15te1Cgv+hQto9328rU0OFfiO3BpVDZPowDyp4ODbnahCWog+5sEy73r5wIL/Lm6jEn9Dz4ajDFhA5IdOWpL5ZtrfjfX/5Rb94u5n/+/+93/tb/qrf+k/+7//JX/ITv+zX/7pf+6M/9ZPH6ZvHdU2ULcvn+QuxwCKCQNScp7fpsPvBD673ZT7up1+4/uB4vvDP2BCw7PW9H//eT//iX/pLf+aX/Yl/+//9P/1H/2f/u//F7//ZP+snfuXP/ofP3/SU0/Ja385l2EMLK5tnmj41P7ojj5TzPfXz6qHLCKXZ3mRWbs6mjFMcw0ZJp4R5Op3XNAQp3ovtUMGEJLUW+E7HlmqKuia2576NChKEvMmXLHxdb495PZze2Bkm3IKxLtO+3X84kmir1NI88Dzenz2R4OYszPBiNCEiXti0MGhlYmH6ePFM62+E7ap+3LeZAvftcZnc00TCrdXd5VMhXegdDhirmftQLq+dgZrvouaxw13KuNGASriwSDoUthDmtui0gYndpnfP4ftEFR6D4deYmdTB83jna8NuqntR4FQmTVO4YkOt5QBXc1SDNWeZ0VdjnlakiNxG61uqeTtNVbj3nloFtc219LqMhgmO43gF9/N8mILldq+Tp17tj02FOnPpXaQotoUwhaw0f9KhhV5DJDziyASHiN9uLtP0TpMI7SrcCK92HjaUJ5ON9RuN+ZTuKdKYbIy4JNx7T0gzB41spIr1kG/O5ykg6XLzwaQBu6Ukg1rAEnrv531PrI9xuO4oeNMeLdZuV1zHVji4qTP9JgVI35rScLJwaVhA8HLcuszdBi88F41yvFvFa+gODwTPFHnCsWvUHpaczm/jJc5Rz7KChFbUCccPjLF9N97/HT//3yARtOfeqxcO02lyleU1HjiDnR5mce/mphBWMxIoiObrFYaBkMsOvQIbQFrLQgELIDYSSTrtcp0iHEr23ROSTm2czgTb622e8OgQtR8QJUQalqu7FE++XtpBwwcVQlCXbXiVY3oMXhyioA5sMGDXUC/3V/yn2XCc+Byc6Ux1VFk6SXe/tX2U5MXDQRUpa/p4JDKeSt3SOm4ERY3a0ukiwym6IQySllzTWKezNxVor4Peqq/KyMIlqhFKj2TVdqvhyWSd34w9tzCCg06J64+EDmqFr6uLhefKqhrVVURDqx4ejTuRUtumODC+kHQsq2pmqoxdaQykofP3Huht3UVgbCUhjpBI5fskoLskNYTAyKJMqQN+lgQhpy5venABHrfqTbx6ZKRhzi7n+KqGwOwiDE2rOM8lULp6OW3nRBdpYGW3ubWFGGttL62WdI97e/3cFohSiuTl4UGEg6pBTz96GLVuDBdEnKXJ4aQanKbttm5aJuuFX0DI0T3iTTCxX5IjhXhvzAuAzicEBCTt1HBv7CO4dogeicfzCZhuImfPXSJKkI/XH4yobjR187FrVSpR4LDzob1mwJ3NhpqTPGMYt2LVJF0Dak3qtDahI5P/L3q5gacMrwCtwgt6ollLE41dk6G0So/XbXNlrtCAg1ZsW0fA2O5RDGv35qQLt+uX+9zDn82TO69oXcmJ++sBkwyk1T332334tvptucpzOcjtT20PybL303lq8mdw9KvtVED0+b7e397SXkU79YAHx/waW+TRZP2YEixtRV6F0em1LgO0OW7fmtJOxzwvei4ho4Xth5Ioj8aqfzS29NaDR9sGlJlT0qFMfUWu9NBZuXvXQDMEiN6RctxWNwABE7ZTdftfZPRRbGidq1auSGBJVzmrhWBR+BgeaEt/v4xJXK1q7JxrwrT/eBqA8LTWM1MwLU5ZkMwYPhupkvWURh+yvpTPraUNdBS6xtAnfIFM7J7XKsu5uxVtXbKN0zQANtwxAe0QndGKVgfup7PatQFNUdMLxdnz3tSH7C6i0Z3Ox7DbXbzY3IFiuOsUJqN6KUsUJ3T7eOwI3ohTN0nKV6XEuA4ppTqabY/NDQzmKdyZl8u2m+ly+JiagmvVjIs30sJxTV3KiQTE69PpTSkuxW9OVRb6NNheGLfSnkHysLKnWIm2BvjddzPDQzau8nFQe3g5ruqmYanapSHS7XR4LWGvZqHQGLbmPdY1fLV+bdP8WEW1MJGLFmE+lLOrM96+9cOluy4Xd7g/Yic1WbFCntAf/F0WqTJ+bnF1XmSiNpypga2xAiJFkHgalr3LvQDmEmMI8bW0FD4LAkyfj3dVNH6nMkQvvgKBsZJOemCBZ5F+HqbpAvKCz5rIGvE032bNFwvuNSwmo41HDHaHqvoKnYGsIa1K6R89S3mC7G6ds2AHVIkGhkZ/Xo/j7rjc5/ORNNx8e/3Cf5m0mY/mr2iZArIBUR9E1HKMUMwT6HSaEFZlPQznpvbRT9D5DPTAsTtmZS3RchJBDhxX1MiewyDCGLlxkSSLprYOhQ6DyTpRsPF//W/0o3U6WteVddvfkVpL1BqFJ/qEudBLE49RkJVToUzp5HSlkCqAvCODhgiOXlxMW8PReECisRLpYby+ujKo74Do/ZrK328jihFGY1hcU0aJTm1GMhXy/g94/aMvpTi9H0OPHFNiQiXCNfOyQcK0NkQaVZ5+YSCJptA8qXibxxOVEtdIyDUPeFTkIwn6tI0XAarQywTZw41ECeyjVkaLnXcNX/ZgRPdtNN8/wkVJTET1TBZQdkqExGFaj7UER53iPs3uabXd22VStbhgrc3wCLNRBA3HmvKYVo4lOQkyrOJXNOHgsdnQ6H5kOKJQwYxfJBBtGm3uUbIemGTveLP0NrJf9/fTbrwylbz0+zMrOU64N7s9LBzuWUqTxLUrVEgQO3cEpLOql+6Q6fnopddlKCzmT+OAY2Gs9g3MAFYy14FLDzGVZX3SeURZ8xwt3dPBBFbs2BF1Y0MtHoTJmBtwO1dnJD3pUdA6KZoaNCvLRQpjDhkTarim+RHNDpxEF4NneG7sLdWY4/L4GOyo8hcdmSm67ylIVJcxBqQa4Gmsn/tUci2gY0mOqCJ+7dJYUsN0vL3fAAkjSbfHptldNxvCibaO33SHc19AqFHN/O237+/Cqkhxb8ajKpUuOpbcA3EM1w7UrtCYYzeqjgm4axvA9wwWGxeGrejvTzHMtq+2kpxvV3ZxEYHsInJ3EEtu6FMO1buoohk79Bloj/uepMPtfpjd8dWK/vhP0I+M9ViefC4Ou0AVVtsAM07DLpoVbyCBJplqoSsOLmiZWEoiGEBgicklIFnvVAN+zCBMSstFXaW3SrNG8bSTuaVXXBJ91Pi4SzDqEH5I29Uajm6tXO+rgbtuccd121NHl4d6DJNWp87aiTW0tTVW90kkjodrsog4KtFLmtRIqzUTwxsC+6wSvvVCsTo1QlXJerj0Hhj4Eun61eRio0SnKbDtN5SYbxuRaNVEi5uwkJuIbyBcG3UdybFBinvPoLRVyva2bm/Uuo65veT4Zf70E794/+n7/+d/6h/7TX/5X/ZP/4F/5qd+6Z/1a37Nr/n6m+8/DqrIhY1W6m2+7c6fWOdynNYF0jDHeAnD5nkBrMvl+j5/Ohyuj25XkXybgeTbL/ORpefb93/Z9/+8P/fX/r/+5A/+gf/h//if+wP/x9/0l/6lP/aTv2z/Wt7fv0Us9/3j3O49x/tmt7ye4yFCGOCxXtVXUCRd5C2IuqyPtblt9m9F/3Ia22zxclVJuwVFIH4AiZEyYIidUXrG9ndxllBLNaXRPwblK12br+htXGWEdrDFTbJG1pfYe40jlz7mVp3XVNZ7NHeIFttDBxU0dH2nCNWoH4gBLpdJ8S49Xzy65C77sa0y3tu3xYe+UddO/VDE8KLQS9CKUKowoVkwSUqkY8goUNBDlZfrrXcaQ8Mgs3W7aWJX79wobyxHYQ25Dxkfzm9vxCjBEKtjOuBg06KivOHC6QRXjyVLV6fjdFuukFaV9B3bpVudIv6aPGmzPJGiQha2qkVaNpIQyhI3s65L04fPncwnQTc293Z5w/V8sS8GDkPXaOrpvs5MMFqk6kkMa0aDueUqjpQdlB6RMEfGJLLPLUiU0Ft/95xazNgMTi6Wex1X1S2JS/PpoXib5wHfNbNjsQ6eBXC31vHYhQ+ycR5sUROBqEcO07bBD9UpEhDInU+n1hyVhrpFGVPEgRwu6oduIv+PNBApNnrBO8oxfkdDbsKog/DXEOJPHnQCLsaT2oxBgQTbKA0AzOFOSJS1Gr5Sa//7ftdvd3wtS9W5dHnlGCOEHV2Ak0ZLNhjG3/1C67c5SMt/FlguAEYmBllxxWz5uH8eyzr36pyx4hoYmU8ttmzaY5y1RmvYaWRfrD0MkbACvmFOfg4OBDgirwoVmMz/GNP7WXUoQsfVaH7iTepZzHf/x3rs3SG7BjFJ2QEIDXMFUO4X5krXgjr2lep21/mq0iCuzhDhczDA8qNXDQo2XzuGddzzkMqjYcUeZ2goU0EbaCcBZXNQOZ20aai0DWfkK8ByTzeFlooiLdfRRgrOhNRGwaCeObkgJcUsqDnRjCXxbdvsDVOn78UOUzyGGfWIxMHjfPc8jYcVsfruUUkDmQMejc7JzlDaCMu2reNE5ag7dnpVhtWnGhTOEy/j5VbERAO0jljViQJQb4iK6plgJL2ezq4+osF9KJtG0sYqLbGkeJAHA18WSqmg4ZF4dqd5nqfpVP6qYXqkVCbXk+X+mo5vzRE0cFNznOyvikFV9/1+PrMzTdGet4fLpJcFrG46DP/wnKa02Vg6A1ZUwMSD+E8FNLDYEJbmJcMGG1WRcHJxrJHb0xgyU404DO2NYK5v/smW7YbTK64BZODvpUmn47li63UXoXMT8slHMlj0Ywta8ej40rw/K2g4T0F4a3cMd9ZV8c/77eT9eK43YdVeiWl3t4ApMAFFAHOqPqggkYmQnKaLbyfFg7bsN6ftCU+y0vq+ROpHobpoBk+7I/c2oz66qanCdcRDmahnU7GDGOg0DtuodV3/+ZAgJ2wYNAZ5MVMpCrPtT1dqtdyTTnJqbs5+EdP9IcZljb0SPYxLME6uFKdlcykFrIyg7CUcdCwL+jYn8MuAlzviZq1tSnP7amdHxVJx7fLcvbgm6wPfhwnTmhhgpxpcoKwvGuQauwjfQ28DRdim4tqdJC3cDjnDK9XGJ8cgB+wfiSUBh3iPNP2tV91XvOTnSrZXD6+4iM8dDSyzosvNSCzpTGPibd98lNDlg/EQjnAGDh30l0ayQ/kudu13Yge8jhc1f4CU/6bz5FsE5srNTzzFfqYM6FlVvIVQP4O0W6ZW23Sg58axpKAjICJlDWoksX2fn5v5ozbZPvcN4xEfIKoIFyMlAYeGEy2Qbp4zIYpBQVJk+7Gcyxco3QX1fYC8JbVD7qOWdgb9LgFqzf7V7hTuFH/WVaZEDD16XiYbETsSHlZnAbBnBocNjnwdJwwz96p/cc3lxey4Rhhesl1zNZJrDau8ktfbTZMyOLl8Kw6n+nJqiAwsSaR7lczI2w0KV1c96COZ2mWS+8VnxhTA8Q6xigPQ5Wv7vtwDGw81miicpkuvdxUdPVmvARmEXXO3P7wMxWL4sSztW6SRdPiglI/s/WHGe4G4fx57ycEWHnBszlQ+Nab1IifzfY5tmLsNZXmCbBqBUttPo550TvP/7UQ+2rHB4fWDLUHug9x9rrt6IkLGCDV0Hs4tvQGTysgPKXwQAoVp6KEy2wLP/1s/r9bSvbEyVN0nH/UUkgASJMDGMl1RpeE+4ccvM6hD1H7XlhN856L64vqjpvJZWJabsA1YI6OeuRamH7tjNoTRlbRYPiqpHj82vG8KpCuJZN+M5NLulWdcWFUzt0f4qYYV3DKZDmgio1d7MINmf2kfNJAKmLpFzLhI41DgD17khXOTnbDV2gr/73UkDa8kEofsK11Cc75HEituymtNUKmRoooPSdOgPEy0n3dieS+udbbzdY1bDu4rryR0Ba8wapHgh7orlSRvGEouO2yqNxi2F/S5dg1tggbGGqQclKK/x2N7yiT9s/UO1RO0beAmz8Qr5clYkOaArgZE2gtQl1R9Si8+mgYb5J0PndnW+NzaQE9320kZZ1cHjIYM+KHLbrO5Pn9cy0ctLM21zSAWfXLlVa/9Sxn6f/YZsyZ4hphxhpyhvy7CpIULD7kQnJWuJf0xLAtdeUX1nv3RdcOkeJ0EDbIZvF2vIvqGjbT/evtCrGn/YVs5MewSiRAJkZ4u0lSZ09/BFA6dy7i6QZ8ee9lCj5i5owDpYcZ2QIKAY7BtMqAttwELwOGBWXKTQNaaPNzSj5rLA+O9UfJ1M+8tk4RqN8x14TiaLa6hJpYBNDqE6ItFWjDeBEbPGA2K4eq+0fx4Wyhg36Ru/pIqUEgNELO94GWsGysCmBtrtLOJIuEu87oBqdekQlZxQAsMidDtbj20F1g5izXkKMbtIqwlsR5ep95RGAUN1bjrRUgD83lBNyIhGWo+Hi8OgASpMI4kPg46KqDGwGaD7+1Yk2Qa82e7sWpNpGi5GCxFQ/HS7KxPjw1SQAe5XG6rbN638XzO7oZd3oGRqx9LCf12PMcbqc0Uiqu0TpYd9KX0g4hGVRlHbZSC0/2BCUm1Vgc4BlSjmPCQuZ3uOjDYDP5r0yZx++PH2kZeOzX+zp495lOLHBmdY9wdyVe3G9EDeyFfCL1a7yIv9FSGKr2GoZGeEZ7R+lSEAnxlW6AW8O58UMFKvo4dj0QUNa0ubz5tFHFfXb5+qc/eb5fzpZwM5GxdEuDecnSUx7CMtUq5S9vq0EqMWqWaTssFx8ZV1fWJt1s15pbsXZ5vB5Gp5LjDwNc/+UvZ92/4rX/N7/y7/p5f/FO/9C/+ud+w/95Xp/v+y+2Lo4SbVHvp8fBDW6fs2J81D+sqXk46cJzUO6935UBImDa7+7RvIz1i9HSWD2L9lgwA3vvy9Y9/76f/7J/9Y//mv/zf/Qf/QZnlP/Yb/3Pbr97uX/7Mef/N+2bhztttc5HNyP7H/LFoV+DJqjSFKGbqoUyf83L16ahNmLdnsSE2ti35xjs8BovLSsTyeCxRlEU1vN1RCTxFhEK6ghgwtzvt1tgRpMPA8jJjI0v/Bi0ukHbkHZq+0ioy0C98vjSQsfVDr64T4Q0ZhiunhfNaEA02YOmCudDRbAOjFZRlk2gc9oYO11o3dbtRMqOUKAos1Pedn6RAYvc2h5MVj8e39ql4ji2i+bzxWrHGCs91vXx6gw23TLcnGe/bDYe2lEYjHE1LQFxOUoPc5/P50wi6OlcDJlK4Cec0ScOYbaeFJ32VMi+daJHmfWQfBsTzvSboBHm60LCyG/auLJeI8R8b6SnkF+46lTSFaBYmcRvjWNfkKFkyxWY8uz+cRUlpvTHH9sZiOv6NYpvsipBgo1F71xzG3YP9mOo4n3rVWkkk3+VonhsS2IeK7mawWAMv8LGPXJRJMJvMOa55dLjWaSP/YLbbmGj3u1uezkdoc5f4qm2kRierM/IO3zBv5gLUaCII4QTFt6iXx9pIVIJpY9ZTHITuGlvQgEjz8vbVbb5R+yNtNuTkCHEasvVQ+qhoQ0H3/e/+nT/fipJB8K0Gntdy6VEYLbqDIXmxMQvCdrfpzTJj8jlhn+qoGgUOxh68XLdd2LeRZnmgZczLGF5l9hzRArY2RHT8Uo4MK4EcGJp/lJsb9MGXLh5vtjakqFAg3Sg23Sm/lTPZQZsolpEt3Fmh1TqgXIrSUY9ky/HH3fx+LTwYPZSLpI/9PtLG9b0lMwcyhr+r+gScC/anOSsd6UNyqgmEFlJCcLI7GGSEF9JUzOJo0TbmSJ3SOjuRgRdOTbO0F9ddIjzrDxyqFxDcgEGbU3K7W0jc89p6+P3+zKCCatRZHeNSLicL1eypR2buK5l+YmvWWmZ5t/gk1RhF85gUSdGllS277ds0sXmXyWIl5w81MqICCBpJkVXcgWW5JJ6guPP+4zKdlX1ifDqfxTobiEJhgaMHVjV8d7tdz2N9MtV70hApdtjwfIlgwKrfOEmLXFQbC56joApSqZeAK129emYu7YITB8Nu7y+ZKXJsCZWDXXuoMkaCMDTrYqznGjo+9TyvLrhPQT2NZwoifU3hNISSwyspMDblqR2NmMbjTINBnpuegOz6oNogbyZ3RUmhOa4zdbu2gSVjlqEZXXXUuIzMiZGLofY+5DaeknL0dbf78v4+TZfCXFw4bqRZbZYhUEDTtI6OQnSjwb5ZRe0HqXFMQft4baCkveUcqWskQotEzuRRwkDrSlofeUlV2wwPwqziAdzCIb/2v5H+/FjEjVB1cmsHoGlYqcq3HTy1f/AN9mCiL7fldHkDxyEWGkvVMMXbnYobA1JDeha/RWEBBTbdMqVVEmtNn0zmq8KyRbCrNs/Vic/z5eyssnzbDwc9Px7L/F0tPEEz1q5UJfci9LOkq538Hv7EBeNVHOfIZAPynXtEVmeot+2rPUd3WAiZ1q+QlvMbGWwuHIk5W0k2Fi8pHxkG0trcLh0Pctv2znyNiXffFUSq9XE5Jqn6XKKHMClcoGg9ny+k7G2+Xk49J59/B5N3kjY+2iGYd5Y2GozL9TEBt72f+Pe57WV50g9GQ52VmGlW8GaciAU4mTWs9YOvQIu59bwB8kAmMDUbxTet6kthIvc3CohgObJlBY1XdqXE3YqdmuJdxhbyqYxWbLrE6bQf+m8rh1e/NuEXkM49UxkeWHgWMdw/Ymgey/remg9v8YuOtUKnQsB9Bvs4cKwagB/OYyLNm077eV3LVczQgEjCIGWu9EgQN0itwz3tls/LYPVdRmjzTpp5WMW5wBlrSWtSMPaQqdvXoFUkeoMc2Ex1PRbU8GPT5WPMELfMPSvebi6YR/1IZjhNUmhSo6JZd1xs+6niakQWy3VL1ptD9fNFAG2Pu/KXKMB43bKE67h50YlVWMbWvo40NV8/mFY0JEJE+n0jEWgff6ZjGEqwNJmBYvieUaqWXSCF5n8JKQqpApFV9asHWA7+9pXuOaFW5h4izwGibGiDHg0QneMxw9fleK7AL82EN/g571W5Tk9SOdJBFLyGNczUomWyRgv5VEzrTCk0OcA3DRWE2NzIRHJ2/YxbyzAb1UMtcgDIMU1ED+VuXIK+t5CtpafESoqRfVqi8milvcuVZ8oQTFhooFz2u61zzB/NNDHx9vXbkxGroHqfTmTEHY8qgwKshRJcWZTCI1fIeBFCRmtlASz5RAPRCGMN+hP80IIohuBrdF6WII5bNfNRR7n/3AhChatwcyM5R6gI+kplTdH5wkb+bVqxRDxWTgYOca1+O22n9p7MBaUzZvYH8gprN0dwGWMoqAKflUskuzSVj2KGCEG/EB23ldT0IDIu4l7KGGYTdOKRb9hdraLbrhmuCtVFGeYiZdjdHUso+9U2y+J01JhdIsvebXq8lyDT3/pOes63VeKJM/haq8WaToEBXNQSZpe+o6vCRRbYiiloYW9file/dd/UMz5pOj3Dg2ka8P467XolItQ1yClptRcDzlWHRNOsI+UXiVKb/x2io7EaDjM2PD+86bznpYm6x3E6934fZwDYQQpo9DsrhrvHjSht6ylmzzl6Leo/cNMGD+j/Q75qRFrCiVvizWVBFIp0eEw4ce5mXu7+HuteW9EA+Y7WDC7paX0VcCpfhinMuaUHLloEGjqHbAzoIJ4ApaAYVlLLPLytFY1aA5SfdRbFNYjDpWPfX/RwPE5CDGUSvILPR10SRxcRzYSrlPzh0kY6ejz/8NEafc9t6Xnhikz5CWyYK5nXJZgGgBoqyooCQGv2iPKgCHm0Z5AkxeA4DZREFGrsIiOdMbEW+5X4XMqtEV+DuQOxCs/nnbZIBGRIxlfpVS8zQfoB63AnVpHR1jua2l/Qd1He+FDforo8N8jD7cRbmkAETpezJp0zy2N/GgvEnFhUupg/aEbbVmUtM7TmLhrzqVN7xeq1t0/gKg1c471NacWvLVmW0nutjf8jkF73gUMliPHeFSAvAYifvPbsIuxYnxtBOKxtqqPaciGHOf1UZOHc027+fNMFMaEJOiooHKI0G9qkTX/U/FI2/j2dPumyoFgCJwM8NOp03C24ppKY8k/mCWJklzkQzLS7XdXqF9WjkuM0vfVdbLF7rDd/42uHsiIl1sca3dTy5c7eFJmU9Ty8z18oseOP/sy//2/9u3/BX/Rr/8U/+Ef+kt/8l3xz/P6ffr9tWzaYmlbGcDw8bPcnxKK4GWG6q2o9T+2X/thf378gosvlrMEaL2K/fJ53p+NXp/23X663W3C67NtFTn9eX67n7eEnfslP//g3X//D/8v/+R/5F/5vv/Wv/huOl9Mv/OCHZdfH85MisDHZdT+duTK0jWFgsu/jvYfQ4Z/L+ewsNmEVilpQxdzMBP1Nxd31sPGgxvozWYQerp7HDTJI3pfIuJegHrMdg917T44buPLc7reuXu5IP7nwGIlyitia51mwIBQM01TCqHSak/GTTygdDcYjPhUzaDCfu4U8m4JDC9AkZUewm4Yd9aS2CvCBD+1r2vH+vI3N7ARqFvDvbjzA2PNyJ6DFxSjFYSx0nHrRHluXIzT4iB1RIa6mK8Zk0hhdCtLCV2hE9SMPQiwBpKsFE1YTgyWu222Vmpls07PCwniwqlpbmAqqx4pXc87Y/AMJNy2ll7S97HQ4rQPSGkFs9JRj2SCZ4RDiJl45+tXnna6EhHK/DIJtkEEgk41d/YOw6nqr4wEOIIuRQSY66rJJldYeuJ9gbjzhvm4A0tewT3W2Q38Eg4TiMv+oDpxbdPe+3fiZ53lBol1uS48qa09CpTBC5Vh6tHbTKoCYZZza4FAiWdPVt24hv2kMHKOJuTETvUhjwRcDghaUtVZ3d7i3VH+/pzmfzy9zz8tr6+GoPuopAeTMGNC0G689OcidDYk2EkJHpqlOLUXDxvnu7/49vyPYu3RycjzkDKWDpdriZN9qFAZ0h0kqGsmsgiRGGrO1/nBfnAvnaSKwjG5cIarX7qDAJq7RivBjTxAUQnIrELBoojLLxvFhAN6CjhP1pKnjRmyE4vzp7evudtJTyGj//LRpIk32xCdK2NRpOwpKEpt54KdUIEVBVtmR6Z0Uv7PRWuJsxz4Gf04hvUEQdoMccTgxBfxe5zIgmDl/KHBQCD2aXs6JLkB1jJflx0BXr3zpyCRkkAnmlF1TKIDJSOw89DQSlwHQqsTSJQ8t7CTCcg6j+aSqjYEr/tvJn7UiCAVDxUxjkBKOS3zUE24b8Ku3G/A8HfeKD1YNy4WRHrdTr5+zG6i8WLhcCFtIj7r9AJN78b7Gcc/CPzlY/NRO5nQfLn7cAxEGcb6bEyvIBSE6f0SWnOhO2u8r9BW9KSkjurgsG8NDL68WLuE7RAGXSJHN0rX7j20IRUI6sVOqWWLixiueOSibk+1FZ9qcuVo8+N0OG6dbm+QF4wr7Rg9o/f12LLYfDZSU1rRvdC5lVdu0hoHpk0LcsUOvZByn+Qd5MSDXQw0Xhv+0FKxt37986ckmrUkLNSWuR3yJBd5Ob2vrUFlyEKCc0Qg90SPRgiqS1TEQo/3Y89Xckv50p6iPN8sK85JQiLPErGig9uZpunB0xseuDmxVS/qJzePL3FAUq+Xx8n2+VdRLHSnMRtbHILiTX9vL2+DxRNCYeS7atW48MNeLCZuR4YAmJ1t8hFwQkFDjjyGAWKrx8ljDH/48FESukVzGROced1QR9I68sv6mpUrNVKSmyG73bXet/eGejFFzs/ZTdTdMIc9hjNYTlaryyUnG4HJNQueyKDmonbzME+jCh2l3QTeQWhBV4x0qwxXDYNlVj4/Wpja27JJhrGFcPpWYMoZWJQk4GyDuefPL53d+BzLmGZE2SpEKv8m97pX+GhMDEanaHK44w/HcUMlXy6jekfLruS4IlQH7UosTb7e51UrAjW22uwUFlfujCuru1Gr2cgC8NV+pFioaoMefvbRVqyhkrRjiFVrZmrshB0TEDbM2qt5uBXQPU2XQGG1gRBCSsMIIQR6mBu4TIeWZcpCGOjJWaoeXKxcNsVGxFQ+OESB1M3t2WEejnzYOkxJEkwIXs7QJmjwL31qo0YOjoraSR9PMDLEnI0CxgjGi5Vzdc3+oPpxaOFD2KTHzgEuVLPg5SRHhRhQoLkJysc4Us+1inpBlz7HXYGERFiJZf/N6U4xVuYM+O2UUkQDNgq2n2MlqDg0eve5aYLhxmsGx27PctGbhKiJqbMgJV2Ifls8f7SDQlBTUwEnJpDa4puiLWKUPl66LkCQsnpdzpCSQYAPBFY58W6iNl9EcW4CKejX+oID/rm0CawjHAlmEg8ySybOi8xo0yW6RAHC9xAWgZBdhnDU+1hqMCxy26/Xm4PYv0FGiFg+TBTrUu8AehQaUjJqL0UbarFEtz70/prezpKgt9/uN1jsczus6E4zHr85D3uBBThBcEJVj3VwXqWexvlzjJ7aMudgRODVprKmU5VoVMZ4PbaUK8todel1fz0e2ityRsMpt+rU85nF1IdNLiFjvfX4/0QyrrNEDdLVcOVNMvJpph8IxX8DWTCNvztdZxLmEDyJE/yMiSefGQum/MQMwigF4pVryAJeOnOq+ehcptOMMD5eN6Q02gieYGlBtVnDHW6yjoC3vC6gK68Fp7Y7UEA+vig/3dlkxOYYFE3T4ZFM4pDWH5EJqAprGisobQa5e8HOP4etnyVWTO5pUWe63srU2h7gkwGh+ZR69S1nhnNJp9bnwWYC7O/caZghpyhYnh3iCJ8aOXRL3eK+eDP3xWQAA//RJREFUPqtax5Rsd3DxOEbN01BL8ZdS4xPQe41xwoK0KRcxvtnc1qXwHHM3xTfrgRNjt3cbtaxyYQumobViiYK26GEEJhX5u+uXd+ErzxIYpXI/8ZH8gKC0FdsVvoCVUhIGjSjhMveRqDUrCBT/muEuzfMMhoMD9xkR136x7EtgffidFxYXiURzh0+YSidkQJqHgfWaWRTyck0jWvciVGjQ1MjPzYre15JTIK5Ogw+Sr3bJ9LvWq4oN19huObTh1FSNNK3j1RgV17hY8tssK4T6IlEpo7j0sxdWRvdUie7EEe4+lW5wT5s3cKvEfPQPPzSsG1u9KKflOY8HeVuN/vhuJ80Pp3dQaYIdSklbPMIdCJNzGeFIjci8+FyM69x6b1BOlliep/NZmkm0hTzQeE0Yb492eg1QMaKQePR0Z/MS/f4cb8TPHpFeo2lgcJrfS+Iuz3lAVcuK+lKBOrFEIJjO6PdGC1NTQf4jIZMR5/b6dIJkm8KLRcKnxo9Fx/hDqhGw2hkkuCWq5pqRXPwtjriSqkMBoFdBV/kwFllKIA2h+yGbu8VuPy3Xd7Am68fUBYZ/TaeLdq8qkc1pEVTc26z143z0bcpO1mitXIu561Th1/POr3Oscmw1y3o/XlyE4JcgNFLNQ0dVeaEYRMZD13n2N0s7W3M44+3tRNXwGBvNj0UwpfCRxeb4Pt8+ffpaBU7tNHkWZgqOCsiqdtWQmvDd35dvfvm/+of+ub/wP/GbDufXf+Qv+Yt7ZeFrPl6Ol2j++NXb5X29NlG5e1LRDRS2IJuW0/gewHm/FeRc1jvj1sdXvce6svE47afd4Qffvn9yodPuPO3VgY+2W5q2O0m0AffzV59+2S/+6T/4L/0r/8g//A//V3/bf+XT9KPzbZ62m3ca7TR4JHnEr6ee7vl82597bJYaKrP3Qv2W8Pigp5nCOSCXOcABkfHCZfpU9qa7RlXaPHyi7Dh1HXgUg62CUxqJOjS/LAtuF7DwD84nmasZEGhThzNdr5gQzLHEPFYelHG1UTAO4gErbt+0zrTbq8Jaqu8eO2WpA8mvpnbu7QXTSPngkxpcISYtNzibmiNjttvbrI54TNQSzERnxaa2CMxGXRvOetxGU99vX07HCRAE4Hi29OkLBsrXMT6+piSd0jIx0STTNjsDZxipXN5NH/AzYqLuNA+7SkbcoJ0xZ7TQk/Ju+5jb1qd5n7RVPajm8os8v903+S5tyTkaHdWn8F2/YQ4f8Nn+Jf9qku9TGhpCZRBvx9NC4fG5FuvpsSdOG15i1zFWLXjnzJ18KmepUiV6dpZ3mhV1RXUZXtHZ9oedMLY7j2caBj+l0R3OOw3vc5aL6XwqvXVk+KlXizb8NT6kkSCj1+j3pJEPXds9XBYFIbDO5XVoqKi/o6jGLLTzFSwcuR/kUHT0lPTHqNbq7tUpQ8UlOrTneJTIp0s7h6HT5dbikqkeK9r5a6qEixChvpkFyEX2mndbml4gybhg/zt/+9+KLZx+TmDF7iOZySgJScZ2fu9G+9iwwm/RWem2WDpQC0eYjtfDWRJEwdgK/y0eL07gZjpNbSTcDK5Uy2GtChnKY0ged4xeXVOoZWpi7/FaYejYYpkGAoEiindZeKpMY57xeHy0l89HpdMxivziB2H1uuujLgYpyU2qQwwPheJpHa/sBeFTkj24wS4vJqEd76pjeWMRlnphB9qXZcDekeUCH62v8bzooM2PlNM4GEM4usCIzZELNyoJ6ADZ2tnM3v5HqnvVywa/OK2iMTSjoYKiF1fd1oeSmDKUDFBwB/B3K07bh7d76biCZbmfpuNOpmeiLW71ec/muKqcf5QhRvmkY628IHic4O48l5j8eJa4EiZxI8HzBEhp9lje3E7NPQg2GHB7GKuvexbauZGO62qu71JYjKLl1H5TK6jHfdmmB7E+vhyFE1Q0irI/3uY2jXVmxAZWvKI54mQEAYHysfB4DOmkcrSZmys0xwP5rtawU4UUc6dcYZvpJXNWwCyA5fhB5QtTaew6a9FjOp2jiKDbyCMoCc306tBQ2EQHGwMdozywoOlye2+laWT/0R5vmdH9+8+/kPvl2xs+n6YLGISyFl6eYHC+z+n1jvHf5rSdRJOM/ECLLF73NV6eYG9mDL2ji7EePNX2xMShOtf5JMoWK7UQsZt3+3S2U3g2UaPvkRHENY4o5OfrtcTVuJEKT9V4+OqtXeN3oz52KwbPwaDCNquc4e4uUudS/gmilI42lBZxXQmmgcb5eo+6XPy7tSpUzokicpez4G84U6ZpeUJDvjKZrqCszeZ0qRJr/LYnGPtOgy/T4LLeaRq/+FUT1Cc9OkpMh0adSkCh/HIxjKDnaobSDoP3ZrTtYblev5uF0yWHOKifxqT0qMp4E0gA8o4WXerQm0gZUGZZ1xWuqjI0vs0XsjhQ7dVzQxaJUacDmzOWFQx6YO2lozEE6wwdQ6HqdXce9x4IpLNFRQCF+DH7Wkp9vN57gWXMkYlr73d5UXbCKR39Ukrp9r5nmx3pQtWTVcIkKespripxtexjSEj5CgVkJwyDbtWRzOH6Cdt7D5uLH/ENNnjSDUayHkyiYu4pinCTJm/As0CsIug6I2cxeaHu+vz0seJNtLnAiP0TR7wOo2SRSsvQ8o3L+pvl2G9u7FZxxRKZc5FYRXdFS0A/9bbLlSmKVngB+WF1Jz/2z7PDooptC4xab/9erEgm+jXsWu8jIoh0fpKXYhlbw7DAGIQagKkXlfziSzXF7k3VxrlbUR/dcDbPAkADYVguCTSkToGAZ6qb3NiV2vV2EopD1twWxDKvN5DUdPqywq1x/ayMmXhxbGgyJHkXayYqDhVlvtWEQqs7jBv0RGrJir0adO2GowTSqdar7FSWr22qvXFOaiD+1Jdi9kli1RjVJU4DrsR3j+O1K84HwSgPABeNU5LzIrIRD+gdPn/7LXMxSBGxNC2sRazpsqpcbTkeJ07VEr7WvQrY54bWlK3cqCeLR5EgJ4YduaG8NlGCY8T7uT9eiJKKZ47Uj3AR/yI2l8Ovjpft5Ppq4o0aprInkLGKP4/73GPLrfJwcYll6M78ApKVSbeGpXS/JPVoToQCf+bYkYq3iKUkSz/Nmvra6fZRatl3609ffZOoFp5jvTBLLXPLM4miUFUHoeWpEi0AtLyVAi2HGZGHyxk0chgIh/FWTn33TQWB9h2v799iSyeQZu1rW0A1uCnxqSpqLAbpjVfviYtSD2+z+REfCJTybV5mjjKXduJE3wF02rWZCTcLXtR0DFNpgZCb/Ci7arQvQG2z+fL5M6ZyU6JZgSUqIN0tXbYlrlo1XuHkdz25v1bXdLIA0ilt9OuY9FkuxzfdRo9hpgePs8BQSFobs0WCMt1r0wt807IfUzttccgIXb7F7S2F0CxxVULZNRPIqZozTdyXPh6au0TAFHFNa2N7pxgucMZtuen5frz4uTUEmPLe5ibtB8UKvWp3QSn9JFTALt0aQGnLEkFdL42KMJZtf980nlZDSPPnfQ6uWACzHZqeEtMRJWO4V7u0arhI71kSCCmYe6X0NF4fHhO6ac/dxuAoHYCZ8LC8Hp9U2BolLYxrMqO7yE9JEWKkdVhD8acrCm8yRcO6L2YGSQft9st8i8TSMQ09JLEIgzRDOLkvSmq3VExVxRWGATSo1cv02E5OSiWkZcc+5S0qmbgcGd5u1dPCQTStvQYL+nshg3wpFw04sAF/Dbonmfi/URJ31gf/JayEjl/zClO7qS9LGaLkoXJTQmg6Vap7YuXYm5VVZLxV+dSwynY/TS2cBxVHZelmoigERkuxVQtFydlI51Kj9Y4meY6nKltnOpYM7NbbMig6BHS09MafMaBb56n5dhOsPQKZqjpcr1eRolrBjz2yVwpx4Afjri0wZ/OGZIZmLTR8V3+ZuhSemuKZ5LQ/zWBpHbi0ik0kI6YoCCJdUBs0ciTzD/gxEis9EOUQBnrs8yxLh3+SxJtdW0oJuq/aTD4rK2DhcOvRb4YqPajbfd6yttZMdF9tL8kvm55ImC4O0Jb2arkuhJlgPZ+bsGTXp4CiGqoQ3BRG01KH/dezFh5233zzy//YH/1Dv+E/+ht//Cd/9Od+1a/ezfw/7U9v1BzIF52bze3b9+msxlKHHJSeSjMoO5/OX7683z5/oUMb7JPsD8d3UHu/Rpai5fmUCDaPWa8LDC19SmGVD83O7tev3r7+wecfitpf9rO/9N/8d/+N/+0/9k/89X/NX3n55kc/f/uD3f5Waj9NMvf6uLnbc7m2gFmAM/R4PotzQ3+BKcCPbIidSv8lZcbYaFdBif0ckARrclK7tI5BnJJfQZQ92gm37BMd8Xn8X+HZ1k4bfkknR/JCf7yIoMBfbmAPLI2FlvqqD4CQj0eUAwwhLqRLjyCwjKKDcQ9j3xxXmI6M1iD4Os9uep7OulbD00IvZfZx16QyWoI1nU4LUyNjLhJKCYyDqENJaZXLer+KLe3Q/zHNk85gJB2RtjkRCB+b9XzsLlJLoeuL9Q4zh95Kt3tqVbN+MsFxva10tUSvx3oxIqzyNZXxXOs0JtLJ0p3U0T+smFCthWUNwRRVauRYFdI8BFdwD07z6dAMhQfmaWFdw/fx3QcXt67iKLRErM6KSS1BOxzI0qMCqKRkpX4afREdONmlmJwxB51sescdu6kDIvmRMLoX/zSkoD1crH3cGR+Lyv7ivsZH9YyiOB96eXfSreUOhf/+OLURfa8w6y2f7JzcgiUgxxCojKgBtGoFOBLLfN16WDhu8273xmv+tBro5GQ/PcYTvuKrgUj1gEsQb1CntdtNI4DttoxcHodJTdrgiV+kRSzkWr7KAX/n3/HzvoDG+f48HZVnp2bUmf60J3PlMyqALt1vVPXKSB8ECjBqRNhxrEOG6oJ6SACw4n4a9EVNbnpA7nVoIrGqE4Fk+uE+DMnTTFhmdrlEe1SqcYd16UGzZzsJckTkDgDds2q29KgRXIUXmv5oh50nOm49qgDofbFusj1feiNY6E0UrJfpnCTT3GMe1aeR76lJFwAVaYgfIbxbtm2F/o3nHnCmk4Yar60SRc6A7m7zkvLpjmOO5BEgExpUbD5sAFmy6f3xYqd53ZJ4FvRxPSJsdHig2RX9T1+bhS1YfN6tKkG45EMSro/ndDxr5/2+tIkXOj7ulyt1lXouJVcaRPEu5jYNuqWWDu5fREcwvbT47Xy5jS0tE2yMgapC3X6hF9wieoDDJtycs8yNGxUhqpPU3qE1WVpehxuxLFbpVP5p5lx8t1ZTkhRSDdOyapfKifq924xlI5vddG4QEE+F9QK2Jx6b92iYk2MXND4IQrYZpqmgYgx2U735yvdixz/fFajuhUrg2KEikHq402GAT6yP9ZwyZMmbo/PfR2Ulwlo+NiKNIswLmdIfF2eac+pEDtNuIXc5fxrIyjlJG/cbFUsCsFmRD/uIZ9+gtBooDlr9Uy8CZyP0DS2tDUzHfAPaZYUeUyrdRWYpHEJZpIIUu6MSLCcrjy2ce9Su07hYRLUet6epR7fa/LvkFIvAZ4s1YNutx4rOI6LfHqYAW1ZI81PPmiEbxCzplnRfDDxEkr7S32E2g+tKM6LSJeo/nlsORkMDxoruR1S3D1HijbWq7t0C4Xw476EA7klSDlR2NvcIKMjock71QhKsaoYyUrHw6ZMaPnEluJpB3YYK149VhnCq9ExLHWKOfTuSgBLbl2l6eOae5QNmektxwDY5tWdk2jsNLbqUMkan+V0npmmSpwqShkCPjuZmgZS79GKkYQXJXcHgN35uoiUcsZLu+7BhyuEV7dKGArEFGw9MIgAhtaAekmInxMccglyxwRXH3rjcfk/AjM39AifSHmpzuaa7tUZPuHJDMO1bpPPYUTgj4YVTyT6adDDBQavsI5+IxT+CognYhhWaU3IY5xdRgBnQorExReMmH2P8eRKIgk9b+aRrJEcBFxUlaPTh3jUYyzFgX5EXI7byShSzTKvY8dWcSIcF1C+3azyFfcibwx79r0FwITN2mUm8QuWyjkFeDi7SttPYJcdlZZ9G+iq0pvT88WMlI9VyuAfjPDZ/uZ0v56IXqtiABmuD90Y9KPkxi1eKKYodnxrQQII43u/bAa61LtSl587FG/XIsV1sUB4dNj/Pn3o+LfngW6z6IUces78dI+L4X+Q0RlDJ2Cv8pvOFyVC3ayik7vMDolhaWAvlaKXVs77sX6mHCeJz3u1pnWgjD3OrwnQMifpxJJBSGl1SH/qZabRxc347yzvktjivO9xaDnsW686CvnbdIk/cAbW+hOd0Oq/PtuqDJSzBPTjzNMhhILE6UFhSP8u6QBr2IQIl35aerJvzSfEGz/vPP/whJk+2tOukEAP8Hja5Xr9kCo4jA0jWEaKZttm41CW/FhjaR6YChoAdTW/mOD2rDXApWZbipQlBFytUg5GzSVgRWegnC5jWD72irtN75ol1X72UsL1m3JffEQ55TUilhFypYGqVdeu5yldDXbUSOWvHqI1c9c6ynuRvC4vyfCwjlCNPvW30gtlSm1TUxPEt2J4v53O9WlNzDE79KkTwTjwihCCp1/E+3z593VDaqNqbKync5hF6+j6m5/wZuYStWvycvlY+oIviMQrfjmd3ItV0TNpD2e/ESCJkn46XBpOH6Kev59v1Y3SA4dp4mI2aGHStLA/XKpHH2jAfviQeUAS0Fe9NPKVyOaOV4OzAWBwIU+J3hIbDcAivij72L8bP03q77pRA/JmtSFgNG7lncUKPywk8wYq9RnQ9wMRt94yCc6qSZKVuhlII1PLUyLUueLxomYKVMvJ5aBVgzXEkE0JVr7mHvUNhmCTT/lGGZVV+Z7Dx65iVWpptbrapUVn+D4lhdasu3uG5RFsc0po0wctocahuNBaov5DRyFJ5M23rz3R+Y12dVJnxMF050IpfCe9jD1Xr3EgTGnCaesC/h4aawEhe1gv/Dbe4qku7H8y5dm/Z0pvGYmBS21xDyx88Je/LkLWkxhRvGlNNyA7Hw+22lIYybqO3TASvKEbidadGZ+Epa3cIvIznKXu1i7b4t0UUDCtYDqdl/hId3dXPR/Sk1tFYDciWpUxfukTDOkkxGerYFEtXG4/acW1V2ms799o7mgTB0p/ptqFLGKal8d9V44NSZFaGiiR5Yug2F2Qmv8IGUeR4pI55KgvzVH9hSpGfPbWycwYzphC4URmVlFU4UF3H8/F2uz1m/S+IhGPMu31dPl1SaCKLSSmzlgKFz5tQiqj5tA1BC8AAUzLTc9XfxG6++iikBwm7tUzFAlgU8iuXMhFtLIR7gQDzIo2mIdee437x0oxyPliSJZ+XXp++IwRc73g+P+cv8/1+vnzVLmOiS+U15tv8C05NgvbrGNxkdkq93NS44f7UOBJdRvFVcGi6EGu4xN8SwerGl91J1fS8vv/I93/mT/77f/xX/dxf+HN//s/9qp/9s67v6/7+dr99uc3vrH9fd/MPf7g/n45v37xu78yspdCEgPPIa3v5WnTzybF6OBp+NYjwGkvFe1lh4Po0vcWeofpx6Knl1DXGvKo+7hp8OB+W/WP6qR/7qX/5D/2hf/x/84//9f+lv+n49mm7fpmLt7iommJMZgi2orfduNO3Pf+6CMZ6GsYgXtGVEOp/JJ+YWpbbuScDmmi5HCd/h5w2sWqN6BA826XYwTJlEzUUSoG0CX4KaSB40rKsGEDAb4TPdbm/TW9AdZze7s8b0w5miJswDMe2ZPJjnOajVonbtu/XW+Buq/W1BSspm5aon6bpfGhT/5RMyG8zoGJ/o3dneWQ8oCCCMGdXi3qKw2ZAVxoSG7ajZC+bZ4RWZxfgpVFh6+89qZbIYBmkPgQjv9FiMk+vVJ/f36+lkB6+q8HS6BirKjid5yLr40ZJ1rJqfV6404QcCYoJgNHvMq6A91PxCCYkRNsGgSjlo0YQHZDM982econvXOqxbROcxtdWVxEZpfg2KYPzqP3WE22MtzlNeywnFktb221Pb2GaWPDJd3Tb47GAnOt08MfUvNDCbbJEW4ahxt5GMdJRmUHaEoFJqf1hna89e1TZLafqY13gfs1ubBFaYI7tCNuorGn47FEuQYEb2n+zqtAFfvuZY5+GaYbu8Lcwd3FFqKY2r4kZypixGCxh9dZPEajCfKmuGZpu2yub5zaWpm1g4IgkCZIWztMpTV+NQezd8rz3fiSu+T2/63do+LoKMrRSmg2NAbKBNX6XH90nshIqm+31OvtK58s1rQphs5JqccENlJ8oaf9af7QTMhIynDNoq9ozDGOJ12Ya9CLrK+GgeamkPBPYjFtZzsu67uKP5GMiGIWV2zTJtdlBQV28uTdAkJrUCovJEOwnLegUQnEozzGTOHXj7lgENdKk2sAIUT+Sy6i+VQXxYkO2Pd2nzQ2QF5ENskYTr2nfpNzxRDaVj3TOqXfSud0TXO+YKfY984rmWBvcOU2ZiXPb+F1ibrhxIKodyHvSbwC3B2FEQfXbtvTm/+fpPF8/szKDh0SnVJADxguVzbfU1fnSNm99X7DCqIiDFdjG4/08Sq9iwI3wkU6VgIbD5CK55sOkukqX9nqF0kUQo8PKaOxT+wq8oWDq5eOFjh5vp9OX66x/Lqu6Z4p5vo2agbsqdN+/iJDwTKVOe/jm5PCgLQK1AZFR5NT7yr/dk971bcPPT9E5Rii0oHmqUjw7AmXWJrlwFIDQBDvZUR9HXG3gs2krAd/YB4quSqTPKAII/KCaiAeUJYk22C+kWaFBGWkfVGgRFqnfblbB7I4NJOnngCBfuynl91g39BVspHL0glGbBpSweyzeLVL5YzEnLmF/TIWrBS1kBuFe79KIWBstj8sxbOowyotStbShdMhoSdHdYZIa+3OW44vB8fJ+172vS0ju802qP4/h1sYKP2BJDI/coFQj/SPJZZ0vFw7uCan4uZVTQTx3l8JaGa41+o/hyjEtbqoqc8c0WesgqqlYFJ5VjHSDP3LLfuwahm3WXv/JDK4W5rhRhrqcGoVsMUsFCcCW5/ZCKWWS5xbnno6xHtR1FjW5dhvfq+hwyH3TI+SxVu9rq96ViI480XZjTm9pj6aOZfBlfSbj7mZxXSBmo+01tX5H6Acie6AseaXLIozqGjRANlSWVAg40VWbk1BTtxgnPD52k5Km+E5IDmHKvy2t0ShtcJ/5lVsniIB7KPwQGao5Nb5gvMv7mwYZ13oBDNDHmI2fZ07x0aNJ9b4U7Kqt3a2+qzcVHiCULsnFva4Sj5GslUdV8sxX7t5Swj2eKYOJJzEceKAqm+byELG0arR0GImg+kR/81RxUwzBQ6z3aqQhesuWezJuxFEaeYQMx+k7SvVBVUt5aT838zaep0jaQmUJACRaKihseu/hBVu352JbBXNYl9IS7scYCETZAHgUwCSfQXsbIR/IUr0Y2NDXBhoqWPihFQrt21rEOWI8OgFG0JJA4br29zn2hJ3qMGnUYl8FMo/LztjKwQT8GMhmybwZhFlFdsjOFY7aWTJLIPlglE+O7FrxqhJEIxRmFM/HKGMmbI6o/Y9Yt6cbcmsqpIyO/M/6XiPD21iJ8GExLpqXXn7BZgAhTnUXmigkCsjf7MPaDxpFDDV2oGGFpSbq+LHBuOZmAsSHgGhy7ChHh5D6SlknprQPZ/kFd3QQsLaGS2uhu+wddbuUxN2K7udd+a33jT+NgQzefva40JsCqeQduvDKciemL/KCmwqyHrZp3jrkBZqgjEyam5YCRN4I1i5KvigOZIQH7G02FJoCisUzTov5m2vWi7K51obh4tC32UIWc9ZdUdFMs7tQBo5JNPjbTXzb6eSmaErxtGTg9jz3nFrsh3g5d4S9zmCjRK7AAq4xmbRbrqUq4QZQpKVvRnARbCe5Tf9lQefd3q+UIXaSfRmb+4ZCdln00rBmA2wN2saFzdk0qrK/94ynO+v1OhFq0tdpnwxtwOXBzjpYUcDkOqOsameluEsH0266AAAcOVQv0BDHKpm6UW/LziVBB43hA/+vRHsyRQV5IzWHsTtYgp5tUUazNLdl4W7RS2g5ke8xT/IQrqnY9vhkalVKUXc6TeO9Y7JP+bU/jVo3An4KYAkIHD1oqiU82bxON42x3CuegDUGjW82h9ZhvSR3YUgN8Th3NPCRycsuyWH/ME/r5zlX9xxb80UBZHBZDOzOpMT+cOJEYC8tjGfTCoGRLKS5sk9SL33RP86PIZ2spsIMp7FOZ75eL+egLiDXD3ePx7LW2w0mneN2Iej5wloVYPGQ/HG4zbcBBgLSVSuIhNfwwPN0au+J5l0eSgjedu+G+Gt/Q5F4XrccuWeOz/MNAPWlMZadSJeRG+GNb8I5Eo6hWv7RUia/bYpoaEEAp9NjXoAfiGhrF+jQRkVBWZOznLwOXPKq64+R6wahifaSjcgqC6A1v7mInnDV6XhOAPgF7lpNuS55LxU1tNN29379Qr44nPfAUs5eSJRRZeHf7uzQWFVq28ZRPaqD2cozvNyk8krKDnG7rIfx5v7e6abzac4gjSShvDEOfKOSZE12a/j0+H67QjfL8MIIPa3TaX05gNxInZX6BGTk2xNdPWDi0m43SYWbJy00uDABK5QEMA8MB4FctYyu+cNddGBvvFkfl8s0M8qIFMJ1zFjoCh6jA+cs16sOADPwN2xIQmikeAvyZVCajYpn13C62bXOOlX28NP9PrPWKLBTocv2ftwKrx5p5//TYXI5ZmmT94Iocn+0y35W5ZJpYtFK9whBtr0+TxcBi0GvNDrD0WPvt1Xi+rQ7q1ue11/4+pf8ctn3V//qP+97P/rNz/7sr/jBlxvYr/vr7pJmO06X53UVw0rt2+cfsqS+y2nN394fl/P07edrLwLfFD56KJuVVaSfAnyjoj5/+oRCv8xXBmn0tmkUrT5QAu/vXz7V4M318w/O35w/37j29jM/+yv+8P/9D/7rf/SP/RV/1X9hd3x8/vw+ncoy/K2IA6yyLrNfjtW9Kb2WTiDtlmu0zOZ1vwnGkNdoXCRY7uwJkrPiWZPm4+Y0npktk7Ix/7cucXs8VZZTcC0c4y54gTseogDT/rzYdtfKfobJuWPsocSlDGzSYtslMLnvQP105CzSdEB5KPmeSNrr/UGLqL7BYekyIXyeJslLWAzR2SSItn8UqukDaBiBn2n1gRppqkPA8qqruDeKFvDdqXoZC7Qw0y1bldYi9/3l+bhtD03qCPEuowNxvsPo4ZonTbQOF0HHXg3plbu3lF76M4koo3MXAEcv/mkZWooBDMVPxUgPvfqmORVknvQr2dxuV3ldF07tv9liN9zS7IL7swU0tOCdxEgcumVpZWhEmigwbTcqU3zAF73Qc3ugtUZ7MMOCPx2QItVfRkggp5RdHu1ChvbhaoQjwci0Qze56vCINjdCmQFRdxYQJTNN3uwIhyPMtFyPEBbJ0XXbb7IdyivVv8g/7kkXv27XGWkibVZVNIkElDVcKDw7Fh82X8+spYmxyIMHN61EHnqLnGrhQePxvbLw/r60N1nqlzebP2iATIpjL1FEm4HF2Gh4O517LCBX/F2/++e1OJ3ZyrHu4c7VYDEDG7Ba2S/2TlP0QD02hDYW9ElkvekJLBmoYBsLAeo1I5XBepquzFJjHck5vfvD59I8KDo+ZzS8d09VKHczNHFAZzbZmxnir6dLC7DMWTLsmT6iVrVXfmnVTcGntT333vbrFbMMzh/dNAeQBuKn0X2pXfuqa0bFNgbGfN51VXawqyg4Hs4UVUpu3FEW9FOB2vCihNEoDUQ+WDz0y0hcgvQpt4dwJCt0WWiABZToby0SED0j37Nd4xYTml+fa7Mibj5egq7iYnxBWMPLqsKgMYGG4EnMri4Hu+BQm68yFsMvra/j5caVUBsVMjcpAReV7oVu4cRjcNgwsF4Ms8hITZbqGqRxmJgcFcQ+YbY93K7vA/apJg4r84U6AXd3jmuT32+XM0SDwTAdQI71HZLcx+rT8+T64H27tlZ5UFOYwtyhWgHtYgWYHqG7MeLQeFCZ7iaiXCi5oxEp9dwkPluBHwM6SnPSLswC1vUP+7msaOEtUCuYlrEtn9zbglv6Yq8ibYu+PAu7FbRNAlO3vKDXaD0/kgOjqKtfkWptTx2VWVoZzhY+rr5MLBZiDXkg5eogNi14tWO93hiqVDPmQZwDt81+4KSEe9hxWdbS+tOJEOH1/F5lqNxnphSL9j6lFVAcBX8bW9wrOVro3rfbDYLUJrltf2CZuGm+qXhP3XooIzaH92xe+bWbzhf1UE6q8ooslZP+ZhLVViPWbkdnyIXjtAZ/kKbKZ15w72XXu3XTWWpL/NsKiAyuLckLDdUJQKXFB7m4rnRWNI8lCjk0f+q++yCctRTqSgFk6Os8ywhp0zGX0zB7chZHHnVN+ZpoWBfh0zLj9BgSWHqVcpAJ82XpeD9Iqy0bxYfsIkCZ0qKkFgZsx37k6d/Ho0da0kyxi0DFBIi6OTNnII6xVnzpcYbq8GDdSE65TeSMhUXK6GjTzaV6RyGVXc/qilOCYyfYxZAvhGGk/lTayzQw34yGJkg/rjxkacm+oNq8cCNbjYhtMAO1jEGh2qyRendoUKCwBND2wUDdFTJVBUixdXmt6Wvh1CClBLirALtgz7PVd/7225G8qTMMGCUyQ+CG+rgsBnccPTow14OLTAw9x+iiEYYyMXc0lFmN4IYt0NPPUkHZGy/R2T5sb6nVN1gt60Jc61RH83brPN4MiMbrdDE9BtOTDG4uj+Ysibv1d5zkoCHlGsl2AT3SIT8O58fD0QsFBC0CXCUZbp+tBLmtOKZHvHgWq4jkkeQQRz+QSGXcgm4m17R2HW8P0fH9tlf4FTJuWyZw83ArIEs6TOEe1fzIcEu8i4BkGpaplE+u0QFkIjXWo8QNIfUPFSgUZT0UBj5ifFnK32mi1oKFRlEcUXdAnCk1VKCWWRq2qKwqsZGvj+MY02EHd0YFoQexb1rqy2LgA5rT/nirEEr0kre3Z4/kSFYhuNwXSTdaNDotrcnzidtiuYKP9RruxK0dma17JDl3qiJ5fnWF0+4so+npUKrsm9hoOFm6YLew2oQGkSe4mqbr1tVB8KAjQeKV+GuRYJMlBVyAK4gaJGgKMjXI3S4IrDz7sXvikeLGeezHm3rAaBiN0zTkwOFyrciRDXvbDr8z0IbeamZ9rMOXPjslout6kJNGiFpcqt2OGzEmQIYKVMw8NqtuZ7UGzHQYZPaXTxdg83th1yBTKkVdtN7Hi+HUY10bhPa35XE+n57U5LQ770nPol9b2a31EGG7ChKrSC/HCxXQhhTH9napa+JCi91JN9bezzhpMHoBFsxK7dFsLpcoCBOIdnByj4Ue22KjNx/h0oYESk1K/koXvON4/0R0bjddzvcZueljY2rJCaDcoIJ1v/VBD4nnbCXkKs1NOCwm0zjh0NYqkUVvBRRlaUagAa3n7UtjGcpB/uYtHKg8mqtD8oo76KOPL/AbPtsThGOqpzXvtV2eixgb091a2UVhKd2oIgaJmDNqkqJZe1iQTE0pNBOzbzQTL+HRmGpsoIscyGi3pq+EWDbjNgI1cRqXgv2pxd3tHuWO6hDMrrENdn9s3NHoRl/BJRPU0JHsMcAwS+P/dGdBNQYj8ulhkls5IJJpfBvUdBG22yJ68zpJBRySQnZdrQHAIekkgIfmJnvSaeqBHuxhoB4pYGhR2+C4WzjosQjDhiem3qaqj32cQBxDaY73b5SsM3Ds7luBXoELhw0/NibLtE7Yv+jWBUU5les3t+b3G5csIqqD0H500mxGlF0TFBCETSVbHo0Xeiai+UFSuQdVknnja8w5+oCc3K1ZrUuP/tVCZikXxyNlkP05oe8aUeXueL1dC9HmBdfz4SMEArtkNl0uuweVQexHHg1MuSklKXoqX5VMLQrw66HR0g5znTqi1A9Z/mswKgBJ/b3FK5EzpglyvdsJnJ7G4J5O1viG/Rqd37YWF2y+XN8LCQhswf1a/LYiL5bW88rYo9LjKg8vX1TXj+X9fuwl4o2jCtyoG0vRYPDiZ1m4YYtmSgourh/Ki0cvl684xzlUz9Ts3H6+3uLcQw+bsKrGqLPa4sHxMp0iByXq9lIpy5JyWiuTju3joQeP53z6+nuH4zd/42/5q/+1P/r//At+w3/w8/UHb28Kd7TRa/Kqkp6rfkLlfbO5qD+X9MBXF25/4+/D6bLdrt++X9d5/fp73wjPodR6J4y48rM6+P16HZ9MMt0Pf/gDhJOxNoXhdH5DuAzuw/bPPr0u01e3+/qLf8Wv+V//r37/L//pX/Qb/kO/eV5+kIyE3iMB8QJJonp+5wQu6M057fwx6jif6/qjWU8xu8cPyeDBVK2H0AAVgaDaPM+fzuXHiVEOc29R2Ld7O9dvxza40VXV5Xq9tlEVyXA4zehdwC2v/ZkxdvM6s3+rFYaYD2PjGavkVuGsEDi6F6LFm9VGyTx6SUKKeMbyc2GOLY67o+ASA5xGhKzTidovTQFOEfohe5oPE1xSCCV2HNsgFMN00Ocv7zyCyStH48WoGxZYwR9nIJW+oFnFcCHoim0rXiYsBhBbNSZIlJJGNi26wnsDKBhOI3UFuhlPKnFMDp16DH19zmPuYd/bcoS2IFdSxAEaXv3rlvO8fvXVW0ar0IittQBRODFBvo+0h8wTnsWd02t7WdkPtIP/99y3NklPbSeyXd2K0X233lvUzPtsGy03bUB1JNuFwMc0QxSPXg45fdTpTWEyzbPRO6zb5BmkIl4fLqL+fJZZ3aDU9lDzfnqs17R46xLj6JVWZOGRmmOBCukcexmrzFAcXcCGyHaOKCIcnum5otKd2JlwAyuexkrA/ShYdB/HrevabFBgpCEa5i6b4nJl2l2y2F4u51UX59fyvLogI8thx7O2RcmYaf+7f8ffJgfFPyVAdmmxzsgsrjkA4H9t/BlgjtKy21ZNjQENMh2yhuyCeuDAkJiDhygr5ovKNcl/SIiQk5in0zqPnVlOo/Dm12BVasxxAr3H4XoqlRmq4GKiRLX2UQXyQOpXOmuF+XO6nOQwFRPoO9lfo54/KJnkmQKqAQV2b1bBf2NRj0vV+HTawAVpxJ7VqLtNhNV7r/3qwFEWFiMRrcPT+ANjfsLZlUm6LrKKa67eL9d5jN20y0+Ze6W9lOtK4sxbG92ilwtW6hTJjZK0BoE3T/lVopacNVxVVfHPLHr/ei3YevQnuY/UkiIl7Jbh09lv57Om6uNrPAHYgfGMHrVdRfF1qqLS8xNVzatlrpG/Gv+a8stOhQMPr/ZZS5eVc/W1tONyp95lwyHFlrb2HvSzxo1xrrGrkZtuH0f19enMGrf3a2JE61s7c+qZ/5ikwVQxl3jRwjgpamjshm827eTKiA2TwBPZgUcpmKZ/DvcnwV0Oc7yQkGW7OuQwepkfIAf0yQMRPk2FWGEUPseiTTnwfJtvDSKDc9Vu05CjHa6SS+EFqPJatxCuaZOYAr9jF3w9cqUIwJi+BDBQ4dgA1VqnLzIueVevM288wrz6g3p81pAx4iSe6CnfNavdtJRuRjQ9XZC7OQ1SXaCgCnx66W8HNremi+silIoNPDJop6fHZQsw1pXsAa51YhiMrbok5ac1LqkpYygLBhKXzVKeT+307iwMI9uxccmVXg8e4dt5DtefMhV9k7J12VaC6ZGLu+LhNM3ztfIv8cG+IypKGkiqYwLAYYvCbvceftE3Fy6u9KsxLsDQIUXgqcmyluHB6tR5A4fH6SgftEKBapEn1LfH/dLG1u4mEBp+KvxbLCKXt7KvWyCV/Ua87LZyBjsLlrb58EWJbH9qQSspp6B4nw9nWUcNz7xQpuNs5me2C0pN2LT+qEwDOCKP6agHvxauThS91aW4aG31L3t3F2aKruFwzcuObRxAY5xXzQJ2ObiMnVt6e82BO5QEyeM8H7cwfjQyuGZd59MQZ/4M6gkvKBdUEUvb4irhXi9aDjBwYwUm21T2MxQ10DwAJFKaB7ZibHcVE3l01aCCNP2tNA0pwwgNg8oqNCAkaoyDhHE86SKg26jEiOFRK7OWDsBd5E0DI83qtz1pCZ5Q1/zVR2mTnGrRUOUr7RCpdiyVOsr2TAbOLFDhBk1KjtKCjwmHjs9XXRwRuo9GPKQzxvnht99Ox17IONcSoZX7MkXkr1xKZiGxWh4PCa4mo/ya4/DbceolZU0KVejW+tLYxMu+7jHsdd1PmWWElxtgys2ktnEj1WBr2tsAVVSez1KVgO2F68f9xU/Ce3+YnMSfThecYYobR7UIgnFHyEK3XeRAsfkjGNmpxZ0dMqYGQEBGS+6m9YvKrpV+4GwGBwSFxxGpn0FHm8agSf7QeM5xMA83/iUw4g6FROQGlI5pGgwCWzcaC4wcGdpYAjrPNCK6SGY1HUEyyl25tP7dpYYxjTCNzEu1qNJIYEEzIt0nWF1lW1m4JxWlv6Kl3AOGFcfIX3GpTUPP6VF1WBnnePj8+dvmTsBP3Ti2pYOKE2zrogZ/cO7uNR1Ucfqr340WxX3ZxCFq12fPQbNwIddD9WDBZOPxDC3cYi2JJhZNnFUWzOsy0RMpP1ZmYHdT+zDroC8AUlRPJ+ByAEhJhfomECaO58X9PkXLtizZgtBKjhoeCkIsbeKDfHFMX4VCvKfKZZ9miQdK0oNanSMYh3IorNq6qMwWRhqo2k29YhWW89FyJbeqDz5QgRZdJ1EU4mjWsOZb7RRB4qQxvyivMdQYGhBENURIP0VYuNCdsm2RWI1/7wVhg6oSaczdmL7CTE/7k8EjnCb59o2eCECcuzxWqaRg1hf0JRk1hrO/0+vJjDaLZHoWiWHrnVieIbLmj/ToXEaaow9+IN4eEdAYlluRLhE43p4ZPZe9fAkWCfEM6yqLYhKk6mmJmk1HosRItJDPH4+ZphdwH2KqN4M/no0EuBKYjpkhoroQQvaVIgMJDRL6BnXIE7v7bWFVB943PWyRXg0VrV4Ua3h7cF/DcO0UthcUJelAWJ+lTpfEelrTyFFr2+7343hsp9AZg+nuX5qqg5Jpepedc3fLRMXjeL1qjXXZ7f7s/+moMSiK3E4O4NAAOGLTsTQJtadhrgpHOUefhS+N2pQhQ1CkCip26jXBiTq4YN7mhXORrOpk2bkzm8DQM+VH+gi6AOOjoNUgV+dLf1eNsFLNLpFoYDHsdrHW83A53doE5WMbVGEZDsp5AKMeyyOpQWHLD1QuUyTpSsoDm6/2oZuAJskfunK8L/SxkkdXSnlMKgu6S9rq2XV6vKIE4UoNJDnwvipTM6/fUI0+4LPMo8Wl8Sas5vl2PmELiAgdY2RhPxPbDTM5dKvwJG/gKZvu9+/zbRpLjWS2IYe0RQ/VW4fj27TfHGdZu3QsRnbcATCurI2367sspuppDyfks6y4ejpNMWera0SKlj54U7T2zGwyKXGPuqSsMeDDti0ngo/2B3iuh/On8RIiIXB53D/HnqfLp/v6TpK9/cQ/9Y//o3/P3/8/+HV/4a93yRPg3dtta15m4i4THaYf+eqNmjpdFLe7223Ohs/t9Xpt7uL+mud3Ren5UuZNce6puKXHVmlLrR/vA6FmWEzvp/1xGUtj4hs/1zzNb2eobe/42V+f86deZ/b+Iz/y1T/y+3//f/23/c3f/95PX3/w/2nn9caXG/jeKqBLltt5TuUqpuQvmGiYZaE3Grf2EwSx2zr3JDtUK0uYSJHQC8XmHlwQ9gzHk9Hm2KpS8HJxz29yzWZzOZ/8n53X+03XVtXfBGLH9y+fY5V0SaurBFhbwon0BhwbR8C2oTpXLU0FnvmRJY88fG6XqF75IrYg6TEXP8TntdfOaMWESeYVBdaw9XFzi8YaStnVcSo/fNu3Atw/ysoxEJM47d/X7bHQ9PKrLMeoKzv4n9r8/iRdpLMPwRQdVXS0506ma7P8FsI7ichErvzSZGS6pXQATH7y/fFy0ivGGXkla2iF66T6ik7WKt+k917PNzqnzWuOfVQR0QRzxVfEVBBXcIaT8kgzdluJI7ERWrjj2U4Cbq0xpchYHW/LNhrAFtIGSij9uZfON9kjgBG6sHawakayPl1gUTsbNhe09PbzcTmcG7VIDmclVxg835gLxR9mnJKeE+k92Ih/y1HivA0Im6/iXEqYxdIsJVAGkMEX13moVl46gI7cwOXlqPoB+VW9Y5Ea9R99l/b8/Gg8Tk0TnUseOsnuejSWZt9fpzcxp3RK7ZArLnN++3iteNrJnRrMkYuP1Ox9/7t/x99aZ1BC0iOV29BYcUJMu7RGZZpYLP/qPSCUFfiXLEC+DuCWR3snkAMKgEG5jOEPr+XLko/2yWXzrXdtZke/JLWH1GhkwU2FofL4SBaoIMpWQ89KKa45JHYJNVlSO6ony6uigug/HTQQB6K8ckFDLUeWdVS+HYKW/ctq7jMK2oZu06/Ak6MhpKzWiCJlR8f6ttTe0KwIqTddqHqrWUfqrXcTMjJqaGjg0CoeQlvSj15dpJWdKdFTEqo0nj0Aik5tI5UT9yubuZnAAONr7+2XIFr9kOJoOuQZJS1Xbagk8m+r/V+9XlH+LH+1jI2bsXYV7/pkvVCyeRFD9DtAJn2EUf8OAJwmPFtW1eIEW/mA7UeDlyZAGKjx0/IfUwx9irVau+gj12GwES3u/jH0WLiIQr+DcZXotjem85HOxgJsOYbeaTLYBa9MPLJyHm3GjDpmyXrtUkMQoEV+Ig5ytLtqRmsC+V5Wa9qzt0j4hlu2x3NafGRzve1tHywtT6ODUX3GG/vj9XaTbAREeY7zdvv59rF1yFYM9w7d/VQZ0IKUnrnQaozBgywn7TgRyR0Io1GjDtLnxiRaKOKYttdtfGCwooM3e+lrP8kdGC1hDouVVgzc/BvjTMd2tgtTPhtnBczEB1gelOKYBkiURhx20s7xTrQ6NAp4QeoKTMfXEtoIukMqMPFdYVaECY10keMxMIt9DIeV/8QCGo3UURUAPONNuajyMSHYIA6PxyI9nd7e5LqMuMS3rmTTyCDmO56n+dpLu0RXIaE3/FLg9ydlLYpPO9nNvfti9dXg5MawW83Uk//Y3WdcRKSNWVmBfSPBt8PUceOY03i+rtdlOk/OXR7z1IIO9XbVC3YVR/AjNd5mNUmLF9rPlQofMT7YoAKWj/anA6wezxxabJxOCnKNjdypK94X1/tkxPM8XUoZ2Zt6k7p2S3la3gBUbB7wGRETAVKD8G0CeonvX4x/aOglHo3lyNoekuoluAdlLqPn//oWX2mgXxrnYgVpVZVaeR/5zsv9eD4hmi+3uffEO25gJX2fnRPdDBQn749kja4Wx5LiA34ODf6whfhAKggTwJpc0MDH7kTuQEvlbHzb96C2lSRKBHwn8QwqrwdQ4c7ST5GjN667e7RHZHKNw/YVVqRtcecMTK4dsW1vAa8nWDc1V5VQqa3kA1w/sRKWAJ8PP7eMFKhDWE8V4X8B5Tj80DFDTRBPr+YzBtAzQowtn2tYY+YtQ2NV2Hcvp0UVCkiH4Ng+xLq3+YgUNj0fsT9M6ho3rxRrX5hSXR7TAbKuvVBfXP9RUe13J0jl0IK68alwTj34aZCtQGqNwHXmCFE7NL1oejyW5Yaq1mW+KcvLkWBeIMA+XmKgw/HMP+WJtlbpqQSOjux1JWwzE3U13ASl+Tg52AGkjQDXz3hwuMbPrbTIgQjElehInetpZdekuiug87a/WsfVStv76fw2/JzJ9JoM5KjybzkJNzxk7SUWgtFcLCr0Kzz6GonglnauuU+nc2pH1xv0EEs7DJaZdG8VbqKcnfpXJ1QFSl2sJD7bEPaQtGg0pCEMaC+lSzxnGvfZE6no97u6UfqAopOr4jWOdzX1v9QeDzpgWR6lVC1s6EJ4wokf9XfsmNae7jMM7dVQ4KPSFiqIceBWNmbfRrdYj4Fj+JQuu0KQhku79ToLFn9xWquZepqpgHpU3yvwlvtctTzS2GGHw+cmpxOtmlpVhmyYkx34ZWo6EcDKvELbXy3EgBJk1MAo25Zx2JbkCn4Fb0tx4a7bB/YIIcWliWC5SbXLvFRlK2VHLisWA26Z3eV5JKcPIZBfGc6lYvianc+4oowwRk9244WwblWaDmEcix4Rd77TdBHSxCm7+kLjG6X9wGE0AlpjQQOVurQpyZ4QbzqG9XxPHz8VMC0rHHGUwhgg581YSFv4aaiCxEwD0OjDXX1cbNbeorsk4q/m4QSOnki+ihmpRPMcTao3wCT6fFxPggXcHk5nfs2ZGyRSlyOXewxeaXGn9Z7yHaDJxdqBwB890VMtoVXl0mQ7emEPlizCW2uGPNg2WOLAHAetxXuDO0xa5c8bONC5H8uZc3v9zR/qEbxUuDYhwyIN9MzLF0nZnSKR/WkzkKHT8OcIoRE1tjCZfujFatTa6Kh7ZekxhK6vTUAqcqgxrJTebcoabmEg9jm0UwPvjNmHMFy2IiNGo7VvbAkUjbBU6uL65ZY6YrsWdMNnJ5dks3WLM2pVtmzKK9ILdFn/fCaGy5VuPWnSzLLRen8ozLUXhNV610SGBWQb8dS2wZxAVbQMSvOrMJaEbigamyYfNj0JX7hGv7oh6O890HeE1nXppSVsILLSqEV0M/8VcXKFgAy1B96XQXn4NNT+QJlrZ86oUPgQx23/dI8ftKE82xI/uJITKbHGE30+Zh3GlEMb8Mkvlx4STCjgZHjuwl0sy1CAfpGHmsQFjrFMbOCAA7ZotnH6HtXfLdfrTqObWxovbx1kBfbFHbMUPyDg2ODZHhxNRLlGSYPijR8Tv+r/hyJEwcubiVLF1f74/vjT3/vRXwY+v/E3/WU/+Ut+xZ/9U9+/fblNx30rvvy7NjjbevrT7vP79XA+36/NSR2n6f3LF3D6+nwJqOkSrauT2fX5fG+v9JYVnC+T5ChLFAinzfXzQttKAUPf3G+3K0vq82U65VoG2kksIxE+5t3p9GPf/MQf/xP/3r/0L/xzv+Wv/a2PK/5swuzR08qNuywqs09twJwyl25HzdMQTI8M0boNPTcRmCP1nzc1vUeieL9EiX2qesiD9uQa5JPk0Qhwzm7shK+ApsaNAY4Dh6q/jmJqukxHJfhuejzb69Pd93RnLzQL0rfrfG4qxY2up0uvSji3crMntlQVt1m64bvvHhGMkXtbwuNy/kr8xi9j7kQ+mNf7ZXrTzkZCiNXh4sZhoIn2UElRCFIZJtANVx/RfHztz29nh0g9EbP6UYC83+Bzrf1lE5TsQ45zADDd5169p/cjlexGjHbA+KvZkmgBPg/bS2/mjfRvj7vrt2haChIWZe2izzkn5dv+tdx668vS+zfauU1E3a8V4yV+MjKy3F/f3zVYvzQDS6QWB0L3J0EUPTtWk0b6bgWAvlyXm8RMgaE56VIbeIfF+k94HdvAI7nWSGjyu1zoFuP/Qt83A0SMsG3Eqh0sVH8NS1VcZ0K5pcRU0jmexAE8j2U0slklcwv+dy9aRSQXagn9tv5zlxgTfFyl6cbDUnUGkpllbTKPFRrAjEMkmjEyXt4uZ2uVbjPsPUkznKNyv2eNVAzyGAMnZXm0njDSGwyz6eUBav+63Mj7MwP83t/1tzPLKPrAOVUQhY75Ar0UaIknQlsvs8imt3k5oqElZmrcEccs8139EhP710V0V1Zt9AMAy+BE2Nhq6T4WyLD444gy98fWp3DFxy6wirAzTdAiGKGUJ3yHEjtElpoWn+gE/S36OU5ApMDJDuLQfbdzK68K7Ig5kdezJGkxhi+ZlJ/3yqdXg1Xqa83FUsmjgLVvRyPpswkfSRMrtegD/rNp61Yb4mysJ+UUR/sngfLsKb3v0sSH2bNvDuI5vby3toMNQCDNvzb3ToistXiUQbsWu/QbwwhWp/qPVeGhbHTYMzkdDe4SnsPR+nk6s3yZ2LcMcji2e2r6x9nVz5XyZZelZ3q5fyRt1MZ+69ymJe44UmUhFINrILiss64zqRsx46O3aLlaqxX8PYJ6YNDVKjJaQnIUGQyIm6rO6YUmEzSEguNCceDbD+54Kjwq6XoLo17qr2vFm8nfNomE+IyGsRmNXBnNwmtqe39qyYH9+GBwzlg9ppNAEsgyjMisTxkwdxAh9Qo0QOh8lM4HWxMEkEfonOjQjuYertsHlxDnkrUzftSMRysLGg7ot6Hae8M3fvFT43HNeTWXzrJNXiXOGyrouNfz2rYjPeXbyGMzP7tDu1+jLAd2cxfjWVqNtkmMt+69DfblbiAFVImE7IAuzXWdBETBu7k2W9iWUmMwB7Pr6gGzaH4o7GnStjMEp/iAaRvrjDr9w6pNOz4eh915bnT/Rao3pCHGC7CWl/nDzEzq7m7RDAnz7PfzMt5r6zthHnMOOVbAsrk40uhgrL3zx0o34b9vJr+odM2uRri30/xH3oQE8Svw5/v6djo3DtDDrmwYtZ3CSBE8YjrUjE1qCvd0/whyRCSREy5IUKPGQwy+JQc3+nZoGTxKmUL/lpy6T+e4R9cqaaLLIjf3Nj7OWSrzj9XBXR/Sea5xt0alC09XC9BcrNLrDS+HMZWVuFPx+f93gUzhUX6t0T0V5ARcFJrVXAQvME5b9oxhmWw7gugxt6K4xX7dXIjHByINa/svBxdRnJTWgOX8kBc0aMR2PR+vZHKp1+t8jrETJRHlWGePwJcV3QQ9uWEUctXSrSAopVIkTu+ejbPUXDdU/qqEQBKYr/SQxouaYq/pGjntfm9koffYlmqoETXlWMvacpL6/sEGgWXTCwGWEmOh6i+hBS062CNasc14W0pm3Mzz7LADFMXL4EIG1ypeOe56IrVnRsRWKbByaWS+rtpS3s3YWvucr4L/podSz+dL6vOp8Q27u1DDbCGAaKIP2sUC5WZQyqAnYGpPGaq6FDT93A8R7H2GwXVd2AcvylFVWtqhFa2KEH/nuObUqyhA7X1tNYFyaAJilFH2yYfuWPXlTtHV2JARPMbG7fKHbhdfsZSuC+iq98a1EOfp2MCSrysUkyzH6Y2jGBNmq065rqRepMrH69LSyDRQkx8P+Hx892iJLuE9hYK+7ubbTRRoEuEv2TUUAumcrHqW3TTEiaNoVJlok2oWKPtCo/geMY8FiQ0PCrFb9LKMZYMVgkI7Vkkw5abWmYd8JlOoSTAsMCjO9eCx/NIdh1iRDIvZ2BtOe30PYj4eey3Rx7gYbZansn/L9TSXHIw1MkBM2KKJMSbIxfolPwyAA1qFiYNFdCNK4x3wOCoK8JUbYNCn2k9mBUuc0RBY9+rJi87ls8DkPwVDSs7dBwe1vFxqm/FTg0FOjccypJSCQ5Lzm31lrws2TN8OczghA0Kh4HS7rqxRrJba9gV8kaYNqZ0yJZBgkXEB/zDbob0VAIUAKMBSZG6clk0U9EDHR6JM/oadThzSc6NccnAPp2zGMr2YvN5ovDy/E+Fu0GSMm418OgrgAkEH1rGJaYKr62V0R0gA0QfWqsBggXu7Gk0YXDkk9t5FkJCIYJxH6jSB93jMgCqmoBQI0I7c6ZtyanduWDZF1XM06jGZJ8dpTM8SsKij8NWyElaUx8hTGebhk3h70jy0O7fiGFX39neyMNRpX+wVjgkSDUr9bl2kyaehnA/TBXIyQYPP8pHuN5B4lJgqbeiQY4Myyv7GsHFbDJKfXTRF1NNtHzxB/idiCStud4tAj47aEzojM1EW1H6wyg5FukO27H0sJoc2IAZ60AJQHYUMEM+Ce1N4dZkzFFeOjDYFW6pgSCwmybWREds0VFu8svdILjhzjFmPMYSg3vCRJlZ5ZGAQxAjP+7KTkmBdmGbn9g0EAFUcXzmLV5+u0Qt5aUhSSurYLfJlRYHz3akRvOggaDax6n7ZZGxSAy4s6RvW06/32zsk1Dt9Tu/J9W+0jlOUDlVKrsZo4wedW3tKrQGj/LE7zM9beQh4/EsttFr52aN3Ki71NsuAF8KeJtBlfuf4Em8xFbu+HvN0nJa7I8eceyOB7SXTI3dZUxs5QNnW2jtXix9qfIytGz0EBPzqnUS+evtIeql+nb3ebj3OVe4jwXaPdkEEq9fcQhj0KC1WvLCu+ywjNFLyrR5SzlFZ0QW6xoJxXYFRhfN47d6m8/pSYw3t8dycaCOmp8g2CgRFc+KNuhnC6gm/ZZ5B2q4wneh/RyDlZXmft9NX0/S9/87f93f/M//sH/jz/vxfv9w+P6aRCbl2EMVQR205t9IPmT1GPLRVr39wQLt+3L58qfHT9Lpem/CmnW7PX/Tj3xsCrNcWSz1YS/avtGzdK6yOhTbjeZn3d2yRoGCVmWJ3s832tl1257dpvn//J7//T/0Tf+C3/Of/8l/yK//c23o9viYwqAR8zLfXjFvRv9/ezpdhtMYCBpPfz5ohzCEWhgK/2yaHzlJANExQ3VyopNva6mo+By3z0FGCuNzHFU3dRRRcyXuxOGe2wMtVnz3ddD3uzkTI6fjmUsXS2LGetCX4eLBUyzjtHv14a1/XVd0noQzJkyoR8k5DQ45SR+IccGIwdAQfSPV4gtWu649bAyJmcNXTWLGbYEwDJ2bau6c0pJ34Lxq/zT0kDpaj0ty1moktiu0WuQrhkVdDj3u5OAf1ej6kqiopqio09Dtl6Pzyf5tMYwZWaElDT+Ev+fT+OsFdRZ6rtw63Luh+5fLIxqsv/Sj0VJ5xHeZfn3P7o9E//CC6UmZ5SptUTI3OtBywIc4yZqMyu2W9Xo6fNEVqaJ2jbBUPNOxd4m1zOuKxKX9w1YCScXEl2oJASaxZhDHpK8Tibld1CNxEySKOV9RSjmVkDIaUzi4brDDvc1bnMnlLjAp5nkEd7oE0Gspt0cO2LFGufPbIIcu3LnI77Q+3dU6s5UY6TY44POitZg7UlyR0B0sx+7YLaOd45ieEJaqxJiNRB8zVeCuK4DFt8jNwnjaPBVSke9n/dr3tf9ff9rfIRw5i6kTbIFadhwvmLs2OJIn3tZ3DXClni57gwB0sgWCdoQls1TPgp2ZTy5J0KO+2ujP8uMWp13YyXbhi9KGWUd5YQnfcnxrKkfvuDSs4qaSk6TzFz47XmxiB6NcwxjzzsTuKV+eORUM9XQ8hDfCA7KjpQTaVkpRiSDEzJ7KH6mlUDvHmr54dS3kmjHDl0upcldLxPFK6Y3EvUDp8e5iKcE1OXxYh7CIHxALXeWGLkxaDZggaQyc9WUNPx7k+4/JDlWagLyqTMRpQpeFGLKCr7+NJtHsvjTvo9m19fnprVr2i+nhWW9Cy4FAsbkvw+QJxu1gRMhQbvhA7aip3nFVXCWqQUST7oQCNJoQE7m6+YmlVAv124jZXA7jXq+nrUyPfuuvaR6UmHikZdz7z8kSispUdpbteeC8DQx6OedyX6bhnu4w7yAbHolh5QcyBFick9uDndG4yMwBsbyAeB5TCcd10go7t7SbnUa31DDssaR33aupj+CQiSyXkvtKDDihjBOnlMqE0kdIITLyArB+oaEsXKoiSjByLeJJlkMgho2kwVTEgbs9t4yoz6Ve0M7GPi+U5ls+VWGlZrv0Wp/cFHCUf9q9ZfD6H3QfxlrWPx7XduCXWdH0WafEn8uiFyqK6uiVIjtHxBtt6VHC8UV6OaOgw346B/DwewmqkDMLIyozbbeV49u5xwnb8amQGdtka+9RrHRxRDmb0BAifjvuqcZTWNhaqeLz/VFcDh+tHdHWr3TfEd+ahD3ke9zWC2dOthVGSoyFkCBlTJeLKraucu52IaDB4g7+02LeOHWRCm/R4wqgswn9aM+rlDczQa8vwVA6tAnz0HHvjnfLEgxQLei8AvMOYD0F3vGw7ose81Us+B0wGGIsngiH+r0ntVLrM8MkTvb6th2Pbdn03LBGW61Noa3a2VCTO9W+kHJEjrqvfdalhgsYOcVmBtgqCpo32TTQ13sLWLvNaumD2T2SHFH/fxyoJreJi12eUQ6tnH1AA1XqamEjDK9KUBD3pvd6XT+e3z9frCftpkvzUk2V0MDop2Vbuc3YhVqCNux3I7ZBJbuwrAnUCRCC2BWW0FdVYGdOzNhMGFink4bPRAWDOTTKwsFXEuFSzyiNZVrXXfz54CJPpxHTDyK6sP008umdJEkr8T10NGCnBB56NLRu3eLoGsillDWy6i7R1SiDsHlRDyG6+Q0VUwtcWvWrWrnKL6KArNTjczVRJ2RoqwFsB71zWjmZbrMpRbQGFU9xufc17HKxrfCN1BZXGu/NUKRnF4RTZDFwr8GCpDxrb5zoMf9YPoI4FOf+0lZrP54u7RH38HuUx9XjepwuSYS/wJtCqyesmF6Bigc8wjRG7XeHcwNte7V2qpjl641KLUDR1wLK/HYyUV5ds7eAwQUKziC1VgVkPb8Lb2LrjtWPMZ4rOoWAvVioVh/d5JUe4V4uQKmBQqe/BIWzrqZNvt3cRunNuarQ23Ddr02WtRumJuV7dGGXq/WYo1Kjlq7cL7xf7EyqCyWJqp9RZV55kHQ3LTM6CscMODiN6TWBlNxdwYwE79YznBhmy2V4epI53p3MJYredl5sLuGBxrT09+3BmWCAHKAXwdGi5K1ZzxSZhNKiQ0JIUZMPkkjdkwHCidhSQozCAfFHCNlIi8cN2ZJ3fN2M2ovazc3qCbmsV+qB0RqSsG1Z2mxbFjdvd5vetNkohYwMjwdPAsW5yEG7KVXjejfctmeGffKJ/utNYZSOUqLdV9+Ud5MBf7kzBwcnyudc4uiyt+DFixezVsYX+R5rYt19+m9HeIgkJ7Li/kn0NunH9SyyClSBC0UPN4XcEVlpUIs+8n0dK1+hMmxOkDa46bB3kM6AZy5aYuLNxrbQFoDaIPjoC18PaiUdR3kV4CUAIXhepYvIn7BUspcENIDWr3QB+jyNhLWyT23XqTlUqVIbwHRFKDACsW5QGNRiSWnPLlWwU8gLVYODUvCaO4WPsmkzSNRYW4xhPuSprpwVKyr7P9ZpM6jyUCq24w5h3d0Lm1aUk1rFLRYYhJ/MuiqtWFEbAsUEqtse0YW1RSBXoWzlXyyjnhO6T8Su3lOBclGkJyPEIbNJ/Fwkv83d7lrEKuQ1H6zpjSQ51WfcoBTU63ACWLmXjV/M6mpDIwEKDizSHlykiXawu5RSnNf7EYwOKaDBcum+bVYh8/4y036KShohFewP7EVrKraKN7Yed09dKXiET8bq3OyeY6ZlWqVCq99O5tdu+OBzaAlnkFnFg1+LQppbhUO1RBj+18WUZYEcCKbbzsTsx39pLY5h9jCG2VmgVEZxeqtCIJqJ0TgZ6Hs9n2Lv2ZvSNfKdR2aZUuPuoPPlUgytYWssRgHmTIZJbuoZkv8sIbUnALBpAeaNQPBMl6ZXo0LTCEmUEJ/ZYrg/ZoiMby2EwxYn2pKsb29ILth0DWUrQsegPGERZTBKFV922t6tL+UebGKq1karxRDQp0rha8yAbMahcUqBu1+VLKSKfu+O+SdSxpALfoKelVzfux+Db6/p8P9dlzY+ZNbEqp6Hu9AufQKdo8mXZuastp+/9xPuXL3/tX/fX/ao/59c3ViFmlu3luFXyaMmhKWzVwjR2gm9BCkMtj9u0O7kOlE77sRWAnw9wdGKry6cTNMrN97l3/gJjCf7+/HLr5Q90desmqFZ0IkxO6vwmMAofceaL+5cf/ebr7dv++RmhvfP6947f/3z/4R/+5//Qb/3r/6b99cu6fzY0crhfl/Wyv7DjYZoASwcLVUyJpFsJfnqO6cbYhzMbSMAc/a6RTYYV46eBeFXNhpBlpQ/H09tYh9+GFpWXG69oBffUmpUxaacDhYgroBEx2lA1OcjgNCHbN3wAuNxOko43ACjJDjjBbXSzCbnInBG32Ue8rqympX4W0Y0OtJxWsaraaguusREVYM8PLJf2FgnrY31ry44SU2K2wGTPXtEFOfGyPsLJhihd399vsgTkFJWt9pdHEu3xbwJMFUmPnaX0MVQe72nMvMjgRUmTPcJKVu3Mmnwd644dHDM1pOKupzHnIcLK9IKxWzzb1JwM1HPfZeJGrpobgwGgFdXw7/CGLDuq/CZNSBAxnu+yo/4yrOPTmbelreWwfVwHXe5SeKPr5oxT/0NzseHwQOGbQNRdYQ4cQ9k4/U7armv2yQzMGG19+fKDZvqYkwVrWdFasTLY0H0dOqQIB7WcuSEn+aAHy+6a2BivUBPPrEIgswi6L6G1MoMFMwGgS2fpMkzcqBjIjKTgpJRPjoRsHhiPMCf6Ry/5TkZGU8W380b3kixUxV4aWpbbyhDQtf99v+93Om4IoUGOpfvSB6hU4TMQUJfCN2O3yNa5jXq27bXGvdt9wE1e8VOL5DUuQ7BIy5PuYsmvw0+nhMR9vfQU0qM3DrbskMk3O/XcWACWr3vMtZdittwkzTZcG2kqpsdA6UjXqcIe4koNd8ekrSRQhuKCdId7aZYGseHzSAHqYIkHGdenxEIfjCDNo3DeuLioT3514d1eTpCi/Qpx2FfSRH3zl2vPBIVwhqh+iGG7IT+1tlOrddh1dOfRjhs9BBjP3uXizdvlrao1mLYS73juoUGfsxkM4NGwnhYsNSFiyem0PbKkW0zTWc6+z8odp/NZMJsu56H/NbsqukQ797IMP1Wuxm6aWYXZ0QAtetNMPWGi4HKkX8+XRmHCa+NvUs7aYG3ME1kNGDYJLto7PreLge3t/RpDpSGL0nT+87n0/vUKjtQMaDQtEDB7KLWSpOoimQZtoqa5srSfA+g8NlQwNBpawLbDlkOm8wV9jDlG9EV+pQDUgcqSIeJ73x6CbQNm/neaNj8ep7PP2b/82YKB5lAzubjnuxhVVt60G7R8yiHYTZMG4Isozs4eCOewne+S3INVQYXqQUBNLuVWeZoBZbLOKHwE4ShXQOC4n+R8fUfIlWtNCUgdBWjP/R2OPFPNnH7oaV42Hbc7rErHZRmm1kZmp3V6ydcH08mXB4e3aL5w8vl97kmEdDSInvDLYUBlcvWlPcJZg4gsxlke1Ll17e0VAVTLaRI3gnVO5nCfz03jxTKCi8uYRiOGDKyT7CNXaQ2DqLhgEDi0bbD0CHu+Z+jcTSg4q4eE3Sxv99iKj1RVVMSh8dTm1sprPtLsVo5E4FXvgZwOU8z7VWn12M+PG/c2zpL2x6oC51CybfBXB8eEWFVjM+TR4+AhN6mRrh74CwrN8cOSSPMbJh5kSkc35OH81oU85qSxa8fD8WOaQMtYO9fshIk4Qa4QlnbW7wZFGhS7F451w4ktUFqCen4Gy2RAcwLdq3wA55TstL99WdiQjmAcJ8rERScJ085HH2+004sy/YVefC5ptqKtAR33js0GwgrEBp2LN4yeWWSg1p1tMElVQtQaDAM6wSEuGoHcjdmoWIStFfkw6YbDVi6dHf3bMGVFi4TavJdyzPUUCjMkDMPCpNCHbaptOjdTirYe843dGshoxS/S6J1987qcqcNUFqQdCzW30qdBpupVbC9aXEFkwWMt6JhUjz7EPpUw9FPpkrbDNk73eRmPT8djp8UXEcs02zoZ4rncbzFz20kqHhgqDTqW7673hQxucK2Dsra6OklORbAsxuDl7v+BrF2TrkNF6VoGEgkN7ri862vM8dGzexxbXcSwixaq0xlPr9bnlZdx9xguJJ1dP6ZMarpHq8nmXgGLncAiEuY1FCRWSLyG/5sEPu6ep8eLOas5fcIu7cbq7klOJlGa3OXt0oN2NaxcHuYM0UnlVDRypVuIAD3Fnr6tqEB0m/aX0M27uli26knyD7mmtxyOWAbg2ABY/b//9Gu5X0GWKe5Lk9KI3TktsEpj3BEdqtE2MGAxXmzqhphrVNRfObmyvkeAexgKQvF/0fd8TG9vrBSoe76yxMIoGtwjMIzoh0KqBgoRrTrsT7drOwFP+/Z3czNxSFdce0X9UFH7PWFTgpQ7x5Jk53MkHpAX3LONhFVZGtWD+DGui9MFggNa9bi6sj970cGemuYsaNRcOMza7F6eAtQhO5zVjg8Zubzs28GYjTi24HQfDyeoehUGDN8b+XEO4IU3jJzS0OmSpgv0Rwg1olLHx8k499hyy1H8idNn8/kqm9wsoBoncihzMFGGhbRZWVtTTlMVEVCy6ulwdr1oUFQ7kIOQxFCUfkmlfLy1YyCmXKLP/m6x1Ue0RmexVumGBGJn9vARnLrVlg6Y3ppzisQK26avyhpSTGsx3nhxaJL0lJvmXwHerAkN0JCfzyPCsbLGJZZ5PZ/O83ztUrv97X6/tBgwvAexpL8GfPxJYEfqI7hleFffNrYlNeQd7dRafXAEHPJvS4f2u/P50+NFNrzOxwZniV/XIJbW5ZbhN9v1NjfWnjC+OUdLoLer5O5G9UpHTB4Otu+35cQyfcpkm+V2HytRiNjqb9FOlJa2ev66x7L2m+P91s7BQkDtBXGk/arx2ueO0h8Q977xLcTq3aDuQfguVy5mrfvpsLvde/xEw9iWIASM3f7skg0ICeqey5vZgwXuMwpK9rtUD9BF09zcqJnIPY53riWakpeA8Zxal40GR80T+gsGwmQMfICoiv9xuijIdStyhymA7wFH6EO7rTJeJnkiHeFeYVXV4EiNib8xDLK5P6fzGDdPQorCeCsdSSv4q3qn6be1dzw/ZUwwabmOprsLQz2buIqzm52qGoRYQC12eKmoVN24FreVMrQjgm0vvKr004U+18cPKmXZZM1ADj5GhAW7u/cKlIiql46fpom9KpePzeikdXft8KJdZVjiZkyEoG4FPByxkzqaO2LlcmyFO0g7uoKlIp8+v4MNGtwSxPSwjjXidqKhX8/bNqVa0ONGQQ3aqeYDRtqfp3NP+zITAf3c9Bq4tjpxkxzxnO8ihsBjrjQtZa5q+/rH//7/9t/7f/hn/q8/9+t+Rfa+X+9ylDoGftI5wXxZRFkvGNKqYZ9WT3GXanN+Ltv783RR5QHRPDSX2qpY1wuA/d6PfO+Hf+YXDrvp09upqYODMkeDlzGJqgJ/vR0n4Tydz8qf8/F8fUijt8+/cHscnm9vFwH3OFx/7Md/+p/+P/2B/9rf9Dd++skf/5M//FPoC4dN9EjfU84FToQRG6TX9mUN2aHHEDQjOJz29/bZAfBSecNzUxsqacbb4a3n9cj+Y29QElsaj/1Ko/M60h0gUOGFGrCdjudGwdNsV7r8Ml3aPDhF5AquX1Hpv7fztKoHHtdpughweFP0re0PoEnE5BVJktElkEGn/krHk5h37C28CJk1ykwUtezxy/u3cAsfX269ZwB0tST1eWjc2Y2pkVEKDO8TDCNf+L0lYbu9YDmdDgu0H8lF15T3XiOEQ/LAL06TCbsAyOFnxuTBnnSmcfROPR5fs2LHZPow3gCr430U/GNEjT8ep5E+UjjNaDkFQTgzhfOoRQ8yvZmMpkE4AkcISF+JU81wNaHLKskrkHIB/eyp5xNAYhemu13nlkO+Wp4DfHF/z+EKojgjXskU/nrICZUBLdJpwlK27kukC5ClN0WQICnOUNb5cPajfuFEjRaez82qbfP16q7VXP1pRXk09SE7Ezp94HSE1cIlguEl+7TuVZu7vYK2IdQHXcaE6IrxXFsYHnaX5+begAwN3Ie1S8S/1kURnLTxiQMreaiIhhg1XrW6n1gnFriv1xCjbUc5YqD37/ztf2ui/5BcoCzLTZqx3SvjK7qBAyjG8LhwaV1JY4powQ8lIZ4bgiilybCczakq9Qrq08eQwKv9H9ujZoxnNYTtdvBD1flVc0TdLlJ70ru9V58OLzf3nFQPKei4zlEgh1PTDyX8zushHCyjDfCacnUCkGFk3shGIzs0uJZnAlYZlud8N4yZVmKt6hbO4BI2hRgobBFTq2yzfUW6JCzFi26k0ODoQ7GkrGCVgJvMZeLezQVMPOxiORtByTgygzMxtWSJHMZzDcL1cWMRwOrZSHwklBzrnsTkjCZCeY9unS8n3AARbFX9tmvPWl7JOnx1aKkL0683ZKAAcH1SXuqCix32RD9RnT/cIQ8cxkumdKpRIdmaFtldH23jxpts6XMRic/320aswk/c05odHjtfLkT6O0EwpAzy+Fi0wi5L193oCTlFhWTzEO1Af3qExt2Jjar/aCdTaGEaGCGOGjLwFrEUWq8MC3RiI5FZEqkAeOpzrI2RB/G6MUnG+hJvktQpYDPfW48zFl42W4eJuVrMTdDPY2sPgkZGo6JCWx+Tu/oF+JAcpBtihdvUTAKxIfm2Mp1ODXuzcRWwrKB669Unx+V+a2gmDQZdys7UiVu8Hr15F5WPeM2UgWxsjHdQG3PoBLH94ZuSzTtgKzZwwEMa7A0CY64Yat1wWJLXGsrSSNC6NyVCBJS2XARFjnGxps1psMDtw3JS7LXv3clLb7mazsmAoYMTzpXfO/V2UTIYGxI+5PUY8gHxSHA8ppZJyGvFRdudHg7zsg4U5fhC8vG63W7nwyUMVqy2x0ppwoVSJ3l4yJgCmGNlsEoL+GSb3a55sNVlL1pVahZh7WvQqsXIX/E8LxEZU0WsoFWLpo+5p3b4u++n3XS8zPPnccmm7ssFY/lrRJm+5Fb/PXCh0FjGO1yq+8oJVCAlrSyM3JAgsy+Pxq8Z8jA2VXWp4nnQSv3S4zF8lRFxegmsygwYMEm9Lp8cFPLHC8B2HbdyDTAsY6iqNC+eYG1+fx2nswJyDAPlMtfi9E8XEIqcSMsSXFlpnCiRn9KX7VtBkcTCm/l2bQ+COLJ3juYFn9LN8AGRglOr/ccTvlBhziuo8jjv4/7SB0paenZPG1tlOhav8k9Q2DzeprFDntSkJQ6OnxNDrtsYN74cEZTCVj8kiruoSqPBqoDclB4UaaxuNo/TuGtZwmHVtw+qEhhIhOQvB7O/ABTKWgHNXNogRLWRHFM16ABZFmOvol2hsDwIUCx6/XxlpRrmuhIFMZGrMJ6Wt5KzptHgz94UA1fsOQaJNfawPlsZ4GsMDW5lVo3v3k1jKhl0nKLVI1edUjA+UAk3AgXTbtj4GPsyvtjRzjFvTJTRaj2rq48V7e2cAt1qnKTUbnNCF0uGJ/Huy+usftADYqjdphEeT4n0nuROiVHPpPkDqJABR6QdS08+erzezm+39+vueHw7TXS4r5IHYTUcuJtIFB11TUo+n1TOtQgYB2mfjvu5rQ1ZVeKWyHLEut7ABqVAl6hPg4LIuiBkFsBC/MnaIzwPX+br2OB+bC/CxWOoSL7Ul93ruCxXRIZUuul+WhzcDjIIWS/4pobq6IUSHYbdS8pUcqJnTP081sZ+eodu+a3R4GBSdYtQ4ohGnhttCUj7hMTI5rHbo3eLtJeHju9OAYHGO05HnikoN22xB1LOKkHe5fbVLVmXrT5d3hIqch/v0kJcXxXv7w2409lcjwzOxwZPmTTsNfsDay0Xp44YwW1GqtKV5rSSJJgoxCXDxmqxegNdEO1GzCgk2qWO11oUdpD0ZS4XROP4jz3QimPUJ2/TOXQd9ldU0ECKBt6VUbCtNyU5jDqeTtUskasx955zr84RhgXOMj/muyQHTTJOiWwkBUwFmCOWhQAbHK63LwJZqotPWvNyFDuDIDV75NNsU6Ydj8nUcQZOD7eJSb48T5+01n32B/UDJsvtbLaM8ON1pBu2pdeemW1Fzzh4h9CX2/tletN3dmzVZBW4IC5Op8vHu0chdXd/ttNitDTEdaM1HVLqwzig7qz/36CWH5ouTDLWgbqG5FRNTlrJmnWWTuUI9AgNWFhnTm/H5/qcVx55ExXEgNA7jherjVX9kgnyCPkAGnWlZXoUa6xIbEBGY6DOj+5CKo7VM74cw8RNadzZvMqGPOsN1IkBxzf6ggROdOBmOp+0KkkqFo6n6/uX1vy1+EZPg5ATBUSZTpdX8rX1TYEMaERxlqCX2nl3rKlPCLE5kHL6RxxV3g5lIkfu3041vBmF4y2RSXgggfQAaS8gISRdMeaMT720YSlDN/nfxu3n6QxKwcGNe5REnnJiJQ3uGBKanRoo97888HrqYFm55zs0bRQ++837lxupoxCI2aKMMZTGnyOVuyM5rcxh0Nv7O3bat/tt661ciNs1WxSwDApwl4/0xB4ww2OQ5kZoEFgwDzC38X/jRG2A5SYO6ekhYehUZooESnI97136G2uXemJLXedjtyAelFjq5fQIxB42kyskIsTu9tC8mDL2eJY3e2doXfcxID2aYBhl8/akOzJ2dyNwXvcye48twzAHHSYyYOmB0+Zkt8fNl/vr7Az57CaVB2lSviGeKrvA/uF/FYcUcTq+NX4tLjF4WC0jP14NBP7I93769nr9lX/1X/Frf/V/4Bf92KfrlxfAb1+9lC/hedou73MrA7fbr795e//B+7zMHHv56o0jns/d5ZDscy8x3XDF8/XNVz+iG/RoZLLd3+5LcDgcz2eR8iAe+OXrrz6JhG+/3M5Tw17PnlEo99DeZb159zpLEKeeItjcz5sWDF3ejn/8j/97r+X2n/rP/OWnufU5B/XSgRviT3URihWSZYpNhfqQjsAEQIKhT4X56XzBNFw2BAPAVbscd9P1euVIfhvWb8Qzt20bShj6PqNBAPVfiqSJkFovypwRwvusWhive74LUAe2ea7Q5Yv0W8MdLdBUGyLRB2vwgZYN7SX8mVHRQTf0gVaOvCGFJaSYpuVW8vpOnPcAo7v4OQVF8CqDW2h/JCEoxsKwNaqw3jjjIJ2hDxNrfr4tt0n9JSgicN5Psi4t9g/e6i9ov81Xp1W3F+nEyFEkJlyFjqtjd/y260kC5vbHdZ13OV+KaGEY4YunHn4X6BTbGNBqkdRyndNm49G/j0q6/mlaMq+SB1gjI60SGNNZs90XhEFo12hEVRtY8yTAE8yw5tLSEnAQGI3fsYLgr0nN3IABQzEonoXFcnLW6+ml6LQpSDfm7t5jOAb3aFOhQ6UIJFit7TKpAuF6W0+Xs28VZesd+TfUJUmVBbinm8TiMg3d4oa4+P6CgWZH5HjUSkrx/v19RqEj+TaMBSfOYrB6Nna/yYfM92wB1aGhokpfnwoo4mu0mgerOlVqBNrlclFYAXJygiPTAseVPBDzUPR7fvvfjnoCB2g1hf1yNGyXhTIAJpX30wCo36lp3QTiaW2LyuS+Mk1Un3r59GZV/8/XFq30zrwAVFaO+ZgNT7ZKQTfkVHgXnYnjHDrq0QbaaOgSf9flTDg47ubbLC9w6r0XWHY1xwIaBAvaEnZLTN1IEdbnndejueNt61oOM5pf6a6fhZCWqI9DSS8p7Npju5iMUKHVOS4roRKOVEEM7z+Glp/W8bJDLC50N/exLKGxIWTfkEijcZtG+NIaYNanlCTvkx1DNH/oOSKGREBJCLsFAceRaMOv4E9A74+3+b3cyXBjsUYjQI2dlxCHqlidyQyaNn31yb3cdQjcSC6ZDhyX4/t7bx9MmCei3QEUFaKttkjDOS4h1tjBcLQjMo6YF2w9qg1WmcMnSvKW03OoRNi13GCDtw6fZdfPtx/56hsgcUlgVa9jv8YnUooNRQhbF87mWUI73afXzQiRA0J99EKQssMQGWLVz63NqHX6Mpxd3Tp6cdiv8/X9NvsukY/M6ki5TdrguWMzjYnInrTcPXtwlCCQwgPbXWHgLDESv8BJyxA/QobaHguh5d2snbiJHbVKSawupaJaXUl+H96vtybyWkXVJqmH0+X987dkzdzoz0Yh7dCj2mXsTarE0MbAKRzu6/bYJcuvmzJHxcHYHaZbI4PGqtrq5d5baZsqYk/C+vr+GcVgO7o1sss0jazfblex2nOnH/hkkDZ5aSX5B9SfW1VHT6wANoOO/aR7CYL7YZ9qNQa/44g3QBMRLC+KBgKFBbELJ3UcO5/2NEmkTMAej+gmoXrE+rDX5IPqkkZPKKakew3kMqmQWhjSo0n4bpmbdnMT93USEizL9FSmO+L27fWGYcpKa2tGtKDkrDyKiIr6ESIu3osPEUglXOXGEPYswnTZJwig4PFkTfKwBcavsT+va/iwWxNTzXJrP+Jp+cNtnVUvOJQfo4u7YBdIA9AareA4qOjaUk5qdheO8zlRJo0NHRBZaQmrCXcIa4zsKGS4uFxJ1oBcXYLOmvpMwAVqVijZt0BUYINjWC6xOLIKrdGOoxz9uCVDQ8/acnq2lzuhRnF1W+YDaXI+I9qG8UbQPHVMUzjMzQumwQt8wYwwHv+sqfzBqD1PUcUlNhjtcVsg2enw3/Nf6cWMVwmAam6pPRiKOrs47zcstZmvigEHNLYlELCOcEmLFFR+RqXkmM8dUlGn26wGWj1spde77XhqOj50HzIicsSQERX+kHrcpALZPYaC16UoO40RAlWZY3rYJ44/7Zse0jnyJezUH0Aaqdhp6ihV+jDMfnu/SQDgs/YsW7tf9wCG9uz3Z7TAJlT1B5vJmkWxC1Z2TkESAHWb9Vqrt6vW3VFsLQXVi+N2orhKLX5343qfUQlxOUu97e+GkoRrQ+iZuOerko+shq/h2WWaWL6u83S6MEcRMIp5FmaCIgVYkgSSYe9DQHH5GWWfTqS0q8gZbgqnIxVoC9hvvnz53PRdaqIBjuKL3m+STbtOjRq1AuKOu9hsDMczSd68rZVkzXO0ELGd6SUnTqkvpXzZY7zZN2it9NB9fodxQGESuVVIxjzHA1ztuBoRuKyk2XYPrRHjmhqFcm8a1jtB5sfydtYqAZa/6H52XtqgurkQ90uUYKr12cNdm0a0K7mOFT9ygbiJ1wekfRgvOUg5sd13ESfW59axn6u1Nq39vLcvoTqt2byh0VH6fZZBmg8r1LHC/Tmd3qh2+grZVDpWBErPOGWMJ272a2RDxvAr3hCeTx1//3LVlGRW+3P3UlT9gQwXFIQN/TY4sJ0uTQkK+UYP9w2RtB7ZgWDDUk3YPEpqkfNuzLo3HNVLEqMdhWrbDaSPU60tA5FnD702WAczVPUz+I56ArI1Y33c9u2Hw1JVwpokZQSxlv3n0OXLlx6B98mrMUHOTiO2ajtYzUpDkVFCHptTgLAWEXUjTgXdGCS9T289Lwm6g4QbyrizeM/kTnBFa1XOr3fowc/ax3iSanNZbihvSYstijnTwB9CJD22ZWqlV9K5geucLiqhNy/Hzg0CRi3gPKzBrW7S0yvQpxlO0Su85MibeMnFzV0o2PTi/HaasEMz3o2JKeOKC0eQQT1vw7owXr4QYj4vJGE9Vi805WIxF6jdTWj6KA4shEUpy49Z30blSgau8WgVBgZkS4CCTEhEX8dEdc+ouu9I6/gBrtpdsbEeFhaquy3f+4mDSL2dGyAEWomd27Dj0OYiHVb+HqnzcZvJzoDLaEidlbpYAqm0pcFEhYyAw/bH6YGaNT633uWBJobw7FrhFaOmItNkBHt8F8VG0F2OiUV24/uw3BAMg6FTFMSvK65oBHxRN3fK/Tk7w/9wDyOXu3qJrV/xjKspbPwfHE77wkRnRF9UHO/0mgY3j5cOPXubaB+DxZX0x0CC4GpnQG4i7fbedGkiFguPOijRUTzV7OwK0pFyI+eQKfehoEYn+zD2g/XjeeyGQ5KNt8HgfZW9K8XV5Hos0fq+8z7oytrHEq5WnLRKVm+L2eO9YbbX/e18uMmGm7ZHfGymV88N3fKQmAW303On+ti83s7n+X49q+6+G0gTpzzztu0BZPTSvHTrKJ6H5XXHfI0wtqXwp8DdYxx6R5H3epB26QfUu8r6NC83TocgYnE3v5+/94v/xB/9I//QP/SP/tKf+an58/Jw793msj/MmlLHqpghriW0t1lAYfeRYfHh9v64fgD7xTn+10AHtiWxUddLmchXPu5BSBKhyQDcKypadz/Py6dPBPye02TTr7//1bd/hhLuXPcEivsYd1FtcJT/2E+r/tk/+C/+bT//8yh8/YUv7ZEC6DtJMIz0WsCeIXjuK6CSU7IkQRWZsWt8/DidKux7/Ag6oVTGH8ob7vaHy2Yi3lhmJqH2TRw3id5yrhGQ54PQ6Km5zfGpjH293p/vq8A7f3q7VVU++Xfba1rDU0e63JE7UzLzbQV8ueTcCFePqsVm/dNLY9A4JLqheL/L14hodUl0IlxEIn86nuaZ344XiRDra9g6z00VVGeFw+IIVUF4GpvYZvb5cmzoP71HNKpedu0EJ831wEU5rh12pBlNVnJA67mHRWIaxI7QEx9ItVEwmq9DqsmSWu6SBq23m8NrvTlWRuDVJlFk5OI4qlFDi9ZoDzu2RmEWU8vapjdNS4ydQFQldXbX+oNpkj6kBt0hltBWuuN4OL3fromQNvGM/VMhPZE9BoRic+VEnMyoOG1kRt0ZT2O0B1PlJLOwQwM1rXfOS8FyKhOKpt2rRKR3DoTJ5uNbylBTZ7Hslty42bbXdbytOlt3CY2emXZraEMOsBQhNHamMOk5Lz+ioOPxXJmstXJ5j3Noqd94xpdpvEq+5xgZbOxFK8rIGJdXWy31saxID6SEyKjSEqEp3npDX1uSP9t4vKmFJ0nqLkhkoWl/92//W4AXNUgPjZRwC0GAGBlH6Dwrm/wgCzmjRjHfGEPRFJaiOpgYFWprC8CeY58n1p+lHgDvgQrxcYrFBEDMzexoGllr7LhU6Nf8x7qVqdZeFZyhZRIM8eU2T4cLOdrCGY1ysRrZ46CtSi8/oORWiJVKD1g62oXNsVh60DjrV2Opom89ChTnI4seoI360z3ccL/PY7vWYe2m8J0XjEYidmO4J2Sb6vZvg7KOq1zvKRItyg209HOdda16pj6WuyQ7om7cs6V9mB3opdGUhzvs9qmZylgormCRXGFwqbTLtwqPUppz6+YYdxnjMmzgc5eWhpzq+NghnaGq2eoZ8/Wg5uuhBH+JpxeW05BKcWQBq03WKdxa1EyN9ApVjYSbQXW6VuNyVoVra5R8u6j8e3O2RBhnus/1+g64orSxTJ8yf2u1hvugkXpTDCu5WzjpcI0Wcd9FipBI3gXllk8mqlorOOsnW7E9o6a8T8CUIB+sKWkIoefb+aJVC503pmp87noD8Q2xwl0y1HUUn8LJ/wJBFJliaJRs07x0NgxTYMLakMBr7g6Rp4s8dPM5VAjv6dzCBzeWRDFg09DPF3X+nJsladCBY1r585KREhgB76l0ZOGGDtkik1YTYyUGoc9ENooO5UJgu2kTeN4KDAAy1lwF6DQglT/eAFWug3xfFuN+EoPKhUKQhUZxVf3QBhfshma65tjUzbXENd68Xj/zIKLWffhnsEijUdlK4nzeFA0D80bzGDhA47OvkiHd0ao9FbvPqvrmhpl1kkSuX5Uhjd9UIW/lq565KHMwCx2s5Dj1iCUmdSqR4hhG4urG1yCUFWQTaFGt9GQQI7Jt8VL4fdhKmaHoO0Vz/gFVzqqFrQNjwxu6yUGcq/E9URLrN47UxbmtT0Vu8wZkyHCNGHU7eWmMc3Yoqys420WzwY+dcpQZ3G86j+EMgroXuLIPy6TnRsVHI+aXvINSEjtj27nkUeF6u/cSWM7O4Hrr7q6IjZzVIFfPPvQppd54lMiXi6UoWKXd1dHb47kZy2fbIuzJGXwIvUG9LeEZViAIYVGoEsBiJGXqZBzTavZ+Hzy+CqG4OkEQtI51R+nlnjqCUlvuL0yLKBCkqnp+JsGRmYuiElr70YKMu7fjsuOE3vHoODdqjl8ABil/j2yG3UNzpTPrhkeX4il5LdWah/dsDoGdMnKEHypcWg7AjBpXkYo/CCDtLJ0Oww50aGN1nf8XGJVcOaMH7UCGSaKdVo5clJf6rupekBhc1yEIUoRD8nTAY4IputA2eAioju45fyIAyEcoVS4mHtwGfen+2G9L33QYGd87Vgsa2dtT+UVRbW1Qyan86JhhlnbKw71afThOmQTOABlbuivA8wBmaNiaXm3+cn06vzW9Sv7mGRppONDc4gYgkzZ5uP0KxHQ1m1ANNEkkLvN/Afb59s4HCk5J83Let8s+AmmZw+F9vr5NF1ACRnf3MSnTyuFefxNPFqSbzfnTUewL7GFhWupWonj2tiOgiAoGt2eSx771JfTGYWypWc0/A1lHfhgJLZwnF22hwrBzMUL/9jBY3DwQhLsmAVWOm1vH2WI8P0sdrYHQhZmBeyY9YGY7IU9m9iTnwEOPb7RBJnRTR0FLiHAWJ3wQgvvzqzYzFHSdLiRv++NwPumggGzD4NbBlZTwx51QFjkIl1Lfvj69TQ9e1zX20GmucafHrOvuoufUthYL0XtDUOVfUQzCbr3/WI6IBMYwCqNoQV+VZUQj6kXRbn1vTxBfJtGbdWxdQEV+82UOdscBwW7J9ksjLw06SGBjGJfJxuBSxY1o3a4FcPtKiO/20L1TXkuPtpG3rXq7X9tIK6ziV73iEVpZFnOpUauTeVE0kyMpxYHU1ZrWHjFoGgzhHEcSxwzgFIenf4piWQHzaYl2NtnqKspUYuxyfDXM3aY/YkhKnRt6HhIikZc+0ZRkgzbVD0XmKUn90YZ2XX6djhe2fCx9WH3Qanz9UlsW1U4SDnNvy9auXIs7qjg5Ytf8P4tVzbXX7NhpqGLpRRmCw/b5uFIFdFfL++XQBgO57kMy+ZDtuYuVy6BCZXzFH8fG/nIbA5aSaplUkWtkzFXx0IMwDU8UIC3HHvoJfbJWnR1ia4yjIQFQWeh78PlIVrmmOsIhVbGIGejZRgtQUCytORWTDMuqSoW4ye+jBJcGxmKxMNjWAVoSyh95bV8uYAgBcz5PFW/0WGZzXbdp+bNmA14I4d0h8wZnlsMKvMfm9HZsuYkeoCQc1QrInrgsqp0h/sUdRUJIjNcVax7L7YVKslCuOUNcsBmA0bU4W39GyZcsGbPaesgV5Q7QKt/XZua6nC5FoqzpN33p2YdMKPCSJrq/O5c0xiIjsTW64QIpscD64ZFKKjFRhnbvEg2yaBYPnoQ6E5dy6OCYVsuouAa22mfOL+fLGzHpOuyPse6yt/OE5yDkoahxy4Y80+7dvaehkfzQlo3/Dz5r3Luo3wePXgn86kGBt0+9YpzcV7KPOao7/SlsTgfpOeCmtoA/S4am7en9mBZoB8RnS47aouh12WxUrN2KfDzh/Pn1PtannAUKe/jv7e1Hfs/v+z3/jz/6r/zMn/0rMdj+frhMKLFJjC/L+ukTH7WmrPT6oLgTtZvd6Xqf3956vmnHyJUPq9jJILvLD37wC/Pt/euvvhL9o57XL2StZRE1XYqXgYTrpck3KqmVti3SlHRysa6uj7cLQbaf36/gqKzThuW5/OTXP/aH/9gf+S//1r/qF/34T76Wz4qm9TmTEENI1bHz8Q1kNCMZg+PbCJJiJ0SgiS6s3Cf72CxeedzSGic6GrSZ9LntibEWNBxOu7lh6A077MemP4D82DWBgoTW17JbGu/Y7SZEMcS7DIAI9vMO28DjLrGuPkgcyTK6W0nQup6K2lcpHr83xSgn7OfbFe8JeYeNvLhRFyfAdg9Z22eDmaX187zc8HvaS6LFYGK27VZm92hBLwkZpb8aRyPyN72/YkyGjVz1IizFeJnOBYjMtwKwgR4nYoYmdNvlEqA21y+fgRPgxAQQqqCG/GnOQGYYfCg9txqO0sR5gvDI8l1jzHGIJqgZlZirlZD39INAwzrsv7lcptutjRGcC8kUAK45TXvGr3UCYvv88uXL+XLZN23T2E/vgSlQni1pdMHuUnJf5zbnLh+e+rvycNvLEDQX8SnGfSip8xpTaPmYYBDO5dWcFJX5tBEgpmCcEbm4hWipKEm1COqsJkgnvR7pVq8yG8mNIwgxca1BYkXZDnZO6XF+ddH5dPt8PUyluWqHLYiwEALjNKGLptpZAuFQAoglft7sSamePMN52PZx3+o7Kis+RwpOII2NnA49DaeJ8oHbjzkjke7u2vfY/57f+9sbE64aqgOlYkAsF5Vj+Zws8n9sx9kfTdEOuGyM8AFbh7XV3YEjUs4TPTBynIIgD5WAKOjRWxzBktdl1iqAF+eNQO+ZrGk3sPCt06ej8hj25YM3nYtbhA7e8t9YqCS1NlHg03CgTFn7Pnk65rhcukkteV22KOw0zJEt85b8MoR7YilZOJ583OeKfxWCSCjbVAVlDTWemGv84XU+jUov7nf/1DG4OYBodw9wdzV90osCwg8NaI23RcYq+l7kQjBDs78jfcsuI00pGJR2KrFKjqhT/ImFU3lRRcisrs95Gsk5SAOs/JQ7gKi4LTs5YLBwBSG9PRLcSti10MYxYIVra2ypvrtXtbo/cDduRZDKXXzbQo9i8dFaRyeQVR9lNIs0yl6lVAlYQbiMDSX8ec5XBYgICRzUodjWZndjKrfiKQ5lN+2992jAUSQL124ztIiArymtJgmUDBNshhfu8039p7ddfsRD4whNeyYum+cZHYExEK5ucen0QoMjEhTmGQ+ZuxKXxfVOIwhq3uvZw71tCeT2QzhzR35pKwG9UpVhqDMX+G59kqJ+BmhMIvvWC4Eir7DhWB/0QUrg53PY5pV5ufbSbheOECWvZApPVdTtcXqzJcmgpQV0hcpYHMVJEMrDmos73E48NzAq2CN/3uyCGipWW6r1fI5VV49WE/UenxaRsRX4cIEQ7MTWOpb89WVU041tj7HA8kGFRcMHR6XUB1rYUgsIl0b4CeHx0Gwe1BffaVuDTbFJejDBy/ZdN/WTSExG5kEIzaoYxFeyWg1guvrKAXmh1Sg8BFapL50q+R81SNh+5J5rE9qt5XZ7fW9sNyt1csjnBSA6IgJ8r08EaNOAw57V6s7THzYBOX103dIYICCSGvg47eTaxAYacH1tKDK6m1QnsrKH5mhpk3+ku9hqKvs1VlzqIFmDuSR1Got4DIa6U0Adq3rRf0sldHBI+ewC5fGrbMA4VF7kJfTVCdWsUNzzEYciKg5p3qE1RIO1A/M6BpPGeG4NYj0FAU03HqNIX5al7jQeLtk9px4+1x5ZjUGZmYGzZ+ltrag73uQSFaHCZ725RtUGfcDDYJPyUTINjTWIXsM5CG/qRcZidl1iZz2HA60cqzj1zn2ayWfquCDZDG2tRm5BwR7xcaUIjpFrZx1hivza4SERls6HqRAPYd2mksT9KrWe5BLvI1ggKOS1C+MoaMP7rqXIMKCB+G4My4JrJJTwqlewmkfBUr+kxntvWmxRbm1GE4I0xnfnEIBjnruew629jctAeYzTwOFxfSzNjPA/LdUYUEUSH6MpN0s8hCe9LfBTDcPyDQQr78peLVANUZDmeFopKruXC4G5DCuixhMiMWkA0id9GRHZaGE16nj9AvxDeAs3mKQRjOpbMSWVEZqo76Tev1zYHdh8Mo1sw4268HbuYRl/QIxT/bt8qIBd2yHH6tOg7EdDAOxNnDT1JAefBgOrcHgdO5HLT+X02iXA/yML+gqi9k1cKWM0PHcrddTqkQ11lTLya5RRspKOj+1dutu/v5PZ95K8UBhburWVJpzIbrp2OPM6YKTTW1xA3rKM2O8ZOuZu/tMH3ZIBNRh4RSjOXNyt1U5kuqKoahR8tvdexqe6oXYwFWof619C0uuxrKeJ9ZCh+0sNh8tYZuUolKdWdGf3QkcH2ggyd+2gMfxEZ4twPzY64T6QAVZjeJD2SONiOS4S2iw1Lz0nNXhSyNZlnu68MbotOLg7X1TFS1rRgbhtYo9SYwzcNJb/4Cr3GojRoe3pMiQLgksNcgxNVYXc8G47hVF6iIshtD99BI8MnDDdPM/Hs+Mh/3y+SJ1Le+s2BKcYGyFWWT0/lq0YadTm0NptfDX3hgdmTYAU3TzCGCyypcbn3h12JGEzhhR0PtyUUCNf7xuBd9RTMGPK+AictWxk9AZNtq/rOB35AmnR7yJ5VkiemHQsiYCxE+zlMveH6hSEI/fJAw6v4Pv4ZiRK9yjeC+Si1c3cuQUvDJTtyxCFb3qjR1Z7eLbhiXz52kG8jkUs48Sq32F8t5SXXbeJXqG6PBSu03TWO7ctKQ/pHZMPUkGzEvT57fTs+aNEAmXSbXuIqfmSo0JIFgDwNlAK3WMdEsMl1WE1VkyW9K4oyC1xEAqOHvBOa43RZMF1aDVTp7jzGH2oa+Eipkfn4CEnVKYxKJiW/baIvfTHhbWV53jKf/oezbWzGGs+VmIPZpg22hIhO6UyP6FHbuo2VRGp4t5c4VJ5GLABmgehrgHWkoP+ScSgroNMdERtZQ3IaH/ZwqRblKZH0dQXbaegJfygQiFi9HcMHeoH4zwa8/owzVCV63oLBdseXpZMK0RPTO3uGRQYin0Y5wFhlTQHhPJC7MhGmT4dxKAFT1fK84L8Ot/Ol9Pt/uDsNJbGbCaF2mG6RGcXrH4W2fcvnMOla/sNlNj9c2lOvgz7UrmP5aIANN4vvj8LfNyUIx879a4IaZyLHdz7sVuP9RpnP5de8n1/3k6nBkEXRHLcNQxNyt+2h0+TW5x5/vg6PhTS77f1+GmnTReg54NDK+0+6e/v/W/9fV/9om++/72f/OGXzz/yzamWvlyrRU+f339wOZ0FNr0BnEtL6fmKyzbtTfHYEezJyOisN5Fd58/6JlUx4IgU0FB1l2KW1/IRODIIyMlUX758uzYfIJmXRh/rfDx+JZ0R0enIJszKfw2hSObn0+bT9G//W//Oz/26X/Hrfs1ftDz/zP5xeE6b3Vz2f06v431X3uLz/YMjnjggUt2+HS5XodUiwxKVb07babsRsap5mBlwxoVckUJ5nBqGbf6Gn44vRmqj0IJ0bUzlJCwuGKll4L3JlmkECavcjyGoPWxd5nA5bNbNut2cYUmxJontq0tEHQMgYVGGRQMC1mu0wjcpQv4sWpFPYdr4QgGQtDx8DDnRbrE0K0aekSjIdSxbXaaKL2QhWyGFiFo4MKBqFsPsdjSAuLqTN04YN0fRKLDcW1oZK258e1aPSrvp4g6kqjQdZCa9opoatR85WdTcAW8d7C0s0ElrQ5hhOqUexgzBg/YW70Wl9lJDKtwet9fHqbV7cuJYFaHvaLnn0tGXkF3P57MsA79k20zNlEQQC28nX4Q/u0kMaqhh1ufKJdipB6b0WGMcA+IfitT/LyI6MokHWqnFeIsDklHMNNS5flYggM/KitrbAIgLttdtDwfo5u3aw8KIvvGAdJvc/THax4wt1+reYwp4nVHl8Yeff3B5O7OrFODSupCdRiqJy7bjBX8qSl5Z2g1W8YXkT9IH8op/jnNvzR81fqHTxHDR9qIDL2IMbbpMTEVuVdRUf4m4lhD97p//b+LUIcMBQjsHPJpopUziU7K0H8sFDa21asjVD/vltkyDzZuL3raAwp11tmmNnpnAvy+5/KxdPsXtY4ZyyAyB2xsBnNvyv2M7ROgajzahodmCCxZ4oek8n2Dne7lqELt4r6YD3t7aU+1EOvtibV83fi87q7XHPs20Z6MPSbKRS7BluBD0O1jhUZBBB6Lr3BAXfsrc7pCq5loW461KDV+xaMB90Vi0aCNcmthgP/RQ/5Eee97HE1s13edqFRQhhlE6pPlLXm/0LRZp2qPMVzHPXe71eMxHuQak0rUSG/2hMXlwvz1+bAUi2zfs0o4Jz3YwHfnrLAuqlt04LwsxZ3ZLWG9dG3NuN6dKPxTmKsTTEGx84gqH3W2+tS4T3L/rdyi640Yh/5Rx+kBDSuS7RhUjPp/sm4fE+Mqzj72A6D9mEF0NTo1BFf2PN1OrYdr1GuyL7xL9oi9ezj+Tb3WPBlge91NDCA2UFDCHqQHBnloDmDE+NTYFABjXL9JdvL1++E6zG2pUhEBce7I02TbKcAoiULMPlsfWATXR0pwzBxeQQyAyQXqcCVIYELNUbbBKm9tX74GaUNCP1s7o8fv7AnMu2EKmntSdqGFFJHoZwGT7GJMcxzwarI2uRpa1AuuxaRuapjHHOD2G+HhJanoxfQbejsakcXOLNleyL66FDxHh8Myd4woLTR8VhVzeitzmN4AzTDRPrMeSmyyqDB6q96C4nNwleNaTINjsmfgbDpT21sNxYhh+oAvZjUdYiYpCzY3gyh0uj7OG7tFH3Mf0OoiwkKbkSDamzf119/XjPuMZTYHZnksFAzfjHVxdjdwVE7u+6Xd9bmAWFNol57lvvhoGtVW6EHru7q/R6VhYs6t/FJKuIYsvzN6csCNHq4phjWK8AA5ptyUJKAxAqoku3horL91ghHsAEkZJXbaLavDJ6aDe4+hIpbXDgxel48BNVI41Pm4mgkC20kHfxDustwzgdWl9bxGpY64NO3e5AwgyfTFxW3pzB8DHCqV+526Xdl/lN+zEmO2eyxHsmgrcS0UsIlKLqcJB9G/2vaSznpEC1yDQFLb6pOliloAEfZqvt+nT23L9EqGfgK4lSIQMX0ayuKxtBlK6SdxSQ1skiin9ZP2qnqJKHHJq6OCFtrs8HUvsDbRpm74tHMaD0lvyuhUHx4i3kNTxyq7q59It/zN8JoWoSkHXYYKUgSSKu3Ij+q3yhN3kdDPnopXFwKCMmEpp9aheyy/ZOrtxoE435U7BO5LPh9TQK9eoNTCv+1XgyYuH+r0BLAittGx4C9748l6VxLP90V44gJDoOqalHEZ58RRdnA/2r5PrUOll2OqNJiFK/W15w1l1OaL1Tf8N7Qew0fCxl1sXL8DsSkG7XNbgcqTGUm3LvZJ7JUBJvAWhz2nsejnrfkHWdhjQUv6PIV69M7WHBFyQ0xhOe7WtoB42oHuuFYob+bAHHNhmZP/GNplfbtZnZQWTVZ9vTw+iuYU2jj/eX7Mjy/KcNNA70hfjbXQDRusrGSzRt7erfC0dJ0rYPt5u8a9qoe0kz0MP5S/5omEZhCyUFU4bChPahGrpXaso1Pcvx+kMTKzdLAgP9OCeMIpTE0WSUnkS1ZR081GteU77qfbcpVFi6MT8mvIdZw5gcqU6UZzdbu+SHdTALvLNO65ZWbmBB0zux2HRkk3cSAk2cJSmhuRlWehLTlia9kfH32kJHiC+A7O7MnCTlY1RtuY/So/XOyPVR+0svT69JS1zgIAkOavB7hfekmQaTBYbu/KLb8ajAVWomMn/63hUXX2D0xtZc2P5pRXAKJYPGJS/q5aHfHe09g1JtEPfYhYAXlVEsV67PzTPIVL4pgeiD2UFjCAiQAgaT+W/apjKhpYuwvu8zPhCX9A+KmIn7eKFpBfKL7KFJndINwUo1T0yXafjiHzTIFQb8UiX+JCh2E1TbrdbNnaK1pVzNtNR9TXeXTiuFRuO4a0iVBcA3r2KDEyyv60zK8zPJsxgGCsp/5nu9WoX8Ebb2jc05SxrKLSYzWd5sIcC8KrgLUOFfWe5Rl2WX9ytqaapPAcNjeiHi7HlZzJsPCZZHzTJJ4NGMbGmL2O9J2+xtk84uv3woLl54CFtKjnxCaZzxY7RPEwIcpE2QMieA3jzrQbIuYPd3fd5OB+piGKVfY6tmCvv9EyxbMsmusArZUqXDK5NKm2n3Wm9A/OhSrQYShtrgPswb2NQaV/n9c3xcG5dXquvAhdsNLSN4JpU9W1PMmIkaZspB/wVNg0DAXCSpQYMdKQl84rrwND66hVPi785d17V0+7m7ACkxzHw3WmUZGNWvXa6foDKgCZOFLliBHVoesu3oyw3cjM3+ZDUUd5Q5mm+Hq5iqJRx9ghwQOWkSsIerwAEJ5eBD+N5TBZOHwQC7lf6N6r22sHhnorlBdKreevjdLyetsf3tSULDajhnNOLdMsaiNVRW7nydTttp3n94ohPuHd7TwpRyT2zmbgFtWdPcPn4cG5UQiwfjt/sNotzWevLtL088JKwSdQM7Pdg4Oa2UPKnzbHXaThbhcQpiGuzuS7P8zRt18/r8ceO67z9u//ev+eX/8zPxhBzU0E//Fz65DBS7evT5f22zMuyH28gCTD5+DXf7sk0SMJZAvT0/PbLu8xxlFmP5/IOEyLh8+X65YfAORTETf3YhvSJq/tjmR35Nn2qILpcaO7z5a0yo6EVHemhJPirnjqfXBxlcPAP/vT787r8p/+Lf+XxT/1g0/aLwDAFvuc5MR3nNXiyb78hXDKxJxo6Pm43HFTNlm9dHZsDLgIjfw+7aa2qJd+2y/W6PZ6Ro4zV+5U3N6i57L6ed6qF3eV+uO5oOhEiXBHM2gLq48dQEQS2ePBw+lTnegKuywBZAxRooh/HSvlW9INqylXUI5j+R7Zk3ZNzG+td1+vYVyjdz9zoSM22PczX93akHTTflHb5288U5J1SaO8ovFE6GAm8cxXLzUvB6n1Z4N/FG5GhdHsg655AKZ2PsXXBFbluxG3C+dXKrCKzUgsox/uLpflkdTcHsPOlAUYmaAhgBLRAOZ16xkLWEGFgRCoVd0PPwClZ7Yauol8qyLqyactL9o5zfHmMFctcrNqLyahscdow33XtzV80dhM/3I26hXkrqtozoWqjnVUin+LchYv7oJQUVGVkynZm1Kzs6Qq7PXCLYG2JkJSJDbkDj6zcc6SNxVVdwfM6jIq0TyUh3+Tdw325pj2OLYZizARiHQfnFKC+9pzUEZWpR2K4+dbDoYP2kpljjH6v3mcEV5NYp/OY7y/XKCRK8TLCh9JiNWR0bNQlWUFDnQ5Tpw4OWpWr/NhcnewTEPZ/1+/8eQlWuvYRbgEwXhUESeoG4HSjx7YbFnAHV5SUNk+14/psoYebyMjNXnKf/8bAh2a7Dm/TCoMDMWIz+/LVNCrbOHZMjPcYLafu+eOkm7E9tSSsnq/TSNgoYjwKsZ9RwJEwarkEmx1HacrTsiXXC9tShHyIDgdYq2bGrF0kXlrpuYyPsrIkXIXjbo5ppHluFcXaAF6QLta4weGRVoNIDetwVfm7cqB5FSQe/5TFU2mVScVF1u+yGlb8FrVDbO8aGEob9Qpd+acH3Jt7z/8iztkcSNA4U9+b7QBIsBqkKEoxashBfW3Jeb+KEzX86biMV0KUuqoD4zOhpoWtJEwiIohplc/jSZEp8bvKZl0KoWVpIbHuUQjMMp3fuMoNOT9oslqrqiHHqY9Z7nDQsxlj2Vuz2LJM+aG3anjiEmWdaHF0k+4UfPUf3nv4uD6USp0GuX6HmB6nlZwDb+E6+s5+yXV5qKrv452gx2L9MRI8TMdu+7Z+1JJg47gyAcXWlnCXwwka2FQUN4QsJ0/tuTjeyQmZIHGC3j2E8GbjO4MDojHwQ/v823RVlY52aGRLBDNy/tQvTdd5jkuLgtDhPh7O7F+O9w/nuXaV3tjSyIe76gJXdm9UDWka1jZsBSMIqKoGTpvdGsYcJXGpHT7bvc6txtMOrXtKiao13GegvU3z/BLU93u504FleEE8N9YYIhqlDrIfioRZRhU6ksuY8fOl05ngcu45x4ASQw1FUOtTXWkj/gOVRric7Ci/x9BAxWPtptH4QlxBg7rO5Tz2uWnl81oeRiZN2qQwhtD76LsuakBxyg469T7PtE3ZC1s3ECkDocwyDJWZ8Xkt1oAu4v46kD+2Smk0aP/s/cTxZoMx9f71oWWzV7lDo0f94lNB2sqfLuyHSotIFwTrWdIQBYm6kC2zd1q+LVlyfDtBJoubwdjTxHilpNK06lgdAyO+mnr2Tdj0ZN6nE+kKNH1b3nN+rXFWrMMDVUdqmONIQ3pzh9CRqzft0fW8n3v/1574BmMNbaykuXHNiKQ3VEIv4EN0BGDDQAI3F+2bF3bEsJ0IpzbKx2UIXqjPR96inHgQ/ko5aGmRDReN05F84RalDXzezi+ZN3gg3ICpYlwaDNufVedjzkf73Bn4AVRroPqxjDneSobevyt/z/Ji+87SRawQxMdJGuQe0kOVcMYXgU03lqQB1mfiAEdxYZXsXQTHvEVN0ryQlznl6+fcAM35PN5T7kzu6DGkj2VrstuzCnm4z3W5tOltQEpPvwRd5VAzEFsJIo+zKRj4cH2hOF4mCziLDV2QkqOANTVrHHdjTw31VcL40+VtXmdmgWCIYs+PbgR4jmH3QNGQPGlS3fzccLQKnXMOr1SFPirGrzelqbvtFqpK41Mw+bIHlcRE1HEYU2BQ0P5TrkPHdhfNUiYN8zJn4qBSaDf3YZwGXa6DVbq6C5Y7S0loSotLMS0HlZOi96yTtaFPJSsuVHE3xuclIEnnjWwPeiMDNr+HUCK0DkAagug4jaUf7jZN5x7giv95CfaGOxjUb6Sw09KUa8Ya12WiG0KQb2Ppp4ai9/w2QKOZs3TZMjy1u85J7g2IgJYz2chn82PVRFHcc08VMLf9aXJ4EwIt8KRoiFGCOxjx010Ab6DoLO2qRprRzmlJ1vtNwadl4y3X6c/Ci6pooEzrt8/T8RIf/v8fD2E2v8B+lbJjSy+7afeYoe5wfnsbJ/awjIuShJ1R5t5Ml2PeISuzRiMNuBQAVIEl2RBbjN0lqsKwbpKU/qdI6C4FfUJZBm17SMk0jkhfy4NCecC+h1YK8o0Yd7xABcVee9+PDV9KxhrdnvpipwFbpyCirB+fSvWIZVUS8AhmRCMjYzpdC9Y2VYTowaWhYdcDX83S7dxmeKSKz8E4p0lBwo7BGygHtWMynWWoMWBIVKPcm3ObfYVaslpdTb6Kz9KBeHe5eQy0FBsfEtRlXXOYSxCol+C1EUGu9B+hPNgS6kum4+njLAcELIMrAB4Io+oWcVA44TDa0ThUlY7CvZ1bRBJzh+Oy3PT9pBzrkfCmENamvxuGCcGtcUMXkSG0lI8j9u2UnZKxNSBZL25LSNAz30uLmsmmHxzSkFOaszn/u9KFuFEpNdmJEOJJrvLVqR1PxxLCMRATTJmAk3bYvrE2HXXNonU0H1khaiBO4/si0ti05/G207XNPyJF3Omx1oawWGDHbiJfvmMQAO6ZBBYZli60S8YDLQ2NhkMo3PQWs0yoOTN4y7NBJA4ZKSDbanCz6xxCM7YoJ2dclxmlI8AUUaGHSrM2PTZWfLJUyZ2Wow91JZYc0SBGq5w58sEsPKwES2qSRQmrYL5FUlLFOLrl/7on5frmy/uX46klh4nFLNwQJA2kXyze2KUS7srv2/s6H89vbQVQeMpWz7HX/nZ/Ge82OqjHbttPz/dvX1++UGWP+XZ9La/3FuRv5+vCO9fHtk3I12IBsynUl9vjtj7f5evl8Xm5qZW553nDwdftl/cbIC2LQESqty/C4ON1kNv3+/ze5gr3x21+vD6hRXe7gqLscv18n6Pvz8uXgq9VO6S+g2/ue53nr7/5sX/lX/2X/0f/wP/k1/w5v3JUW+2jf/rmnPx4rIKdO4v9dlGYdBkJcRTh1Bqrdp/iTXK3Eu24Ox9Pr9vcdjAQNV6c1xMD0/4M/S4zHd5GPPnnecRTY39AQuSEfttRpYJOUjruWoMJzD/8hR/8yNffu83pg09vqqrd8qJadj/4U7/w237b3/zDb7+9X//U59s6//Ddufftdd+7G9bN/HzNEtD7WE/RahCo6L2qGr57378orOLgflXjzxGJEsQpa++QLx3crnM7bc4LLneBR/szPF7r+xcCuzUt988c9L4kfvMZwby/7/jt8+cfAjon3Z7X3fw6X07zfHtN1cyN0zGAzokRGK8CR9/wvO8R6fFdaCYqhrSoOjgjMTVyG6g/af8W6Qi6xkVOw4IVU/5NSbUAvJfJNvQFgXEphFNwd2qp9TV4hAM/BLk7l9jbYyjp1vyAuzeCP9YZuHRXqE5puZxD0jYCW8OfzPg4o4OWuUZo07k6WoIT5vFtNEPXUfXLdG7X8MZOtLLKYNCuWxOfj55iVnihJfHd7eWcxyIxSCin47ma4/GYjmcZpJKW1ZJ0NeRyOq/Ler5cxqNnfZ+HXSJqRY+yasulWbgNJrRTMdyEYKUqlI7bieK0UHKRleCyLNVjN4Mq2CACKeIjjsZz3b6LN5CS/Tb1FHk1NsD7x/2pFUr73p8g5sZ7KufjqTIwQRjiiWEg7yF3v+sFMHKfCoZAkAqRNcOxKpvGJEmUxl7QUpJRUlA/OTNKcs6OlYrJXFx69ZnvKm00cTdEQ7QY326//Kk/7n9k24cPBZtUz5Vsrz1L2f7ZTl0pw0NYwYoguG9TMf9czr25pvGKUYLw0wuDas54VEF79e5j31nY0j2CeWGE+2uaetwXs1WY5JjxaoOAtqYqNXTf+5Lcuf2JZuTR4AoREdIpAy7khnTB5nqfpQv/oncBI4IYWoOW6+3TN596Sc3udRKnDW0yLgzCzJCFr40U4vfWibFgpdmD+sVdPcwwpl9Evwg+7k6t56JjQJkHhtqureRmTXDmejqdGzousVXoOWqMEVFkEud56VFYFhq7+D23y3w7HN+2r3k7nanzIlmkjA3/18d83La8edhjjHeIic1mvi9tF9/KDoT/+jSd3r98FpOOQbPL8mTIsWAerE7X++3ca8hRvI7cz6dplrXTFBqVONFQOfusjOnVoW7aVlgvDIpfx5zVvMzny1lMuPm0k1Hue0xJKbEga3cvF1+0bYyZ9FGYHYW3hnOixjRTNKooBVUqochRsvYuc0Ir5tNfEdg6I6UO/fo4vZ05Mv8l6kAJ+jdNE6WEekMtoMNNM7E9FbVXqUJNMdaxz9m13ItHpxTecp23p73yjBt89lxJdlFafOk+kZ2zeF3Atw0K5KF2Qq2wB12Vr9K7nNcirDEqIYAl9futIvp8lEJw6Nvl03W50iUOdFnF8OU0YRN5+9SLxrYj4IuxyEIIYUGhMbWdnfPTcECUrB3ahVBI147xKX1Ii5x5LiJ4agM9AbtVftWOAmuIvCIsmlA3ShgpybvaY6dGOt2WGwRyMSLgL30S1OVg91l7Zwq7X2/3tzPZPUqs9XY5XpoNVqiIxJHWNIAFKImvpvO7yHq73K43Noj2HUEqNVrVECoE+pukb5qOKKe0AOvR0CeNLvhqCUX4dllvpAfyjpuUGNSHHtMPY4wDWCs6COeGQ6TsZSm10AQ9yQW+tBqklFGYVMK8F2JgQjUmM0kohTqsPaoicHc3ZtWsl6QWy8UVNG4Pp96kGPabPXc1KaS4rnimQOJxHaE0oaZCvX2UGlNrVTbNOOzJUB/RVqWw3TZEeziSs3k9MBcmNzBoCbdA4cFWXkzH5naEAYSIX4eF5lEsyVdxnd5PRyrwxbfdPtI+n5udJtR6smzwXk8Rjl1RNQZyo3fgTfL5b+h+nzKL+NyOUSp/UVYR767aY/2oXqiu/a0FGh+v7iJKlBzzWE0vJJKF/mO0UacEyZFzdst3/dIVn6BOLXdRcQpyFwVyZnfz3F8dk9uGB8fQRulTEDlxEBFyuG4Lm+P6WvAdV92+fDmfp9t8pbjokd1pvJFApbfQBC2T4bcWLOzkpgTvSeyOZb0CDUpplDLt6fShxXmPgXIsL8N0kxBLIuJYahss2aIUmpsVG+e6r26rb1V6m83YCCzUg5Mut21t6K1sYtON3LGRcVukKmqm42FRqzdGsOAhyYQZ/Dlsj+/k++N1vJwYucGlZanE7qnPj5GvVlX2mucqL/TAeWPOqlT+MSgjn3bgHbdu2utN8k/ut5nxrSfyT4f5Ok89C+YKTPWYpkuzPpvnuan+1jbrJmU+nQ7X+3gqVkdqG9s0fFOZVWG5vrUtvewEJCm/yDyChGw3fxL18roMmMpHi2KNPEIfOBcnKp0jUmp5uHwAVAEoVI5HBml8/Nv321fElopOafGpXMlfvZfuMDVu9FQglrETwCfK9Nhw8XHsLio9YpCh667ucF975wXowZlc1iTIqGchfltRFNVUGopQQj2+9c26TUNLzIv0lJ4Mokm67et6vbYXAHD6WFy7TzIEMWpW4wdqTkRcgxOsqq9e4HgfIyRcjwaFp5zVJM3+0EsYIUFzHDHiQeM0+Da/l41budYEyUFnUmOAXHRdb9fp0B4TgohXhK4LtjwTazGzViSbaZbN7bYUtknMCU+4xr6Zw8pmWleEUoVXCXF90ppH4XCfx5oV4K0W/mDd07RvbE5fUOcNL+w/nU9kTwtn46ZmZOWLihBtSBOGSW1oumTMyjOd2HFMsQNhrfEBiIbUKXtQdJfLNOnemcZTsEg0rA0tLcfoIThOkG0k2e92GLwJRWXdmDLY7WIkxgKFjMD4yxFOxqwDC3FeI1TpN8IDYi/z9QvpwKeFLwEdU2Gij+luf3QC8tPQPot2WE4+K5SwS8vvBR6hgmbjsZK4ZJEa1OqHujoyaAYHrKV+hlK7stTtdqWReiX70KzbXcvNXE1bx9hSH7MOBSHuCZNc3CQ67BZbmLoYSQjjEPkohaCFanClX210hhRJ4qO1JjmbNJakVLU05Fn8H3dzu/zeBU56w7EHtX/qocnVcC5zZTlYmteVoB0IfAgQrm7Mh2+VeTe5ecwBaGHyWnUQ7Os2jm0EdiGuAbGJEKZWv43FxVx+29y7lo76j0Zxj8MWLzngMS/nS69Oa7S9Mef95y/viroxnBI5FGNVYrLiSVJgsZJ7kCZ3COy0Q1lIjBPZiQ4VYiFSfmrYCMswq0grya0vhd95LBZwtoJjq8ufTscv337ZtWynQUJ3ZJRI5dDK3J7x05chfaibZbmq49rvEqFt9+exE2gL95PNpOWrce3lfrmcv3y+Hi6tetOGwxGhXTW7/T5fvSVdkvz29u1X33y1n5+v8/dPb58Aoz8zSQpabcrLWVKUbCIZszjzcriOvN8fb2Csd9jq1ACVGnD/nHehK3Lze2m/fS2+e563Ydgwyl3j55KYo3o6aZyQnkQoig4exqjb9+UwHQV8w+JHbTr/4X/+//Ib/5P/2f/4b/6LhxNXrABB7E+suiQxxSNNx6lGW9fTtMzb9nB3CDCL5Q3mjINuc1cu4c7v8/tKGpz2b+TQNJ3ut1nhpx1fff39+/oOEoAkWWEArcM/p7eLJPanfvDD733z/XW+NrK0O/7wB5+/9/1vOGn6dF5vskcb5bzeH//6n/i3/o1/7d+JL+p3rFO5nHz++ABCKnYhqih7bg6aVwPHtx9GQzlNsSSrsQEFUIlfYPq7HeA+jvruWKwcNX73q/43Mvxh9iJd7LhxInKs7ionYUFM9vlP/3BDBrSH0rSZb7dEioqGNUX9ph0Ydpvp/DYGwx9vbxeAaPyfRE5jNdNwvpDx+/l+G+MLFbEMLveOej1a9l9Vy7btWXoNS2dFXDiTmxwaN1GXDQA93r9dqlfax4ONIPnTt99++2k6IFvoc2cE0ATxYB45jio4nI7nt093SuVj1Z7cT5Gzrw728AgOcPNdi4ya0ZG7K+Er1YtZvLBb1zlRWy3Y8ETjh/KmXNc+uceey2jAfa8u0kcXaSxn8BKFUeA9kerzjE/a6Q9aegWixDMTw+X/BzMcTp+UOLiiKa7mWVUlSRB1Qc+Su3mZoBKLvdCXhPP2dZ2Ke3aH99s8nsWvdm92vIzbwmd4fjtflFcRUWOA+3W9MXzMyuyvpwLENRvUSVvleEoez3/YBj1wd9MJhx5zUwK4jhRzvhyvn29jHX2c20DNECugsyzzfjr2EEfbO7Zv/fW29IjMWHwUsBnE37qEqZhRcXRGpDltnW8ZuNkUyrx9w0q53/7Jf1MJg/66w/54ff9W/w7TxOiIgpDmdGHASSoYAXl+mxg691SRoDc302FMB/6HhcYak8bBXs32mA8kwF5r0zQOIVgQOtrM4YWJzoGHCB3k3ujDeCUkUB9Yk3jeTj0a/ejKexg+lLYnf9OajYBl7gYF1NtM1jPqKR++r8po8nYwe/Nm5Q5uL7dnEFIOjGllMaBcJz6KqbTXvUd1RagkRyByFr477JUcx9N5fS49PN+KX/bhTzTF5u0u5M6oTfTLQhSM06W0ZVUvqCJk55Y4NmZRP12BDzjpQWxNrZ0mU9Uzs3AS1Q5oILg3OsmvcRCj+VcNHKoaF4c/LR5JfIRK+kyjG25vgNCNTqfLBxTGu5wcJaH5ZpwgBnvRc38Gp2NtJeZYkCWqH8t4lImLyjlRWbXPqORJlBnGl2k/ZcX3+fjx2g6R1CvYVxGiVL4cJf06Ktlig3Jyo0ZaUxHLC0u7SI4KTfLYPMgTCaU3p156c6oP4wUmfT0u58uq4mhfG4kY9z7qyVgXTW2kEsifzevyMeuIcjeby9sZ5a6bRVmnq80bNONa6VxaHfgEp+V9fvuKWF9O5wsovl+/UDfyynprXtJBp+n/S9OfwNu2XeV94OrnWmvvc27zOj29p+apBYQAIVBZpjEyGLALBWyHEJNK2aTiJO6qLMkGE1O/sqm4I9g4MZ1TLpuQ4GA78Q+IMSDA4MLEdI5oJBQsiU4Sal5z7zln79U39f/PI98r3XfObtaac8wxvu8bYzYrW2BokxnkDsiTRpgXGiEFD0vDrKT9aWr2le39uS9uK33cxFkjNdPuYXuI2rhjS35BKIicfNKwmewj3SF4z+epqZ3WRSeQLg9xp1Jdm13owtbHtQv2wVF5y1q+YyNp6IhcTi2umcEnAFg4izPq/DdWnSRs+gLQYW3+F1eCYRG+QVyiUF2ew63WZa5M+XpoaQSwAEqiyCSVcZzHZTtUx1E8VeuTYOBuZdWCsASItbuYeyigHbIU19L5PWml0Jhx3S23A1BHlxzSZHcECBP2j39NgOFfQQGHcZ2v5p17DAWIql/xVh/uy5vYIXGRF1KNxpAS0H7aZW3WqE3JBRgh/U8QoGWb2plmEbe4BNaAq0pPgsRB6SneT+xhTpDNWMHb+NQchRZmB8jy+Dhe7mGgEWHY3iLVsW361eIdvZb2XSfFGJGZk10rcJFHhlpCiseAcCX39MEukgXeDBEzRG61kUCi1iQZcaYicYvYgOYAGJMUnAOvSSR5x/0PIG1kTQ/AA508/5HWw9mWRZxIt5uqfxNgV/wB7zgzuMmQYBGzDhgZa9MOSA1HtRoFlm5AXiRmwh7z1lWjtHA1jkV7zwkhurAJzBaZkUFvm/rmqreSmK7DtCCveT+udzBk8HzAnIzR3AHciWuvGREAQaDCBtY0YFgMAYLNRV0h0iw2xdUZuJZ4JUUj9uNsHBLNVMFNj66dx40weONz5QI5EuM5EW7OD1YuvcSJUKNpldUEggS5TrzQHlpyMDMo+oPpTRvM2+HyULon3HUEAg6gS895u/J27jswhYewoOxlgx8rmk8fXRHrut+BNJtu+krUWTQe74I4aUJe71M3IemwDumVcL+PeRaXmUB8+KHDh8dOQBGNgSRxQhLCwxE5yJAzvlyLJqgIMQquTjST6OVFAFZwTGCBcJriPnmGDxdD6glIZWBg6dYihXsphq6oS3gChlzJrssSZYPrp2nZVJHCCINbyvfp44y8Xk3cWaRUDFrEB2CSmDPBbcT71EPdbjvgrowxjucKTZMBzwYqvI61KktMuIa0juIn7i2Rk5+7uBEpPJvAVoT9NqYVUXucxt6yY3XY54FMHrG8KiKUW4pm/Yd3bDyXpbVDdz62BwgCTANGxknHZoy5B34Py6BLyYbnqQ/hqG5YkXpO5FREDUNNKCE+SRxUjqEH4nz4AIJgq+Fr70UiCtMQHXlPbkt2a3ln3mbcEhmThqCv993o4VGQNhRMMmShVjrwsc4iAhBqY/gRkSNXonr3HZ0a2hrMJihwzoi+Pt0W7RE88VHqBBSQDgbTQpvTjnCw4SoqghwrTHH1Cp+I+O/2fOSyamEm0aAxzp3Mi5lGAkIrpqYmtBZD8IykPJ1P1tR8TgiAuJ2Hk4snPDt8qz3eSCkIKNTwrxWUfZgZXAkXr6XRwhNe4Xpb6IMug2ykpmIwSBqZDIDxz7S4tId0meQDyUmWSSOJJIZ2irLn0ODGVih5FRMDNwQB1mNgwDd6sa4kq+p7NPQcH0B+6ruS+2IOYGdCS0CFxbaMgJ/76fJaAFeACqaYCPRQpqBDgs/cjFOs9M/MEBLhReIIL41R70alfXajBNgFzKY4Sh74AmHO3V2thd/4xzOHQNpx6Z2i98AWF+1hOrwwIGVXiN4yEyAQC8jpcO6rUBwOB3CYMcf3aADfJ7AUMftGboAUJPhDiGpcaSHlwrdO/LjUCC8iEaJtkddMuuijDBYPFdLoBLVKgE7uJDyzp3+D53q8ToxRQl6JjyNJPhbFl7A2WKNg2RefzCt+8GELAeaEXj7PQGXLqs4HWU8hkNHYdah4C5bE2nVwX8nCkK5JuKDLNMoP44FjP5CuwOnC3eLEABqTX5H3AEsAD3GRuDkav5XlZW1esNHW+E0cGS3GyKO1G7cOEVlu38j4BC1wto8Pr0Vb4UI4JL7i0eZmpOgAa3MEF3wGpeRrdpqGhszcCiXWIgBcuC1qxWVTYzeCzUCg+RsptH7Cb867G4zBUiyur3aGj/HSPJ22PiO/wYe5bDLVd55OkvEXf+rHf/N3PnZ102UhafMwJjNwjOBazvNWxLWcSHF8LY0boLAi4D2keUPWwOC4dCG01dDj/DRxRo2ibtHiSV2ABTm4ShAVGVSOYdpkP21Ji+BJkLlcc7W67klOLnlgAMcE8dwH0bOeaME6vPaVn/pP/5fv+6EffefLX/FM5EnccK3L6urmOoVmDzq6Y88oWFoA9eKkpXHIgPaonYvLO0qabXSrG2LX9KMY+2VKF7qZFx43OC9LCM35dGpKRh+xLwygrUytPbOiHF3fhjFLuoYDBkiHVFGIhshQSMWhrjyVeZu6df/gv/2Nv/yN3zCg5db+8t6jnSetZFM2710PKS/4DmlZtlVZViXlNPRZecQYrkP0SfpVQsqHhCexaBjzbO8W+ofGn+blkYuLq/EGj8fXycDavD572r3hBXkWPeq2AEqWmeFIpiRt8iMdMIQEkOLhacj7m3svfelrX/rip1/xaRDAcrrqu+eq+mJLZ/4aZrCg2TO4XQO/fLNA4BFWaFbuiYQb9/bQQFV8iN6neTt2p/YYTiePrYm5JmbxsIJYcnSBnkuNCIV0r8nEVzETg6BrCCiSl2HsYzi7DsOvrDNjwc0gpqE/K1W9rJDRj55cxohkFVaCY1zfKvgohhgsEmELHLlUYN1ZnPGZudUNlrc4CKpLWYoWIAW4IcOOGT8w4rEthKizzsAj/OVC7Iy0wXllJ6vwC0u6amJAz225ZgTQjKUb5AUtdQ5D7hQPBZFKYuKyxaS5cDZgzgWSfAIn1GkxFQIN+HU1X3LwuWMkUs5XWVGiL1W9zDCDeQG45MJKQXAnpsF9zOWpoiTOEyPuwhX6pELNs9P5DAcxnirqlaS4Uj+kJXfH5xPlu7hNe9GlseZLTuM0KukEQ8g3IVlABwv7fBKAUshEm3DzWJyJ/B4x1+WExBwXw6ZiURbXkbjyyMkwPGfyrAAizzHhFmUilEFG6fmFD9E5K3fLVqEUx6W+bIbTmZtZ7M+KbZqAI6e9IPQ9BzfJGkz3Faap24tIBm63g2FNp/FNifN4bEcZqr7rm0Nr2yBUiIg/goG6AcHAFXCy0YtUtQ9UggfJNgtzHnKSbXZrGJiqnWIMjzNurdRgtOYZIcIdgXbXPdJWdxgBwZ53AydxHeGBDATwy5yZZ1y1GaNKnKYmhlb0ZEIAyH1twzhwZTFKosXO5i1Ws9BCwNruriJD3zO/VmR+XGVQNWUxjHMGnOCaMeTwb49eH127CMHEeRbpgdFAPWV8hgsTltNYg8UYwTRV3UDKJ9fSI3xb84LaE02I5zjE+p9zUSUyC0OVdVwso9rwyE8yKNrMV8GImRRly0JdTX1PJIXDsb8+cRGaIETvKdCsOCh9qiGeDTxrPmcXN8uBIC3RPsUyjT7K8DNuTrlgnsE5SWSxxz9xTYJ8nJYaH/JBzgtJf6QSvpYgZ/FWOgFHEmkrShzNyl1oAXEimziDyJjgMtylwmWlEoumt9OMlulN+wsgjM819e1zml1SVhGrBIVIM5P3YkPQIaB2PcckX4YJDF+lt6Rq8/HqnMZ1NA42MARUrfH4SToWU/JDc5ymDj9cwMo0Q2HH6Sz8H1tvzYHcbETNzNNwaA6n3p1HbjvD/eBK7uhcveFYNW7XxP9dtBtrK03TjkMf0Yq0EamHD/iUB/zTrSKWGBAqcRckKlI3sUDDf8EI2ulGrih0mrpBqLkuG/ICvUjvyRG8r7ShWiJVyBHWvB71t5PcCxivkvbRnaRTc1PV0C+qaCIGNxRkNc5knrGwkWTIpqyij2RQbtqmVVgnMLKeQ4anjfTa0ihWJMra9vzgum5rT15Hh5hjQNoWeaumWsw8EcSqMouqFh30JDSJHgVm4j/kY8Coc/TAvqhpIheDJVmssqNoMOm2jnkV6PEy6UAYvHRlGaIzi4t4fYiytfKY3uM9OBPpGb3H4BNMTKi6vIW4z3ESxCbhb4h5S77lX4ypQFfAQCEoBAycunYD+CDN5FY6JTDEG1EI88KAhFxDUUpycAy+4V5LgzeOY8Q6oOK2uuNxyFIaWmvzea5yBN0lHHd0Z+G2L4wdK7O8GINn8/GfofYoH5fBaUD814U/JUGnMp/btjZnxiu0Xqn9+Z4KpJy6oT7UaHALNrEoDJCCZVzlzBd9PqxHyZD7aQTuGkvkuF7pqlGFRXB54Ioz4Bg4Q6wluTxKmPE5U2WEe+UsVldlulSDWxPVGHItrItCGckwWn4okRG3ZEveppt7zgUoYToqsBApcIvsJ2Sncg7NIFQJc4wF71kgwvJqLwtxaCT8lpgNTTMNc1EmKmNSDkCnIgMkc7BwTZLGGCQxIAANuKCugjbBBS1+mdNIqJheYMropJBvBc/FkjiLW2+ixKUJekHiEwBH1GViPcuZLXNzsFN2BQktydAfVS2EvAWfVrN51At565DUrbuBxDuRPBsgEmcQcRAaThLr42IBvxgF5dR36jjXPFn05xMuutaxtDI44yw/r5ItLFb6oPSQFOPSEXd4JW5vqWtL67aFtodTVx0ahYeVeVwCXwEgaKHF0LlHryZlU5MxOxtAlJBFW2pMzqcB4MfTGAPYJw6W5Rsch4vwh5HugTIn8cpu6iWxTfcIdnYfukFfstGaO9Qlw0+a2taoWBTjgk4QSn3M4g48kTSAinWZYhfykAUVaAigLImgxoKVttg3chsSXXdmIV6AAaGUYePDiVkTahhMY/hyMIkY4VpAovurYobJtS17uZB1Q2oDywIIDu7Bu27ostyP2pxXsnHsgTtZncavTMjFEEujLlwlCmLlGcxQGSIjoeMFyBUsGWv4fSerH8pgjo3sI+zQetOEWYK8xhVxfujPadgCAqIzgZF0UgOjFoPLSyP24HzcebCgjAEZfFNcHKkSG509hIlcmz017gPSl63R03e+puawtk4aA1o1Pp6G0C5ucwYa7Ep3NSWBETNy0Mjg4XcAuthidN3ODfArQ8lgYTq+QCfBAG4enQo3KNYRe8yH+jgtHpChgCKE8kBQoDANOCETYQdhFYzINC1NcC4ATIN4ZoQTXmbNN94jVk75U7fVygdgR2hB+OddAY2IoY9cVU0qsJZr3CnGH9MW59Knpq6xnYldsXbd0IYaDuBqUhnSm2shWl0flKjpyX7nTpnuuJvMRPNb3fOzZHRkevtSN4E4xozpXm7LUMSZmJg46V1AKHGtWKprXiRQ6QR+6AkOI41zN+8wjiH3aA64xq4qzXOCBKvovFxIImLseMclBtotdoqAIFq5vkcU7cpdUE9m2ra+P9XtkfHKc9gBIVoPc1dI2vh2Ng4rASFk+4S+sytq/J9Pmo/+Gi2GSSwFkhdYxBThnbOZS7Jzn7a5oDKcgYpDCTIAZ+AqyQ6BTAPkVk9C9iuhCiSNZdkiG2Y1JLAfuNwy9c57WevHfWkQWG8XfYXM1EoRv8UU0bijq7CCxKBWA/+t6dFvH2TOD9qbi/o9UgMnT0nOTVdiJIrDrj6Iq9GdT0FUm+tCScgD5ExeFee+x7vAQZI94zzN6qaa+5GL+2y/xFlM2jYjyXZSZTUzcVQVpIvEi/48jV2oW15P5j0DMXyMLAKeoJhD25xvTkUN39Hp0m0E6Xzx6Ev+fz/54//pf/F/+9AHPrprAczaHJr8pl8bVyeNoqDH6O1ZnSw3ntxc52NRNVMKcuxNZRGD62FF/Q3N2QDcOGLOX0sAk7VSVALpEHFMCII23dqD76Qx3ZTt3eiBT9NcX0CjYN9Sgz4oLpxadRVHa9yKkDz96JMvf+aTd+AIw8aTW2AuVCSOcRP1J0ags8hpD6OtsovmeNOdiMMFY4+JYULM7OvpdLq4d4foK5qAXmSA574ntyr3ZMy2Y1GjDIECfOamexiyorl7eb46NQEJ5FTpOPZ379yZXHWfeG45CTk3cGJjjdN7aIB0ppuh6D/28Q8++8LvPPcQhEmIJDSggoMb0VTr3sXxkJ7PQL8rz7J0IPBV51BE1p9Gsl4VEY4MqpOuTXNT1ihov6iYgk8L6M5Ssps+gUpM4XEEFr1cSKwQR0zAQ8WwzXXvgkAXtaR1cxh6p3YZ4XvHi6/7hr/wp/7E1yZD/+DhbzXh3poNPrgAdsQv3c4P0AZcMua2opBw4DLTva3j1Jorg3zquaoe/2HEaU5ctUDuCWc1VUsjFZVcK8lPQ3esW4jG5jqbaEzCMMs0MEYk8e4M4c+e4q7t8VI16boeJPGUl5B8Nna9wBwCNwM6gHeEyrFth170Q5wROIS/EesjoYplJnpuA9dprQzhZlUdZtGLDFlAxsIbagh/4NbEaX7qhuYQaBsdrgM5qVqFjKVpauFAUhATCUgcUmwkQoHmdL49+WRecUVyTFq9opC7vg8huJpkXi2J5K7KUYMxHvwTyN1QuWNzbLn0TCKvoCKMrWOiAtCuDKuCKK4w5CL8Cj3i0QhGUiozgLwEZCZMHdcxwbylKIS4EaEZO/QKiGoy4t7GCh3DzZ1JWyeUAB5FC5w5lnxNMZZppJ1EEB/YSfSs0OFq6zSuVY134g8Wekp1UhhPkCxGtaChJJiAwfV2KxwdgPvCod4GdzDAlrhr33dEL36P9kuHhx+J92RAabxCqiYDjAsvuSTXhZhwLDqflDQTHlOpYVAQGoZ2a3eS9tMUnBCDLMkEseKW+6gXhm+HJEgy1SVcM46weB5XLhl5CJC4cB1XQ1tgCychcE1XDNMYMzdeh+xD6yHhahgFIN5jKYzLMtpk4nzZJDk1JYZgACMMCja6QWBEqHhqA6qPxtAv1CNtLjxAZ+SKjCUfm+bJ2Wm0Bo5lHEf1g1fZXsxFi8yuChfH7tNgbYsr4L50kQ8sy3IIKG9XKLi0nq460UfoxWmJJLO2F+MJV8XZ0W3cCOlD5EDAWfDpi5AWeS89r0rC3i0G0QPQGa0ial4R2aEmnUAZmE5ECh9D3fDuxGAr5PQ63BET+qwph5DPLjXeAHigTKucZAmOBGToJZKGeESN0EoGG381mWUE6Fx8MCdfsb5u5knjXKBsAQgBiVVMOnzmHxdSl4I8Ji4TQeguCdpiiijsmcia+SpduDr3RRWRhvEVMHdEOqj/tbwD50SXK5IYGNwCOIhCcc6gztjsMi3JgVX5OEpp+YCRQc641DauM8Q7oBC3k5vmMJj0M0Ef0kqjkibB2GpHA1nuBn4sJ2/YEDenvWVdM8R8zV4BXnCNc0jYhWtAUjoiTojjoAtad3sl80yORI+zqduqJgMYkZVahea5pCVHhmDutio7FCGxl2BCHEenZiArn18IGtIb654uUthnN8m5XAKjoASyfhxiJRiCtAKohS1GOhTIKXIYrMfrcTREd/w87v0hzHAtF/E4u8XNVkISwqAf7tgOee5SQEzAX4YbY+L29I7hdDysOJfWSWQ+QojQ4QNofn516jugYkkUScixkKtl3H3DjSxQxnBe9nGJyxRNEkC9fVrHusJpTW/gKkRx27jHhGyLPiHIvJEKkHsQCxU0h39yWWsWq4hkF5F6uKDr/OPifxDfGUcDhYaSpeKdUKMCclcjMszptA3bQusBliotFLLBxzGiGDAELlc1gKbajgsR2NbznHHhGuY2SEmgC5ITWJIkro1KC/gjVnU3tM5K2ge2ZPPgKbYYndvyLkmoKIErkAO4d4kAddmF6WaFTNAByrh1yFwkK2fyPfQtlvC7IJWLH9zOzyBEOMJDIFRCg0wJqtVeopu7ohgBAAcfinVAEy/s5WQ7r9KBbVEaOouNhS2ZWvQgRgxKKAmYR2f6l66bBMTpFQKQD6izGVbf9VNgF5/hgvCCp1sSgLmCgF77J+aEfGVyta1So2AcfT5ApobmJhFhsTMYjUtAk2ZqKhfaLrjgCAYfP8gI1pv0UgJ5GqRw3Y8RShmv0FQLNExH+LSjTdThFXFhiHkO0RlXTbpBphiRCQNJrPpJIUTSN0K9bovGdOgtnA2cluDJVbgo1E4n3QCI9Wgk8YkeM8JgY7PJZdBImWs9uCCfKcsSD48Oh2Ydm9BGyIAUuNmMBNIZgFDUuUEG7mFuW+r/cRcYID6RnS+acTpVJHVGh8QXYy6qutzGcTocGgvlTrpY1wbx6BXW5YtYEJXgNmoUivMsSag88Lus7RHaI3iEP+y6QE40NZasaAesoRUt8+SW3VFDYJ93VK3JZcIJgeCyDsJ2hAp9znosvsDg49DREWADVi2LatrRTnso23Xu8WXsB1/353OawHJ8JwYGIp5uoiBisW5qc7Iu+Ws+LVORt6JSnoZ5PzVl29TtNs+w5ExYDZZj8F2AeEoWGPk2UEhFyRKQU4ysNQuPkMPZrbrRK/QGnYKU7EuaDMteE9guK+6RI4mlHOwnspQx5gZuXkm+e9LDgmneLqmLze60l1y5n8/HDFlP91ZSLb8pbGRLvx3ubF0HguXrnByOCBixjSaO3Rnl6ap1XDXGE4MO5Y64KkMI0amN0sEFtsXQM4IAmcsbnRjAa8hDlIPujmccRo9zBntiyVV32ufZ4xGFc1oCMoBZdN5RY2TQ7RmiqIxPCMVtShSRMkZUtZ6o5KBRqp0yJV60FePpHASJpDvNk7g8JyuLxiLcghN72DL2xGIMfGQ2lKlsma/5BORiVadtXVItshD4ZFyWwl3qpiIAKPkin6fNrtpQz4MKTRX6mVByIqBikHknlpxmTEF4Ka1MO3FX8MY0P65EAfyRdrwV6nybRFHyWl6PriuW7QnCtReTXMm4kLLK6IAllr/dLUW6BNFwfScPsK48hlUB27qsSMDInGg/SSMtIndG84GW3J5chsDkZ3FL6ZBUqbvXIGYQE4cGT2gERMw4xYVCPpClBZ3UFag4mmoPFnQ1l/IZoNxCpcW40Fx66rPVXFKiEog052T44mGfMiy3wO5gKZltLFMqLYRtACRbSV/lFCHVBXFKrJ30c7aqS5DjYcssG7pfHpQANKxi8m3TRagtS6dxLGrSPyGN2CcRiJwN+9uAYULVc1UgTnzGkpgOAL5NBScitsza4GwHbmDrUNTYNHotSAWaTdybpAmgwDvAjmX0SfDW5vAzxI41MdxR/5JXo34rUBWR3TzMRjFgVROQjkkOFCIDmBQ79HIL5MS/9Iavb5B+M3QuUgY/S/Jtt7h6QjlyixiBLQ1SKMiUMQ0NCQVq01tzu1A2Q9/XTQNu47OIE1xVADYL2oraD0OvFbncHncRzeNgTpuEy5f9f779v/rTb/9/fu6bv6A5BtCulYKUwaOuvU1b1oS06893jvcwk+XsQ3Vzc9PS8yKkbrqFTLarm+uL+ohwIokgWDDRgvgYVwRwUadXL5yay+NwvokQXq3ZDCLitsrppJoKXnLW2LMoLSPwgZTukNkQhxCW6cFGklUyNOjs69Nw//79eT5dn3v4+tgexwc3aOV5GtqLg4Iad63bfjyn0x7ao0cAbD79fUADmPthFcLK1SGu7IDZ8uIYmr4/k1UiLaI/xAWww3y4OODnpOWPPPbow6sHVV0hS/vTmcbAyU0ZTn1/bNzqfXV1ldfu/7p0nVFyGk9ILzgAJkqWpKWRLq0liAgpHYBxROqFvEK9lWk1zMP9Qxuhg0SbNNDqechcYT1OYw4jQWEL2biTPHV9uQ0dQvTmdFMFt9mGpu1PV1VxHNfxkct73dYD1EDKTs9deVEMLorF67j2fupv4qRDNcBnD4mx9cd/6if+i6/86u/47u+ZhwfTeJ2ft+SiJYSJDeQEIEbI45YRujwjirDK6gZAxyktuKBV6DMSP48PHCQS6WpZPLx6eHGANfkgrkukV6p6DOyuGlvjGkwpGl0LtJYqcbCrJKlfu3FpfGwiDJaOQ/8JpWQqQXYMrcQdCUQcYUU7rZTEVSCRtLCiqswibDp7vCMxTLSt/TD6bAqiHLp3EsAiy+rOKQ9bhjgkuFhGA+dxAgWz5bxaF0dZckHtsEZOI9knoCcIhWTz0BzQWnS8Codl7dVwwB94zFecVdkQunmVz6gRax+m44a+Gwhc95qXLYk/iRN36bv+eHGQSbA+2luIwnqm/aAi6VUBN6iCiO/4UDYMjltvbmxkBNq48IUkEhdTyDImRTENLiiBDogm/lc1YRx9+DJcUBceRAtDWwi1vAyPA6EwpMlClpRuNcVvt53Qo1N8bCX1ALWNTTPWcZpC7AWqFP2DDsfvHBh+c0dY3g3nNrQEWlFkcRN35jmS8ojbt6OtsvwvfN3byEnQE3Aw2Er6kAaLdGAmN/RDeB9g6kZ+fY1fdEc42IkklJZrJoNVQQcR20Ft3NIVEBH3nSviw8PgiphYqJ/J1lKE+8QdyR2AftirZoRDGKe+8GEi+JGqgFwFmyJSQx3mecRXUcrRPfjSWoUGigCjaWVkVg8vNBiCS0Ndn4G2mz0YEv9wAIhseooB4owcNyGMrF/4LHoYQefyQwxYPHUJpBksGGlrYgn6j5wlr8BZ8r0nzwFBZsbKLt7w/rzE1Vwqg3PoTvxg7odlpGa1nvU1ONt1MVgYeLdnUTLYbElLEQLUg0qQGH3HofhAlGKYBNvgyJ7oFPlMQLBiTdt0WpqDC5kkWELmr6IEeoLUKyzATXDpSPBCITkPog88DaFlcLgtbg2J2xiCG+UD1uAx3lAtZYZTxEnFJK1rgNK76CO0YoBesGE0ETZHXzJWegVXwhCElRGFsfBLTKEHbm7sRGrMK17kg9UxyIxvOYMH2jgwXAur3rZH5eEq4LnOfewLTcLzaGHsMCZWWDnDP01giZSduABSGDFvAz95P+bVlsn5uAsLbZTPqgC4LfqoHSJe81Gfo09+FRhrPD+zQgPFmqtB6wYmviVZujI/uokKgBiKClCX8LGLjAO9FiJV1Tga3/AIYa7C9cE49S2YO7upDTPDOTAxwoP44zquf17dyEqr/Q4w7lJ9sgY6D4CAHQt2UDTritgeML2ttSaoe1pDr/Fzos8B4MqKYP4TJRAto5uhpDsWzOkSMt72WJbVnbyuMG7WrwTCZ/OOJNxJWGUR/ob895FbscpAC4kdIBhfjGCNS+kqui9X0wk24t6Jd30j7caO8WJE8DHyV5R07nZR53MLBUMO+PKv9dM4XaHDOND0zRsxDNgc9EJn0Pco4OEQXjZm7SYoZn7AH0MMYznZQBqGrMdvfcvH4nJ3PoNFiQYaIx7Hs0K4wm2AY21szP1xwsXGg6oVCAYF4/z4O7HNXxmafkEMriJKRpocizbwMg3AtXOf1qGj6nkxz9FWriERHbgdThvcBugyNNGPzJAmgZZxCxNj6suxY/5Mio9j04To2PQIjyFH5G0oCk9CLyv3+b8ELdfz0yoB+4d26bcaySwihkLuyilVLAojNTuKaIQ7zbOoFM1oldngjXArgqduYGcI5Aga5K4T7kRriDFSmoAB0aVchOtuo8ez45cQASjE7XApXczj9Zx+V3XrxZhmI/J1pdRzHwrPUgUN+CMdgjIJGafwaLprTqAJcvienyFLLj6cyB9oEnkD5swZN0HEBMPTcPEUgyOJ6+DGsSpdFgtzVUHwx0sYc0GD1MmdXAKMCy5AAHSiA0EA8HWPSaQ9rtkh7tQc9EW9UapqopxwSNDtRTJt3TgCiECAqEnIMIy4O8PERZbVrCyNR1nwffMJi5ggAe9i2GVRjutmn9jg4zByRyyw4P8yjhKA9sAi9Ix3Mbl+p7F0pwjM2s7ObkuLrGnQkU7101DI2iwf/8dEHvbviiwVj8AJJ5KsOhiAsmHoxC2kwJV5Ic6WmfIhrWpM1zawiQgfc0XAdKnKZiM/LF05PvcrTkEnEH8oi2Ee8cPE4+OWhCz35C7am7U/Xj52eXxx1d4/XD5aH++2x0eKqh3n4WzJo5mWni7t5Z6OqnY8mxwKcDaVptMY3KNYpC067CpFF2gopohi++Ru9Aobl2QHqavBsSloiIfQ/UlcqDJU9LSP2xldd+/i0fbuk6F57HC8d2gfvSjurv3aTaewp12Nn7p+BowWAdxQHuFn8xGzlrSSrUyKbjzjrsMw0Gj91mbyLZIfaYsGR9JAmBOMGQ5LXJB7NKFhdIuAWvYQSrmZVH/y0at8waJkHFm+6DQSDSA+5Yd0tIJGPOEG7lJBX0D3ll0A9rQiyG+pB5QmTMtQ01qcPc5BCIUukcYXoNq4r7msPQsJ9/PrqrrdArrz5MIPzoZ2wbtQmeS/ZaAFRVwVRUuEZQuQJgMElZCCa3HzCDibR/Qp1sVILk5zaa2iX2hf5QAYziycCABuPKGLBtN3CZBoVgWIzsQ7KAwGErWhKLEK9yQEMIJOr5iWwvBT7GDkRMzgHSxADIW6ZsxJAHmNSHMwYHZvKlf/uwSJFoNrGcAU5xxpl/ArWjk+0LphScjDq1wQH3NkTTpkhYjf6mN74XKsWO/z8CmwVWVF8HEdGmOq4Q5BJ1ciqKupED7GIODi0xUVV4ICF1McEG36tk7j63g/GBvRR8jE4xGZlpeVQ26ZcdI9eiu+wRdjedr8i3ZxAY3DX8U2fljxikZAdyHT+bDuYT1Ize8an74vazICnJmxclaSICPxwrEZboUP387iqWVoAQBEHSCdFTuZi37vyno9yfMQuOrgwxAgMFdKMKweQFGVXAQHujV1bAA/aVC044JrciOfJ+AaVT7DperQzuPICILLzsXbA8tYyCqTNV0Ys9EYM4KpO+tLeQaRmWTFqU680RvG07XMZbIKnINg8cNxwBRqeNWuMsp1RvSIdLSqWyLIhK1fkGqhrkxeMKgPYaTLU3PnyV96z8+/9Q/+Xz7/c37vvUfu39w8BGeJVRwV8sGDHlw9e6izq6tzDgWvNG0gmE69u3iWZH1wdepP/TLt/XmsihpJj5ddn08TtHQezzJxP63Tzc0NPnW6uSHnzHMPr+h4Jd2H7jRlyXDuqqq4vnpAdI89jpCehvM6903LBZer6yscYexIC3p8vAjVsAwEo8Jswf0ykHwd0+JIyMMDLjrgB8Zn6K6qqsW1sHKdVadhwlrOhjN0Fmpnslawsj02DBy+DQrIfTEMQcpxGhkaz2nSoK5oscsbkcbIwcxABcGtUii2atzjo1cYbctCuFPW0e/NBZBgeZm303J+/vnTlrniT/mBalssBNAXcmOP0fcBM/v1CUOtwPLNdJ5uzvH5VvvNae7g1XUfu+F0vq6yuj+dln3ol/HqhZvMx/BN576fILCxJ9ntzj2Kors564/nseugKQD4/ODjz7t6el6nMe6n38mFz/sw5ReeAvOql33KD/z4DzxWpW9481vyNfHsnwqIFAowIZ8fhzGShTW7AnyTZBXnXEhs3zz+zLB3zWA8BXXzKBlww8Amdk1FyNCHUFWAlJNnpEskIxFvzdz2UvAROBhEHxcLaMwuXdy4U+mzC0Q0QI/BJQAkT8HNnnDtwI3QJiCF/q4aigxLlmTNSGQbR94llKXU3kQbCCam+GzTNufzOYRgOuujLWbCTroWCKATfGaZbZfEwthxYV7DGW5vU5JZxY0XABzYSBDIgQKt1WDuF4Ataxokprc5EvSO3KM7txAEGLg9BW9XzUIlgVwMiIA3uJNSAO+sIRLGCaAxe8KBoSQTMxfs0D76CvpbXliADiFAuFUPkTthKtnHk1V4yYICX0X54uRaUs6t8BKuSf/Jr/F/XiSYMZcMRbPhJk3CqIPp+H9cyIIJxSV6wl0js4ui5sCMnXSfxcnyyDN4BmzX9UNo6yU6vw3M82lcSuQSeP0Xv/5t1l7pzZ7XQJ0TIPQLlpPo6ClNUGUpEF0yb6ZqsR/iZ5zUUQC0YOGjQAIwZsjGvT/jMhGUcQQxuUMg0jPUpl8Ymdb6AGwnQ7gQr6IRq0pCtSdpVTfkw3QTgHFdAf7kH+nCz+OAGMFihNUNvEJ5TcOVL1EWx1ORYk6D7VIkMkABV2nuzH3XNF3+Up3TQ/oVlzxbGYhtTvBTyRSAx+Hj5OoOzDiFGXlP4e/8JX+keG6i4HaQaAOMG0txWBNz2S9EoEhFB+R+tAvfUdA7PvH4YTOa6Pn4nkOO5fisxSNsYa4F5ymNuCbtcWxw9Bn17CxulSsItDNNhWNcYMLFGOGCOwBEpXVcnJf/62t827aRZ04T/mMpCnkRl++Js1gTCWAMO57c3jPqxy1vJEFrbTF19ZBLAohPOclBG1dJOuoHrKG3YFOlh7sviFsMgjFJY3UGA5GhVbOQpDKoYNGI84K4vIIo9syOzAUOxi1tUUHaaFdlLu4tUQ4w4B7h4Hk0NJyvgmpl3vcDPsntZGdRQzeGwxg1rxOXJY+olYVQcaYJdHajFJHBx9e9n914P06rj3q0ABef3gedcw/3sXs2Bz3JIGcyfN2EETPotb+47Rr/Fc2Ja/lMK6BrAoZKfHvxNFnHj1h070vGnX3iT8zAuTvtE7v1YUHxFlK5gazLZ/Yl1n+dYeAz2An/wzOLuoZA94y8Hv9Rud4KYpDP6QiRy/2YAvaWlLlHDIIh0TLcl/byRfibl/FNkibMLPkowFy0CVHUim27qdPyf2sfxqvuyghjQIQpDsCIKI5pGC0gTBh3i8hYR0NLaC7FwXSYS2zyByW5XcEdAEpL9VVAvNOvkn7RrcKQc/0arTUWuaWBgKPqyCotmCl6ldO0jIkQ16MguReyPTYSiQ8m44r0js6r7TAFKQ2KjMFjSESFmDHgNbfFDYJZj3Ek+KbYQ2sdETpj1eM2J7mN0xG5T9J3m8CDZQyZEQBBIhlX58XNbEzjtZNNtYaCMwMa3BgxQbAYsp4QkbmEgczKRAVPMMGYGCBFvHeMIaevTG7OIoBoTWwlzZXdRFrCzDdo7XbbXzzTYKDl/MpYQG6hql0EwVd5w+9hJ2wVj9vHABKJXGA9AUQiivXHbCH35rNFJUfymZh64AJO18Qk0JHm465x0WjRuMKduIcLmZ6BNvyIKxPuRoMtcQUs5vagJO0DamEE1zUYG8bgPIOgG99AERJ0SiDP46Gp4JgU4KBZyIs7t010T8ONVXgGyDIMjcFtd5fsVtW0rcgHDAfb4CfgDmjGX9xwJHRjwoSP0l4MJX3I+lsFXeH57o50Eyv9NQfHzAaN6+tC7YER4pnd5BrWvxiXdcaYZTfdTuXB34jdONmAVyupQEODET/2PUjaSydAwRy5ODKgyVmRurCRMcSZQDj+Ay9iQCPNtbeyqyRo5gZcOWWE6eIFQWNe8Ee8VIqXFhmS3bkZFY4afOx6jAmE+zwX7LAh2hEFegMiDmMrYgwPoY0Rhh1KYDV+f3Ph8eK8M+bWkaR7sBubBT4s0/FNH0GFCao2AEuCDO7hMauMTLr4oHeSpLUbp/bycHl8SVbVH/3YB37qx37gh//ZD/+bX/jZYbp+6omnQ/tIcbgz31yFfHWPO9wkeLmUGFVlriw9OjzRM80Y8EqLFwSdx+rh88DtjsJQaZtyV7yAR6GZXIvmjEJ/aAJYNr0w7PXlxeUj5eW9rKzf/+53//Qv/Oz73/vL081HmyeePFxU9cVjA1rtdEqqdvWQxTpt8n2MUZHQHRpVwGukKfM8lFmDKLKtwQINchw0xS+xGE7v2kO1chXBGeO4D6DwSQ6k63HsIkPg0rgLcBHdPh4tZ+RKkqRaCGKgPtQ1CQNIge1FXXtui3AGF4jwhqjpWT68K+I5FambyUlO7WIElOvMGHMjcAZYi/BjBQHzVpWPkPPsT7rDgK6xLmkx9VYuxoWdSggujaExpCdMufQMh1f6QffO7qnUm4MhoAb1eDm5Bm/FO4lYAsJnajMsamjwK+aRWIIm0xa6w1WsV0JT1gg8B51rIr3EaOzCQBMNlT6aecgUV3RtdCzHOtoulONmNIMLR7EgHlt/wR+BMIISbzKE+CQxlrhWCGU5gTPupucGYNGyj54lIipbzbBM42ddvVJVjWwuctpwpxbIr2iwNrGEwU0sR4KuAeig15gdIiHHZnAZOA0I96u1PEqD21kYZCzAtdQTxkBI62QAimQXR8hERQRXUwEUeJFUJD0JXPQ3sjidAqcjUMhn7svmM5pC9AMf4Hf4kKiJmDX7+CQ8r6pvxQ88ztfka7zSYzx2hwlD8Zsbo/Qrd6NjeT7n7g8bS/Tnu4Umh5KPkpzTNQxHzu+xOHKZqZoID2xaSiyWPp4PiOp3Mk8xRgPxzwmpEDcJmjvMDJcDxS+0hnvz9QhDdnBafJgAfMPAIbcYcr3Yi7mzmGGR2nV4rRqjzLaZJyWgUe88JB0urON4YJDnQ/loebQ9N9UP9RL8hOC0WAcMM8r0NylNXsivAUKXW+Jb4AG6u737Jb/vKy7vXT75qpd015ZpcN1yDSOip58Odw84QlK29IAA6q8nr5MX/U2PLD4UoT4GjIYxGUEnmEADV8FtcWOOxYtUvLFG5uHxWLBB54wVAnhVq5XhotiLA/w49SQIceEe15natiYEyMm5Nr29f3l5urqWNZtyGlCPzl2tw1LUnvxwPF5O08B40kY67oKazWd7VXF12PncEWEMOgCLCdZpQCfrvUlyUTf9bV6/rnUV4P1H7t+7vrqiO8M0kMQRp4f6yIhz4TrAcgpFeRMAM4Lo3jauSRZXnrnvQd1g3XpdXet6cThg5m4cGLxTP99/9L5nJqxrk6fnrqsvjir/NTlc3IUtoKhkHsCVUBWzeU2FiiDhpws1wb5tbdEOa9eEZiJRh6fKeh4WKJGGLWM8lrTMD2lx7aFdrsVAXmMi8mRENTGerVV72c7OpK6jUUPMmAnwy0WRnW9m1Ogjjz71vf/4H739z70dPlqvno0cECBUEhA8tyrbygfPd+oi6ybKUxzTqpmRKvTjcQRFewxygaxKXFT4IkFGFMq+hBmYI37iNDgIF8BkiCaAwPhlsHiPnAtsMclVDaIDMvI+Pg0o8gK0QlSRMOJ1VXBmQPGDa9MC0pZQ39z0iGLlDJ/D9/MSKcV3MdEtKONUuAQQ5KQVH8UlynTwQMBScEkWiwyKBoQe1xbFoWVCU4lq1MfZUJRtbrtpMc3GA1HUfJE2cC9azmcAGAKG3hFZdAfNiTShu5gWlzRukngotYqBfxSG5P+4mSIoz/pxVP/zbuIpEH4iLiCE2LgKfQMiEJnczDNVoEovCHDhmVzA82dMRTIMAWIBIclM0MFjDlakNY9yd2knpDx46kgwvcIXTU/cY8vXgSf6RnDTOtx/3CajQKAT7wFIGu0xOeAttnXjpGeJcEeNYlZgnQ5UoDs0ClLIQVdaaKGfEePlvHcBY0ivP/7boQHIon2BaTqUlEu2oyTgRCMcnUWYTj6Lqqg9RFldQh5LXz03Fp+zcgCY0wHTPCRpHAEXwUUZYJqP5QFdDK13JGgdqSgWydYhngzv6pt9GMe6aegfLExAlyQGcbExd9mc5q3GdbJKn+/xmbgYCYxoXPyGT4mWuFSF13qclvmZu8+4LMbSf11lXVb0zun2dZhXOuPGNuKDJkMPIPQ+VxlMjP35nvxHppvtICe2xehuQ3Ot+ADL4sHoAJfL0g+wgwHUKdQntN8A4OrEaSzRkmQDXkhtM1VUlAiNj9IOxsZAziYnJI1neRinc5yNJ0Q3LWQ4+GOxAOkANCGlhhnH405QCojGlWipHqgDRZkydlnZ4Lw2K04U0zT9A4/0GYouqfDGsKBpMH+sO/BSadVgxLHxVjxW8Rcbxpgy1ryCoWU9QMAywkanxAXGGM+HGpvC2WjzHMUi1wT2RB8Ld06yKgBpBbG+7aAc4hCwBRVi5go37LHwjH95e1cLk2NhV8tAWNR0Dr9n7MmpbfEGHmXn6wEC40N+1IIOA+T9+DCjabqu/5ADMWorNGMdGuzCVLfzC9zEsuvegOwzvuJz7oBAgcNIREUlHjLXj3lNCp3nASiEPj3DwobGk/aU+NbUYXPihziIvh7DFnei17DjbLiSW20+iRDRk2VuUHRCsoTh+NWVVfiexzq4+KXKSVaxbWTBW0UQQUFQdD2Ct8ElyAYABoPPgpgKbBhGbIxZGW6zPsuCtpMRc81HRaqJyqyQNLdlYhdSK53MfxgeqNuI3tN+mNqmHAbar7hX3UMAVhBiRcDRTUbneSBHyx6YdFsmTzfNi6FzGzyf8psROWePMiTdY+g9hBQ0597cldCOE8n4KuhlpNMiRti9RSBvVi3uaJdE7I5Y6lw3RoijTUbn8jewJDRhtuO8uLs4jfA3t0AXQYrAhq0AAYkOVF90TWcUTdpXT0tCTtFFruN6V6QACFuU/fmmDB4GaEaEh+OOJiw+gMbAgoqMWBpPU2ledHHcwqlIPgkkViG/XdtvsxnCySL5TKqJuKED/LHPFlZcUlGRlcG4phNSiNMcaNN17aepihkOo0iCYDXQnHwnlq034OwMKHfEaP4l0SVtE1TxkOrgjl2UtdhrnZqmWuEHAWgPQ21KGWka09A/QHtewVJiHLgnKUJ70FikP8gtipfuXFvH3qOdwG4HXSTAppKc2IXRIUuVhvvU+BT3RKtiP4J3AQHQxehOvBqDylGxliOMJYRzPJqD662mpQST1SiubGwByka/lROCjqvFs7QDGWgQs63b+nViA83EtYHr7uamEgn1KxwbO4/k6vGQTttkPAMIFi1yfNgHgrka2V6oqPiEg4uCog04Hy3lTXo9xuNs4+MRzcqRMk1VyoVW1FwNJ3lrDyGLr3iMHC8hYRNXznJ3OdFYVlrgMHGeHZulDAuKs6xrkzYr1LRgtYyCgdQUNM8hwzJCeMCWMRvLGWpGWLTmwngCOuq2dkxY4ueYEj/8RIWNCy2oHECE7jMAbmahxwSFxGMkOiCbk+q2GviF72gpvh8s2OEKiOy8qGqkTu9TEbnWjk92Q1cVNdoIp6adGhLn5C5Y1UduLA3jBCnG3YVGIQDu44o6xgrBAt4f7zyCtf75P/mH3/BNf/3d/+bX131q68N+qM6nUwjpW7/w937rt/ydey97VT5+/PSwaw7NtA9N0oxE2UASUpG1NeEIilvix+jEIF2xfBVNS3MHVZtVD7gOszBgeALQDO/yjbrqz1chNONu2pDdeWzbxr/yV//af/edf//B8y8wvmjCZCOhKj79jW/4s3/qHV/9H3wVhD8+/Og8L2WTYW9UIXp1T8gQGuIPX0Evbp5iG2bujy5JwDVwRgwBPBgXj3tM1zIjfQKhXZI5win4OQBk1uNkH/EHhKAEjXYEw+S+WuPkFqt5kxB0j8+EiEIweEi0ApS3GG5G1DVi0F9VxyfEC7cejEg6R5CqAPErNzAqFT7BXYhmQAQ3iHgEaLkfx0cXQDNmXRgM19bNlsnTpFN0iRsqHXfjxuvEqQF6GdWfZMCt9joPuJOSw/3CNEVAkp58oAe85OIL5QXZiKLBwqj4jb/vW12GyfP4ol7w0UVg/BJKEq0+y2saTVbPuxCaoWclEuK/FQDgUEhs/lbXDQ3geuhcknm8NK6H4m9RuavduSgS1bqp18XDBKwfpc7ZIoYxN/3B+O5X2va2DqPDCn4SOkYxJAOY0NW4bkXjk9oTR7Rp9kgpvM8NVsNtYYJuOXsDFDhV4kACk4QHTcNeICQgnKqS3D2DJ1g2LWmEUYkz02qMBHE7pvHcKZdiW+noTkPTAFEgpIumVf4SjnGqAt3mqnHXoaubY3vlC+E9znSladePyBkckE5ZSib2sAFqgQAwpzC+CV0cjGQJ3zBDr0pPk4xObdYZD56QUdSs3APQmACY+nD0cBC6hcEj7gsJjYVyXI174juynivf8UxS5luoM/FTSGkkr0Zn4IEEbnVxlnRpHuYn+A22IDEF/gU91a/AbIKEY+NIyhF/tXd6Plqrdk8i4UdmwsfGeOgVRraUY8I899Ny53CwfD72VtloPzEpT2v8wqnHMW64c2k/aLthE5M5czEPlZ2zcbu686KXvfDx5172zKu+4HM/k5wframM5J3RA8WnecY+poFElqqcPIbe2mN8JN2rbR6btp36AQohmIAEBnOY1irLzst0LEI/D8djQ6a9zMn99vLB6TkAOE9rmtSdzxcXd5Ax3BQsxE6YhRgiY8W9fVDs3vvEhHFrLgBpwgdVMt45HM8TLrLfvWy7bvCpAoeDMTZ0oW4G8qokvzwe5/7cr+sh7nwXuVyPtByacDrdZIJQUpcNw9OG8tyfCXPwgAHAfs3l5dj1qCCf3gA8wRDz1E09YV61IQeiSf9Ruv1UtGE4nw9Ht4PcuXjs1F0z0OO41QYHHjRftBdD1ztRnRRX3cnSqecBbvVF21+fPQ4fMVaH/jQe62oL+XQ+W6BoibDKqi4ugdl1nbQuy/PQJeOStejwokqTq9OpvduElCHritLHNdBR7LYmZe0DPda6Ls9d15YXl3fa8zggGLtTzyg0VQsZDsl6vjndbS7LkN90/cXdy+nqqgA7yuqHfugnfvgH//EXvOVLrz/2QdCPZLHAnz1wewWMuJHFVtBzRUkt5ODcqz2ENR7Ao4Z0uYMH+aIHhwERQrpqYbqELMCu1EkrSLasy7Hz6HUQAb+Zxq3yQVTuddDHnFtbmhYRher1RGNg3qoBxiDjcfVD3Z9Pztz4vJHAres8P89nkBxfX2LxFyzTU5wAdA0ODZuXEaYzLXUadSFGsDOhZ2ziJCm8P5Yl4tAMfiNF95HThHaC/kFmmAXQxCzzAZfB/SBZ6SkKNgqEyj2Kt8k9vyUnkS9NyavKNTKANCqIMCadiVVCgtXqM9+BQXCWs6FamPTYkNzTdUEckGd14xWIBRKKINEhYHCwHWAnH1cXyT07QIFank1HAPm4qpCG4eeHZunHwqIhfoKqLlarbGI13kIOKIsBpyoTwaEgK5ycp3JySLqj4XyauHYJC+EGR1tXAUXA5/gUaQA8QQkTv8C2tRrLoFC0iyVHUhhIgfE2gQZ/iGOSJyc/GUUzWh8uQ/IFsgOo+Tf8xXcQTihIrMIleVXeA7NdV+ez7pxnNY13g1jcrQfsRJyF1oRGTOQJONrltoaQYwczARMz4A+9YE0fFLoFXIwGHWA+ZGUBeGNcBhO5rghONpeJmnLzIpEvpTIKcA6v0UWGHN9CqtWwKOZxySqfV8fgKVJsLPtxZb5mxQOzyaJJN6I2NpIrZ10j4ivhEbrRSyZUC40hLWS8+SIXwtwEgnyTISRdPyLUSxziOaKnsDhtBogD2V7/s+5LFGEwsuIDlLzlDziDHhOIWstPqm94gzvRP4IcRMYsZMboNq2Iv2SkFj4enusRJIfmGMiLvCBNWnOfRKxQg2/M1eO5wtHaBBU5lAolS9xKw7hwC5QveSRxYgNIIGi2636lTIcDbKEnUqP5gN91Yi0W1+keP8/LIJm5dJCWwyWmQ/KKgesqTmU+d8Tg+PGiCJGurWMp/fgBUaiRA3d0i5Z6Lgal22gwidNyBCLUNxA8fCGLc/7cvCJaiVDdnVtzfd6kodAzt3PU4Eb6GE+p4TIQgCLOyNMTCA/3FpjiFXyXu5sUEr8gFEqXzqdZiLkRowUa6Ma3ebM2QcwVOrxxwbALbVjDGbBVYUa3EdOWP7TDLc7lEKgzcZa64cIFNWliFbMrrmBRd40remiG6KNtuCvDQt8Uu6kKGIp2ppKXHScREOMqzEAonzpUjB4kZ1f6oS+bBoehbXxjRu7SMhrsV0lrPfKGbBCPKMsC2y0eHEBcxwxwcue3lRs+D0jtGZkmlhE1IEYUy7r6FJsoGelczNlQ50AqKp/hi5Uz3iIA8FO3T8dUWa92ny3+UdIGgwxYs8boUh0TMvpNewIjx5V1NlME4cqx8SQ6erngGngyY8IFQESnT7QXTcbO9tbr0qJYY+YOdHCcZlJPYoAhR8+ZcC5TYSvMonO4RZXsjawA0QHPUvU0BCQUV+QGCC690UJITDC2lKQUo9CoPAME7LA1APJhJHssQZoGS1rClYGgz2MGT5jADmhX8NWqtFVg+q6EJ5FTNcpPrljBMjgQg+QTzwj8pS9DvYw+95D0BtUFdEQYvJ3HcaE5vO0hBShEqGrEWwTJ2yFjxCOepFgjPvNCbAUzkUKYBbg1gAwniK0CLxlNTYuH67gpOTxGrnK3LOFNgAF+x+BFMMWp6IB+KpZ7oAXGoU+EC1fUEUAcrm8a49Ihg8gl0G6C4Q52InPK1/mxdOFboiE3VYi6zlTnieJf+wj3jMi8EgR4O7cFVSMsmEyCG9nmKVShqd0TiWHEXAt+RmM8tYIhoP1m0ECu4w7WcQ3+Z6YkgJlBePuyDg7ang/riGkYBWmeYVPniaxW7YVYnVD1rLNb4dKBnR+zQ4haXrESx3DJHiZp3EXe2NOJTtM30w/L/Qw5fVTrR1aJo6Jb69nghS6BBWElF0z5aAX6b3SS9vgN/AXjx/LvHv1km0aiVu+orHCh/LCJOyu5XySHeGPiXOHPx7fS07VpF9FmqcBJQ5/ngJicATN+wC74Ml8ytum16x3Wpm7J4nCXum01hMmzU/28T5hhYxQ20o2ERh7CE2g/yBL1jgviwHISbHyV8YnoS69BMw/AjkdElY/cAxv+wJd86Td+x3dczBef/bve8LrXf/JTr37VS5+4+/rXP1MXd3/+3b/0V77pWz7pFU+99vWfd8iXZewYGYFCzcooOI0/TGdaSDyaTlqqGwhQhoL4cYk9nY7mdSCcx0Z24WPuPYCD0YK4DbG0T0P7yMt/5Rd/4U2f/lk/9M//1Ste/bJXvvrVn/76T37tyz/pla98+YseffzZ93/wf/juf/BT/+L7vvKP/Pv1xb25v7KW4QaREMMGe1iKJTPBDaJaINJ1BoYY9WEMou12cjogV1mmkUEfwdTYVA94QUILu0TQK/GuEe4XxhlpNYxhKUEp+iEMO81X0YB8np7yLmbH4JgGoBOUzLsUywwOjQG7FnKMWMRBRRimzjym1ost7zj94gnHKLn4bIFpncnNtB7Ai+vLycSepDk7v8FFozpO8FsJpSx0M1zfRUN1GFzQwc0RAwwRTikMi7ZYzFAgLnW3yQOV0Kz0DKGjqbCDsYQXY1Fi3HqXc1RQMvztxDiMHmGCAGI0aQfvuiCGOLBCim0BAedOY1jHqhMdonF0cLaqgk+4EIagQLSuQLc6iyuSa6lzMJzC3aAh0ggHCe22wsjnSargG2Q+9i/LaRxAHRSX6wojITrDrqpmyFKYA5N5JjhjnWfdzTm0FTYwxgd4k/GCLwQafNMqd4yuFaNFHV/m5GmGMZ/nH4Jw3ye3F2GHqKL5ACNewW5SkplDVYG0BR8iDngLLmDQgWOiEPqizQgVUAJ7YxlARsFh0/QALLdayrBSOZOgm31UgCPsN8xDVQWu6C/48u2EOZge5cIOqGP029Vh+An2Wbembry++/jwIf+aaTGuVt20syo3mtGARZ1qYpxD9FpgcVCVBjr/KJvkKbjlNA+3ReLKqhVfoLUKHxcxYWmJLfnEkzO5jEsPaBJjxv8Rl3F4ch+YSDCJ5+n+idTapQ0kbKaF4AauCYAYyJ76V9JHIlNliiZw5ozwpAkeS4/rAd0T/aWx1hK3ipypSNfuXF089su/9FPf+4//x1e86pXjgymtFS1oISij79e48j1nMDFe3DnflCGdJnJOM6J+IE1FYM90vK3auLmebGhqLg/nUxegwRxwxTf2rK2Q5TbDp/Tq4NNwbsIxC8X5+rojTV/W40XdaO0+1sHTYSJom6Ys8Lymqcb+VDct0CERwDMwyjzVRc1AMHBxbrLV253GS2/6riZd132stAI6cQQJIleb0LtQH7p+GMazSjYeXOVJPS4rFCsYCFJ3zDSa/ux1c6jbpoGRneZBt7lBgQChQ49eXkJH9OvhCy/cubzHcHNHj2fJkNmWZivPXGjBczp/eedA9HnEx0CeCSmHUCCYu3t3DpgTECCKFy6eNZ421BNcugw+0h4PyCougrL3HPFyQdaDnDF86T9eSRYDXDBs9bp1F80B6JiHqagb4sW9X2ZUic/IQkpmGykGKqVKc7QcbhPacvHRmgQMCXX4tfd98PN+1xs+4zP/TzcPP8rtZSz32MEaBYMLRBCRZAlk3yBcmZUroY7v5ek8xuPQUQS8jpCYnWlFgDFABb4g2MetEG7vwg15V+oRq0ByV8WCMabtaBt0F9/A4/jRaZlSym6qMIy9qx1NX/wuWt1JCz7HWJNcFDUIzwe4x2pFhMAnXKA01LKlYjCjn0ZrEYuzfmh7EKCqyDhyn2wggtIPSdDWGUsmgjgc2AXy8i3uya2AQL5Nx1TRFu0s5iopiTtMAC9YQyA7ht0UfsRjnIJCYk15FbiOu9WcLhdbcA58IUekxSuAKkAffXK1R0YgjDbJhMsWg1WxwJT1U8/1Y1mB++GySrFaPo2oD+xKJzm6vayqbhz5JpZ0kpX3oSPIwfzCdYv0g3YCGDAmlqfLZvFYbrOkYb3HZ7SbDYIjhrPJNr+ASMAyTmqZmCDCnFjMJB1OIXNhhDyWDu1FlsfdpGySDrNhSd/MxOAhBtUYrrzOv/7r3hE83slTRd1o55Yz+sWo3HKLZ99I1VsWKk9+8bEgWQEaxMGTQ2l4Hep4A3wbBqKr2g8YBrvphkspuK96kn9BNteMbC7MU467k3FPGkThsgbCEpxEmFhLUA3gk2bMeCkCxSkskRDqin0WOPCVLZm5DgEPSfIuMCA/uzlZ0cwXcHg5D9JSaIhg1ktpjDNgKKrEXAuHkLGEWtwCRPFWWBuN6mKfOFVpmu2nsBCOgwFwW9JO2sLnua0PKXMXm2QA9qtF6Pm/+xegc2+L5SEuxGUwsI4bVxyUOImcS+inW1UEsjJn52L8wyoiOMod1lfWW05TFIi/BAhNomk5yld+BHJjr7lNCAg1nCfH7SxaQLuePZQWPtzXKTUlBrqFuMxKqVK9lfqkQPyduEo2qAJWt7IIMpILIXtqV38QfiZc+G4snzVFcB0NgpRghIY74pbm0etsGl0fvs4DOS2NGrsB8oBX8A/lady3xOjCvsoGHD4u2hs9IipvgjQGjGE7Aom+WCayIg13AMawrfMgjD4G1RV4L8pFhtw5Vms5+glyx5MXLJFWTtytLoCC0Pgww0qGHE8znXjRMoVTQm5IJpnjIqO7WE2vB3gYdFwS4gVwL2rvuLqOjGZVxBhN5da8m5IOkdWMA6nQCvCZlukF3Azj7Jk7QbAgTUcdjeNNCBeEm3SDSa144LwqL0zKeBEmQsHtDK3Ok41jD29qLOdgETxe2F+2uQDEaBsRva615+bSJOctBXbU1Z7WoRqmgdTVYISZKkdhRpQ3gb7cxjTxgtnkZl1Uhc7A00O9yjWsmhQtqE8bAiI77YsbY9Kytihg7Fpyc0k5QxnnOcVsrgb2aE4iVBzlAy74wvVAQkWQyQD9zsq6meeRsCIBoGH+R7HI160vI9OEWvOUdBLsjEHXujsC5Pa3bEFXCChPuNCesdyGzOBfQoYgNWh3l8IyjMCemUaR13VLTsltIGEaqtTzkPVlcNFfuhDk/EJyFfuH3Z2rWRhkUk9eZ4yMbBCcS/FqKErcnTYhB6u6hFpoqlYwqAEuukTcoxtxOvA3nfDsVDss82hdzKmAGBUoHY8ZLlBJsQSVbSM5Mz7lFmW6DHgSew4bI+HAqWqrYJ1E0+F6vOZt3RRt3+MKWMaYfhDdGB0nQzuKeEABwLJufQ/3ayO+vqSz8eRAR5egs+5kwKNEUT5PUBPNDD3Q6AZfvIZ/+TJoBW6THWErBolLbD6HiDe3fUSgmMpZvwBTiIW+jntmI00w2pYwaBBjLU3qDIxknjCIoDRuT4ga8tydblm+16kJaRdLkxJIWD7BoMwaTGzpZ+vGdfUJyvsy4ADcBdmpVKI9fA1TKx1yS5wK31Tywj6E8DyLWjSalIoPRyRmYAgYK9QOcV0tEwoeXN4Q7zTMvNjVOXzYEoCT/PijBUr810VEOBKchYUsI8YWcEU6DrXQLC4xoinz/HoYsBzuVFYhhp/MgoLXj5GQ/IDzWOiBR8QUpwN9ChuyfeYTYqMNjG4H3aCTXMJNC7gmME4A2sHUnCxVAtASC2dWSPFxHCpUtXcl04ozeLAbf0Bu6GTqfQIgIImr344aA4EZ0S0oIDySb7n8DXMU+dXpBtmMCYAlqNM8PYOLfeST9h7n+t6TSdG+6Y2f9Au/+O4v+/y33Hvx4904INl93OGDfpyTuipe89TLLp544lv/9t975Wuf+Iw3ft51d31ZXCTruFctl5vHISdgdzLeCnPjZeqKAOVKnHgh/oHj4iByriS25a4zLzESmmTNSPkBpvxiT+pHX/Yr7/6FN37W73r8xY++6U2fUVQXVbK+cHPCZUCWsmzry8uXveZV73rve//GN3/Lf/bVf/Ty0SdxHkaRnLVcsqVa9gEWQ2gbxmgMfsYlfJoqlo9HreFOhFNoPY+ZRLXKrQxKi4wwY4MxV9ojniP6uDLQDWRNACHDhPYkjnFSPC2WA/AjdymaoHqqYxyNmNzqMAyr+NZPneJIIE5d645ZxAhLL3ofAsyDh2NVN6bL5EW1hyqmjFicQvWRIDQMtJlJ82AUo5P+ONss0CA5bCnDTrt5x1IIX1vGrYZilpkhoI3Wa5yH2CqSnHgwDUhIVNB4k8AigzXIVpDphLaqfgTOUUquc4T26es0DCrpXMEGWokrgKRYSU/lu1j+BZ2yBs/EArTRfUYWhoskoI1xBz6tWHSuS+0DRujYanL3NnpoBwOKqeOau+ACTD7Hr8BYLJbTZtQFeoBcfHb1h7ELHNIV0s0KY5SWPjaiGHrmIonn0M8TxsaW3MZ5dzOich5hMQGdJgBCDBXgR5citxOIhIqpERTD78Pc2QKalzLW5Fc4Ag2ni+I291PX8W3skWQEF8oNVF9lnxK3E0bpEfYVEgLY5u+qdCh1Jqll6LgMzOLELiDRjbtnhLrmBaDCPreSUwbEZiW2Tq1r8ZUccOOrdowXuQq34gIy8C1S48eiJ29H3kB70lXzC32aV/gUWnRFzLrGB2FfQ4XEMjFkswApt6iIG9jVaU2+uk384NqZMnVye3GvijUiiAxFEoEL3qDF/MfqkhuKdZUo4UkT8m2m180eMQFNSbNoEnIujoZGklhcBOTI6hseDzpynZ4A34uqhYIZUrXdOHR57vPEBtdWbS5dZFwwM2TuMeZLuLz8wC+96x//k3c+9dJXdfj2mgw0mLYMuJ0cij2gdfXZnnb9iUBr2vp83aFapd41uwihvThc9edk2ur2gP9u03i4OOBero9FrS3uwcDWY99hT9ftDtPh+Eh7aJ997tm2ai8v2mgiHMl5grwI9EppTbIqeXtYUVU0V/2grZakSVssvRKDjJaHa1VzAhARlEMbDoiWmhDIfCQlpiZSMC+u4XpMcxAPHkU44C1t0VoQx4gWZF1QISTFxwofmwMIw8ii5pd1PFTt8w8fuLgBzzbES/eCJHk3jXz/eugfufOIelsEXy8qT3EGw8HvxLX4HvCPN90+iI34vX0uao3Ij2kwXzwNo8Wa2VNHiNykW+4+cgc1Q5JyHjsESId5/a0E1vIxhavu3T3OPph/Tzwjx7WimDW0DGky9GN2aBzD84Cb1D6VYj8cK8xOutFWYXCvvRLcObgks4TXj8m4Dft8vGh/4zd+7fd+4e/+7M/6nHTv86qo3QZrXVbfXqAyV7HRT8M2K0hkqqZ20GP4QL493dTBDPM2hFhoNJ0nxIAAsIBb44JI7sYpH8ab66KTGAIGg6BjUJ3O9GBGJQ+Z5uBkEEPDewocV8YxrIJ0/CF+y4yYv2BjFMxOuqu9Vei8ivRyrj0vuXeBL1tIlddsEAglEijuYDcnp4xSl4dGJAC44pKZ0QqR6W2cLidet7oIEXy5jzm4NXHhNwdN0ODCZ1T7poSMsgcyEA8CAO0UufhJLhb+Yly4oqeCEaKeobu8iZW4I1bHmXEDF1CAZLgRXadHwIM06loENT75CnTNfVXe0HDC1ZbMc0Lo6sGqiMhNZicxiSZSeSyx0XgLcQafhtAm3lGclz8ZVv7FQDJqw3XUx/SalutAsfAj3AulKQkRDMLoMDZx1R7sX8yzRsOS0KGlDzMNuMsKA18la0Ow2bj/8uveto4bwUH7kG4VXYQ70Cx2mpbpAVM3wEF8ugIrZX+CmfBlpCGMSXAvsCoW34FcH3fqkwZ3Ml9uxvfwDIaA5sRiUM7oC5e5q2Mi7oNEHhvIaJCKw78MIMOLoemADLRsZrB4u8VOeq5RuB6Dh7GU7kKerkUbvDB9LQRbfiZKJMI0IxnWV819jB3Gm8H2wMxshY8dSfqn38LlwAo3I+S4MqPA/3FdAxiE9sd4UWyKIdQe5K6rUoE3JGuY0MWvuAICxIO+wVVcKha19Lt9dvdZRXDFCJ9HPBRHEBNNqlMwwgV1gcsQP3kxdgOqTgUDKDAsiXvaCVmSKMaUPmIj/kNbLR/Qd3qC+61L4cYZbY22rj3BkfyhQkDgKkS7Q1KU6zJiEQcCzbiMwWczeZkoi2i5pVmCx3zY0oBgINub17miJAokYUUpw3hDHNPiEOumOIoT6a5l28gBiE8XpMQhI53Y+nNPKAX6ZuChoHyoKnkclsf6RB3mwjsYZgWH8sLYiBsucNy4wIFuMPDWO+gBSSAw4tDpuJVK38SHCLlNfRgGFypb0Amlh4DIsUYZtrKztaf6gw60kYHdqjQbZj6Jo6fbFE8YJdduWkGS5uE+8+biEZLmKvT9GVfOs1q4JiA3tLGPnsHadJxYYLCJJ80Vl/331pgtSYAFbduAMNPYJ4XnHbjqBb+IJ1g38eHNeAG+RAPsGJHCf1TAtNGHFYsaIhy9NKkbpg4fJp3ArNzd9vsoHxReQX/1aIW+OOuYAkZk4WOP/2M5Ro036Cijh/kcMrQdgMjIWQWK2gfAtVKROG0dg0uDo/+4EfBBozEAwYh9cEvanKRVaDDy7Bkhjo0G54sERXwUIGNH4JMktE2zkZB7DjV3t5loDafu6TyJK+NQJG4Fug151zUq3wgd+ktPl2VpQqtNRRVeJB/GcyaC02STNsUTWGg/Y+IPqcfOlYEr0IUtKfjRuZGZBImP++gAQodGIqnJ3q2McD0jVGeMp5UQP1UxjWPlFlYrIAweQ8gNuTwh6ISqbjmD13mAi8AtGSiGm9swuRq2i88Bx8d94jLGAR/oO39r99SB79b8GClMG0Oe0ccafJPRMMWh7zD0oTni4MPQWfflbRGHq7l2hDChQ6h5PEZZbKxgJ75I1hYnDiLIwzmSrE3CMiM9wcuhe2ywAmJSz3p7QIkZprMHhDamg13wJOBEhnVdZyQ6nArEIB5BEofaspc5rnmCPILjkVi2IJf9INglM/6BX1wRxiCF4CM/CYU656YQ7sxdfBd0wIyWk4yfwRXC3pNMRQSG1eK8Kxdzvarn5qJU6BWqgtFPG9HJsEeZYW3XZCHozZE0Asa8zYUxIQTJ4LpqByVR0SZScmLTBtOA2YXQFVIJFKcDXAGv17VXpHN1HslJIANGSi4A5YAv8hODRXgm7UFF4XQyBiBlZdnMyDElvAzAfK+ck4PxiDgHVQ/kuykjiGXkGgteAPS6h7qa+pGWOvrZNg9zRoMttRnOdP3WywE9rszwzZOKSzfB4s7UWRmCbEfXPwuf/MJo0i+QAR/A/tAib+EqMhBBfju6eA7svbp0CyfgDexg/RazElJcmi57vklDU6RXvuQDX0bGlMuPw5KGFD8f3EFMpF+mF/f+zH/yx370x37mS/7PX+iKkQlB7MPTAchQtXXbSs5Q5OHwopc98m3f+u1/4o//p489+sgLwzUpvaedGN74VUMyO5KbbZbF1Bhm/jrNOEMgG66FKWEPvQuLhWxxLaRoQqCCYgGzXD6+9fNnv+nNL37py17xKa8dH4xVIMHImrom5e3HM/QKBeVJePHTr3rhpvv73/Wdf/rPvC3ugDvna7nlSHNEm1Vx7E+EAigIyW0bKxdqeGoSXqTf4jRO+SBWGf5J2eP2wBgROz7OuKlADBwbKCCgE8umXPoJvM0YfyC6yFHh85zUoVxAqLjJ0U+ad6oKI2tIjxm91YMZYvDLGjIxparZFzL8T5xAxOe4+ey5SKAt8IObIRtQPq42LwqcS5Sj8Yw/vujVVSu8gQLAfRh0F8DITB66B5LXoUZhCJKkzYiEOHEqP9IFGxjLYfgEBEc7V/ct4GnQJW1Rrng2hQ3QBAqP2wMjFKlYh1uDFFwNQ+G61oBBAN3WGs8UJQCvM6pYC50S6ZILk1mizn10HfciGPp5wBLIA1qA2FOA4u18khiODBrnRoG0qOlcEOfcEm5KeNH8gsBUciAUt+AObrMLiz3EJP+H15HH/RlMwKpQE9cHm6sAtFif8EYANTGTAC8DPeaHSSEPJmVTP7nfiu5DjOgEJZIZPxAC3hFcZcqgePwTyQBt4zuipVblowbBhIyJNX5EBXrIVXvOqyl3b8GF1wkYRgW04ZsY2XWUij6Nb4i7thQlDIy7QgBPCU0+DqNXMSMCm829IszhbuYQoin93Rkg+BoVTr4tEXMt3rkVRTJEJDYIkM/gUHRAtRBrQ4gNT1Wz4/xPxlKB84t0ZgWbfvFFGA2M0SSYxj7NeVllayxr+1joBEMSUrfZFcaWjJHxqZVfdbKLWMkyuCq8bFYvONIFV3RCdo4ppgYmaYpVWrndfBD5b/7s4TuEgtsM3Wisc3En22xKWeaz4jLvxqvD8UWI8r/3//2eF7/4yaJty2mus5AXe32s3WWYJnWST+lMm89Dfzgc8cOhP9179JJ2LyiWFqco+3PXKJ3L3e1W6Wx0psPJIiKo2t5ph/EGgnPODn8K9TSSps0Tf2mMBaLVZVvxZOvbafXg7gTYSl91ImoZGXHCn6zh8rIFcG5uTs2hZrxQ2XvcL0Z44U1d17e1z8ZGwhBPVzRM0iXaGAh5DLdxvh9lsE9933s8WT82baMzlNa78axQ1qhXfhiGwZmxJAe+GH8fVutW6OPp5iZP1/rYEiEwL3cPtYoiLmIt0ZbD6HKrQONDOnYdzoc4T/OaWIW7ETB1OJy6K4zg/l/ZHJmwLvOQR1yCKmjqPEyM17E+9MMJKNMlkQ9zCtgyesOKBzkHD862wOziXia9ZXPvyNB1dXPRNjXd7XlHz8yPbSMoZ+vVAx+KjzlmpAIwEZp5Weo7AbbBTX77337gHW//sy992WumZx8qM/GdGEEgd2ibWHhA/uw0iZCsAkncHAMIAHfDDG2GyfturKpgjOD64KSrsxkHPHNCzkwTmTPRkLhVE1FA/OLQVvijKt7gRHNDgQRBx8hJ7i58c35xJ61AA+P6xCisxb/87/bQHNct8i1uQsNwMRKzyllGC7iKAxGbv3RiNsuIpR5CzfyG8aoC6pTBotHYDexe4uMU41wv6TB35H8GERCCSACM3J3FRTAmSQkWwAliANI882fTFJrJyPkxRo3PEd1g3eIhDAXpLtQrHoI9Cl5cx4Xzah04Acwv1J/oqpjx0ChrEEhBy7JCKmK7AugsR8V5ph0AAP/0SURBVMaPWXF0ZwBS1JoaBEQLxUE+5xNCXU5ee5wxcMG4rK50wThV0g0zusxcCd2OuOI/XKV0mpAhsyKwL07Po2jwFS4L4BJY5uNgqrkuTQRsAcPC+jiQA+PuNKw5NGBC02BiLCFeQkYMrjRqxgdSR/vQYPr79V/3f9c0kBBUCwspcxnsanVdMrZ3VRURSSjQN2BCYrR4oiSF68wG9+36+gzvuOdc3GQAKpJjvkM7GF2k2LgubkY2w6Gn5ngxpSTdM/59dEcGP7l9w5sC+hgp8i/ipm5rJY4vxnUCURthjakbUMb8LnsAN0nmExx0Jn/HmJ627QFLDjaGw49xIJuuRzpFUOnmmbvJXEGCr9FAj63FUohxv0calyJ84VYMndUl0jaJG0HopDrelAAMdmGUllU+AnUQB+aNK742T6dDcTAWNIGAAUvXGmp30wr+YLWSQDIo9qWKz9hTmzAMbhkYicYSj0Er5NlIUmFouUqWr+CPXF+Ylc9o2NrPbgzDxDgKiQyDobp0D2jGZSVPXNR9oXT9Nmyxkukb7/CHe8Xchl7TLgmOOxBXGJA7Qh6gLv7KJXBl2kNWGNXjgtHIlErP14g5DG6Xx51CzsaMgJDZ0TSVDeNoBjvvrrDgrkVwVgHoVU3h8SineDgW1uI3V68QmAnsrn4muO0aIEKayc8EpB9Tp0QMhHJm/RvTeUW9S8HHO7hSDHebRbjE3ro/Bb3CYCB3UEyF53DTcRovcgP+VgrIxRnIqWmaONWUIu6BgtC2vMPo5a7EJp7MLpCymFIlg9njyhRkWJXlp/58CIeZl1SG4DKehFzPmqZ06W8eaAA/hKaeu4kcpioaxgxExUTYliZB5DPmMxWHvJ2MZeBobNseQPMm1Kjqru/5gcAOecNbPqx0Bsj4GA1B+ozAPXgGJTjCMV2j2ern3cWQ9LafJjKViISCNeHSNK2Gi9N6667Xma06ezYxyFUdp1N8KIzJ3uxaBoLCyRoGQB8QGVyYwNUAY2jDLEWC0L0RJowpMW09ALTXHbhxlGcxcrkoo07jPdl0mV1aIjpbA42RjBvGwj9sCRBNHmPhxyrVrSuKvc9+aA74mCW9Nanb4FSJKSFQtpHFhTqT0mdyEh+t4twEn5WxCrI8gwv34Fecv+erox3Ak4nZmJnhaE5OlmGcBj4MDimAMeAGfzlTzA26Ux9L6jgf+QB5gitKuKa9M0MnXeUd+uJDfqxxwMwyqz31/rvT3eCMZ9YULqTnQtg/DofpgQOZub5XHZ9JqBrRUd2NXEtY0CJ3igs6LE7TTq1PbFuyw1SOjPhDzorFAFj7QlDF9Bib4H40QzJ0+zRjLnwLcG7XzUFjAXCOYcvFoRIubgQzSrxDYIMv1pMJUp/3x6sxAlGx2JqWmKThB/xORxLHgljGDoT/PA4QKVGwEdqeGgP4+J61icXyq5EPR2Ps2wndVf1NUkNT+Bae4IwunAIwAoKisctNqyolZHBCkAN+iGdfbKOVeHwAO8FqIINJRmiwmI/PswaiNciNgb6Kt7Gu7eaaohTXst7C5UmhCU+iXDBUAoFpXAkLW0yhy7QIuzBANFiFrAyjwQo2AdAKFP/unl6XLaXlGujOBQgYPC7bxMnk8ipH7YEFXCKdY/mKHgUTy7WsS7gZ7FDQiHu8486mPc67TuscqhpMXfmoy4ZFNi7uNRQGkICJoyBD+yIbcA86jrqD5mocfhhmd7PXuInpYa7gwnfQ6zrnhKouN2tMfC2SE6ZwaXSPJMISZIHWHqOGnTqnbnB2MpS7T7zkg+/7P/7of/6ff9EXf0EKyITtjHcB61h1bblaN/dYeuro8FSVh4cfffa3PvK+f++t/5EP7w1z7kOV4nw+V0QpTCN3qHISlYlINPffdkCSnqkWYhKLx/br5NIK5/KQP1k/de2hPp/G5vDI3/6b3/gjP/6/veGzPvn64TBBc3ya9jBa6go8oRjPQ94yPOPTjzz2y7/0viLrP/8tX7AMN+naKScC455MQx/LPUBxMvdTivMwRsOIn+E0DCQDLDTiH8DK6mQyUSVKmVQvrsbDPFGWdN0JKVLhaBbRrKHg2FVogFL6Zhk6PiZvnifSWjvjtuIZUcEA6WpWMum6fohVkQRcabb2Z41oJDkkmHQ27KMI8BvQuDNycCCpkW7JOFvUUKXo29HvLQYqftOJPB8H0p/LCqhQ6RvKrtPBjfAKVJcuxh++7kmcs+fbWl3AR6IbOlcpXHhwGp+wG/IF6YvLYoCa+KhBZJEVB8vicDnpOgSLQaIyMzHgw6IjPUFOV2nV9QO34RWIH8eI9Xh8hIADoXAN4xG8aapqio+hVDyolJYoijBy7bkpq1VdQ8b8MVa/jA+XPUZK0xQeGKTVSjdxR2wDPS0sLPxyW2rh2x7WhUEEQ+WKu93V3sBlZWFIoEXxSXOmr9KqESmGcT9ual2Q5AqRgB6LD9ngWi4dzeth6IkXIgvlCShqNcbccrPP4uG/47q6L5hES1D2Hv5RMGNSyxTIIaVqLAZBTUIr3GqZ15vQGAuUiuS4G845H8leI5A8rVgXIfGJCib2hbnaqvZQXvMBEqeJnAE/A3PrUEooIl7WjThtRCGZS3ovyCcXj77EsReGUV2NDXEECxMk7SUZhYuMXT7Gm2YNKhynEPC4IrVKLo7h4kWyjCsjCRTLTS5Wln1gP2KOq6D0cvgoijlGfhx6BpHR4fvodDyWsHeAJWTs7K1wrzq09KjyOQ+yMOhPD9F909QT3AQVDpk4eUAeOOy4J15GJ6rtkcde+j3/4Dueu7l6yUtedNP1dAKzkStmG8KjIe+madynrWu0B9KK7iQLCrxrG2jhMHA1GiLk0ybuaXK6oiLT9W4Nn5mY0EN4EEGTJ+W568ui9eBetVYGYoC96wjvkVVV0zK1ocaJTzcPlok0yp2P+zTWF3eIMyv5y9SPfXNxgI8xmQtENAQ5KoqrK8sgW4G6e14jm9yyVxukZdbcPfa958EhDpuq7gfnRMk0uaI71eDTJCEwaSH9RfLh5eFQrf1GLxkm/uDuIhDXRAZV1TBxuwxXqOt27AghUnfSwBGUD57yPid7ZUFwXcjpgBLUH70jN6FPIHAoc9cRllVbVqH1dHbIjM8jEfZ5DLhTVS/DwBdrFO+8XdQtGSWNIOAO0rqjiuYTZxgSFwmKXQwFvoq3T8sIeiEyDAEVfoEoHiY3O1/cu4unQo4I9UPVkFUwaAiuJi3e/asfeOzRu3/9m761n6/W9aZsL9H9CBx9DkXmUhilAiNFTFu4VVnhfih8p3lUxVnadUPtiZC8x5Ark4eucyzBR7BpI8chSkRZfEY2WeRc/t6mPyCuopJ+KkbJMmSMsvHpwyARSIvnIBkgbUJdJ3c+aIFw+I+VgTgNNiCDxYGCAXJJo4vLvAXoftPfhKqNAthSrRMKRIxYqBLl/wIxdxJ1PfLJ8snCLUm6iQMFv4UMwRtQxONLsE19G6+iASzsMz4qffUnJuM2WT4DT7QdQcfwZUTQIPQYpGmVFkCP0khec0s7P+8+NQw8k9wMeAhzxD7lauGO3xPo10N2QAepB1RCl5JEABsDo6TQGT0OFdQlPNELdhKTqnCQyqn7K10IqNK7nf+zkJGnDSROaq9IFvwKwnlbicp+JF/2zARQd9rAqHTsgfeZLsplFmyQZupsBsjk2qmftHTDzTYDnZgP8Pb4eauzjL/YlaPEuAKS0zUW+V/48+8AmbyxIbTACEUV0JcxKZem5XydSsOhKHG7oqjHeDIoZnBs1C/RnTY0GAhbrusAT8FWo0eKOQCuzETtOBePz0zBfJt2JyWKFe1buRGM8eNLQAQ9UVTwm/bRRWhxXHjPZ114wo3wC1KOyN0W8HF5Poh/MLS6ipMz+ioOhnLiQ7afX0wnrKUB/bSYgeE6fLPHnek8/j7BWzTntlalOKCPtB+vkrb1TAmk9wAaOmU6jX/c9gVP4rPiQjxzRApV4s11WWvFeGojzcO/+Ch2MPOLfs/NGE5nXWgMX3TPQjGuY1MdlI1OXC9wMFIMhqJ18lLkJEbbQhtdBifxJgxZuTcGHMAK4B1Dx88EMQqGW46rqhcgoQFmtrFopeXkNV2Iu6ua+JV2WewkkGiwi4VBCnzUnVdb5r5Feo4JJCjxih8YXwzCH5VXVHmeVhCHBQwGXOkCfG/mrN0N4ImUwC3K2zguIDjdIIVgCIlaogvwA2fxWVsSq0KwPDJpVXw68RWPHZYncEK6WYbgnP9truujnX2eN35E+Fjip1EMOH1xdSLtQzzTjyW0LbfDu2CKuHNRgzGgZssId4DWwxFIncZqh5YWgLDvOo8zrrIKqbsutGIdh6Uo+mEkz+lAP0BpqwiR0VHgvkviQ48xL5E51T4EwLAoyprmEtlICCziIo6kJV1hfJVYOG2C6ej87L4SRwgQGdA4KsWQ+GQ1/EpwIIV12c7oU+HoPvGuJuN/fI9PFRAUnErepKLFNfQo+lxVyJ4KH+VPDtoiprgkI1dY3eSTuJEmqqqb842+hwNsSAsn0nW2WH7GpQnacZzQc3EfX6xOFikhy3crRZuNYWhkksgNUrt4s7sLz1WdBhAJ1TYN6AI+ibM3JKhgC1Yzat3DyHDQUryFYKZlowvWXDOZrAh60oY4oyTwc8vE6QhEolFGZFjNGcapQYtFdpzNTXAocAAPkVaA5BndtLq6mw9jB2MA4YCisUjNYHNdQZ5/8V5V6YIOU/mZBtBIpb5s7UAjhT3UzWOzTHetedPwuagahLMjCUoYMhjKLIVAAxoJUkZ25WNRVTCgEIKgAfyaRJGz4Fh4VCNAYTJQTnzltsAKWQSpI9Z2igQChYaJDIyOjo10wbhYMaGTkh7958bAE14PuuM0kQVvsY9QIGx4lxujswifAGzEuLb8B4eRoGYJ0INnenUwCoCIXKBeibKNIGaMcbeJbnKL6AmxmKIbAOP8xAs0hbYsbjGhH9Z5bXZ8fIOEAR9xUR9WspSuw8qUofDOOmFxtx2ZaZg8YUdCdh0ZOJIZAAObycS0lgu4uxkMi0fN6ZCpIRGPkuWDpDcQeUMMckEDJ5Yn8BuMwr0c3pha6vxAkJSFEAGIsKET+C4+UtxPDJxDyedjthZPceDuigDC8LayPJELkYHjXcS0+OVEHyZB09CynHiUe10yGcl3Hzo+by5VEnBJPIaVJMLNgPgUo6sciVtNVxo/uufLFIhWy6baPa5BK+hOnA6PPIKs4sZWs1Z1l8kbwW7uZ6aOF0MTvM7t5QoJtQKXmvqAg62ATBWwEsZ0XOaJK+JZUGTUkEJxVbcgyGZ1EntVXJnsKM0b4rFp0n3gjdqpyCI9Hi7pxjIsdQtPXn7zX/+rv/Ke97z81S+bQMGsWTtn51wpNpz3OkeXE4AunfORSdnx3v2f+blfeMfbvya0x+7j12mde7iIeRFdHso62Fq1r+E/up0BRpiwIgOBk87cw/1EhgvAMvVd/DC4PR3aR1EJf/Jt77h753B5ca8bhibUx3sX5E399eny7l0TiZCVNZllug50JD+0xx9+5z/72j/3dVuVPxiGmjR1IL6xXMllpRianiwV8Y254yNyrGOqOcEN8g7X+SbjUraowvjANUAOV8b/wPClB6hpKoM/j6Ns8Qm4EDcFsSTpBYrUKTRGYF8IWK6AC0EKsNK8Te7VYehpCBBAquyaCDxEPQ44zGnCV7ADX9n4XXbf0NA4JRRq1TJBpE2IcDwFEENH1D7RdlUnak7830weoMalVQ3LHmonOYifqE+hVcPJKpDwYtlRD8cBPTEWp8fbcF1Z0m9AFvwMeEIilufwEucUIQuPxzZyLJtujB6ARjcwTRGfjwklAY3EQ9wFgBHEN1Wm3XSmClgwU0DygpPkIsS35+a0dQOLeVaO0trZRuwtsMTV78pHdbx7imr0eoKGBiNgUPMTV06pYH2UBMLGUFKxEAMLSiWWaSCCQiyKMyKKllTfI/ppT1C9kTiNtlwE5AoElwY3ZQNAimqkY3QN4NeZ+D/WltND7boMUK3c47rLyqMMxC4z0bmGK+yfZmJMIY+aLiBziVS7hUyC4kQGRoOMBvzR7QCxgUs5V8EYOfNkkowjVTgSaQ/0V7nDhbH2URIYH3/RXFrLYiYmhFusqsBiPhzQ8j0wODlLF6aBTGzv0FFRZ+MbDESOeyYWKZAzmmLdB5hXme6ib2KF1nojC7VxQyLGwvH84bZ6HqdqkBBWZ7F/WHBOvlEmm1tQ6R8yqRxlc3yCoXDeDudQUUSMQy5cHAJ+oT7ds9DWvH4+9zhEWQKAnnBlsZaeOHpcGiEBbLsylzBnxMltCFmrk65QsyKLh56HgdDjVtNWh4vm/Pxz7d3L13/mq//WN3/7i+6+6P7TT6z9jVSWNUl/ztqFpM9lPXnmOQnOEqdAJbxIIAxjF/28ms9mvVXbTOv1PluZvSjKwfKW64JOZ7LQA2HV1u049wx+XlVrNozDWB+O1Z45L9WUInQFs9Xr0muKOWswdHw49JrUlkf5E59iGtpo6iJvyjrj1nfp7CVUixmn5ODGtm6oDyWAh2y+mbq8CTTz6npq4nHUIFHXT4c69yl/aIjcNQt4M+aFepvLZhjPx8t2GoWDqfFIZuAgrPg2PxDDBN+Se4BGMcKN7nSP7NSvzTFbsjUnJpP0eHFs2mJNfAJJndULyso6I5RGdO6nOalIq3DDnt55lBXAtWc1/sjVMF2I26J9CITLpYu1rgGcuPq3XqeTC41Td+oVxSEnGSBdKJBwVX/To+F2UdRtsAQLlnRVBw3UjZBILh9e+n71pKL0WNV4W9xoDHiUH33+5ld/8Zf/l+/9hy955lXXH/nwsQUifC47F1PqqTdj1dWjFRVDNJX/OnWBfYkXqAvexu9jyUCkEmuxMAk3abJLAQyKNZaX4RKGFKskxTz1UjyoxP3ULGgKtFw5u0+VTqgQuBF2x/xc0szF1MkV03Yw2Rfom5Z53FjWDWPTNKZ+2JQElrYC6Ld1HCT5QmpTR1nrInSQis4BIlWZ4ZCKPnPwalk98nKeRsaMmKIHxO0wuJsJMGEo6SM4RuZCN50KUzZ7EIHv4hVAPvkjAxwFJEaY59V6ARqlKBBdqFkYqMH+rir1WHqsmWIaiC1WlujX2JHFBNBbceaqQCdmuaXoRk8BAddjboAMVzZf1qpkNPCTR21iUjATlwE/gQJlnNJvH5yLAtww1z51sBjtUwpyfRkZRwHj+Lw237KQDtZhoewFWID8aT8tx7f8wJ7WdRVzLxrg7xgWYWynREdhncaTAdbBg5mUAHQ0TlfH0XYIMY4ZJZ/kNl//de+ALebBJX85GRQ8NPZRRfkB83eup1PF+QJ9I0epmyXoo9A/QUHKQ3qHeEL1qMh5D0Af+7FuSCWdrgDnLeu4GoXMgZ9dQDUtPR0jTbKMjVdydzpAtEt5QKy1j9sjwfkTn9pAVsD13f8jmfIdfFrqwgrqcpWNZXouJT5bAnTjgBkdmIHJnEFFcdimVCZwas4kgRtXPkgGpOf1eN5dYikhLmgxwYg1EQMLKyHkCczU1trQuFQBC8h5Buy+D2RixqfTIBjN556UoLMzFZBjHQ4rutuaAIjjLis+hS1NTezJDm/cJp9RTHvIjoUKh7ki6fUapD1e2tII48GH+Icvy+jkLqOVmihZPCMdH2gaHFdlh2GzgrHCLW0tv0JqMe3ydgp67Ba1KpxcI/fx9RXMtvsgv36AIzra7udCzaGSHH1LAJaNorNZjcAINEZlqM+AZKIJgYZPKdBoSQUlEu36It5MuFim4TfTEpd54eRZUa/DUNSNh4MiCgtrNorEeLY8WEAvGHguF/C8qDloCveA+LNQEoZa1GZhSDyXfjkbowdn+zi478/pHcQVLD2tRY3CJh92PSFNxYNzYGKZkuzIfwj2ZVgDSaIH7m7z2XM708TVu4jUBBLb8uPFBcwWLuk3QqTHY/tuXPfT1s8+3KvGLltS++CtYvRotLbOV1R7Q/dhV6ItmYtuWVxpglKD9zdUe3XwILFJn7Y2Oo/Wj+n66mnTJBBKdlwllyEURoy8h3AH5DhoBGobxU4q0WAXU+CXRG6MEcR94gkiCijdHKABUhlF4JUME2wkMQ+pO8iwW4UcIWkwllxxipqYtzm3ehkYXsYB9MMVQQwwEaNwFyEFuNCT+RIqGSok+l0pBnPgkzAE4Yoc52PgX2iCcVpUeDvuC5ZZw0CEOg1YgPhY3LTe9ZZLIAnEe2gMWS05nuiaujzFDN9fMJ8SJ2o1k1Iilw9bUdTVEZTcFAvjwLeSF5BhJF2GI7AYyCgRPjX7HDpXFIoBt6tXuPDt4lgkBOJCmSwVCIY6qKuQuLG6Flcj0OiFX0UMQJ9ZLIjlEU9tpGESD0x1uQR6RnjEmY0MstQK3JsmBpwXZDmbCGzIgvp7vAKOazazuap/2X0ImtrHEIhiNwYmOaLpl6SRwJoMQekxmqCZAkUMcEUWb/uQBZMC7u4RaY4jnQJaXX2GgekOkWg6i6qwSiku6NkkZyQDxj5+FI99IFnElE5ng6yjm5ET4qIgSUJDQBibC2IxKNHKMDOU2CFeiDFBhcdMEuaK8Yuf0isrVh5Yay8AdPyeq9wKGzjGyYkq3i4vUIWAFUNDgsDg+IgaoJUuRgCxrQQ5SZo3BRJ4IXqleQLBgXDKyV2v+5uQV3iYxGxjdC1vLqDFoTQVA/9BUJetlSGQ2eKxWITWx9UvuSsuMytHIBi3yku09ULWzlVM3fVcY8cUNnIrXYakrV6hH9VJ8MiEk4/rSIvxHpEJ68niTgngRnIbDBI3XjEauC0BAry5tUon0U94HVlmqYdRhxppcpwUwpFwbOQ+b0GV8YN0FJIplE3I/jIwvjNy37tBjs5tABP4M6KZKF+XCcuq7YyzhVHX7ML6BhmZFruowQjiW8vpRmOVW1ZeTMM0n7vGVehpc+cOcvzvfPPfPA/LvcMdG7VMVZqdfNZYFopmGkYcR5kIuxOqVVtX02996EN/7Ku/6k57uZ6ea0NzRtZH3iHe+JjiC6rdknGaQtsMnWVr7Jb6pDCysaASFDWNSHzeA6lXPnxTHx579uO/9Ze+8f/9aa/7DOIm1pTym5ubsR/aJlx1N/TVKkZeL0tflQ0+ced+8+53/dqf/FN//PLiiZJUxtgDeNxzA1KGOmR93JbrAiKuhqEEb0YK3a0CzZ27hnChGif1Fdg4sHPmWDUPPhkQRyFvqSEhmMlpjIWxlFZlbyU+wgbkxMi632LdJxY+KpeUC4kEPuk3qbIbGaBSNDaaW0aGShTKFh+QTMCQVW7QH99OioEbrR7gjV1p2jwtbl0gX0Rt48S4KZGj2fUEi9V4l3hlEivh4g1GNZ8y9CzK8CKGMCnGYcEdEkYflwa60Ea+Ri8IT2AdMUkIEOfoEMQZ14kUj2HhQFf6EGCYEg/nm7NL612RMbhPzf5wO3lPixiSJAX8xKs07VbI8WUChGTDuQmcFl9RtKyYblh6n0nPvekq+tZFpuoFGgAyoARPJ8SYdS+uNo2gbmbjuADpk1Jb3QoFRVS0rsGLZRnmcSBEtXYVMAw/OPcel3PgA0SfmGA2EoAFa1qof7QB5qUPGJurRCkbO40b4jCL6hGQF234pKTGdcAzyIL28EG4JBbcd8AR/0Ab8FnMw8hHYpWdSFmtoG87IYt/AQtZWppd45554TNAlGreocJXdTRCDMxx2BBBrjd3/gxXJNgZaHiWXx2Y2DBxk7aTmI7T4FImmkfi5NQD+ftOsuLzg0AnSJ8cT9nAX2tGomJcSkZPuCKyTW0G6xC7y+RKSTxrXQtzNWCriFYSFOmUh3rhSEBo9JBpnumiAA+pZHTc467AJ95TIyAvLbxZsiOEsDC+Coxg5wn9tqYtiObgYUH9FlGO0fAkbrX2uJYDjo0wwtj3TVN3yyAB4DXkONVEoyq+XdfZMD7z6jc++szj3/nt/93p4enOix6xzFsuab89AFbGKauzdg9Dd8qqZt3SeexcCltk7eEOnZ27adlPdR1O43keCLVsOM/XKKIidNMNA76k406SuvDPSPCatqzbcNrrturnM7iaV+mUZdP1MjmZkk/ddupvYHtCG6RwEfA2DmSqpngDHafhqDVrXWtyLYps86kfGEETj244p0XdnpOtmFHHBGGNvjY/mToidbhZi3N6td4sW9IWfGSJK7sz0mK6MPGBbjgcD1c3E0MABJ+HwZLW0nXp1pXT1PXIw2Ho16mZiyFfeMuNY+dhJeuYuzMSu9hbwPLUL91VD7Il+9Kd+20gqR3nfdiLtUvqZb4ekr4c8aR5SGYugQY8jUOxn3F7om7YOvTcuZ+2PDmtQzmX8+qCkX4e44zTRMZGs0/9du5OzbFZ5q6s3CdLkuL5X65bx6/mm1N/93iBZnA1wZaSRMGOczJUe6u6ASNH1cTN+cEv//J7PvjbH/ymv/XX/oOv+r/ePPiYhx+uJZlIDBePnF89fTWQI7hFjgwkhjgZnZSOB7q7LT97XrgKFnweZo+PZFSc8oFg0q2HYZf5opE+AFekDpSEZ+NMgB3DCGjKUqZSyBTCABzEtXFq0vNYV8s8cgSgMM1TLKF2CgAGpFX1kLPMc902U98jOXmf/xNN6CcSBpXwoGwbFs+kA3/UoZ7hK7zTF672iYx+mSENGYJQogWErroNqOZqlqT4lT9WNngZVqoaLiW02EI6CraY0OFZHqYGtk8+axfBX+YZiRLCWwyFpTLSr9sHdqSrIQJ4A4VJ10+4ctO0JO8rQotErWnAJcDZJwsDLzRlx170GcaqCUbJSuzg1jRbUAGW+D2eihOPj8I4UawHZ+UjkdAeFK/KlN9gBmAUUuRCAiXWAI258hQTXpfep8BvgfTVsGBqmTuBIXEwWBjK6TEQBePQn1tR5rXjSMQVLi5Ix56Lh9CR22Mul9BCQ1of2Qir9A9/h4TZ30FYkp8ymzrcrrDMzDhzNSIq8zn/07bVOA2NlYFXWBa/XDcbNE2T5dJQ1VU++0ixWVFjSZ4k3zMjTN42dz/CAYwFrkQjGAW+WOU+LyxHk+WYyRmP+JfB2/k9Ua8gG5GV8VSfSIZalVTXCSedECXkpeIKzJgWKoUZWJDYTCeuaRwJUWISikkLRk6mVqZLNLfUid1xcmPmlqFThAvQuRW7G0ai2zNwdsPWxUdUuGqRoZ2dF8o9R8BVtQSGF0T3xzIQH5Uhaa8/ww6umULycXOapgJyB6+Paop+AFcQnTHKb33LNN6hv10hRThYn4azrafwPp0r8WRUHU5TBrcCIhFUha6yw1T4heVAiUux6T4aegdH8DOhREuBc8yARzsLp63dyIlHtYcDYsdl6EtaV/iNE3yQO1cnPQBwnUpWUzorSOutL1r8cRFdSWrE1RI3GAMw3p2f95meEL40ocZz8LZ5csWgWzQldBydQM6TyskGtAq82XdEm8JIIVuC+mgOcMG9DYYcOoVxQ3rs03mq6pxg42PD3IM/DArYhL9YnnNGzQVTWAf1AB/HhaljVBFkaFtNLmuAW7InJpscF8vLZB/mvDmgCSofVwjHr2tzp0wOLyaJjWco6hHFXGw+TAlTz1Zr6cdO2HkCFj2lY5jVJGM6ret56bdpPpEE6roESiDNQ5mCkWPZlFDvMo+oP6+yRVV02tECjLsuRHIZ5yWN/SRF79wqUWilcIm8D3+ZyY89DUfMUoiMiE6XXM790tShH87EdfQtrshX8JxmQum6Gh9Z1pBFCyuMnLtP/cRInyyviFpAJDeORxXKNwR9lkHDgYE02zLVVzqP9IVxBicQkVDkDPWLddHmykRdXZSHZsq4rh51Q3YKIhLO9A7e6o9tC+uI9lxjJtcicDNrlKg7BDIZm3iK0y2ID1yJABrj0iEiCDoxxzXNQnxn/J6ZehHFa5HVXqBw+QacaBHQZ7S7cMliCmAVF44RREXwaE9kOUGos9FCGT5qdyhQxQiYiWk7/p9olIA5+KjLKngbFoTSuBTIB7wQsygmK1m4Iq3lQsQnZgBPEGKhRf0DDnwTeKdrKjNCV3uBEoLh7gFYfN/aqSdh98tChkwvqlBdX98c6oZBb3zEHhbHr7UZAU30eY6SDoSHSz2Fe29Req78wN/yvIbdaKgAleTIFmeP4vKfWHxxmRJMdTuPATPdgrBZhHnVTgvoHd9kiPPM83rMftO9Idwsq8QGREpal6EsKyQiV6gQJeOAkCjkFxNaTOGYgjD4Bw3zaThZKKt+6kkw+BFjAPIhTnFbeMbSyBUTy42mAiZF6pMTTSucTAa1uaNr/pfJqSFYhvyZTzJ+yKIKn3MG6bbUCPV6OAWAwr+eqJflmFGIpvMYx0o1QSOhugRXsPJofH5YfCSHpTe0aNOSx2pIyEoHIYLyfOunIpRoVk+0nZxoYfwZAmDZSQJRL9YsyL+wrWtlcONI6jj8uNUSCv5Och8djbhCwlmUsLwRq2xcTE7D0aKzWbKPSRHMa72bZnMx8cYu4F5cwnUxJjGkEy4B4yJuHgRX8lqtzzDwQa7IZ8sQYE9gi/5y68WDnBxSbgA1QURAJgEpevAd2o1TCKVpsBmkYPkQqR+PbYHordmGm/Iie3BODvXS3Hk8SQ6IijIZ3/++9375W7/i0SefbO493l0/yMMB/YgvL+v4+ONP3jz/fCxRFKAC2cmWt/fb/F/82P/2v/7I97zl877sYx9/X1veR4Tj3U5fEiGrZVgyoHB53LoJZGMIrQjgJ1jMMLCT6wj+IksmEEyRvKSnbXj00Zf94rt+/s1f+JYv/D2/b5+X87weNjq5X7T1zQsPt7Y6FvXNcAJmPW57S+auv7w4/uyvvufr/+R/9mff9vYsXGBpQnC6/iihzTi5C2lO3BMw5/Ud8KbYTS5StNN2O7mrwnY8YUMwBoFGRg06rbPHxtNsBK1wA6qAK6GY4lk8APJtwVoM8SztagLWkrkmNYmrnwTAtCB9qtsDvyhW+HCcvMEt9CXXqeNzjCewRGBthXX7+Ag3XAxoxrkZ9UyhHzEdD+RlzIeQ3bphbtzTkQ9TF9rWrKMsR7eokOsispIFQTxNnivMHQQ1HRj/dd0Txo+Ri1EMe8AkJrGmTR65iEuW5A/T0oWyAae5wghlowjLYnYReyTsuEMQOyCiDh4R4jFsG1kv9AZKr+ocohhcdV7BI71UetArOOviYpBwHG43OxOJdeXxfBY/YvHCAKZlygK1Iq/yTfNr4NnOZfMEetBQWuHYEXQEjFSo4kNx+fB4N/HGeIDy0BQuPvLBiE6KmqdxSc/kiiuX5SMTFMvQGbrYyFUuW77d80CIKLsiulndM0NTAeLxRKWrT+qa1nA1CNfWMq7cBdYCQ8bzGA4BynHtk4WVDPN2p74scQCSfrvIMN3ihg6FcGJo6GzkPLoPPtyCG2xiNgSb5SRRmJ8U0coQXRyc9HUNI23qu3NbH+aUXDRCKASMMDWGLbehdlKJAwaEN+B1hh9r71WOAwwgIRgnh9F3d3wqMAxeHIaWMaZindtYGCC+j0+ZeOKVVvAjz91WtIRGoI/feZGbKP7pzaDpzDbL1EeP410+ajOUIiGwJyIjUfbJA9GRgYwO7ow9I2hzA/5gNJdQCse0G37CmeVKF/+S0E5NW49IZ8xlxZku7lmTWyzbyqEbi/qivnP33/ybH33bn/vzP/cL7ze7ZuC29SIU9x+7c/+RR+9fPM79F/Sba3KR/YZHeajHm2nNrrMxXJ3O1w9eeKH78J7dOZ9Od/KD28wwR00Odbmls2u2+jXzsB9Yep1SghqHmttDlffSHENQWpsQSsjBEMHcsFT7XSKhW5EeH0mH3OVP4GQWVrj5ahjbuhh8K1t6axBbBrxXfT9BtGbmS0cwMhSzR7zf2ZJyOl89cajaRx87Psrfx4fpXLdH+ts/eMDXLTbipTfzRXPZ9ze//txv79fn5x8+KI5HDOsyFcY2SVB3ZMMMdY4CwI1SyzMgoGt+iO10GkkZhqSu0VHreN3v1Z4vlY4OKSSt+XCSH5KtMxkBVsa1lYmdzWSMWp8+vO0TAiTJcAnQoTgIlfmwD61PxvdpYiHcW/PuelruQOXXV4f2GB65+8xLXnrdnR595F6ThWkbx7OJmFkJww78btPHr8eLi/T/eM+HrqeP41/TWtw5tPty82mvf93f/Tvf+dQnfUa5XncvXOd1uZ7O2eFgkk8akyXnoWubls4L1+hPn0SWAcz0ZILF3NOKd+Hq+LWHMIQC/W/dqWqAr8yNBs7oblZwjLHNbUjoWyfCK+KOiDU1Kjy1m/hDO8My5G018gfBFtll4VP8ZZCsoqg/+ctFezSzVadyg25X6MlkSrWG+l+2OxcNSpNshphzVgnvRRuALbHyQkBafXbqOTn3XRXMhhgVF2BycZhIYOSjaHgQQE4kgsYB0eIcJbaFs9XN9E8UZURNa8FSxA9m4Wey+7ousUlGOqmojqyDZIVG+NfHb82lM/DeFxnXTSMdW2enYwEEIAKXx2GwNZm0NjD+XBqGgfirQrVkQnzTTuKKZto3ABYicPU3jOwifPo8lHlrQpukY284wx9x8ZZwCEvEIg54E2nGM0iXwyGI+l7LMhNuqI4nrYgZFigEaYIo3UiiZyYOAhIKwdPohjhzIP7hAGbaoBwZyrZmZNyeaEJX6JnQ7R24fX/90VgKcSZD2QdWmI9yYzAE1vEhgmTxIrGYKNriKiiolNBzwo18ZhIuYznhNg2wQmHBgkwlxYPkQwmFW0gm3LqoAgk1tDHOUwgNxL/+u5xNGnH9LoMPWbrgTAFNQOF0QLJF58Q9bGrhpayDyy81OhBHB7i+YCCe8vOW8545OlkiAhcUpVHYy9mElCRTSkHu+MA5YihFR0CGJBmxiJlOMzwENhFLZBc+owGOJeK48jivdROQ6mohBhZXJLQi4zha6h5Ld9xY/YH1GQzy2yoj8PBuYpF3h/FclDUtNuenP3GqoUiKNZ58L++iLFzwlhPSC8I51DEwGM7NnbQTojYQ1wyQdBk9RH1Grz0BZXcxM3qd/qoD4eSyJt/eSGX8LC/ZozixRo8AKzt2ewVJNGbI61L5XPY+p3FVWOjIvpah7rseYBrXyZxDEHJCpGDY8CCHlyHXN3AZ63cmitwNU2Lk3HLAMqV4Bq2IewMxcBRS3p+RU3XSniQ7d91F1azozJHWr7YBM8bsiyuSO019n7mcvjI3imoVmCJ581CaHWeXrmkP3ExP+mlF3sEJcWmX8IJkUpSYnAAZt/d3PZAfRwrzUn8qj4FgX5bx8u6Tad3oX+k4DcN7fvF/f+973vPLv/6B97znvQ8ePjzhTKfrcVm7ub/XZof8eHjs/kvuPHP/seNTTz/5ptd/2qs+/fVPP/NaZC2DHP/0y81Dso5+GsKabTV5GlkpAHcxjyfaUh/rsfd59sJ9nc5DVufZ4L4YoqkEu0GKQ2jOZ11I7Y4I5tK8obrboXZUNT6FT4ChZtzGPEztkn40ldue+RNRyOGGBAD4ZZ+UaPyaVgXO1hV5UDoQHQSmz+bCoyfP83eEBSPChKtN21KBcLwrenIt7aQksqJnKHpwmlk0ki6xDDQ7L1BDWnTZwmtS1AVOzh/4mvCEAvMStcoFgROgA04HjMpiB0HyoItmAMw8dqGGndXNVp1AFXiIJvF+Xi9YzYqlz2WL3l4M85jvbrggvaffOEAR83kCilahO4lg3IzoM7nw8dWWjXBQSc7TzRgmDEn2so+Q2wB1BTCW5t0CXXQrlEM5TpMCHJmSF9M84mYez+F0utuSRfuYXWBqy42mKNIV0TNPo6TjacpJBWFsYKlDwKdc/WE6IIdCW6EsVzdduyhxMWcCnFVdt2URIY6vYQcSwBxJ71kyDIrHExAxYugeAorT7GFdBrJEIt/kXTnGuCzgCKM/Z0u+IpMm0w/+wDYoAaI+9bQIEli9JcOnCMpK33N1yIpDmX0B9xGvgSNnnLi9Y3Pb8WgevXLzJ0Ju4EXu75u4PWRGwovjYGrMim84lFY9kqyql3Uko5ZVUJmzJ5uiRQQPcIZXAUZYY99QJ8p+Dy6wFAJC2XJSGtICfAraSLJxWjzxVYm5wp3cHH8DN0EYtFRVimnGB3ojcUUHDYTcScS4NY7hwYS3hTR0/zbEaiV2d9+alOItLDtxRzqnjo+PfbWtCwLCpSCYwgUa4pnGhPIZvzHuWSCHFXKjDRidfjg3INjtOj48LUumIW4T5s4oRKgSqetSMgDVoeTGXBA6NFXC8jM9sBZUuI5v22QCesPnrdbS2AQngsr4jv7Cx3L3JQK5ZvVuPMFsfe/p9bCYvI+zEjv7Eg4tFraCaPTQfVjQ5S37Pif9liCzDFyyJXq9ZEsYtweHJ57Ms/v4woc/8pH/+fu/5yd++J//4nt+k6G8/9jlS558aqQhcR6p3sMezNg9gNO5oqqs23k5kZn13X7vqeMP/68//T3/4L/9qj/yNR//4Acu714qENyu7wwZhColxQ2VxCN9QGAG0gP0/TT6ZAw6DEcjq7exgNSm2UcuJ/np4fMXL/+Uf/0TP/ClX/5VX/TFX3J+4Wbeppp8p3Rif6+TumryUD//wkO849DenfYpXdZi3h8m08d+88Ndf37JK1/+ljd/7p96+9tf8uTTOCBfu/7oh8u7cEl2AibJVAJgVk6ANvBhBG79shyaHGIlX3LnR1QSjAp0SjIpiGVI9nlwPZSTq3Edu0gFZKVwLJ/HOYkVhM2ytgFMwBQe4wKOEbNic5KhpK3u4FVx0w0u4k6ZfemH8XhRRy+HnAEka4pWTt22i5wl6ngDHYHgSY5142IGoGXzqLZQ0/44M4u9uVfUwWIiHxURYqHQJTC4pOu+ZxzVA57pE58mPGB2aJuw1Xusoja1Xoj3kY24TwqJP21cxMUfsJK7J8jugcSazDRqG+AEBUj/S4aEF+wwt0uX29lgbrR57hUNs9QQC6bcG8oFNf04nrCkdShn4igeYooyIC5IpoimmGMRqUK2pDbvs8XciuEBSqahb5oA8549nwvgiWBFGuNlITbEUaGSdh7Rh1WhfhT1UAtycHO1eMCe3UjSCP2mJCwQdG6rMLrK0m22uQvpgE5+gYY8FhYwCXEfBCjttlz44dA0XJxe8TYhbOYPocTN72ASCsGh5wL7SuLfx6w/EAsbSjUjBlRB6Af5AxbwKcSMMAZh7DD8OM7IK9TsMCMAJOBoeNGDPvoAbG6Culsn7oL/mA7Qmawe55EXEAL02XoNgtMNOFt9KNFodAl5DGeaF3FB0Hne2roaMQX87tQgCtlipRVDEMGqVDoOfYaAwTvgDjzT/M6JLsszXBGsQvtg5dukEHDG0RWoIFmK9Stoi58Zk8rSAx+jvT7XGCiO9lQC4sBKmOJ8c43U4UI0g1BqMk9a5H21jMFHd+QFtIdPnLAmhEslZes+/8LNUVIX/lXXF910jXuUSTW5fr0PZG/Ni+G7m/6F+bmHW16NyfnJ+y8aivoPfdlbPT+hwlC5c+rLgh/NYDu+OBYuXYASqvXHfuSdw4efy5osrfPh1M97cedO2V3P5CZYb4AlyyZDnc1wzZi0d7euS2oGY1Zk0xlEGRnWXCXoRBKAYr0Ztjt1gxpHB8Yp2NkD8tYk8H0MqZYfyUjQKnRbSebKGLcccwVyl8XTkYsRxUCysqR9fj30sE2TbC80957uztMbP/uTnnrpM3fqely3YZrbQ5NA1mAU1+89l/pnfuZnf/gf/aPf/QVfdHV6lkB9JK/P80BDlnGDZRLok8C0FDMWReuJr0Hssb7gCrUS5Erm8xqqHYoD8j02Z3aPRs7woY/cESVWJT7zhMRzWug8wnJn8EMN0xEuCahC8rB7UCnfX/LyME1X6dYGrpWtxQqRNmsyLtV8mMN0aL72j3/N//6e9x7vPKrymnycdDeOF5cNDohEAFJ/+3d+83d/5u/5W9/2Tafnnt3CcLd+PEtaWpQ3B0h8fPhwWq639KJMb4gnRliFANbHyUWgV2rfPXoDyHCGMvcRh8Rs51mcaJ+KnikAkBBlOnT0HnxLPZOBhID31qRhvKwJiyr4pxVN4Ro5mSE1Lo71zc0QmtoyFxd22pHhmUPrFmNjxsQMQWOOS0jgTFiHlLQNIFM8WDNiFUHof3EMs0sfxoa7wFaTZ427Fc8pPacUsX2G4PShJqopJ2Z4fSEJzvi8x24Mow+j4L4RnXCh+AijxkM21CHO/0p2OdKMrsYYj9hlFQz7lVVGiFWQOSPiEwjcYKUmoSsQhbuEUAU+cYhvpYhH+HAtGnIQgJTbergaIBnimhI3n2Je4KKAl0yeJA9cSqDgjiAGYY6SRQLvwIhlDQlare7RgvOAmyJpxRxgFWUC5mCjvp+bpkTmgITgOckOQ9P3oKunTQkiHontigq+6LIb3CmPvFG6Bi8uoNn7eULJAG/gnR7DsGJ9j7etoIwAVLgWxBMBydbhMrnYaV1GCrKenB46vfDbXJzegFTu/yXVRqvF7AGzTvsAwKv5pWQuAPmmw9hVVeByAAU2REnRdlekwItS8l7HR1065cOgePiJ6T/6A7fAWJ4Iw8ece3THNdIZJ9WA6vcF3opbNWQxzIfz0wzA16naKJNhDCy9RtBiwOJcCihHRgnNEkDFvHjGgPrPhwcjagg1D61w5/MEUlsyBLhjPuISU0ydxeXNCDKtrVxQxFh8ZLQ86SomuuRSuwzhPEPqMSh81Elgha/F8srTmknxicmy63tSDrhgijsF+ArOxKDSfkJijE8wxZcCFneZiU+VBnQ8ncFVECgOoNWlvss01a74YljwWu7ziRVGvABURJfDO5Pm0HBNMFgPsSqTT9uIXNbnMIUDvjjpTTehffqoYE8XBZkZtzuM5LACYAVF+nFqaZgsCHYy7FwG1YoE99kWjKQrJtCHTZWQ+rtQfPIYbRwWjlSKWVb14d+IA+sv7mHGQFwZi0CeyFw+QO7tdU0qF1UH7u0KHRd24Snou90lSlUdiv48uohLzgb9A3oOOkYocBFGx91VuGiqARkjTL1DFLy5JXUdhrgAjdzKcqnrTdzJiRJVW67CE5GHARk1V0mjhLYhnZKi3ocRLUUcF829i7FqocAP/Nt3f/8/+Sff+/3/7CMffv9zJ0Di/OgjL8U3q6Q8Ptbu60W69WmO4hnuHNbnr9ar62f7jnFYusVZhxc/9dgrn3zN57z5U7/sD3z5mz77c5PjMZldPszt9+nhg64vxvMe6gCPHoow56SmWAP5VzDyaMhpq+pqGAdwzyNECOsJ6vIsZ+U6EREPVhAoXVUkSIFSHg5CLntbOHRJJSMEfKzBpxhYIovYjekJir6u2tGDWhvBZFN+uT1lXs7Lctm0+CWiz7m2eB7dqffBzwzcuEx1qImLiMgO5Hno7x0PcI8qiQ/EB8MhcIkXvBR/IAdgSKzvgHnqU2UhHYkLT3gLoCDcxA2CmCwX3rZu7bx+PuOGPX3EDT3GGcalnwo0T6qeCAmkCS5U5rDIWIVGuIaNfL+kS3OKssHpXOefxpWi7sS0DlV0lpKFDQmG1uBNilZPUAMvTFXmhSyQYCKxQnnICp7AZZmVSwJDTkRgO+ukTjrQB3JzC2C+6KGtzs3uW9s20ABBFGvzhEgGupU5ypJw0pWBGAt/VmWKwWXBIg5NiHu1/DCAPLlU2OoPvWNkaB9sRJO78YyVQAKwgH6Rlc1enGRmJ0idwpNrLd5wI+ACwxPAfAzAJVbhP7IRyJcBiunQdKgb54GQaSaMGNpCPaZg9IgZ0FlW9GKuN6BXOSjjtgWAEhuLDoiV3MOzN2DSBVbgN/7JX3NCOpRVdXw83zI2+WHhHsIBQBJnjbkHqNtPoXEONmr9xcfWerGlrD1PNxTBCWFuKMczBHS9tLjJ2HMFxrmyLo9xFgbAjeJivhkWwhMKR4nWNWm84ElnxNps6LwjZuCD2pVAwcR6IdEi5Ss1SWWFL7evDuN2PLQIVViKTvHpfCumYkzHpDo2hDhuCx/Za6/FFTM6YIGwlLK57Dx3dfDpvGPfFUjYKDFkTvoC3d2KIdcUANpGx4784x6gboajxryXL0saRiIOzwBNk/MrKBogA5jd9AeGyoHEECA1PSIKHDkG0bK6UIlfTcvYNi1EwJUxnfKS6KcLeoUrpM7DEGDxvHQVV+ICYXHXDMy6vj4SkulM4O+DWEybSp+ZtVVtfcwujn3SvfO7/6f/13/zLb/6a79eldvxiRc/8/gT1V40jxz2fiLJ9EyMtexwPwaDyCUXIXaBCQ8cWcs1n4KM+5P//J3/8z/8H778D/1Hz37kvUV7t6rXci6tUhHgZHoeOhBpTkSbcQIGpm0PEAo4w0ALPlrTeX6avg7pYjY0He8/82M/+kP//ld8+Rf8/i9+7neuqnt1SoprZpmQPoLpgXgEZKp62cbD4dhf90iVmwWVV2xl/5HnnvvQb32kP/ef+bpXvv1tf+mrvvo/RJsk1zfPPft8uHc5Z1szpaNT9CjTzcIq8ZAhGUdDatmrtoR9lC8M8oxiM6CWZEKA4POMH2FVEHOVlV31iE7lkBc76QlxBm7fzm2TF+GfHlTP2JB9W1iMwpEoI/kFfk2XgabKXBdQssgR50vjGg6cSlnrp/B+571cCNc0bZxFVcsSHB5H5QNDlBlQ7bSRpYEunoSCkmYcp75Dt2HpeeyBPvJ8nA8xAMDbKB2d9G9pmuBUkwoJeWO04ZPwVIZ8NU01a4NM80CzfcHvIRgICtfUF+6UxHY00Ige6E4VPJmO++K0dIs3tVLMgiIa0HZPyqytpHPZhk7RZ1jRkhktJ/MdiRd+iDuzSJTRDxNSyUehhVBjpjxNTYYdBKTiCsOJz7TMTQEe86S8QmRrDmy6jiQ2ZCfmUPoeQMFAMAp16bm5XAGOIIDgvyKUmxPIjMuWoXFGLhhpIFaFuJ9rNJqjRV4fkZcM23xoWpRTN52ropZ0QEKXHLmM3r5CZu6H8fiCugbtUwhoTlagz/xHma3uYkQAOPCXMM7Rn/NAO/W34DQhWI3E9VdXOQmAXBb2P5/PfKcMB2gOAzOEkP40j6QrxL3OZGWY/2dDbzrk0neoEGHuufgEo/7FMPEZWAODOEoYk7GIJ0ViH6SdGZUpn+ku3qXmY0CxiskpQQSg024G3OIflCcNg7yx0kfziJV5HpDcM61a3fGBBI0qyGzbtBovausF6V4iFPUyS1dc39sYpNrdIzgtC3pMHoOLyXjRdBSrAZ9pDz4z2h52gYApSadorpjrfPnuIf1bMnTDMRyn5No1TkVThBDaQ9Jj+ympmo995H0vf90bPv/z3jLeXHFVYOB4PHSnjmAvL+rlPJZFk7fzT/zkT//iz/zcq175OviiOuLX8AMC1pMBEgathqRg9mxB32BK+k9PC8xcr3vH5yAHSwFJgz0XwK1yxjf3MVKSjXzsTC5NhitXBVW9JWOWwLQwDoaeCnIaICjZgtyIwy0D34OTktJ0FfGBKvDD1hzxln5f88cefeRTP/11F+1FP2/AwuXxgtE/z0vTVsTQveP9H/iB73vXT/zYp37OF+7L9TrlZXsY+9kTt8jczBONK52UCMLDXYtAv89J3tIJmoHzZOkBrIi8jeO6P0ryIM1KAFisuW7jLqGgjXBnCDpBqUb5tqOKXDzC0BLe5TriH6TgpkBwL1k0QDPsiWeLN/t6Jo720Jz77pWvfNlnv+kzr697hrEp1P8Rq3zuG2r7sGQv7Mt7f/5nPvzsw6pFCSA1+/U8w4RT//zWX+/5wSLkVuHEqSu9YHBcL5mGpW1qoo330E8RWlLEsFuD8oKgsESOHivT2llG5TYOXyBNa8Y6w2/VnEgdgoV/3S7QB5c5L+4AUnJMoqGT83NBT8m9napPMnQerkI+Nc5HGgwJAbIWFyxoiku0c3XXDqk3mkrRi5dzEddYMCoxkydvcD8+2TpClMA0YxVziVm0TlT8DGNJtp6QiDG2Lr6DIPzBNBjbMWTIDkkI4EBmxEHiBpBJzE/8APQESnF1ghNKSEJV9f2gTNpXTMYPHRQAtoCD7s03kOE7bMjA8luIx+tE1l1DKpsTruBQVdeQUSG/LFyaO2KH+dR7Yiw3Mq3B14EQOh8XhbiSthimM99ENFqgkad8/gyggRvAJhiYf0HiyNRJ7643MCIdlx77Yw8L5Hj3brnSgIJKrOyIa+h5/pC1O2NNzpKX3TC6Ntw9N0hHC3Tm59YQYgWAGK6ssDsPl6bB6VhJSkmxzBYmwVjQeJrS08MPcTs9Ia6ZhAWwKcPkyk4GywoTdgAwEHDWgIZzx9uI/HGeBFmsnCs4yTHXdT3U7TBOtL6GeEytjVgIUYou8okcT2t9AqMnMxO39KDYGRijgJi1opYviGMk1QpUO7+BQ+HE/KNoi9uLIHwQj5jAWNxDVuDCUpmzXrTQK+gdIDi3B4/Wwl1mLoRDv0Ku1oYsGCjyJb84sMRA3dRxMFI+ucfFn0I/uQHNnBf0Uu7iW3NFhgbBzBXxpCLWmENOjoc7E16YLy9rbsR3Y12CfIwPKm8y0uzmcEA/oZwAlpi+YZBFxjWft+AVI8AfFEo+eJIoVf+5Nw0hPNDOilzXR+vjjAIhnm3iTF/U/hGml3EE7Mxa0Y+x8unxe2natK3iA4HiieWOjrGRLRVZ9LqPY1eWra/bcszEDS2rErKrxzaRC5Il4A4IzMVBWGkFgRUfE8bV9V7GiCHzEygxugm+ODsGyvZzXVeklFqkSJd+cEUheQltgCSt2aHgaM4aBZxnAVqmwSdz1bDe5J6XciMzRmqEZp46AqBtSKoX8ilMJIC62Q7QoWlLuVc4iG6SOIFgrRMahMJdF0ZeOtPz1FOEAahJ7MwDihBcappjcXFvGvof+Wff99e+49vf9dM/g9e96KVPPvH0U8c1O1zeK+q8H65LvIor1YdlPN30VyErDx7TsA5rerepOnpQz8XN/pvPfeR8ms7Pfvy57oa7f9abPu3z3/w5f/Ctf/j1r/tUyIDkBP8YX7ia0xPke6gDlk0DmJUPex+Sol/cmIZ86YYONipWn/NCfMaSOW4P2woQdUlgzlHKTbxFLuQiW7O8jDxivOkquFb1g53tKUDMKJe69LSOWziCFYwdpOByRwLgPI91BngWhBN6GYeJQGEFo3bSkgGJf2DfCEP6IUSC4iq4ANDguSQ0gBf9Id2JPsYdaubTeEVJbka2DFaokHEEyY/+4O0wDYKGcVmmKVYqjV6Td5CJG/ArIaM71gAuTRyGrixqANsNQAoPAon38fOZ9IA2ui5vQxapIoEGWMTEeCHLVVZaeOKj6d56LgZ3mVB7dGh2G4tlVp98gSDHP2mDJyCQwRWAHcbA6Zd5r8lhhhELuSBry4oG0QxKEck5snH0ImNoG/QhL6IjnepB2kw9cYeDkwLwUStlkrLWAhIhpDKruCdpCewIcFmdAphgLCfSUedWeegeDjOtBFfgFYxG7xkA3HsaJkEuhZ7pFT0w1CJ0G7mu+3K3otaCmgFZD98xyqwJpdbbVR5gDMax20SLG0b5mpUR8RMlaN0wSONZ2o0jV+P7aFsAjYF2XpohJma5MI7hbEgWhbl5mckB4BnrbZpLXqymuU/jZjd0hNFpxiZOKWUITZXeWoR8cXaFQbY6opMBO6YOXJvQ8ShQmo1WNGPxLGTcCyrlrxPXgqHTBrg/NrTn0i18AsASGvSZ+9IwecEKGpAF/cHYfAkR5BwjrFBUhg05mnOQY+Sw3dVz85gVYZ6hdqUqYtRFDhlkEMHa3ppW4TqVT7t3PUXcwIjS9S2NAGzjEqu6iPExHPjjlhJiCdtUcCaNRRjRF9VYFCRAtbZO404Ea5MJ1lco403uy3cTJTGGlLaAKJPG5U7Zhi/h4JOLbT3ODYCxbBPphfFZJnkEX8xAB9zCBab0wX1z0JdH+DJ0kGYF/Q1Ve5iHscmzQXCw4DgtabuvN1N2/4n7yxJ+/Ce//8/86f/yA7/5gWeefuLpV38yySAavSwvrs4ntOtWF8MLN9mhaEJBvtzUyfMfe3j/sUcYr/PpBgsDy8e2ffb6o+Xh/k/+4Du//x991x9461c+/MhvNxflsMwmlSWIZxZPBJgg6r042IBCzQsfuUqqDKQk8SED5/PcHuODckhMaS/RMHd3H3vVv/q5f/n7vuj3f/abP4/hqkqroqEq4YzBpQ/b7Y6q6TxWTTWvIzns4dB03RDCOGWHI3lkUa7F+tHfeeFd73rX448dv+Uvf9NX/tGvwWHm/kNXV8PheOFymACfFmvX5eC/lXlrMSaR7r0jVPAFd9tI9/xk1kxAlAOMWaAHTMJprVo7yeZxAA/xT8PRzpuHTQvgr0ILPokVKelW0Fjnxd4EPZHAsOH6HqvcNj7gFSBt2iPwC3NaCnOpowv1CQr3rMOt6kZBNW6fUoMTI67Mw1uQU2nlxI+LBnzkBIKD+A5VrQJ0nbLLIauqOV2dQk1+7nYemAOvFyQ9FMjAArK4i/kO+KE/69tc4Tb1pI8ErmChOvHh6ISGulo5vtFu/iFGCkx3rN20SwTRNsQnaiFugPJcSc8UM69YxsHKthFpfch5IMRgLOIIjsgpMISYVz7IGpCvQ08UkefjFrYjooJZkolSBl4SPbxGgKCK3AtgkRxZpgZ0vXXAqFAlkWI+pD7CDClqmIAnewfba1hJMvA8OIYfsT25qwsUgAG3skn2gY8pdJFJ2BoWG+JjSegmY0QiOiGJECVNIEVA5jGeVXB2V7FDkhxXPBP7vDuboqnBV5iX9oL6W4L4LxoA0bIHViXqbZcjoKZSiNsv1/MoOXFHPXZ21QUZiHtLSepIgC2ZxXFTAvvVCH/KzigU8EHVLN92z0XZT1MAbzEdYeEsAePPt8jU1xI8A8D1JkdGNsK30r2pfYgVfk9a64tYixGBx9f1fOqOdy6gSnV1XO9s0jGhakDagdtBHCar7i2ahm68c3mB06EwwTQUFMPKvRgzeipN2QcdFfOZymI919YmiCbcgH/BTgZSyayuSFw6yje4CILZxkeBk+Ee9bjN0ChR6vqoNFuKDeGyTeVcbWDyE0+94kt//+/9pV95/2e96Y0vPHhwpz4WIVydu205XV4+drq5zkPI1vHyePmz7/6VJ+/c+9c//fPz8pEZVd/jhjCjJVBAGTROnbEZsouqOBEc9DUex5Ie0vw6Ry1bwTBnAgjbsEzWCTBADdjshXXb/YYfPHpim6dDwDmK2VmGxYUi2SHdBl4C9sc+be+n/Wxawu1lBB8hFrKu4+du4g1emC4fe/lyWl78qte84Q2vRm655B/R6fb5vMXtp7Wfz4/dffqH/uX3fe93fNdbv/Krzx9839JmbVp33ZyimPI177OpWQ40A7frPFgaaFjzFPWGik3WMCN2iMomL7dAo4lkYj0Nlkch0fisT0Zt0vw+iLmel8GTMJCLjKYlPUIOVwEOw2TdecED+vN0ONQj2eVpb+6243AG5aq8nHpGbHrk8df8+Xf8P77rn/69z3rNWx6enweOHjleELPnvst9+qSxeZUOh/T4cz/343/kK/69b/uO7xluPgZkl+m8lsHjQ9fiZjqhM3Gzetkt/9TmRFV7QcQRO0Pfk77hvHgTroeHI/A6D7NDQS1l6SlpExJrWENLHKqZzDIhX8bVZH9tmgbR2E1n1GZVxukmF4YQ5RalsQxBTZCDEciDYZiIX4COkAd/hnG5gCs3sGjFsYj0eZlDPLOU+IF5CC8DynkFHAzhsNEntTIXd4FIPAeP60aZp2Sg88SoSgyQdO4C2JVEQOZkdsY0y0Z3t5GeWH4w8/A0lTiTNK/kVgQh0e3xcFYuZ5J3FKKPv3BaFIdHb4gE2CoiOp+FgAqlFkxkUV4KqxQqqCo0heXtsigmYgG9TUYQjufuYR0a8hdnvOJGXZRPWla3KaQ4AlLGSWB0lAwF7Hu2IN1xtgaj8DO/kCfQWrQcDbIuUyCGASunVcB9moQ05Yd+HJu67s8DI4WEF6B5iwY7hyuoCTixT1GAYXbSJZcPI8QbJInJ+8qV65ZcGKzGoECTybX7wZeBJkXcouEIBtgCfEWqRdIBG//i175DMlkQHNZLcF9uQAswHryLuASG49BKHdAbnbJALuwmo0kIeTkS2IOcGVQanIs7uHcxjowADsEHGXfui8vAL8S8GdRisOkdeBu300y0zD+ShEuzYTKdjNQWMpDhbRDZ4OgyWQUuI0nOPKvL/aBf3em6Xg4loFmtnWQMkVqePxnDv+FRGNQTGZw3JkJQTowJzTexrMoKDcQFIae4lBe14wYNrmzd0SKoGUPtAyM+MVNdVwGb0YXZEy2c5kBM0GhMCbMiaIAdsFhJx9uMQ5wQUMMoCczMnBeyg3FqHH1Gc2LpDkfCU2PEgEp0189gPFtgGNAFN9Ins2tD4HhGnr4LcwweTVrmqq5RpwDtZD0+MjrGIYcl/PFdBkawoJmpRzymHo1hpUYJ5DptWh+38pcYH8VDq3Er8ZMr6tzJKF9ywww9B0jEhBk6m+OJ+uTw0cGjhtMrlzXU5uFIE6yEQRhosJDRVrES7S59IojMb+krPuFS6YxWeTQVt8WcfFoU2eP53IypqYelhrgugJHC1Pnau+OGHqIWGFezIjI6ZwhdUWJyuuWWL/UKHAqqFgOzhA7q7n0HqO3H+3ez+u6Pv/NHvuxLvvhbv+e7yiX7tDd+6qd+ymuKIih4q+LqGlB9SNuGJWxi/vXSnQh0oglYPPf9jrYahgfXV0rhOWkvmqdf9MSTTz39kpe+/KlHH/213/jQj/7Lf/Vt3/Hf/92/+9++84d/pD89/7KnXnH5xIuK9m59vEu7ugfP32CObK+yw16NJGOIVwZq87kFSkxPMwQO8DX+4IqKbp8oz09k40ooX3c88SLRA1mDDh48bB+ba0crpviVblwWHi8FAODhFoB2z/+ua51jiZRSQzm4KCM1W+G1Pkkb8Ohl7/ExZ3xxJefiGAUw3zXVaTECLDgfQeqIZRUpK3B5u3wEuOI/OKHy2AiL2MPozEheGSquAeRNhXmyj4OKmVu7LFMMlpCsm9BaFwZjFViIIQbPidvK1XoJpD4h8IFkHZG7OcnoEjZikZ4u6eI6NWGKzAoNhy9uxEhZ5OhRCMJz/qRdi9zwpxatCHi+ChT6BATRUj4rSc49VVVHThtEui6ZTD7FwNkboBCQqkKzxKdoyZHm4apZWJwuRRbBniYV2+hJ5PRBGpldUMTYiQ6paz75OkN+sHDg7gZSd3DJzkC9Kx0h8DUMnaJdyzbSNRtv6Zk+c5G1rBoDTlPrrEhMhB0hQGZl7QTwcrPxTGtgTczL/WjVOPR0XRLIssEHnVYuQIunKWBxQALnsR6M91i0JeoSXIj7+UQ2xglUYvTwG8FYdazaoFm6psHNV501cp+CqxGt0+A8lnQQENKPgiFKFyQRnENwePEqJ5OB0mQB6zCp0hA9IaLDy5hBNDM3g9T8VBq31ETq5t7udqRpQBMOLjWWjbDFZ/V198E5hY5n8VHB2xW1iYvz+BWrMP6QilMw5JM+CIPgQhxgTmiXD3E7a20IBotAUhakzkXoL36KxexsXpJybPMACDNyuBj6VXHoDh1ukXewLTeLbbaeX8F9eDZBSre4yV6JxxCNx7qjUuBHvBh5BCwIf57piI9t22BHkJnmjQWXMXUGCXFMS6s4cY18casY7XQU3W3qeh+uY+EAtTERs0YkF4RFNAm3dIeb+Q0vhNDCFFCMGm4573nQGmNyuHNZ373/4NmP/+E/9If+8jf+jRe/5NHPfcNn3nv83gTqItGz/faQ6Tzpp8GMDcYgoIr46F8X9rv+HWRNm9DO3RknPA9I8/LX3//rf+w/+epXvOLV8/mF1boPIYgAxcIkL6BdMXqkMWIRdegaDccFA5BwYHdEwmg2weuH9sho462AFzGcN5fPP//8//T3vveTfB4Z0U3D9pwEw3Uf26E6gjpTd+NcLDaf+1C3uGXtg7Fq3Oc8DwwAYIzhXvUZz5RD+t9859//wR/8p1/2xb/n+OgrA6wwngGHoXPFIgNh8V3ngFVcKIf5aRSeJVNZ7cTI0G080NBai7USPs47MC//kiFXLSku8aI/8L0IdbHaC6xbaM4ZTadtaBXBoibRU9HIg8cAR9Hg/lPg5Pb5iUk/ev60XA9wgXVGHm3ERxQPSjUagAWjHA98RV8wQ6ZFCj8+TwCAk5gb+aQshTc8OH/ozsB76lYpJSUXN3KTimZBNPHwIgLDKiShrX4C5hAzQDSi1XDWKMpgSyIRZ7g+PfZVNQFhFTzACyfCK0URoZDo8axyn8Wdx/otqZFIGMHZcPPpMIhQ1YfLz2/XmxcW0AEsLo7MQWi3oSWAsRjmS2l+ni/TQIRPQ0/scDNCg/AgCiMA3nJEATFxQWJb4iQczA/cwYe7xAbokxhNpHBSXbGOpQHj3MNfIXa6IB1E6IWja9rCz/CRYUKeqbJz9f353IW6GgfcCQ0T8Hj3RKcJ+nBy+7ORi+iPqQfj4il1Rjq2qtycgJKKKpeP0H0XWAEk4Azeb3Js0uqMSMRF62SkNBrfuQ8zaS4vueKchEeyBayHv80ev6USlvYwqtRE/xh0IotuImCQjgyUowZ/wTSyu94PhMNHtetkYT8+7EDgq8jxConJlTLpiW9Bx9Y/hKxsk9xdMxxZHlkSYBhuR0zJNC4G3IrgRsjJseADedsezKLigHFnNTdjBuilyUB+CTXmBWRkooD1iFAMKcrqTG4yykzR6QuIbK7lMrIUouddhaxzKQR61eFbUI5zFUtxaNTuYPLI8B0zK1nzY0+++vkP/86f+Yavfd0rX02zwZb+5nyaT3K73dsxRV2Vp9MVLvPEnXs/9fP/+g9/+R94yUtetz0ci4NxXrcINdwbd8GKe10W0wJYAyzOH5SHGp6OqygrH0nN2PsEd9c5o07a8g45/4HYZPBXpIK1JvRXzX+wdlWt2VqtLfGUta7Id3NHugN985aFPT/sRbd4TL/HAG29p6JmZePUJoPe1KHqq+mv/I1veeUrXk4GMixTlYdh7O80x37sLA2TU6TJb3zoY3/4q/7ga5/55GG4bsradWZSS7V5XG3TFLWTWNBUaHA1OCa7rHYDNM1Da0abpof6wkWzSN6t2Eih0wqixVvw9IAPqVGy/BjyfizSIhRhr8mKt4r+NSHNy6pt8IlQN1Y6cY3G9Sb5iqm2tUjocJG1gwlUd+/+UyTh//HX/Mef8slvaKu0qsmB7Oz19UD8kHuinbd9rJvLch0ee/HjP/jT/+JPvu1P3L/3yDp2ZYruYeRniyMEYkoysqc+ytNNsmReYw8we2gmaFh5iv+o4gCl3XqJ4oKyvASqgdBnsFtXZUZJk2bzRK4XS5urJyLh11nlev+mOoDISDIuAmiouOMaCLQYIW+0EfLqSMDBj0FKh8ZH+EsVbhDBUcTkYViO5JUEfVTTin+s6jJrV74QvzHLJx/0KBgXLrjexZIHUeNNCFp+wUbIzfjkaPAe1ucj/BGb/KjVxVhLkrUJHzcD+CUrdZZq9n12+RNZIpDo5INLSYhzPxAL9mgaiHWcQlPO8CCy3W2RxCxX5w4kC1ISv7sIEYaNZRRCU/PHVBEmoFNSD1hH39W0XBhUBIWQCQtABXWpar0m9Gi5Co4Gq0k6aghFeWZ3Cx84q4SzEq9spdkAp6uqlBCeXk8/pNq0BFHpH6gEQlmbtgzNAMs+uGMtntNBSyUkDjnm5XuCtge3GRHgNdpsIE3A2HAMIHKb4e5xb4Eo7OS69SPbgEVIpkFIa28k5zStmEY1WyAzzzOf64yNQuE8ioVbug3eMzZ0J2tIEBGxdUD8lz7/xKIFn4t78NxyHMWEapsvIrbARDwbgUhmXtDXInhIpDKenItPWhGgqTAx+Q7W74a5n3B3PMHs0lSKscNLRHJYm6ySV1FgLughYoFlpNqIS8YNaKSgV+cTdEjLGSNcjrvAOqhxD2HiK9te+TBThI68T9QwJji6I5sBf4gR7AWXEywGDYFy7jEIOXDcBI5HIr/c24UVb1Mswo5GlDTTWngEbsCae7nVtMqIaN53Zg0ioAHRV917tcdjcVyrBsXeHlNNXogMMlcqBVOjHyyW8IHgBBVCbO/EVhXaqR/wZl6Fy11aC0kL/Fl37ovKxiSYipbhsB7CAsLwInzlo+aUSq4t7PBMXiON5D/QNZ4Nm+1x6xfIUjaB6MBILTrSyXBsg1/YVFXnulweWkJq7pyQ4dsEGJjFQEOpRRYYUNcQuXJvBytnmgp4ga0ylUUowxjhro0JOxGqKOolGaGAyAFc6hMiCKBhCIkIk1y+ZpCuMeuJcQEolhtii29wIyK9rWpzJVeE4ZYTagPtfLeF9Bvcgj+eDoKxVDbL8w+u2jot77x06bLf80Vv/qIv/dLs0frLv+jLPu2zXtkcj6erKZ/39ni3bi/IeLNQMqh7ecajsq2uqnvH8hLhih8dQFuoupsJPq69wcFpevXgYffCC0vvkaRv+PQ3fuFb3vwFX/y7X/GKV/3Gr//Gn/5zf+EVr3v1G177Kf/VX/qG9//bX8rS4+VTr3ni0aeO4f5ercNVt06WNhjIImvIPzUsQbxMJQSGAUh7sRpsbcmwYDiANCwffHibybwezbjg8Z6pNhOqE0iBP1aBURDIkgS4R4F6sDSeHBfggCjo0tAARls3QnwIFnife7nAHpA2dPPk4uAaQ6EOObfPoUGDuqvCE0wLd34xyD7RMM0JPuKaEKfFdROIXloZhWaNsLKJwhv5sOW5ojbxEytHEuSZFN3pJeQnHfKi/LOAi0ARfgvDgYu2QYG13ZyvreCasLvjjFA37ccUi+ebRrBLT2SYqU83l5mgoop7ZvSO5k3jXCKV1r3rAWoSxjHJFrN0rgE4mUa5YdO03lUtQhb9TXeCJ9aGoOk5nZaRYRFhYdMRkUyO38suJvVu3Rpm0NzCi4FMJBB2fJTU0GrJ3p97YUt2wKqgsJq1cT0fNLNAR4wmigRkFZkt3fLqMvRjLFmAEHwREG5KBCnKTk3gMloE7c3NjSAi68UiGlCE68d9neAdRpDM92IegXNFZCT4LNQHWIownUdnFbTyNJOpofHV0atHZcEcFhYQHFgKz3e+BaoG2M1WkRelZyFJflixrkl+5K9hha6SOk3a2oxknnrsD6LiXI4WaQxDZnphHQjRtowoMrNEMh+CwJZYB1yH6azDOM5cJeYuSzq7shNbYEUSLP1B/QTjJD65GQ+cHFSQc0KX08b5DFn7JDU6Bf3B9fzX5Agnw4tNxpFt1g/JkNfBBUpN3VoOI0uKDzLUanxceKz2tDwPHTzFpxkeWIsIwt+QvzR0wI/gZK6bphYRYoki6hnuRaOLfhzI4dDqqAyGm5HYfPi+9I8mN413b6VEQSzDXshjUAAWwAkLWXjCJaAqHZR2O4NSTvtgmQ5cp739iMrED4rG56fyawiBhBfEcNfp2M1WUXEUwMdVGPjHJ/jptpdwSDphEvoA9ru9euxJi+dxWQYEGrCRpuN855FHk/zi277lW1780mfe9xu/+tYv/4pPeeqTroZpuZout8OWrTWp4Lq00lSJ4G0O7b1DezzcaaqsSgrgBSCI2fQ8DGcA/+rm4bEMDYpz2OKMhPxA1EUlZbUKgsaP+/GEc6/rwKipn3J4FoUddFcsj9NHcUkXh24AU7ZhDxdqLOB07V4Y63PZkhbMbt6AKKeqH24ukeN7fzp1LsrJUPJ4lgcJoTCnHl5ch9MpL1vadDWQV5c319njTz/+xb//LR+/vv7k177+2//rv1TefeLO48+s+xiapiWFRi9BQPRiWIcBzFYlEomkBRieNyFKITPPsCov7CvZJi2Cx4Ex6wFEAVIaQvSxQcRuBZziooXlPHUhABhrMxiBmIJDPPJ1mKyn73G6l84hcJbmUOmEUTtiUHdJI+fS9LrXT/Oq5lLLNOHVeBMeKbSpLXAzZBpjkMxL1NC6WUAE0wHlWlyXodIxRUPW1GoVjxrFZ+lDCYJNPi8pqUhpSMuJxMTC8YSfmhaorblCVI+jYwfeWbWHWsVHxnvkY2RU7uSVkZzCiqeDYUXB0z0hdr1IPfeBniNO2qPzdvSRqFm2dTydXV5FthgIIKQK6VueukpKToKtCEcwH79SMDk5TvLmDhhyRU+SiefiCWbEfVxozMeIamfb3KDh/ndiAoGotT0ttS4ZJjJUF2AlnofSuG+LwKTl2JbwaY4XljEs7JragQ2GWZ4TldxlGKYOXkJLW3cwsgnp47EFqp3VKAMipB+xgNNjcGJ36mFwo0OeYYDpJDrOda3gmOSI1XK3h9PA0AYPyzOw/BhiI1QFMsC5H3IEdL7bHBg0pOHKG02oXN7j/n3n2D2pJM4mckGABR8j0UziASBqNobIJWikFIoBUx00MDbezVfFGYzCp/R+Kz/Qbdx44rwUg2IKNe9ddx7GEbfA/zzNC4hyhSfG2KPY2PK6rtsawJyg8Hkfu4G2VKidvGiOJDwOL0hmrQd+vK1rY2RJhi7QR8v3Ggs2JfskzrgNfwh0XAqX8+FPZ9AcLB9dzDVjU4AZAMdCsYwPicvnyq1QgTz1ml8cKqA/K+sZZCWc95wosAwzzMe0BqH/62/+q+10eOyRJx9e3ZA5Y7C6uKOXl+XD6+uFtqAUSvfbEmIXzeXf+OvfSOCtdTavNf7h4rmRPC5pyCNweTczSRbTmViB6aYuG9U1JfKGkZx2JxEJkh0hC5gWAb+iQx4QAceh4tC4hNFyGobuXG4egCNg84Nl+RmszoqpWCbIuk+y9pKIDpm0XpqbpdVSrdlcx9MUimYCdpCUK1oWNmSA7x4vT+PZY+tcMSWTluPUuvQwSlgn74hllwcisvMietwZtM7X+PyWqSiGEeOh3A4z7kUvQpj4DJpgzk5z7+Ie7ujWARkJrRec6KR5RVWXAr7zekiFgtaebmYUaN85OZ3QZSQHkTmFbERgF3MAVvC0ds7x7WGNvPTd/+N3D9N0CJ50brwbo24188mteDAqh3FKTukxXN57rJnu/O2/9jeTlTxgXvLcrZturR9JyJIt4BvgJU5J63dGzE02+bj0BNO4oGPJieKiZuQr4md14kxIdC6BXIogduMSX8fvfLCAEsOljSY7vr3VhQ+9IbbrIvAKN97MxeK2X9jO3F3vBwVIIN21soFsAYAhWkGLmGK4uGYn/Wmqbu7iBBO0TRYmuCJhz7hOVpJW4Hd931sFX7ZAhm5aSrjvp6szZOH8EGHhbEfm4UQKIlDIFB1BB9xCXFsyuVABzvCv+Ga5F8JLTQwhBe0aVZuaB2NhbC7qk2/JBgEV16wgR0EAohL4cY51MTiVhpIbw+v29lsCk7q0G5Dh6ntBEmdy0WKC8hxBUXNGd1iBX44ECs1VJhkeY2nX6/AVk4sUr8p2d8STAGA41ws6P+dzM4uM1y0/ES0SASHq/qHiE+c5MOr/f5r+A9DWtCzvxt/e1tr7nDPnMI0ZwAFmwI4oCsaez240lmgU/0LUaGKJBjUxJpZozBeJ8bMHEj9LTCzJF5Oo0SiIioooCEEpSu8zzMwpe6/19vL//Z5NzsDMPmu/63mf5y7Xfd3301bYgIiTAqcjDBfWaC3MIqEpExwE8m9IxaY3E3PsGjqEcacu10AKbnsixQMOGYeL/1vIMlaGcaIjxE9I8hRbCD5PIqf0n3zLN4tnoq2KRjR5weuNl/gbmQAZHV7Pr6B3YA/KVic8j4xINFyOYXku8HX+8MUgP/1FBk4ExELsdsBSBkPI5xdGShQvM5cDY02MBBRCiKQQikfFW05Ko5SQYsqotzo9D3a70tidXAGP3cSo02BloDoKQqBEHUMpobn2EAR07r76sCKL4IsE6aLZLBpFkjMgQr/I6aHxcCoGB5S0Vjl4P4x3dDZSMsB4Pc+CZNBd+jITY7MGKf6bTiwMVhI89U71bEtYfqFeLMWrSBRFnxf0iIsERHf3B2LV9kz97C3fwdp4HsVAicwfnOlIPbdP6aE94gNkgvcGLfAGHIjX0H/eRATfiDV0Pp02EpgJjVcuf3VtOeEDuenlvCh1OlcLJ5aHO7ngcaQgotm2Im2GYG8dAG/wpDecNMR77YVe5UU4JSRa267FSFyBBUOlQbwSHwYUtwh+48FhLlvLMRS8x6KbcVdnVIgMlFCs3cVFiVZAigGftNg6im4MMhgMbbphhtHifvYAsYtMpoHALirjn5URojuEu83dMujHvMl7srOMFAM1QVLoMzZF4w0Np9Wa3hpu3HH7XUt1x6/+8s9+5DM+sZ+HZz7zWXxyIOwMxHNzGlomp5rHDvEB9Gs/JZhVqMgSemSeKRK29Nm1R4gUn+D2ZV5ev3VwFnnfkARvY08UrKPscHa8dNuVq3ffccc9j737sXffPN548R/8/g/+3z/ycz//8+97+K2PvePa7ffeV+T75uQxBQI8ntH0lvR1Ulrkg+wDyrTmNDFpbJghELn4x0K4dkEGLIvSAkGMYO9ZVVciMmgAudMQXEYE+6V7aIO/YVRysixt26EoPW55JXyKW0RUAMECJE8CwNozb/GAJ8v/oCqmR1BBIjgyL+LnUN2Lh36A5ZmQePJuXxamYXIwYJkOOhdhWYWgKQ4Qay1mC0mrITwpPD2d9sMOMt5sxAHjILtgKaYfIAkXsoZC6rKaOWIGQekGxbQgzzS8RFHftrTGbyHNVhJT7w/WurEVzA8JhALCFuPgRGtIp5glEwnIB1aA3tB3Qh2S0h2Ie0Vu5+gBQoHHw6dTjI1wheiMp6ZluDDDF5ljmDdYIc0UB/O2P+I1NOBELlDOp3HYDql9m7xVJSDBEPk2nmjZzkXUdNv0BFTBBAt6xbO8BaWTBvJVsIgUERXhlKAKgXHs4WkKy5WbpBUiGsOlz6jIJ62quH+Woag4+q83TTMe6wGHzkiDzeIA2AuvpUu+1ekBMHmr+MFwArwyAvkzFMQUVWDxlL+hnZ3YB9tDqZ1kexkBTJBMRSM/dzOB4HRJXYmV8ACDhP0nJrqfFNMFkVDL6HZ7+giZ8DTTnChLbDUJdHrB0EjkgtAmBQSNr2NNSNbaTQkCTM4VO3A5MLwQRMhKZ63pP/hm4YtAyw+euQtHcdE1xoA0xByQzaUQRq/YtSeYmobs8Ek1srwferBL23BmzFwoIL4GYtgk6g8Do9JaYGPxpAHaGYcOCLpYDrh34XDhCoDElVmAT7IRfeiwVR7eiX6d23cFmXLg+7DfKi9DnQjrFS+m3oMgnAT2K8jJw3EwvznMSZCnEZlxY+FzJdARa5x9wqcKEigLKDiZE6EAOTGSUAJhBJPzcA7X3K+b68oVgNVY9455/PaYEjSR1tDc9nj+89Vf9ezv//Ef++inPeP2J9xr3I08K6pdN9FzrTpajPMzr0cs4nxttqoNMxPDeO4+XUVa859pXcuddxEgNYJ/1CXveveDn/P5n37//R8+3HiYVPw4WXRAOXyXxBPXEIsIwKkeh7A9Y826tmUm4jExgh4X9T7cw2B5j7YZRXZ6+eEH3/OTL/zZex9/j9EvlY4VJ2Y5sGDJxuzxc3mZHI6HkviBxYzr7iSzMr+WDLAscQyS6GU9zi3ZXZ7ffvsdV+649jM//wv/+1X/+2998RdW+xNG5+Irtztm+BW6sHZBXIejAsL4r2uVZhm0Vu6eLwynamr8PXCbmPTDz3kARS1RYbgEYEWPHtey/k56qVUBtuSHGG1IrnWn1D1BMLvAU8FHD+AjKZgQziihQsKyAn4L4QIyxFv+ABsYJyyDt2DHsnaNhFgTRxZkUNY0jgqJh5BmDPh4DCTqhr4QvoVrN4qOfCkk4OhB1DKLoYnJ2XjXmGpu8chjfCksb+NrUkdClVUAHRsnpEHSxKaoxfYwOrRswUj8dJG4n8Pa3CstowTKlwlfc1k3cHMRgKwbSL+RDFYWTeRUJn15tDphkTtio1wQm+UkBCgrDAvqYTL2G+8WFVy7jQgwDfwJkwMgFteYY2k2TzOEVXGbFoApsot5QIpVvWcUdJUHZi1/8RhNzN9dO+ieXyB0YUOJCmPWRAgFwI8ityYmbkikrCZD0z2pquC/cioVEwq7/EMzpj2wLiwNGgBS+WpnLrAO9y+YzcA9adkytOGPqIzWsB+UCzNEnsQaAAQyIT5oQrYNxwggnBG2+KEssr7VArE43JAREystZcLXL85mCgqFJ2NDOJlNbRsZrXP3dBGjxXjykvTDYpGRBp5C2ibXN0dAGFb/I2glvKLaNX3rJTi0LEI4Tv+gCFy+qlyuQr+BzbCY3dqoyGbiAst1PgOYrcpihOqB2MugwaB6YndVDG2fxyU0GrtC6MHpyNUHIh9aQoaGRCjQ6F0TWpZn3zf9SCM8iJ/hWthtyGicuR5qqAU2tiWjnKoCr4rTky7unvOVf+dDPvhD4FHuBxmG+qRAu9BhkonSA1O2YZi83mpJ5mS5/c5rL/qdlz77y7/yjjvvfvSRB3eWAJKBbDCveKOeDIsmpiNMMuN97QnYc9SU5dCa5CwjAkmg+6t7Kug7xp3WZdpbSF37o+c+ozJihQkLuTfO5qxhvfJsSVQihM1FXuOIsats9Bfn65G3NWtY7hEJz/jC3NX729qbxx/6yR+/4+rVGl8gQlniGZpiR1xdui4ak8u7+rXvfvuX/s3Pve/+Bw5n1zE85UiUCWvWgAOPFfHDAbfGi3Hc8dhDMmdr1no+TUoXQijCgPirKAdjMkPIobA0KGnu19XDLognbkwEyU2UADpLnD3pEwFdpMsyRiIom8QBysTjIvVsnOTKyZUomb7g2V/2mNvuuXyyI8wv05Y31TS68c0C8Xz0bB7AD7oLqN7ammtXf+M3f/Xb//G3J2j25jGr0+m8CxeqAKWYctaj0llyGEiBNYcEv84ggS7GwZrxetM1Umk3OUL5nIEtS1Da6TFcydBOtm4AgDIFLBC0kAPEMkzhaM8TXiYnB3pls84AObETvoMFhblSCDxa1PjFc3NGPMo5e3BdPDILz4AzqyShX+TOvAwMyNIm8NBIjurS+IxHlMkyNrud3QsLgpCQG8mA6Cga2mG/q2Wl9AL2hWdhRbTr5i8SEBffmcqhIcswFpNUBxiMLHhjIXskJ55hXGGYmJYzZTg8IcuAgHW4XA8SSHfppM5uHm5UY+D8D8mFGsrkkjEGi4MbazAZhA0UhpSIDvGPc2nwFV4QjkyB6wc+TzPIORBfZL70Xv1hTxxXKDhB52ZP9CNQw5iQvzEoCXcNQ4mxOfoASeZN5EEqwgqdjfMVVBBqEabSRJvueAx47voUDIL/kMnR00CSUyhcqHTjjwSpGDSFO6JrdCf2zSMpaaD58AhCsJvBXMADiFoPkFrzvQtNiJ4kXxBAzMV5b0wtI5eAlZaYka6+ROOwVluKzmHC9N5DRWhGMwThQHVzO2DTT60kOD8CbsPKCBXyZ35pbItQLGmZMArDVkVowQjNyEKqS3BfoOzKH3cBgHBHpAA4QdCHGavUQbZ1QA3u10O1dpEoARj0/QwhXNZwiDrIgxjMmnCkKUrLKq0QZNeGMogmEndTW5a1Swf4gBai7XA4GzoXKhI1EIQvtQdFMDAUIEmyuhRWHmXYJCQVPeAGkevEyMHRriQbW3RojAPizwDTCTuAAsInCfvaS5bVBX22nsXoUAXCGfHKxXlhJ0LkQHDFCcJDUsJIZUe4mgVhekM3eATJulQkiQpswNUFEQGJfpnwe4FHh3hQK9/u3LMqzyEBR2MkAKb05l36S7DwHNHq6e4s4g+ZJwTRrAMY6ocW/fLnZH8JA+DHfu5ce27RzRQLHbmhJq8BI0zwcHakV1IspJmFE2YgLBH+gIFgqE79jV2PT+FXBlwSKrmC7Jj/D4PgEVAM3lg6UyNB8MxaftLI/CMKYkjOmhMBazSVYHdmpeR2yAfzN5qvJHRkrel2vLWdXd4/fs1ve/53fccXPvc5H/xh93/EM54+TGN/uAmcHfv+5tkwJwMRMt/w15JXrMOUe/MqNABENIXFd8PCshRQm4kg5Nk4DqMZ+90+J6HizVM3ZVV5pdy1RLe6Pm9b4l+D1rrzxz/h/k9/5id+wmd+Es3/m3/7Ux/4jL929erpl/6tL/mt//kruF9x2xP2J3c36aXRBWRpvzrtijDhBBC9kP8jCVQ+4Tce8hp596Dbi4mhrjnnv3oSGIqY+YsrAI4HxDEgaEL9dOQxQwcAHCai+SO5lAXiK2GpnXOzKYHfwqmyVuKox1lUdJp5+C5DxlaqxnNVZUshIGHo/sEOU7c/A1LQKREYP6Hn7mg1keFfjAL7GkYgQgw3il8cIewffBz78j+MGPx3fSlmwyepV5CgYWJbSN1RtPymAKo917wjScIj+HZ1ckqD0zAAi4YOmSlYZ7oND+B1AbHN1slkQGr+gnJwMD5GFtBBjYeU0EQSSTNq052pd0E7Qx09OFMPD6FmQ9eQYMIxIkZCjBZ5OOk6eTUVENCOh0uXTj0agECTQR9NYvuuH1zjqpPAdWA/XYfUB/AQk5zCScAFHmh47i80RVOua3DpnAV0gNN5YPpNQEUWUte1KGpkBhz07i8A84FUoJn+uorDJ/Vwy8kMiREAABi0s+ukl7SGBIF1IGu0Ttf3Pc1nIfhgMSl44G2HDBTd+gN+Qf9R+zCPkF2UtdtXBHP6RCp+gcZu+kBjZQNO8E2CwuZp+65aUoX8QeW0GEBv2uYDGYIZYwl/BfbcSpWWwTzdLE0IAhIRCDxeQ0JAnv7T00vpA0DDV5Jo7Kwe5x63hDlBn3L+7iweTEtUhOYAsHyZSOf1NEERmhYWldSwH6I1sdS1EprajP+ASDTvvbOKGrexjiXXQciQCRxAru2kDf0ybWXM7mrBzjxV2toruSUgPwzdMk/DsaerGAWxH+znt8pPAhiVBZTZCWdrIjBUbV2Ki160RLgbduZRkBARxE98lGyjEtgG+OwGnDTB/4BEjJ6ACySif8BBOlBIfmE9vJQ8DVuFHpOsMkLwkwzAqWGNJ8FDXUDhLJUXqLjBKEzQEU3NlHgl0HrpsVjip37qx/zCz/3nT/vEj6+vXNr6sTs7Ho/kxcuuyeHiw9yeZscyXbItZzzZFB/Xc4jzYfWCpKtXTif393etR24n+cSb0zuunhIpXGSfzBn83vOwnQspV5dzYxVNXdt7b+iHcIVsV6NL8CSsTyN3LTP8Z7PyhkpgSItkFrVidmSp03Eu5ggatSObtxgXTW3YcUOcARmyrSWrWeNL0Q74xoDzfXbwVM10K4iXB++IcHlRvr/kDQJHz02aMbhP/MRP+Y3f/J8f8/Gf3G3TrrkzbfvJ8+Q7MmyxQuMJ/FOWPtZJUVVOTKFiwjS2zj8t8cIyjWVrTIuoj5Wu7lsnK+bBJNRExUBnYuJsVBBjRvZUYqgokRxygAEyeHcComtMHbmIr5EIupDzaLEIElNBw9ohvTKv9mg8qBkARHdBBxkBL5jdlYltgkJAa1E29JMYABktU/iPU1KYGEjtRWMMblpIj00pe6me2EVGm3igVZw7XQwehVUBQBTjcJGUEYXeDYPoTytQRfTkwd54b971ncszMTp5NkGQPBwGRcOMCWyz+3Khi8wl3AyAi2ERrtdw+R3/R1QE65jQWJONRG48R5uZJ1G6/AA6Qsgj5pfCoDuBQolJ0+OvOcJ2JU64M2tNIDC4XllWYEbVNEAO38zNx+N+6NANFgZPxV5oBigbhiP+C2oxTqNlCMDgEtiYJVY0JPAIDjtWFyiOjA10ou+EHI/PCNhgvuxkBnRXIK0Aa0YGEwCmnE0mXCEDOChRT2Vhb5EETQjy0b6DkjjZhgoAFyKRYR3sAQB17syzxw34KCzQ2MDdEZtLbswRzbtdA2mPE4ykakrC9NANhn00lecEMuVpxQRSCTJblnWpBG1i0yENWzpikCpz7YdHwuEWxE9RlvbpgXGWDvuEDBIP2e0aYocbDnAgYiINoloaCcvGUTnj6tA4pkDYLgoPZIClEJpMAX05ZoOhDcPBQliYZe8BOAu90dQN9HlOyB5dguTXVu9DLCqiaZHBB80v4d7jFpG/rYRx0rN+HmBlYUuI3BtYBVHpE9BT5ScjyX1edLSLE5eeMRzXl37o+5+/DlG1L9e07HoAqBq9rilXy4Tt2vU2RCzE651N0bLb17ffduVffN/zGLPpK28AKUspO6S+Cuy/9OteddpdP8N0yyLe3HTmC3EWzMNDhMkjAAFnmrZuGHK8fgQZ6DY4YFoHwdPNeHjNVh3CDB73Qc/kFEi+PR76wwFhA2DQFWQCj+tcpVeU64j9EMlKSL52M8UVpH0tKuJVeuzPtSRCWFHDHsgND+MhAjz5ERMoSoybBEH72xb6hqWmERHKUxo9PHtXQ/L6vuPXErik6I9HBEQwcMatYgi8ce6OXUycIL+2VkhasQ3deWrVXeaOK0Aq+mmY2m5zPnWb+hawwVaQj7k4YWYw04H58rALictLv/o/fv2h9z70hLvv7rd+G7Jdnh7bkQA+kHltaRXF3fmw5tux9yrMIevvvP2ObVx+5idfmEZNF58v/ZwVp4DaWmn2w9q7jRb6fEHkARrskqgrHm9lUxGmGSlc0rFhsPCEEeyR9mFvJAIe/oAe4Yfh9lLhEGNIE0vMMYMAyc3M3eQ/yvXJAmi/qEorIV5SRNraE5TNuQsIQEULsiy93BPlEEvgLlIAvAHQtyRnXRb6l26TV4FrJcmI/5R5RaARGazQC2eYBpjFCPgP7u9teG7kH3mkqquQ2W1jvxBMUHsOBOHei0c1Ea0yLyvkleZXxGLiAmNB0ggHz22HTuQP1xOTusplkqTrfCcYobD4wCUjsxOWvMcSEwmcxXqeBQDAOVCMqAp1mKxiutwBXwI6jDwWJ2TREE1MHgZBIku4ITrBAOWK8MKQ7fIsP6HGoV/2dY25uFk4xVVtAskx2A4ZojSoVEiXPO6WjLAb2r6DOro2DeYGIwPGDRclXXBTLf1mIMQ+NQ9IZpNJGxSbDybeCinRnfEj3ur1BS7kgkdbCQHSIXBivlWVvK68NRdWj1vlW/pP/tE3kc7QNGJ1XscykjBHlGK4ODdIS/wj6qq+xDt9XEU8GIN0RhVH70w++L6PWWi/2Ji9hc1nBldMDzvFZmC6OCDjARPkyegKm6cB04QLI3EhKFSAL5YVmOMnSMbKA6zF4hlAAh+aYLEwZvAfmRCZ3H2MOVhNsml0BurAe0AGGJ53i3kIf7kuA8hLa7D+ixGbXcGE3B45OI6wsIZ/oi3sA0fNWMqCmdbBEIw8fMi/PfEIYoKzuOGI5ugPEqdzlk8RDjGIziNraYGrHwEyMmojNA/QxyAN89mgcmLWBNuSxUxLBXjh2AFoSXgYKSpyL4/WpFHThptAkA+6tEqE2jAWDIY3yKjMrTAFlw1pWGRkbjrHxK2uhdP+eBCbcdKLTmhyvDqoned5CVIxteZDl8bxX/GS1xP+sGGErnIwDcYug1CnYUl5iKs2gntZAeR3gZtYp+L9vJnGXFQCcCAc/mJB+v3f4f9GX4ST14VDA+uFAjDLPptKiY88rUUTT6UC2Bi9jnRpRB3OVCJZkNjzGpJDeBR82HWmegHeiETQrDtg0cS4kuN1V257XFbuvv4ffPkP/ehPftwnfMIdj71z6A5D1+cbMBjzbxC4iEprtKENGUNR9DCGLamb9ACgw28uFhrEnqgKx7GMEHupHQ6/a2o807qbZeSwntzRzXmcA2Fumc7yoRvP5yMNPObypac+8JTH3fO4qrn8yte88qd/+j/84I/80Et+/X9EZfvhH/ZRw3yIy9wbOpIdA2CoMFtwH34AnQN0M1DAZT2up6dZ/Nc0njy87auKDNyoyF+tuGxp1/VFgXyMHCAL1hGQHEWZvJMmhPotUtZPIVVEIIhpECBfEaidSF+mMnPBQBpBRC5sJeNDCz+8JLAFiwygMj9jkvYqRVzYdjhsVL9iFElSYFD82pmKKBzKiIUBx1B/6IjmxWMWEArSYCkaDXtqoVBP+IGx8bqZlwKboA7mK0cMfJFH6SsvdfEHbWISmKXWGRCIvgX+EuDME1MclwdIJZE1UAMfeqPzWh/vwstCIdSGBAYMDmuk7yBPtLnIKDCnAAUA6QJdCeUVlyRYeMExNP64KiocXzrPi3F351E9gKMo68XzWeQ8vINREVCAVgTuy7zbniAFkeVJNYZ8+c20wIPl6WCJ4cuBgLd2E50CMoiIFnBEOo876fc0LUqgH/wIrXoAW3DiTZIBN8wzknAacKlKQEYcdJi8lhs3JI3xxA4U44oqq2bmbq72YnSCP/2iD1ZDXEvkXTkWjBAnTfFS4WnrOsweTXogMeYK+KALlAi5AIQStxFIiTBOZwS1pXDHE0Mi1gRmgkjGcfRDhGzpPB2mXuJs/of6nEkjCTbeutwS66XTSFuagvIZOySJofEXFUifADeMw0WFAKVv11+ibRwmns/IZpz1Eoa0BORsiogOAQaxk1aNU4TaaQ21lYCeYIZeZbyDwSk2ho99imAAVYaACRPoglf33slo6QERXbwF9EPj9Br4DQtD/A5DQIfTPJFomJVbuZvh5UivzAtSAUaOLxMizP4BcJ8hlhZyYagTuO2kjStiEA6hjc/5DZiNJdBRS/XBQsgnaBPLeb8F4rguEljHyLVd+ouahqgJQVC9S5dOx6T62L/24S97+Wv/+ud86jx129CWxek4tFlVElxhFzBaOhHyL3hFXu3T+bBg20iOVLLYSsidZWvcj/Qggbpvx/PzkrTCJa3bO978rr/7DV99z+PuPe9unMgMzUfnySliO0qH+Ceh897xjJ3TFDFjxPL5Ni4gUAk+6B1fAACNPNCu5rb3PvSWF/yHn3/cfY+3WJV4aCLamRJPfAZCy9lDJzpwOyumYStOs/kWXHbz7liPSCUJA9e38fwQJc3YTXVVazrrgZE+4QMe99pXvvyPfv8Pv+Qrvpy0b5kePU12WL91OL0Il8a/CBs4qIkZfA2D0iYYm2OUz7Vdb3KCfzmVp6Xp2ZgxGjIQj0XVpEm1TD3oENiMxR2sCrdyGWycy/sJZTyckDBYs0c+An2cQNBpyDWGODCKRej8gkZowMNi5CwlwQ5nFnudxcVkJJrqKKSV7gvFMDfcQEzD4DGp1OtyBTSJgaVVeYswozujWjDdTrjOzlomxLxM8HGBgR5DdmXDOATPe2o4PcLuYlIC6RwNaREQREzWkEO3BTk91K2n/JLeDd0AiFoiDxDghmG6R/skdfoVTWvJ/DGsEDuzbJjINmaSbUaIIZr90l+6jVcQVae1JRkicyLJD2U27Gtc+mnkP7A1F7YQY6x9EXwuCkXENudgkLFOj2FI5lw57vUUiBxHxrecH9bdBCJcJLg6Eovz1NoW4lCIgEvYnwWwW8fW3uWPSWYB3QKgpB0dwIwAPQMB6YoZBbbDcAkWxlfXiqC+0p1cFuCQXU56rE/CWtOsTKZZDYLF2BftO3r6Y9csV4YYgbCxWjoIDih/nqFRbCT1oGdHCoRgvkg/zFVEZG+oXePFvmgtBY3IChlWRo6QEyW3uBv6InHzN/ktsRjCLJjTdqhbhsBi/GJw9E/QBuUgDR5WUmAqKtRAItOVUwLUZI8keOk6e3YJukb25pMyAZGTQBsLikKmEkW30Gh6jQ5AtWC0GDXkhWiMYyJCE+JgSxukhvwIlWI/9o50KyswYyzGilkSWYNDdaUuMLazWwjTnIjZXD4hJD/7S77qcU/6gGpX5GMyp1YEsFseJbph8e2Ubu00OYO2jPm488D56fLJXS960W99/Td87dWrpzevD97OQL+IYx6DjlmaOIXIQueMCua8IaFEyjyE9KawBhBUUKySdtwXW8XjQpRwfncwz98wA3evIxyAoAQipDC4pJUW25NL6G0GV8Gg0Bslca7VKk9Op6H/1z/6Y3ffeVdIGJwLyTC4srbaksZ1mdRl/ro3vOVLPvezH/iQp8WT58cB1rx4iryEofDScQUOmhPfhWtEP05kYqilLmtcbyJmBffXpIQSDIDEjc4Sr8jjZpRipX/rynKHoaJWvBXbhkDJ1jAFuYdTpBgD4QAZOrUVkdsiT0ANrIii5hJE/9lf8RVXL1+6fFqNZwLbxCscNQ6RIEu4GlAIRuLNXkluNd6V4S/5/Zd+wzd8U5OcHNtzVwytLQQMs8B8CtyeF7oZD61LV4zmmJtEOvAoYRY7ZWjWAwGuvLS3eASS5jd4qizVGA+9xwhxd3wC26VrpCISI1SJ3VZEeYavqCzz4dg8Si9MZW0FZMAYyE8RpLNNwAZw5OIJk9aAkOJqiDeYmq6STT0qHUi2+CVmhVMaTWDUxlhGgnU45YyMnKQWkzOeQ1okuWiZoXpmwpYavmnQkOViDgAHh4ITen8bluqMo7wdiZHfgDgYMyO0IxhCbqFKz6MTruLxhAezHd5NKhJ5njT+V2Subcdj9WvQCxnFXlzO6MOYgBGL/usyom/Q0NPWoqjrIVNhnozWSNjCphx6x1f4Ia+wAARmqKTDfMtpEvqGgPgUk+eLNI1V0jzdg+WHGXUGgAaktVqtJ+XJwcZgQSje5BHmSWcwQkAWcxA9JGgI1yFko2dZMHzjtDKA8STWcIzjE7arFvEX3gn4e6AL3qo6jLloNyHCYQSAYBSuy8MqsPmRmNb3SAoZ0TP0Oc0dCQevAVfAIp6f1pln8PIoXC9i+nARhYL50JTeAvhiLXTURTP4MBGCsWJmxu9QCOGbejVW5fwoaStZBxYsF89h0IiedkhRc49ySEckRw6zuFBo7M1xeQXcGN9kxNIRiyPuDwd8AR+wPiNCJhXQNUkEvUlXlpSGmT/XqoX6lHWc3Iv8GC8sotolWE+SIzUPRFY7cVVCAgwV6tW4zntRPu8zmWdkvIbumg6LoTOOgTUyUoRLdGIgaAW9akYhlAQ7Rou0Flg1Tojfih4pXkBXxTYLQXxVHCBl9S18Aan1cFEa0NKLoqQX6zSENBWvg/qXEIFQy00nxomPrQQz67bIPcQ8yTTj5vsYLFyFnhAkByuwtGKgyMsc+FPwk7mmVhw8GZuTiaHbDDYmj0ZLxgvyBFdoTRVMAuek+yZ+Oh/eghBCw643thEtkt9gjbCEkEAaOOgMNjmiO4sFSTy4dkNDIQDQqa7veZduhQ7cakQDyIpmwfUoAjhTIlI1b0Q6DxlhhAS9Y2cVHKfRQSCFOJCxj3w4dvfz0DXl1Siu/t7X/t2f/NFf/JRP/5RspJvt4azdl/WY6iaHroVVnc292cIGhyRLX4yzYBcUt/cIcJl77LL8/nhjBzbzB5whgaFPcXbj+o3u0OtM6QYjqPXluC4aqTtykrgMu6rw5o45P87Z8bxDKleuVs985kd+9qd++kc+86N/+w9f/nM/+8tRuS+WIu7naq0xYWw/3EMUleCpU6NSnDwtiWrLPGVVNY5DP/Be89KSkDM7OZajPitTTvTVtSvViKp1E5Z44L04uQfJ6TAFjEh6jXPzDiKZ5VcAxgMaXO+NHjC3uKhqUObCdnBMUyr5BG6Ib8sMiQfB68P8EX/BMqIoL2tQEuMPNcGQh+FfHmuqN+NzZVXwGHYriSHnILoQx5w2Bn5MLDanxj1sGPgOBfjC+WOXx8nnDQYMIpxeJMfbSCmJsHFZ1yCSte4oRmu8iehllCIqVJ5zrJ3E8QAFQAdQG/cGp2A03HzCo8MOCwHEgLwtAOgwudw+JYoMAz4QLJQOkATAiXBSkIl/B2Flcz9htDm2azmLj7aD91IH++SLZgBgMi2TCKEXIX5WHyAFihGM6JawasoMyfdoNsmK5caoaaxxyJKjGLdQEAwBnACSPShkxTpQh8QAca+xdR2SMQgHMnfUKXkLzMVNmt6tRqDLeRC/WlzCCEwE+FmhIB6KgMnh9lFc8P9Qlpkrl2QD4ZAtQ7IRFKaiB4A5cg6w0de4jAjncxe6gJqgjLgoUQWfGOn9eIpwKr5D7z3ZAuYsUyPYmYSAZYYPfrWa32FnZSmwoFMIA6pxgZZVLlLNfIkGKdZMTrvCxcrSsyqMV3E66B+My8VrNAe28S8LCYkrbzFKoESelTlbE8rQKMTt8RIZJAscEWvSDAZgGcVv8jRjjLwqmCwjrJR0goiBx+tE2NEo57jIquYE83bRmdtV1D0/x5aGLIKY15kmOQuNcMqcwGSwQdPKGk4WcihxxJeGrJ7f2ckl3fISBxfj8V6juYuwaAjR62Xxse8cLcLEIpLScD7PqNs6o26wkupLNtzXQFCOoeoe+Afd2dxiuaJeYYA+X1Bj976BO7DwKO3wknxXRknz9c/+23/xyjd89ud+LrC44CJZTSzKUGKeVjXACM8518mWdH/tttvqejx2x2FMSsgeZJO4v4zHIwZY5eU0tEM/Ywt52Rw7yGA3TmtSpQ/c81g0UWW7HntzfFgOYwRtNFttPewcPOJR7v1J6KyLuwgqQB6PMhZxRPwBQouiJjWJtvGeu5+EQ0fDXO0qjAi/0SyWcrc/JaDRums3mse0wle8HofD1N26dZzX4vRymVzKu+XMalTVTNF5WhHJukN3Yyv2ruhPpmd87Ce+5KV//E+/6RvKXVFnV8/H81ramTkzBTQgSUJHRe4nLBLlyZzbsVMCnmXhSfA4DGkD/+LPgpniKkZPQiLIiJ+DTfD2zlIptC/siPQ4I4cpIvdjP3p3C57i7kBiGDjGe+EXdETcpCMCP9yYUMG3jVtYJAbmk55jAZyFcgiNguCaDNTEKAOk0m5ZudFScozPy2oIuXIJIINOjQPZq2QMsZs683VdPiwW0IwTMA0gguzhNBgcJmevZFG8Nbj94j5c3Wkc0TVq9kPv7vF9UA0IioDOQCAYU49xYvZeZw1wTC65Mr1xcF6ZxKvASmVIhw0JGHONqLF9Buv2Abi+qRZ/cWKV7wWnzKI6P91Xu5M9SiP0nLVH7KyuLlnySyIzB2IU3cJY47U7HIgUyJ/vM+4LFsJbYYNgPl5Gi4ZFZ6yck1cYdBGJFUiSQYHyMDHGizToDnIGjVEZmksglWLI+2co6CA8SjRw9ERvfMFmnREcLUng3IBwziswKQvo1u4BnxUnx/P4DgDFqxGHNiC+JwiN/+I9YAbmhSVMHtCEJ7l/KORiqEbow6VC3ZDPohSsyNKe+IFAja1mMsAW8kcOKAF90W36ICvAP0JCC23h1RbmFpd+WG33TkPsISEJQ4V02EM089xTijMkZSELLlQ1dUG234tQdJbuSRik+jE8YcbszfFyEM1e0ojzAQYCaAwghj5AJ78E6YVXkRstrqDll2qL2A6wo2mG5QZM0yU3WIG+ZqRbldFPPvLyIEaCB/EMo8tk7ukcDWu2gWnIsKxy93sA62W1Js0vvOAF77v+6GNuv20eIMxjku9JKdqVDMdzB4ZhIoEZ86Ss06zJsj6/eXbI1vzkCnZ48i++57uXqEmrWItZ5ULW5tKiqcq0KoblXGf1HufMQE40BAcmuFw45DkirDBemGTS90OoCITFtgTgzMOA67LA7JFk2ChgplJVO/pUQIpk8upC98V1wAMpNr6X4Dp1XCIrVLsQqczhINroP9lVFfRh7rcJ2jOEg1C37HDj/Ga37Em/9qdkPcdhAUvId2jTmUJC6TDSZ7SPQtBaVTaEVTNtbDpJzs+P/ei5M9YHpFZEAovGkJ22DcwcY/WkgkI2W+6hvzfPz029tqwishPiiI95PHQtXyXqlVmOOgtTHawBk+U/dQZfPXR1cfKKl7749X/+pnvuvve8XcmxJBnYjzdWL25Mv35O5llm0a1jW6zV7nIypNNhnB77lPvfffPBX/lv/wmle3XwOhbpCVaaQQyjtHdbawHBYKyjmZCyK9M6ZEwuU4BD5QBKWeFmUzSRnjoolEfXMlI9t8UxfjIP8lnzHAbHP2mCIQPNmqGzX9pHP3v9tO9wocjm9fb8Y/JubQF8B+kwPGIF2TgMU1hWq/onreGMQHZBdm550Tu2QJqCvnkNND87Dc3rBpe9AgNONvP1HFkXpP1OMITaEm+ChrkoRFiJk/1+15w2Lg8y90ekUQVKMBQXjXp4n1NOPIgBYBILaW9OILOiAhcyD9joLR7OH7ky0LVY3CSgeiWMTqwa8zTuQQNGSgeAOYN51PftLnczCnLDeHR2F4Vgmho8kI6C4P+8UalG0dARP4kp8mjjBtjofoywFFcUN+xWMEVrwVZm6rwMYCw2Q2Zy13Zi11VegRtQRzJWLRtiWuGztIn1EdM9QMCDDUVzkCkkWNqFNp4JzwFq3YbspjmvHXehFNZqDViedlEtopPgFxIxihJEXfUizdNPvvPbn0dbQn+mExP3UDxdAxtNzOgLgWbwt8gC6EQoEHA05wmu/D6TQPTt5FJdQjiBBO35QkSsWQJ/tIMhMlB6QD6JtVhYcR6ORAKVFJYnPBwIcGCkkgHN2pyEGEKkk/JLuMP6Y7RJXpoxVFciMHYPRySMSNcYtMu6NSyYB/EFn0eXjIiBG5+IQ90IcqGMFCZItEXlLoUlO6D7Lk7CTVwD7sww3uNCfpDQmBhkSGv4IWqUAFiKsPAhocyKzTVX9JnkFnhdeAvN+whfR06Bb0B7tEiVIZWxFEIXETv47PcQCP6Btj1JAVwLHyFLB+axHVA3L8oxcmpiNCEYZkCHewmQMzQCXoX6CKaGHwkhqZo5Rh5SUEvvFsL5LT7Gi2gJz6RPWLQTgYZnxqgbIAm+tS6ueXEtOoPAGyxJklMaUIfWr0Dj7IhVZ+SG8aVYM9ZJC8M4aq/IgTc7ZbeCWfAN/o6T0F1UjixIPMgSQ9sbAMPIVG6oEGHq5ql6kpzS1hRG4DhmRJmXf1dOR0B666wIGTdYmYcEDRuLyrKmc0QnxgODJnKY+oWMlfaLtu2by/XJtX/3b/75//3DP/EJH/sJVYFiEsi2BeR8N65DLf1CtzGRbx6Hosravt+dNse2LbMGCKX/dOP0ZIeIEKi2Mo9F0xhWhrGbh2a3L8qSRLNiDJitt9gAHxVBqykbVEC2wq9ATJTIE8mCSx01xiRtz4d+PJxcvv0t73z7r/7Cf7p2193DjesTbISvAe5k2s5OF0IsGOfLYVBoDKcA68wl8AcIis6C4EzvkKhMR/GDLaYZq7TU32mBRg2SxnHJCFRoQizwGuwMXnWxYgI+01Tmt6GupPkEpoX5AUgSS3xdcAI8ot6VDhp82/U5NpHlUFvUyovdmxBK0XQVXIGwOrEcI7yxKSsoJr8xPQAb3QSbwQKwaaBhGUyUcmKe8028H66A4HPCDXYiB8EPMVBBi6jl6wlarpRInYvTO/hjL3nG8iL+r33oFpg3VBr85Y2CJ7oH5v0V/oIP8saLu11wB/zIeSYbQ2plUgoamyvmFAb5iOe7WkTmSWxQ6ciRQDl/KalE0AAsTyMglyFg0pZj8E0rV5M36YrYeKWYLLAFDSSELRAFC7G4DHeR0INURHprEeF1pB1Qk03m7MQpQONCBhUqmbD2RHf03IAvoCxjMBy6/cn7xTBmRIeM4PjAINk9woxlw6IEkmWw3jYKEvJNROouPHibfwgmVhCAow30UHzIE56MPLU8qIVnJDlZhDEhXgI3L5CRyFIYbFg1yptIg83uCDyuV50tfww0a+wAnZBBkc9iPiFDC9b/QhqCNAKwlFNnnBZItEJPXlidErLerQO51aSGwvJ5iJViM6PQfIE1++P3gEF/O21t35FIGybQZJrhI74GozI/VOZ0ySWW+qBTAn7o3IBzpEie/8OlVBbQjxnTlWXSGniKLCWcf4ejAVmMfaaZdaF76IeAD7DTu6A3kI3fWnMRC5eobrwFMvzBK1zMQ6/xAf+u8SpOsQSCznNK0xfRN4EX4mR2iUJSCBQS4LcGoPBdsxfEGC7JxYMCN+AFpH1EfFCXv9Z8yfFIb2iF1re4j+Ld7f/p3/7r7/3xH3vWp/xfxdpNLTn3vENZ7uvPoUTjYWm38bS60lzZHbqzt77uHX/6qlfHU3yzv3Fpdxm26PE2oBHDZ/xbVLh9p/YYJkAh84SLt73tnajiH/3Tf7me37LOnm34i1tmnLG5WEDh+RYWfr3mEsDxeH6EwU98hkBclGZoxszFCHFkcyYB/zl5zN0/8+9f0Lbzld1lwiui6Ydk35Q3+rOE9CqegJU6jkHp/X5/fnbz4ZuPxtP8ylf90Y1HHwVQbrv6GJeWWvn1eJ8oAxJcdF6umUgWrVfvuvbLv/ZrT3vKA0992jPG6RjHnijiRHcODMoZ+OPlSmG5ASFTe2Y4I35AgorisQia0dKywkV1Fz8b1fgnFG4YUPjQn+AB49pFzl9akcQ0VL6rRLUgh2/pXWNO9DcrjyZ74pO4J2zJT6QixhkcI8A9guAliJRf8dowV6yRmsFbjk7wa/6zDiSW+oIWKwgarcF1SOLsqnCagO4Tdt3yZSSCnroooAwOqEXxOrks9pWSW7pSUrTxvukKI2Ukk2t5XKAEzFqcY5j8I70wBFxomChnpMU+YMB9z+fbYhUmLO/iZ/UvlqMufAy8dIrh/avzGCceqgvpV/QJKXlCisxtIqPoqrLETRlbmRbD2E7LmFt2492ux7Tb6wy5h57QhM7Pb+gn2tWf425uwUVv+QgBFJZUxWECG7dCBjopakVQjILvk2X2KAeUMtg6K6ui5dA0mItLBeiM9HggJhn10Ea+jI5B6iqkB2CIsgkSY3hhOkUdA+6Iw9vNYM5khxaaQll88URI0h6nrkSVBdO4IMJogI7ZrwtuwXudMJ7pMrbEYPlEGsE4w3wXkZZwoLlCdwMFNbqtWxGXmH5SitHEDwYP19JKCHXGaHJ1k1vsDAXAK/y+msZcbb10pwMg7H9M/0k+nFPx4F9jdpyQwa95VMqrlzBnzrMMBnBwMYJLQdS1ZA/RxXgjFlkAfkRzgieeSOOGdTmVk7jFMs9kvZINREcaAgspq2kYwWoPoCX4JqSUpq8MVkUiMRdu4LGqkh527Y2mui0v91/63GffffvV3ZXLUQvx8lZRVzCj9rw+69omia6f39jvT0odjXS2S/Y5ZjfG45XdyYt+7yVf93Vfe6k6PZ7fiExZyhl88oRZeKLEeZl7aAJyqIu0Pw4YQBc2++sZmCFmjOu5C8YNZ+ixRFBWfZC8u63pbGBwSGmAXSgMA9DFoJy6RzXBkSUJY++UJ3ohXBNwe1fHDbv9STfOz//BH7vnnmukNmVegLNNUWExCzqANKTFyW7/l697w+d/zhc88NSnTudHGvHyBxRo8umsMDyn7zw+EvNA8mS5HnOGa0m6glzykt5bd9AusChdf/bCfUG/LAvyXnUOEMzbrt71Q1dYFzYVxma84Tfe+pZuQyn4DqNzgiXL5Z8Iaj0cTi/ftkXlc5/71edJds/V24duXU+8Ty1ep2GN96fF8cHrSZW/79b1091l4jjU3YxjjGVggOgcv+LlL/vqr/2adIyG6Qxa4p0LzpvH9ARXxCqNRPAxAD5a24E0Bu/DY/w33SAW8Ld+EvTmeSSCY1eAsa4AV2PA7tVa4dMYJW6DUizmkqjyfWWlZHgFFC24FL7BN4VnLJu/TKNkD7+u0A5xLiLSQrI8QBDnNRNwqc5aVvk4bybd5DqYwARpQYYeoCPtkUvDFUVOhpQSsUQZnR4TkbmFBAG10V+zGFhJANauH8RMpxv1enkmQWqciZ96jF9zsSfDBFtAGAwHsfq8eXE2Ti4dgNuIDyTCgiIGZNgqIdKCJ7zAFVemQoa+jYfRLxaF79o/oGnbAE+ERh9cdxZEi2HwTb0AcAvHXJBRETDGwUI5JoSEQ3qlnkEj4BQ5EMowRXj0zNcBhXCiFtIRrsxupLEoSBgM1TQ0yQMYJ0IZur6oq7E/EgZCSauA9ZJ4I0lGyoh4pWu6nTAoiVkLQqSjUBoiIz8D9avXiJEehuqYOjkeuqqqi6oC3RA3Lm31ZBpH+jH22sE8iPt0aPOQLTJKi7ogH83pREjLwk/cWOmIhrBcxLU2znbkCA6KRSMKHQPL3IhIa7AnQiouMsOinGxQ8xi56vFfpjIksAuQMk6uqprnMil6ssRC78itGUXEUjwUewbHUV8gm8Rs0NhChv7vpJx4ZgnfYp9TfDQ7jkfXfTEMIo2bw3EfbXbSPJMoLLjiGxaYt6i3/I7XncXbdDh069zJtLA4PCds4gXddKD358wzRJKA4SoBC8sOBh7lPktIkrrSYHgLuuajcfEaMnxCZ8DPiZFuoMXy5EUIg15pSLFHV+KCvM17ZSSyBknzgTgmMYZu6zlW1KxhuSQjJTcxim/uhDSkEfjC9jlsO9csQ40QVCmKsm5c3MT3lQfu7rwM/V3LslymqMhqOcJmch5AjwFWvAGIGrwTh04QSHLwhX/DHqwpm2a6zG5yzmqFpBJ5JwTlegU3nOThnmm+iwZ1YHzKTIZWpVn0iu/qs2AAxkHUrAg50ArP1GSYQs8GQZlu3jqgWqIPrtgNPeFgnlrETCeLwqsL2qHHirABiC8iqpqaDLDrj1sCgdYVPWMpwdoXp/27Dq5zXNOT02t/9icv/bvP+64P+8gPJ6B2/XyLJ6uTfE7Ozx+tsSGJnQXI4/EWsKgfuIY8hX0iFfyHrtT1Ke45DF7z5MQFOdJEdjynTbOvqqU/AssN+Y+0C1ubyrrK4qlumq7rchfmddgWzGDckvbmmBeneba7VFwC6i6fVFfuuPsNr3/NUx+49ylP++h5vrFWzoDwOhxNJaRm/mK60QwzcpNzUdUywMXb05MwgdmjaJ1ZMoX9xgUKwFyFIkwRlQKHGqYq96dA0MkA4aEZdgJJA80sAQqjRFXgSsgiI51lwjMA48ZU/sBdnH43Q+CFpFsYFCi/29dF3vBlyfTSkz3yofgIIEKRpk5WCFWCtWRZvw7AAtE9xAnMw/N961zhu1/NEzBdzAmTA9nxDuIIyR5v4r2YtOalVePNnuyrjWE1jHQKpyyDFCFSuuTVhSx0QbvDgYQazwgf3MeUuEIbiwc/eAJsZHBONPJPnlggo3+Zy3DIfBDsYWzpLDSCwEy0YnTuBkUJiIufEBxCFQmDaECvecEI8RTehLeiTVzP8TqeNWZgoaBo8S5yYY6EBsNDeHFEgmF2jCidVymheUAc0E6vht7jvXL3QigAhk2bZg8hgZDxET+QkgokmNAnxIZNAPAOE7BCUFgFno40+A74QcfoAGPlS4AlbyWc0yGMnd8qN+1oqAHD1Q14zg+7umIEmAgZiJ9xYPweMwE8IFkIICTOqVl9GaLAqwO3RpwuvYwlhYRYwQkjHWGRQJx7uwjkEWybYDgSgUbPqFjmAXTjFZPXcoEi1v2DARCqnSpATaKn5iaH5zv8nWYhlPgvJsVvJUIuQwDxIP8pnZWzBduYQTaMJ4maOpeDYbpkR8Ncl6IoRuukDqBQlO77uKCtJClQOMwQ8SYSC6lQ8CbR3D7TwLyvd8h+7sOWB2ttHq4kKnrniGGuGwG9bWg7zU6yBnI72cYf3oco8GU3fAl42MUyDVg/38DQ+A9iFVcZF8ZkssV/vHGs5v38z63WqQfgwAYW1JK7cgqXCBNEunnXt7ySWJAsyfnhwBf1biI+Vgg6b9kQDZETEAaNySoBiDxl1y63j1z/qud9z4d/2IdVzt0ux2h0z1Sofdc1IeNGXC1XT267deN9L/+9l7z+la952kd+8H/7z7/4+r9802d9/Ce84mV/cvf+2qXm1B1Mnmos8YXqVBX2IPnCLZo1fcsb3/j8H/x+9ElS6iM90guTRlbBMmiB2ieblI/ocgAOiiF6E59RCVY7Tw7y4ooMC7T8O3HDiZOx8/y9//gfvv6Nb9kaYttwnFYo6PnQnRBq0nzqBggBFBP1deP0mte8/oU/9KOv/ou/ePWfveKbvu55Nx558MUv+a2HHjrWST4eFxhsd+hgsWWcw67M0OPopDl90lOf8ref+3e6Rx88uXI3tOXSznug8JoV+yXIynjoO0S2p+9wR+MKdtlgFoiAwQIHHmAEvTFjlVg6JW9FVy6N0WJ1FQAwTsJKGldFDW0GNPV14Bo9AojjAoQ6jYf1Mn7MNmAjkTtUBBQOb1rgfZocbgqAQoaAR8aC48juL9bIeFI2AQvj2zyOM2AUwWaNnRm2lKEze38GdJdoMpkkmG9vMMkRxsZovNQGE+f9LkuBM3hYu2Q6L5wQpS8Mb8ZhCQBrVlSoDYeTeZJFkr4t8dgDBdCN0Zosgki23nMlYjvDwHCsLYJkQxrpmCvd0hxW6swcfoVU8BbXJSEl3AEGBT/EoaE5CCbrvG4VKg0ACqCWQqzCr029i1JPkCFA4B5IADvC040di9JHJAgPiSIraU43OknoJF8aDudbG/ewgAom1RBBYHcNKwlJjCOXpElvSXTRjfSceITva66SeHBpHEmcIM5eswtPA6vQuwsTcg/lCRYiKcJMwFcQkOgNEiHQoZvoSIg56MHpTFMvIA/s4sPaO7r0JixwWbw0sJCE+/QoiYVwM4ysJI+fFTG6JcBZpUYdFZLEhJcR4PfKlErm6ZkqZLx0Q5vk7/RGfmVmNUfk0xEpidVBgiau2hNuArahkZXR8hhYI+zVu4b/WCfH8MJRZSCvoBetQCCMApeHEhB93IdEMyAXrLyHqVqc0LBBPiQWbhWgG2S5+I0HsjqhKVQELS+ID9cA0umpk7OhGgiZwsjCI+I8Hpo3OwTskSWFuTYms4xrZ+CwHg014mt0HPZL/wFMQiMD0xd3J7/2//3H17/+Tdcef/d4diyrfUooW9O1SWnzPQ8+eHzk0f/+ot86n+f3Xn8QsRLsoLAFHPXqCczo8rWrsK6fesEL5qyBEoZThQHzYRsiZIyO8m2sql1VeUASAqlr5Lage6wcYMcmyAmdjbBegFpNRUi+MG3DCICOhABsR7pl5U5CBtOoiiKvMBECCj8CBsDVossudWOUhQQRlEjIU1i4XYgKr4KBtaXzcer74eTk0gEOD/hE6dKP6ZJ4bB/Rduux/yRuPdnKhC4jryaoyavL0glUKRGfId85nOnh6jriMCJ1yXqylYU3bIIAkZwnLkA9ly9phfhjAuAAL7KfBU2Sk0oF+GsSDSH7qxtXCJNwuE4CJhEuO8UmppEkIoqaq29/z5//2Rte/8T7rrVTn1zetmNfb3xz2Kfp9Vtn73r43T/3C79E6vvuRx/BSgszeYjuCOGv4+zxd9/9v//8r/7yDa/JL1/BScH7jhfQc7phwdkJTOQLli7jQCgAauPChAGp44FBSSmZSFO4Kx84NWZhlsBZ6Vy8+3xSfuuGVkZlSs13eQI/lQnyMFoNEOOdYI4OVoFMpDoTIoUClKSy/AZq5bwjBBGDEx6dIYrXASnpnW66N//uhhGIl+Nt8fnxlhMoLvs36CJncAnpArPuH5Sa0SdQnx+MyFAaSRVhWZN1L61BCRQHbF2HB9bxdstVJtuEATMLIx2D89Rfq6tQGk9U8I5Cz1opcDRIC63V2EHpkUMk8JJ8Q19Saa18I5sthlvTiIBcY2F+1h3NIvjDwMyp9QBLuXgqgIngKyip2I7UDNPSS0TnKiqSQv8W/hhZ0qQKSwzoNG2CE6bDDCb3hA3n7A3V9JxAm4ED4DVSy8uQhUzIxLBW7etsiwsLs/RJlGQIdYVU0vZ4xldIIPgCgZIvoRDEoxWvbvKC36vVvCEmEhBzd1NiUOPJbs+r2771VAvL6NbPSOGM7U3jLd3AU2552ol6ZARMqUc35vKk0zZEmBBbw7S5kw+oBHGhUpHaggNoi3axlH5IvVRFBj9hfrHHiMLKrTzqfi4kQQYYogULErOiGU3oYiJNOx5PdyfhnCflejy2LhvTDbF1TFwBojw0hQekRCssCUGEIlhZu3ENEDA4TWRHWEJBxAOt7KmTJ+5TINQpVatvep84QLCl3TjaNXtCJhiXZIWHXPdH7x/1BGd0sFjrQIe6lXUmQkpdV6YNEGGsJMv3TYjmGIoszGzB9MOIgsuHc+GND7w7SmFVSULPlSTfMJBAgOgovoEhoQpSXnfnXmSG4INr3iYIIi/nEXIACYGUZV1br1rPwA2MLHG5MK8miM78kVOZ5SEQZzjF5VBVwUXCdH48wbwwVgwwmoih3kwS4b24EkkvwYDuIfPAJTXr1crbvKBQU2ECbFJY/8QCdLPYAnKa9eN6qdnv8/zYdTh8koQzQ2TAFe6OB+BnIDhqQvruryQWuUk+LBsjOB3O4Wlt2xFiGB3Db6pGq11NoE6qHY9jRXXpYYfhRm3GlwJLUlyyhcaj78gYPTXMuayxRySkfIPexoDoIUa6u+uecTj/5M/5gg/70A/e15dcDz6Pl+Pi7NYt5L3bn5ARnx/Ps7wuw/lZwzKe3bixDCPdEymi9dLlU4gMyocIJEV18MwIvCoJC4TdD9Z3y+7klFEMhD9cZ/AkOe8B4zujK2xbHIq4S2IGGZjySycwiTHp4xvLrfYw3Dg7e/1fvOKNb3rjN3zdN+Ja7dkxiRt80NPbxzEFUDzb2lvKidzgG8kq0asfWxzQcg4G5tbfZBo68V+6iTSwJbFWyDNTljgpZBeWgK846AwCiMCwcj4y08UOIVCj/Audpc4rFh4wG5Vp7fkFhCX+g+vlnm2MmkzxtU2MwjIeuNgNR/Rdl7V7bAEdIpaTk9II/hpn8UD2WFS1p7s7zW1hCzXHCZQBBtkNQwAWa+cgBnZYF1U3HkVluuR1reC599rygEVnnNItjyYnuoDTmGRMc1HXswhGLmGdHy1OA431pASMDt8qi53ukqb9TExCBCuKFGicr6KdHCoM35Y92xUDCckGlnbedZgE7qDBQqbdKkviQRMJ6AqpA8w3pw6UiRFGLeI+rlbgY15ASGrPzwmLUCKDrqVHXo3JWASH7NC8K5MRmDub6C0q4m8MNocfV17WjHIBEP6N6Hg5yMfQneZm1LyTrjJSwwy6NvQ48083XGYEO3IfE4mDqwasuuNPfmdBr+PipmxnIIku4LwlrSjMD6pCAoJbkqIUlqlvInPB2VXa5Fbmq2u6O91jDjVc2w5jQuRJJYllihzIflBWqCTSATydIIE92s3YwxRIN1AWUTPs4XW+mxwGDaoy3kI/w6zD2I5kpS5sp48u7cEmGIzmjT2FmTDPozSJ2KwlAOXgNb+CnGNCqtjFWQRyDz5zMfvMl42YTghnFiKD/ZPteoWWfeXvEnpi3VKVRQ4Jt87toZPIuqhyOuA2BCzU5VaIzbk3cjRwFTiAYLlqcnDqDFTS97Rz7JcAkGOKlm3dionegByEAD8WekLss5SEdZDTOjVKvwgB08Co4dxGPMQu6eIHKKaL2uQpToRYKlAJWDTNpbn6n8N9atOIOaV5jctAPxAs7AdrgTa1/dFu46dICe0zYKmpQBGD6qs8aZeepNmlb/ymv3/pytVrt9/ZkZ+N3Z6sY4oL4tGW9N3xcnX7rmn+8OUv+6s3v/E7vv2fXX/fw7/0H3/p0z/rbzDIH//3P/0xz/jQX/qf/+3WzbPbb7sTxxmI/gB4tJ6PY1YmpyenhMXffunLv/wrvuhvft5zpvbd0LycON/EkC66gj0O551RBC2a7ZW6qFJQoggQzMM8HR35KZlLuCcBeesN0wykdufnydp+8dd+02d/2sf97m/9HmTidH/aL4PTgmsGClVV48m/dXbrxuGlL3rJl3zpZ33Sp35mtLb3P+WDvuWffPtfvPndP/eTPxPd6F76uy8eCDppVifZ0I7dfG7ykWyEkyLKHn/H3Vlcfts/+keugo/rpT9rp0PuvREkOXnXexg8ll9i+WnR7Oup9wQp6wB1HpFjB2A3ZedHvBT6A9EKHFpaALaKXJouPmLpL03aY4eul6lDApikQZo3yfQs92Jfq1cXxP3QA8BbFmo6loGRTdq7Z2vU8qWyFmh4HFOF3WJB64h55C6noRPEYBJYaILnx4n/9IFeYTm8R1SlkfA5rskAAQ2SF7kk3kagylBJpfug8nUIm47hir3UEheHY6YFrcAGrXENM58700orjCHeqrLxfDhiSR4Gj4TCeWFEl7G1EMLr8QnSC3FL8jwhZbJEMkZn1bANIguZBtEJKzHHCl4HyGb5blcrc1Ff7+OLgHBWerQE8Xdf1SeNxyyW9Qkh1IVkoEM4NNBpKuDcoGBQ2jwiTReeiHd4KbwEFFYiCoJHUSmAP5N89C0YRS+H0Tk2JWn+6zIWlEf3+GgbvYGIeF/UFR86Mxe27xHRwCT5JGgEM8qU/XBo2wNhjTHyBHF/hWXiZQYnR6aGsSQ+QW8yMWKZef2yq8q0pBXnFegwXNmgG8ZF4kp2LmrSV/yMx7ceQdKUSEqaViJJy80WHOjZGm6DTnMgERnQEZHWeRc35GBpxEyQTOIWorB7AEk8PSJEFyYOkg1s5JZxWrrVzlok8qMtQgi+gArMSOXHmStAgVU8hr6lwGkdQ8FtV2uDqO+Kchwm0kLsmMjeDd3Sz2ZxhgsQcWFcmD6CvzhMOsyXGtfMjJx7m3gpzoXeUloBfnsCkOaOgaHR0GGSkl2s1XrxHorXAh1+fO3KYxnp83/oR++/9wPrCZpZjV17q5tvzUveZvVaPfTOd33m53xmk9bP/luf9/CDD6Jql7HB9+OqvdEi9jVanvjkD/jRn/i3JJe3PfYOsmy0BsVKEhBjgUXhtJgBUmHsJC7dRAaREQ0wxjqvI++uNdY794bj1qTqVZg2pqfECrwHnyphSBC0cWhN+LMEAzLuYViLV5zwhyFfDNXFmnm6bHQMvBgJfoyUzzyTFhlWBGdXavBFYO1wsyNxqKsGSSKzNFtphJZ4CkTG0HEC9E6YCvNzDAL6AxuCLJHqqwn8oCDpJfln2LP3/ZtcxDm9A/76nsHCWgh8BiuSITNGMlonjN0WCmxi9YBOk++wEDQaZpFxBhdQ86mrxeZhK0inMnJLIOaff+/3lXW1O7k9rCiT0x/WohrpefJXr379Rz/9mffe84TP+ZxPffdb33p6mq01MS2Lhul69+j5suyvnJxe233bt/3jcYwunV5RvuHg+cpFJ/kq4sD0GHLUd0PiMo2oSsNlHZg3mVsG9nt/Ek+UZVFllRlslECbQ2F9s57H07LFOdUqnW50OypcPzBVtIZgsB5MXVjLNr6Lq4LPGZiPfZOsuyoZV/L8X74U6u8u0NtmEidQAWljxPosYNVUBXEWL8etm8tkLp6lIGvEwjGFWlaAZrQQZ1shaPh8yEz1WbGQsG0Z2/Ow4rqpIHQTGkEzhC2cKnajD/hLDy3oOgQ8iMiiL0IC8SVBEAun08JR5hQvDWLA2LTd5oHgj3N8GDuE0Pekt0REHoIIx93xmObgWwFYAYx82dgjdjP8iwVQFZYiCkMGjdbW2kA5PM06EcIJOxLMU+Z+ish0PHKcgAZ9IjRgbAyaD2kH+mXF3dWRfBaACDDZ4MhxmKfA29Yy9YxzwBknYbSDW7rdvjD03bSMbdtmBQlXhkVi5zS6Yp/bBqlGRoAzdAFFbVanI0in2xFmD0CoPBqFKEK0N+O2fAYP/e5/9q0CJ8al7VjZokP0kN8RaAh9pLqbh5K6yshNmCaE0iziEN+DAJDQI6+AFc4a8bkhE5O5gFmU74mV9JJ8HLsFFr14L2BFAu7Ad+kQGcUw9RYxIWUiq5UYeJ5aNlVd0Sov4bU0La0nLiGCbcqT7GJbCvIKczvGDIwLDQJYOIflnmYHw2ZchhuTAOwaeB/xIPmK1JCn+R1OYFLqAkHsVIKUjMfREyPCcJwYmxhuiq8RP/goq4hOGf6BbzEK34oVhtTL2VAjmzLxegKEjjAMtKgY6wAM4fIYKumVFEM7QHRzDOEp4U9QGJtdCZr8ijhUwfGD+6BDIzxS4tvIE04fJo5kNvwVr6tKnAfAc4ps9XgqHrOH7gUjkI6McXTFkgngOk5F7U0TUHxpk0nQnCduRFQWCFRHNn1CJxgoBFLfsFzDmxmIp1SU5KJe7kDeS7an6XiZ6rzAjeAewD1fwy4ZOQ5gvoYm+J8lYfrgC3QuZ2rICUPnNTLXh9dFQcxCX2AHT7p8APOcRxQC9jWV18Dh/+gNk0DY8OsBcwXfXY6eIE8sDB/me1WGP1YYFk95JiTGlDZ5ffo1X/XcV/7Za5/xrGfM7c1sgb1VR9wVPylz4mUEMFb10uGdc5HVx8Nxt6+8qpZsis6Hipfn8Q6LOjW6o0w+kBzRG4/xyz2mwRLEIhbAEshM6+pk9OKBntRWYaxbXVce4pRMwxa123T9+nve/pd/+Z53v3vpRpr59L/+af/ie//V2t/oenIbKSlOUFdu1PJFuIMbAcxqEBOdcsIZOujx4d4vi4Cd6cUOSR+9+BmnDYdhuQcEro7daiP0AX0I1u4VkgzDIkUHQzd+4TnIDBeDRFO8DtLG20df4TAsDHovladfBXcCwLEa/z90A6oAmomTWABpMg+bDyAjUFjeKfqAOfh+51QqDGGJecw4lDiHTFdc1oARms24uBrUkNoG7/PINzKWCA5m+Umiz/vhKu5RrxiOqXFOwAij8Xm9exUuabmAFzIcHrhgZ0RiRMxflmiKBmwP2iEt4IUM0XyAyONq6/bYl6XZgZM3wZQBPKyMkYU6BY+qHXDGWW+dBhs2D2d0wgGqoknAIXLmUzSXExQ8SG5dFKUTxSCD0YJneAEeE+gu7yFTAF+sg83I0L0v6ss6EeY3o0V5tB8mWdQNbQHb9XQDlAfHAFSTAaoEINGy8rfmYcGO+IEekTI9J0bxMlf/ZuC3qYc46u/IVHg1qjDV9Bwuj3ihZ0QdWpQIMwoT8DCtFaaqcT1n9QhNvsXreyUgIBEfY5whbNNDPCmPw7X6Hr9HpuMQiLwmF87jroXHwytqSBNdDNmLIcZ5wiIN4ezC9vgPGkCjEJRVfKSr9Cndhg5PZGgICvhgPGZovN0jPAGeAqR3mApb66cxvu2BYrSgecCyhiGrnI1kPOgYsAfQeJU0Gk/QulJe4X0mwC6Jk+vF6EkGFGAEhA4gC8jbpKoEY42TPtCgsYzQjpNh1mHznaDu4uHgvCRqmavPsE6650VdGDnp3YIbGgIJqw3ZrDExGeeZmKGBoWhPVTN1La1hwfmc8B4G0z9gQ4/Cf1JjIwiAEiGUwdGFZnobKsAZeT4gD3ZgpBjtMC3gLvynBirJrucBf9tdveNNr/7Dr/6H3/JRz/yQ5fx4SvKQFlCjpZ+O2wIfLptLDz38vle8/FXP/cLP/40Xv/hjn/VxK/zr/Prh8CAUoSx2X/6cr7x1uPWLv/jLXX+4+757iYaDiNHUWTaO3V+94c//+GWv+vqvfs4LX/Dv4ni6df2G/AAQGI7jBiF2URkdNm/bSMkyhIIKiOmCEr+UDG5QCzN0yAPo51wzX0kIsnDugHjkvEvVXPqSL/viV7/qj1/8u7+D+G+/dqVu0nW33zUlUHDz0Qdf91dvevPb3/g9//Sf/cDzfyJa20fe8Z5uujUehybPPujDn/aVf+8rias/8x/+S3Pp9NLJCRIbeDt53Uk6OqG6bt147333/uaLf/tLv+Czr97xxHG+hdnNA/ZTYhghomEDyBqWwL+WtDToM5ah71HA1E88onIiUwhcAMzVtQ2veARoX5G3g5+N9w+4zBaDIS6YQdii1MRMCUbrrFo0ObsD8dHhMCQMgngtzPCXiyX6um2u+4wugIqFQFdeYF2My/KZ7zfA8zlJGhDtElIcBIYIJuupEuapW4Z1KK19G8hADcBe6mkRCPB3X4YjNWnbCmxbqoDpkeORb6s+jVKH8448aBhIEZZVMX6Ab4NlQsrpeKgAw1vC6gBG7wJZB0InkIb4aXBCfkgVpHNiUqYD86NtQA+UVgWh/0iStCeK3aTnfswpZFCkxPPQtnVTAoYMZLZoRQ8mNzAtnhtaZVbIGYuC8CJuwIa/8VWTDQZy4aqm6KH2y19zvZBsBa3Kj2SsCBeQDT1EYIiJP9Zkc3j17GSyHuBFqDgxfQeiCJNAJWgCPNExzI8fQCnx3SSyzEMLhhTERo9M+QiLwiAioYddPygYgqFLY9xcMC9bEUctObbn+RVqDZMKcTnEUzmuaImiGaZ5iAoxW6RPqsuNiwFvA0PmP8Z8mTN0DhAzw+XLTtfzu6TvOqLIMMAuRHvncZWIlRkSLuEqKeZxML4QjBAaXXWkNjwREVCqZ4U4XcSHcA9yecZg4kiXGKObaAgXxjTg2A6iG9p0t3IpRXD82ga6TrBPz+br6WeIGHQW4qR1hZCXtP2wehWGJ1iT4WWuY+VJ5Cn+zPGI8PlEpE9TjDn3xNUp39/25v/96ud913c+61kfg0j67bhvXMqV7Wpc+9bx0Qff+dD/+NWfT4vTj/vID/n3L3zhvszquuZNq6HKIQ9zd/uVe/74ZS//iA+5/4EP+sjrNx7a7XYGayJBWnZjiw2RCtGNqRviAqovViA96de8lmXtVScyRpM7sH0k6/WuaGKdFpd7GYWjQFZaCaqIcTaSlo2MFFEEU8LT8N90HqD9fcGrJWHO6RXb1I9LBQBO4/f9Pz941+13NUUFzyGxwmWKxu2l0mxC1a7+qz9/wxd96efff/8HD+cH9EcaBiWZFkKpOyilfKQ6PTk58dF1sIOl6moc3BWeFxWkjWhmluG8dKEQUIP1Pwui0CB+BcFEdwJUkRGziqrCQhkgbHnsSQnN7SfSfpwcZIPUlIU4IQivuyt3H66/7+98zTd/4BOfnMFA+qU/9MVeQ1zjYsmit77pXb/yH37xtjtv/7Cn3Pf8H37h3XfeGadZO3Z5U0wH4Bq9949/7H2/9qv/6yv+9hdcu+MJ4/EG6UrU4B2kbkmEWReWOK1hhHKxHBsZyLqxQVc2IU0rMWnet0f8FjNGU6AYzo63uUCP3mC6YqsfmR3ilSamaVWX+B3y0E0xIcxncl/nOJB6K66w0HLOCNlhi3fX9e4VAPJMUCIiQl6lDSYU0k8gG8PW0cROXF6yx8t1QtL5bpTqmppZ7wuokJLxgMhpblUI47VWGW7ychg4ot11CgEHAVdoj3jNQ6ILlCgifRDqtUoy5bAfHzIDcFgQCMUEx0SPDU4KBKDwUfcM6r2YJPm6sA/x83JhhoWXS8YgnvQcFgrP6Qe3q1dAq2kTYEj+5qo6UATEmAgRAcGRMx6BEPi7RRHTMChS6XlVWDYvXBfUiEgBLCHG/NrpB5BLzE/cpR50xWClHIwfmSMVaFsJAGVZ3/dkuMMYTg6pYGA5BtzUDU8iQI2DAWLJSUbPkQNxfOztahbLpaF+fWf2F4pWxEOAinAiHISlZJLp+PDoO0L9zj1NDNdcOgt31oT1q6h9TjYSHJKTLQ20CaVYLvb2GTXDyC2ukYHAVMQ3i+Z0zSWv6eQBETAyuFdx7EZooHs+541EVNv2+tE5C5N7hJNt7kmSxDRYPd4QSAyqJNgQrGFvSBWVqod5JYPPTBI2UjbMhYGMPUiHj1jdxA6c1ILrYChAvxdhMDhac30UlpaX+dx3CgI6aKa4QZ5dkRATswf4h/zAEgTADaeNCMEwCo9HRZFeleVCWS3VKKTvSr8MPgZbhqb+yXNGpLLJkCwik3WrgdWsy2jkz4QcD3gbEIzHNiPcMOwJeqCE7RkcwTPhXYopKuHggDFWgrNMw4pJxMg+wLEuwx8SFQI5j1nRx7GyKI/6tk3NSsMeNMRJqJ1M6hi3WauV8o5sBqFDgaCpGBzCdu5cENrKNB74DzTqYk7PKqu4ufZ4EVE5JLD02dDiMS79MIYsIbGG7CIuvmyphMBblCUZkAfNWdVyUoof+T44rftaO3DywflDuDKOGjIrDQ1zRSnr1uyqrifG0AHpGsrqsHKTOyxWFRvT3QpgALNUlOTD1FYZARUH3PI6a7uxzFFDWV96zNve8pYnfdCH/PVP+eTVs9aKbhx38GwLZB5gYPlxocEOMo3M6XlV16EyLSVZp2jk/8ta7fHO4vzs3GNs0+Vwq82belcUh+OxafYXt+zjAl1/bGpPuBTbo3Tu+rRMAZspi06IiCsoKStJ+uzWzRuPe9Jd//mXfkWWHnWYMBKKx3YazukhXKcuMudmXCGtkfBHXjwvVV56FN24EA5nIFiLdoF95Y3XYKy78nT03B1TgBAxVRhyP21P9FymqaldR+AztgeVxdrRNKqSRqqzNA3rdHIYEBQQvIXIBn93kRh8bANwIO4ktMvm/ADGP+KwZPygC0aFh8jU0C+tga58AT3yCv5Vuskr6jF+hrNYItHR4DrQmTIfXXSWLgOOuNW7EpMXbfRVwE6Twgw8+AYAsTFMjDw5IdJHSQZZwWyxh13VQJRNf32Dro/cXW6EfRuVxHeBbosJsaUnQjFSjVhmTboPr8FoAepxI2+sktz5EJh3VZC8ZWWYcsRNYa79ZJQIpz9YHTM4GZaQLdxFV4VhZiCQcIG38AasHNMCEHBcUAQaA6ybE4b4gS/ye49WpS8WdwQ3JFBWZXsY8AsrIAAujBhkIZk3cdjINot8R+4BI1cmNMEPZkciDU0iQH3XoxUATEI7Vp9ZHpZfgEPhGhRhfh3chkajiScRIqewM582TUuRPDkkjNKCXTpuQ+XGYAtpAKMXP5XlPE5QB9JUwCJKCL2mXjzgoQwmJtHh3OluYNh5hTxwDlMBOKDz/PY03OyDbSzLiE7LNKdL2B0iBYWGgRi30dtQSiN1FPaFTT3ExV9u3HP5vHFik+bZa0YBAdK8sTxQP6/guk5WjAjzYoUao+MfM2RTNfVkgiGNCvpFMWgVFU+u++ETMVJz9jKdrBtaV2S4CQXVL1BUwBf3HD1Ui5bAEKObUUQ/DiSImBjmd2hNpI9SPL9ye53egNDqZucuEpdZWAYDzCtgE8m6novAgUgxSyKAG7pBFLyAF2HE0gBaN7gDLKhuNbgDmBah+K6VIFe3Za5+olfjMhSpZX3iKaGOrjonww/94LyIiphjkWG1ppQu2clJmV/+xE//tNe9+s8/6ZOe+fCjj+Z15V3t8oikHW7U6203x/e99nWveeGP/eSXPPur4mW8fvM9u65Nbru69Pg1mc+uRve7K698+e9/4z/4B695/VvW6aARZPshGXjx4z7g8T/8/B/7vz7rs7b2kQlPIclZ2kBfjI2IiBROegcjVVSGHryS+Iuip5mcFhv0WC4SA2JAnpYYJ7HDRXaqGPrr6WOAQVEX9f4xZBb/70//+L/+N89/y+ve5cxytuO3EsZ0+bwv/qzv/Y4fuOcD7hu6R0kNEfWt/iakIl2Sqj5Jd1WRN2/6369+6jOf9ZQnPPa+J91zqyuj/qzcX4L7Hc4Ol/d70PB1r3j1B37Qk379t188P3w2RWdxsXMmlwgGXGNpGfaAGZBiQZQjFDTMQ5nXKJL00QyVQFLmUz+Y8DsEgraPETex7Twrh4mwbdGna41iyMkzg1wQhmBkitClyes+koTQDBVxgneGt0LPLCQRvGmMF8E3JhApdrf+6FoPnBtIQ8KQitEjdTAyFwlileEqLri28prAx6mX12wQ4hSyX4BRYXD0VyhLFnDFoKtra14wkdm6sGuMPKRmAa6NXyJh7DLDsgLXdDB6YTiEG0xecSKkQyHikq7TErhsRFiSfvawOd4FfruMJVAOI1FiCSnUsADptSpqMjTZA+/FcWCJXq6M7IEFl/jOMFrH7EmrYk7IRubZpWTEXLHaA1B5kQeKm/yUGe449h1pJGKkTwhpWMEur9cQkF09gw+bZLkaCNPFpUk2hTmPijD3mVfUR5doABYIPPLDtIzNfi/vVj3e9DSvI+zTH4g0mAbRgowOGxSnUx4M1RmbURdEyxn1WI5PyxLQBk7l80HlRAXQFgNhgKgMNOMXbrWZRouJUXacO3hsVZXgEaJkHGRdRM9hGV3mIYXz/GYgTjWscVkkh66viobXL11X70nTTUsYkiu14MJGcHAei1ZNHupPTmOwAkQJfyT8NdYWEQDQcYhK5EPgL9pHI0VdrViteQQYHuapCChGuowIBcYzLCevkb6bGEYkApX2xIkoqrwBjWTMy0mGfqh3zdS1S+bhq4R9ehMRS+QSAKb4khXYKSkS0sTyk7aFnmEd2K+ElEjKX01QPY+cWABp6epsN/bEHQJq2Akcw3DGXVwN2XBy8ri/8bmf86d/8mcf9YyPwNwP7WBZqVrnbmvq6g2ve93nfton/+gLf/Z468HdpTu/5jnP/k+/9pvP/ISnLw89mjQEhKpvnUTdn+ze/O63RN30mte+uegOtx5+tLpSrNtxyq5E52dFWekh+jFcTuOEchAUGA8DDOkaRAt1mZ4hNdLOgIcaR3ASQBeLDXW1EItzZw2BU5mD6b4nkfOtIcRSfMxKO1SZ9GhXJh2hdJov3/64rb21v3bXxzzrmU0DEx7KBrZJewR6XiDAFGXzu7/zW//+hT/9hZ/3hYfz91QZvrBBtgtviLc5UpN8M9edxnZ/+RR7XJ0oMecfgJ3J2/EtF1nfjgbI5RCR+xgivXW+HJc+JzkygSX+OvEJhMGVwBs06hLexeo2fDCDWUzxVqv0ZIoi/oYAkrK5dNu3ftu3/vRP/cwnfuqn9jcepeFhjU7S/Nw97Otb3vjg4+678qJf+wOoRVbWn/4Zn/SGN7/hgad+WL5m89iRyE3E2pUUP/+jV/7+V3zJ5//Qj/z08NC7x60DJMci2hmVUy8z4e/uBSF0jfjGOI5OvbjA07mNsvKQOLopeoBtTixBkl0VJaSiXmxalwX5CLvBgPkFHowfkm+lROF+X9bdaMYHGIxj52Sea74QiEHTyYYsJW4QFCyQAPbOEKyL6y5cxqYWzMadbTXEAjY4ZXgHnaYF++eOXbGQvACLM3w4X0inraVBcAArNGl6rTsTiMnZdHkCt/tvGmyb2DVjLfiyFJPmeVeUD11Lkmg133K5p8QyrL7tzTUsypqhIDQLC6TtpbUOogE5yJaFcq2SCO4AIxrcveXaQ+I+X8TTYd3ITcM2jAIc/kxECsei80eaiJzLvO+IpyXGDdamJciA5EE+EIBcnTSLTNblV4IYLNJjKARwT0BM82kTq4FGY4en0cO7Nm8mgMEka0rKCYBOXbXbx2QZoT5Pg1XmrrbRg0Y8KYnGca6ajNKjrjHkiX7gUPgmyRfBpj92wL91LgRI7M6t+WcepQpSonnnhOLDI+/EjzEN00OAeyL5iUYvSiRZglujYAunU7heASBlGAgPm+inHl6LNaCCeTzktXvlncJxweRUei4vaKLacFQZtJPoTpiUTY7VagKoIdiHu0U9yYSAFWIkv3IRyNyUJNt21lkgcky3TMctOjN5kYk4SZ5mx7GDH2CWOBC0uUiyjmSPgROPwSHQvYAMJm3XlnURIocr6wbDycXqMmzBiIn658lDziD6AASiEN6QLcrgt0CUhxkJGegBmhlOswyT+k5VWQ8xzjifTyrFl6O6rM1K/Sb/pf/y5cmimrQUSyKb2ZdV78UEEA4R12Fal5/yskbMpGRGa4+cgOmVWCP+gtnjDjSq32JBSdofz/f1jr6SEIbfmSnFZQa3EBOM9Qqfj0vYz5bN4XZYeh5cC4v3/i9Ga/lxI0PBf4iik8m23/ct9N18h2FKqZLZFX25GRwvcmGOvh5QCeiHthpL+BawjT+n2LVHIHna0UWKgzT4Q1gF6TASe4JbYqdhPPheWBxu4QbNEovb/oBAtovbwVwIRkcTiKBLnxZSYo+d1rXD7O4CKusGYU3jPKI78nnPsJlcAursMFIayFCTk6v3/K3P//w/+IOXfeRHfcR531bAUw5vLukx3o4dA38EMz5FkAySkXc49LhYR4u3Eh+xei1+8fEUDa6cco1FERbLbJcv7W8dj9dOTx68cX1f7FBD8Boc0rpo0UA3N09VREyy+aSq8uvHvli2/b78o1e+8juf983f8m3fGa03h67ryGPLooB3IGl0iadOGdzFVdN0EfvFRIgPOBwEIpnzpHInCBIJsI7HAP39OWmbKsAvyFOwWDI98kSrhjBa+hynPTlSklQW1OV9SRatI2EQwzV/LnMSS4wF0oUBu1sTu3fZnjQR5Ulmqzw7v9lWJ00ohYY1gSA0OjeIka54LR0mB7pjSBg9nHWcRzLEqnLnPORJkyAfnulkgwWiy2DasF7cBPskUekJKTToOvgUqj25B8bqFpwAzYAY+ZrAvKd6V4J9vMPJXQTk2j0iLVBou4iSYeES1iWCBWJ8KhQ2SW5cwggtcDC8ODezom2Xafhlt12hd51t8azHiZaCVdOFtHZdrxU6GiLmMCj6uUU9NEVpGE3phK5uTOVVKLEgZgquPI/CUBv98xQz9/yjP6SNkUCWWnJvF9w5R4chJOQYxIEFOu7JwfYBGSltXgIlKkjq6CSEG23CIWgKn5KfWXGYc1EUxLIYaK0KkAhLf0ER421AJEZKZ8D/xdSFQWFBgh7BAGfB9KB9WBSNrCAZfHq0M/00nFRNG4pZgmiopw/hcAHenHjlsPtNlCRw4eK5UO9zLiZDMOgRHC4RMhaCVKUy5iTOyjhyTBUDhswvBEWiIT5PqKZfAe8YpXVHZ8iNdCgJiwUwrVQk5L+rleWx6z0NR9hxWQ0yhPmN61Rad54S4BCG1xGbUlJvFEQ8JwzTtLBpCQ2XwrqsjWNz5iNyDkx+Lmp3+obDE8Zq17i6FnJHgE3j3hmzQEqSaJjmfbM7Oz/zgP/AWyU0EjtDjmNQkyCwQ3ICENKOyYWVnsS3MfJWGeIGposMVYEaST0vBmXCM1y3b4UX1oVdISK6riYJu8QOxk18EW7d0m+2jtD4AWHDnF19Bqp48IYRi+fQi6uS+cE4aGDIo6FfPaSxzuZjTEa1u/u+v3jNn334sz7uUz/lY7PZKzuVz5h5QiAJWBGROb76z/7kp/7tC/7ms5+znT/UjWdx3JhP5F5fUCflwPinNsn2cXMlzqL2/Naf/+kfv/Udb0WEt99190c97WOv3nlXQUg8f+g40mVEpuWhx3H2YFdsre06AoRiJOJm2dx7Lhtj1N70MmDKnBAqufNg/pkYjvX4D5+tCLZy2gDnTBlvlDdlWl5iFLeuP/zHL3vpI9dvzlPysR/7jPvvfyoJjgswxgfPbxwJzoXz1TX5Pj4ejtYDsZPLVz7gPe/9y/vu/9CnPPUpj7189xS3aVwdRoS4knFt8THL97/z27/7rre98dq1x95611uqugaswKe2twDAMNAvXQ+QCNIWJAN0beqHyLVjXmm0K3cdSfIwp1VcYMAu/gX8dFJrzvgUZBRVJbn6Jl4CMg6ZtweWiyuDwrwNM4CIe1Ad4ED0J/eYC+uwehWALMEIhBvLTAgLVsUNZbsCMDcowAc8nwSUKgls2IfE2eICiQRxSjcECQvMUlJE/lA1XXtwi3Aaw/fC/jgUxdeijiw0K3FaWZ154EzoD0TBXpMb5HVptcWCqtV7aTO/HsZiT/Z8UbJCmaKeXolwIIGgt7coesI9URKQCYUWV1nh8HiNrxd8pce0KaF1YZEHuIjWitS99pgHmAA34gc4ekiGzZTBVKmRxRRF7/kd6EFyGfVEefk3tNp934A/YQCQnXA8eLvrYggYQjDs3DnEzTk/Oozz0hr8yb7QJUMpkOjuLtzVLItXxknXHYuqBiCh0LVbQfmHrxfIIMKM0TtpXkVCSMeLoT/CqRggKidVsVwBsqBy8yfkgxuZ10EMtERn0aRVDA7qC3qjB34mgpQF0TBkehBTY5zFjQF8QzhJPMBYMGXr0jD8EeyTuSVuThy6EcIOIGByAL0JmSdRZLy+H6aqLhGNtl+k2DmKNH8F23NPsYJQQAszoYQubHDsiVAIpwvVW/mEQRy4GRAWwkfIdOP9/Pf9sTFAoLp31K5i5hebhY+0IJyCJEfGlaAWIB9107coG0D+91f0pFq4laR6iff7ypND1Vqh/Uq5GGZyPrYkGobCusEBTUyxhnTJNs9fm5xMGfZ33HPjved3PeGeT/7ET61zXHE5DN5FVWdlNxKnh9/73Ze+7bWvuue+J7/vwTddu3z/O9/xV/d/+NM/7mM+YSmnrfWOjrR38+i6dVlW/a+Xv/IP/tt/febHfcr1d72p3oV9Fknlpo2YcLGQfvW8v/S0BdSKgRM/wzQVAdoz6jH9Y3dewriWNi120jPU6tyhV6bO1jf1Tr5HloQQzA3DlMMFydSc+ILRWfLuxW0m3dZip2S59Ji7jjduXfuAez7hWZ+MkRyHoW6K4TA2dZqSRS8dhpnF9e/+wYt/7oX/7vO/4MvaR94Gfcfqu3Eo03qDERimU/Mtz6nJVnyQd124fsgbJe9QC4AGQgv982n4xmQgML6TaAQ/snBB1ll5nIUndY5OShriJ1rX+/nZ9QN1t7SnHt+JplD8Up3cBbQ+4YEnP/Hxdz327ifevHGdBHf2AqJsV+RDtL7kt1/833/xZ//GF/3/HnnTa67d+6GvfOXvfNQnfsanf/qn9N2BwDrgAXWxtJ4nNCbja171moff/Day5lsPvTXdVQuhqYbNT1FR4lR4yTKADHG28weCABSbkCIBpq2wkteJ/xLOHXrvfKppKfwEniVP26wsoCnkqu05wSPIAE64p5fnjmoQoBzHrsxrtDAPPaxsc07FlSb4CUG/H0f3NWrt1jRRMpkhfgNNgBDhI1BPF2Tl5GVOXOD6/EBMGSFvnv3KK6eCVFQaJkLCo0P6jiIsgfBG3nuRPsrO8PMFQ8I3M48+wC3xB7yTf2SxZORoZ4SqhLBI8AH2+QqE3+LswEeCCgbo1mmwiWblfgE90T9YjQ1LeHFgAsK8dpCXumghCYzBQIjHE6agiWE7DMYaJRP5sEsIcWGJN9CBRwAhxkMELUHDpUD+CZpOOBGsaMcU1Cb4HNsTZcUZqSbSDYeF5VBQOCq5GdDNPwS+fpKTy6jniHwQawbuR/cBgFwz8R1ThykBYvhi1VTytXG0sikpM0UibWcAxHDQDpNR3hBIbx/LiXHEE2LavMxFnBNr0u/49m9hOI7APJ8AdhE7wToLKgwLhsNo1wXg603WTfYdkpvC0EnAfoavN4J8epoGGUF4l0EWi5TRRzgElMhJi2oTHaVhTxDZ9OwB9VXl1lloPMEGQ2XYMB2IJZZqy9YetraF2LmyJI9ziM2Mx1rXH6qi4tcYFb6tVEhI7CiGQuw0yqovDcmtInBmwn9emQdLggCOlX9CYIBHopKRrKDE1Rxr4kJ5V2RBoxGBbRIg3e7kMKz385DSpLULMRLbKqgzeMxXNs+K8YxuTDDAzDQueAUtIFuka3DdyChNjAU4QyKcCb7qgGRevGTYyOKcSgPJwJHO6Q1P4YjTZdR6eCt5Rk2fbcKiPlhAHGOcqEI7VzZ2tUhctAV6VHmJKXgKhK4iq0rJOxCARSDCMyH9onArvIIuw9BfzPbwDw3SpFmT+zfibuwwShgL3fAwWjNQkAlNmlSjuDD57YQAvgyvxUuxZCzN3/J+zM1KcwmXYuBhtYZSgFqiBXpOnwKDQnqaJmIhIpu6YDR8zk/8gsAU8nt0Eop3BaPlpeA4HU7dLBbB5bt1OnWBZ4WEovX85NqTHnnXO77+G7/5wz7m6Ynzq9LJIqvWdWAEYNbgtTsmWhjGMntwHbohdYOfQRo6kivXIS55sLZLl/YoqywrYjudgfzhDIAs3k4sTLPKLZwzeUUyruOVk0uwx2M7WJiUuZLPkW6mxCaFIuvK7rzt6gt/7me/8ss+41J1383DWzOIH3wVHZT5Au8Q1+mKQZekGsWAUXJKtOjUYTKMR1KFHuiBAPo5v1jLptC9oT4ahnQ8mC2j5D9OmV2kBeaWQAOfOJsmEUTCYalFTkCV3Cl456KFveD5/EsTNn1iBAhpshJmSRQUxishpshFNACZcjcXgErh4EZ8Rw3i5yF06frR6oQLosqC+ySW1+xMXJWuJ9KVHBMfwQgZ6wVpv6DtcBxPRMd/+JvTsDM+SDJmkWIBQF3gTTf5F1gHyXbOFKgn/Duzi/HyVwThLAx+jbOjaoBKgWEPGCJMYTREEfS8BAGznidonq8gZcImMUZ3GmnzXn9GCIDjAHUeNaHYAuc1JluSw2SVEgrVeLVljNPpLjAqJegGPCPVI/zjwORyrssAiscyA6tKP+OLiC+AvkpGF4ASY3M2T0eqigJcJK/rpyErvQp6dsqACKvj0FEMweVzqlFCIyJGUVm5CIVhG0hCm5ael3BiqTvf57DsDpziS+gEo7F6DI4KuTSGlrzseRQT+Dp+JCmncainr/TcCYt9lh3RL9LzXfgv/MM0zJhd5B4fpJoZYPgvUAkCIUT4nAmLU5olP/Bb+pbDbbA9IVTQg19kLho3EtOZCl3S9TwnCHaek53UJNsqCnZlNaQbnRl2ftBEwvCBpkiKSiIdMoLFu282wkWwNyOsJgkBXmuPNk7b3gtT+2Eoq3zzisvI9RSILc2BfLpK1NgSlyiG+BdnKT0SfPEhPBI54pBSEPSCG4h4YbrW6hfaxFRwIiuOKGsc+pRUBHsUkFyViWGqJ0wZQQGNvN42otQMXp+3txgf6ax1DSsEGCIWzjjoPB2iE3wpxP0c/MagsQ+LwibOJq683i2KthNFbp6TG/Cd1dXq2MAIp6iq3fd81z9529vefs8THnsY5xL5khjVZWnGHTenl/70ZS/7yq9+zt//1n88nD3Yju1JemIfkmbdeqgpTRtYnbsYztobdZLWJ1eecN9TPviDP/ppT/+oJz7wlMv7cmrPlsN7emmC1UDki7LXHsFqnxiyoS1MDoFXBIvgDAYordhKBL3KwMWiMIldYuiAg+YJYC3fkY0MuhRIxejqau5vdo8e91fKXbF74gMf+vSnP/PpH/lRlx9zdz4Px+7Rs+sPLd1cnlSFSxn283JGixYuoJWVl44N5w9fe8z9n/QpH/f87/+Ba0+4tqa7eMkqJwR77CvLyya//NC7H7z+voc/+zP/xpzg16lTBy55RGCQNCeUyFIKV4iELEusc5H8MHYEVMg5AlN3MjPwDyJjQoZe4IwoHvQBz2EYuZO6rufCuDxdgmaCp/FFjBmTwFCloQKpHmsijbWTs1o2QHoYkTwK4dAnARwGg5GFqivPBPT1bho+l4npJWII4Tj4imbJf3Ej3goOk07gXVgjxmZ10QBF61Jw7Rzhy/bAPajwhA+S5wNxuUHK5b54kSv9tWxcXjtkGOBy6N46gzwYHa83i7kYhYtH5ATTQsc1OlcFBtrguZMuPeZ1fFmCx0BcLiJ1FgWUGHnZhWjWSi8IPI3sxTI68qBhQAahuZyTuBOEq2gBAGJA6UEebtAA9BBT5jwWP7knmucQI9JkKEiftwY16v42wT+QYMKFC2H4N1AvwsLAERZiQKh8r2y8iwo8CcUM2btRAVllpv8XkiECi4SRNwQhBFM1p6/CFKYe/n4WwOeQxLEPJ8KEOR79XQ8BJXASbAOxo1+skYETKcUcdQ2+L1HlxnkTHqImTwHXqj1oh1gsw3TmEtezkIxSeHMJf2T4qxPgaVyZL5mxOO/L2PyQ5vAY/EIQHhGvvoyuDWMgldpx+IZpQyRGoMa3cCLY/9mUoNUgklC9xEjllACj03m4Bk5pKOXrAtnqmdwYCs1NllAZCmrQ+iW9oZdyavRA3MACJsJlbbWdbsxbVlhc4BPx1V0OYZute02de0DF9H2etl0ZF8Ud/+hbvuZt737P/U+473jzFiS1rsmSPF+paso3/+VrPuljPum5f/8b11uPYIZtGt1+1xNe+ge//frXvu7ee564DYck203pAHWJl4JgdvNw/Ms/ffWXP/fL0Rr4veJYLqMzBUw3BE4eB2cxJ0DNWUWYj8+7jjwF5SCNfuBnr1mkfx6OT4pIRozt4fP6zjrj67xsJn0osDMkwFOBfeUuCK1pGbwvPXN8Gut0Z4oHZ7C+upbVbeQK/+pf/8i9995tWYieQOHCWg/8s73Zg1LY+xvf8pYv/qLPf8oDH3zj1iNJ1OfZZbkx0I2Jpek4tZq80dM8BD2MnZmGdJYXjTMdOw5dUTQuo8PwCX9ozBUAXp0BbaD/4pvrt3HwYvTgUxcrmOcT2nnUuZYJjVfxkqx5N8JxAYplS8rm5Laf+Xc/+Rv/60VPfNIDx/5slxcjGRZOb2Uhvv7wey7dceWHf+QF29RGRQvY3vGED/wvv/jTDz189phrj4nHbHUZVjHMR8L1Y65efdMb3wRV+Wsf/xnT2s1JE+dDnUaDEc0umsbwdJG7cwQTtIYLEwdI9FH+F8r03mciqs/kILghesRpQCgXhKBr4jWuCqKtJGOMgFbhL9gxQbC3bgcA4tBFWqpuIRsGvrkaAfJZSKsQiMV4nZd+gXn840IfnIl0FB4ZYSkBXY2u/FWP9oZXS4VCF18ldFigQ0VRwf8FfLyYfBbdoEZhUy5MRDDRxvfxLvwK0MGIsahuPnowFMR4XTwI0d6IPHSfdyIZqDfMbuhdRZF7Zj0GEXlyskKwC7g/lsZ3eJ/7BZBPiDVD3/uk126aKWDQSIDRmWnzOjyVkAeHT1LCtTVj0yVk6RDcUK9CkEPJ2J0eENwUBphGz4EposNw7BkaXxKjUJ2QsbXwzJAdjzBGFAn6AKa07j7FCK+lL6iAIDV0Xv1h+uKUdgpJpo0CF4DBYacDTiRbA4sLzEDrxnYwM3IfXcT0x/TKtAY5yN6zYhpb9I58AHrpxLd96zcV9Arj8A7ai+0zDkNOz7u9kUe4Q09QQARHgsUvjWlBu6RmGJfLvHkKifvLxANTCSpChPlFEDuPgoFkknwzAwEJ8AZrnC5kVyFQZsez426/Q1eENKIGr3KlF7IGjKe5BlgjArYvNqy5YIGe0P1EXfkePkHlW5FXozHZyhTPm1AZumcvsCVcYU2O1yICvxZehEaghBFYTMEXXEw4TmSlMANpAekphNiAZLjHDsKSGFRNBlJJycRc4sN6EWACo+JTpeG2Po3H4AXlsbxTuDYn3Aym43gFGk8YklAKLsb3NFigAIvMrG0680P74dQMo3XIinUd019E4NIQ1xIgVb7ttIsLG6wtxeZcTsvIBOgGA/CtIHJFVt2Pbv6EomACDhv1kD7RetgkiIwRvtNfkYaBshELnVSlrozG5UePYNOjQjBwTsZKs5V4LUCHQQ7If7S+o+m4ztLVhgASxNS11DaUSjUYOaOzZoADuvfXQ3akI/iHFDEtCs/QQmF01TtLwBlXv/e6U+XydWQB+ED6NUWFyeMSOHhARhQI5bkWkdGvrCn2J9/6rV/z2je/+f777r9x63oZ7bc8rANVT4S5GV9nIMfWg4dNgCIrccEzNqIVGq6aXb7lZ+1BjCFGrijFFT2bdS5+W4F8s6pVJfuisUYAKyX+CZ5zne8A7X44FLsdrB+b74cpz2fL7+W2v7qfo9Nf+O+//HVf9/fy4mSm1WymQ0DlBSajJHm4GYGLjoL/mcAhWz69ACNCuBOkWDgxlwRJlwFVFSjWxVcCKMli+C1/YRzgtk0ZaaWk2Dzt8jwZO4pxHSd2x/s97LnSKfyL969LjACo2JWceIP4gfxhhfQDoEUBYGUcj54f60Ie7Sv4bHDA4DUyDCO2TNuW6JmQh0ZMhmXGjEwm2rthzciOlgXrkV55+GCZ5AjcsWFMIUC4gBeMxSoMW+GwQPLnyWX/UjkaEfxwTkZq5c2jc/j1EuavdUVMm64imFX6HvwYy0PXvIUPMRWawV/1XCMgXLAcxIoI++SpyLXSltWw8IykVTO34ql1uRLERzyggZFhAnRmjWv366EQQ4HcV/EElfKw2M/PYHUGSeDrA+luwkBoWa0wEDqLEmcgBrSOo5YoQp4wDugLf6S9gIqY+uxpkEg6HOin76F0j6tT4X0/FZUlYIIRb0HMDNyDiukSIzBGKnlPA7G6gQcrRnzATEANumMoPMb3jSo0pX0qNa2Kz0y0sFcTTYOu6yewArshOQMhjHfGEEDYFbNkVvweXRA0bWZZqrKevPSH8QEu+A0ehrG4EXLwdjAoh0W0wDUhjjF8r+tbupEXTUhYjFEhd71IS8BBOgeRBX7RBliUeMwQwEnGxSCyzdUTYeCkhNZEQF2t1RolctUVGC+2a+1bFPcHwc7KIxoP6xsNe0SsORrQj3c+jHgvuYp7zvmSqzRClCRGbXC1Scu1+7Bay0GBLvl/XXaYBiRQn+z0SldnRMO0Fo07LAy1Ln11lQjRN5TXMT6MzJxGXo2tejia0GO6C1WUliSwM0iVjmvNVAgPSA5KuJsH1yYYgwXrCDAm0YgbRmAeuc3J7rZ5m/7et37L4++9Z48deH0JeSY5RdJ5vHD+rne+bX+a/Lf/8iLSov7mOeiPEMHnZXEnF9hJeEb7RURa4y2WcN+bNx4Z2ofPbr2nffS9/dR54Nx0xLAIiEbOrOqnGbKuMEhorYBZX0NclrGw2GmrShd4i3NwFgaNlBMsyMrjMEz7ska8Id4BPmGiHjHSiOZK9gSuenvOcmyPZzfn6dA/en0+3OpuPLSMkLOkAhOrJJx2XI1Lm3jPFuBugcYahvl1nsyHxz3pQ89uPfQr//X3PvApH7AOI3G6WwZrOt1IFpNV1ate+af/8Buel5TemUwLBVAtgzGqQFiLPB3HtU5zOQvZFQm2F8t77wmOadDXaxEIgiB4AHHEug3QI5QDY7gEXrRMfO552JgpGAjg8AC5GhBIepdHOSBt1MOz1g14GafBnZJWI0KWhdGgbpInowPGacAfVmttgqczzNo/CrU96y6WEaS5M3aCqPBrQoImjiKsseIn4iUfWOZFaNqcnV1kELwD58Xk+olxmFxYkEp7T+XDf7xzgMBgu8gL38G1gkHgS52r9sK+MkZqGcWFKm6eIp7gFCIXg8atdKcAdwCSrI4AdDiOeAm4hBwISD6ACuH5ZiN2bnATVtjPZXXdiW7bQJpha5uDo6N87kJamQv/x0NpxBICP0vl6IWEV8IWJpnoO41hwryUbiBGgY93QFBBNkEn9MKBZ8ZonmT01sgUAA3xOXqae/yo0P6RSlj446yS66IW3EG+hHYwbM/tMvczZaDjTpjZJZPDhVwF6+JtQjcCoHXsClxF5ijOYOgUgnaix+DbqasSMQPkyQPw9tDD4EGI1JWFAjBtY5ZEhJG8SzOVpZinhe7PpgOmh1sCA4GjIyBebhpgeUezccE1OYxzbPjjtMoIAC93KENKgUbEG7rgmRt8F/0CXSvBH0eCiqAWo5jjf3+9EtzhTdize7/DWgHykUA71dDF0Zk6IxgF9FoxFFWIctb8THNpRy5k/gu3yJJ+GMsKwkxqiJtOVV2R7bsLX1w3SGPiLnsldUu23aUnPHJ+/cu+7O98xDOeQQAh0cDaRsaEvICe8/HNb3/L//uCF9z52LvHs0fhMOfHs5P9tQ994EN+4t/96LU776yyco7JTq3C0lW859qla3/yp6/6tM/7zHvuuu/6w49cqptx7rBiQwlRjAFHnomBlaR5jSUTX/cNcRDVqGl0RCQDs5yEtbDnmU9qR4/1MC9jFCoyCuM94BJRQpnASAyTcQLTwJSnCb6Rp1XQjkHGg0nSZjcNy/N/5P+5/dqdNdkiuYmbcRlx0rbjfn8CFhdV8843vfOLPv+zHnjKh/THG+Q9dAREgO9XKVQhMChMqQj+sJISZ5arDLlGCtgZkg8nF4EaAgY6J/KiETgmCggBzoI4uQr6ZTxAKeaBdb1/DaglYcaxQQHh8oyF0TVJjgFW9aU0z7/gS7/48m1Xrl09neZ+HvGziMgbzXPVNK94+Z9917d++0c9/Vnn5+/Go5ab81bXj33inT//S//xqU/+oHY+OOdpviPDXOjdbfUrXvL73/i851Ug7fmtNK69ZUOTx1U0FgMu7MJKC18qsDOtrJB5Omcu8mlS04iEnYVa+tkbooUPbNk4yMcSMEBrivLSTQxoHxUbBhEHct1oiJchDJkXxoywi7xWO3gBVANPDxVQbFtY1qVowHkX/BE+Y0rguQoTdB9ABzc9GsJYBGPBzrEGYo+M3ZwO9gS0Qh7IZF2fiFPj9eHsCxp1MsutTzRNt6EEwAJWxdixNUwFvWGcdAZsmxZgk4FJPszryUTWiegAPon5Rm5NlVGhYlrBFLBYh7puTVZq6zQIMhBg4Yee/ZLCuvnB7EwKRCohss4B+RkbFNQVqSAKn6fWr3F/nhx6TCizTiIQCP2ZKz+smvI6Mu6CbD8n7kCt5cnGFXNfy+7h33wmH3QiB/AyRTa1xwI0V0gVocBY4y4WvisygPMI9YLIWF2TtDi/jS8QQcNidi/IliwqPdzcxA1x21/sn+yU5y2gYBzWK3RSBxuIHT/q634ydD10UEa2zOhM7iTeMSywMCCanNuzmnGHZfQ6kFB49bZmwiAN0qr9k7/y+VJVFaSBOCOhTCLSXeII/mP2EQZanzYhlwPWPNEUCyHwzDNq5iWVRo0+AAFEPDs6JDK6Zgj7D1FU5orRp6RGnhoAYRe3SaqdH5BwbFFYDgBS+AVfmsawQDdS8jIYd9gDDNp2LSjp9VJolEHDUcqmRg0IkWGt2EWcu0fAw89wQUjYhS3FQAcdwoL0K4O9LUAssWmQGt+Zxm7p4O3O0hop+Ez7Jvy72FpvNiXG7xjKfOFpqHHsBw88C4eL4CvHw7GIk50ygWYZj3V4nM0VmWg1/GACb79wZhyDpNQ3aaCkBVnb9ai0xCi1KNNF7Nqtgx4L4kFFmsFKggcfkkQhR00TfZgFRFXtJmF4I01i6GKhaI65eKYpImYQcJ2JUGrACGfTQKxxjsRFHwiDiGR0kUd4Twxue7EUQF7DeAZZCEIIBoelgy0x2RsyBafKoupHuhjxSY52MwkZTBzTh6uQchu9YMBh0R5C4zvjdk6fspPKI+jyrX7MSdde/+X/79c+9AM/aOzPAKsp7/NZT60AmAz7dmIH37x29TY6inDAp+5IIoq0trHTdI8aU1fVNWQcb2j7Ftp5cumkRpWB6JA/GiTBzXW9cX6L8XZjv0bToW1PCM9Rf+yGrGgORwIzCSCABPBfScq8iKKbj7YP3Hnpr/7szf/hl/5jXpwsydE1/GDteEzHlGYBY2AU5U098kwvkk2yQO+IxvdoCWfe1n7sCP392CtkQFyaawCXM5ED4IeqL+4mVO22SCAlECGC60KLfAWtIVDUuRIWsZ6ctFFaACaiC3N7rUytT+//CV9zAYtUS/QETgA9p2Nxh6q0VmEMwUFwWfrNT9g9VgJhxS74SdAjusRphSQ83Vj6LGrpf0T3whn+NQvD4UkSe2hOPK5dP4KyjJ7WQVMadl2K0EjiuGL4Te1MbFOUWC/2gFCI/NZYLDgRdYA2Ik1U5A1fo+9kAo6CcRSunxfGy5Iv8IaOpwVei7k+rIPTecmHSTO+S6KJfyrCrUX+fC7Zcgc1Bp46P0eT9JLvMmJP8NDcXeEGmmr/84gjomMAiC7ivoh2oF3Ytle88e0oIW7RZ896JL0BTyAuoWLsRnTiBX4RLhguimaatVciBXyWYEbM0SuRE/7tO4IwzVnBbhRlTPClct3AAqOoamp+Gk2nPBgIraKIMnZf7UCeMUdwOyyxiMkGGKkalXXL/9U3XoAGAbCLshZKttJMcuoJ0wu2bZKmQond7knHNNCe5r1lw2JihkXgKdM4oCWst596xFvgLnQfFoLAXTyXApWus4wKJITlBAudQkeiXbPTA5A+Q1vmoWU0WJrlFEl+2HKitZKFwFlcpQQ+4ZZbVVZlTvMVOXNPUppbU0sgVsXFNWjYtrU5PUZqtBZVQaAiVro/Ld76uSeVsJ7N25M5UkDpsWuxOTgTGN13nUHAcBCqM24bWaJRQgqq9eSZeUoKRBYFoUOMPEB/T/YnDL8HzM1pMFHTounY41/DPJIJ031XLOJzQPTmJBvWAnz9H6F4zlSICwveTVjqJw8YRUXwb1gQVh3qa7oSTurCjSQuXdMhiQLnNi+CXC8jc/RY7v7k93/35sM37rh2DVlPfbI1ACtBtmqyvCmiN7/+L7//e/7FmkXdw29b91lR5d1wvcDg6g0KRkgdeA1W4xGk5ld5vdXVyZKX+9tuu3TX7V6PFY1xVk7rjvEIGZ5aTTLIj/jUVFp+cUIYfMH0GDGYCqFA6uC5pQWiCE3PPaMn3FQNSRSYRyTBJivGG9gHXsW4tVZwY+qnWLa3K05PtbVLoF+anpxGRTFtJe/BzPPFFU681kKF6zgtb8RRsa/ILnb9cUTm3/9Pv69sxrNb50lO8EKHLnMoTnbtcbj9tquPHs5e++cvL7KrfX+Yjx3NYEMVcnYBGtJOqrqYTFxcUFMU9MHSg7CpJkwI/MEl+ls4mMA5RtxIr5ViWIOVOLh+diGUTZPASx9IoghVSAegJDNhLIMVKAHMdaiQCxcOAD/kmCU/405k+3IoC0lO42o8pMR4GVEYQyfUjnPq4gHaruVZdMDb2fuhGzFr3gvkKiOoiLOXjAHmiTdvmach6LDL2OPqgBaobEIHGdYeyL3dlpt5KJXkKsNIHR8Gs5LWAEUXlBNHRUb2oSzxGiRhREvh/disdWQYAm5uXNOIxHZINRRn6SEqKJ+cNZPu48yuNyRQQAx7BwLbpc9WKzAZwq1hzh+FSgIgSeFMix5EQG8XIxoDyyoPSZGcBM+iDUgWwrRgjsS0UhDXiRMGRTesbYZlziYkoolVG0/Cg2CS7RSSCsCzwtzBWm0fdaFQMsUKs0eEs9EcOuhxebyATqKV3s1MHkyzuSc4FHrSdHDiyjtB+a9VptJJC6AT+i41DREWWe6KGsYzjEM7gMPoxfqeWUJBgNYG3EHjwhyNFiQEXTFCfiUuY+xjyFNDE8CdB5xKUOJjP0BokJsWh08a5dG79G8kOyAUzlACvt4DpjQEVOig21o3lTf4wyCsDZlB0By9QqqaBv4GqJRwUZLGEVsiHqJyow5xjmR1GnDiuqoNU9qB079uXIH+5VXhuW/z1PXG9WRxEQzG5fkaiXvVTYV4iZbLlwFQ3k4GCOOtSNSNcc69o/LNHQ+AHx+Q2zgxs0aAjGsK5GZZ8pM//Hyi8NVm3x6Plip3GiiZPKHnDe/8y/ue8sCHPuOZQ/s+0vcVoaf77fDwh3/URz7j45/x3re+OaalaJj6Y7akYzfE7XDpclNd2f3L7/put1zV5S0SDW8hL6F2nhyMYN34vKZ5w1BxeQyJzIdEYMKyxAqoy4huu7YFAXE0Az/BJyc8Dc4RxR534mXN2Aq0cxgbcl/4WAyVio9tW1TIQzfEeZKuI8zVUbaigapS2STD40Z2Je8DWNdWs0/i07oY12Oz2wNxaTkRZGAKVdLsTi617l+jzXpzXsoMDkbgFfbAGSHVhMOpCwRLPw6M0QoAFusmd54HEskUyMtyYxncXH4MwkubUdO2NiSk+P+6ud/NfB3bMo0jzvN9wGpNifFHHi6q+r/+1195x9vf/fh77xmG2Qu8AohhJ1lavuM977z98uWv+Nq/G209gtqREUcTNvB5n/EF+7R58KH3FuXJAk+cLfhCJNZxfODOJzx68/DLP/UTOD9mA8EAv90LI4pgQoDaEIi8W+PHqSXphwNIB90s6aYklIMZDZMn+GBlRVP2qHPgiZGUh5wQvgBwgQ40wxiFELn5KAMANczscRsZ0rR4jRTtAbpm9DBIVxaDpfip+eQ6ABU4AZkv0VKXEUmhjbqpeTRRm5cSeozfqsnaCfhsKmVZPhtN96KygKEJD4R74hE/0RzDB0ssuiZQPhwXw8NDdVnzdKsfBCxSw5WX4npYMz1APUVeewLrNnXDIS9BQg/KwRENKa52sTJJMxAuvh4AAshOLNUE4g3elnUt+9U/LTVAqoEI4B2OS3xeJyg08iAZHKDZBD0hkd8us5cIkdyNzqvxxpzslZRb9mBAMS6EU5zIdvkrn+JeRBGMFz/YNXVIh0gHYAkMmP44t2apmx56DYylybVbnZ4hAOElRQVdIVZsGAr0nP9ZrYKurNZ2zY8ZHv0kxbaGi1dUlW5rIm/Fx/yG5BslW403zUXascUCFEsEgBlZ8VfHPHlRj0HgjIl/GJIT+BdFtBWmz18NOIwXfqkK+CrvNknzwjMXI+XGefMQJ1zSNKQ/6zBMnrk4D1ampKQMGYEDlQY4MsxQiwjWSZ941+R3XSWLictGcWR+Df82+cppCwwLe0wQOcInB0zLZByIwfwdgboSBGpPVoo+aItoVIe1nQKP/4OtJ3VdMDpwsGs7EuIOQJzCKl9cC5rgQOiMcxboEoehrxgxIhstUmJIkIeZfMpimrml5ushqq5kxqldrqJVYXOgKtykapCa6yncTxDIg4LC2Lxn2rKeERVwp+0VjmwUdpbDZdXdwFfpBOIrMZabhwMQRJw3kWZ0mBycFdU6BUh2PFXIyJhinc50TlMOC5lNShGD2Z+lqM0zcbEPXg+p5xeM2hvWwDC8FBoUxVB47IYMFO2Yz/RHGsT9Czo2rGgBgfBFYh6Ble7XDeZGi5AY/IsmoBZVKELinKauRJK2t3Aok8IYrEHxdnieqjEli1xzgf3xJa2Q8Uv1PAIDgwVThnYCX5zmg9JhapLbKew1xPR7PpH9hJVNEoSyJCxb5Jj6g/vKT170W79+mIbTy6flvtmljeGBWFoisaKOG0wJpEI3wq5Vl3ME6XGWOgwf81C1TUfgzlFbVsvqqungucfB+8CzqKyaOZ49ThtHHDpA0r3Tw9DUtfNcJPjEhDC4k8pl+V07uWS2HOJiuz72pyf1dql68gNP/mff8e1EO8AUwaXNyQqzjCfsBPsmHURKSyrBwqTJf6E7QIdH4yN2xMXA3VCcQt8xG/6nmqTsOLFlaXSGEQCAdV4TKFROWGg2ka+CBVZfsVwsfUQy0GCsnz9WEgbki6499Ewgryrspy73ZGOgeJLCvTA6Ose/yLX4G4aN9QktaQacEbKMIXydPDvNXGyFp4HrDMQKtWma+8YkdST1dAbQt7yFfZgeeaCpRXPrj3VZBfZsLcHR0Qhjd29sT2iBCm9mG97EhBFBWcD6TbQFuDLcHgW5S4LfCXYYuC4/rd5W4LoM1AuND/uhMAWl2mK2qysUQKECzcjIF49ngneGyQEkEkPYB16L1NfUVfe8T+0QoEnOMSqSsBWc0DUxeCBOx5JZY8cBUY2cYo/BlPcqVX15lNZbS0L5uKSLJtRATkukPSC/J0OAwAl9B+1h1IjU1TE8A5Yi746kdoYFOVhdx2IZ1iKGE+LGuSUVLJpqGsETwEGORWymb6EWD7x56gMcHVPBw8dlxLWtlMQxDYf5LZuk0dS7BE0B4e5hJhTWTJcK2EnYphfuPKJzqMFV9gwJCiBTM9I6LjUOh4QSNEVJRjeNLV+DjYlJWA9xsCyBP14ONMpRw6wyPaYLG30icIW8lGeXCFjzfBN42NQeeUVRVGkFQaFPEbiwhVWtupKoCfECZvkG+BTDQ5aVL3Vr7A5fgdKyplrmPYG+OIPAu0gD6D05zfF4lB+aXOkAGCSqRByGvNVpAwYK7uWpOwVOm70LOrxzFH8lx57h5PA/D4WC8zBMURQVWcnAHJ2qFFktWZY1bARkBkw6nSjMGJJrYucIFWwH+J3vNZUdofVYjCvPrBdrM3hlIFmoFLwmLuUXqiRf4neYLM/RIvyoIOhgjbgOgdXbIweXl1ZHtNqBnGaQ2a/81ktX3grlgAlEw3yOldOXI87xyHsfeeIHPO6z/uaXJ+MZ7KFY8Jo1yb1YdxnUEaaLiRFrASyEClHDck92cYGjdHM/rFlL7HIVR7YM2C1yczoRt0KlC9QtmQe6RrgUsnVa1IOdY4GgiWUFXIAIB3ZXF5sTQZ7RXbpZ8HESmcW7VCXB2+QWdQ9liZPKGd2ojfs+dqJA9AF40rQptxabRBhjPMSoSiFjKphEahk28q6raLqxFLvDo4+UV64850u+9I1/8VovHK+TcncyL0e0mdZ7kha47Ev+6KWIwvL4rrCikSbdOFa1S/3xGWA4SZa6bmS80TZ40rx5lm+TGLuQKsdHtMgNJt6OcEcMkJbwPoxmJT1Y+taZl4tIiSfgXfgn4snS6dBZ24+SkxNiBRHDKhAjIj3hNQSCs+M5Jupy65CgSxThOVYzCQAbWR4kFk3gU3VdExcIeeM6gnJ6EKifZvXOeyYYV0E7ALqLfMETWoEnAaXuWcEfiA5VvcMgu9HDzmBgkGMSb1QrGriuaJSWElsWFweBKx4jgAZpx1qA0Mio6Beui4NgmKAYIrCFEC/gkJ7r4RQgXggGI0RnPVE3vkNPcAgSMv5PzA6LIWThiA1HUzAuucUFyDdd1UIwgUPyTTqD60D53CPDkwzVSTjCNSqDxBEu6dnEl4jeElwnkekO/o6tp2WFU6sRTEhYQ19a+Tr2HQ9nFekcXjAczg582RIg/ozRono7zL9Ig3mZpU4AI86xev4vcwV6MEcERXPONGQeKkHgiOZp1+yxKGCS7oLk/L7OUxg0o7QoZjnenIpG6QPCKr2VtQUnFQ/ixadwPIbAGAlKSBZkxN48MrfS28IkCJjkBQFim0eMSxJkEnGFeg09VsXp9Ty6PBOzJCOugDUiK/6YVsTYiVgqmZCKg03IoYea4LCAGHjmwdgkDi53AcBRGNIYrToxelMa1Ic9Dn3PMIHLEa1iUYATfg/kqAQCLHaC1J1HlZOI8ySoGRDB2/oZ1igzoANiscqlRyswizMRdEgCB7PGmAGCIQyWlMLLTyFNgBapYoE1Y4dIcT7dPQZi+mM//VMf+sEPDCHQYJRpcQKG5kV6OI7vfujmd3/zP4BuT7dGfKWfyrJpHr3+KPb/nc/7+rc9/PDhkX7xmun61tKHlRDZ9es3PvwDH/it33zJzQcfjK7cOx2HGlNC5gYQYmhMBuXSC1PkcTaIx0A4lidtWPBMUG3FbipESq7RjxudsmhoZMOCc5CYJDyBLHkZubfWSjwBGRLVNq/hAMQ3wrdbWTqn3rB4YAEQ8GRrMo8JOj30JFmB9xV+BltdMeaqaw/98XA4DiEXjIe1HQ+bi7AwNVC8G+BCANbUj0QgFJ5lZUQytCZQDnQ8bNvp6Z7uAvyylDhuylpbsbIvNgJHEDJzHwOeJ35tYR0fpoUhWkNB7vys7bkm6DiCDkmRld4cFTV091/9wPfd+/jHgbFTN1x/9BzqhNfxZnD4Xe9825f83efmWdneeIh/T/G+qptb19+WxeVzv/gL/+yVr8qSKR7SDjDM8umsK3dVf7N93L33fOf3PR/uGRU1nGEZB3JZvBJijMwgV6YI5mKhBp4TCison5UFj3EpnBbPopOqwhcYkPw/8tbUPG+wZIhZ2x8R2bFrYRk4DnCEJ+YwLdMwsEvOWZbuPqnKhlehfa0Bba1YSYivAygHEmwwJhwTvxUjPSLWw3ZgFuEbYJaZqw4N+sn+aAL25LwZ3MNLAywDuGZzGWXiOAiPdm1vJAN435+cRtJaUGjsxTfyaEgN/cDvUAr8x6kwSZAEh34UhJge8CmLRl434uKeLooja9tJdLzV0nNAxJK4YKMbauPiLg1tRZKTr5VZ4ewaGjJ19Qq/AvpkXkNwqCA7DMkO4p5QPBPUlAZ4jFTPulHkaarCZ5GTQTIuQBtNYJRwb0v84e1AirgS4uY49YYeMgIyBVt0YTmxjPwLdYujoEru0fgQFIRpCkDC4al/eBQeNwBOqAS/K3JCqafZkKORoEHfsJuLUjUvLrJ6iHitCEco5L3ERlqDoWsKmAz/A8ilpsrH+QVHxHsM7Jvh3sI8SVsij12kTBZoQIQ0HYbZIg7mj4hd5o9uvKAnXGGjVTAQDQCL2kiDnXKvamk+NkwoJS2vmx18e0sAiFAbk4nzPUKhlSNDIanAuhy7jh9B827sjOJjCJBWdkcCKiMXsh0tSuV1oFbgAHlawdCMCkiDYW7AHmpGP2VVDBifiSofAwXG9Zroi63CPTfzPggFGiLVDWHP+MAfaAE2COlsxzBVieScIsQ3ImIeZpNVuRUtHl3cSkYerqGGTY80YfdwA3CVbGQB3RqJ8v9Jj/O09MQ5GlVVEw5cFCXvMuoZxtfdySWiGoHS+g1qm6emqicCMOqCVqjUAhGWVtFtDqxxLzaYC09aPeQcAoHTYlI044yim5atBHnvnDzR6giQBi5oMWvk2ign9NBpD0GDYlhmpNMgJjQW3rMLtUwSAJwhIoxVvHWbPB8aQpbgepYHTcdNVpO0c50JMSeb5z4e3IaDOfhABDXtMaqLyT2pGlE2S9Gt0cpkhNF42LN8TToZqtMGaBreBpwHyqCO6BsCnLO8cr0qvuDmUpckRMNEpph7LERyWjHu6D/+wn+59477iqQ8HocxWYvTUlws4bDJcTpg26f7kzkmc0bOTbk/hbWc7C7pr14TFtEm7bd9e9o06Or87ADsScLiDWhr2xFIJW3ru0NWl2VMmrZrLp2WVd1blM3kBfF29fIORt7Px3kYowTJzO2Z9/Lsl2Zox/g4PP6Jj3/7m9/7G7/8S9Xusd2xj0eXvQyhvsFIt9JygzVQd9WmcwdNcFtN23lWNYEBn8bGO6JsggVCNPlwQrrmBmF3s8cCeCSnXDzMbeKJuAWMzEVwPFhXNSZdVUgyRxH6E9YlvSvrpiQ4+Qt+RYzuOyAGHkQIQEH6l1thpAT6IDgDCGJlWNJMpprixpgepAFlQx8BhDjLjuMI68AtjU5OTwdyt0AeeiRPFjS0XetNPQn2fzjr8SkGJdeGJWDrMRHUXB/aAHZkGemlwQOntFlj2CJ6wkWtNVnZbOoGDiouZfQTvoCPhtWwK65KHAYIRwcdb+Poqh7L+a57JWqi05phDv3owhO+K4o6X0rjDHvDW4yQFgrMU2wdAzbm4Z0bDkbKSl8NIgA0hsmDHouGRBXcDOiFuo87rgsg2kg8b9nmvBACFPZITN1TNwLs0MRjd4wh0jBp4tDk4gbkR84WyqwEKVIdciX3BUCULipuVgQMCvi90Rt0IPLIBUUa9GaJyeSJrvM3BE0n04J0ANFguuKV9UjyELSHGgx6wDg2gW/q2oY/A4yTuZGb1V0ryjgLj+HAQWQ+7mXb2qF3UQGm6e3/NEQaozaLjAxc5yZMYBdw04uVMipB3cxol3bwQqwWO8It4CxESpqSAB1bYIRwQugOK4fXAmvOGaBB2XU3+JJT+gF1kHEwVQDRDXpAZNczWHgA2nMRqEEJSSAFGYHkgId4F2qDaDjzkZD+ga6FaTQOUhzHnnwMAeKPobqvyrXTaNs1xYRZhQlv+BQJzwBkr1G1A8lBWZc34S0YOcNvh5YeEyqQfxiO6RlaxiCxcEgPJnnseh2Pr9LPUBnkB2Cp9BpdjMFjdDE2kokQpcJLnJ4oIYTmQAiBbjnbbMxSIAClSdEoc3Wds1SEBB5bSdJ6msd0jJecmDvtTnbx2P3RH//uk+99/NYtt26dYWO7kyaurIkUVfzWt7/lOV/znGzrz248msZ7sIeQHK95G095YwjDdBooDEZqccGze8bxOLQyIGcyJ+8MJpMjui35lLtiHPUadjA33IvE06Lhurn6JIrGwXg1W1PFgMmw9XjhZFkOfQfkYGeYZFMU2wyl1kHw3gkbW0eQIJkICWU2bGm9SRg20jQ9IjuNt31OAJyXo+3PHl9aQGmIvnkxxsQiDArMIU0halfJfld7SMdx2vpv/uave+jWjXhEJEuxRFVcdvO7KgRDAAD/9ElEQVQBSVZLtqvK3/jNXwesSNdKtOdUnuQJA8DznLu3NAl7luZinHRJqh5qCv6bb8QpZADhwJOmftjvFIsFgtVZQRiRxRQyDZrGwfD5gGmYojpHNpI9IBsxuGYD+fB1ggQGc2yPzq6FtDCcAZdV9R6/BhEIGZYI3WOVyymTFS8mpjByOuasUlFraWgBaiuRgNvQKX8bmzu76oeWcUn8fIDrg5dCRgSqe+UsmOGuAuwT6F1RMx2HpVn/kSEmh+OxO7RlXhLjCRkk+YGrlRYsorXtdV7AF1MxWmelvgG7xAzEGfo5u5CVxxit1564mhoskoS4lI+XBnkxRuxCqFb+4Ia70d0js/mKNCZbRh0AbFOU2KEzF5NTMkIQZBBzElWAF0ZEFBsEUfkujRMNgGzkLLhlBdo0ZZggVJaUYBY8mMvYzPqsjRnIY1kc2hB7RoZsWrJOYw8BgP0DsmhXSkc8h07QhJMt2K9rFAEEUh2SJRzDXYRjgrGGiRO0yfh5HfGArpFdQKiSVeNCDeZRq1u9VuzDOrsFLswqLIrBFtauPziXSAbDWMd+HkAqNUWgQRl8ScNLvKQFQCAkpqUtI1aEAh1PE8K6h55gxfBwJIeCcfy578FTxiyag3VhXRiox3CQBnjmSqyBDqJLq1YhYC67MicIkhMR/aZxmMe2rsD90kIjIy1Ro1k/rpGHHU+IDKMgXURfICdOwf8kxENr9YQ/hklXSqBoV5Nh67wa0UVrXjQWvcL+FWJSleRYxdJNdbWrYMguDevyqQPrACDMpgcvk/LHfur5j7zj/O7b74wTUIaMrxjbLjosu3x366H3PvWuK5/1Bc+O2ke3xgvU1q0viZ5lMsw3/ton/+2PuP8pD916z77YEd2bfD90Z6Yr8Xz5ttvgqv/qX343sS7KLs8D/j5CgLO8hHlDmVbPq4A7CIUYT7OrCPzgxQIqMeTg/kQ3tI1f4p3wZW9O1L5QpaeT0YwWPnrALTLMSaABbcDFGx4WTJYwgamQ3CBTGFMZlaSSROzqJDL5b4ep7/jC6eUdr0EdRQ0dJ1QpnKo4ReiIUVri9RXHEPj5V+F6MFSN2QFciHscUo8r7eLG5XW71EXEMDGZqgY84xt4erx6gQbGXQExNeTeMi94Mibx1B6xPBc9yWoychwzwiwBPLF0RI2RTGO39VN19eob3vqa17z2DQ/c/2Tp34pWzT12uxpICauIl2/4hr8vNHnxIT40jjkBCDscvueffVexVsebN+AAp/s8mvr8Uj10S5sPdz35vkfOH/qNX//V8uQStr0VUzG5wA1DxNVLEhdvEcXdtm6A9w43zw6+QSUJn8RoJy9FGKdHcTQcZrAWCBCEDRQpflOVVZjtcJVnDH3mIUZtbXvxIOFxaGdQ2UKg9UlEjEbwTSk84RXYhcTjtGEdg8X4lEY8AQaFT0t/ET4gt7zdBRwJYcDMTHhFnYF7kxbru2S1khM3XZoArsC4BR6+7u8sp1mkgK+gqUDe/SW+KNLTY1S/iNaJw3Xh3gq8OHEuPej7owC0LGVZ4dXiIXhXFpuFZjQeqG6gRTKjiSDm3OYSjaCl63eMj7gg/Vld+KmPEwIn03+ZsPNGdCNZvVXGujrtr4zawKwNe+37ACejlwjItfmIjI7NHldOsAN+YHedVzZDGxNejF4MSojcC/d7fnJtB7AKO/V+FAiJhdfYLX6W33mPEORAYjCKhB1yZqmIOOFtETAlEI7QStSG/FtvtZYQw0VlSYQBUJ8PZxKfaCutneFlKo1BRa6EtdoGjvKUXJ1XOHtAAxgb3oz61570W85MW7RhJCAQYmyyKP5AMZd5PM4T/UTNcBOTnBA7s6QAM3II22oB2pIfvukKZJ4pCYvgEy8xN8sKiGqUruBaoHcGuzAZ7qQBj/lXS2PmqOT8sHxnCTAIOYMh1IQttoiIKYFkoIf1O5BbU8ZY3Strwla4Wgg9glzERrCFVKfxPK3JWbWxx7uw9dHDeeHWNENoUV6mCjhngaN6Ok8G2bekyss3ZDqTaQR2YbDcYvwQSRiaCEsh5lvw9rJgjWV2bzzdw34Gz+oDiHvkxZPwdgZsskzmRwfJCgSFdSRLwSYkCKRezmqtTV3ZeJYRdVylWnkyCNA9jCT/CMcX4RDKIEz+44oMDClhxE216/o+7MhFEqbDODgdcbZtsa4J/KtNlFt47jWJMUaHHJQeElG+OO/a7Pb0svQuVZiuOQN6IaDqYx6jgzNksJFhxdBjZ4WiqSp3i3twXLyNaPET3JXBE6gHvQXeAcGFUnlYLCIivI7YmW6L83bqDCkXMYSSwADoAy7AjvV/o5eGHqELp8rh8RAfdGqPGf1C0D65bRqOv/GS37/78ddu3bqx9HMFsew7HSBKz6/fQLTE0UN7YOw9YLoMmce9SbcIGQHgsMoFPgH118CS9farl4tqzzCAkLrZEXFpCx2j9tzInbZdu3Yd2FJURS8/soLz8MPXSeuwo6zYAev73UnZ5PMxLfaQq77r5ybJH/fkx33LP/2mKOrK6jLuF6M/K6TlSjZKdLPObgUafMGbExIRBi7JmZq6Qe10CUdj6DhDUUZ1XRZeBhyX9T4r4zIHbTErrztxwcr794FC5kl7XChoyPTcsqk7O88yPsMAeRZPxNcSc3fiwADiIMN8wKMTL4eGr+Loi8UZMb2U5RM1aNZawgDWWxoJBNItJrB+z93EL6rSmjLkEJsUZrEJVOnPrhfLAyWpqrzrBjpCzgnmic783qKKkjl25MmADGIh05bMA38wHuCAdyM8wAGKIM4ReABH8IaXrXw8F6QOecFj2IojFPYNpHgQg3Z1VObmOwEV3CdCiCqYjGEGFMNEkQNQAOcLmmCExG8P9eBDIpB5PzCOeHiCL3t8r0ke6QrZKd4hpSIDxjEsE1l9IQijBRcsjfPhSD7DV8cybG2omho3zJ0mYvgRYR9XktZjm46eKAvhdhEssIO7ATn4E894bAOcPpxPQHhBhrxXhs23sgxbcbOFpN9uzvNokAYQsoxMBY0A66SiF7gnwsLWlRujDO8AxiHosA1Iv5GBN8jMRS1xnDQn1E94Viv1Qx3KjTsJX+wHHNWFfpAkXF0bUFwAz4AwmpN9URBN0FXIr1yfkAZdaHGWscjc3R255iVZety7RBEe5K4Ngx3cjF+vncsGMUxP4XXpInpyraVnOZPOb66cwigBE8MNOBhXaYmeSK2RkRUmM8SAcJqAJACsVMWojT88RKQjBwDACE5lgyQxJn7pwi0YifvPsBCkYc5A+moyGSKumkUyyIgwINTAqIg1Y98e7Go0oQHAcpoGXIs/CGHqOmSkRlO3f/JqF1MLE2A6Epn4EApR20Mv3CDIyHqDa5OIIPuMTuEGTmO4TXAbiWFGMSOL2MAXZDPuzjPMWiBzGZT2mZMN5cn+MOFZdR9t73rPwwjzbJkbUC09WfooARuQz1ZH2/BFn/l5/og/Zu5j5QlIbBbvsrUhY3aDMciwZXNLv504KavdGo8N2UheexXNdJjcvQPoY0CR63uBe5INl7jLphAUIUxgZWh5TIdJfpYZfxdqDG2wW7pFmHTdMXp314NFf/gkgk3daVDEFVZEXoisXZ46EJb6KqotcEbLeFjWoS9zmIPVPWDSzUx4m2dYijOIBKPsBId1l2/ltPXpcoJRzel99z1w710f8NC73z6lNQgoCZpTMoxuau+6fPUNr3r9YLWjno6DFZRBrmlteBxwcDzx5GSfLWSAntozhXoUPo4T8G4kzE+BNGGPsDMgJHOqUPd0TTlAS1uETpeFE2mcX4FNeuMe3yHM8wTOPBM5ASM8QtJCm86mgfYVSV7u6h/gaCZBcldRqtmggA3GefE4PSKggPTmA4LqhhaktYyidBcgVoN1i/pYKCPy9JkNPHXBFi/V6UAOV932LrLTZWACMlAIBorDPvBjPKLKavnbNpOBVc3OygyvWde8qSEh49BveCVMGmKAUemVOjJkjLeT7ZF/Gg5oNqT1YjvEoh/yrIKcOWnMy/HedalKyKZLdi4WJQks2JlTayDSRPYlRWKkPBOlbUvENnXS0T02BrKHNBdp5+IkqJIwl+al77+zLwuLtkgHHIJzMRPJSABwGgSDrWM640rodLtZRtoWKi+YwIqx0ZRrV8NODMJU3ZDPL/beEEbbpObwQxwOE4KniHOmQ5lbQd1pg2Bgv4is70RIvQ9O1ROvwZl+bgk6MkdBAEsiCuIvE+ACBKBBBi4RCLoj4pK0Oze2rmZh/KU0bwQ8ycwwUsgD/eaVEDRMSZKJBJclI4tzbym68IRkfBBNQWbclwSNTPNjb1FbMyXAuG5h9Yg9ulqUPYmr1RvLg4Bm2D7sUnOgrWtHQgDZ0UYSihiSRrBO3EII8gdP11zJs7qhJ0wQQ/AK58OMjN69jLL8ottzgsVKF5K5n7Kk7IZWdCYGhQwFtyqDze92dQ4XdNYCn7HYZAjli1varWu7tUbBab5UXyI//5F/8+NPeuBezJ0IiVAlUt054irK7fVvfPu3f8f3RePy0PHReIZPrtDftlu3fTZcB5O2r/p7z3nXO94+zN02zEWeXD65fJInTXzp5kM3nvqBT/2vv/6rwMfla9eWuIfd4eQYCLrXrUdGN+GCXoUsVWzxJWdFYZabZ0thgoAZ5gPgY/BmEwEEDPyWBzaEARZgEp5KSSweOoJzUTgl4EIidxDPeKurary4Mia+zttIg8Mh8VD7pkbRx2FsDy3tl/me6PnIjfeBllKQpYWcgMzj2TkmuUU7QpZJ0YKoCTQp+dOxPZZNac0j4o2FS2qBZL1nbmrTcHCIf4bztsy9C81b/zMSemi+SxOcniRlwDkKCDRQ4MGIksx5hUph9BC5SPKGTIoEVKnFin/8dc+7487H5wvecdhfJvE0Kb60P8F+/+RVr/iiL/qiu67e3d149xY3YaPKeZWsl8r17KH3lbfd8Xmf9/F/9ab3Tuk6dm2R1pg1NoyM866vT277gR//IYJSVmzFUo416BDKLXF8mIR9YBTLlBxmiff8TMvx2PJEiP1hQosOVgUuijTcgB6Tw/oTisB2x2lxtyVRth/Ea8O5M+OuGdaNkQd4BtUAaxZSeegYcsHACgDKXedSPyEehqEWgEVSIjCOyOg5nvJ0wgjK45nYqhy0CPdBk/yWaM6zzrXQCnGEOC3PB26sHFhyh6PAhGguWZqiNhAQNt9frvG5yVcSamVk+KS8UYqpOXnMHajiXGZcVXsGzKgDq7NyHs+gKHxIyOERxgBwTF4zheJrF7Lp0wAGXoulE/rEX/4aA9p8BU7POMOyCd7itAcsL4Vveug+oxELvEWLLspxsWxAiOHwJcDTpr0ofBuGwchZEl+S04b0EDa+4G5uSoC/IHNvchVzTnY7WkJIfFVSRvLiVfFAJRkDX49cEwpXBB0M2xmRbF/t+BVpfSXIiqu4g8VOpC8vT4ewU8pYgP3gA07UoXfXO4eVX1u4RQbnntxyhvKtaAQSSY+MUfiBOQvjteYtmbQOIeUyFhIPvKpADRCWwUqs+LQk/XPyEQYjlvIN2iBsmmAsI1m4kqZJeBgBCPveXPpONAkijeYR3MBjnRtMkobWZrMUYnnd8DwwhX41VvrB2KBAmpladBkOtoReaQnpw7QJMOQa5E7kxZidN19KMkxfg7aQahQWi/PY2od5af4gP4l/MEFCpSQEEW6upyAK+PlsLmTJKEoIHXPsVj17xstwE2GUFMLyOPzM6ISThLI1hAzyUGFEjMhiFkikxe0ryDFUIPNcY90fX7NAg1kOAxzCCwoE6DWci0n0c190VsJ9BG4LKODzeX9wuTKgTsfpWeheCLe+AojEUpNoIf8nNhCE6KuhKi9Gd5dYEoKPOYFot1OwQzZOPjDOUDCcu4yh1xOU3QTKVVEgj1WztKjlIiRDkB407zHs4FZY5zZvZe1GEowSO7MCpLgw7gw/4f0klJiK+D2OjJF0F0u4iDdoR+SY6DduAbpgp5IiQSfPYVoSuBFaEBWZe3zcoDTOEDjwDr2riczDyWggGpKV/HeXg+1Q+jzvk6x5y1+9rjt0J/vLWV7DPiAADEr+vcV1sYdPHM4P43iRw6fREEO7ARY8qu1JvUjXN1pDE9VJAzQgz/Ozw42z69lmH+EflhGHWToIJocDNfHkvscnIBBhi7ie7IkmW+qCSSxx35w6edsdN6h7v/Sji7Fv3rrxtA9+ypvf9vCf/MEf5Zd23XhAyGR/ST5Uc75mHY7ejx1OgOkSJKZlwLdxxhwON02kk6T/JdmThUWMEYTi2x0vVrKzG/VFsrQyWxROME1iJO7iSp1QvNucmcSCK2sZnnBloGDoczu2ntoAnSpyWBY07lJTm1BJilyDikVZpzMkzPg9lk3sB7R33igXt+cHfB7/C3RhcHcDlko2Tzx0BkBcYkhWVLVkOsMfiSmgLrjjJDh12KUoRmEPluiivKzJooFo7Ji8Bd8EG+eQMAMRvIIxOrPrIM0jV0vsWFBUVimAgHzwcjQIP8CQFm8zJVlnwCNkezgeSZg1irAUaOogCM7W4NEeg483kO0LF4SpkJ3jxAAhDTEYPl3cUYevQRAtHABl+h14nsMsGSiYZtYEdpH2dS3fdJutRWvXdjUyeothOKYxaLJqBVY2Zsd8CVG79xsKTcwPtkseafjjr/jw+xHKmfrVxdXbhm/C0dxNTMxEx8RIIju2RHOAl3OAgG0yDX2clq7BbD25EdCwH1IEPGrDDRkq4sU0hmX0gBI5P5mUpRtMEd9FSzYZSAf4hOyROn8HQaAAKAbjLFEAGF1VQOTQjUXlThHzJ0KA5ZDU1Q0DEjeooCAXEkBwsCyMifFGYXZI4xOMkQO2hhIvckskjGuFaOpqfYAWW0TaQWWZkcBZxQFDcqE40ChwG7mQM83JbDZr4uQXOazI1NcpSSiCZMqI7KwYJqEceDsSLitXkLl8ZuABBoLTg4RpaVJK21gayCYVMlTCFsyKQUhFA1PBtvN6hoGT6q/ereOuEYyHfoQr/9HjDJxOQ1XXy0jGS5cROzg12ao7EEce896DcHqCd5wtcilMFxrRDabGgALuPEcD+EbfVBbCqUuEDpgABujXZZoux9pg4rU7gd1e0Q2dM1OIBxZK5nKgi/X5e6/fuH7jzsfctRG2SonXEk1o53Kze/iR9165/TGPfcIHDWePNLed9GvRe9H5Gk9kjMehu1Fnceu104wPH50r49TSHgYcuzWPokPJBNVJY88LKtI1g7gTZQzgba8zA3ECARYex3UJX0uwETyhaWoppnmIlFO3BZg8Hwvy4uk5CcEQ6jYOh/NzHnOejGeGDqxUWmYJ4CAOlsmRSFpS0mx0hvqwPETLK0lDOkzcgM6fDpDn5+XIY1PcRPEhS9vzd+A6z/roB97x6I19wIbadWv7Zquz/KTY33Y+zNF4vahPCBV5gorAUqdNMGK4En7XoqVoJGoUrvYOqwHBhXl2C6rdhqV5i1yZklPnGIZ4hMfPq9OAG6x8JLXBA7Az0k6kAcsAzZH33OPXEjq93bII9AaLGJAPOI99Q2bwWt4SJxN8IIC8CIdgnboE3mPnO4g6POZKWJpSGcCCZTgw0mNEUKylf5IxtG69G1qD0tRDuIWUIUALMac0uDJxSYmSLxFKRsmAaahWT4LBH96QEYX5AO8irUOJ9BdFAU/wLbnvEje70t35Yrpl0b7vQLy+IxW0MIDVeAI+v0KP8tsZMPR4QRg/jskfwcnxSbtQJjywH1zfD7BCA/ilJN6dh/IsW4HAmlV5qTMm6IwjbThppEAMDQKEJdSqwkKs5K3boaPbKcIMORmPGauI4tbjYKE4rTHU6ew0gbjHMGTZkohvSSdxWkHnN8oRGkQvc8Rg9lMgfgZ/TTPGNdtp7NEC2QtQQZyAodBJQhgIT6SCQxmGLPO7cA4J0Qf8zzChMoWsBKHC3DxVMHKwxG1ivOHTXcmmTDAeT7oK01MZxJt3632Miw+RA1ADVjFG94tZh3WWgizNBRYGQdAUGzJU7erKpegu+nA8yBrtksVOXWvGFRSBpMlEaTsviqkLVQ8MYDaXAeSwXsSP/miYISKpoBotRK+Otl1VEYVLnM591aRJXtvGePAuTB2lwWaJjyB+7WG6I74Jf6U/hHH9BgF6s1XioJEg4O1Kag9IIhrCYxLXxkOxXDk7TGNaXXrRb/7ndz708H1PvK8nLvUToSo7zZc6qy9l73jXe5u6+Nwv/NJ1O3d9raseGkw7JwB1/HVMxvbLn/3Vd915+6Edmrq56emgEPpwe0ge7fYn73zPjZ98wQ+DTT2D4HfkXa7/cFWLt95IrLAE2Hcyj1sVZU7aatHoG4/R9ZCYQVYCtx1agguyMkUi0+QZmmAUcOBx6NH3SlYPPUKtOHUKBpTSrNUCPV1bEXFB/tNBs/MBqUgEMCcC9YCCMhjWkDe1Sxi2pQ/7kwjnxf5yvk8rUglDNgRVBAsnvLhid2hHzKwdpgKh6qUz34Mg0St3eRpDeIs3wUvEApeFgPRd52yOtxIzQsJFL9lEqoSCUN8MxN6KJt9rl2QqoD3V6eW7ugff9Xt/8Ie333n7saedS/Oo621F8nB3s1taTPafP+/biXPHYenX6HiGWEpAbACNvLl3/J7v/Z4b43uh3HCYOSebgz8TzJIhyT/oqR/2sle84tWveEl1cncRL8lREgECb+Oya1zXH4WCFKEr9bwDF5IQlEdUC5g491mOyzx03eYuxQ441+nd2GEFUiYJhuAhZFU4Qjg2yOwtwIsD9hCDiS7isDBN6SLanT3smayQGIO/G1c9Fj0TXZ3yMX8lJC79FD5JGczAG2GPJLC593GTUPIO3IJx0DSYwB8nKU1JPRqpJqClBZhB4opxC5hu+htyXkkeN8DsZizGV/JF4AAo1kC1gBakBZnGzsr0CAKTMPIKQoXFoECmENPC4KZJqIOLhXUUkbPbpXDR9W1ZkKjRP+Q1h/IufbywFEnE0krtsLpSRkfvV5NKq14SPo0cJuf8VxRWgBXwVDqJ+eLlpkKw2ZyuuUsOW1VXJrDAqHlNoJNWD6d5oQu8Mt0yodMyAX6nvHW8LS7ioifih7CDJYMw0FfPgoA88L5pbfuWzoA3Xu/rkS8hvFjBAHySdhqM9RZiya8yhuTiyzRpx77rLdp6DFeP7+ak9lY7TCDo62oYCPuNXYFvtikKMAJ4qUdoAHOSF3HToSD1LTHjgE86MGSKjF1tKMa4rwecgFS4bBDJuOEKteKcOJ6hkfR8dELaSObWO21wCwdGIEYy6BASkE8I0e6a65EmDH5ZnFiEw1zUNSD6mAccHMPjWc8V1wIJIIyrwDklQmNPD7FCvhUt9Arjctu/tugNkhZIJyGAEJCQigNFTtNhCiHmYbwuoQ9Tq95Yn2aBo8Sup3QJBz+SKNKug1kGt74TLt3NgXKjqG/dczszJPjFqBFDRDBw+giqIUDzcbct80JQiaAwgYQujE5DDTfNUMCAl0Zbyv/HUO50WThy5cGoQgKmPqv77K1D4TaiLAaEb5ASK2SvgCVuuVMaRZO/QXAFw/crFDejAfReoH0NHYdkGHxzS3ocPRxwECETeozLAd5Eo5AJG/BIG8Ve3MQfXK0DyegGFxUG9Rdhw7eZengjLke4MJN2bbMXVmLTZVXCJ7AFLBXGxtu8cMtlEg6Hv2oFGApJCP44DjIp4prH00woph1bxEkLdBAPZ3RqSJhyNcicjcWWnZ95MMOLXvISgCtOXPPNC6DU4YD9qJ+IuseT3aU1S+uyPhyOdd6UJ43TCNCoEklWKPZws/UIDOBiWq4/euN47DCtk/1JXtYYNj4B0bQKk6dNCiMR0aI52e8byc+WkdK2h7NoGS9f2p3ud7guYfrQEkGGDSPfiKJpVZ6E/T+8dn/tjjte8DP/Nk938RgzRne50nUo9IiHGx0NechjXCqXGxDh0EBU7SoDIrqcRjCJDpuI0gMhycUH2AtGC2gNU8/HDAazyGuzbkKIUd/ZB9eOQKx5IPNk/JQGLam7RF86SAeFNtFAv0+kosBF6vVGHs8MGyvNU0BYQMS0xBUEKA61zcuIrunKMm7d0dPsUC4hCvv0/iLLOvoYYQBTkOaEGX7YDgY7EjR4D8zD+5TprJPmuCzPwxXJYEkOh3ktyWnxLida3ToRUnFsysXAcZT1w+iMY136Dl8kQYlIDVMMvuctKB9/0Alir1HYnZxILTJwxXoGX1laaBN4gl7IJcFAsqBC4oEQeHRLGGasb0GDwyQmeGT2xt+tGPn/IpvwmQJIQEh6Db3KyXK9FZtX0ERalBX2HnYlSNhXclOEpp/wGs9mgtgiqyK4DiIhrkc85ES2OSnZBNALvLhVgc5iEi5ACz+4c84jslEwcRIyNBqf/DtUKDN7cnEFTZD17C7tpB7iuDWesDmAVxC0Nit7wGCchVM9BFelV+ZSClgCnY/I+Fsn50UOLMcjqGTMdMIzifg3Dt2ZU4M93iyDgfJ1/nhGY+qZhfixKS3v1yw24j29QfzuzyJJs5xumdFgThtSd5fr02Gbqcu9db7Yu8DgeIRUcFtrANZ0CqzChU882Q0dUSrU6fFAWxPMkbuvwcjN09AVTVXk3k7dbuPYg1dIkpESB2gWseRFODQRUQF1shMES1ahEQI5xg5P4Zl4Ka6CQZI6gMOM3/lMHqYF4kfJ/9BLllreRnKlqAP+LnFPbuw8ig+7iMoNaHnpcvxG7ClLEkKsE0nOSIeW0Revzgrra05uW97IvOvN+ELHu7Hn2+oIQmZtgXbNb/k1MsC3uralCevAZHq1u+vdxbVO1QkgXdw4e283HKAiuBs2gTPEWxvDUePlve+8/rSnPh1f7I9rd+tISliG20b+/zT9CbCu23nXB77z9H3f3ufcqyvJkq5myRI2tkMCtqHipJJyVxHSKZrqTqDpJp1OClcZosR2jA2xjWzZZvJAQQMhDaabDhV6iJ0RCJ1UuwPEhMKNLSxLtqzJljXce8895+z9vcN6x/791nbOufecfb7hfdd61vP8n///WcNLe9AMKKU5lrBjTYWvy1aH/Wi7Eus1bcfVGSeNumfLkoxDEIDcpY51yrI1uBbyR5K56Bb096wKmBCR4PZC4gxjAh04qwmOT4gRDA1MxNlvRrfq2rJFaBUEICZ7mDODbBnmD1UATBBTrcL54TuYydX6TlZ4npjsJTpApMIGrIsEcJM6JeVPEIHit3zt113vX91BiH0Zxq2EaOfbcMyXGrKx3j9/7kKJw72Qc7ZBWIEk4oD7cV+ciTu0nkEnfoBI2Bm6QsMMA3KwJT0RoB9GK50OsKe8w/nACywFsJEWcSwovkelQCEywITIcgEaXk/3uDI3hfS50Q+2455e+uekDpFGSEdg0wykbMnxJZ7W4ISQ4vYgLmiQM4pIMesRUgYXFcKdwCLlH4lUUoWScVpOEgAw8kH4lRUP/g34OVPhxnNQYIcv1Yr2tnWtHMxzI1Hj1C4I5dMMkVUI/J8rE+MBMBQtaAn3xxfcnWCpXtSWdDttmjo4zplxP5giHXGKFZ9ykSm02HWRogOXwbzgtOc11PE8kbhmk749ZD+MLNMGU+AGpCRshTXVSIKNBsRzASTiCTcmfmkBtqRtGEQwzbJTWyLUrYTFAiUtxVfNJXTerLlZzsEtAVOrxkkDzZBSoQAzCCAWBDWJJUYYOYJAzjP3rIIJAALRFHtOCEDhjlPrpjzMXFWol1KmdKTnS+chGtrRKUbT/A4w2FTiiyZBZogg0ipvtYQljXFDkDudI802SiDBuD9QClDQEFc+ohfoBRDNjTOZp6mfDhi9qyIqZneXJIEwcWfxcswENAyPNqMT6DUWs3CfFrVowCBDT7CPy9KgVRBcCbHL+XxcAGhc0WyzoiagNbBGm5DGoin9klRoeNHJOOKjOT3BQmYBlwk6R66w5AZVVpeQqFBjVevmeGsJbshg3GpaupB7U0MC0Z5VgGdwr2zFLXHcMFyDK063Klt7hO6B/D9eePwi9/zhP/mj73jrO5u0GF8jZqaWVB+yrnB6/xMf+9S//6Fvr09ZGIZT19C62ZpUthc0oDvf3szPX0Pv/Dv/5h/8uZ/7R2jdpljz5g0h3G8ZMbeg1776K9//l//MX8C6L7z4xpac0VantKljaYu4IsWf4qPKQJpG7uEOF10auJpVzw9Z1moZgRa2tvWh7yaV8xmXxZ3GBcEiVxII+EU64GfXYh2uIJVLJuMa68Im5LJJliRv6EDSegz1MoWuvHCP8e7O47zS9KTEUcl1OTfjsvu4XUMfnLTEgyxb4J4e7CJ9glDBRgjPYx+vHqpicUxd47wInhgHNMlqIEbmqoQR1bPL5Rynxxga5UpykCSPeQrD6BHH1rx2xugo09oZ/D1tgs9X5RL/wfd9b92d3vWOF31KWza6NgjHOZKX6svHP/axr/8XvvEt73n3cv8EPXTCfVy0gFEnMIMLTc9efed7v+abv+mbPvPxf1p3bTJWh9MTB5hWLLRzPxftR37oz84eBHOTJSgabgA5w29Unlse4BaEE6wAPkW3rDATfXgVXYIWgHsiFBF6Yozwz6brSP2zYwJI7dMyIn7IgmS7IrJQOkvaJlVs0GnuG6cJuDjgZG+JppImirSEDx5vioFVuniC7CbbLhuaIPkjgPGSGB2MCJxoG33YBcBTjKOPuiOKR/gD/iXtJx8fPj7HtE8oM5bOYopOMrSHuRkP4gGNaQ/jCuIxSIwj6YSG8WrtIlLgmWAShwlz0BKONEXFG4lOzDBiKdZA+FupEaEMIZBPGW+5B/Hmakp8ibSkNMCiGGz2SKnIQvZUYgfqmYtoH2pMO+GqwziM4+B0577Bo9TKRTLNI1SJX3wMbITZA491PLqBu+HfDI6Vk5g9VSVYm3RFCinRSkAKFNe1pnzXj3Bj3qa/NajlLDjXY9CX4PoDOA69Ikxntx4LdHU8vNFNN/xbvz+4taqsLJ2twQpgmWeP4palU54Z3BcfJ+uT9oO7+jFBrI8vfAKvUdu4as5diDArWh5by7i7TMBViyQAmioBVXnSVtB73Uhjx4ZnFk4TnRC34gljJ3o6GB6Ojc/EHadqNvvKiFq0waITXNNNpX0/+Ox9lyaB3g6R52hiBktkLpu3kXQWSAPWrVTJD8gMuCl2rdNyWCzfkyT5vAukYDHyTRIPraU7pqWyhlkW0BugDzI3BR9Qt62jG5+PmX5us0+3QApy8UieaDkCCcxyrPCNtEJZu0wUy4tOsYZlYNQNY0Ojit94vmxadcijbD0W4Jixore0jMvC4bErAlxXO47GLV3HqTnrqeTsZPcBATAI+lWnECBfJ/FwTafwcBZUmFBs1jW/5eRzjEWzubqF89ydILTYjEX63NKSXIDIxJUwuJxSfgYgQJIcHqJcwW2PGXcCioHGm2lDVwvOwiqDt89KJQWAOx24hPOrpD0n1RW69ckcY7OLxlZx/w1HYCg8ivuY46DIvHBxkBeWs0PBIQeLIYgbRs2EX4AZ+AB5B5fFw2m5i0JXS1OkL6R13MsKgYgpIRmGCXwjtQkx+Bi+VYucex74cqjSqmrzo/z5f/rRy7l7Q3WDX9APmgoh5e+6Tt50eWEbRxcgpfPto0ee//z0DqqkBAWhoL1rern1McfpAcCkjDXainhZra0ODPYVJh190ofBHj6gSkVLL33yCb6HeySoOVz+2d2VbEROYkz9czu8lrgX4ymZ4VHjMrz95Tf/3f/uZxjv7uYmnUu4ORdZPKRcTkkU0Dps2ZauVKJ9UIYpTOO8Qf+wAFGKuycFVyR+ZW1CGyOLzimLgEADqcFhmgiGDk7cQay4rlhJhoYHEOdZGkZCL0d17KCA05IlMoqYgoSprwglnAwENwczoi4V5nNJNgsBViJcfaPzCPeAkrVjghefas9VKykhBcD/dAYCn/ch6JBY9D+oVzcdTIUYJp8jPjwHOM+mWYEA7Yq80kSCZ6LUCEXXemhEBSEmjQlCtU2bSBQIXQCjgWAxcNMse0Mfu0EMS4EkoJJXU0o6X0a+die8mQmvzYvZ+a3scjr53Gdc2lcP2LcOQuR7AASj7mOq+Bfxh02gp/Qabcm7UCSdDjsvCANUE7TMpbD0iKEgx3GbkPjFAsfHIC55echDdMOZZy4gKUqc8ydYg4659OOIv9tmDIKixC5eVe1IZ+AGwAsx3bW1RJyE7/EHXNBCEenZIim+BFFwwp8YlSnzSfXZNnetx16kNBhlgylM32AvA0iixuegYCAyUhsfAk8wYzoO7jSOtF0Zg4rQTMc6YZ/EeS1XjSotrEDgZZB6ema0k/5BsXFEU0X0hgXNojvdwtSikKUzxtiR9ii0EcvLNwACBg5YUxDq5TSHbmDwIbggw+fWF3EOEG9X7MJAXO3CoOInddtcbm46dHWahHlkkAhkOAdcll8mY9hRJBTAOJEUQ9saF/nZI7e2o2taoBRYgCsZBDSJweAFqKFY7bkqODCDZ9JPlqZo6AFRiQb3ky7jrkkRKDSDZFMYg8B0G4xCb8QF4YQMIbLdXM5ED55LVJOmsZjR78KugayuAs+TmotzA7ci6hXWCsiiZQr8T+5unWUrNAb7J0lb1tIVIurA90giZEMAs5vHmWGgsw+QjhHwG0GNdpAICUTdcfv05149V/DR0mmUvcRz5gXWfyHsnm6v/46v++CIrXzCO+9w5bmrWojJsE7B52SRLBMENs0gaFDbpUGtBwcCRyvja1oP4JAwBEKQKx11VhFyNBuQwfkwA+aAF5P1sgwxDHmCU/IahLBGL4E4jANsBK/AXPo24ESisXAvuzFayWP78uCEXE79SBB4D//nAvQoDGiP3M3s2AVkawsQCF4ECPAuyYgGQU9cbVMipps58wEx73zr28brwQAv5PxjGJf+nHfAKyMEJ3rti8+OPAT0rd/EENZ0qh1v4f5xoJ0egMcQaAsZPJYdGQiwTedpPItEWDmhAari2o/EFKCHiZBtDHvUBJYS6DV/Oi3BsAVnPHFwXgUpoUhrPN0fpMLJoqRf9F05l3Z0Wk7esmM2vBaxYwzm1RZWyDHZlg/TVDguOIHId77S+SC0DQKAYZ8gY5h0HZ092jYX9hOosRK39B4LLTHgj7gejWtzExSL2z37a59a2XBxR5yC5Ld1eVX+BloEoAcprm86AaQPMGA6KX9AnCTqhcf5OhfoXYCfOHy8XYJgOJt+5oJ30YXA6cOIocRJmCpxH1e2GkAuwW72FGqErzA8dMLd97HaCvbBhnarL/xX4UUEVEwe4lcKWfbn9WjyYhGgDUwrLBjVh9wrX/zB8xpoiK2GDjBkakCX9lYYCt8jIKIDEyUwEzwg88iafsgLD9FwiZhzitEnc+fJIUzKOTmXY0QoTf3AAEH6w6SSMV8TKgwAI+WTYAkXWrK4EnNdxXwamu0Thp4XVziavnA37E8YYEWfiIQ9SUYgAipJJpCAhcQI4+V6ep/oiS8y1gSLX/aQSFrohSXwq6lHgh8V47EXkDBXNECbkBvkBWtcDKXvMTB8i84AU8dWYuIWVylWUVskxVu3bEPoIMi5B/kR58asNNXzwfhHnFkmcaE1lbsYzAOsyMbSnHmZaAktBDEYNxgCI4vwg4rQcKRLBZEnlXAJTwJ1vLAA3XM30cpQZXVzoifEBtyh9jnD2RMkU/P4Z//e3/9H/+SjL73pzV98/rRKl9ubN96DF/0dbz57vc9v9u/40L+7jq+FAGXdS7yEIUtr182gnhf8l+BIvuvbP3TTPn7WX7v0NoHcZnu5pAxwfx3f/NZ3fPLpF//GX/2LKM0kgCS4h6UyIhEcTaoMrsDIwTww+hq1AKm0687tmXxbcVPcUkwDEIxGhiRaGUdTfylQzb4IIoVQ6hIOsCoQztDaNi7gHZD72LStqyMZQWLGI7jCBjZXl20+jhOeUbYAxqmsYSNlmZxcJoy7xTDzgDvY7RpwJHQlXmodC2mXFTIBNHmyxfocn8ardJiYcgleXCeinGyBd1xbSIhtjOyWIXkOiBuDwjAZq6k80Lk3XkFBoej4Cb8KdTFfx6o4v3G+vv6f/+f/2Ve+7ytffe150dXH3MftwmvLh/b5/umrP/yd3wc6L+M1yW7gDGCR5khOrsTV47na8ke/47t/9YuvoDzBXIJr6nv8bcymIywfeP8H/9bf+ztPf/2Xq9ubfh78agL9AL8xMV3C3ytoBB7gHIlAtrjX2ALAUYK23FvIKN10wShDL0fawIAybKjTo/ZYVaCDcLB384i8EupqEprxQybDFYzxNRmBOjnCbL1/DEPCkMFmpoVAIbsSIKbRvNhn1+Nja5zKhOsCi0KROe+di4DIGTPuzscZp66G1DFq4LzfRe2JVeBjRTNdeAhEBZddgx7I5bjIRaiGlxygFY47w6y8CcFOoGM/3LCWz9s4HZlgBmmIQ7GNe7v+ZMWbSteFLIpOxgCP2GeMio20636UVQOK8E7uNlx1PMmmaMhx7jW2xGlCQOP5fZp20Mb4ZBpiQa0E8uIHsHnE6u5B2kI0PBDCv7pijrfR00gHff/IYzHChzA6KyJPiBMDpIBlI0Hzk8xNVh9rdc7oAGPAvMwY/6azvOJyEDBQ21qqq33YLRDo88TNxkSsVCDm1wxzEffiHC2dCKwEb694jUtqFtKHs7+0MSYThoTsVpUNn7BMAwo62LgcxqE1QGIO5aOT6CVQQNLEBxwN/rLWYKiV7ufyeX7K83bdA35Clxgb7I7R3L2S0E53BjmUtEGOjnPUR3FUVRNgH/tW1TWGxsUZBGyBKmMIUWnePuZEcpPbHVyTxE/8G8ClH/x2Bg8HJ5BJ0tzJjKKkIajc4mGl02KIXgOjplnX+55IxVAteJSTBMjJSXd6hHXINjIHJCfIZFnZRY/QKKDI8MYyezZMIwNDGgxEL9KUrAL1nkcnNaJAhQOQ2WkPQ1NVLVSIpsLgiC00A+mcwUNVyHg8yQwnBplDlctscEGytl8FpkcFJK5QFnnXNJUPLMW38wypw0+bz8xDwzKi0CZCzrQBFupMkTcDArA+oFGNwUAXLULH6Skne1XsACRRBJ6Ci/qfNQJXuBWlRdwiB2BcXMJPUfcI5+Y/aJrULYVPME7OVtKONJnSS9fhTrxAHPns3FIVJB7SVTDN2o1oqB4mtVg3jYccFWAfoOLenKqOz+nkJtiI1MOFwPSs5B/YGA81YJwoUstJbQ649QUM3eYAkyP3giyKUW62l5eu9XkzLpFK/vHPfeLtb37z8+E1ZStBXh3903vLds+m+7urO5Vc67tNwH1R3N5epCrzdHs+kWs8zqFIAMGsdqaSfFFfzlU85/Xm3FVNRzhJa8JWNQ0OFMbVrZvHcXd3X8vVULbL7akD5Nu6e3bXM06gFa7slFe24IXk3XEKrjRG2E/jy299+cvXZ7/y8X+UX25hy4CfJ+wxdkuFjzhYceZzcBs7HHd3Z/RCOiOq+YP+6b+wHGRdnOd0+ElOGHqIlVaIJund+QI/7docgAy5Kyy6U4bsqPdDiV0GrObF88V5gE9ibUiRUo1OnM8ahg8kdgSsJMInGXbTmVVCHdCPZSR1nRNocBrWo9nIQ8pyhj4uEFOpRuhDArQWL2h7BfTAORAfqDiAuXHZKE5JoBCLKC9uyT/MF/gn18B5sAmM3TqFASxiSA9pNFGMG1tYgc4aI871iah6ULZYNS9hRj76PPXhnQafq0Zpai4p3689OdJ1EHStdhpET6MvLdpgp30RFSuXEoDXZeNm8hLYQjw4B8R/5BI6DLSWfhNZG6mnMm/dL3Vr1ZPmMCTr6oYRD86G09ANdy3FgiFRH6CbnpCOQYsGxI8T0TBXu8n/QDhdJvfjq/A+xstFnQwLQLsSwnRXf8VIW7IAVub1Y6bJRFggbRhbTn/IewHHCLZIdA/rNNnQ3/jleRvHHsRF9GRN3pYloI8BRa6CYMLfcggfrSwqTFJhbfoDEadNpU+j11NA9gT/TY+6ps3mGM+2KIhLz64E8+lHVAe4PJ+mHUgmPGLJIXHArHmdVnpLoB3/5haEEkbFIDS0qGoGBaLnZBBtFYzojymfwWWoyc1TUKDxjikfPyDFI8ldYxTPdiVtzQvv0i9zCMQX8K7EivPNuT4BXK45xfwwHcyu35eGN02ldxLoWEwkkS4+ayPRHxVarkgRyFyKiye4QAzcSnIHiO7QEvO89uGzKsy8TEcbtskU0wKujIasuopRi+svJr7myNr3fEF+u7IVr2G4lPcEBAoW90YpE7d01OqwlWL3mbtkruoW96dgvZWBI227+sjt4SoifsNmYmKFUkVWVqzTdE1mkLz01EN9fi7KFhkzJ/U4bG977/vIWAxf3dXIaXTRdB35zg3MvmsAGp9tGLkEmepYY8kTpyBQHVtQiyhDOzo/RAsJLbwAeo8jQisxIgFPJAGLoM2xeKyVY+16VSvyNBV4IB75EAMOtESqZxHEucQY2jKRefL2pI6qws6zy0x/41ztuIk0w7uiVs3aqrXC42NRZ6KGxOX+mLY8goIHDlvhWllSpjU+jH2siOXb6fayplx3LCvMQFgk1+UK7cH5B9eWTXtyk3rqJ1gEk9J9XPO0MtDOyBHR0zRgFoCtrclkcWneLI0jTGazHs6OwJPa8Cm8EbXAIPExS0S0F0TStYj0pGrAF9fO4xqRKEF0SS3CqVpo8fErznnhQ1YuzOvuK8w7qHPumkqRScCXcVnviBt5rJ5wAYYQ3oRZPdQTaytR0roqcdzVvTxQ9oofdFfYnc7EWO8teF4UWMy9rozvom5XOeKaPqUO1VnFPZoyO1oFV4t5BnRtqjKLJfEU7i5dXifHV6rHxxkBSBpRywWOJqpq/oGKIPuYHhksazwMbQ1yg2g4CdS3jc8SohGRXNBqLAl1IVlDPmfkSukUstipwhTDsGiFK4j/cn3s4RZfQkYmDQa5n0K3xCKW1gFwcQ2YAWrmqgQLzUpmDb6QrtJIIplo494gg168xVU5C5BL53BvrsqHvBtXbRtB3/01MnjQC181TTgg/A9gACk++Al/4HNzcKaTdjAUvE3vGD8BaFuJd7d/Ztk6rU5QSa2TZeLrJVYeh5EoAR4YfqDShAltnQcGI5Il+DchB8opGzEKdha0t9zTSn18mxjHK+4exNSZu8YwnrksTxD5tBxPUMW2JZnqgcngzOCn5BlG7cY6t6iQBJwyo++KtA3z4rSALJ0F2+m73SOvKJ5KIA1Dw67ppaLA10s0mMNk6IjzNFmdYvCRjDArLjDH/TVqjHPXWYNL8nHyOfF8hjgAO8npXAyTcjMGKMEFIr8l3e1V2mGAbH8RJrlv3/OD3/fSS286d013qcJ+3O2hCsjkS/v4/Ev/9Jf/jX/lm7vHj693T3DBHV2w8d+0AuFJPRc70J5X2/jq59eu+AP/+r/+Sx/7JMQgXe8ZDPgjLnK6AG7T2974jh/7S3+R9hxpfd+/Zivqo1Iv0EvrIIQvuB/XAhBacfnGNsNnyG4IOygT2kGRnNckPRPxNCdgdy5NgsTqWgwIohqruAwBH8hmPBHat69N0/nvrALRYUommAMrOPuBvpNun/MpLG11zrJlGDBjANshDts+QY6TNekQJ4Q4bCSQmRiSdJgmYoREQD4g2pq8gQa0zZk0ynDM0zpMYH7hMmLGZd9dfOHyT+AFD4dqd4A8NI9ukmbHeaTtpIgUyZo1bsuSOFrr35YZjXUUzelWBfFX/9pfGu+y9g0+sCjczVXWxTMOlEa/9Olf/+rf/NVf+42/FSiIu1ZcjkFPgVmEFKkOAKsI1/GLv+0b/6Vv/Oqv+9gnPlVBI7OBe1ZJlSUN4v4Nb358rm9/4Pt+mO+euze53BagcishjcClQTBn94j1jtbTRizZYEvSAXbagGKuKQXjng8co66BBJcjSBUAf5pC3ge9wX9uUrZOyRei+5auM5oUo3o8mcV0F/S4mHWfCEN+e8yNmUGIgCTk0zCPy4jMJsgAK91m3QcSz4zS30Y5pcBfnVrw3YyDRa35A8WmV0gRAAuKz9gP87hRi6xCXnCIQBWikLCDVhiQjAmU2Bl0kcK5ZLmUIUCGhBgXfKtCT1ltt3hkVLqiwUl0WdW2DHBjSTUsy5PdwFOPv2ldPw1hotHcHK/c1K2MKkYG5WwAIsQnOaIiYMsLYSRJy9B9DbnNXAQc7olPiE7Wk8sytLgzfh6O7J4Vc47Plp24bmBorF8zEjpIzZXpxkqzQea1AonotnY3yRYW1mdzTARjUJmveLyfCzaVA6QqdTd+5py1NV3MGOPOapTlEakQUKWssyCKlwTnycBMrM+HCSgp9+7jUwDvg8iGiEsFLDFCXVI0MNDsmJlnzFgECiNhvpIqOdekzNqB+QwqyTAMwxVWic+RiDdxmi8CICaAGFk5XcDosDdnazxZxgobgo3ciLoA1MdrIPa4bOdDhTE9PBvZiZ+T3X2sw4PZcXiog1MUjJbKk5y66wKYb5MzmGvx5crDm63o40BZhgegE+QfiEyiCgKFxVUfwodTHLw9B3AN5EEsEQ3QBX2e/MlN8FGPTTkgPtBRuu1qOVORYoJL+1yZquLO8BIJURJX2wAxe+a287itGsR8KJaF2We46iEksHLL3XzEoOAz2Nfv0jpSDapcbscrlvAO/Ebd6nKZNEzjtAA3Lsajg3wCByXSXDkQi036g3R6kxSqk3hXPk+YwFroEcnMRXdcURFPpJMcyVEef8K9ac6DPgK8w7JArZxxVkWKbgV01yvRUaetaRJmwmNl3LEWA19J63SyFBtPVCGJZQkYTfcAqMJn8YFJLpMh3Vo7qOiF+yygyq6AAYBAJkkNvgPaF1wc/wOyiU94ReHD1gghySnNdImQVQ3MCSQQlnh/5RIrj8XFMegODKIehjFABoqZb73WP6vTMswdrcOJ0rK5ffEWu1SnjttDvxHf0qoEN0QXM3BHV7VDP6VNNo3HfT+db05A0fV+Ci4QK8cgxo1ToLdgLSNO8sSeULS6rs+XBk3WnM5Z3gxugyonCx5ujgDFcGyN4KgAmjl8izTVNTc4WE2SJub2pC3Sv/F//6kCmkUOLrMRnAvbQLTH5RekdWyJKchYxAEwfXPyTDUxN3cOlljAQ7Az8WKOcm2VNUictvcpswyRq7u5ANGFMzH2w3XEeYwBc71tYFybmtzPT+twWHln/PAfoNePgaAkAUVKsblLTHxgNB/W0usEQDVkgmRugZbsRBaBuTm/ahjFuqQrmKzIxYKNE8v8bS0cJ8f42Do6m9P6Ez7twkPuondYmaQR5ClBiPg165EqaCAdpUf7Fsy+tMq7OtlKOCAl0M/caluikuHDSApvRyC6SwIpEnfwqcGIMuQVfghfdVY8QjzOgYviQbOLFV0eQtKmqXSQvKPJ8GF4jZNuO6A3hNE1JwSpCZGvE4g0B9oqUXW9Da9a3bdYRgak3U5/oppIbnGShJGCdlk/ByAYAndolYwsnLVylgZO7zJaF9dwlX0FnOuyAXeCKxyJWqLXoVYyVbWwEZdFYEQ39oOmcG/3HCQwg9aKIl8VhekLAZaRgGQZWdu2hOW2uK+WYcLgNBwIVek5481oioOHdQhSLLcgHVlrA9PwA7DDki0R58fwHqtCsB7ysowBHCgRmuqowaecKk0UKiCLggdT7PTXtrtSi8vkCDe8FNlnyYxPy2FV7uKnTecetkf561YjgkYdCc7z8rr7PFEyDKChaRh93vCgCiDBIYhHvcqBVHc0nXdRcigQaJlbQsVumrSNQK1v0mVrkaZaLAFXoIvFtAjSZRqfTeiUC+oC6OV6jgYI7DEI4ORKuFo787y2BU8Qv2ktXwLBnRFyBS5dwZtKrjZce/zbUju2GvqmaeEu8OP+zgd8cHW81lIkcE/DVUaEL4NbOyVMs7SKXkqG3pSSe+/jxjCxm2pxdV0SF5k3FBpGicug8EcfUU8qBNo9aCi54WrNuYF8JdtQdlkNcBauNKyL/MTFpqXsmnROapwjrbNidasQtmTQcSEztwxUKZ0kVX0hFNrOMy8h5Io7D3GA2Di1siAdEPp8GmzM4TGkTYUHWCvUoEgPSJ5EjS/ieIy3KcMjMy29MdCWBAQj3EIuxf9yGhdPSZaEiyOb0Lf0MzIkzysANs1s0BtyIW5FixaP3thcqnOdRqnwNLvPI6nxG2fXY6ZCjM0wPzigtk+6mxNeX+wedYN0QaFhEFSKu67xJiIRP6+ODjCCwWNAty62TX2ZlwEfgdfeXE6QKZQADcUlVWC78p4u4cISDIDUo1Xm5lQBX8QMzfV9Pie4SfBg/O5VP2DG5lA/QLe5QdEuk0kTSlzXnfXmZPeUxghiBDl44/pclzSCqVhd5xEadhJHtbkhaXHFmuHPgPl14ZFv40Ox1EZ45vEABVdPa/wMEkL4wsngUHgkEICpGecZDYRjYiZLLcYQnm9Kgny4RG0hJktQHxbkugCL6UVFntFr+GRqtkvRgWC/IW89EVUDaDkDaklJCsFV6RW9WJAxNCdKQoLOmsFiAzwmVngkhcG8eZNoJYAsbmZ8GbFZdSesWrboM5Gx8FFWrmOii1oVKAPQNZGUDp6pKWmTYsXs3xatFI6eJFWgq9AXRwR8oGXcyik1vS9mYqCAkEDGYFBeoztKgcTpLoujsvSoLBjrBMqKNTCuWTqD3QGsJm0rHbPP1a7IDJCqyaKn3CG6/kpjGYvDoLC65vAaluRUwMwVOiBKmZadaws9lsIgoXMeblrD5Bj+usxJLUAl8ZZnlZnYDcoQLZwncFuwQjtjIuXICgPHskS/PlzkbnAg2suWr6jiJjGc2OPK9IToBbKatkZJzctKkGBSPsEbOJ5/5/Q4R4dt6P0SX4soBjPBy2HRNTBiKHpAPHDnGK30hMjCmciaGISbmWgcMrKnqkP0GJ2ZA8RgLHwEFgudAAJEerNTYpXKi3KJghRcHgyrl4AK0VfuvvdzWl5ef+WT/9M/+Pvve++7xqlILazV1QjIhHOePn/1fgiv/7Hv+UhIJgLixL2BSFg9rAcXmYb2nK9teqrORzqVSffdH/kTyZQ8efbKWjcvNMnRQiwPQLPvw9d85Vf9k1/61P/0P/x09+Ib67yegjN30xglBgYg80mn4avwB5wdaYr/kOTcJbcTkJgROQgrSrT2PAVkkVWNGSPUOBL+AKZgfOLJfCcnJ4MnkyvmrAzBkATZUK6Avs4Y9oXk5jIUOADMrKoLn9rlul3wsloadNRag4etR1sO4zjvPokMRCME+MqpLjwez9kXF1dwOa4KQyMvA2KQpNo1mB5k46QdEe6mpC3qsdp4Qk4SzIK4ab+rOyKMWBPGN5eYygWMcPI3vXLVeVu8abg+/+Ef/fEPfNU7DznWTdsylnXaj6DpXmef/fRnPvJHvw9pOD1/DT2HX5Fa8WlwFpsUnj+YY3fzc7J95/d+6Muvvp6kc7rV+DDZak/GsE7h2fib3v/u//T/+f94cr023eNkH7lA0WD1xeKJ853GWFPXrsORoK5goymIUYs81tItYCBCMZLiMqghhEraj/E+cLuyqBlZxgv1DHddl8n5DxfMus9rRPmC2c75EfEuPMk8q1PRRw5yeAUsAAifx5oEk0sU4aB169Plih1eBLhlp/qMazEAaw+kmtWNXN0KaFbb0gNyjtk6cWmzeULoARXJp66JjvkfVpAgkF3U7EPNXZeIG2AMS/ipaw+TJR7GvKMki7YS51FTvM/ok9+50FGg16sS1cRNHVvng6H69IRm4UUdrAXOCI3ZRuACxy+gsPgc/Jl0DAUjBe5pc4buKDDJICZn0AjH3NyBY9jgMViNaGBk+HdeugsG7LH4xhsQZzC6qukvRs1NZORB7Akkw8XIfGYGS0mZ2OyHfAgdPWIkXdSEHgQrGcW4KHXswxRPrcEUlsYAasytY3M3H2FpiRpHcHIBKqufcFUQ9fA8KGM2xMNuwTdGDxcF6xlTcA8WepA6M3SCI7BXXUmDAEHwXdbK7WHJwBx+z5AWxWLRlxxHLx0InANTQM7wE1coWjrDziI+PmUlKnGy148TGEUy4n9A45G1p86j4aEV8RAvPMXnm5K9uIuLRzYPa+Qvj/6JfoDfTHjO0pQ1WR6yAgskuC24xtVEgotpTG9geICpnLRoOlPFkF+d16Ft0CKkFDmkqasmPicPsMVXNs/Gs9QNbuPRG3e3L7Ikx8A1d4wTQ4Z4BEQxN9+RPinlsBFGIpdXgJHEk9H3TzByJzlWqjhTqulNYo9jothcXYzfxfQ6Q4/ondWzqChgJDgu3VEmuDENGeC0GLwZ8+KL8+hWLOEGvVcAW0H2GTWaQpfG8zJmtYILpqdT6McwPb9/zsXTdIG84rGqsuB+csBL6YVjcxf8AydyJacsn2tyjUggpGZjuN9AGDxPDshoOV8HO6HR+I/70itYno/94HWohvW3fRtWn7bA7SJnlEg75QYG9Yq54KmgG/yAAbaUqu9LOvOdb7mIVEtac8ThCLm0RsO4cdA1AQyBh0nBAQYkKJ4srkAssCxDGkgna+BlaGOW3+B6wxeed49eOMqZ9ED0XvsryWC+zuP9eEaopOn9cM/966aDyIxpYIyHcSCeyiRrwab0uAY3wnQXV5bh5OIVBnVRxNZao0ShztM01nXLa8/unuNG5Cd68PhiZefVJ88enc7cGmxEiVsTPNIxncu8LR+fwO8hDHfP7pxqLJPrcP/mm7f8f/7eT0NsLz4pdm4l10txgERp23RZ4ebn0i257rdCiY14mhPPTmfqycQ59MvjLaX8pD2GG/whuFAadIThIKUyetOk3kbSt12jDywzPISU4pbqOLiMGs5USewJaPz2gB8wLiTjOEFhXuYtg8nYJfgyC+GEHWblGngC0gDsd0hVJLxDhDOo5GfDhTinHxJZl4YBPy49UvemCFovrADHL9zOTuRyfWCPa8ko1XWW61TysG1B6MAToGHYI19I31aMrBXi4jlqvDTwuGlqI0lJwATfIp4ilpq6jFswBEQGUt2avVnC2Lew9hgWOAIb8OnSTJn1/ZUeNYpkcg5BS1qxWCRDJHAni9HWROTMODRMmy4DYT6Pn/xnCiF9MWQECIzcBbp0egEhAT8kOVfLGj2bRHwc0NNGZbmtSGni/epj4EEOxhdUUoPAy+D6hyfSQddULBZ588hHTceQb09hA3BpVJPXYoaghiGhxHRU8s1Y4AMYEtvOrmoxy/EtoAf9ghdsyPkjay7nFk68qKO4BlmWK5AzRRHQiNtpU0cSEzKKE1ITwyh1dc4pPorb+jmJ0EoiyZIxzTo3IOwQMkdFaIr1Xh9X7GQI7A3I9R6DSw0RlTqRCAsc2QmLQ7gRDoDwAp8l6wwWfEWIUQNIFqFvBw6M3QExbCE95oUAWSHiHSPX1RBQUGUVl30B1qCeYQq0jZY/v7uPUoobMIBxCgdXxpQpmKa2AT/Nn1XlQko+5cbbGSu7B5BRBxNNxAUjaTt5b11gCjSXqHGN0LF7njGOwUjgpRJjGoGCaEmJcuDUyXlQh9BIi607nRYf/4fn0XXjFt8lHs6nek/QmVgRvYTP0Tl+u4FlvA54rGW2FAi1bgiPwr0esqeiGO4D5G4J1L2uGwAEsreEvUmmMmuTbciylgtC3OlSl9ZkLDgHcH/Kk8dl52Posd04pf3iggEDbi3ytkJzu4sr7YNjCzMXqWh5zBPE4x41NDblXVS00c4wyPhcy8bw07267YA2cwfQy9DL+S33GNQSP9LO7BY8sz+dIRRAUwQ8/gxSYgd5FuEO0Czb4vOboSXI0ZXMgGs4/wzGoN0ZOEt7DCXfBz7S43I+h7EnALd5wJvAI8jMNscjTxkKcMaSB768llm1JvmSocwR37XLduh+vqbBZxHEDfUBaTsRqSXSKD+3LQMLJbi0PjUZk9DSJfREBMDI4OJb8KsTFodKWFWL5gHB6TKeTWtAA2LHyoSPUpbeQacmomZGvuYkggQeXGMl2Q/ft/SBesGiQZSKq5UBH263pCuKWtvjm57GLk/Ci8AoPgDk1D70vZxW1zXzb+gP/jVvZGmHKXHZ+b4Gz+1WQkwr4hdGRcRiRlIs1IQ2YFQ+yygAMjSmOTX8KAVedprt9qHCfStAIbSMcaWFUlSA3lwTiYiIrI0xL6YApTEaMG7VcplAH1zLvCWZFWYj2XCrAulNBoWJeB0kqmrA15mz+FBpGkYUM+4e4u5sbizWwimuVyAMHcZd8BRsBvxCFcVgq4q4bLlAprBjckBwIwWFvkOf8OAV/62qbp1mUIIQo2P4AQFpyuBLpGAX5dAVqDDXo1807kCHIhEZDFdrQkkAQ4bUIhNjbqecUT88qwWLK5KnudICFs1AvborMShWwHqkkmkO3BKehLtsrsgBwoEAV8zFkIvrzgpnSbEVOJiV1mKBbmwzjiIVhJbf3hc3dhOos396nVoKlLPWiS2qsmYc6TV4y2+zZJKv8Nh5wVXJmuCNjNI3LNk1BiR4pnaPB3bgGy7qJNy4hItu9POEe/IGeYN/yrCxM99jHLhN6unaoGnUK57sw5+GgJM7gZCpa7etnbpOpm1OVghgJ/qNm3EBFCDvVE09e8Y2t1VrIroR757JbZQJj7hlnCkiauBUybQMpsHZZY3gi/ZsICjl933kh5LLuXEwRlJKVybEy1pn1W39cz/7P/4L3/SN73jXB9ZhLrfzBCgSYlACaDpKuGqmCXngmqZ0r4a7L9/e1r/rX/ttv/ypzzZbHsiTV6JnX4rbc3dZXAR0+YHv/wHiE/HjmQEIWIBbtCN/4MnJvLkNWAil00VORnCFFOEaR8g9O3gkWGJ2LobR2SxXuSyzjznSUWvSIF7sAlgXcYuNmNilFoyTJ/VU6z6S8HgP2+8lV9rKDvqcn5vLPA0FxBfj+WTVeb8Oa0L4QLUZyKpyP18HI2PoXTGRFoM7JzJEYJU3lgYYTvghtJGEElMyg8no4wF6deqxTuRGh8DH78AWGNadIGLseImIxhDAMs0muQGAgAjBYMWylOARdUnb/Nd/66+/fp3f+p53Hq+F0CNCa1QEw/f4dPr8Zz778pte/F/8zn9tm8fiWBupqw8QrOEvgRhFSPbTBv+/LVtrT7/rX/03Xn7HzWdf+VJ5U+VVB6WFcM7jsvfTSy8+3rviJ37sw/jxgDtvbpzHryYYkPLYqS0JM4wkTlDB68pS/oKgi3zNBeHmNfShBTiJNKM4Tr0zJF2NxuEduQ6AmZF+Q56Wns9N7Bk3GZ9CO8NzH5KIdIH7Y8yc+MKX5dbwW6dqNB8fSYFu4gPAPF1uPbgpUyM4ECRXehCfYFU3hXDKqJRl61yV3eIKpCHgzScVQM9yWOUMoSRunZGTSgOyzs/G5MKHEVUgAFGN+xWWoBlHPNBkthEgJIB1RjjrkaYOc1ZcRYVTEqmwPvHetQGZR38mfJ9YnhaPbV33uc5P0NPRp6nPhaUaJ1njQ0LdOKmGcbe4jk0PAA7PX4OuAbsMkwQy50ai2QrHJqFI1NYH6sy9ZX9W8shBpDNSF52Arlqxw2Mt2bkRjF7HpZ+eoUHSo8PEIPnZOtIuvpA5aQvuGhfSl3zNU0stWXnmDAaD9dGEE0FnWWFHjVr5qIqyATXlunEyw/jABUzonp9YuYHdespGPiNTgrlhlJPth2ccewAnhLJCaZDS5BUOAQOEwOd/C3fkAaQY+MdfUYEweB5H4soNFaUME5yDf1jJBUxIYaZcHI1eHwyQpxDEs5lpNMFp4k75E/NsLmIHMVwehoOaxOXANE7tNW8jQW7jEIyeL1i6Usnkr7qqICA12HKAaBAOr28GsRBjRlPfKtYr/EkXc2WL/IgR8vAHPpiLBhb1UnKHaRPGqF+QY7hQQkRxFZW1H0IkKiDhYQCpGefYJqgMnXVsV/ATL6bFk4mD3/6ig9wOx8IJsTOX5l8EihsikgLNQ7gzikR7W0MNuZIrIFz6tGofebuP2my7U4ebOapWtAqAjHvBvYB1TA1hsmrkyNMreD+9I1CAcXzCQs+Kvwc9HkYEmLokHcJBOsdMYHh5GgMq15wBSgoe/zOYdm2Lw8eemHDpaFWA5w0BREKlKzO3ZpgzH1uLRhKqEg9JJ1qiulM1mv+NXk/AdcOR2zIqRDYjjPXKMgtXD4xwPHA3Wk3z+Q+X89AlnB7B5rJwRlf4BRiIknR1/nPbnWgCGK0vVQh44IdW5j7QvYSOrGTzYcxmBq+alrnV/nnepkWT3l/v53VqmgsG7acrqAuB8MlVXQlZQ4uM8wCd3Pu+686N5BmaiBTHETNSI951Nwwu4iPBQKzDlHqEXzZhVqNIZYdHvPDCo/7a90NPewAfZHOChCrq/u7Z9XmA+J2q/Ob8+Dgqxhcu8/jRS5//9JNsm7LuhWwfrVMATPyFi0Lv94mMBYo9LGupMCSogqPksDgGH/9ZXK0OC2AoGSR4HiaKsBQzqCd2gczmgLqlR0QYn8GozghAX5KUNoG1SGLsiXgSkuFWbg1LQWEpeJpzb8CA6wIHRsrhmUQ4w6m6GDbCJX/4nzv5AaJ985FDoKsqDpQlH3i+O4OOT7r+9YDt6aw0hmbUlU9oHkc6u8gCQMNYK+dGuLzl4qpUf4MtgFGRVOQJnANp41nXLV3ilgAgL/ohqC7aBFtDxXEASaQHwWiWuLG95PY+TIFsinIjfTSNB7R41H9dn5r2hhvCrXFsmCM6DR+qu4tps/JRdNwhLkj2jKemhS3BWUA5n47L3UkYiKaqKUjqkCoyooKK9AqbQL7Cs6dJDcE4RdQ23bicGj8WKpCBVdHyLympwJc4vGq/tCpSQoUGcxN+M0jEE7ADpiNmAaiYrpBMpNi0H3yUssPphkpS12ZZhUiPc2UoOAIVvkFv5OokdVdWezoMqZaUBdyagnBQIAQnoAsPOddyHtZ3+pcuxEMI9+luXCKSZBUONqH50TXWiYZpHIYSAxYpvBCnol9lCWktIALWWtL11DYuxrX1O+Q5S3yWFtm3qU/0S/hlAGkrTIc484yHtESFMtqwHlftNFERYS1rWiBo5FM4r1wJOi4Pxndpm4zEb0GScFQnhmQhgq5Orei1uyQauu5ENI4KtrYNLeQC0CfagUNZuZsCjudWAxxSs2hZLhklZ46uddO5E1y8j9xxxzHpkpbhP8NwRahhdQY4yXdLkBJ/twcTz6SpOOFhcYBw6k4t7fP5P5ZIHjgdtJkblAGTu0Pi4SF6B6p67AcULT7MrQSleJYMfAY2RPfJlQw3rSTxzcs4jEGvCFg0YDBivDHvAyDEKD3JeAuPHN04AMvhjYnEsg1g9Nb6cOslLDvqeYJjoHWstGwoyQDOE5iAWJauY+8Ubqy7gVmWH9KqvZyJSoYH+9VVbbm/hLPSd7eFt3F5YywwqqvlPWkyjdPl9kzSBPCAMtoK8OIk8ir8Hd3CD0Q0VrCYJLQpwoHU2UNA6I65j3dg8zj5DLvgvkt7rhgI0EDGvBEdxGfe1k1VO3kE/KZrPg1D3QDYads2NTGTEUoxJQtLHi4C4UO/JEnZTz1RXKfFNCch3cZtq9CK85S2a7nu1TEA2ThvmYMPQG+G3cZjJP+7wlR3TMKEcXNSv6tF1r1zFxcC3vMfIvXSycB+2hdTbUpTXZtMhEu7cV3iDx1EPvSc3gV9uu2oO4ysd2JHMpzrZwnbBPQDWc2trrKpikPdhW+QixFz+BcRynih2nVwRiNY/AUbQQ5cXEBz4lPj4/KHO/UgD0mJMpxXMxd+x9B6sBiwcLSVuGU+wuCRraF6UEnmDVJ8LJfIhuPeoRhKR8wvgKoY4FyqxU7xBvd3fSAUw8sR1UCE9B0DTDhzII6NEsgxDTNnyWD5AILTVULu2jQ9bGgjYpCvIx+IGpyERoj5aXkA2rVbFaqmxUcjartmgTYDULPyakdZ5sYK98WqgGw2BUS8EIj3mIl2uRANjpVU/F2mKVJIYCSepCcGNZBGiEDEcVyfQMgznnnWDJtQDI3GulgujO42kM+aZElKbt/msyFOkgmkJNeENOjah11Z6c598MgDKuE+7Wk+dry6D/fQGZDBvM61tqMmsY6u7qQLedlA+/QJbMe/Wtqjgc1q+D1jCmsGwZEPpZWguDK3QIlg0WVZSustLmEDavEd152QyUzVqXtsnRTl+xaihIPEw7AXbMorhCzSwMotEIWvAI+ONtrJwqeIDLQzNBgPzoarAFj54gMcE5cf7tn1ivgdQW++2MCzoRNF2ve9BV4TUwGkkl4xqYrACrOr0yzAORuPosppINoiJjwGimDAqpYVQpiAM8gTjouX1B3pRvVsrtlytO3rz+fi8VvIc3/zp/7213zVV29HyZBm+enYy44cM2/XHtq5/vD3fJ9dGZ8CY6QWH1EOzs3RezZifMInfWRcVa3Tk2w+PvzhH3z2/JligxxVdquL3e6rLhvX5H1vf//f+Yc/85nPfrJ5/BJe5GGb58biwrxWiTOyrTsBs9XKjk/+odf4iqvF10OyjX6JpF2fx1xNDUPEhRg6WIxP8/GMvKg3PQ28hEWA8k3V4KZklnSZsnU6dzmgMZckqdLlAfh95qEncGzoEwR4nrd1Qm7kSUegrP2yFkmNc+XdPoQ+a2E4B7CPp5BucSKAFJaL9yceW+FONBE7PeBRFnDhc2sA233miAlJVJIzMAggHf60HADjNjOwaDWJGEG2buSf5SiOPUyM2Dpbcr288QWA+SM//uff+ta3hbthXyefHp7NeT/QwXnMPvdrn/8j3/mhHZjtX+Eq0NTN01Bdmm2ZLF0Rbqfu5NOZp+765V8ndn7oe3/wlV/+fEmo0wl5RXs53WY3N/24vONt7/6zf+WvJ+v0QvvmDYQAQFYkfT5Oa/BpMwIenS4YLxf4gJrEGqpSBqASlfEJk/gbVNfkOLtvQj6RkGtGIqgic+Fb5CPGoFUGQlwO3lcg4vYwJzgRaGBgz+jVWKXgRet6LgmXa6e0nfiOEx+gFObFIQGBYeo9L8rWuQoK4gEgSWkcBDnkHNzlxzjaSMbDxWQzVKKMM8PAuyDNeOFQsPM8rU81Q0bSAoiAFAGPxhjseQirosY5BlcCAMtwHi64MLqENmoFf7R2v1Vonjgv62pNvo10RZMmgPOEDbgdv5Yk8KVTd8ZnXV1A36yTWaVxagES56EAKLaH7XIFbP3UdJCruqjJ0E4Kb2Yl4Ix2kAJxR0I2LqqjSRYcPKkEPFsh7i08kHA3amJ/+IxU2xuBdwKKcgJSiDPTDgaMoFQ1aPBJnkY2cUYHlu+IHWNxWFhnhNr2ZB4BvnKAYbVapTUJA8bHfIpncE/X3ZRcAX3hbDeohSXk8CPd3I/m1IFilUfoOm07bRPhXsNMrbEqMGrQH3+h6eSsjCbj9raTS8aMWuAwkFJVi8/MgqyXnSs1LMbv5PTYLlekVDm01TWEtI6INXEzBDiHVbtYkiCxS6CsOEUeTWZgMMF8RhUdVbco1eZ67R39GB5RHWBJq4ijm6QEB9gPPCPefrOA4mZ6eodBLYyVgJyQ74SOrqm0ZVQUu/ptHA+zMQQOJkuvrJhImwvSADGM4fgUFwDgeHUZq9q9G4jsPXg6gGubysRNpvaULAwlxhVNbZikgId5hMJDkyxv77Huwu0kj4pVVZxVM1IQaQlrEHhWp0x5tBRqlW8Svtl9jHQUDUZQkMysLHJ5TQc9ooHpWuxpTXRvR9udYAzOD/NukfrEuLoe4xnGuDiYKeVjMGjEYQzw7fgz6Fl07Ymg94yIHHrtWV+xPylM35vv2T6jps2Q98M19FcToStx3PeKuwMn3FpOREhb51khdrgl+R42ZCxBgJy6gzoIHq7QsYqY8Zb+LfNQqXlYnX82jBQ9AgxBDmc6khobM97OZfEdjDtzOZkHJmPIGa6Aqy5zebn0W5juh0sHSW7MiM0t2rTpmra7QbJCLwW7tMFmeC4SGwHItdOkLelf1wzjEA4f3X6Q1NZt8NBNjzDEnRigVoKNdsjh7vu0P370GPE0D/tEgvTInhlu3jbtZF7fHz1+PE8k1+x0cwNnnO5RxCMI7Y3pclF1t+mT13/9y1/6EmQpW3KPa9vQEAMgs84QQyRB0VTdAS1P8vtttEBcwcw9jCbW5l3+Q0Q7MDnBCpLgzHbLozYZXdVLi5OD1PMwWhXFprJMggCLEp4r7opfkHZUejg94Vh4RG5Dak6s+3nEbjwxDkAh8BkRrs03QTFIKgxuR1oTUYpHXQU56iQPhO9Iyd8W+o4FwCCMXYdp3ZmsAgCACyYu0hypzcPAPe6BLsCr3dkBq2NoiBnwV94FJfGJvy4xBlwgYESXZbw4RWieyf0Ar8j+4Y9uewMNXQSvppRFuVrEUzgYHNU/rqfzbQgNVzfPTjGMg6UCXcETaMy05LcVYSNQ4vY1nAggKwrX1caTU7CfCw3IjWY8kgYE3VMqAUN3ptIuZ2BQCzgbHyDqbR58ghECA/iWTIom4PIeH6Mijc9kKXCCLCnIAVgqJTmgf8BTQAdY4ZcFVmvoVfXw8GzyE5dtsCq0i3iKiRicoEO4EvnA2l9TnySDNEMwN6ZQg/wiO7kKZIPkYHAnBhkuJCW3ErIYb1wGz3G/tkSM0KtyVxQQzoT/TLxs0CPdjngk24nCDC7vJjk+zN3WeVzDTBBZdjuVMNXlIGAWrMzPm1Aw4dMCJmPmOIIBaFRXihnhSIRAOjHBQzJgd6RvXsYSDIfOn8Tn4cYJTjx/oi87LBObY3cGgvjFFV1A7sZV4MxMKsvGCC4tcm0dPB93O9AvpCMhF9YTMxMgkMAv86L10DEcfYYlYDfui7jCAmQyEgzp3JpDTkhiAv7HpxIn4ckoaXrpzhH3sD7CyVtZG9WwZjc8gXExbUH7rXMRF66WdskRxAt2PhAeGw5pfYmxJNiskZn+iACfD6ULOqUBlpKvCApeJF+sruPbUIyeyOPRV2VhtBA4hPBi5ZSO4YnOD81kWWgLcUxwYva2OAw6oBM+vG33433dnG7BvTI7d13o0dylG+bc6OPDCBgvUlhWtU7CwLyD56pKdkm2wZztwgauT1LwjO1Rz8fyG2+vbQPqGHHEDIoeXGqaal7CsACbJFCrckmW0inczoJHVQeJveVgvBmTQHUnlTkyeK27Ggu5/wEfcK6K0U+m6d50FhiOo2yb8+VMzidLIqvvYR3EhhjlqRS4LyZhYHtSKGjO6Lq7R286auDSGYDUR2xla7/nwBkxiM+sBV9IipBMB6riqOopa4DoJkWPwX08fdIlusa6+Zj4w0mAK2NqDpgUWzIoLp3jbfwZPM+ElNgeaEvcJeFaBa6Uka1wfwAaTyQWGcF5DAzNloLduUWo3ALHMgZTpesGfNYHFwVFjTDTtIApzYuZ2fUOuwdj0SNecpUTTH9ESdK8ESjAmtbB0/Jyc4PFcbpINqsNDoPfufRYdIE2KUVc/y6TmeYF0j/ibBhtxypW90zf7oaoaRjtZNRiCQeEsbLBdclyZI8IPWCEGqcuFRfSDUtHcV0lFJwc0njoXdMgDlzVaMElgh53e2hWWGTaiI4ZCkyM1EXVltzMYztVQsS+xR1GnLA24JLNggH2Xske/O2qbZKfRSLbI5zTbTzKLrp5zVW6jOriRemgGdGA9NFRjg5mEOEl6TMDv3kKMuwpbQFtPILxFQVIIjtRAFyAyxKrJT1dTtMwSNW5xAZ5XnBA4x5gsEEuxywPmNVcEXQuIyIJQAkzkh+Ggjo648Ltsgq26/J/B5GAd3kghIA84voX6C3jLR1S45Xx6RkqUZdJkltAK+eVBHdQESeIxTc3mSDUY4Ijv0M0aB63lrIuLheawtI0Nep6jXNNAD002AlRMkRuCp6W0Thy/d8KyihmuKVMFLmZo+LpNe6kd9O6glzG0GsrnMHDSZIEyUBcEEJxaWY+D1Pjw147ZK6rBdBYujA5zQe9AGgABxA1XMcQQBgIF0ZQljJejKpcYD982MbopCP5GTdbLMhnpGOGinBCRJLmcbaqTU9J/ZEf+I4lrDePLq37c9IdalAmU7p1p/rnf/HT73vfu7/263/7PvfjCoUiUfj8HuxnYakGXpxGX52amqfh7khuwzq++93v/6bf/nW/9snPXZrubnweruP6NAx30/z69RbkbZsP/+APHGmdAjLYAyrUtCkgn/jcaPyMdGMZGweMahj52LpWg/HCp+DIIaLt3JQ4QCAD0Jp0xkzBRTMmY6VPpOI5fLWpwDRncRmG4ERC1i98eGhMYx4s6wKDfrj2wE6zFTiMFTIiY53TAPsP84UUlQ0u858r3Hu8AppuL1LLHqDiyPXxZTIFt8HHlyW0HjZvrEyuD8hQKCWa2GNJJ3IkPlAWDT2ykrGvY9+DJPWFYcepa74W1qkE8PWYKms7PEr+kMFqmv/vf/vTv/zzv/KuF9+8DZZBsvSchSmvb8CBT/3a5x6Xxb/5v//WJLmn5WnR0EqCOWuaZCcB1dC9ZVym0NdIv2wikgG23/N7fn92rl75wqtpd1OvyU1368R7NnVl8tZ3vvnpk+c/+VP/aXHp1hbiiYgA3rNL4zFV5ABiJEQ0hqvhUVBGGRZRLVXz8Z2JW4bwbjDC0/o6aOFNhX8ukNUUdl1b5NpAd5CNnMD1ZamoUEATdwVYcC+rZupgetMQpeCzfArXAWwV+WQxXN3nkBJjIh3v8ZXNHTmeegGWkiq4RCxSGNoEOZFJJEbocE0zeMRNsDbjF8sCuLdbusmTrsgkgAn7dBn25nwiWJ3+NolzKyu0UjGP1nWzlntxRGJQRmCXvQiethtAcjYRHgbAl24ojnNPEJhjmCbGHlI7owHN+KpV/If25OhU6wMeIQc9dZ+0Kon8CItM66702BU8hV8u6QjQaWVOzmV8+CNvlChQwNrZFIbJxQeAatPVGJMcMM49eDhqQycLSb4aFR0suSbDuZunKFrdWZHIyDPuTlAAf3y+BrZ4xUW7O0b1dWfzuR3A6anYliDGmf7Qp1j5t+Lp494ZAAZRJiRR4WoWJfiR1kQ24O6t+HlPz53iYcYVuXb3GHFGcJpcV6alnQMx13Bv9wQYmYoUXoS5Ww80p2EN+mWZaPbELxkG+EIOQDv5YHigQUKMI/IBpAgjRt4nN1nE4KuQNZQXwICSbJtyBUVj3Yfxm6YFSkoT8OzVav7cdTWeiGfhAYyWYo6RdJsFpAKZPdFcqCYeS78ZbDzOlc7EOO7O3TLFMJmbV6Z+xFXJw+gn6RlRgivzKdUqjgUHnSe8p3Fzb8zQvKs04uJ4HEbjL6s/VkL30sfXVJADP+mGFJAI1GwS+GKulnDVNorLXawuC0F2QJ4txRES+I2nhKQQSeJxwIzbVrQVg83tYFpL2OIT3UxJZEpya7E79URMgdFAGw5C4OHKXM9t3Yu5GElL93cYxeQCFTmFdcqDkA5T6DqXfnAL7uFO9BlfCp47diSzdS9JjmtglTO6AJ5LYtKwBsVRVIwarFe6Re+gCYACHUYg8R2xJCMbKhGJYtWyWQH6JmnDwhnOgQ5yOnSGybloA71a185IOFHrhCrsAUeCk7kMCkMfBw4Qa944rwU1OggrhWpwcZcox8F2wRhZLM44j0RuvYCOmc8uPCrg9twM0/r68wGGeH32BL8NHnR2hZHOS9Z4MDhe0ylcl/lyeyIdljTKuZEYO/PauqHJs0Ux4DT0fLDOmxE95hm3uOn6+Hx+9OgGz8FNsZK1k2yvAELrChjbFbLD9f7RCxccbJ1WpPH58Q36ERIMiXRyIslvuxM56Gc/+v/DcHebD+CuqzqrznAUS2eJj4wyiaklk2JJYfHAI45njsX3ABwyIXiKVvQEEB/oBncBT7EYFK7KKlK8e3tIwaQV0mzlCdaRTXsUpBIVhCw9FJARccjVhLOK4gCfLeuRfOATmM6lxfBUV5Y8/Ibgui6M2DSWXZYVSayDyAAxkls/juR9qyhcSCoH/nm+hqoUbkqjeWE/4oNRH3AZsuosIZ+ksYaGrDEeNglcZmmbJ03d8LprvqSKqFn8whVV5gwxtUAkozeARisWECxZjektSi5PQCNrktmJa0ZSn4abANN5OQ14kc/4wLUB7ogo5gA+D2sicGgDPgCtwo8xA7ka5o9h+TTIYqKGXALVKyCnoiJSY62FoUF3cZ3D5EJ/0DYMpYuwnNkguUnQHR93vpAe19WH3+OKKsEw4jDgAbxG0s0QgAgYBHZF/tth27BXc7A+SEwDBnHXp+4MqK1EBaSicOUx2CNrxnlIUAvtqKCB2BIT+DZMjXxPy2kCfTrgdfxIQNAyl+ap6EgTkvS6aWkBUd+1wLl8Pq7IiLPK1u22nM6RDckEjIoanbvDmBtaTPsFz7gBGWDja1ZMZI1V2/r4J1M894glRqAXF6GBMv6Ku/CPbHDvGCgTdRJBYHHetdDTbHk35qExJ0mS6SCIq88udWU83ojrWFS0oh1GK+NV0TU+oSuSDZ+agT5RKkLvQlDCuBnNPRpEtnQMuoulyrwhI8gV6nhohQcJE5uuwQHtlbMk88Xtk7yOPfkmI86FADnGBIO44AJr0uh1q7qOKyBJcANLgpqfewasMKPFhz7sKFe4EXhN+4DaB+Zm6RB45YIYgn8DUwTCMkK9VqffcT2sLgHDmmBAlOoAyiGpikvEyOAYXlNCmsECq6AlfiCRp3N8f+FrJ/RUe+pw3I5BwrbzdF9vzf3RJ6mn3W8Jqc3tGHh55IIVeaosKk9EhofhdM5xZMAV0Uoi4Rfiii5iLSszNJA/ncPfTs25LGtGQLiIJISv4l7JQWaETTpPSNy67Ig4JZDBDTkFeBunPZetct+Gi4UJ2s517KIRLMfhdisbJFDMIi6nex+WypjgpfBUHMz6LeQHVzKMPCmD5hWIIbcvHCcf1C17zUYPh3hAUEx/P/fbFvK629f7NSxplwEea1mfPRVu6w7PD55WNNXJUvlxTJi6bLlfBe+poIZY4sAJMQTtxvnoGiw7QohxFx1pB1XmEDwCgQ6YqdFPLrvmJ2uVoHWOZhhxH8KYdA1w1c6EFVysjXOhPq0pYhr+yy8vwdihtHbXTRPvjCAuQoRVZRVETIDM2YW8UVtzYf7jKyDVAZm/HwB1Hz/DoPiUfCncMq0CMk08fOoK3koziRqGnqzlTiLeKl3BDSFrScTknoq0vm/D5hEVKTIgwHXJCy7rEPnJX1p5DgPD7WSpNX8GSq4xhSvuTOIE8RkshnIcJks/Fqkt8APmHh0lskroSc8+pHiaVpxj9OgEukjskw/pF0Yg4nABJwlWj9GprEVIRdJ0dbO/fScL+6g4IATzOXTrHp+3i7L3kQcRqQl0Qizen3yhnigBQMYd2la6oxb94DPpVRy01T5ZQwbpnBixJqdrYW1UCm0kyyNVGAzeA0qiImJ8UcqI9o278w0XVxJMygthBW/AFYk6H0+g/jVxoDywnzzY6fCsLLumasMVIYAxCzevzAN0DJ0pxQJjjw1MjKVwiRYJ3cxMlEFC+IvXpNYaBRiE/rVVPbnLE9pAOCVKGJW8R4jz6bJBuxq4fEWnQ0a4JssT7uh8VXYwdFmjpzqEwPAs40HA+8xQaWGTtvAufJ3Ly3jJWMQJ6VPtVuiIbnPfqlObH3kYe9cj6+tx9RROSIireN0WwB3PXUtnMGAKvEEdsRo5bt9Jt1Xtw9HJJ/gtXMbtmKCD47yHHSeBQDZw0unV4dGLb9mS/Sf+459811vfQqOvmcs80u2KQE9rPKtc7q/f/se+O8maZ6986XJTH3tLjwFZk5vdsJSG/oMObW719Yim8PQVGNP3fPgjn33lV5+vO2zn0l6KusNLb2/afdpffs9b/4v/7KfC9Ul3frEPwz4cGdydsYA0IAnWve5ONBtoQxiC9owWdIZMER8LY/ogAxYQ5Yj/xIV4plKFJdO/FDnG2M4uU5kBmNH6SIXfkFPw7Llwr/02566p2eNa4nrNq+zR+TSHfusXuGJzUxM289Lf0q32cQwueBFqtl/T/lTTGrKreSDOO1rxsGGZe9IZqcfnC+EnMyQALCdZIMLRoC7Q4TV4xmU8PwQPE/p9/kCRoxzxCFAepg3uLRA3Nxi6JpffczJX3QvzMf7Qh7/rLS+/N+su1WmvXuzGu1eq6jYs8+ly+dTnfvUP/6E/BFu8/8KrjCJ0lCDASit3KpoxXF0TWSxdSehi7qY93wzTl4um+vB3f+ijH/8Y7Z89vuI5vSOjwqDLcXvje97+Q3/iR3Hwy+UrDI2unMp5JKyAQw9/hOWhFtWJoAy8vamdRY6VMbWudQkiFm8H+yzfwY7hbikdhgXxSRIVuZO3rQFkbvxfZpKLCytO3SkSqLhiAB6yE/gCIaBHN6RthKxCkIsqfIhIkp9a1ZQJVIhiiFGf5ogyM6XBBaxOeUAPd03yJaD0wXQJXh+CdQwcMZ5Bbh4kZ1lqUg4h4YFi1zv2nlNN2Ko+ZXcQbecbCElQnj91BVE3P8h7R4LucUc42SotgrRuSlePfkstheNCbnVkMPATIDnNy7o40T38EkghPelWB9YwtN34VOVANHBlZiUGkwzQgzA2boCQlfGulGOHLlodA1DtUgS0hyWCXBGWhUGtGcMG9uAGnSRt8grUmqd1vI5WAhgXcj2GMqcVY7jHiUkrAHxYZwKdNHcNAxDGYAFbND0KkZjbaMaxMDK2w72ZcARkuE/9cIzxeMgLoYxtsy1TjK5cxIyBIrDoC5OOkeM64lhABNwAGsdTbYCBS3dYuX6Sj5KpseBOWnJvA5gfl1ShieTjEbihxwIpeVuNktdFCwSAy9wmzIwxziMZnS2JOIGWH5nLv+NmLqvcMibMgZvJYhhhWgIRdZ7EBzegSSu0jWY35TkrDkhjQDKuhQRCwYoaTIjMk7gKrjIFQg6484yrJtabzLC2Lp1R88NE3GN5sK+TY5T4i/P+m5VjyD0pC9s4u2d1w5nEqL5yHCtCpJPR/OHj+SFjRNxONJL/wFj6i2ZDby8W7EiwLk3EITACFmrHdRvvA3jk5G98ZEy65YSSxWpoHISM4CsywFQFC6Gnz4dHTsBpSQVVXkP7cFOnNXPUCBiB2VI0+bKRpzMSLa2WMpCEiUJRlNCg+dhSvr5OtN1qsesX4iI0Za59wOt8PHahB8sZ6ah7GdPcna6MrTgDXBzK5aY1uHDMxcdGbMGFO/AqfLLm33kOg6KRkLkErEsLl83TMYY3TQBQnDBv6Z2aVyqtx+NNJfoZV8dcvOwzO0hOFrOh0okKJ2aBNS7qgCHgwykulIOK1thcDCCrETCbptlQEDhJvtrrY+dDR3i+N83VlbMuW4ICtyen5rvHHV6IGdLGyXZ3XCbpa3fPGEPc/fGjN5BRuvMFo2BjEjC4wx0R2NKlcQGF2pub+gSs7Jfu5u56naeBUL9O17v7u65psCS0ky+1FmidjK3b/HJ+JHfOi/Ha12le3bYunTtwP+xwhP4uq0/346gMKbPPff5TYGIdpQXU0lKpU7WaA6vog9geF9Q9sLmVdHAIM0FXeW92klXjWDf0QMR6TZxmhiUCZtuOQ5C+LUQwsASUiuAAEB0HsNJ1OdAmSB5O7pJ1WS05hiZhqThbWA7Xq+NjXTzVJMeRO91CkDK4JnPxYQfduZ2cgoYimXBmQpvBRePGlXZCPENDLqMBEn9AIFGZq3nwFIJLWU+2LRLrQbRwzqrMpRkgH8TJInVF8rAOaFqwMGGCTJ1IofsIxXPDXYuajhzOQPILOAA2QQPCFkJJ64h0WmMhyWRDjqRpVtlquElwphS9yYd2Wg1FV6y2Ji0ulaz0hpyoRMmJ4o2r2UE81ilTMEAQB8EZkDGea8u4wayWIzudz6R5fJum2pumlQSCE66TId+DFYCK0+Ah5tFxDJBXY4DRYBy5cmatngykLUEpgsk052wzjdBZLKnJI4F1Pj5b+CC7C84AFw3LzAOCBX8Qj3gSl0MqYQVsA8pyHwIAi4oQCFTxCpZHTz1rn2gVo6UMaB9+YAzEXwu5xjzKPa43YOSQFFVc27wl7lfSOWkMcII5t2mc+tAz6ugiQdpsjC9jSJeBgGdQQrAG36KRAaGgakjCMuEuNJFx9Jgkhwh0iR9UEJrRYw10xwLcHi7AW7xKFid3lUVxuenKuF5G4VHyYfNIHB9cN90RG/MMWagsj8oo+LrnCOD4FdgFafN6jQdEx0Pk5DVxKZuJACtazMIJMSrA1xRdWiS9Zyd51gmvgLREtWtUVJT4j5+3lmZzYajBMgfZZHdVHW/BgsiRuKWPyiP0arC/Nb+7JMdzVXxssyOrGE7L7mEs4Hd4BWBOssD9QXGzFINjPdWnN+BBeBVmYZygFnaF5vGdPR3HnnBDcPt9yA/ZcN/aplueXy083R39MMAoytOJFEgeLENyfw24DbchnbVVd4BO25GXcIbSmjIpr7I0QLvMqThQ4sSdUO98Jy2Ky4FoDLFNXCQJAszHi9BebIQX6yGwZNpiBQ7vyOKyM/AfhDw1DT/xrgoKQLPqTSKGGs5jeHj0eDq7QRhfKeu2GQefe23101rRBgkChUjbmCJJ15qMZE2EtzCprI6Iw+FQgSuIs2/DHCR2WepZCCR+yHgJrUtef/bqzSWfh9eLsiHMITNt7kLQu/uhOJYKOY3k45ZSao9kB0iJ4G3woClSLEOL8xtOhQtLpQ6egllboubmmicFSbEfxg/IMr/ng6tBsSpvwCPGlobh49wFyEU+ATC4EJeVRGIGUvYCHpDUcIw0TPeEIOgPTpO8CQLSnWVA49593ybbOAsI8zUpuOqZixFoiMOlBHHSig6SMmIZCsbnCkSwyuSVJGMfkLYRVJQ3BK+kC9Iqb9FfCGD89kFy8ov4J6DGu9GaS6TzcBEcEqsASPwEwauaFgzmFzbMSp+chNPqnFI2/LtwHkyXATrcryGrcKZ6ud7djZYjwXPJPe0AEGVQbhHW85Y1rkLM0uvQczGc2eB04rfEKMAuSCjK8JPD7hNnIozbBF5D7PIVXAqQgfET6fBprhyhnWhBLUf6mOa0lm4yUqoioT/mIgAgrky0VZGfe1ks6yUFeszbuWBSZ6w1L5mNkeL7xA4yKT5/GqgGGRVMeMg6hxEoA0e5+rp5xF7ifJPg/LAY3IlTclmOJlnrSxcnsAxOho8c5B7RMdQdrc2XaSCv1W0L0jo5SqbziTRANwSTWIqnuK9h6JE9zsg2VbUwtESuInDC2WgUKENOjWUbN1ibkPirkeuTqnkLDmaRnbi28OeOwhVEjeuhuRD+SdtQjyp/13xjMhFNi+C6scCs1+QWyYEuMqz6SxYUyxsEEHjnEBfEG35M7/YFIgklIu51K7CIT3nE5VHhteMWJPnOQhmFihYXDhRu4kimYxqwZnrh0vVf+z//pf7u2Xve9y6cuUT7utqxhZS9mJ1/7ZVfax63v/9/9Xuz8RkaKgkqEzA+tigijgnHI2EIvWxvt7qGFB8FxGj9ht/yL37Ve9719MkrRVlfu2Wp0/5eQjCs4X3vekdenP7Mj/xgVj0mMSSdz+kzdyTVpfaERyg1RiC3OsbJAsCZUvXHKPZcH4AFcTCQD7boo2y8Ds3BXIo8/LGEcDrfUCSX8yXMPeDEZavypl2rPYw+JXfaAZ0SOHb/cNkvE3iJKyOo+7t7KNXlwhdPFifmxaoCRiZHtJfrHtRBEEO5DYzO4eW/0mnRpc7La5h5i5ZgHgCayEGKmd3J46ZztzqKl3q154JjQ3gM1yBNY9fhPswI3J0+EAbWRFJcC26YXz79C7/4Mx//5G9+/9u38Y6LJT7W+ULez5N1ePLkVKV/5Nu+DSclpBE6+z4y9gXNdDe1z/xF8edJ45QmkWGWuN4/IV3M/863ftupzu6f3edrtcLQG8xarQDutPzml9/3iU9+5r//b34yKS8dQjWf+cQNcQABzisUbeVi+3qZFLdQvmHSXE7UzRt9J9C5v1UibGyB2yozyWg6FoALj8V3QK+mbZquA1MwD1p7mEYi6Nr3MOu2ba2RWuvYxljaw+u4/vUKNzmcVi9T8AD8QbgBa0XtrOGBsMotPVsQQafnTleQLhH4IjCsBYTF00mcxKBDE9ewq9UjIQYXKlyEBkIKWyIo1q9WwAGCQVLnRuRqPggOA3J8EiegcaJoUQRy95HGpwPDhxUdMVrj8xkr3ZXgwc9JZwA/5nA2NK6CmUc08gzVHMPWj1cYprEdMz4Ng4HcX0dcjTQswyRioyk0LNLUPNZAIWkLruUqzB11y8vgHwSiIF0btQicxJUB4CHZzy7nyliaUWdFd27ONzek2EhiIdkW7DefGBanH7RS1xaoUpcUnuqGlpBzGVw62ECwo8VatLgVvxUOikxASzj/TRTEdIu4EtpQacF2+nxZqMAG+IiADIXgCDqNCEc8lZCmI54PmoQw0AanvMm8XpSfsMAGlHIJLkq6ImUxtko66VMQKLiH8xFHcK04LkGoyeBxX5pbNQUjSy9lJ9ZUXJYHtpv80ooAsJzkad4zOowW+YQQ0ntUSjbA40fN0piAb1npjKddeMZAItGHZlq/JPdAoTJgDhBPQEgigqh0tQrcBmizYBRnOBAVXLt0ZzuJGfelCdi6EuktdMKfuAL9oOMpwilLaydO+U3e7ZNcKpiTVvUwHy5AR87NKYqWhZYw4hhKCc07ACVJboad8EM8vAl/tdBoGDrFbemTr2hFnJs84vgVHlMdKQW99DBm2Fvc6Wfv6aATv9a5sXbUCiL63paek2KQTDP6RFu5+hnXJqlxB3CC4GFAEg+6igvDiHQsZvXAK0/0FOYI8sY6MkZTzLmU0SNXo59jw3V1+QKydYllJNm5VR60nEyn9J/P7vthcrOM+YEWx3KZpnAJQIJHSfPhpONIBGBzchEEj/tqU0KqTFpUWFmMgTSNY+9Ywd1O7k6UsxWITpzI8WIgaxID2CGTJdlA96VjcZooW7BgU53WLBC1G7kRU3tiIq32U6jAqXfJzngfDo9WKeFhdXoM24R18sT1aO3phWl4PrmaIMOpZpdxw7VrRresuvOpabv6fLkcyzI+HwoP2njuOuOoLyE50JF5GYl+n6RjVSI9d1XZetb/MPTn8wl5tzipcsBBnz5/tm3p/d19MrqxqqqOpjk3ZQUNe/bk9XTJ0qYAKOZhHHoGK3PbsRBAU3E5hzBWArl2FkvPkmaBMvGpPS7RDp6Bb2GA3J84u7itiM+iqBrxlYtYp3BDKFkR58FbIATuuTe1wnd1Fe7IEFtWydO2OyHX8eTjmLvz2V7nULgDjiNd15FIDLF2jNe6l2HHT8w0psbMg5zTvSYZFjlDyvA1tbgvJBY4hsGPwOQ6GJ//mlryoU/TXSternA5tReQCV/AY7gu2BsAILWga85BZZzNGg2vSJ2dHcID8FTuzuh4aqlLTTviHAijcUAZ7uzqHYQomtwKkAeR8CYBhONHthfoApeFi2E6Yn/fAyZkPAxHfJo7SOhdvO0Oeo8xcn89F+PuRIFaCBACOs4NcUHkqsIhIs5V742PufUoGXOl9TOwjotaCa0aZ0ywEFZp6zrqQ8JQ0iMTUI+vfBL4UAVhNekpCd2ygB1DucUhI5JgfLgKLfXGfkZEUN1wITLSOEfNbf8ANJff03IyI7lfbDPTORBcgC+VWVO2oCijgmVEWzwmvhWjFBcmh4sGVjnMqPaB+MaflyU0Nw1N5TIMBZ5BMwirGqeIvoWD0tvVs5NIq+JQtDDjsB91WkE6MryakQdv6aDFHGHEc0MstfEKao2BtooIwEYIBFDwtzCFmryLLyJjQsCxdct1JtS5CWLU6TADjTFY13WaUAXI+QNjmV5NBK47cF01pprJGNbTkokPTnTMbQikFAPJ+uvWdU3ZWNTkpboqh6mvsjI+sseMCdtGA+B6ClHViblC31DgRk3f72QsRjSHUidoKkZavSzcOS2WVMQd/WYY4Hmea8Ft3a7COPnyNoM2yryEqKkZFcDBL3I7s5Pi16F0kZpn4Umsj2wKrgs2lAi2LL3pLjgkJj6cVYZLeWDl5Xy7FZl1mXx/dLqE+/txnPjCnKxd133plafe3HydjrBJQgs1R7zsQDgJqerxtMxdNkUlRJh90gQuMAwT2JVYuHWmdp3JzgUeytXoWczA/IyTSQppMCGKueU2gIbF/3269kJ3YXkChqC3RnsCLLiKYEn+I1Ps8RSSjWboOLSPz8Z1wIwchAFoJZZzJ8BFT9Mf1yMsAXoaZ4Llqvgb+gd6E3cu1Jp5OSZQGAq//frnXtuyC104p1sHod/LkKUdzd0rhPKjm8bqWkVzcjcz7BBZlJggxycGrDkNNJ77Eo/JhqF9JLy5SFEH/5VnYzklKqScQU2ztro0bUu/kHFGKm1KyN4L3BHHcDnd7kptPtxboaOjRyNvgLMfJX5XoQrcZjND0VAaNAr/sRQN2UpNbXmG8MLzTQkQLcwSp3+dU8wbgrq/v/cIYT4CESw9AQQM4ZqYnPjB/qAhJEeiY9y5Z54hIfpgXtaWoEcpGQrvdT0jaajt2u6CDu2IELwFkgovci25mzBKPMK0ou84gtM4QnHBqVjGIfdBIBNThPUuFy+7zUb+YIG19aCaxD0CchCgLS2doxZrPOtKDujTvYWhsoUASj4kqVh298SNorTsbsKVfKqycJfE405pjfQEnex+SdBPH/JAjTjH6ewXjQsr2R5Yh0xb/vBKMmbLndwGPQU2yFfcoeCMLM0xdwCXDq3euu6gA+HJP+dtZHzb1gfKcQOgb0pnaMowXZ/391yfLFTVrTNApjtGQQU2zcGFxTk9xH/ESLtpXEDj45wXPg9/OLVckC/hCJa8ye9mIvMokQO06GzmKkF8tDDk48Nmp+65TEWw4G9yX5ww+GAKq2kudvAECW6BWXgJp8eKv7EDNTsmt5cfVcvAPjh51rROgWadKF21DSM2rjPjS5RiYgcx1qokuDJGbsiAwWyIYPJFB/MhkM835yJv6CksARMwLLRrwYdhd8vi5FQFwyGGWuD/WFZMRPaTZ2YIyJ3xx1buAgQPTTv0styWyfVpbo9rh/H+8ujNSTL9+R/9U+/+Z746HFORddd5cL9UUrTFaWqSL/3yZ7/j3/s2hvB+eLrlN1nickjylEU+j2zCOcq4e/agxeswNNzfs9Sy1z//66D5d37nd3/sox/Dj4pQr88B27YtXFz35LXrez7w9r/6f/qbeMWluemfP9+aYgam2gJNhHUZBUbRpAO/QHg4a+XLmA7zg2xZ7aIJ/BAv7K/3BGjY9rpukKx8WBcwtRFZCFWTIaNK6CFZtqNfsqnyadFDPMQa/FuPPusw/FFcuhvFer62zclJI4nZ1WLaqeqvIyikFJ32TsQl67m55aZu0GEQB+cfhfzMsl+ajxCUJSD3SeI2B0P73CEP+wcDXCmGfqVhqRuiQQ6ChozJ4EwuCGrh2CFfJ7MpPdmmKUCS1+z4tj/24cc3L2SoVsc2qfIOP8Rvz235s//4o7/3f/O/3tvHff8F+CYUCTAh7t1Ggzc8EMKqWpznXKb7JcBr+fTt4/7uM1l5/vZ/91t//uO/cOqqbqvLS+0mhuh7Y9je/qY3/MiP/2nz0c3JIlFV9DkKS7UFbQTz6QfZnVj1gMRsJ6vCdzyQljiDTEGonBiTnLjEQiplXqybDmlHsGZptWm1zLMgIKYHCFRCKE6Ec5lZ7SBhEMAW1CNtizWXtqqcOYCIO5fysIfdO5LoTKUHg0AIeIYALsdIA7bEHK/xOlk8TBO+qngcg7O3y1rWxIlSHHwgwQ3zEEknaW0sPSK8JgHEdCxXBAYBv6ppmgr9HdlmDskVYnEy8hEwCDzEpSQL1I93gU5GxMWUeEniWVrn8xnG23hAHykI3eviKK5EBj517flMOukQPLFrfBcClMVswgeA9AXM5pJgPKQM8QmakQQJMpom3ZN0pu6DFu9AZ01niZSscdAkMxGNKYpa1eBjamsSOsk8jccOSJVBYVBw4BWA7xghpZ6rOAA0XKqJMzoIdPA99ewZjLyD++qibcFWeC5Mx7V9pIudPOL5bgbIjFxFLJZoBDrnX+lvrEXGlSIuWt4/6ramJ3i6RTljT7k3ABCwRgLQI0YfKixOT5t2GGSoPAJrhX+gQRimUkFI1Fl5jBW+EvdyypWkYAEgrnPluvgN/kuG1F9piXka3wX60dJkjExhbX4tCWM+AwfB3jHT5cK4hRSa4xQKwGWkWdRIg60BeMwuRL1LhqQmZepyCJ2JkedNSDBJRfecSfvZsvkI9hmk0RHxezcWhjiaOCNSzYk2XMATQuwD9inzGsphcY0+lGZW7O+Q7KDI1JPq4pMm8UWSalm4zJVwDtvE7WmoK/HwTaLTZ6W5iBdoJV1JxCyFEg62rq3bABONW3D525UtZdXPPRGhlzmbjj4BP2pgoGRIMQdaEfugrlOiNCda0Ccef8cAo2DgkDqXXMayrRN0EVrhGQ/BzjhifivA7prBqi4KwBphpCtoAdqLMrCGRI5DpvtcAQv1RDqXm4cRZ8ThEJXELUFkoQdnYUxIj2BPSrIh5chlGRpuyR35ySX2ZJVtbqqTJWP8AsWlDJUxIalAJTkODaswKHeuFH4QKfrDLwadL8POyPdx7oIm4SKr0SVpxh2deYiKweOSdrgCuq4sb4rUYwY2ZyhdYu7x6WCpD3XaCPuKfrRZt5f0BK59XK+vDYNPQh7GHkJzPtWn5rSMI25NZ3H+CRU7egYOyZWBaLozmKQHtPX5dMadmrIjdECvthB++iEAM7iHoW1t4uCusEhEDhhWX6pHL5r+YBOolzEMiMg2K548HRHO/Tion/Kj7BAewVCAl+JAhF6cqBkn+DDDdjQNPmz6hNm4us1NJB49B7JgdxInPFs273Yevr7GB9maREFUAks+avkit+Cle5HeiV9ej4wWKAebGQz33x+QRk8YwJ2sHGOQ2WI5aSPOE9IemkzEOZ1RFjNwa22IuwkC3GMYrzTPrfqAI0YQcGgTTmK9gB4y2KQaUj/EyMqhj5aNHBFeXtfTTmNwDhqAKbkw33clFN2ng/QnVsKUelgIWsOLLo6MNVQLztJ6mbAKFzyLExpLGo8LBW0si3s6Mq9BVQgqnIqOEP44P0aH7+YrRqYzBe3pGlgELHClHUQ66DFDoCFVM+l5WwwAx1aq5OoXADAZBj8Gw+Ca8Rb0wBlagpUAMeUI25jBGWDigdjCdbhklkCaPScY2CQkaQ8yjHRa4tLuMXbyFySOlIkL2HgDLe7EpLMonIXRVY7seKunFhGpqQ+I1Q1IGUXmI8QMNk86sOidHq1LiUDu1O2gBBpklsTLBQFYz3Oz5k12wRlotpWpnTYJOqANAMc34ZvcNAmJ6319zNyOV/zGUiYRhIGZuAqWMR1ZqfVBYDgDHyfHcQHYH//BHRukzAbtG/EKt0NXiJDS+VKYOtrRUhP4E1N0mt73Y+mhEcSMiw7QU7wYQ0cABKD4J7alI/QT2ckr6aZ0QWQCe1mO0PDcDXdD8glayF1xLq8BojGCBGLhY/cJORgXUUoUpCXJGsnkHEVW3N3TWD4HyebejFu1MY6wCz5e1PQ/8O7MKFkZsbzjpt2FD3oOcZre3J4zjx7SwuaLgjjjUwxgPOd7T8axBx3jkiHMj71RylXeZKjxFbZpWRxHZVBou3P/GFgCPc8lBoniExWvwyTqc8BpXQHqyjXUeF7hOp2RXFkkA3JLtswQt8DzS4/e1B4ed7du5VIcRdWVMtWyzSqU6Jeevuq6gJOZtlbVwpwQaxmhlxctYWth1Mc0ur7PQqYBaJw2dSuMEJwGNVzQHAQxxPpbOquI1/U69VD6vKkBQHitxYeYSbkIX/HJaw6uSyn4F+wCl6qQMQhgIMr1ObAX5y2d094BAUIyGwc8EKyT+2Bn57UTEtKuyiXMGE6bsQM7sCmXSwEGjADZxJWt2JF0SdrL6rRxfiZBbOf9+PTFFy553fRhfzrdkw1zGPIRmrT8itsu625h3bgRbc9dDFdZ3UuS0/lCC0ip58uZ9xkaqBV3b0maWC/1EVT4ZMAHCFdwABiU++U1/pZs0zhEyeRGVFEqJgxiSSQAcxNgCpwHGPEpiwsursihQAYbL0Hh1lVIAZnxCYwvcTDrgQoWo1bE7+wK3LhfpJYb8CZvIYDmNYrns2URIkwkMcHhYQwzNqJX/C2xceoCNkUvC3MDw6Urei4ADTCT+K99GAbva07GnBjYkd63SfBTR83u54BV68Uud1eT0A3yHZ4DwbJeQsqoGCEBn8yDyVyQG5cLcT3sapWWru5VU2IEohLFi0Fw2QgQhAgJnAThZk+pirUYS84yO0fc8qUb0WkhzB1gYSi4bO4qGr4NNyO26YPP0rVCgjEygAYfAXsErWMCKGYnO3FmriomiRQgr7PmfBJEcd0cvouDYxCRZwb9Srwa35Fu6ecmXKxCQ4iXOnV1atN1N5cbzHg/9rgHwaXcSrfg4yzpaxqgBQtqGWWC0ZTZHuMsDfL4eduY5ejnEbcFpwVi/osMc9v7YVim4DHIx9G0rgtQCOFLplU+uzJWpF+0oimfRsFGmoZ0CWg6vl7NAdAYdNTkFr+LHeed1pJDEVOazLlYjLwDjUhP2vlwvaZqGXG+zwXTuEUaawE0uDsv69fwfn5kGKzdrmQ8lwTHFcCgnLU2zxmDbQGffJwcAQIfPs91che2/QdZMrflwOhcVo3pMTKtzTesmq0e/UV6JHcXawIoAQoMxd/6L37qFz/zhbe84YXQr2G+3tYdwdptNcTt1WceHvktf/APHut1g8ccSw9VpolwLUkSJknzloYY23hV2eZjMi75KrCdCc673/37/rdvf9Nbnjx5WhVb2+CoGKifjyEvmzc9vnm6LH/9r/+VPbucK/liMQ2EpUtwU481QWsyWPhcrF2jRskmDD1hjg+6+NWVbJFaWGsjYEzbO6reaX44Pd3Mq6bq4gQUwY17O2/NyBxZOV57xsRD32vU1tEd9dWd18tdf8cdkX3Pn92PwUeXStwZbMzqusD96hHGGq5iAA+ySNV7vCNGdmMEwQ/LLWkX+UiFnZOiEFiwiLrtUFEPcyYu4TO6TPGgNWEiQh/p6eZCz06Nh8Mm5N6sJosXHoSaEgTlm25f/8Irf/9n/od3f+Dtg/vtj+N+63vyVZ639d2aPluGj/zxP57OC2NcFiTkbA9wlvzUthgpKXx2/eEjVTABEN04x+izWZ7SunR9/p3f8cenu/61V17b2yXtj2XcF/DYSYv13e957z/42Y995tMfPZpbhnezLtXmTUDLkgf1PxrhwhXsDKgQ8kAW/M1qMvmQD5B1C3chk/vI8kQToFJA0ireXSfQ7cEGOHCe4+peFn1CIICUILyujEMLZFZwmvOZDEyfmqYFEq3JwruNU4QEw2IITpKVpYYpbhn9tOaxuOMHYUSMEZYNRJSErMZC+ohn07j0wwSNJ0HM9t6CM42lXWsYAHQg1XItaYnrkO1prpNSSwJDV97pksAnViVGpT7LUQGqLmCkaYAHGQSFNWB9wp0Xlh2vk1WTkfg+6bJoapkzGpnWYvxIlLkjnS3J2NAEcc6d446vytSJaFqblbVcS5ebFOyHVRVgCN/gCi5Vgcmgp2JD0ZYkAggDpCm2zaMAMDNjx9U9lcSUWUFkCIe4T0Gol8HG+VEsZjbcnDuBDADohwBgj5FcJRdXxNt4xgQrgZqMHWFrAuDfRbKOSANGzkynyE9d83i9ji5kihfJSDEMOswH/ENJP1BSkhPOSzub+AA5XiFfx0OenIz3sM2S1uBG1TwP8B0YJMSXK1onO44hHjSIAkQkGOeYQR5XAbQwesux6wowMh64Jr+BbpwyMqi9qXJXZUmjgX2Qm3dsEoqB1OBmIRct2zjwpmnj1oy4QB1CBrJ6IC5EgkupOYJzTfneFNXMFdGeaKH58CjLaFaTmR1V9nPrjGi26uKKpswo9ois+OwP4KvGD9EkeBGE6KjQWxAURy2WNmxDfepMiHwC2WG9m9aHCi/ICMxyiSfewbNxbMhj3hXiqD5Nz52OTrCVOsKJpzEEmBtCxZgG+E1vqLkKi8HGTW04PgEQd257Yt0SuKyOwjhj5eMA4mnW1N/LcDABDEGy7z4d7EBWdrG92pIkxUtrGEcVhQI3DP0Ar+KmbYuKNO0WeDjJObN8Q1QHBs+CmG6HpflYd+mi18Dt9Ab3s4jayCCMahGR5IpVys6nP8AvFCaEDtnEOo/CeVmmWmVWed6eVQaym7027aFVrQwGWapPxKfJuB65wBwGyW/gFHI4AsED2P2ZFsS5XgbDmQCu6EYTBS3qDi7xQvd4S0PugRTTNkzrOuD5Z5gI/W1LfIUAJZ0AHumSrBMyoG1Pze3jC+CLxBznpe+v5CY5BY1aQKpi3sPlconu50maYkZgXMmJTo54UHGS357O8AlLzGgJRgqOUqWjZcJ9HUbC9famzYrsen/15NMibUFe/j2v3LFt2yPcM2JFvZnkyXGL29fXNU53EP1x69M4BMQqLN/zFnBqAJXoSHyGkkfAHMe178EMVbABITIAvfQCi+MbNEmbAleH5wox1sSaiR/LWe8ATAHC7fpsWABf4NtJeznXMtOhmUhgOC3fEBKwDVRwnl66yyFaxT1HuKclFZ/mDYLzKX5ZIGugRFx/9XHIOCn/M3R0IOYCHYBPmqDmA2pirbd1EQbQzIjibAA0hlc4oBbENDzNaFKdwhQncBEB7xy4ecDziwEQRG9XidxccLGcA58Jsdik85ERWgvmpAEoUDETQfio52o75mrIXMcj2xAj4zR4MFvhCboec7wFJ/iBRFCYXmQVUoZb0RxELs1TWMntnMG3IAEJkWildRP3DbloFZZGTimV8fEESvKhmcb5chLXin/BPEOMfbdJOmdR7Quvm38ZSGBCZJUOm3jJ6NleSY2JyIK8hRda6EIZ4avWZY5jGlfrWft+OlfoSbyaAK6BFXzX/QtxHWJZDEC0F5eb8gutxz3mZUHDp5tPfuGX1ShAhw9hSvwM/BAdSnCeTAWzjcVcvK1w1wdI5rp6KwMkmnQvWmyFFAe4oQmrk8cWguLFzClGl4vDNBGUJycDODnDGIYw4E9xgUtBhq7dOA1PFb94D9NOa6AJEksHQ16gsgIbN+DKNA1eknEzt6bgPGTtAz7g/iBhJJb5iqpf3d1ZEl8lMtvJJdiki6VJz4yREQB2eKig4G1sCUHckqg4tTXXnwMgPT+/3kPK+LyVbvwbrkFjfHYkYxOTp6qUu/jM1KrwQSfgON91nlY03gtAzHzFAOaoZSKvFOpwc77vbBQEXdIwg7fovUaikKfWc8mbOo1aFofkZ4wIktA/HIS7ohTwalwJ0+N7GJRhI0aRSYQmMG5lvzqRKiufCL+cH50TWPh4X5VuS+weXXC/u+UeS7VHcf/FX0NNgPjrns3QcS0NSTK3wJvAK0/t3SzduPuQoDPHmeZtDinSOT1LD9FpJ0UbqXBzj5spCsqVZ8P9nSui6DzODzhDBJF73CXOHEUvLHEo8wK4jnsLzhs5YRbUwFOYQQrlMgCT5dS1jKAljLqRSgNyeK7P/sZZH2qiR92dYiIkoEAdj9+2jgi6ycZ08jkt16pM5xQpX67zk+fPCF24r4tqiktXd4SjZ/Yd4xIChA/67ESEcO6uCmCX+Fq2yZFruonkCNrGExnIM7TEQtnByNLJ/VTW8A9wjJAG7XFuEix5LfdALVArHhRHCFs/IH9CYKxQt2jmSnJfu+Bra1vRQLZNysd6xDli3lTrEd2RKKWWRfhVeMilQl0ixY0XEjR/jsMVAHT+F5v75N0DGcwd8Uhuf6rjwuvSZfZ5pEk4AqZ1isphR2BKCKP65F85yIa9gXGugLsBhVhEdwQ3TBhOFZV1J+FTm2h22DXBzs1p6sOTRuD6QD19AVQFLsaP3osg+25F3fOh2hrw5HLOZIPExDVcCw/HsvSWLIYdtJlRhYPRaUbdGFX26MxiCW+4cA4E4eM0CXSfAszaRzQ6TwApcwEXCo2MQDLB4YhhCAKEma8xoHh7XTTQbDIeDE/LMHCR2rnPhebQGkIdG7ofUMJtXQByhcaed3SV44zD03KLbtqkap1D43WZcSzx4v/n8y35msw4Sfy3uM8ePmWKY4icrfcuzq+4UtzgsTaKNfgt53eAATQu5kF4WAyAcm1I3RAqbdehsuhFU5E/AEh43cRbQ0BScbEUdcDg4jZccrHOgwPQRE9VZ4BcPbN4bLCTKCglwRsXxSsfvH7F7UAxCWSC0uvReJjb+FV+8gO6OApafKpMurosumb3wGVAeSN2cEZEWlE14zAQQQAKqQAzmhGAGgbJBS6kOgLBhMfl4JhAFAEIdtAQbCUJN3+jUIAP8Lp0YXUxuy8WU8OHAbT9eMNXvG3J6x//83/+ne99317tYZuv4zhhrKmfk2ueVp/5+V/8lm/5fXVxefZqn9R5NV8RhNhGJ4PL4JC4vW4naIMLA0nHk5M1CHni7rVXIDbf+i3/9qc+9SvDeOzk0GwZDxK9lAgB9LXvfvsPfP/3k/PK8wsDlgoVYojAIUxg8Y3nJSOJMRUJFNuTaMV/womAQ9sTlWEIxC53G2gBTC+45BAmzktYAB9j9Mi0NA6WDDAjssgK9WbdYi82iFG6TLR8KRNyXnt7sV6MSi2zy+3l0nYMG7Y9NSc854XyRPRn6TVfc4+ZqUC+OoQRnyf+8VxGHFvjrM49gVSbD3s9VfUWUCbb9foc34logQDxSArUy8rdiSK0EGGGS0HIVDIFQANZgZg6gYqbjbTnlG3nH/lzP1Kmze35hvsdU3rdhrTN0nrJk/pTH/+F3/3P/86X3vb2u+efS8pOeoW3JVtb5HRtYmC3+DAwT1InOSq+xBpCqcmBuievfgmu94f/D/+7n/+lj+/huJ8nSGhzqlAnJPDLo9tTd/nQv/dtTdIWp27anzLG+X5uxM61ww/jDhLCFC4H2wRPAHx8DZvI4aHjVqelzmprE5zTKLTElESSBrkYVxk4pistwa+hcDM2vuK3iAA9HuZUad7D8qULf8Q1GAI9IiTk9s61q4UZnpr0FlUvbXE/VH1pW24NsE3zQLBbHfDUVkSMJTGrlqZrAgwAgCEzrowi5rG8S0aaXEUh2FtqANYABPgf/n+4hiJKC4zVQOfRPvQOJACWHeK8CiPZf3XhwBzOpxskhiQCPzky8UdhcYTrWNLLdYM5V1xOkKa5zmE4S+26EAi659rxdWCEr/gAKCukKVJqJZfRPplcuq0TWRYDmKS5oqc7S3KxMIII/IENoi4wQoCxuAKmtnIm48GQCSihzEQbzqietCW/QjnlnB42BzrBE1QpCmvynlIIX+KFwrka+F/S+ihJ121gfjtquUTYXmQBZMHMRGNp1y0+EGm4HEji1IrVIEIKvRdMEkCqC3zXDbgm8dDt4oAFWREA2Y0zsu0M+XA9GO597a+kLsC/LluzYbJWHiYfuYBZg5zgs/ppr9TS48a24FPHcGCw1XioPNdyxgIMuy+Jy2QyfCGrWz7EP/GwbR/Jp3g8HgRc6VdkNNIGHcULeJ97142zyBrU8ADPgSSlLQ0ax8U2eKAFH1lHkoebvPBJxlIDcAt+ueJS4iDvqFvcQ7kJwYxRucfVCiCj7BBXAZLRcg7wSoZ3GQWtcTP8vuPZ2KrKSDTme3KKd8XBY55YoWuQhrgSuETrVXnTeYQJyt1Dc2cxjpvg0qbDrUCuiGIuwCNqAbW44ELVhL0q0oLDVBANvFzjkzgfBskaFKRnLzfNyZqUC+YZ34BjkuWcleaG5o5ksUQ7odjIUk3nFXA+fp3OnU8L9TxmiJ4rugE5YhRC5uYL/rlmM+95QBLDkcL1hVQfT6BY5dJ4HZmDq+N4imFivEjzRjJNpkHT4CYAiXNdjF+kN8AYvsv1ahOY0zsmZUZCn+d1mgaA7iOpDbGPOlssTmBauAheQdzgALgUPaOBgENdZVuR1p0hh9CiFWQotbOjsL346PSsHwl+12x6vvqJi4ZwPwwDPISMjmeAdXSoadumy+fAfX2gGDaH8DVZinVprdBGPkohNcT5Mvbruaq79gw41HzvQnxWs6d7FEIiw7BM84gigD/6WJC4kYck4dZ30lOelWHAoSzRzWvItmS4XglaFO6lOm359utPnm9JdikfyS/Bv9rqfkJiRWbs2+g+VeinQh+gwMFhVYS2nYGchgNbMf5wN/jULPTiSNwYoumTs00ABhCM2Lqw+ZYfXJWG+/2GksfATo4lO8TaB6kAwVg9tVglqy9KF1xEeASbyBdAKoM/hp7bN7wvY4M/eTgtXYD9gfI0IcexMyvl3JVx98krZDvSFvgoIBJVzhuvZLV9A5LxBgkfaVv2mDpg2+oWfUISfzaJpaA4V5OXH3PVQDLIQRZQdVkymGkykvhlIiCRJrTB2IilzqKUkdhn0hqtY6QJaUAeXoqHMTiW+aAQXMm6BlCQI85TgjgYxAypU5wux+PiejsOCmT44Kq4s5mshodba1BSAvSknVSpC8RCObE6mowAnMEFdY1L38FJywFxZ5eODXJyERd2wgiMD1Qu15dVk1gYFz5Od4gMXCzOdTDCUL+HKr+Bx8ACVKYW2sBQLTMpiFuQMIb7gG2MXKxKFsBwnnvFFwHGzWoLnkI6sSZoWueTNAK0cVZnRVA1+KHrFX1qsokHC5DEuUgk307m0X/8hgHPmjP9hTw5XwPZ9Wi5fJ5J2eRsv4hzWPQjl0ROL9pz80Tn598TTJquIaKc6cC4mMTTtY9kvj694/ZcBMvCIehZ24K5pDBMisPisqQLrer0k2pJ2y7OqpNCgyu6/UyF0+A1wcff/MbDS7qqEfNzRR/afUJI5Pn59szrLQrARakOZ1m1WO96/2wlbdPTKKDUDzlA51PkiSGXWbmi00WjjAuj4NR3WkzTiN1ihqJr0ji8HYPhdPKGmQxbEQN7fBJ8lGYMBVHq2YqYiijBJzEW1Kb0oSHudZVKuGPM0g/egEtcXetlSOIngwcG6T7OE5Jhtb4LKGyyPAoPmRh2ZH1Jli6b3SNDcV7uS5Mr0nDRgLYp0Mb4LsM0Jss5yzpEZVN/7ldfpY2tkTBwXdGk9EmOu7s1LStgyljVOVB3jD6qDRPjQU7kRFybPfEBxLZIA+sC/dD0JL8RrM62Jq+6pht6z9AhG9Fxuo5cxGFIexaB45YPk0+RzsNMp3EjcIZbkhIDQBA8FB//GgN3b5YjDOTlVSSBf0eZx42Ir6Ohn0CSxpytZuqfNMeV1nOAKaiKI/OZq3ZK92Gu6J8rQF/59BfoCm9AQ7fhCVLd1Wrr3CeSN4/0cCWjB5RgZ8YEr8Y/yVsQ+xllKOZkQALWQ6gz7LTLNmOSplLXRtgmNeYIsAb5qKT3rHQJPC6v4zlXQfrG1xGaAvRWJCXdc4ZzXcdxxMA4ESDEXXZsT0Qw/hnhtuIRwD8YRrxhATN05oIy+Cx+g8LZ1qRryWoutIEOARCRvhUMPV8FwSbYjLQmLZuG1AwNMmbh+XEiEUjApg86PHIteBQIlW+uYuT1jaBz6pimYB3+jdlMSCZrg9eKs4oiTTCg9wE8zUfJ2jU1AF+msFISykq+gxKSTsi5WTwuB0xPkQMWcIFmUzWOTghztb4fzX4Eo8lJ5pvjo3nNxUvrOK5KIOtiDZ2DyCPj876pw7e5rdzbYyUlnaQ9y2jxuCLH60hgvCV6zNorjlo4cRJX7cmUcTlL3jJVbGEDsKM4QRvdPskVSHp2dFNsEqlrPAJjIpiBIb1c9ReTjpiAB6EVmqqa+pGot0ieQ4a1GjBDOIAkKrUkPdcn4LV+OAiGgTUZyNZoD//gWkAKkhcr+SBK1LqTCmZmxm6dAhenv+IQRNGiaEV4A1fEhxU94YzUZ82RXPWQP+ihruHMHtjWhKUXvqT6hrt7WxhdHM5C8EpyC3ENlMmPf5OIhC46ks78bPmCuGSw8dvNQpHX32rnjWK86iR747S0LIfBA2cwatO0uAz8vPTBOnyLiA70l+6DLG3V0j9ZyBYgAwSm6cX5I9IR9yOQakIS11mPFrZzrHd7ef75v/+PfuYf/8L73vOWMK7nIn2MfM2RmOrQ7bqOc/j+7/guuEta7C0GKFwZRNwTVgwqDD+6FK1e8UafH5huC2L38HSAds4FoKX/9z/0bbWn1ONdDDRwsKVNTbiSRG/f/oYvPl3/65/6TxrGmq83x9lqn22OJye4c8o5VLG1Jtnivc5WACZxJMl2Lvi13Jc1MFd8G2m37208PxHnslAAeySUAH7QHzSoa1IwGhoShLnPqHuflgoqM+z5NBBNzmGoQRZEYJFU9TLdzy6JG58MVjAZgbDMDGUY+uf3T6u8pPHjODlfKTolnprIIKzIfuckcFQScu25KWf4mtTIloP8aEk0ptVNxgke4/yZbkHsz117crKhhnc4/XIN16Q9zf3df/J/+7++9z3vwdemYUbhcs1jDz7Sd3n+xS98+bv/+LeglY81r6psBCiAsPo0yS+W7nxxyzq3xyUYXdCElArnbrudbjXu1k/q4vt/+E/P90uBmE6SR7dvKIH75ToP+6v3dx/82vf87b/zD66vf+ly+1K3tgTC7oJaFFHWT7OoGquw+FhVu6APt+d2DLjYwYCIerJU2RqDA8GLq6cZ6ehEK/YTJp28dTE+YbkkPrmcNElOxisg0sTCZgnBVZ/mcQSJK/igca69kjwScOQHLoWj8I7yxbxOvrZ0K5fgYz5GFnorjXHeSKrGHRALUSG6mgxk4GdQA2oBkhF3vIjQJRXQXDP+4kG1yFnSN4LPaTxgDnwlk0vvPVEhrkWyZYQfAce3PF+rLUHZYbwyEFImdCKRrv9ZV8S5nV+AkC1KTmQdwA97IHbAUx0MS4AzFt9B9iM+b8RtfdxSXDhBcFzrINyQ0Vywskmc0OJ5CUvg0loF93SJhmAN/DqJ5Q1ITVzVaSPnhQkM572cBbBQI1rH+pLrdhZ8lATiI6UwHjjPdXxqk8nD1GQOAWMRniDzAX3x+X622hfjch6XBy97UJJxecxU5OhrOLAvIBwlxtZHyY9qJTzINQmOoGuClD8PFJ28FVdSuyiGDLJaQVHnkC7qWE0xA9F6AP0w7SEfrVFi8QPkdXUxngZPYPgEMQJjK8rWZ/znaCeygl6V01gfr5AjDxHPSG6A6SiRAwmyCkMD9aYXVLmlf8t2WNxawcprPsiAj0DjMbg2TxEiTmtUNZeCxXAP4kiasEC/AgOdlU3JkAAMBANZrfAR2hbFiRmfA6nfFIwfThYTttUQ4mtyrYrPxUQFVS00qz1iQT1iZgIoW1FCgMFS9CYlLxdngMlD+AqawsIIlhUxXJHBm/ilu8j5PMGqXCf/YBWJtYmdSMbbNoKCf8GgiGr6l+TxFC6A3Jk1LmogmMVdtXTsTtqhce0TGZPs65MacBpGHe1q8iutxuGW3N0KLVhO63Edj9aDFQAl/iHPIw27tGpNiDaInKuXYnhD4d3twgjL6GDdU5gKmotXxdjg80L+vsvuyIuBlADey0oRQR4hsSbEk1QXm9BuYpG7QDIt/ZOBMIGx4HqBoqw8We4UlsCoA0LYmztMy0qKnAgvWscr4rlbwWl8sefkPxDcKE6yaXLIhuGOof7g13xgCWmVNPdzz4jIp/DrsLZdnc59nvgQFPjXGEhCHgp3ujkBbYeHk5mDIH7wJ/IcN+XKhD05kXhYidU864f7R6eLRxZ7bMP15nymO6eu89inbT+1oINnlhPstBdRJXcgR9xcIChlV9cdAdQREGRz0PGENl7G1xHgI342Y7IFSNBv8207YQF+7+Xc1l19CJRbSowZNjQ44qq7QC0DS0ok43LoxacMAtuyXmEIim7UANMSUv/Gg4ElDw3Fo6rGWQJMBGphZUZ9J+a5IgyUPuzpRCLagWvlPZFGMJBfiTZidewHUjOuELfwkJVdi4MAU116PCg33iY0yoD6oCkWnvF8jDPG4+6sXsA4oAhoLSgz7zqParkCPPCoS8keqI3fkQX1GIIClwEfCDO/rCoVVIPPBK2VQaBtBtw46Udo4OW86Ma6zccW0MWAV81TjubfQxpTPPCr1+K+WMW8B8qVy7KNYTQrEAl1XrtsOm3aBkgBBAANHMvkDJYqXgAqbmxFQrB1asiqOnanizP6gBtD/qGyFiyXuqoFXlCYMFTqAA6eAUO08QWX/y0r2MtnofwAeZhczirkcv3K+AquB3EtNYkAK7SROnE9AA23kKNA2TF1lhJ3OANdclXJejRth+7S9qAKg0mv+a4ZSYE+jj1D5UQATTYNgRsOjAqJbAupzJsFoukaJyAxczO6YMZ4S182Z1qg0zSQLBQPszgmJIoeFMdWpQgtIAMVbgR252c8+odRFvQ3Hwmjz+8LMKHtPLDSfQJIkXvYBtm7ZOhwpRx+D8iEYNUvgbRBKMmpgDF0DWph3ciyIEySttPFjVRCvtsjH8LzXQqIAHOXHojjZBTIN5Ps9xI9Q6jbv0iNyUjkFvxSIQKrWRgaPgshjq4ipzA66BwOGZNW9FPyjmvsPXOtqBA1pFcrPKVb2LoOYLTO754afFSZgYMV2InkABfES1HyTg3EeSH9rajJZaCMZjnSEEbHm/ukOx4z9b0LqiYatY3T4BI3MmqSnLrWZG+CxcPBMWe64EVZ3gjjOFdRzgPkm7/j403omzNEOLG0BCDO0jrbhv3cYYxhHSBHMO4Q0jzM/ZhlFR6UfeELn+cmaLkMEgBK4RKoShJgdtSVGUPYgKKhCua1qAss5IZCRoawkh1ihxY3eiBJQ5hUxNrKSQ1CEmNO00z0YXiiGETCFeUkO/qipGEAE7nKojNkzkoG0kGfxB8YHv7GcbjNPJHCIlVK6qaG8zHmGXjjqt04f4KQIF64EloRze42Ca667/fXe4CAoMFEupOSP02eu04PGnU61cOxf+m1z3fdLU5TpksB42waQBWBMTwfbpsXrCeg8MzP3IdcslYJArWnRwA7djC203KFvBFC+9Z2J4wImWfwYuV1qnKkVDwrWiCEMrjMnk4FN9WaaxzPh8XIGBX3xOETd+5UeeZh5FwuAj85X2oR6/JgFqqPRpFKXHqDc09uaBUOD1eO8y2w2tSLQwFZeGkF6njUnR0qcRgfmsGlYUyGyaJ4xgsj/ZsxKh2y43i7RSOMnHqMkc4IQurMdKYpG1oH7uN9BAruzRAatHJWmsbtuTZBJw068oJ+2xHTAIy8NkBgGcI334ICWJ9SwewbSdpL2U8GzEOXsDLvykl5fc3KFt6bkDeJepAcnxOCfWZ2BSexoES7QEYnjUo81BOUrPC2EndGzgXRq3zcgRKfSBP4CS+YUcGZwEAAOQdEDJ6HU9NnW0RPCveHAHR8FWqthHPugciJCIeR1HhELEjuzAZ4gmOQ/3FougACST0xifw7zTE/QEJPcHenrMxQ6BHB2Ay5TyAGRnDpcXkdgQg3mCyWl4gzrB9p9LxmjK8blI7T5YQbxcN5MmdS8FI4J+nv2OqmI6EBUQYhauwI8DnYsgcflWBdLC6AYjrnxJCDrpiSZCwqWuJZyuy0bBC/bPFBXVlb4wCL87sEO2ly42oVf1e0FTNEIgI66DyFR9pY76FBu6f1azMsBsR4WjDw6fQtLVB/YlsHi2BvsaQMFmzH+PsW+oGhbRpURIlaJW+u+4zhGFxXPDkdTHzt0wRA7GRr/M6HTWkmxpgkNzSnxzjbD/7ZH7p54SZDQub1lpwHcnSenNv6cnrxZz/10X/5d/7LbffW5/2XznW2FNmU3YR8wdXMaNwHaadsZKRzd6qjeXf01QgVBMimfK6zU3/3atac/sC3/oFPffyj5xOYVDVEnJycBjF46btffunH/sSfcglf2ayhXFz+uGZtEaanHjEEFJP61Edp2eaIhwNVqLL3F3mWgAYB6HI/jXA2ghFgJjXPKCzgDVQhqmI8EgAWi5N1up+qo8IliaAJ6wA+vOsDBDdIX/3oRBDhWQf8Zw/LNNLOsXbZWw1kkLGmrWw7DQmHgLuuTuiAxuPsDlCTlNu961iOx31RNjCmBaOTyhkyRESR1WEOjauXcVxYLh7Fn8o6ImKcPfdjXZ1iAelTH7+ZFKfuVN38Rz/xF798H15+21eEGXrZ9eMzl0D4JJLzJz/9uX/un/lnv/4b/9V9+rwrIRhvGCOZkqgAFkm+hw83sVZbluMxkr7TSxL2AQ8elr1dUA/n4bUvdI9f+v2/73f901/8ueJ0+/zZ6x4+C38s3azVpG33qPrwn/lhdOfeNmF9mruUzukkAhTO7eSQCZ8+oxilXQrIZa2LwkMJgbnEnTE5pBeMI1bEFeBpjdRM+EfjMeL4EzHBZRY4gYxGZo5Ld02F/TAaIMEdiSHUowlRXSDrwv19iN40i0cS7W0II7cF9zwFMa+nMU4tmyCyGpEp21wahsbpK67kkWEQJXKm3RZKfWqFVXP3jvl8eKcndpKCR0DSMmIMYYqIoAlQbhrnugfFZ2vuUw1qPtwV0ugSHHOchfyyLmZ4I+wjd/ZC3pesFa/6aCC+KUjqtXXhOhfEusCCYiV/1jgEQWe5fCLtFcsyAk108uGEBr6Fn5HU6EXVQDniI1z5h3jrMlhGCH7RncjvwC/oi8xAn5FJJ8zLLYA5jADFAYjMt7JPcCpRgUN39wluUzbd7NK5ylUt3BIeaiEOfMrD5BnVAJzU0ZJ5QSfVhOSzeGaehRKLBqbFm+5clKXif5ZTzZv7PqGTRoMiFJN7XkStqiYGya+zu/hIp1j0YXocJzIPJXQsIdOhmuQKXAwTYkvxFgvM3I7UBRBid4PQTWv0VLywKs5XlJskHbH6KPgX7MoN8hYG82N2uRmcGF+YL5dbWGDljsboNukGjnvEzb5I/jzNPpaB+KKuM5dlA2mm3wSBfNFqn1MtwXOIlZTzDGND2DOCCxp72T2UCs9wjh50SXG7ifHDIgfyRkGMoJqA6WEKUnyPgCWzFKfmYkJFzDBg8SRxh9Ny5sof1kzKAqiqyH+0MmZ8izIoFCsnnpVIbIiXmBfHgTEhL7GH9XIX2br+XOAnxROAC5x16sk63NLpO0LaeqAMp9gRFyvi2YcaKpRl+smMR5C0N2iNixFUnIpFl58RafgWUR/ZqVgMofFH/rcGYl4DRjEC39F8IBkhDb3Vm2mzZBtXQxY1XSWsAB3eIHFFhCRtRxuEMBOSy3wQk3Xb0q5NJLLK6+a5ggTDLVY+jW+ULZEfNqfUXNOEL4ltjA2+RKeAirgJE9ciCeJuuEtpMEv6GH+4Dfke4ADwaDkeS4cxZulDYbGYwEFuw1Y1HYX6pzOYCbf6mg9+3V3/ylqu+ZJ0HUi3ED1F1aIKsxIezL0VHoA3weKeqS1frgbrhGaBTScL9K5SBJLM3S+BBG6K/OZ0spCxZNf7EdkJNIC6ovJhdQvgsGrgxONaw+zgjoor107Df8ZhxLrEhUsWE3x58tAyDxTAt6vG6tn+m973wT2t1nmoy3wYehsH1hBYkoGA79K6KC83UhfB477BNJuRYoAwrSwsVTB8XduZCiz2rDPen7iaQOGtTMIdqoXXoLF1DVL4uB/QJ8saOHgBSrizPU6oIC8Yx90IZagS19w2ZUVwcmlyQ8yFiFKX8uFawpaTCoyzi4VsXrGPo5MSWE+NKJulkXwWF5/9J1eBe6XJhDO7othpdryVYKqqjtCagkfyQuwfzmg91rj4h/FLsqY9gVE4CQGGw5hs3Eyxc3XITQM5Bk0x+zzqc7lHVueuhrZ+X5P+EALpLpHPoWL0J4chwcBpngnG1RA+sQ4HA/PJCU1RxVpaTbLmbeg7plvBR7Ltns1zoJuwTlxISautLXNyK8968JErLZ8krNuyxvUIB0GYziAn3alBGGHgqGZwDWQNicoDSsnIYOMxzStixDI89lXmuAMOkWuSSWerxbzhgmSoezGFhVjgCiokaJ/HqUfdRqPI1StwEYhTPtz3Ad+zpgfpz4t9WloAoGm5D43AoJWnSJRxC+3ELYA1oHrXtHkAPocZhAfO0Gn4Gg2VS2BZxIR5dMaY4gBRPYe27dx+qw5Ppqm3tOrDHwtJSEETrWmBkopbkOnh+YwJwgxPpX9HXbVdU+NIXDlMUw1UYrWqhsRjJRdSABTohxzBY4UGlwbO8S+cBqcEx0iOiHuGD9iP+kiRhknC2NMkSQXRrhpFfmb9eL+a9GbGWmnh8YqAhjDMC6Y6KzwAkTCC7rWo6u6F+H28IA46JIMvH5JPugT27fFIAcbTtcS0CVPhcdzG7SSkZlrOn3ClbaFlfO3UALBJd3JVn5Nq7lrHN0WvBz08DCHTxxAFHg/mNX1Gu4QEt91wLZgd/mTfiD18Eo+y7RJC/jc5cMOkPrV0B/2AegN/pnFwTSNXq0tPz2Icx/sqaV988xvv7p7h/ddxxNKXy6PkZBp54fH5led36qJzPe8dKYyOOl25BjwgLGnrIfayK9WYiUCWyOcRw5jQ2SuLcwfBAngg3dqqASJApLapG3KZo7gXnc+xQZaMYQKIjJiN9pcAMHGDY0IHgAdgmYbQd/cq7BvZWh5qdScv4PV8sSmDe1SccGzdYxuqhjw1CxRxHLE9lHfyPJq5H8JsLSrtLjctWoIIInnrqK51hww19UU52RzVnn/paX8+1SuEuLtdYM7uNweR5ODNC+fIXPfqgMp7qntaVykO7QnTDIRDscc50LLurJaSD0h2eDCZma85A+8SFcZ9xYHxHFAADZNV3aWFiT2wIAm0whjTOG8BXwYNENLyQKAPTJfnPCw92ab5itHpkB6NRxKbJZaD5JcWAnAeF/fxK6swPEpznmOVkm84j4jCqpJ8QimuawyEw4LlvFinN0KstdJOszmjZCHapySYAeGE4C2eOBMrDh7RGidMiAD4nodV5XFhIW1mPFyTrCqSMOH0fIWoAWRpO2HP0BNvXB2lioUBNq5ogWtbrDJnkrAV0hKfmupzdrjS5okhqmJrkk7cGKGwfG6gkXnd6dK4anKh8xgTqzRNY1Ko4BS0H+UVEcDNMnjZgfrmM64EBGRmoprmF65J2+YUcwIcim0IGHLS1TG8YVy5scPvg5mMeVmdMDTk8kFfOfrWHSSPphkyRA6ZwhJJU7VwC3CDO+Jd+DBYTHf4Es2SdiDE6IYKwco1GYKwkjiZbvhTPGEwTceIfykRSCPpQ1lAZ09QCEaUyPSETKknuQpAAEF0xbxRK+Ww2cIj3nAt1wUyeNs8ee6+lcC8wMm5IvZ3eUDpc1e4ryWPNaRrQZaTa+0PSxoRL4KfEcgom2ZwByQVHmCHnHbEHlYMrSuoU3MftwrIqO74p7QWkgeUgNkIEvrmCZ/uxB2J9oC8AgKs5aceXA1YR7pReNqRjeAKsGinJRkabovMxojzMkCs6dn9eI//y2pNb1b5w7Y2ty//yi//wn/7d/7uu9/9vuBhE8uOmuiqcU/CMBzZNj598qP/4Xfv7ZqObohAfSXbmOwdKZXciobH/9RN3NCcBHhJ9a89Q4135pDpLO6Txgrf9V1/9MtPr89fee7DZ6cMVpvPC+FfJPUH3//+n/30Z3/hH/6/28dv3fYpDUWVQTCQjj57lbyClKpTPn5dJrQP/Vm5N0QVycMYjuEeF5ROE9zIV7zEwjv/sCaQQpfU+enUB9kdoeJMgVtD6rTLkibf7wmyeq+y1AOqid9i2qdtIeOr13Acn6GZZ6NrZcjKon5LfIjnkITL4wtSUTafpuf6bDIgpq14m+fgALYmg6mmc3wEx5GteVG5bdZHJaIjBMbJ0gwsxZziXhhGH4jQfTPGujgdeUhuby/JmP7l/8tf+22/6b3j/X0y48zL7YuXYwz1tj3v+1e+8Ow/+K5v19VXT3rFC1CDjGqKpiayXCtGBJQzrrruNBUjFEdxcYdKfgLl037brmM/MsYf+aM/+OTps+FZj4uBWU5/0G6LAePXvf99f/kv/JXl7kn3wuO9vJ3crouO2Lumxb3BUnoK8uAUABMCmdQQ2RECP6pJPNxH9OxdVRsYPm0Cr1dy2unULZZWLucFF7I4LHfCFA7kNmIilAkeYOXdLUlxPQf60VlP3uMdbkf+JA7IRfARKBCAEydh3XWxTAS56BoXmBCKhDTxItFyJz7qNFjhP9wPSzARV0nByPggEK4oOSe6nWKfYYwQQtMfwG76E/NBUfIFwbtCgzeyOXQKIkXTCGsQZwuWZKVh3AtKT4zzi9YTqlogLjkEv40pz+3Ej4BBopm04wEY6CU+JNngKrwAAlcF43rz6KVxCKAIqgVCZOVRtI2FL2dqfMeVgiCMD5JH5MH1bA92BaDcm0YEWYPBw3MEOjrUAE9gT+X51ME06zhNLjNyJXu5EdTFDqUlpzs7K14JQpgIYzo3U8KxreAr7133TINjKRJ3yVqzqa+5U2qYBvxSXIrPfXKiBllhNokFRLLsPPmkNR2aMbdET9eOHvo/z3nt1CI3BY3jfg4PjQbQ8RM+PF4HPMk6FiauXCrIJed18qBExhLebabTDNB/l1ATxvPE+BExNH3CJ32anM9oiKU7F89bL9jmEQE0k9mxGxYEc2NJCxeIK9sgDh5DFgLAQ58BInzK25vv3JXNAPIyiI9Jbfx2dHXd91dePJ/PZICmUJwT/FgEhwzOcPqDewhXp4Xxiaaqp3mBERIwOOC8BPP6MqbACCko9wwRsAdDc32cboYurMc0Tfg9WcQz/CBBh9NwZ+SJopKAwg9k/67XdTt0Nm8z41m3jJleid/QPOVfVZIXMVlOQtEE0j8+WZYNCmRZAtGLgrX4hDlEUcBv84FUCHefE0NjYAMuukIYba6opJVOoWBoM/+RhNUqtVOC+CNqyAVrsHzQ3Sc30VqsKy1zyZmKSjqx7Ba/HRHSISFs97szxBc8Adlwr2QgyF0qseJCwzzQU1zMkbA+FTLXA4PokTXQLM814EsJEg7XAp3hqthcVQr2oV7Wtak75JlEjgjbGB11J1YEDmZy6p652TLWpPAMZI0Kz+drSBxd232sRAAXONVdiiJK5g++/+X7KYFWtzc392Guiw770dG0LTufBEUDs6GfEMd5mSA2VBQdDlufrdAWcZUcFpgv3WWZttCPT58+IfiG4b5pq1Praui6a8Z5fuGNLxE4AyFBEEo5IFH86XqtqtRQgA3jpcYiZQ2Txfcsh9LSAmALUwyw+eS4Pt9feKH+8pN7MgXBtQzF4+5CXuE2kdzTTr8l8YDO7gSXp5NyFw9TJ16swKALgAqByLpPwPn2CvUkeQVdSfj8jgcM7/gA9AJzOzlMZEOgYU/j4GHPXEHOTB+EWpEUb189Ig+/ysd1aTAQuImWBWsYaxiYdWv3MXMnbrM8PICcW7l0DqcG690xij5jpBAJQAc5q2oqE9QItmFaj5PHW1TX+CghpFnw/tyneCgY5Z2miWQn/HA+gBemMgxoICeuoTUyDYum9tFjC6BoVro9Atbn1wDrBWIP8jfunnzMkJCfpB3zxL1QRwXyhRuAQ6ohsxwehwEg6fwGEqo5jFCmNLfwrcp11yCxHPBtcq5Tm546KU9aJKr878kvxCuhGtVcAu6BIbCW7nRyUDKUgw+tISVwr6a2Fl4bLB39XcPWnFr8Hc1GvNMX6Q+jroj3inRTZ67qDdIUGOmCu9ZljeGjBoBR5v08mt2tAeMIRd3Aa+sZ2nSkEJh5dvNj2fHRDBlsddOQ1xpkVnAOEJaGWQasCzFwziyYhWOVjtARLGTJGhzG7WJuI4SRFzgmr7vvnMTfNhkRhSQn21Uo3AZSAASrTOAN8PNxZCxcLGDNyLWKTno4os4OkFNXooxoYhScgSAnm0exQulOxYyIxChdPE5Yverx5q620lPjzEdpEABfiZQ/9zGu0sWNdA0jbS0FJXE+06I3aEg2ice1mJMfNB4uDSnhijKD4A4I+CAODdkI+H8U285U8zp3qKuHA0fc34cfkiJtt8UKtKAlTBydrwzDuGxOPxBZxAYeCejgrOZKrBqLVljj/or3pvMwMi7gD65JjKijs+NyafVtRRIg66oANBVhQtYtcy4DwOVWvmDMrnak7cTRgm3lpHIhsh6Dhsje4gQUkbhV9SUnoURxuyNFGJlsu8p98pduXrwfJjfCFc1Rwvnm89GGpT9fbu6f3x3T0/1oAGbitoMPQOGOFEiCDELUl2l3W9ABossT81Lqg88E7nQU5KNtdWfN5mFMGbYtwSUgeFpwNXgH2o3wmfrN4wD5RqyKmE/XXj1N5sbD80Yd6kTVQX9BML513yMbiOJoMfoOpQDQBAqS0obtyhjsuC3j5QP6rK/uNaNZliBaU9abi3mh7rQFFoE8DnwDD4T44IUDSLPdZ/uj9fr63fP+dHqRYB73O9exbHM1ZQTgk+3+5fe+k2ZPd3eYsTlalMkeXL9CzBKYjDuftiAQPdOnccN1sBR+UtSrTJZsSHh6uog7O1D8gVCqD4/ijeR4hwJmdVNjE2Sx6OXENiQOxQUvWPsZNsW4u1oH9OVbkBQ16YHXyHaJbvxSmgFoWcnMJteoRzmduNJRAPMAPKc8PDksV6hgH4Ic68ItyAWnqrGS4oyOIYrbE76W6vJ8HAP5njB3Gp2XGUfYKyilmpa4k91deeQiGJyBAYoD0UHkLGDxLh4FYQTecXjXWZopTEAkgGkeJaW8UvhYB4KOTOtFBFniPtYR8AK5A7TKexHpsUhivS8Q0hPQJ5/HO7kRIIaxVlrbB4B0DluYRhAUbKe5tFBfgU+io+hDDUApZOJa+qJBFGPZMDOOmBNPRdmbIpelcDracgNABybh87RPuxp6uKjPZXeyZ1mF+7heBjrksQvaLNbJdGYS/Izv4zh4D1wRvCddundiwhE2p2hgak5SqhrUOaRgIhxMh8B7vJcr7ZzUJUORJBwoF0VKc7U0d3Vahf+mkZApAUoCaqF/5lkSI+PrGmh9F7fGzLxaWp4GubkLgwvCE164n0mWWLVspGDjbtCaDIaY7OdLI39fD5g2VsB7Y1ZW80ZMU0/xuoCJf/hUirj6RVnEe8IrjoEG0baQJdUxA+RN+DT53louZj3gUGQBDUAC4huNe86yzkJnRv4g1jEUsqAuSyIOtEGDrRODMrs/iAS2rahf+OTmclhMMFsvDOBz8mN/6k+fH3dvuXmELlxx6Aui7sQdu9vun/zSL37jv/g73vM1vzUZ7zZ7sBfb0vkorgF7kLbAOpjXAzPgHiLaNBBvNzdNcbKXdUeIt6esmK+vPHrD2/+P/9bv+dhnPvnCGx6RXenHmG5Dkd3P1+Iob99y+8e+50dwusv5vLZjpBgVacogw8dx6t2dwowsL2wueknDlRFF+uMMMAiIIpgkwcNvEVl5UTMCaELsEsukCFmGz3WXAIer3siQKzpuSTMLBlM6peMSdfGx1/pT/3yA5kOV6vNNelhQqf1uYTI72mKb0T9FWY13E5SA0YzGZYTJlC6YwAVqiJMdEQmAbNeabSupZ/RYT2s9trxy+R4OgO3Rxq4pdnqwrJEsYDZ2pfNz/WS9O+bTf/n/+olf/cTn68sjCAzj0TbHOG1N3c7p+vS1uze+1P0vf/fvXe9ewYXi+nSPBlnpWYb09QRY/IuobGI9zK1p/bRcj2nMcPvZGYETTKq5NP2Xvvi2r3zfb/+G3/wrn/2V7XIZ55Chilw+1cGpX7w8ptXf+6f+tGtMy/WSPMIjFCeu38yQe2AYkIGd8XIUBx3A9505g70rMEEJug65DdKF+LY+5C63zFVsNBnvBlUZLte58B580p1ieU125LNiPKb2XBgl/F63oILnN3HdiLqum5PaLFNd0chyJVdZxZnLmrjhw1CpbQ4T1/RIePw62xgIrg31oVUycTiwTSLlWriSRZfkr01at84mD9dVeFQCmO+u5nH06L9j6/I4V81d4pwXmpSQJkGCFzheLJGY/ekf0kIWB6MmQa8SS3KCUxUggyuC3ASHx0Hf8KLImdIqb/HRDSKHjpggsx7N5hQBgEkORP4HUyxWAkplhvjlpJLi6xiigA+nPhXUqSQGg4YDoJ5OTVa3XuZ0tJuKnFXlpvw5juMUiMNssGxhUtYTCgwpq+Q96Af4jHwah4E3GXtw1yVhkCdwz13wQHvcUJpCdNxPsWYzJrDZZTW4fcoV08OAS3ODBQFO+Jsr6BPxzsUtBWFOLJjkNLiGAiFaGki5uZGb81333NcNroFBXU2LR3pkYMM9oPL8xbXwGFiQJzKS0Qg6tBMhlhWmHV6inURkASnBd/WSk9P4sBwIhxUBXDhmD8+oZzBBGftD5jNno0ZXOo8/M2jWLBST8JaJIedrz4dx8gBX4CEvfGKiybHFjCVJjobwYQUtHSIwyFsMIrdAzkPUxmVuOsCHIXFZP1jvjIybF2LZABOQYF0xxS8SBBmWMUKq4tMKPzISTeUvIJJkxvBDJLmXmxTcLJCTtyKv2DCSxEK42sgBW6bI4AOM6jgh/vETXJAgTFA/JkntpNrx3D1f94gBS3uQIE+jwGMdzNzJTi03jQHuanmJiIRjkRudhMHwUH/3Y9D/SExd/+xSCr8v6Q/7hDOo9JxbSVyJdSz4Q+q0bOrae74bqz/q4ZiQbCwwiTAS6hgsvm2Q0G1L8ihgODNsOvWZKeAQP+O4Ms6mHOMGYEwBHYPoE3qurKM5cGx4g6DgY2c9TSQGyQpTLyvDG4nUObs/juZIfwNVKNyyRgrxLtmXFlb85TbVhzlJqxU+VvqUXq/ThDut6W/9hm+Ag233g7Pyw2ASmIgtPWS6C0mO7FrO54bQON3cbstGiIJEPibARybTc/Uadru/Pm8bqdv5dEmLY5zd9bn4uDAucIRhefLKK3T4VGRd15Kr8SscDM4UECDLAUkerjPqNmxLfCqJrAiEx7BJWt6/9gwJ0NUXwvbm5vIVH3jXT/5Xf3NbxsvtC8XJx7Kl1hQsgMXRwZcWhAcppEqLPpoDywutkkAA0YemipxY232O5It4Kj6BYMJwHxARhif7gC2JFW69YXbQEr2MDXUriTtjb0XGJUzOxguLZWPtT24EqWJIiJcjRzuZfIgk84Ybbrk1qMUdQoBFjHzuBHvJ6mPLSQaxnEjcluKk/oyPpJkHJ8cFROCLbM0Nl7GioabFw4HpeUmwZNWA8HBUi9j4NToZb+WS4QoVjyvw4sOZx4mwprv02cxSF00Bk6LB7naepONoeMAKONROpiiCOyBModTWLCOMCEWkWpKHyhwGDiDQUQAHPkL/iGKSAF+MAVaAOYDUqoqx2ACh5p8lSCXRRIA5+2F1HrcVSKAxwAWZr+FeRgXZBpchwPhqRbTiZCQGlE5JUJtmXN2AZ254lyVK66fEgNM/pF9gGS+wRLTA23HumdaKpeLMBovKAGZnY/DeMIHVrsl3LQCR5ISb9arUbmEjn3QwkzMAXlzPZdQ+2oAurPgwmI+v0ueuOYP+CRDDW06kxKknrgJJA73IfxnpnuzOp63bzVdPrCBShH+u5EEqxBORXeByrhkjcSqDedP6Frxz6nsz055Phi0iBpeFBZFaPKoIP7aHuKqG1JWwCpTEgQCm3HIKY0QzxUSmJ4GUOABDbFKgr+gqz+NxB4rA56m6TtG7d68tPKQG1cdX6dHsIOGOSUmYMPy4g5MtNVdUcOIodaHa9OQA7gX4M1JyDQCEq6Hx8rjxhcAw4UDZrK+Va56U8Hv30fnYMy9mBrFii0eAWKjjBoZERy1JkYcrdRT+Bh5ZaYpTpeYuZ40Yw2uYPMlUba8WcSDg3FA5SZ1L2/hcFLGeMBrTGcNniQxMwJjOz9O3kmYu2YK62WEz2U0WkikZ7105tKfv+8C7l3kPM2bdj6WYJ5pnoROWf3cdnvcD6QieS3vIEhhQSGQANNLRttBMggWnLZu4EB2KCqepEM2oUOJCYPHZGVIJs5n1cQ9WJNsR7rFLUMIt53PWlnmVXqeeUk8PU4taJNOkdoOky23ruulAD6jw/d291ijyETLOWFv7wflopMGVpx5VxldqzziL4odImUe8DReQM7ZIQtdGMUrTHJqqIcpJvU2NrMw2n8cKqhy/+oVfC0c4t0QWo3pDA7jk2m5d1o3Pp/c+ejFJAhC3olCwnytxLeKgCpXWgEw8CgGbyYuzjETjGbEKQ5e3YDi8G12D54pMwHf0W1yDN91qaXrNUHQoVLwEPwPoLN4cah2jBZEBhLmJiVfJ1MacR6LIwWTW0CREEVhEZJKmGfwSnHaBFkGEzSwZuiMRX8zBFpeuEAmmMlfFuWqfgXl44gFjjx7T5okgIN4ta+eDNZEA5C/DycKNJBfccPGALAY3dXMo3uOwIga9AK+acqCTroVxmujwVAu6jhWMKHSguFVDf50cWiYX+nEfHARAxKcTj95XUBjE1jsCYb/7EG6SFxyM3qLwrHeQaXA+AdyTJEQDVR/gbUlOmm6RDPh26ajrC+MKFziU9OhI5g1FhDkS0ESLEPIMZKxTQW9FHMSq9jNxa3S0tytlcCaRJEsWSa1n1pgPaTl9pUeYjsubjVx56qpJ3cF5iI0RJPelwoxomNWCBnGKbkB6i+QVOOxWOFoPBFqDj9x+jlVO8zbtziDJvA4nXePFYaaMgMckVGXedrWa/tjO5xMBALWTAoKu6OeqnrZ5HNeqAwBwR6iaS8j4uKEKVchLLE3XsJw4ScYk2PJssVK04k+85HrmJJ4PGNd2MW5qHX9Zao8rx9CuR+5KUxgIkaanYDHimyCkZwzQNsfjjeDKcm/ZOYkHcsgPnqjqmTZrGK1HMJ7yTjembTMUjr8cX9yfWNHkWVWjvwqZVVbXHTB5NBgM+9cEFmRyj6eqjfvzx297Ob2+/jf+m7/9te99/x20EuHQeInh+uV5eIr8/NJnP/s9f/i7MPEY7rr8tI2QQBrgeY44OQaPdW09BFduPJNegLMIuCQTasei7brCJo/qSf8sP6b/8Ls/3PfhtVeeNcUJjeuadBLjuj9/fv/Br3jvT//MT//KL/1C1r0hvZI+pjxdTw0Aq9MXHkAUOYM2JVfZu/ZygfjhzziTWSY+OaQuW1CPsbte74FhgoOhQSkg9Ek3GBNbGBIMzIA4ByVIYKfkuM/KJiuqsIzAaoWrb8npVKp/kuR6/8R9c2XZ++TrST50bFWLbPR0Fa52dXoexwOHt3Ee8EBHBMLp9g4+C17tJF9u9TClUVbWfWgkUiiSa2j7jB3J+77aVGhrXNRHhoInHvN0/xVvepmfvvfP/cg73vmOR025mlzKgBwq22FLXrh908c+/o//yB/6Q4RKCMNAJBKPXUEsbnGKj/jEl+CIEILDmc15W/J5nwFbEn5eA6vWMh7W3yTpQFP+5A/94Guvfq4cr1U9l20TDp8plqXt2pW/6QNf+Td/4q/0oEr3aFpfh2VCrJZ5JPOBFiVe70L+haCrkGZWMA8Eh7bc98knMkvClENSUG637TkUBdcyU87Btd/kFZILodzWHQNsdVpehA34lnBD8KM+MSgfd0vWARMv6TTWjquQkobw9hkIO4SWUMhxFSKaSxF83J1RADNDAFYFP3wMxM9r90XjSj60jL8Zq1wfO7Lm3MorPJMIZgx0QkVcTMQvO+jmkyxFVoKhrngjljZQjXYxQvB47MJ3SzhlYpqIK7LAAE8/AatxBpCNdmxoGsHRFkZei0HJU7q4JCH3JO8c6WrqQzhidg95WOcDdoq+8IAjXdoEWtUQCjovEm3T7LYCB3gHwrgazib/zzJu3Z5OrsJKK1AU66oguCd3pmM0L55EgQOD6SAIg5rtYDuRkYQxoNMxNxLRWCPXYsx1ImTxdIip0thZSHpT4lvcVoCKDPg4yiirLSuBXB4JSIeEy3wz5QC0adRbsY6ERbiLdRIX49FyDAcDi8s5rIUenicYRw4RQdATtKAnRsMVAMC6MRfiUvBQdf66MYBgdSRzPtWfMcaxMI34CwZaptgVnNZBDhpo9CwMAG7GsPkkQLxcSp+5ngwQaszQwoqjyo3hb1C/poV4eQpllrRFo9/KflTQ5DhCLq7tD3APLoZ0VbHqXboXV7I2QjJhREv0p+wcv4J0ki+R/AxVtq/wBnkxJvcUqMbSXp6MRI7Cjpfdt2yk8DKSEn8o4CQmcFXjsfuocf8mLbkPkM5DG7hdU7ayDSnJPI3ABzSXXjul1jvlm7gVc1/g7qCKVb6D7GtwerauR1oSMq5GQ0NmbcGb5FWAloREsEaN5WpeZAWBPk79ApWYJx0OVYGlt3UYe0AqFocs2IP9ZEWIIzAg/eWyR+F6H8bLOgFhHs9Cp18rfVfY8ifjUO6Z4AAh4A9eQJGWZQwrdA2S3qBEcwCkNKosfKypS9HiWFrhlOVbTuOSKerLujZjFX+VSXNyGtFavfCvn3tLhkl94s/314F/MHaoVnPPvo5hgpT7sD2vbxVqZuDx8SKDmsNBTm0+3j+5ffzWr/vqd/3q519Zj/LUnHBNH+6M46xOhLr633MMl3GY7589xz8v5MKmHa8zFOF8OdO2gE7exvpUEwun2zOIg8xuy3KeBlkHhOZYThewtbj2dxDhyGkNkTD1PmwsL/v7K/r/fOpoOaydIGcIKudLrdfB2M6PbzPhDJNt/fzabfH4tX78q3/tzx15F5YKIoK1yDjOTAEqE2DCd3cnF62Q6oAWAkrr0mBimAfIBKHHiMAqRTHQkCFwMgFKOruEAyze5LhhBYgsRSAA8YR+tH/6WutjnuM6BZUAYOrueBweWLFwD3vExaVpvALqqf8dKH5vdUtkAX4kTEAL4PbAOak2MUCmROahrIw5yJbJDW/BYYlJqBKBb9lRSYB/1RsMLC4px562UxPl8s7Ya5e6uK4Uj4xPjt8gB/TCAn9c/yKKQP0IKN1WDWUT3SxHM2MRDSTPABHAYXMHQYc0xXbufmrUPAwlFAUQUb1voCXegge7pAMhyzfjun1kLLIBrCdviXwRVlGO8HtiTHTh7jItCTHciC6Dgng5H6yAX5HS45YNS+xiEc+yFtkdLl01rdhLhMJtIc6EE06JL/iI1ijUomHADVJN05K5HYQ4Uow2f2E7pY+OZhGcoQsmIatfkTTDlixviaL0CMuCguCV9jb+jXYGm9TPu9Mi+YDzc9MaB8nK4PIelTi564iPC2EgPSTSuZdgkjdfWf9SlZI2nN11CgEEYSS8CYDg4iws4Mo++ROvkOO4vOTboi/ZMS0P9+Jz5RlMxz4gE2YuIGFYJT3i02S3uBGeQbbKUjHyuAE4klXEu9oTK5i+0THOOB3L7EoT9FB7PmMOcpUFHQ8IlxrQAAudJjQX0SAUIT7YTGujKOjhvhDdAGWLIJDkSA4R7bgMYEbClT7FTBodbgOniZxtwigGJANk5T1z3Rl2nua5H/mB3pFqUGoym9J9CrBNZazOhVmMP+7DixNOQoLgBvisEyc4scfFcSteBYOIHmWyNNvFR3HdBqPgWmJYMu3k3VUqwDfCihHd+5hlp7idFoGsZzmkTqKn+1YTYu2Jj9LV93zFO66vv4rNIIvbfq3PrhZvmlNzueHCX/jyq3RjG6/4VrABtNEcB+K4ngVeRNcJmHWyIClL9ARo3BRvc91A3FVqXTNbASW+bl0+CXirO8MgwTu9n2KStTJB2jlfLiAYuEqm1yO5xzLuqI1prOMjs4zNdGtOJF+LA9yETmGOrjlhJEvg3EX4O8Y5TL9xji8tc8qBgHA+cBqtQLrUPXgyNrBssXgU2+RtcG+SZMAvP/WJT9TpiTQ6Lc+gBOWpu+0Ag6aHi/fbV331B5NZKX7qapEAoMNubUtwyElw0YUIqshKeCkDejqf0qRoPAmeGGZQ4lqBw6kd+R2cH7cAwsoSgkTbYFNCqwi31nXLqMqwY8gBOMgdvq74d604sIYggPIRTmhRATODwwA+khDgz6kEWQ4Ypj6GaIHB7n7CzXA5fBhEjHU+3oYh8hU3AzAurgIiqmkf2kAsImUd8WhmkHaGLtIYgpS0M06TDSMeydz2ADxEIWT4mcDrox0H14/QyHXnkwhmQoPUphSIBQ9rJQwXV8CD0rRtSEaEpHN+dXw8lYtbD65J6trIROA1rYFBOUPr0RDWk2LhAxzb2spnzhIvihaXSG9KhSrWMz3mil8CkLOEaYqcsyoMFFnYxWQJnpOn5GKPp4U+S4c9IRE402gaNVnltaAWZnOhUn7MdNOCBWYm5nZIsRMhRMHWh5GPQaWMUgfVnAVToqNW/dxFO6QrRBc4Slt3t0nZ6LerZV36nI/XoY5nMzlj5aELzhcCig2DqDhSX+Eujc/wYjz5I9sNMPKwK+ZoKuyTPi7bAielLcRPUlgkbTosJ91hUNrmpGu4gJ+LW0ZYoCAzQw/kxrNgeUlUVYAFt9C4TLSyIuEsJMo9c02mj3PiCpZDhAWzvDw/89l6XJ9OMtxeKS8hFWYWRArO7KvQZ2BjhUSR9qx82zDwG8pMGwOfxbFwOFzsvr/nG2VV01c67hJpj1xeBOYZKiY/9zwCnO9hwku2sSXo6LrCLJ6DXdcMA/ky8+kUzZ/88R9bnr32+PQ2n+ACUXN5OzK6enTzhk98/nPf8PVf/03f/M1I9mx2BXr7+ATpdLoLJyRUjzxYt8Kp4mpunwnjivggOwIy8Siko0cuwPxfeHTOwv1bXn7v7/jn/tlf+dIX0mKs24Zs4llvZZaUW/3o0UtvfflH/sKPYY0kHpgC9TWL7ythu3rYAH3ESgUm4hVyCX2zRrBG10U2EOEBrDMvLx4aII/kFv3Y495cSLIxmoZ2Hy+9ZbW6yLMb94kh9aR79/UXw5Heh5mMRPo6te5ycBfxUczXqU3K5oYoc0vICDi5ubjCMpWHseL+Fo4NeSOKmACCAI/oHgnw7TYYMt80joZMLH3icaBwXrZd2SwkiyxvYwAS9Fwui09lGjIfdQ3L++g//Luf+IVPfPAr3xNpbafuHuY9DEVVvPrq601e/1t/+EPb9uqc7eeiJW8RQaT5LKktrEMD+NypwaYuKQ9E6LVomiEMpKId33IfJSq7UV9X5/G4/23f+M2/5et+6+d//fO35zeFbciTznW2Tfr8bmi6N909u/vJv/EfH8kl3eOci3HMmEMx9mkZxZKiAD4YNWg4gLD6zPuNcNYcCAqiJcNhXUMJHqkQiQ3cGkpZF12N5CHVSuEJn4Wow1JyP8LL6RbPdPNMhQQSz90JNiuv8AW8PssbV+1xX+hqbJT0PCevAfpFpbST1/IfoXZAMCScRCy5l/Bh0OR2kzuAwOo7TOyFrXG4nhn16vUYSakvfY+pDPSia3qkj/8COF02jkMAEhZH4z53PpiM09XKyuFuEnCSdtkQdQ73t6pjwokn0GMSIjGSOm4BqKJPSUtuTbA4D5u0RmDBukS7VqW94X8iqWlEW26H5RIfxUAQOf9tjcESDNc5IBthIH+RPnwRSIoLUfGQeZzw6UxdQjpllPgGXC6B1RCYUHAugU0BsnVdpcR+DRVFmsvcW3CANGer44AbTcRRa88YITSxAImf5uoGtJAERf4vyq5ysTJJSU4ZZTihyv00CaZOj6opW7WFCyW0O+mAcQVdfTCBVjnaujpWzClBNBOLvtA1WT3pKqgKBHBejqQR7lbChmS8fkSpMfQjEEymZHAwH1935pmeRb/BmUE88J+O6LTiuWsf6fyepiSXg6w/+zgJl1+YpfZlhK64Q9g1243Lhsmn0gzcM1o2CiBG1rMPkMcYy1OxcgxU+U0u4dHm0LINzoFhPGVFB3dE6IaFIYkJyWNJTDoH4o88yPdwAnyQO8sUuL1YI5fmhiTT6EwMDLgdCzAw3XlYD3OqMpXgt1cQdcgQQ4Ya2dV4LmvCG/Yah3ILzxHmJffcMpsE67BAQ79IZqo+wik+uAQfUW+7SjtAsMh/HlJUAuIuY5BcoTgyD27YzHCmWRCDH8zeLrZhUGHx9Bh5Jm+0KKDbMOgCDj9uKwPqOlRZC47JgMAXKzdQ0GBeYFTwKBc6eR6t6WHz9JZlQWVYm0FtTC6/WId+WEEp3or7bgAPPPL/z9KfgOuapnV96DtP37fW3rVr6qKrq7vomWaWIYJiBiMkoFc8RMSB62jMBaaPJ9rYBEJAGQVphFYQW9SoiZJwYlBzjkpEZXAIILG7peepuumhht61917r+955Or/fs6iurtq11ve97/Pcw//+/+/neZ+XOoSCDWLNw1BMUkMTk/ow3uS5OcvUdVyc8MJJ84K8AcblSdAXIrs5hJed4W0ZRVxWNYBxfbpyP3pWuGuCcWOJaT9kjcuqC4KRH6a/6z/8z1589lnMBLbcP/fdFk/nExB5vHXAVdXxEvnja3rNADKdePcxo27o4CIQ6LKqhnkrfBJnaM/XQAtmwQUoeVuMnpWTwdm5foGb3d8+4C5CFoIEMBJCF7cvCXYiVmzjjjWJmJIXKIrygHqTWFPQALXuwdCPLoS+5omnv+N73kJ6Xh4e6q4+DVhUvlbH1smE17C6SzEuDhzzaux9Z3AQPZgirjLuhl099IoIJwu0YloC/zo8bNQ6+8AXP4VRFF07mpYuDpN/EbMgH+YR+su/7AbjIngEbD9RyJkjbmgg0Im5nPIBefORaH4eUolQ52MwljJs0qlwqSsH1vLUZ6CksAhNixbXBCDDTeLBfQd4nEt6Rgg34bKCO4QKZAElYevErk80+8ixC0OeHaNavokJygC3EdGIc6grX8RGxDEGs7ZlxIQu9gGPLckqb0udXBVMmf188pGhTXjUvZowjqAuwuVs7nJjW+nOE4P5Y8KVaB3GFsZcQkntAttzSisFgemmSjHNyd6gl1zOZTYY2YGQ5uQMtdkazQjJRaLMU71BFwaMzJmngW9BwbEtopcaT7IxJmq2ZyOGXg8O8vmVLMWJ0lRABnzgQ+KVxmGoKtfWd16CylamHA8ZafzvJugJWZ8Qp25Oi6jGNwEAwcVtvRTtxoVPyBTlye3JeNqnwDB7nA3zXPieQ/k3QCaFB89hJL47D2iwbORNBRFwgTesOXPjkGmYEkYZulsWMqYgzvkNxg3E492swHrQkIRBkyqCnosvCAzQgJoBHCUZEg08jPmpsL6RjcwejFfmUz4AN5JCeU3VDa835o/GoU0YmRYBZV1kNGIfgJqMc2/fROul5+FMDYS3kPB4xUUjojmKpsAWAE3CjbjgN/gz8/E9j1KChXA5ZskgZIazO6pcQYDQEthFMkHCJDENQ7Y8BywnBmoZd4gcvGdvzhdO8s88rai3FaK2TDw4TPUaKqldlLB9ym15++HY4HsylqzHlbIqpoqZmbquMYCZhxQnT/fQAoKI2A/2YTJ3uoUWH4E6E+ONLyfMlta9VelUXtk42B5/4qlusrfTQ7Pycu5xQQmOeAxIUf7yL/+KURVOJ8l3fOsJZnbpCBLYQVRgDpwLCKC622G0XrsfEN4fyTrwc+Lb6KBnhAbltWkESoqRey0IiSgHmBXAxBC1G7rS++4CAJlw4Tr4nQQFLNEVwBHK3iLmxtyySGtShXT0LZq1J+naUbZaR9XR06WIDbuA9uDMfZg9LuBHGJ0iDm/gQ+3p7NZdIjI/UCMoyXNURHGXRbfw+K+95923LhA7UZEcCPPT1YNzt4SHIWD+wxte81lrkYDNBFjq4WuJbcFpKXweizphamD8Is+oiOPUdoiTG3QTJIgIx0WWSWHdneVfNmtcJUYFNDhPpGJwkF2dCe9yuYZQQRtMwwRTJG0IcmupTSFwWtWAXSXQ/FfZYCMQjFQmHag6lAySjuIOJshPJokYhiKyuDThEyzONAB019UCZJOcm3ueFTGx7S1kvFcyvqA03BhRxcTKPB9UTUlR8QEKFNaH3brZk3Fi5bSsQD97f2kyjD0wXhWNssMDIKhqRIZmk+r4cFBGouE/NKmnu+1R25/tbjO1sDDOaLg78ywb9yFiQfmIS482d1z0wHbgBEgmNGEiCKsvicMESE0MIklxtRk/YFLfSURNAeKkm/xIdHPvPlexTtrnSQBmUpusg7YxR1FGm4khcpQSZ6k0JpWQIOBpDzY48po8D8UC12pHVH0an9seHPSrWKmsw3iSpq6GcHoVk4bQU0QCoLlRLqwZ6CaubA0XraLeHaCjyzzk/J5M08CHbQGgNqGkrp4ylFA5l43oCSrc6TFswoVo8QzKbavqpuv7ZPOpE2qRFk48yoeJVEW1gKg4D0LGfxNyqw0vLOG5DyDzuqCIXC/0QbOFmuMBJ+AeWsNzWs0F5gO9ZFIF/maijCvaRpfoKZWQz5FRyk0pNYBhnvdQKCAbOwh5vs09z+FcB+onDmo9Cavig/hg7vtsL2efMS9HH9pAYlESvE5JXYgzyB8jnrgg9dFQol5TKGBG/FaSjXzOH/oMhvcTb/uJz/u833K99hOFrPbd6L6V19cUFR9/z3vf9MY3Ui3bBy8gs+d4RPOFBXTiX9zeQ/OzA6eKnFDk775t7Z66cLRUZYGaIHixM7wlWzzpo1zj7/rWb3/hQ8/sg8+yXbdLfqzqrHav36l73Sue/N/+3j/Y7t+9fPhl07nbQd9oIIsRfNhJTQ2Ikvv82/JI4EYEP8piGjsbHbuvCJTSL3O8oFRXqHFOJGYVgYNCgl2FE34VHR6Tj0m2taU45g5vj+s5Lprwxjgq1bxnl8djd25L2GBdDnPXZ2t5mbdXp9ChA3uslqSzJNZHE1IkDqhLHPIBCpI8UdsHTuSOzgI2I5qRTDJb0iyfx7E4QC5KyIYkZFqH1QpKsK1TywVipMw85LduAWbf++d/9OFHXrH4SrB167oqXwa3h8yIjPe9851/9Jv+aF4c2hfvLpGncXP1IvdRGjOA+4siVKFFIbMMyMkSnKR8Z5nUPAXYiVli2Ifg+nE833seYv3Nf+Ibn3nmo6ezE2luIwqnctzzNb59e3/8c97wlh/6kX3uEZ7zOgIqx8OFURHb3QDkLPHyH8RIJmJ4XlxNdtiXcLGNgiC/IrNAubQstnW4QZY6q7ppIIbsVpbu90QJ284W90kin4tv6jLw8uJmc6iZBKdwecz1A2oByQt3CBtAU7JOEiuOJZQeP0vtROcjx8F/KgA1M4gDaQbXwi5ZVOGDNK1ixOk+cS1MGbmbjF/nWUX82XGOYU3AqHuQ/YVZj+PdRAM1cNFKB8lLkIrWLka4jFiGxLGmSHCWbYFIkJY592ipuK7B2yOmXjAb0h/JAJjBOtAi/DYj/omb3hVF4mvsRixANAKJ0LLJ0tv6kFaordwBy6ihvQU/QJ4TP8gRMsKnOOfYo4T53bB1pBQWwHCbi+5c3D3LAVFyrYxHLBLiN6AC8XNHwGizfp56qqIPcyWWNnJDbDZVIa2EOxDFlVPfJIMjSQ68v8SQn6D1pNqYGt9CYLCw7lvkPTuxTkZQlrgWJJivUjzJHO8ftCNyLMdXKfYmknZC3vpi/4twPBBp+pioAZPtFER6nDqO0gBxtpzxk5+IYYpQ1dTEBLqXofCX+6fKFIZWle4xZtaZW3hcaSFX7dtUsIXfDCJpKrgdwgif4V4fI5oAGLCfeRGH4HZsR4mRu5w9UzrBLb61UI1GwngBhWYqIeZFQUE1XF2viBgmK4mQ1FFwPANvQaoBNwBeUL+QMDQFY3RxlY9ZGiERZF1CdHPv4EeSATIlP6S0QZyopZSygjJsH89+B8ZwbRUUINgofBZMq4tBIetysko2117IE2p+mG0ICZ/v8CUvsDGKmV0dvO9TUdZRvjnbLEAmE0TQW1dNbxYATVry2b4ed3CpzMiDncC6jk1tjHKZrJhJOI+q5RL5QPnGIORrhnlNfkPHA50LZmkXeXejI2NckYjyuYQx8r9DcQQ+KG92gvLseGjggkmaNjWatKoPx6KsqCugKzTI8sNdlBOwDkOPyMjlSKYEQJYUHjROXYpBdiQ7Du2HTM3jvnuXreaNEkKK4ifcgbYGivE9HnLth6kTgmneFMwO0LaouYWgSJexJ86/7uv/0P0HD3D2BLvI4ltNnZXHNGu66zMz3ube4krgHqDyZd/OA4Ikzu9cPDzs8/179xhblWc9jH+DBtUTkt03oRDuEMdFyzGxzNMNlz3vhr45XqDLAF9gAsOBekwbqgROYxYMSyzVVbNO7lebh8UtyEzfh/+Sw+XFIan6c/uZr39N/2L3D/6X/zmpGhPahrYndgEqdUmRQ23AmQyffpiKuhg8tSokyzD1QzhGnVJD5lM7CAZ73SPKncgkOKhoPvpelaDYnq5NY3+WbL7ZkGRrrhQO5okYi8LmMllBpIDF4TOedtkNWAUKLA24MbPzgx8EJFyy4iBqCIUcDDUdiFf+4fncYPde+PQBCWruiMeuWZNowIIvm8d/xL7NWGboGrXMnovfsGuoghFsyPCVkggGKOHYhoVbTG0eecYEFwDLgCp7PPE8kW7kBL+X5NVNNc3hRBtygoLH8PZ96LmSN+GGtW+34dMiP1Pz6WWD30rB6CRGjl/lvymPwnowZZIPEHdNzZi41OgDIWQeLIcIBd6SHt+IqgxMaKK6Wk0YhkObSC2imxIuwFhCMKONTtKe8aFAoVDcECFg85uaiOW4KHnqFj/XyALiWJcxIliFcbWnoQ9CAoNuk9FHrttTyiOyyceRb6q1sGFxChahfLnxpx8RZtsxr/ESES4Ux5tNf4PaSg8mkaDwMB8i8uEbJmMDx+LCdW308wtK8rrAyDy5g8CxWStlWTw7ljjkUi6w2AWVosAv0BxraPrjrGEYoKZgxkzNY1rgMVN1UQSrkgozNcgWj32nrWysO0mMW4hol2JIH5LR9/3GKdkB1wkd5Rt4D8tBSYGZRR7GrKDeiXD8VqUHBrYQxNFWFTWVh0vjdVeWKRSQCvvwBKJRxWQxK/bFEeAzA8TvZOtCNSF9RFaquDzGKqARAEB7IWCeBAU6QmIwBybmt9Q2/DuLC4qO8RbnqFYyEJZDRPZtT8Toabc/ehQR8cBfAxKB/GCA61bWF64DudYkM6SAxHazVGil67GMUGZJrFl+fKIEb5A0ewxFSNHGoxOK7MXyN8lEuEZxG3s+QPL6p55k+nqCiEyn0gcGh/G+m26iJHvmg88QP+B3v45rWD8eDb8cTtxNo28zcIMFE4zWaXYrzcYE7Tgz3B6Z4iEIiKzUB+TSdBxHYKftrzAJhA93c2Ni1porNcE7JUYizhmZa6PMi8Ga63mIEiy/2LNzpkS753lLPRlJNzAnCV/s2gxTVT4Q6j4LPMlBmYVPFOJOj/wjMjEugVWWgqYcjAlMMzIm6VqSLWRl9KF3/tv80ByLBrm5jFEeFRj6tAwU36KOn37lq2FtqS+kafZpcp/KxHiibuwJPaAQrYWcAAZDxzM9Fvnk61cmOEoKfbNg4y7weSH6GBiVk6Rh9Kubux2qsMlfwr2LPVwNnAQMp2VyoVhc5yv2LHCgS1CJRzhDl/kNkAc+iVsUfxkUk4pcPw5t22WfMCHTdRM61uGi8kAjeJvknbBlSjM/E7K5ucsRoJJ8D/5MZOMXSoasOvSFhU3g0HFifc/14TYmGpKHsAdkfGLXt84Elp5ATcEifstFuaf8JkcnYBARiWGN05lfgh5MJAYr4VooNE99zlVTJoJwz9cJFcbIR1ybkHwipdE1ZDYFSMhmqN5FTCC83dZEMJClcDT5i+cck2fkpbEH0hKLgKEn03FFSS82l+o7LOuQKg4noRjMJzc3kQNYGpLgnZiFhGfmU/CZxGbgOkGkKQ5AszvkCbiwquFpHJYNLIITo3H2xADYcQJII8p80hkUF+0D3crdCEH2is2USRXeEs/H4hJKwMi4NvazPrnsamlgvipIz7fClrZS7ctDdEffFYDnnPLcg6j8zbSqIp22FpiiOkD8ASYMnfs+Gi8om4WHhUma49vCrzC4m234AG4m1PPYeum5FdQ4CwoY7S7O2b11lEUMSGaHG4ZnFhUrtpABAoKcAVPWsA2sVaGBL0NbDZXuB7j2CtWaoGQwFVcWgT0fu8op5vpxPJMxQKIqS9jwwHIqkHQGFVXkiBb8TRVDGPHltu0id3Keku2cxPVf+5s/9uD+9cue+swimxKG7B6HqeYy+f6hZ5955Sue/C9+3+8nalwnTrhJguxgJj556CptIHLwfPUebGeuIc/MBgDPKzwKOOFovsmn3Wk79ltLLFx/6e/4Xb/9Sz7vXe9+T5rlt29VUDTSP1nzYY8uLx8bh/4tP/JW8MoG9ZbUaQG7hmm7V2FNpjjMlXIjp3UZkxjEqjA/HIc9L27fwT4kFYGQ+uYmeQ44jlOpKfhAIUjRsuVezZm7U/My9YG6dAnv8FtP04mCRlBt0/k8LpAzWIjs0eNE8n4ZgDpc6FnZKG8CIPJldji3X0bKvxVWGUyFyxkqJkg3OZyMY1nPXQsHJen68dSeWuhNUVFdAIQZ4Y5ogg1SPYTADeT3/V3L4Eak8vDEc+991y/9wq+87g2v7SglFNp1ate08OWD2enBp9ul/8H/7jsI9G1NbxV1Qs3A7Ruh5eOqFEIuTpa6NwzgEibsjRHTuBJOR6w1VUlxl1BVhUVir+fx+vf+wT94eefO/f6FIq/PL5z3vaYWLzmm6Z5+4smPf/LZX/r5f1HcfmxertsWXHbLCBhOPMSY20eLycy9RyxAXIAJIRSAsAyC2CYBiKNSA9NkZ/xFLp77li+SiiSxT0dsS3XzWAmXkOiJxmgZURyOKgFKRvfVUksEdualdAAzkxxIuukQyWpudk/7KkAgHfoAZO81mo/RYhUqFveQvoOclLaFEtxT5pLwToZ5oXQU6HGC0BXN0TLqziVdQXmmuPfLxNfhpYF2wIZmQp/p4wfPjq0qLglOusDhBp+o9+nOlGTxIDw5nyr14vJC7UvYuCYsteIvEJrZAvP8yi2f64IQqw6eVQTAcG2yG2ZFtSHU8V2oHtQIsDF1iQamUfmAMIMiMRBV8M8CYZbmbTehTzAGdyLoQUAujvoiEvg8aYOoJLu4EXUE23p4jU/8Mym3qBdReGXQuMAzcWPhSzMXKghuUscENAsFx3atjygR0OtMzAd770hCUNZBaRcKTtj5zijhAyg3II3qSMEU14MHgfV9mCmHYNTi8zLoyXSheMyUEyj2iAXxrbwwccOt0p3/pAxwJdiXbrcCp+QZnondwqQcsZxv0AjmPrbnHkpko2KDwBGeYSWK8l2H8wVFFgSJGwNWrCxxsiOwx6VLxBAuG2z8mGBCEBFauIc/U5+p0pjV8xNB6yJfKA+eS6KxwUpXekD5HIE38EkucrxosLNleLnZgwMCqtmIKkKIr1V2WwhZaiFVQb1IDaBcMR139qCBub3EPiG33HFgE9rzBe0WatTVPUMWaQgNHI0Pcyv3elAa4yL1AVeqvt1qXEkaujuG8TL8yLzDxVLr8PABxY/gA075bTKeO1BWiJyC/iElkEZUUK4s+zdbCCKJLzlOYK0LWI66BoGJfSbC3QInNgRJe1wuZXWUoYPMBxRb+BBaiD0hJdUKY4WBlbZI98mFGu7khWbbTvYFZ3RgyyAwflG4EMBlwhtGkw4SScEmw4AWzIioKJIS6AwHMDEOuRJ5EafjumBDKabPMliNJCfCNVi11Qc3rksYor0hKaPwEMQ0otyIGC4+D6gFfAMTqpgRk8AR131XoJCnZM/mGMlXJDlEaW5f9drPeu1rX/Hg7rNZU12kZdu2RboMwxXBSHHjLr61v2+HUyvbydKqLrlFi0rxSSKbpliHXKDUTdu4+d5uV4Bg04AXBKIbASw38ZNakA8sA+z6KJXthdyThteEYjb7GlbKq9wTAgE45j5w1JCE69LtY+yCPjZPutuHw/BgfM0bXv1n3vKWaIqPl08uQw906WyjFEKDxhxIKCGEBDeOM2inj+pAGDKhxM4dQY3DiITYl2USCTopkF0mCksnOKAdFC7GUDaAMtSIMGIQKmsZIVgP5rgBJSNsIEyumrgNJLUmEWfkj0esIf9DixCYBv3cOcS37KAcDzVeJE+QuriQpMmTSmg0O24WS+CBoRaZZBHRpayMIi5fQlTl3NzS5UPGMIPU/MFcCkDHHW2vyEu8AtDmdiefqyKarIYIraRB96H6b5omEM+8Kod+qPOyQMxbZ8gncQgYUQNjLpPexHQXT1AgVFwitCwKMAxWFrIJBI6wMxdFQIDpzMXMjROCifRGlJrwtt4UQweiGHlHWCPIQzEiNkiSpLAaw2dFWxDE3gpD3FxGR4tvCJke+SfLJRxdQnBDBTOFHWsmU4T/RNXcKAlsNSbrPowD1oQpgEXQuww2hySGsjCUmOLaEQG4hP+C00OLQ4lQphCiVAfGByABJAwS9Q0wE66V6J3yIcQqTg4tHnU6bNwjacnQrc/cxE1p9DAjBkxyEYajJ6CLQzjP1TzGiUoMj3dxW+4IvYLob77xzUa5XSUNFCqwFFhV6R51vZlR3MC74EysUQxnzzmqPUya6zI7kNm4IghV+0pD6hncxblxScg+RXjqIRcM0Hy3O2bPBobJgIUTIllSpdBZc3tDvj7AQfMHbG458A1K4WpuRw8NJ7gSKMkVKNQTww6hS4HcCLnGvVrYKQUA+a5uCd1ZCi4JA+iVecOcz90Jj7tJivAG030mwD6ebaDglKRKy6oZb67vVlISWJGMN0lEDIgXKQoAsvJ9B4yxCgYPq9fYn6wIS5q4Cx8yO6KdPzCkeYT7DbhXVW3Laqa6hLqs+BGiQVmiwDThdvMrXvfqsMcqr2DbkLqiXgmWulry9OFbFx/+jY9gDuLLdJOkrsUCPhD7e0PaUSP2rKwtuaUPrYBgsnyfV4N7JemwTuQss288SGgzOZYtLY5QWRUd1xFj5LxqwXyf9qUuPOgH62E5fkEtA710egK6EqWomhV90bZD1/tiYODb+MsLY3hHwEi1QuMplHsqV2kHn8ndoBmXdYsx9sDH8+DjaYICo5BN2uwlaTHEoUGGveuZ37j9+OMQvQ0gqqu43C8a9AUh5BmQT7z8lStVigjeBsaYMOMSQuObiIa1I5rIeWo5aVdAq/a4X6dDffSQATCB/1bA4gcfp+L+AvYeQ/Q89VkuLnEyO9we5tYik9yhYnuCCiovC6qUzhBEexOYFxQE75AHZePp6WiysLQTRsfcQxdtHFfMTTQCNJ74ENrX1HsSCZDDTiCS5MzgwzMa0BScbdjjCJLJcZgUhcoX4QX3DT6EFITWdrgPGcncuCvCwycB12mYDESoi2tpTH6n7CLpsQXS2M3ZhKYFzSY01yNCzDQCaKMoMl3InDSS4mhzhIoWNgBKwxiNC8vyFSZoGpYloaihkMVNY23Nw9PQOdKYHCYuCCzPm8PufEudk5RAWIaAZyZa1U8ZMwNC1JUN6u3usXf8wgVbZZ3tjGQYuxVFmsHg4T3yKyQ0yGT/hrAWAIWMUHncnkAdMc01GuMiDH1KhAphuyKDI3uEHwPBz7Yfll6Ho0P5n52+1Mm6Yhx6OXg9Loe1zUsdSqLZA0MLZAIH8cBgp/CCSMFjWimZ/FAx6gYHQBjjOl3CBOohTvqmeIiZjRZcRhzieLLap0WsM8owZ0QyGRukDnOxcAiA/NwtsBYpuw1kH/Ec+fgz4YbiWmxBix0M0SYlf0WrD37mJb8wjSI4DBcn0lyTmxCQZXhejDQbe0sOenWamrwRs8GoWBCewmr+NAxMXSGzwkfNEIIomlcF7B51SGgIUkJVHerqANEYl5nAvn37covQ3+nhzmeUefxX/8rffPXTr+mXdrJQbHUZS0SXU5JVn/zwh//kG//UFGXD6d7mIWV5Nvs0MbK+sIxggB48oUyopcjHHdQem6Zpe59aQIm7K9+nnvgD7If0rppbxXB1j+l987e++cVPPk9ZG06+NL2jouRxE/Wndv78133RW/72W9dtPNx+iU9IubYT7910KMhKdeYw9vCvpqhaaiEBMw4QLILB8x98ILcPVK0gJ8HUGWCEqPf90CHmkP6TEmebyjyFm1BqPMAfrVO4CdeTXNP5GOeJbyxFt90GLxI0v+8fy4GtrR/yPT+irkFnX75/p4EdUXrWcDQIwmeeCx+QQAnXkBay28BOM9Amh2MVEPlmnnxKtCyOkL2w/BzPezyEk1Nz2B+RZK8xdlMQVoccb9PDlx6C8xd+/K37YTtWPnnYJmvSXEArhmSJp+rXP/D+3/N7vqp5/KXb1JWXd5BdEJ45cnu7fC/1Pbn2IxCfh4MBgkiOMgJJOlqGDQIkQ7aGN69NQ98Rl1hke/HusmXf9ie/+V2//kHbJ5dllC9LlV2mlUfZxPGdR1/ynd/zZ4335g7lce3NbVj5MnVxPJKNTSUXampYnJxh2tCD6dy7eiHkgCAugWcOyPNlSKGtzlE/lCnEM9AOcCgBpn5QnqjoXWg3zxEzmQ8DQlKBpaZsIGMu/geSxsdAorCW586XG6UBPZBjV+B0SjiCXO7c3mLCApwkquEnoBVOCV3cgjT0WZUy7ftzWR9so6Kac4IfHzE0+Y9slBS2TxNVzSXgGlh1hP2ZgnEN2YAY2N7awTto3qDe2Ar3UtjLgsj13SAOgIwAr5vsGLmH+gH/qAVFA3fDfXwhCsdjF9WNxGMMsGo81g59XjXkP0PrF2gNk/Q02GUCDN1d7Kl2xC1sS2UYCrGrlbD9VKplmzLrTj3TPzQHJIAtS5uBsS1vprFsRe1uTwMSyQAyJxRfj/EVimXfJOVkiUizafA8UgyPPzE6ZV6Kb0eHMrsf6sNMfuGY2Zfh8CMCwXqz8Adkg/2bUIdJH76yQA2SxVNRUwZd+65s4g3aPSLMCFp07D7AgSzPvs4RbPL9RHwI3gdD4efGgz9QaIUOuoBLaVvRBfyBMQANWBwqTyr7rt7qQKpgeGqPNZsSzYzJDC6pusLxy2noF98gEJiUK50D4eIhrjdHHfBNqh1gva1d24FPWZVUReEhL1Q71ADk00fGgjLhEkSQjWyKhc0sQiwrEhifxZqLYRKM5LpvyjjgP0U41g6vu/vXpQjYNuqDwRiaEB8yOjcDfG8oliUmp/AOcqoCLqSqyI7Ax5Ego3LgSLiQZ+m4hqrQCrtd6tqVPaxn/8QVupta7hIToaFbKW72PshkwgyYBfFJ/qw2qUsqnXutFzCA7FPXYxNwg9TwrsQWIeWiSGgXuqGpqH3Ky76SWYVBKf0uDQLuobeyMCjuhofATu46jm0/nVFGgCL34jJKIOqqDVYNQVjlOXFvtc5QM2VJLZunoSoqgo2pEujklw1TpqL5YQn4whLHRdWUUgkcY2kULSCWdpR8o3a8uYI6DQs/RUUCoiAndwJhgQ8UE7nqJi+mAU9z0R7qEKaFFvPORPuAqSkE5HQGqGYo9YGwwzz3734Mu/2XX/tfvv/DH7p9eBgrhNWMfK8aN8Vka9uf6+KCIaN/CE40H1nkI5kBme48+hD+p/SiwSiS67QcL28rjROPIQaMIG/49ISw2KbavWzSGwKmuagg8+oZt1RhBx8jGKbh8iC6EWx57aG5aUTx4Np8xlfFk+5Bt53X9cGdR+987MMf/OW3/5+xZ6bGsWAVzqKYZ/FUNkZyCaQMTMVSkShMmf9laSFiwyeGaaLAgqx5HlGR3JfjYpinegleSEGpGH5dlrElsTEg1NaNDASPp3U7nvCRPXHLA0oJmrCjqOvGl6XxI/mT3R4jm2Kzz71jcD3Kc0xhbEQCWvPKPgAA//RJREFUecIdTRExyYDB13LxiRnD/igt8cYXyCt0AVFCDKXcGiluy5B7yK3x+7J2XcsEuF7Q+9JCSbHHTpPUjJLUZUA4QSlBlhDFJA1u4ZfEB+CC2cENkpupEZ5YUkZKcXMFhXyMlmGIIjSzbzeAlpLq1HmKoC0f0HeCPqr6lKPgzzzhbo96spEXEnon8sk3ope/KMZRf92dQHNSzlaV+yU9HC30Z6AW2I089Y3LLtiBAcBnMlEI9pHRY7YyLyZhVvkN6gBiCgy7aaCaOsd+AXXc8yyEACwAcBD/NiNGH04kLBmta9iyBIC9Ib2wCRW6LCrcy80AUJARO9mXMfUUY6Rb6ZMRCJiyHyZIRSJRjcYBZWbrQe6cFk1zwBs5OEllDQdnIEm8AaNbRzyLsMELeYzcQZDgAUPFSAZ/+MTs6YnBRZE734E3H/Tio+7TZPSgtMEeTOZn3JiD0ewdXF5eGDa+61RT4EgYA3MkWtGHoCL24HKh1loBwgUEJwoH5lgnopHIwoTcgzijVDG03JAnN9N8mDsSj0mo/NxREXlUnhvO5JcoKos2V9z3cNAms4BIubky7KC32c10qXmECtYARWXYfAjbaDnQhcmhtrpoWC4vHiozRBhp4QPkVVaYXEWm37fwwvuJRCBd4BxEA0Upwr8FaMgkGUgQzTGwqqgmWU3KwgfgMwYuKHhT+L8bIZdtDA/irPMyUk+QN1jVJKa4Wx8toZhlgeDPrhzKobRunU3Futx/+GWfcVnXn7j/aVkEoORU57Fvx22788hDH33/+7kbM8Bc+J54hP8sgxWVbD1cXDCz2d0TfBujexgdSNoUbvbGNxf1xbh6NImPRSwyMIiGr8gjNZIMiEAimrTMmfwQP4xwSgrD5geknMA1kq0YRNgE1fHsOGwHSl5Wgiyu87vMTJ2Kx20HJ+UPnrNj2xCjUd8JmdFbU9rMqn1BCJHsYGnVjl3obnI30mRfh5F4n+fk0NRRN374mU9cNreHU5thZFtrSBPCIT6dHjz10ldAnZO+M80BWdKMJN/SufMEX1vEpC0sMi3qosA3IREoefiSTCAxGKblAhqdUEeIjBtkKz1AukxgYn4Fd9j9jqWqmGmEpfFvzG07Jx76nowzUm2hyjWJHJuwA0xpJjPQdWVdl3m2UhfsqbkNCjGINCAt7I/FnuxJ2dWDvuukxJvg1DYDMHzMvTbwOkayRvA0m1awGKCMZIEHEEakILWajJMv2S+QWZLIC1a2GS7vMjHFMpGUcRSVI0CwEEKQLkIL4guzIFXb7gw+hLpDlsLH5tD/8swp7mByGgVuC6KkWAB8ENHN2/xFFMjQgbxwdAsDcppCF2Pioq5TzKgBMor/YIwAL/oEzeleAOiIixPrNABS0HFMLgb7FBvTVqJwHSibm1uIx2AAAot/lkkZICv1gAvgykaVkphbG9cBVPgXkYvS4Fd4FuivXPi0teGDS9SgsLmSFGb48+ILxbEn1YjKa9+IidjskFDP/UiaMmpXLJe19gFDruFj4TauGaPy1W5wkEzISD0VDtwtIfqIYVW4q3GWHwKxwEPcLonOHWHgyRGWQDdtkw69N56mstL0/C1yUnB7t4BSlFdShc+T7G6XIMHAqzHPNpe+N5tKRVTA6FCSDB0fMjQYoeVcBm2lnnfcMHK31WZOTrEe3Agymh6g1oCzwJS4IDKpk65E1gtepJYvW5lU+AUjr1CdNK7D0RASIcDcBW47gKHhR11rMB4XBOipMYQJnsUW2DKtI6JpKm/9/M/943e+4z1Pvv4Vp24ZTuO+lnFVLsOUlI999Nm7gN5/9cZvQssvZ8BjIP/AXqpHVOYTtgcifSkwkIwDE1isLYYFX2yHQwPDKArQ1V422V/4Gp46IuuZfgFQ9F/9e77+qdc9/bHnn40vjwlwniMj472ql+zuIy95rDvHP/kTb03SBmbcQW1DhtrbSsthncnupql9ZW2QO4QBwYlw5+ekvu3WEVmD1RWcVQ0wLj7UnUdQRBCSwlakFbDp0T0QBiadxsD12s2Rh0JnXIrERGBGy+ShclOX+h6dvd0inw5L9tnud3w1d2XUT1mJoh5tQ2yGoNRjPRSexM9XVry2DbBq0o07eBQRqZvlwAHEFenTd5QdSJf9JqKSy1AvFVYUF58YpFZGZ9x3+dj9e5/6qZ/+e1/4uV/koaJLd3sv+vYKWz5ESJTb8OD+d77520i6B+MVGEp+9Vc9BvXpVaCVHEWHGxwEH5XBJw0X6CBes7VJ6KKZCBRPWS1QRhSmQEntHCTFH/tv/1+HdL1379PlklxTEvb4jCztxvF6etVnv/7/fv/7Pvjuf9scH9/LBupSNg1Asm7VFhXjtQcSUIWHfiABSRbCkJpYViXMZvBSIAN8Jqh7wMX+gMI8cB6QDwLizjh+kJeUmxiFBLB34yx3S1WjJC7ZxvQCISVdYQ8aHoAbw+I+f5ObABF2B+2xPzyRn/Jt2DrkUFAnhAESMDgsorjPlwzjUpapHWS20OyL3TrgW7rv/Ug5dQsf8CnUhXmBd1BWCA0Jj7Wh6Px+gaf5UVfe/UO0e8QnaSHklKrbBQboUgRpjfIlp0h/PEZqYzkFgogK/UyZxcytfZJJJEVMMfBxjuvsgjKLTxFioDe6O2CCK1JlkTNajAUJhMkqoDKP8DuID3wHSZsi+Q95RQk53jowGOxMLRuwGCVzosaRSJDNcekm8BBpkhPpRCz1CWTLEUqUJMg5kGU7BSViz8+FMXwfEdeHvK58Xxhh7RYhBiYqbKFfr3uhip6NiE2JVkbDgF1blhWpRMQxhLRsJYXd4kD5nJsguIkdChfWYwg3ZSzPBptPbrTBv9hRzN98cjDPirJqfO6JymzzATukQ9dRIqkHQCcmdSdLXDFJvsncdJM1wPwFNbiNq/FugbHdgWaHJUhMILIKBgmQQUMVGSWnRDN2gdISUkzOPSIbBIXIlAG355afj9SKSHQiwiSco40ma1Uaj7BAlSJ2wKRUfq/A5GEPDIX6F/aB4jauvZfAa7qXZeGO24mskhHgWkOQKFZF55mVycgFgrgif2BuJo2RjPBQPlGuCXB+hcmlFeMEx8NkEAJmJzWgJhMSPgZpgFocoT2GF7zHPiVknuCi7DEqRmaakkyEbyzzA1oTZkr2kNXTCsNcxlFSgCYjINZY8o/m8CEpbwkeuRQDzVL0S4Z3GAPIkKtp4Q84Nc9LBAxO8q1N4whLDq+J5p92/pgJrAcLUMOof3wtvMbEw5xwpyxKmkRGMVKCIyvrchh6slJFRVhR7UEJ0tptbz4wDz7ypX0aULp5Wfm4Y03K2S3yxAi3YU2YFIZC+cW/JcHvngf4kMGrn11qwC8MKnZRoCwBQfwAfNg/yjwh2Kd8mNS0v/lN31xm6f171yROBk8FIqYtqyoirSKeD2nVNI889jCVGVICqnkqVZJXZbGNw7nt4m3J6iKN4Kk+8wgDAVP4PaHbz9PxeEjKjELQ9h2x3nadpyxhX5KA1CRkVg+oZm7M4dy109zbZbMNAC2HzoInHSIwThiWmDfDC7amiKtHHn/Z93z390mQ7lRElezdU6XtKVsUe+Fq0LNYPXS5YepJxTX9IEUX1eYyHfwM3Ejq5lhdeJKZokAtRXRyvwoaRoJB8Iskvj5fgZXEmCBrvCw5VLUs3Yfg7l90bzHPSnr+iUMFXEKuyPARnkcCEkuEJfVbCHe7OiXH7iY+IisZNbwCzAOJgCTb3upgD24t/UOiqocEFPJ5gMSfRbEPn287qoX4dAlI+b4WvinWBX83pauCXI6hhBAF8BLi0aWrOJmGQQ6OvGdeEM8VXjoDDYOHPZLsFdFNsIU2NdhiUyMIYHA7tA+YQwArkhRayQUJS+Ic6xBzKDgUFLZa9rCAncekk3hBYMa+xBeyDvGqjnbcXTf17TyTOijeuvNI4nIzrq97AN+gcW1pMnnKAXhCGHI3MEPhYM/dz8lWES2CMKawzjO9CdbtJhouB2ryC3l28KPo6yJqBPSCEgg0sgsjWuFX1zqIeK6PtTy2mfjG/jjN3SGmPsjAjYBQfiOxWtaRTA86zZrvegCQCzkmCq0VyIx26G9WHMknLMY/m/JIgZBEgoSFjXs8aI2cJCUV+cwlrWioXfUQeg37wz5NNhsyBfGyQsRAFwcVPiJFHeZwAJDN4BXCIEDN2wToUPIgRJIzhsXsfH5BOAfVgXV8xMA2ahx4woctmfqRKzAl7GDBBL/cikKWYwT3AnChdezDKzIVdFiP7OanoS1LFoczQxmnEcTlAxYSskmOjRJoGY7Y3D8E/ovEeFFJQN1xB2/ayB74DJFITQLV59U3OTOYdRwwPLK9qNP2zA+hiAD3gqcoa+e+t54rRlXM5Ozse0bSZZ+s95RClbzlB9emG6Ni1CVDTsuD6otY35J2RAkQU1ldVWIrFySKY7xT5nXjbvwMcZyTvR4gM+ZVlj31sifH9ipl1FiFC0GAmlvLubt956Fnnv/kPuKEIh5767xtA/RGXtYNhh/GFu8HyEra8/WwuuhNECIO6yoTJaaeXFATK03dnJ9iIiZNVLkU0YDbeBVfya/BWlgCtd0AIFAyChVWp6YR/8QK5jVOoSJ1btYw0oJIprC7akL6gD8Nxpd3Zg2e9hkInCLMENpGyr6jLiEddQWMlYhPO/C75Zq8Ioeb4+09K8hn0unuC/emcXgIThVTNZqmKOu8uN9PRbo/eHDV3HnpyrcmvBR2SxC1Mq3FlYR5SbfNLbNR2ndnSfw0o9CoyD1IElq2kmYmagFLXfrcp7IovNbkJi9YS+pKO2hOAsuysDwgw59U88wnzY4HRIAP1mE+ocNFCBBHYUwl9oW4eC3JiEQihNwFZpE43DNHX/Jh99eQ0Z7iWeTF4aIhsoZlKFMXaaytM0E5xSlRV9mRXFwukfQYTlAi6oWbCkgEwWnxfcb8alp6MqIEC/BISC10Fl4AY+S2oQOFzQh6LyPZdZ8/PnAPchxdXlxQkjAOnwOjLExkFrkBfKeejcoUKHD5seQK9rXlgxQDSsEQwRVAMrcT2WizoQlaQiPETD5lp6FozAujjtGC0hifD4ZzCCToYH6j5JhxLVqhLpkfTgWWiViGyt3Xead2jsC01RUGRlmRN+FyIJ1PcSGQP1/xGDg8dIOfDDRf4cmVqrwCQgmVPC0oxwpdDGpPdUceuFcxa8ZpgJ+7E8HANw0Yp03Y80Cc1LnPMSmb1+106uK8jnOcL4fyPS1TRLTdaBO53pqvMQiKekF+UhdAsqT3GeB1nKbr0xUxaw4Q/K64ZXM/ezOLqRyfIHCWq0+yqNXNPOR5w3/IrmXDagem7aNemsLTNjvqt1JDvi5A7zEIX5clcDdhEHtayTJ6Rp5INoHCJD6BbZ8SXEWeaI26jCgjPoBGsZ8RApA+4twkIwkVqYyTIXANGAU2RvsOJAexRBIis+dtHTBFFLd9C4YzyMrdF7kCZc8FNEp8v996+ABZ/47v+o6nX//00g/cG0e0c9fev59k5P/6gfe9/U1v/MY4bsbnXygOZQo1Q/QBOKD0PAUk2vuzT+/ujEauEUMYozLOy2OFJtx9QTVUaElXd35jz2lg6MN+OsTpg7vPY6Jv+xNveu+7P5jF68UdcKMeBq5fbadyTPoveMPr3/Zjf3GP+wNB6UtmKUGImmBglffaLyN297ErVD3aUsJHinvqT4W6tWnvGKme7riHDMT73E+7z0fGVXnYozkrDzY8sSqROCfu/2xcvAchob7YM1t8bqBdrPz9ZAcFWIaQwXepYATeRX3RUUBHCInFS95M1CqnNjhEnMtzCRA4grrDLGEkKg4bL2KXR4CnlZKYBAICKFxcpqoOhAaR1p7HHofu2wXxsuY/9hffAqDfeewOQRKv6bV04EBsz9n+/t94z2d9zue+4fN/azTczV3y8+yKtKT0uwuVMuweEKh4uqagPKEYXm6IScksgBS4RKRkOwpnS5uMEDpAmAtUw9Cu5XTv+Yu0/vqv+9pnnvmNtNzvZChNCkwp/++7YotulfW3fPt3ztHkFleyAxRDxOQ2lyFPZJON4n3vug6UsV3N/12hCapWom2TiRRAWEE2FO6hIULtw9B5UXEBYJuLESpTOJn+4ANZKiZx0CeG+G0GDpVlVqkHbUagawBszzSU+/igAGQBB2HYcR1QNi6fAheUChNKod0vRKz7ECEVhJkvCscpmedXMD7qFFyM+sMvizLDX4s72ok5mTOmTpkMaUmmqT8QSRE/J04oB0rgmcRlyAsMBX1r1wJeYhOEe29V4xFyq+1TBQ+2M4TVlHzMl41CgZXegdZaXxZZ9EgmIgorH9QmBqmMxcGjlPk09QQEw7BMjCqOANcRNkZSMJAcgj0yBJ8VBe9lZPZ9VPThaQAwuXGDBZdPYMQYqa7rLYPaWh+2ZEb54kDb9fyVoHP7bnEhATeB4YGBScu5mstrEMxhgwvZ5wLfmRQjyKFlwjwZAe2vUkHeAhfWfrgLgQpa9QP8Sj5F5lI49qEP61fZBrfmDr5/h7lpZZ9ogI3hG3m/zym7uqhmiMPm7Q0+gdYzYhg6/oYmH48X5HtYMSRxZb5cE0S21bBF7hGOPPiaMk4m2+pI0HJThgYfZikWRobyljnmhyHgG8SolA/BDxswklEXqh1cR7RhF7cJzEAG6ZW7FzcAeucO8lA2fNUhKUtRC7JE4g7PwxgqoiqnBuyFCjidCDBSAEHAQAO4cJdxmGC93ImwhnaQ+Uatgc6twotRKXFqPDtEmJkLkfR80nN/4SuxJS2GKeAIn97yDS/UfkQpaoUgFgURq+iTgYI7MfjQg/IgKCyHSKWooBKFR8IODyVuOOIv0orUo9aCHL1vKzfTGQnhhdmRDnlWy+OibWgnFQUGlBFZ4/mKHifup82dROa0q46qK1ez+TSaZJKvcC0wnHrJtWBIzIAp7PbACVpG4KIQaBAUDqGCNXwqkk/gRXINxrkMFARfjMsXsJKP3DkeaB/Z0Pn2UHfkyp0YRAHf8nWwzIGIqqqyqR1PzhAwAP/31UuAPciIn0g90g7KVJIBhsbqgTKoYyKOiyEhxiVxjWIrVmppuefLoT1/+HDnif/id//uD7zjvRDVM0I56ZFSDII5c+fufD6dz8QhUhtKAc0qa3ekdPjL06ZBwxp26wYGaMowoFWIBten+qHMGvyI5AXj8uaCWdWZqmBaRvf9QK7weLTfvnUbBIT6AbK1L5JwIQULEHmndogXyG7a8oeZPwla4F97Pr/6sz/7n/7iv7p797kyvTy1J3soEUzZUcYFaT7H3dIcDwT2NJKTkj7ijTgTI2ZQAjq5ksMC6QBGz2h3zwZzOyjpiSGpl+SBz4PiULxbFnVW1cGZUCuYKGSaXJkJMxuTEfk4g+ncKMtKN5HB7LJkngEmWyHkItCg3sNRsEA4nWhBqaiIAsav6NqjqetRR1QwIHLqsaNNZ6h9aHWQDr5UMpzKnEznsN8m4h8J5ZVBYx3ya/II7SHjL/c6kU+ER0pCHo410eGeRh90zDpuDV8HHgEWsR8kABk8p5yLE+OSWxVGaWPRVY4U6NTOJBe4NEW92w3AQcIh8mhnIMjOCVmLbQaIYrASdQnyBLvmS6ElDyzB+KsSbVZWbm5JKxUmUATY80mChVJ1UTeW03izd7NAaeOZgN6JTPnWlmwyRauqxblFS6N5XBuXl1FVSCCYVpBApM5WldiAP3k4IkYZKUIZ4h1MgEiRHEzTauABiXuCfrNm+oi45YLJyMAsG2A4msPsA7CHsC7EXMFljcxoCRLyyl4/jMJjU+UWoBn5wNiB1jzzzCAij+94LBLADxPn1z31wCVispX/MUPjZAcVKV0Yah0IYBdgQ92AloA8HZDDjfvBJ9qs49ZwzyQGt+BA8Big3SeKfKGJiS/LJ4x0UdgYghR0g5C7jMqyxMolxZX6PVKxPJQhr/CVm2+hkzOD4HZ8GQqKY2xQ2OIjmEFDiqzIg96el7Ko0AJyFT5tMnAhaI/dEupJErt9khLKaPmm5VMYkOQTk9ZFv0a0Az5QLrCLTLXRwzB0kAt3dqhsrgJnmxDEvH0+0W4FpQYPuzEV9MCMTVWRU4BtWAh0tUBPa2OIAnEfoTEwEz+GWiCuAdW+6xktmOA+F4A32blIGm390F17emJYhAcp3D1O1fP1W7GceClLvJjda+9ucfW61762P7XXLbMr97WzBxF2KBGQ19ftp+4+E2XHriclIkogYNT5BLQbLeuiIdkwN9L6cPS8YezBjRj2MNiOwnVgAmHJAIgcm6Q2iSSLuASQK9217nPBAIBLv1HSnluqA6kCu6VU+VmLlYtO4CG/gTyMPdnKj+EPmCWZJhTQhKWpX5qOnF98k/DEdYm9xc5IoBN4mUiyPYzpwjNPBCLRu8LcPEWF73FvCHHSw5//9S//o+PBByGjImu20sdE5wFW/9DFrec/ce+rv/JzMeO5O0EUIBQyCG4BGyyogQyBAkDhR/OoqqkpzfECe0CIwFVcFtZjPC2OEOKe7qeLt6qoBCjsJ+FVOZDdEu1lgcFXh8qets/Gu3KDBZKyYEwQTZ/GQiDOE/KWeKtMF9Scjy9xMSgpMYYNAHwbk4WeIeMmj9cETzA7SGYrqtgT953rHRBGtOIvygsZC5iA/xjdTVy93TSuQqLZwIT5M0ayHUe5A7IMO3Ch3XbsJZNRxq8YCNkh+TMlAT7GbFc4/JHaBKWBgTA+FA7e9Vl7opUcsN0/rsi/PE4KDyVc9kG+7gKPtI3akWN4CBYxhjmZr/tTKAee580EIlCCeI4qRkxAjNaO2f0OhLOVSEpJfFEBhQxvDkMZ4EOzNhEKqJKYJKkRVaWnSAB9zCxoXT9GIUMCmn/MLs86XFzGChJqp/1oL0m1C1oOVzs7CuW4jhgRY3MRe212/zE5YyAe+Jz9Z0+LER75v5tmVuWUymMxohEeSVkHnB1971UeF7kgRbrhHj5iF4pKzr9VmRQ9aVfmc38ujczQ21sP3ZY+oMNhb4D4bPeEyalG4VGgh6snTFEWgekGaKScdsig+ZZH3ddTfVzVtA+C+bI6cwMHGeGiJVkRRh/vQ3gj1eFQEiVanEpnIwwOxecAPLGVWYG9hhtcCJ1k1fCNt4Bl2FcsMw8XE2jsN2EdfkAN3TaGUSCL0uIMLTHxwCPsEE1jV9cXGCLB1b67KJyjsg32h+dc0pbe/sgH3/5vfvWdv+X1n9dNs9s91u3iFsoaC6z37r44pdv/+83fHK1X3Xoer+G9dTf0yBziBOfKXoexrGQ6mhs5RLwx/mE9na+veqiHx0VBpOAt6sUV1xD385xUA+CWov1Of+iP/pGXPHLrheevoVH5tpUe7nPeqrg/DY8/8vgzp/Zf/uN/kR0u7R3lO3YrQ6OM+ppX9TZ7+j7agMhk7Pw/QwYzMpfprKkSezjSzIddG8ZoCMOEYrZH5/bK9zKPpw3HdSP6sPXBsSVa3IQGhyJySaemqh/cUOuUVPZ0Ex9zhKASzqXv1V3XK1LBFke6SU2VKmnhe7hnubMbLin46EcfXVYpwDt9T8WsawlPshRHWkxGYs8ytyPZyikw26yIj4yX8gJlv/0YmfQ//q2/9YrPfNX52Re3zmUvYqhOtl5xWH3ywx//c9/5pxnRvfsPiOXzAuEX47bVS+WwRYwCdniOjNtYqNceV0IazGGVExjph2k+w67607lEjFC2ANSLi2OzdfdehCL+yT/9p4a7L2xLBTrXwz0UYFRGW7mO5/H1n/uGf/7PfrG7vl81l9P5NKjtgGgxfB8jhGiFYgF0bbhW5HuybgNghTMpv9RCEnVwN5Js35fZASHmIypA/3Rn2cFKsirVQFSgjz9DHuASPjmRFcdjDRmmLDAHObt9lnXoWhi1KwHb3rqHCycwApm7ldelF5D0plUBh/cQFWgPfybnUpddYqIHFjN3BLONGbI4NEERQ+QuI6EWwdBddMSQodqqmWAeBBkDjhIoDI5dXY9xQTj2cX4odhQXcdH3HSBv6SLu0MjcwvPCElin+zDUGR5I4suRfB3ogNQ1nm8aUgjGADf2AKgXVC+UKbd1rxw28IXdUNR5lQ5Q5jAeQ3KDCsaqofMY0CPPBCBwBZuCzHyAmaSAYTpKrgIhZgIZiZOUlW+JcX8UaArH6rc2PI1OYEE9YHQln6DkuqER6JQ3u5DD7AN1BCERywweNop34YsDIprkDAs5fL3228kcTo8Wq1zxqEKSRFVVB+sJUdZepFToDlDP+KY7WZgBtyPFLaUAu/9NzkF5bHQB+oCem/pwCeyQuPMNRKsLOSQ3MVxjYnBNhsT/sRrEgSjPyWYMKSVHVNjGB8SpWoemRtaXDbHngdBuneWCbk1PcS95PtkOhNYARyEJtYHNIg+zsn5YHPmiRsnhLWFtS2nJ/yiNSguAzVUdpuRK2sR/8TP+7JkN1ED503QkSXwgvARjsR9oImUh6HpULt/MYC0gLVCGEQmEYBTsY1clLwtiSGoPj3OjQYebETO+niDEN87HpYUPcHj0d9McZEXURZIPbQCvytPap4bck6ais7kWtgjlRXM8WhbjaDCVZKt8HRMwDhCY2o58tEvgei7Rx1dMnSWiNntkIEwmKD4+YnEM/VFSA1LCEOCO/CxaUdplDQ1DvFJadByFwfyBRGYwIZVMZnMyMy2gRRAr2JBKGE/hAEzTlHUmCDGnknv0nqafwHvciBYSGxSBWhRgQ+45BfwXDEbGy3VUf0ySgLHbiVMEL2Jn95hdMU1ivSJiyrwGSTEMyeYKXkJ1AfJnrBlIkVLPzWLblu9RQ2oTaNftvkE8WhfJ0irdz9/6rW968fqjUbfl2QVQOp9Ape0aoZ5Ex+aCymHZW6ERnjp8/ekHcEToJbMHhRHKGJaQxvGwbQcZjmoKFQszeqCyezXQ8YiMDT0IT6eGgaP79anbpq3vW2AWNJLM5WXokTpDjARY3Hn0Yc/gQkUD9mDxxQHYnnKYWfTUYy/93u/7/jg5pLfy3rdxE3hN3Nilxb1J3rTtiTpJciNuXYNFEDZNaPq4P9DEIeQIZRu/0TCFF38UFRARigm1MfQ68MwaDiIxwckiM86c8uzAsB4DBOB4LJ24KOOyMIE52nayjQsuT9boHCGBZpupe8Y6CqA8QHAqxgKckxwe1I9mOlTMPq8Yp0evEXDz7iY+fOh2EXMA0g+TW0l1KDYzVQ5QseOogygtEyEHRJF6ZDOByRcmLjEPQ9+HleNkRyy7D6JgmirYUK4QUWQQg6+bmmvCRpgZA2PWxLl4v4ejAXY4es4c0szdE1RJV5xDJxltRhAC/ZJ/92NVu4eb2ksSbXMfUA2FLC5D1hEVjJIh4i9MNwLboQKr5JPMR5rJVlyOFKHgmWaoU8JwA9XKskTHkt3mjUksX7GNSPbpbssdGO5CqzorpZzgD8qDRdqD6OzGY2duBz9ykxIeVGQyKv7Ar+yY7GH7TAXlQfdYgTEMUIy0hnHOgi9WwTVuraJ+cBnCDGLKl/g/lA8FQnba2sNXeMiF+gSsB1ndIJ1wr6CPQokhT6eF/wJd+BL3YHBYDHJELTjkXJ+54v2bdSeybXVpGmvY57PaKiiSYRqBDIADjOMrGAq7LJsvi8mbEgP080Bxwu5kP34Lq5E+WgUQ8TPMm5aVfXOswDzcS0r2yjQVQLJMkoWhAfDYn2TFORlRIpnB7/s2tL1qBNIgHGFOD9Dhd1bD1AVlBPO4mR6iEkMtUERSm2kZwEpNHFOtSdMbi6vVhEpqHM7kyioi4ogiETr4fADvE+BLTPXA3nwJ48FQ+RRIhVLlRn43jikZhCi2jXMnxj0gAcQQg7F+EPG4KXfdiaLnsz4H+0eYTuxjiPbnjBlyLVAf/iZm3JY5MuEkvmyKsUUQb1/y+Z9/98Xrh8E6ylh9pGz15rxtRALlHW9/O4M7XrpLmsKDe6xbhYE3MBJqTZSVh3Lo0B3UEZ8EobRSucriYCpaRxARUeV7A7nxUtb1TQQy134cxSyl3WSAksthwy+pCn1Qr8pVJQ/hL2qwKp3LMhWsnmBH0YQCSAWk+CZzvFUXADs1JphgXsCveYeEWPgIHhIT8tN2HfBC4FgCSDLCe4UOUV19f07eXGZr8mv/7t9f1JdkBBXqNPdNcZhiX4Q6x8t53r7wC7403rKtSapM0QPcoMq5gwUQvuJphoAZLs9nNwEagStmSaOyqseJDIf2TzGxtY6AEeVE9HK/h+1gAw4495gDy7+yQOcBBFLmoqhhMj1Gm6ChRBiRzZesKcAZsDPzM1fXwGKTepmTsGYwjsNU5S5AY8BFTSYzIZrdMONjLD7vTszk1mVi0+1F/FuSYZ/W/uke2WyiDjMkQrdQIhO83A0UsScOWsmWcTvIbipSBXAcwIaKXEFQybTsbof3EijqvfBcGKP1gau8pNiI14Y33qOYmtF5ZfN1ARiGEXTFJlg0bGQF1bkBCRDoNR8lRRYYc+ZpJuSiD4tFTVPDeRMop11ABr+FHa+2MIgz+Awz5CIUSGl16BLuIBehA9bKeAN18MVhO2XX7fZhZZCR8Jc5DkkOD/YxJCGSNETDhwN3GCBXF59gxb4GrYYSA8jAY2aDxQY6M3B6igxsx2d3iLTtNHwiNY7Hcwfdgq1RIImcm5a7DV/mQT5WVRlWoVA7y+jGIvPPHTWqWhAClPDp57AiguIkicSUPRr7qes8TViWIF+lNFG6sKcvD7E0zoso5g1CCWOc7oNzazz6xQ2DTCWCeDNPy1t4YmJfeqnf6vscsegEEQ0ri/LhPC9Ng7BZj+HBEhCrqJq6OdqkxkqxsIA78L/HhzpPa+04olrxngu1mBvTMFqiFNZKGuA3DFuGg6LNmhRm6/t0POFCkVy05xMSavYNpXjTrSDYUKEdDZf5gULy5m/7rieffolnzoBiBQphW1vSJdqLw0ee+/Qf+qr//NGHX0YwUWyaw3Fdhlu1b59gAuuMqPdwTOZ3thE2i+yp3gT4GBL1EDkAyQS6iEYKGbQFZHIH58QwgI8satuxqL7xj3/Du9/z7tAfJNwKSDi0KGVyxfro8dZ3/sD3xlNaHSs3/Cxkc39GZaQ+24tP4BqpT8EwikpMSDzyuAvPy6COw85YkNPIx09236DHkWsMRCmctkFRYEQ7+wimJW2yaHb1wCV5PJXG53GqfbmKMd8cDsg3+OIx6E9PbTEao3zc2lGKAJhjDtBvWZfL5hIIAWLJAfmGu3wDceB3UYR1qHpCSQTpHkkaogmYJyeAyPIgOwS3QEnieFxdN62r23/zbX/13gvDyz7jji/abpAVKMc9PkSHR+7cvffcy17xkt/5NV+3jEMSDlqCQLsctPpmZBcrMQ1MBaOklcFGQMT76dzKjgBvbhA2woPk89CjUFd374a1w2EYIWqHtD994tUv+7wv/fKveM/73pPWVY8GydK+3ZryGJN9xWE/5D/459+CAeL6SIzDBpADSzTB1m/5atkZPrMzs3F276GPhhPDm6cqQdOJiqpwWXKdsqoEBpPClyHCgadpRKBY810KZdSurTE1snmY+r4fyE4KLWKBLAAhq7wkgT3wAe0UJd1g2xdeA8iSQ8wI95LiwmegGaFuAQDwBZ9RcB8rUALnX0VVfgXNhnLD8cKajZpNoJYIAhXSElzqohaiVuochUY5PBceuNv/QFcRND3E3xU7vmu1sbtXpmQMcoPEzuLK13+AuSAQcAgcL1S8qjR0LXjzhhhXnwZuTx3IS7J5HXoXDBm0u3GJpz09hzUoEc+Fe2zj+wBvvqLpKA5bhEtJQOFbSu83V8aGDhQe0myNx6GTh7sNRUVPYFtYJ4YJC/FSWYFdMtAK0u/ScpxhB+ZOaIHsFHf8ZOHQ2kxaUU78UcCKBtCuyMSBeFApUQfMSwtloENb2PPuugWmWLAxuopCCzGTLDhmIddnRxJ+x6/wCt9auB2esDdGBWXcFAiCgSmrirpxZHBaHsQm+fF47vZdvOPxiYuk2dVoi5CCjZCQdmNsskLdbpHiw35bImWVtmFBXZ5GIJ4omfvBsEjQ1RjG4u8RNOKqV9mJ475XHOYxLCjGdNKdnt+hQGxt4nXrKpRFyu2MGXuimCc/ZLPQFkYWGB4xQfAyAB8RtwBRkmBwY4T1Vs9mgxb4lG9wskmQ5Mh2qCsAbXAXvpAF86Le0ajLgLcQiiWDqC5K4g+RhTPceMQQcjtlrj+QDVKewIYAPsX55tj5cxp3PX+SsEmJYrelATgu/3NTf7Twl12PZetGEG8yVKFF5KG5bx8a2oM+sZuZQO6rwZfYjUgoY2Aeg8B2u8sNMyE0UqroRmUZqa74CxdZlN03oTqj8EDTyW6ZSIkwm6noKu48hYSXFEVEM4XQw41nTGmgm+pksXSZAmPLwC12jhQnMjTYBpEJYJjFZIG1OHTOVRu4DVP6DAvgRLiCVjsVuEyjKl3WwQGmFOmVGFJbRSuStShLQsm2xMSAwQopPxXDA0zrvIDSZI2OJri7B5/5mi/5mq/52g+86923b1/0/bhW/a0jYjG/qMquHfK8BvNl1D6dDpn1eEvwzdjMc8u/iWQv5Lo94xQmPcxdUdVxXg1DK3+d3R5r8yXahv5EFBIweKcJBwCRDqf7V7fKo5vxiHx4okeOZOfrllTrun4+TYQpdAS4uXt1Ri0d0ajR8oqnX/E//a2/E3X9IXl87lskWbzfz5A/MayW2jZCq3ESMy9CzeYXg++7mKEWZoCPFpD19j7My2X34TuQnUnivt5zOGw47FvvVtkelzBw6C5BRylPS1txsI6N1DVeSJ01b9wJiCv5EEFZ1gVV0GCnallE4Meg10acOkguRxJC5LIEieWj0e5FszdB+kNtR6JE2g4jkFBTkSabGESpBxZQK+AuILoPtQqWHlfPRQVj2/OzbZGFzN8yT1wNj9KkYDcRzsUgBcgw4syd4e6T8f22G2DPqEA3Ai6sWpCmQa5gE3LRdg92YpjkEuFOGYNVT3zKDjUxwDfJbXIVYBLLKEZwVsxJwcBS8AYXmMFUCs9eJP3ckpyUEe7RYHyQmQiHwvsPaTyVlptbDhRTPldAXqBspn4E8BgOpuYjZeUvAR6yFfNQE1yyAFiyLUYszmtTe3H+W8LrW5kkhHagYAtclT+5t18OS3oBiHblSGryQyAFYrS/AkCmlYz2puayANZCDzecLIiQcYHcyOJjjIQ89bBGtK6z5X5ECJdyo7AqiNJF2RD2iDl4W+3BHJiOC2Eezc6VQgEkZxFqTGeAH/sCDXeS2+6sDllZ8gVSzxgzSAIHdPHJtXRcYMvQIu6ZiFxx2uabXXg+zhc6SlnkdlwMQaiA8LCWGl26rLk7W+OwsDHBUvwsw1C5ic/qUEoSQg8OgoTGjj6jyjCwsi0VDO1XmHFWkR6GOm6bVxQc4gSQdIcIET62zPLUt1QNk1Jp6ZYCrgbx8k6UeXPYDKKO4rHQbMeu7vqBXTBh/lNSZW0BpQk8Bu3jlBbrcXFPlsfu5nzbJhboDIkhLvERhSJIVCLFVofbRUlehk7RYKJkISnuq3bAFlUziUrA2AhQmoEZocrwndX33+AjYj6Hcm6v/ZzP2s79XufjYPM3Wk7ZPDa+Zb3eq+Tf/NLPRcWM8D5dA6TXlLMaLPZ0ft/m5kUI5Wlsjhf8C8Ci1FRIjqocu7MtBaZBQuJx/hV7YhT1AUcTiseqqZsaO5SHCskeZw6HfKXCzmMfQ08EbdOJm9gPsS8nR9CnkeqCNKbGQdNBKqDbEgdtG2fgYsFIeVw1jWISE6FEAVPhYMcZvjme+/FfDBcAcSM4c+En5laRVGs2/5tf+7flrYe605kv4cUXR0lnXcXr+VRG63/w+Z9L4gBXO9QDv3gGGei0yljCUoxYTIxTD0NHfhjcW5p6yP1UFTXENMs83iUL+5Oq0ueSSLQJakt48rdvQSqp705aLsal7GhPA9f2/Eu7NnjZhxPdQu5f4vZSFmREJLncZqKXCKc4rwPC1PVt0saCBvwluRkYOuAL5oyWoXVHkAxUdgFIEjiEsE+2W33cklYwVLnlnutO4nAmXCBUmQybmMKg7j3E42CdmzC4LjqZuUvp+HE4W40B40/hF7dFGoRILvGW4M+Fbs56J9T9DuQx55qwaq69QTly37bnY1N71w9gmGgFqaMgCNvQENCVn+49ldLLSEzUf9Zw5sHvI9QrgUkYGRJb0nVdFt6FIjOkxISlV644ui5tsBVIMpIVXjx7RPfSK+EYD8nk1cPGNxKd8RtgxABzz3wLgc4H4cMYwEewdxrxHnURgFZ82WhTDgimPoUBS2NKkll8aacMSKU8kWsQvADMAQoJWUgCOtD8Rnx2/FCOGu85w/PEAJcYYIyCkjXQskB0MaSwcwAGuGVFTfZ5Uo0NSjj8zaOM8LbIph0E2QrpWo6Sz64Kk7CBjYAjhQGQbE8v60YZQiHHdkSnwWUUMkaqAw7LCXBBT8Cf1QiwcbUTF7U3uO3Hw5GMgZUxJC5gzlgQXDuhNstiCSUz3GMZKEN8hKvZcrAh5UNk3DrPXRG17nmuVh757E448t89B66yuIQZ7T6b4FH0U17n8Hpr6TBFh/rq6rl/+XO/9MqXv/75T92r02bcandXp00Z18vSP/uJ5/677/h2DT/x4YstoWhlwzK62LOsZVlgHIW1O32jojiStiQLDgy7M7ohmusDiZwjfOCZFKlwSovqZU7XevdAtX44J1H75jf+97C2q9M5yapp7JgCOUXSnh8MTz/9ul95x9s/9MF3LumjN0VmKj2uwJpMQO/JoTiSKNSKnEqBHmW2s8cDkWJ9Nxky+A8GaK4qydcxPEJurvueaYjrnlN/ih7NtRUI6qhGKoYzjZYZ7dy1HZi8dPOxbtZxAOXy8hD7pE5kSx4cc6ULz4en+chnCrenrKLDz1QV4I6kw4t4lghBtHNxQGbsJmmPwIDKb0qoe2z96kAMiKIdhAFuHzqJ6v+L8pElGn/gLT/8mle9kmgH/ZhhNw924oa1OA8feN8HvvVPfIut39OLRXV77QQFAz7uy5J8IaIsghatbfCy4WB+4LcEJUcPXHDbiR2TragPPl+Gjs3zfmohXGTVrbpMepsB3/293/L8C5/KtzZiWklx63gLZrPeKdZ2/KzXfPZf/vG/vsznhx5+JFq6tCLJSpKlmJKoQ0FpFjwCiSUGuLwonsVja7tE1rXvjIcUjAJWL+N0KC4oS4QTaEFK8lX+DVLwUVurbgxpEH+gHB4HJ6iZuFvrxdlIefWJXEmITQRyA17B9GQgoLv6hUSiwoJ4uhPcADepVIWX6hFDXNDkAvyIBiEWH8FnhShwkjuF1/QVaUJJo1IGVQA+m7cAKeZmtMgavspAUGEoO1APSsVorKG2euzuMrywUkUeMwgsEYoCXCWUfGuHW+O5r5sw3IUyza5fMRcZrLEgBVJCFvwEr1lqAHXQ1sO1CfUK9hAaLsk8uGW4ykruT8XgM4SxKI1PXCJ3fwmspSjdshDok0iE8i0gwQCeD3BB3dxRhWarjw2aAssAAsKKjWnqjWUV79gxCIe5rsjiacKetrQHLUs0YAJNaP0EqOLWF22pf8FJ4IsBc8tQM+VQIB/xKdrDahc1tgHgxilS3rc1aQirNzPWjm6/kBlxc8HRY5+wuFTdwpAQAKpu/rnutY932TtbfJ9siBGFhj1leAsumF28AfgnZsSfmT22GEffTwL14bNkFgGCJNFA7k/iHiAkTrU0q9qs+Tnka6S0onnkAtBT3/FpfCvHYFJbv04krQ8kUXV8RhTmq40Yk42kee1PPSXWVhGzdq4KEe5GPlDj3QQbyrwPRWQFRV4NY4BwN+iF23rtlY1Q4MWnHPmNDJLySYDlXdtzgYo/WhQ9XrcbRpsR1l7u6OocJRxGhuDCKfzEjQuJJx1AjnLAKvVBXPwC5LlVVwOWjMvvIGB2t09L8V0PC50hWI/ZONpX9UU9igsnhO3keL5QZxlGchorAUiEk/10TAoQwJXNl7huDjMSHLPhXeadu/OCHCCA4Ez94P/wPG4YT72PMGE3y4T7qbk+aQxGkz3S6BQ2FIFHcGOsQt4yVBLXqkaQakoNTukdNx8/MZSwzjaBgGg/HzO+aZBFAYjQpvOUod0GoAcPe2wRwyMB4HOMY/BsfiZCvrlNg8AJ0cqHkcFyyE6iHiM++ABCCUf/6A99//NXz714/eD27Yv6eLtd3eXcuzuRa03XpzNjKpoDUzuUKMR8INz6XhnoIT9p112P4D4yJU/q0OXqh3bzBQcpNAtKeuvyaI2MEmUXgDNtRyIjq0cEwOGQF3U3tYfLwzj060zF1DCkPVE0UEIhqOQLTkmGiyK9VWZw5OsHbZE1FOQ3/9lvjZtq84VCyzjklFrjvsbHEt8yvMQaOs5cMTEYAm4SFgKm64iYRmeQe/mhcj82ijS09vKqEJ+M76TyZA3GHtLQXhHTdksa/zkCLgAr+AIx4veYkgDAuEZ+sdqAdVEU3Eg9rJeM3ZNwPE7JUIgr9+1NOHWxdQsECDZ20Jg2pcXWUG7kRmjJ1Dcakvcp+jS3obkt56vWyrqaLwh4Ru2tCSnuRV6IlAEMfRjMOkQChHl5pCLih2gHUSd7BrYVsa8nvlNpFtLBFU+wGHHrMgRZYEuEufI/EwoEpJASbJ5dYis0RD6fQBwSqwKGOipaEk/BKDwM3mRRjmp6UBFyRJLP7vxZGH9Poq5rVahCsR2D5G9LVuwbBoHAwMLjccAB0macY088PPoHHtpYwsCmtNoOIBTGXdWWqxNRBD7zD6+gw36Y1CDLuDFJ4BoanBewWTK7Q76nhVkTCFuSAS7AjVbAGI7cLCenJh9oorYFd+vSwr0RBo1FGIMRcMEgNtFwErhF4lPRGZuRFNaRhCZY0O6TrZZHE9ZFDY2k5sL3Pt7vyxDmyQ2TabkiH0UksHlyz9EIwAHIG6BHgGl129weYQ6FHIaZYgyZlEPi17DeC0SD/+hgxsEYmT6jROUKNvMAM0NJEJhczyJESPDJbYHylBAmkHlPoAkudCQ1SQqujiNjg6cw27hooNpUSfiGogxqTBWSxkpITBJMjUYEs8FA8IGoQ0vgaYwxmDBbWuSUA0wXMtkKR+jkqVIjipCMZBvRtvY+/sDvqQApxsEp2tkeohHvY8b8rQplWL6YT4yFD+Bw4oBxZOi6gShAlFGe4MLurUjIvqlX5wHicIWF2lO4+cQnVIuqAjOMH2/kG6mwYh7l1UIcMxm4wn67IYLHL/7CL2vL5dSfbx0ro241Dq/6KyTwY48+8e/e9V4iOm2cT7pekqin82TbaoIX4nfAx9wZpw4GCGaABRQqYF+ogi6g9aO1O/f96LEmjCYsuoBFi7tiPdcQJ1kCJ5/N8H/D1MsjxdCQAlBJM5Fw0ZtgI/UhSAZloLEFgii87UTNKEkffvdIfiJXggh0SOaIUJXsssRQMCw+DZ7BT5Qtgw8VovxHyKGvdF7KW7e3ZfjER+/dvnx0mlojHP04w6QPc1F+8t41VeDikZfCHXAjSpQxVUg7dzGt8LqsKkqIoxDqGzBw0zB1khDy3tHl7n3EgHwgi8pjhbmgV+ZaFB4y4rquh4GRI040WdFqZSnVVSoQNDAFsphwNj5JWSwD5ZE37sXQ+zQKVuFTcEeCH/tXiBlqKSEVfiUKGF++Ao9AspyDFKID8QYizYn0Bw4FLZE44QksTfYBoUC9mz+4sziMpyVmpIODg8v4FYi8S1OYHTDkOmVeA0ZELr+kquEvss9VIEjePpFoJK/gk8btueNC5pELvxQdwIQMwcmENp/D4SAevwTnfDgLGcdkrXQkDvo+jvsWzJz3Iq5dfrcvg/Mhe5YTKqudY3UI4yEtsIJg4mGCjB7AjkfbfEIxdsCNfBwkgPAxsaIie1wZVmz2c/g6GT4Dl9Q3kAM3uNRBvAodjpoIhGFTLMRP0hiYU35YVvjGvAyLu+2Bgh2LhaWIjfi3MwBehcM7lrkHNCg2eNgtApLXCPUC+OMs7UYMgC/IU+6dwvdcA2cq+KVkMLub2Ul1rCUvpGTA8IUlxuxKMYYFcgmSsj5QhXKXIVMXmbg8OZORMoS1z4YURUnYMDxwnbiKix3656oPH7HZyaWCPpHdSve5GRFO7PEn7WCgeWzJNE42nYhB0pssRvgRUIGLEDREE3SD0IU3kO6Mh1ppYbXR7QPOFCuuBS1mgCC3giy8kpOBYHB+zXyZvAe8cgPVcVhQjrO288XD5CRF69yOTNslwcMxTY/f+2e+P8734yHda3B1g3RsE3F6rg71sx//5Jf/tle/7nVfsl19GqsTTQxBieVTF1t6MB7wCgDL6EmYJHfpiywG1bBFcagpyUZRUJHUj7ymXOaMIy7Il+kcJyWZk5fD3ReL2xff9Ef+n+9+5/svfJkg082xyvGyiZP+sEWPPHT5nd/357IyWbK9inp8DSneBpwGNx7PI+x3AKwwqMfTUqyKBg6LDYEFY5Vb5nHXDRA1eZtbbgkU4lClSOpBWJpkOqb1mobNmKMnoGB5D07es1u3Do3nCbk/ayNZi2bul/O9rptOY6KIhUITpHXYn0j0eVQ1LnXJiYoOqiAGcso/YUmVELVMzhAvkc86UC5dat6JHoApLn11I/mIrs4gxXHlvgnSPj/c+vl/8bPPf+ruE0891Z/Lrj2d2xOlgnsQ4fdfeOGiLP/Yf/XfpHM7b/k67MAwTqC6h9oE6iRkDllAKfPJYMmos4SNzHizgD7CQ/amhlqSSm5XofxTV+ryYPsvjREJfLpYr37rb/3K177ilc+9OFQVgdDfbx9gx6SD22XNsdqS5Uf+wo8xeyGn6+Oiwpsz/2j4stucrdJJYd4o8fb2NOae2BD1yCGyDAOBQrGApug0dfmznWRGK8JQH8l495rdoMRA3fe9E/tMpSDi0bNZidAgjCKqYequQI8ooV4JgxZofOK6KYaX2xO+HggHkGNJjwAHMPkVpogLvAVF9y1G+ATmu42byxCYEXAFyzyAA0xTBnN9K4muh0LyC+MLaOc/CbmQi0xD2s5/2sAWzygIVn0+ZZPOQkFWAZFyJ2KY8OjbAe+g2yhVzH3qOgCoqhArbrlNVgqYjSGfNco9bozbQqe0F4KTewCMG55vZcEzvp7tDnGP1G4BrEDuZ23MkIPnQSUIuwrczY4E8Q52hc4NGRnNc7+ifOXtbgsbUcJY2PsZSwydgRNk/AHC4GtGMZqnylKyAo8379YplqJs847ysrwVyRQWX7GApY756CMxhC9gWArx0HkzhLqCBopGJbankYOYDZ9gKuYthFlH4TsIEH9T4YyUJE83X5Bh+5xSRE1mPABkWFNVp4EL7gkKG9xBOKgENQjzixZCuw/dccEiabCcZgC4+adVG37gcd+WsolQoZSCTgQcEcbNbIYR7BR4Es1w2FbP600KsSe0J0hIjTJDJh3dBaSHgQOrngpuFLqUA2PaEBNuecprqT43Et2ICNfSDQtibB23PrSWuB/up4zj2CW8Dc7RIo7cYLFTJEmVPa3dkRXHHqGPm1KUVFSUade2g1G32EYCsl1k8yFMqIn7fJeZMDF+KLxhj+U0unGg4HMMGeszNGNHaUn44j/qlguVNheXsIzmyBVQzE1PcmEQGoe4ZwHYAxerghgsYI9EMXA0Z2I0l0IIScT5MXQu6OTQKNTL5B1EkYLH0CyJPq3PrzIwqSkqxja7AWZN6hSphn3Afcih0sOUDRyKwTDU0ZNAo8JHaEAE/ogbJ1SNI7CYB8HhY3H57ukVxAwqAFqm6k4hZAQ0qQGpmkR5IsOWKEG3bAS82gPCljRlZQMh128R6YAlPH1p0p1gIixk8w1x+B9cwX2EuQc44dDx7ktf/vQbv/GPvuuXfnXO9wf3XoyT9RA1vWRRcWC/grupPohF8YwhHQ+Hce6Iv3bwzZRl1rgwsueIDiQduWo2r8tFcZijcfTFrmiJAXGDyG+a+u7VfXf8kvvTAD8r0tr4TJKqIJIJVjMUzJ3WjnzCN8QfamDY4rmf4ZGXtxoU9m//4t/2k2/7G2t/ffnES6iPUKekIhqyDQSRYo/t2OF+gg5NXxa1SxzUh9ktRcYLPEOeDz64rRCT5pRJ2cjucbXAqyzN/kBYevXEBxDaVE4rpAWUu6hLVbxx4hZcfEHskeWBNfnY99Cfb/r1sG8KwuRBGkS4gIFBCZUiK9tzi81OVy2UzPbxshZc3+Y14SIgEDK+TUBaA0Kb5dJ+/gPkooB5dSNfYSh0M2rClTAjiSNyCH3hlhcfffLca6IKtQ9lJ1DIb5MDaCSWuBmXmIZ1GyCkIyHkIYZucCGeUenkJGnC581GW8nkyz7bB5Qgr8QrvAAuDI7f7CZgpB5WWqAQFOSQOrGXWux0uC2srqj5o10YsZWJAI74jTRzS9kMhEDkGTryThTcfDiCCLaeRVuZlD7IPM8MyapAZSFVAxYQo27rXdybUJS+0JpQBh8IZBIu3d0KwayFSCQTRWPfcuicC4wiSeQL3zAag3dBHDRw8dEMotIHfqpTYcdqLXCMn/MJcINBhPKkIKGS85uJnKWe+/ApRkO9r3bvI3sWwZS40hd5BvOrMNEQWFUKBcP1FbMCva2QHWdFc9sNyo/FHi9zh3ko5W1oMXW0Obof4CIkBkzj2WeEIt8noEPN2zxEnLpIMDNQOD5QUUOgmb9Qw1gwfHmoS9wwYXmc4aZo4gJcmkd7I4SIp5uNbTuTvKG7TLQwYGakzWDtdej/oa4ikiIw0GirkzLUpLUdPOmcAIUl2dUhm0x3E8FdJG5XJFAzYyByG8gyTtSdaWAYRhMUQ3W4E4wI76Bsbzo/lEJpko+xMOoQzCBdnix8B55WUw2QzPAlgtnAxO0iuztriGdvS/QiS3E0mQ85cs+BYEqAMBkKBSFBUYT3cH21tO9bcLu1clBqgTh3S+eyDvWtx558+KkHz16hxrM8umwaENNHwNblkctH3/HO9wFpTXV797HUgSjPakQHaUXUZgsBPlPs1Fpp7uN70IaRiph4xhwe5BZlnFfUCte9piLxtaI42rfbouCxkfq8R67Bh3xlT84vKcIlkQE3cJOpSqTD6ICGy6AkuId7JCXfTFHlqCqgRJVnohMlQeW5GdxuQ4HdlOVYnnoJpvDlvO57CCXhTQQARm66BYY8AhfesjTbUr/7HW9//nz18MMIuAyZgfmbi5rJJFfL9cfu/vb/4PPw/fXVcxIU3es6Fol+KJlSCcRifTJ5nNwNzl1NOOGonIYWKmf/1SOsfMyBKCBoGDoXcj1PWT7Kyc0p31gEPIxh4y9ZDLuiwnlijkwKtoIfCU17nOQRPAoMZ3qaYN2OzcGuQWjlwLwxDclARBHIEJNx6fMyB37dBBmajdAq7gJEYBNSCxxmPJhli7fwaAkjEifcYMNV+KbCJLbiit02l4E0WA4usbmgiAGuCXb7E6E97PkIU0/gk1Cu5RG5Wbg1n7JBBNK6RCyLQibI9W31e7QT1BL/gxSKArmNpx3jUGTIuYNbpxhVJCU2DzW0Pid+dnBjJw3JIo+i0BExao7LcnWMLru1rQhGgnaqFBLJn1DpSMUin6EkCHnLeSOV4GNWtbis6kNzZPbzSOarsqsqZcpuMDOvxWrPdAjwi3wkpLXUjaJQWDAu/V3VDbSDYSuwqIoMFksS5fYKBQSsWFR1qEfuio0ooCKVHJ25GHDYdpxySISgD3QCzjpc4Y1YBViZKv6UKsOc3WuO3cwC7M8IRm4O4kESCbgJkCJHsa0c3dUT+3M57gRdAmGgaIZA0AXAOHWQP3IxQo5hY2J79VJaxgfrBpXxObQhrOBZagrYhuet8B9+gdkURC3h4BZzSCRqFlQhhiV6oi5Db3Ki176Y5cBaDL000suyInK0o1WYO6A0EO0u5RdgKHfz0KKe22297zO1eWhHGAHbNwJw3/bX5fFO353+55/5qVe/4XVkGuOZcEOL2W9RCeEI7/719/23b/ofGNOD8bpmsL7ECvP72I4FEmtG0Ty1PoIYahZoL2TlCWoG7jCeWpAB8KUSMT9MsqBQhpYRzsN2jI4FuQtQu4t5Spbh2775zfevH9xFLjawBXAhm7u5ii+HanrtK7/gZ3/xn14///wjD7/80+f5YNLn+2Gf4rUwhzAElSoe+64sG8o/rgcfKT5o89XHHFFZK9UzFFPgWqVm+xHbw++EEQgD7OvspgAu58nhaX673OAd29C5Yu9iFx4v9nJZOh+viD2vevW9RztRUhb5qTvNbvx2lR2ghirDdVwbJOghpUDt7CNIRC+/JR9seeI6ty0vBSEN5SYJ7XEveYIwhNQn+gFvjctDtx4iRn/gz/7Ioy95mPCet+6yLkScrCAw67j41V9/7zd83R+mejy4egEaT+C4cBOSAY9Yfy2hGS6L4gXuEZq6Pjet9lYkEv/iTHd1nrbYTUEEk9uPiAqXZOaF6PBRoesH95j+N/2JN33k3e/K8wNJXstGIBF7fFibPfns13/OX/2f3jYP+0OPPrRvwx4Du7+5KyI8nULk4C+XDAIhTOuD7y8CeOGvMq95KMLpIBIHCyCZYsKKnFiLggWU++5jglwKTpZROAbXjTAbpVvJyYfIScDBJTuXtKTfFYoL/GYOajgiwfAjMhRWNvs3cQ+hVmWYjZuiTKSQbmpw+wzB47sHsD6fDWnHNexUuv0Jx3tUpIvaODvzRG3MC8N2EcqGAZfxBVDcdYUR4nICkSrj+aQ4HeFTjJ1kLzzFWbgrPPJBb2D+8s6R6C7rEg6T+sCEhgJf3XPhHgoILzjERTzz1y2YuU/QM29wHf9GPiOl8/mUXElYzEUYwos5U+7gSsAFtA0KBN+YLLOACfTVyuQjYTJlQBmu7qohtH4JL8uvfA+7i5ZpSgEw6zxTzOUP8du6ZdHMq5z5UnQqyA8GStIqkAC+1s6+JoB8pOxV4fEJGD5UCPgjYSFE7hUMAMf0sYjb/cXVdUMemL9RekavLghKfQiQU4ZAORk5WZfkrloPwwrZESIYkSSXQPSRH6J+GSh9ONTNwGHRjWJstsb6byItPV4HtXOzpAl4SFiwNUFK7mIT89UCTHhSDQzNwTOo3HzEnENTQ/Ij08XOPsAChpD/NujwOea3pqBPmbPk1c3G/NMiFd5exL8RdbYU0gUMxe7Wey4CnwjLO/EO47xZ6rS1ZmmEBvI3+cDUmIz9xhtAQfsoG30jnPvWCIGtP7fMLE+QNR4oxSTcgOdKrY2fHOWKWKWucE9KDMUXR1n3GkLE6LL7UZC90+hK47b2+orJ2yDDjzbaJMsArQwpGQPXVF1wcxeN0E/em48xMMoV5a0gYt3OE1j8PJxP11XimzgAI1dViScqn085E+N8xM8RyplFyFNL8RfeJKdm36CxVWmFDmJkJFhdHXKKMOZTn5IejgO3zqtvXCMuuIipvYOPZAix4sMp1A6bEXAFAMdZ4J945P7BTeSE5G+L6qomuZn4MPVSN6SyGT4yF2o93yqTSorteVLMHa2K6wuua0ta9ERJKT4xGiSYqUNc+avOGrgWtyaQMH3X9gTvD/3gX6ofre5+4sXb9S1K0jidLsri0YfuAGfD9fXqSZwSFBfWIpeJ2q6HYXguowd36JK0iNuRSuy7J9VSGHJPHwytdguPM4bdYduD+/fbqW/qIz7P85KkwFfLNgCxaxDzA/8EjKKkLIqL5hYx0p5bghXqBlWeoTt8HKcPa13u8x7/5Ft/FJ62j9uhTtMO/J/5Xmj1IEzKvKGQwWP2ceqkW2SGx+MTK9REdy3CPEgdkyOOZ0/QAIIDoGEf/k7S0ZeqUFBnshelRWQQ/i6U7TkRps/DTj032xMzdgLtwhHk4GhTHl0TTLNjTqUHFxfY20pSb3O4A3m8VXVFQoB9FAC7RAIlHALsI+pFkKzwcBD3qVjWQReIqwfvMzbZoY/iuPJg7NmKSshJK4eRxc8WwozKawDnBB3GpuB5biKJCdEEdyhYcgyBDB2a2RlcRkJHYPJjlkR8Yz9uHPkKnwCjEHd8yR2MnmBKugkWTMEiGwhKgUgF4YhY65SvaVSWAPvJFl6PvYyqNb7mIBEqGCrsbqByqUyrvPZyRD9oCYdeZ/QVfH8bW64fqgvccT2gT9zd4HRXdxVxfQbnFkubK/s29u5BC1KNybtkskF1mCplAW5KXHIPvGaXwQdImcs2znVZc1FrJXHhbCzxKGIuy+UJksjX9OAyKzP0eBjO1ENQIewanHEH2Ogz3qE3VfqonWWARNV8vhUFWQXjxNNUTVHAJNY6WVgQ5XZuVa2roxOzm75kKACJPM52lQoeyX19MI6YU65Qi4AgT81cx5GqGMoaXhTa8U0/jmhpmygeRmmYezJAml2dz9QXu8ykMKGbpoh5RgXCgPmi1jpRs3ICA84SXpTEzwu1Fjc0W3ykJMZfZabIVOzh33jKQi11fQ3WhbupiXz84PG0Hk1oXEW+qBFwoBwSumG/4cLFNns4LpoAn2ob2YLdUS4E1w/xQVBwGZ+xJXwkcPZjmad1yoixcpI8kYyBe20LqEE5j3JuaUYmpX6BF0rXbb3Bqj09SmJgSs8yQS7vf6TQSncQqI6mIpwXQygWWHiN3DlQNBnWi9I6ikDS9XTO4+h1r3zy2U8/V5HjWzT0A6aosrob1vJwebp//xOfek9cXnhuJzzL46dXoh/8THc3yVJpGUXuifgUWfs0JAEUCisTQ7APd7zlyfHWJcTO8QKHgWfcvICjg+wSk7Yjt6kf7GPBQcOMICR9NxBeW1QQpdPIvKQu3JK5jO6miYbZFkTYsgDDDUSBqMiRjRRlGAIlGOji3/DA0IJMoq7vgY8Mshi7AAo0EZHr2Nu1jbZuaiHr/+JXfrk0130Qy0f2tox5DKexuMxfvLr+ki/5MoofKBplJUGEJwmG46FYe7cduAmDIS5LjUrEBB5jMXEVflQ3R/udCDIoaeYWXaAMZHTUIBQ+ZgoeIbfVBdUCmLJ3B+zaesDr/IGEYrYCFVnkw/XE9EgGbvZuBL+gVIgokhJpZ9etl42JmEQ35dXjCjOuP/TApt0ZAp8YtWGdF/DVlbDbbYcRQ9JXvmwkMjqmIN9H0+MxEhaUVsWFsRDLwHXipnjPqqR+kwDEi2yOX0PJM9tkOaEH5AFcJDY1OvE9GOIU/nU9fpvG8E5Yckzq7eFkmMTCTxi4Wp7eaBtPLeHG4YQbuxHSmgwsWRfIZ0/GhvdyEIm4B6hj3lI0OB/EmGvz/xXz2ghYw9HzuE0ulJe1m8nAUqk20VKg8fcdvi9dsrMD/6Kw7QMYU1XwGPs9w2BvGqgMWwnJ+tGH1DAXqEuxhh0J2rvH7GExpuVyrTUOFgZ9FpExCXUHUZp6cgSgTBaVkDG4NFghUgHzPnXKzflPQCbMaPE1fv6Xa53kG04g3wmJglzms25jrZgfaSkzE/9TgoPQIFnKg/yVAkIUESB9a++Y0oJzbSpRS7C2UkL2h7OBRwGfUmT1mqgNFAEf7CIyk8x1CQw5zdwHsCPTmZOkVBC3P0h15SMAFP8iogyMzCPVGA0MfFaFm4vW5PCwAp8xiFwoQVXCJwCdlNTZ4zla4747Y3AuzTxdtewG7morKsQNeNw0ZVNfyE1SMksULqKwxWksgU/fGp8dSIS3/tD33m/7V7z8pdWwz+k59xCqdW+HW1X94Q++58u+7DW/+6u/Ko6uq+zoQQx5qPFB7jBC/eBZVE03XTEJu1aSZrUeFgKpCRFYBWLH/j81fKWoxW4PtPbO3TpA9iFnWz9XSdoPV48++fTX/Ce/8yPPfLRYy+NF1cS+EndaB1RFyo/24/d915/lQpclObgZH/sch5fK4PMqLFDldTrto7yO4N0cKLWKUIXkQe4Ncj7u23sLew2QpsHsp1YqcGyuoUd2T/xrqngZkwceor9tpeu10zpe99C3U3uNZt+27nABQ1881ZivYfd5L6OGkALvISKEgcABdhvqblbV+db28EqdYQIBsKWthCQqQSWizo3JxJeZaevQ7awEH0AUZRDv6taH3vf2X3vPO55+w6tPM0iiLoNUR2vfFPV5vD5k83d/53cykWXe66aZ4qFYkGwlZYt4GMfOMkuZwDSMLPdoHigi2QLmNlVFZEInfIU/wIcjCZzUY2Ik+eO0Jb4NLJ98KaIPk8/Df/2H/0B0yK+G9uKyTux5rVsFXUgY2aMP33r2I/f/4c/8zTj1oKISRocZyd8cEiNJwO0MpqxqijYlniQisvjVCKkD5KMcrHBlITwiZNZkGeQLs7oRD8D26DQ0IODuVsRAIVwkAkX5FHSI+YGw6zgIkkUJRwLoLJKWEGgU4s5KwY+K0tdBqtFVoKSwjAuPkPMAoiU/LyaIB3zY7YyYnFHsBZY0nWWRdqLd6C25EQfgfIAk90fZ+QTXrg6CTNqASpAkwgrwyDdmMIMIiReZrzsDdo8y20hSt1/hG8wOtXOPiDvIAVJAj2veOjR2CTBdN1G4yCsKiSYiqCjmNioIQ6bEPCgFXJmxwQKoThBnhiyYW1XEMddjjFbdwvTi5qKetwHci6LFc4MQfgt0lKjIHSuXYURJhN0sFLhGkeZOKwoJl6aa8W8L4h715xOUbjUlMAJSMGuHjozCY6Eke7ZUU0MNlFbQK2WOSSL14ftVlnsc+bz3UwdzpmwbmYxAGWgmhbIdrTgDgCPwQFASp8yJ5xyRjM2t9/aSSGoStSA8AAQdpAB3Xwb2PlQVU8f4/FD4Do9ldcsAxmA3oJSiE8i2hQALcC9Mh2bElEQaMWglK8EVyzO8OnTHuX5UpBQw+5rTgtBwbRyRQAZCAIlhCtw8zqgdIhiuLzIgTa3EUAuwHNJGTVe9MGRuanRSjZg/8eK+sgwubl5Fu2dU55Rsm/MMJMP5QG5ekB44PFTfwI0IWHkgM9wpnMyMnCl8rY/rHcyN0Id7MVP3kBHZNye5oiu4+4TqQ+3YImaiPuywrr6olqTaIKauvqNCGDsyiXvaSfZmMhg8R4V1yT2OajeDKhCxJD8tw7P6PjeLSVdnRkR6ZDXMM49qyTADrNwVj03UvUpoyVC8Un8Kt0a6+knYLG7yT+dwPhZzRi7CvPCVZhV49YtnSnBvvj8K0of6SBLg4jy1vwtCQ0EYdFqC6dowSVxd518MyAP/XBHk2v5VlzkIIYUDD5h6nruLZALchzq0Rfk4KhUj8ytYrg1BMl6GQJwuwyA2QU/J3NATVXhIdXHB4IZGOB3MTsnp2v4+jNeF0IF8zs73r8ri+H3f8R3vfOc7z4MndzVJg3keXJ/ywyG/1eAXqAIBS8yfPPxyJoCWsNGP0LBzyhUpmW4xw6CRlXRf6jwnF7hO1ZRQc8KGIRwubl8cjvM0lWU2nTzR0GYvFSlBWhNQi02m0delffqqg5Jh1dI3C/hMzbYM6JT26gQLXLTB/tmf+3nf/aN/idC6/cQT2965qgXGr1NeFL5ocI7cvqjm8eH5AqkauZlFhxIZ4jWwqH+JaCYDkwAADCWyksQgmXdqsE0A4NzW/jYRlYkr/Sa3boMTMOEohWLqOHAYIUXa7B7BS1y219d42MIyjVHo4iBXuKN7auxzm1PcDRcj+sL3lrIKu+8JbrxTgsLuGAeC+RYpEwIqNMalr2iTpSiyburCwwGkMHlk5eNXjKfKfSZh6keADn+FRYoYA9n6ID0YOj/xFY8JUGieAyVuXNcaNiYIbNCECcQZoQaOEWsICyWTZtpvGgdcDueQQ7Juic+G5T392q/74IZQAY3YbCjgAmoeo2J8DB6/Ct+er8HsBRx3gXpMOKzd1jbVcFiXIincNcPEigNC1wIErrncsVXuviYWk7Qo58FuJvW7KkqbdsBR6ev5pcaZCtnpk76MybZFMkfhVFdf/6lgdLSenJqjnpi2bBlm4lAQLUSJf6fRRBjzL2wIpqpYxA0JCEWdskH1mHGxy1cCKVACoKsQQHjAAquhnqm/jAoggCVMI7x+3lC5bqHSfItv0OHeLeGJiZDZRRMevwJJciQgo0VpcefVfoBPkGA4Ys+aSzapBClpFALMa/UGbxGoXdvhJexm56/A2fC1lrqLL84d1S0BGn0hGde3p4aPGLzqhRLiCZogLewhi6mw5ClIDUajGAgLRuJ20wyrSGmIBlOGnPaAKXyF950rxJNRB3XFDOCrdd4UYQenTCFFy+6e8mYnDmymUNtuw+SkF0DmRPAASSlsUYNDSHmoiRwlXNXjBohFBLV6EyvzPS4FSRf3pqUIB1Ua9MYv8R16mXk+LR0JBWpBfSibmMJEsfcPBWXY/NxT3ahqrtOs4Tn+gLRMOo08FG32JWBx2dxq5y7Nty/70i++e/0A5uWrD2YsHg0p0L0WDRde/8H/+c+3OZuS666n6EJABw+BkfyRBYXvQCV7+dt1CH8B8ttXcWE7bZoGF2OusYX/Ut5n6gif8KzAsCsKhtm2I5TcLeeZW5ag3qCTKbru1aFicsQY0Q/qwmOo67BDGGcB9LkWxW1BJ4g1099XRE3Gx8mkFSZASlGs5awQCqae5eTqrWNT142WFyuiwkc+bFt4xGayPvzwEXv+63/0s4fDYYy2sV1E5mQ6LXOR1COBtXVf8Tu+PIN2tgOApULdezvCcHXAlVCndES2xoz6ZWvb8+HYkMDkDpjsUkmcNWXNkORIZYErGQCC0ad/yMnFVy95uJBbmmHSqilGvhMxogHCCWM4d/6CzoPC8kW3ncOK16oOb22J96EfUWJwRD4Im8e2tToQO2FrKYxsHT/xYWm14EfsEhuV3QRIbOThZgYvLsW0JPvgnwIDsqu4pxW60Y4KpYHy0cgpA2YwqvD26cSlKf5TOecSuEwyhs0bzEDgsHQMlZAkWfjBtiHLKdob3xRgJdEUbDQ2BMxJQ/JM9jyRWVj4hBQ7RUtkY9YXvkDFPfhp3iZsqPbFYtx83aQCZTmNsCHsQRgxSL+LPoCspIhwiomk3zV3yparYXjBF5+Fu5iW+I06hNW5MZoWaugZZ+QLQcZ9qXVMp5STM03mbNGVerr1g4IbFXXFZH2iWdLoPtdliaTPtm0Ei9CuIoDL35RbMThPeKo0pIuuuqIz82HslcdYNqR87PlH8Cru5lNGHt+YpB0aHdh3kiYOw3DDr2UygRlhAFsEyJK6YuQmMx8qfBp3okwz8LAtZ/A4tg1cBNzwsqu9hrFPzKGfKASw+tJzYZFITMcElueR14Qu0O0LZ9z+ziTxn0v1/A0xhLgDKJQSbmOxDUUI8uAqFF9Hq/uAu+qG+uCmBvcT4SRMqjuiFEhHETFzYlbSkZfNoZHuoBjXvRt79BBYm6KtCnnCMnQorM4l7yiuLWjzOlzeeXIc7//lv/53f8urP+d8t39x74v0MjuEupHGXbT8xoc+/k1vfNOw1C8+e6/e2mzKls7cSSIVE0QNIqE0z+Mirk0V8pNsFsBx1e4JXNBDc36u6gs8iKLIqjrUef5UFBGT6JNoKi5uwTq3oYun8Qd/6M996uPPo5wg3P6+TtxhnWRTvr3mVU/9nZ/+h+fu3uGhzzitWwXyo4CwInHpevOEm6mUJKavctxGhAqphGHHYfCkZIKKIYLAgFLf9x4IEDeXx6quiIgSltRP2TGN6jwusdMQ1/mUbpfWRarFesklao+Gacrq1kWJ+hwnACEae3xKhAPggEhHNKGouT2YYv9ahguRxsVgEkXTzsGhPIK07elsx7tG9BEbK7UMS/nwl1TE9lm8pL17ZJKuXeBHa5R9z3f/DxekdwXsouxUjJBB1+Cy6CMffO/v+sr/tHj4MN57lg8jhzLkA4GVrMPQEwdlWrsBwbhw0yrS2LaXFzETfXAEqrFQNQrCHjU72Wn3dMLZBlOFBIF+MXuK6EVWjP3d7OL2H/8j3/D2d7y39Wm+qjpeTIC3TYt2XIenX/3KP/fDb02X/tAc753ubfk+LqXr29Q5sn0meyPmWzN2EZxMxjVLmZX8jgQkWcgcOAjpAMVAQ1NXuc20DK6guyCEzq+SkqwkoVyEIY2HjnCypNqSY6KgE7ex4bGjy63lct+gByVLwNPu4QbCm+tn/FNKSbC5zkXVcEOxkteMnkO/F9Swl09Kk7ykYNjIgRHduQ+7sEeEbT3hd/TyXNqtMXuFxdyglIygAVBFJpBnGMJTkEgbqEkSWHnoDblzy7fyEx7YK9Q2mzg2iUwy4nkaUEkgNcFu7VxPfYdzE0oDqYWAhrTCeAm+yENyIZcoBBOFIZGGmCD2koyQr/DDrAHTdslqtLX3HhB8OcViHkmYiIrISKndHlpCEMfUEAJ9p4bhStEzQWIAqXkNFS+gI5R5eBqoXtYNagXUJt3xKTGHBi9R7MCWEt62Gz/GRmgR6oCtebQGzN9FkWVwNV2NUuVHENuUgjoqc+z+WjUxAJU9L2uGBHsE6fAvCOSSEnCKN8V/jGgVZ8ZIXIxeFD6NCWTDiOryEB4S3t12bdsBHJkZc+E+Wq6XdeOAg6kKMxOzTjNeBkm9NkO9vC7Oxg7VY0MKy1glaltyFLWkJOEZB/8BYa1xDuHuEAlMzBi7DRtrjPZZKfPkaU75giGE7c6WDEzMrZk6qc69XcTKooHSEwH4S4PRoR1cLlQg8l12sXjMJP+zO4TP3ENB6R9U9T7NoYYkDmAM4A5Bj9sxPqMnmFDdtuu4K4EGdpGnkij5Te8DKZSGHeCkaBOykEoGrL0xflnYzN5JSQzgdm35EIMIy8X8gNiVJFtACHrJAIDTdq0zLqXsUWYzGJ/C1LhteHJ8HUbVRVFU+F6L25rNfPxaZRYWkLOYyaJOyR0LXJLVqPDUGkkRQm6FNxJseEqOtxma8B5YCGQKIWFKEN9pXFYps8Z9ogehzV97hCA3Pk0kZQYfs1iD8J58ARV0vQ14sfsYtBvegovzEbcVOGV3iysv0e56hGIJXlilAHpiujzkBA8UAb5pSbeflFVNvXFbJCawys/CFrBD+RC3i7Mq9oTgaGnP3/CNb/wdX/blH3j32yHfV/JVu7tkaeLTJFxyL6oM4nL7SNTZ7i0b25HbuPengehLowKDM1rsURf1uIz3T2cICeBqpm5z3RzsbC5LzzWRFC5F4n+k1VhXzeYDxnU7+jbQrCrx9bGkaKNRRCVQ43o5ja2vwqC09wTanl+fTo/eOnz6wfW/+sV/kpb1Nrlmo0A0T0dKMiqU+oqRyrSawIN5JGdxOfNyetZYpo6zcoq1u1ZJcknVSlUYerm2WwuwlxlJ9ubTuDFjqP7IsMFfCRbKgjtgZnvIoTyHgyZTIhBOllVVBVJ3iHzf9OPJFHhPeUCJoiJOY3XwhRGkrqeQBSUPz1tICkFQNkYZ4JqEHOE7Uj6kkyOTjMkq6lBTjvNclLmbBJYdoPC9sMwNnRDH1+cOiUEEMk/CXEZIPJY+x2HvIOyNDEUI6eJ7dkCgsDhkjRBYCFx5ekxBJJsPjW1Boh5gRQnCE9AJVdmY8Gpz7gEbwSpYGPAgd5BehXsu/J20wscVMI8H9fmoZZoVsAoEGX9eKekAwJYe3V2iZnXfHaU6xi3uxGPaJC+AGvovgYngvxjCxNjSoe99dJKY3JPZVb6Zj4EEcBrXCpCFsEqZuc/3uauH6+5LIZDbAhiGyWbVHg3n3nEGDCL7csgoiSed5qPuA2FW2CTdqffcFCNS0Nw7uayjm9yIN37pAjkUwrNiqTdlhdvTZRkpUeQOtvEY5oD04FJ5PFDzIk96cNvm6Gs4iaU5mlbEgVCCE3bfT0RoqqdIMP7KPJkv9r3FHnGN9OHXhByuwt2UU6dIsPkKIy6P+aNDU0EiS8SY7HDG2Zhv6mdmhxU8AWSDpfzmQdHCvNzHx9YwW1M2IBIRRoEmdP1GnqEqwoteXV3kw8T/PMV8SItmqTtKQtzhI2zN1xATuIC/4UVUK1esJlCO4RH6etuFHxtDNrKYOR/i5pYShQ20Iagt/szUwEH+ZJsJjleoAeY5x89lAaDzbWYAOmFsBRTo53vqM2ZspCqDsQp6ICU3p2GsiguhHwYWHlFx0FjaRIcgWmuU9oXKm9LJrLjIQEZHeX9ukz7f+3SLSu4GF/OZv7X47b/jK+t5PF13iMUcu0e5usP93sVF8xk/93P/BxqgOTxGgoxgUeVSBaQX4/vaH7cJ23Ym/Kb5TKXIqwICQ3kd3e0nJPWDj0pkZe1zP9RjwjNHFTCuPQg/z7IizMx9j9TyAA3mLjiFZSQrHNENKydTk+VQGYE2j/CcTTMYGCwFzhJyza3fq61MIl+1D5ydPZkIBe7NUQA7GO4STwpbs1/B2OD9Ns3OW1Hf2tLxX7/91x9/6qVlMneioh3GKq+aImmvH5Tb9oVf+EXxToFYqQqgb5RW8KNh6xOMDmQxzn0EY8kdvOLLNtZ97FvyEbaAIzcYItyT9CWSAMfNFi2TlyxSS90psNrUiyxlRAJaxx4BSQLIROEdBxZ0yrYtTgoBvBOYh+xRCuHGaEKVjutVtkuAAZUqY1jD6zjE5pkLY6CZn8Sbb3gUMgph3rSlIoNC2H3DC5AQtxO5HggF0w94xb9BJv5rXbp2wIqMhqTAGDKrATDBmX4mBTBJN0qxl8GlvsaFwAlElNwlFlIJG/lrA5hwuel0xW1HttlygMx38HsZtx0iuFNVlMR5QC2HB9ga8Lrb1+5CJghFt9Ds8TT0cj1zgwj1yD/DyjO7fMl1YKiku7FHlKZIX5+uVoDxU2wCqoIJ6ALQA0SCq/IFPknGcduiSLphAPdBcn6saMM1Pk0OBINhsU+QGboYfwXRbbuTeKhhUZx5eGGwxu454q/DKj4djQcIDIIR82/AFEZI8q6b3KcAJ5GCwg8p/N4GdywQ0jgufFMw8BfGb1rykbgsM9UHihcxAZVwqw4cDybDBLhP5DuOdt/Ow0QYnjsIXKqJ+U9ilUgz6aAneUG2QwSGZSAKuXgeturJuEY0nW/GtB75AEjlQnuawOJAtbAYDdtrRG8gNDw7gnsIf/Q+82SQeQHO40fAEm8LeAQyDoFyUpJAEKEScwblygVxCWjGranphAwBjI6gPpXhETkFGUV3Xvr2tGDDSCXi7oAZqHHBw6yBjQ1rv+9/6UffdnX/6tGnn+q768OOiI2uXzgt9vbnFz9x9fLXPvGHv/6P1clEkTzH6QQFidxsCFLbkUfhKlDINYIR2UZsugsDjCdIKAqQNLQXJRmomYYzVQLxMbQ9kA1uzVDLyB1AA5DYdkvUxVk9Tw/e8Hmf8xVf9MUf+OAH+6m79+Jz537y5EDP7c8ffvKxbh3+7o//OJIAYTAUQ+q7RsjrZe/VFMgz3167rMhC98aFPXHAITnW9x3IAPNRyG0rgXSoLMRde5p7abx0gRmMCxGTYXRzm0CIPERtAEcTCMcO0DGXZT6frreOgnIxEvdUK/6ypwyooHvIO8/NyA1+H/Imy3wbfViQRrcp22bPSajqMrwoamPgblq3KUkZL12IATf2rRtOwFcetcPQVg89efXJT/zM3/8nr/vsN4wnd5tNnjeSTvFEQV370/MvtN/3Q9+VTVM771XUwJWrHUe7fbosKqDPtTwPpqAY58hG0sNldTzli6Wt+L4kDDaUbb6ncvFpvqAHXemMSo8QXNNyz4YOqpfvn74/wSn/1Ju/vabGXinpPCt2mUjfbD9GyeEVr3rpO97xnl/9t/8mPr6kjMpIvdDPbmrIgTi7dXjFZ7QjtDj3LcuSb+JV6hTpIzXIy24+g97KVUboCqmNHXtfTIxqFw0L9wybu6NlOtQNioJyR6r000iqFq6mz8yuLuvOQ2CBBUAxgqe7wZ85k9vucBcQ9RocBu8i+bPCNsw6l1mDliOBCCMXOccOH8EgJ49rJNILSqCtq2Tj3i6zAqW4ZYJAlIuv33SBigoN4YkX+8jcGM/L1U0e4E+IEKxAIzVteOzdY3SgBAtBAkcinRiBq/+UPBxhSZGn2PpIyqnvKRLNoSa5ca74wWTcfLSBtJOHnISHA+LV1S9qOTcgKAlmEHfsxp4A34A/W5ajL4k+eLBsg/3Q4US3jacVkEnrxgN4CVfYBQ7CCKANZcVGJ5xXBWEvH5ZQOG7wIPAb99KWfg0tb+mNq6ohtZgpHFeyl0j+bQESQz6gVjN6W2lmQXh0ms/wKVgeOOdmI1/BbCsPKgj2uJyx9Eleui4RC6/oqwmneNIqg/TkAyKNUVOX1GnzhnhA3Lpolvo2UNv3kavNwK+c0KUaBKxxQEll5KKy0gqnhzfJKfXtkORF4muzVcULisVaik9JMJzYo8iDjeGD214XKXgOdcUxjCcXhAPhB55t0cu7Kd5UaUqIAepaBbXShxoADhWPq1wLNwPCKQH4216Cz5fCcm1BghrcH/HGqIqKesOtIvmFMaZks+G6uh9HgeH70e1nUS8df1A3bhQZuWNal258wIouKJN2rv/m4N6hOiIFnRcwRi5Zuw1ywlpejkTBxiAso8doqBqgDqTzOWcVPNmrRiFXlrkj4GZGoq99p2M/oAt8TYAEcbKXiWwCS/ArasGkwuZhdYXrZJ5jRQqEJpB1mfguwwPUPrbq28om+C6zgSRYFPEdGYwf5MJ8n7TLS+CMggvHI8Cw7LK0Z98OzMT5J67cU0BrPw8tMC5hF5JJSz6M8tgRIYQo2ITOAI1E1dDoBFKIBOrRTaNtgF6QlyQKQ1Fh2hnwn+JtjNAAZzEW/pjmHqLi3ozVN87EMwyDzCWq/bC7jP3FvBCTZGac9t2LDOvv/cxPna+u7n762dj9wnHRlOQAFTG/KPY16c4dqHOSC0MjYNbxQ488klV7WsRMP2+K07ntIXD2O4aqOj50ecnEx74L8Qel7zVyyuzdR2qCur0LW+5XD66TY4FALrIS5bADMkVJAYAdZLnb6Kxba1ZmB9fzsNK2l+VakN959uSjL/3xv/aTsbpmGbopL49oCRCmKmsgxBemGHNRUqh1djcukXQugmFhzE0892Nn99/nhpSBzNyNzUUCBIbtOsIMjBNZTr7UHkpt+w+6hq6weaTDBTHuyvC5nbuq0XTqDbcpkUd1UWNIxk8gVZV0luS1WkRJfwIWXCLmg/AQ0JiyR62q4NZqdQ9+MoRiT/Kj5iY3+3g0A1iAKyePW6ESMRPyzxexyD7Fd1RWUYYlB1Eb/ofFwQkpL5djyhHKaXXTh5jsvjxrA6PSYsDoyC/cbAUcgfS+SbTngwA4ridxUB858nGZ1s65oAMYzBI2ZILW2IegdCThQVysKKIyVHfhQlBlygs8mht7wKGoy4iXxEccyVYSjctUtQ+CEboF0xUS7QkI8qo3ny/g4uAGJKhqKogz1nLVAEHgEhAQR3qsM2VpGPtw1CdRDRUJNT4O9sAFW9924CcGLKHWh7yf+lB6mCuRhNK2srsEGjAJylAojqwnAl8BjEABd4YKcyWlSBjiy4cAqar43kdHuTFgZbuX9KfMrSMU33IHsRzH3nJu2S8ILGUCJVQvuAqEqUAhTC6Qw9XFHfdojIPvUBP0vTrzAmAYjWrPd/mRb85MRSxUqQ2whpvAsXfQOSC6b4UIBR6ciYHc3KVRjzngZ7hvBZNdEqSqcFNVAS7gBzHCcAZ8nIs11eXfHgNDH4FvIB2OzkV8qtwdJlsFy+BDKDryCzTCvAH4UCjiFi5H5yC3+JbbKK0RXByjkjDUbcwm3CGG3XDtwQEhQp065ZSiwxUzGCUsR8lIINpJ5c4wIz5U+yIXTc/tCDlfUGhddWGfWVAWff3WRAAA+O4A4uJipEdIYURR3kIfHgWhkFM4C/6fopl9yq+EJ1V8eK6KqAqSJW+gcfNv+4ovO1wehqsxP9bIuev2fuce7I6JPfbSR3/9//7wlmaHzI3ZRFc6H8NuOXkQkUXN27eZoOZGF7UgRDlw371vosWw5JFLL+5IB9+4qqtznt94Op9985xK2CADwcg1H1haPGcNS/kmJUCJgjpT5d1q6c4loo+ZIFSSZJh9fAfiZUcewYgVIA55ivIitjGiOJDGzfGg2bfpum1169j7XBf2i/J9Qf1ucX2ZZDD/PS6oRvWHPvDBu1cvXhwOUxcB4ai0LSqmdDzF+6dfePDY0y+v60en+xDtokmIKeZGyUGUx55VygUgPTtCa4I85Vo/gYaGAHb7m2m0JEPXUt/wJlUP8KR05gXByS9BS9yS+O5FU86F/RvUAGaFpZ3s2Sg6xKJzhWYQgdta42hIjlQXYDRjsKVHZO6UDsJKYCF5cA4Gw4mgHyFBTecDoM1E3UnjHIFtN9YXp8JOqB5EJZ/m80Q5QW6o2SlhhG4JlNC7YAG/H/ruDMfivswqx5t41ibJCGl2T5rm4daYwYdBgPd+Gc/nkw0AiHASQ71cytuSOit8uhwLhoVCUgM0KdOKa90QlakfoL/uP6eYiTGwW0krf+Ueuo2B3F2SodXXJS/VwOQAP7T3DWpWclEHghADFOUzmHaigoQbUusrpEWq0zEsDMCdE8katX0HypHVlC3SrCpyd4WXmMLqFHiNW2ljDYBfIP2+2ZpCQYC6z3CZ+6EDjtVNQXUN08jPNayrlElxED2I9WXwaSYE9KxSXMwBd4qJiiOchFhgmHaEQ5UnuQkGeBzgOy/7zav0uJyBz4hkx1lEKhVlY03kRwXqzrKAw7NZPwOepbsQXOWaLfzRfnk8cDlsgCHtIO0baRd6YR7IF3p2kCRqKxFTAlx8OEZtum8Uz8HyVR/UfIDNwxGWMfSeAE8BihiUzg0T+mCisij7Vom6RDk0vMgj4hIeUvrmNuETx0CILd8eTUnwE+cUQRQvg8QR8zRQOFEE5DUVG4fAPrgeSABgAaUTScUfCPxpuh7j6jNeFm/DT/zYjz/59JPkrD1Il8ld1csB3cuH3vGh9/++r/1aQvN07657WrZjXaV7ETcNN5CQY0Zc6UbIwMwVZMSRD0XgcVw7klRbSrZN2Q6Ht3/JBBNLlgfYHDyj3xaXKQBwEDbLPk5XqOJv/pY3fvIDH8vq6uLiFn5pR6ho0uTLdG99w6tf/f1/8W2IkEcef7nbXH1zlHFbNJnZ4VlRFVFDWCy7LVIyFBOBLMacuxgm+Hmdg9KbfDXO6+MBUUXmJWRV6ht3BuojmmiDHxJaFclsS4a63U/t9f35REZnTdU0x8s1HmB8aalzKAdU1sPlBdwOD1NjdoodNBFdJ7EoNtcqiQz/scZ8NmyXXGHUqOtsHaO0yeE4/XCNvvUk1axs6hpSv8TR5a2H9y379j//PbeyY12mOJpSiV7Myr3Y4qasP/C+D3zhl3/+yz/zi9rufpMQHjhjv7Y5a3OYSALByH+Cv/JgynkYSJGyrBuQEpGMy8JuIBdvwBI84cLL7mOcg2rY1Tx+53lk26Qvo/jO7cvTg2cfefjx3/nVX/2hf/9r1a2ddG6y2pO0ugeQp2LdX/LSx37gB3+oAJCfuLNla+4JTIQHvCM7oAeidl9Gygd3Uh6hjtesPtZY5TeXNODDWcVkcYzYD09fp0DHuEa8TN0yjIVa2pVFMtiTN/gPLjgnTXVAP1AmrQlzNM1D2VCS7d9TYQAZUEFfrJCiGmxgwCApBVZahsOs6qLMtPWQkXEcgS1COEPW+pcvYHH/BAzW1goDUVJUOfXCddawpAd23wgBhs/Um8SeHoYkzBciWla5DCAlWhLrol6ZYZrn3di5rwIUyykEgLe2B69sOcAp3MhLSGZlkQ/Due+75nj0MWwqXOKDosCLa60mhVjHN8BJG5NJjh2gYHYtFBciTZn7eKyy3K0GhBIJOAPaQhCVArykgle+VRaiQzzL0u3uh3YN9AMTzBNcAr6Ja+CE1mn3YexdYBqUe2ZsdbJS3TxjAT/jQnHZFFinawfKbFnmauegUVzCYMYMnSlQr/ULNiTLZxJkamefUJVLELlWYhJPCoaEotRRTCpCnXySZc5p6WPS/JmCXdUNsQ1o4lbChYSG58FQpRM2eaayqtCcqjg5HVGVkjrwFmo3Ndf8Vh74Pk78QCjCPF1qcDc3g0GmWk9Wz2rxAAUBATaVk8iUK5Jc/uE4fDdBzg1BcCVSVk5EMkwJCNimbfJR6tAiQRbyFZCMEFjCa3ZCiwynkce2aRLrE1G2WWWnbez6kTHz8xsJBfCduxMYMcLqiBdcCQZQrWyy5RAOMIFPLnzcxhmlMC2LhkFTuE694rbIK6pkWVSkzDxSq2JTkaha51K1B2s32hkjl7JD58Y5Mb6oa67CELgn+eiJmFRn6QQIDTUhQXJYIdyCFAEVZRBp1p5a2Dk1VQqHXdVylg/BhiCVUcVUNx3n+xQLd4pURBXK0JUk1wFd2l8prhUITzS7bdbHI8kZiw+om0dFhXMZI0URDW9vmOh02R+GUBORGdoGDxIcNs18YLNAcuPiIJ9JkCBI+J0nblDEuTvhlSlyXBTSrAxjRODOvrUbmBDuKT+kgBv+nTO5GnpkAxOFEZidoLvrFQoeCQQxzJQVgOFlDkRe5tYzJoXLMAoOxYTdi89c3nrpX/sbf+Pf/dq/9/08aPnTg/l0vZSZmj1UYrgFZeXy9m24/tXp+u6L96zSa3K67tr+XBbuw6oPB8gFepg5TqNP6UMEiF83VyVx1xPiGTOHbJWlRQqbiZiLfwAZfToWnJ2mCgmaxvfvdzu2pLhUFxtMN8rqfIsaSNNFFd851seXveqVP/9zPz/1Y33xhF6LJnyLZiWuodTQK4C+G3uFJfRiGZH92JU83SDXCfdR7WA2wA5ccD2D/4V0sMGM5HNlgTBh6htamC+7nMyHiH4/bSTC/vmHm7A87zu23a9o4fKeSqlC2WYjlHgCpAcomiUUn7nRg4CFcRPp9q9hPgkJ9ZuvEHYfmpuqYJxFVTI1Eh21hwrqzqfTuScDKvlrDApwF1MBxxeH0oM5PFZJZoixHXTohqjXQ7Vzh6OPpor+cHLupRBx70bQFT6Sk6ceC9G7/RtpzTyJVd/py0hdcZV/KDLFWbkuCJoTsbC4aXA7sSpgmZCi4dV9wKpNAOYaoB7YDntFqUZuM7QAkTiun9uTvXnCTs5D9gFRDB89A9mTaRPauxsxMIj5yQXcZ2enhGwihDyuiPQLmiQs8e950azkdRIRZgCIUGVrG/Nak/in0pXaTV56JgSEPq+ayh6TOOEbUvgTtRwORSWGyYEixlBoAzFJOAfZ5HWMFddU535mnriXiuYASUWqaQn02ZeQwmUyBLyABLfDQGhyKS6y+LwYf7CRg1u5HGEE6Yjd7Mp4AGsSh8jB2l7WDooNHP6MqbAGZQj9r2SQVOP/xb4eWcaH8Hg/MftQAhRUPeyf+ENlW0QVA+AB18NP3ArExiRCbuB0bga0mDCW0HgR6xQS2Ml2JHdxg1dgIUrHBJ3CnYS7jX9bzmrCNLywFillh9AqERYbSIDZ85uJdOwHpHBTRqGxEoLThhcoyoepUYe6Dk0AnaxMCq9Ynd0Tx3is+kB8uL4ogJV8udg0uyEX0by7MOOpBMhEN04ynIqpMSvinA+aq14CpFywC+7nl33X53lBqTPm1wiSQQojA8T8AcQZ4X8ACJSF2dZpHQ3XZX186rGnXpxPVGpufOt4eUir5lBeDy8+8ehDn3jhEy888wHvVQM0zNHtNiQnrnQnpeJwldEHLk8uWE/JsCS3KFGtMr5GsUoJIJ/gszVhfcOsvsJs7NXhSLVpBoSwE9M0WH0Qldixi+appiRq4dujIRSQCI0Jm69C/9p0GnGM580REuIQJk1JyYWrhGUt3GPbCUbkBh0o3R6I/c5wMt833M3jMvIj17yj//3/8w8vyluHCqRY68gnxHHnMUov9+j+/Xuf/yVvAOevp77ZL89LCxgAMoyH4fUyAHMcilSWRxkXZlIjE7MkhfkExPbzVDS1DSLXViOI2Ox2AvJaWsScCV9ARyQmU+zlWEExCQzJAor8Bhe5oAcjbAhvjIM1+LkgvG6oSbdThCeRyUHYWEX2FQXmIXhJ4PA2WxuvQ0d9cZcH1X/2yVOw1OUty8EEJp9wBUkJsSOF4M1AhwCogg+MzGc18LZzAwYn3CorY9D8fkuKmjSXwU8jAEqckDKUe8ZgEyQFt7Jz1zMD5krEkgDQe4wWdoHFo1AyYxOhldxSwsZ4nDSoGEZMXKRj5GMvYJ39PA/alIsicckJ/mATEo2JDRB0EEBy063JO3+WiVlJ+KHqHYAkeUk8Pgt1A0HBZ4ywEFxubsZDo2/SkHIzbTe9QjF9kQP2s2aaBUCSGE7K7WvfehpuVbvZxEcIfIUXGpNCh13JEb7guuVOZSIWA5F1EKFvYyswjoZpwBuY0QIYIpqQwIuUGikXcODG3Wjo4JmwA0+PANsKcp4hK9i5Fhqpp4pBq/A0PNclfFwkwrvIxVX4H8qcVPDLElEfPOLPQAR4GaOwgSaKo086AcSByVOSQ9HFbQQDBuWTYIM6JN2HEe4AuqgyUVNELpO3BHhGDuO2y2q8hjVI7Ix/wQuPSRGKDR44H7UNk+AXl0mXWVVlHecygXmCznzOblF6duezw4Fj8BUMiE2SAyKHbyTUXIr5PCNby4bCsTbEzqIecWfQP/mHP/0bd++9/pWvPF3fz28/5J5BalcUEawf//jdy8vsW7/lzzDVZW11VMltZbfYasFnJQEWubt67C1sqPiE+p5ceHhACGZMGpcuMBeNC8d7Q6B4QID2X/ZDPtwUzTIKW2LnSoTDQJdrNH3lV37tK1/zmZ/8xDPZfpqiCSxJinha03brH3/J49cvfPqv/OW/Brtu3PuKj262ThC5c7JmmIzbr9PA/T0MK46Bf6pOXfo+weoIRYrdF45Gw4jEl2FPzaXaNT5bsU0Gsa8phpGjgOwi2kZJkwMsozlkx7qpD9u4drvr5Vt8vOE+crA8Bxvivc6rfFgIBO8B15G42q6hwrZlUVISmGiSlOg2W0CA3rJ4xukgNcryOi5zihN5664PKmC3VofL/nz/7//vf/c1X/wFE6EkHrosxL0WpFM3P/upe2/98z+YuaHNJvS0rVlZ1Adqm1RkmTqggSS15EKlt9KJS/lQ/GsO6Bh6PaYphIZoHCk2cnIknYfSpL5ilYjs+5YCvldU/5kQtYEVxT/8Pd/76Xun8wOPbe6jPp+TqfLw2n6dX/XKV/3sP/6FZ+9/9JB5yiciCagKJEdCtikOGBJEgqAzmO16MECRngRGYREfZAaRAUBLndJdRhEGT6hjAFSzJ94xDmsvdWElNxDeqkq8At+VL5Pi3o6MkZZEnvlDGuEyeI4vpMTD56tTnpABdlIAH/JNxqFsFovQM5AJopxvWlWBdEkL+KN3FRvYwiY4qWrcx1a+2cuRb8TVPg/DWWhLs7IuQFNiXZoIz/ORDwA0FBSqXbzjN5msyAeu2vbCIFwtaEzcBKHYwoHGu2+TqErQufNBXbkoEcfkm8OR6ck6iUyxlRmAs3tS5LAN/KaNQm8I+MK0045CT9x2wBA8lQWe5rvYZjDV5pp784lwJup6ISx18bVU0jsdyA/ArBVixqRBJW6K2RBBVGQwE2BGJFLfgWgYpsCFjOAfe4rWrEqoUUwOYr1p9ExPppBsEJUK7knhx9E5lhZsMpKOKmc7HFOSA/BdXK7pcWYgC4oYcBgak4SDVxA2uMuTg6PhDIoB7bJlCeg4ExlMEtyiXBXwRckadmF4PvzAnXU5UnqJSGWKAFEIPpGgTAFcJ9F9nMgsYRAEFvQlJ2SBA0ZDTDGlwaOUZngKHylzl4vFcfQ3XCGcmuHWm2GtSgoAc1SkMBgKKHQZE1BfCC4inHEx8iJxAzw3Q+eRDNRUIsOfW/RyVDFfx9O4OGZqGxYgsPjMNoy9m00h6VQzF5ao7D7QCBm0f5F7yCg5iYvLLEevNE0B7mHGoXURnbCCVGJ5xifF3DDIZFABQvvCQBDt2N8v8HvshauDDoTE+aBHBS5Zu1xfyIvQGdFHq9oRt6LkdXRVNrGiJnQDhF1qLllkwCyhx8R/UOTwHZMgtCFpfL4qDtpxWNqp46t8GunBLxHE7jwyxzKuI3MACKBk/BOv43c3MPvucCIMpoLfxZTUrSvTBAEy4nyKWJTg01Zbl32QnMQJczPnQe7E1SFAoiqBziC7mOhYk96peoA/u5Gx8BT98OA7ZWEu3QEtcBDETISiix8wnaOS7WAUtxaTe06e4uGuNJCBeSjiCzhQN3cUrf1yfvD81/+BP/jf/Nff8Cu/+itUi8PlQ54LIrahBqKmIQnKdIvHtg0CLQ9lO6sO1eXxeFEf6zKDi2Ng/HG+vrankSfNsSaOCDOCj083h7ofW1HbDeA+0uC+JLdpIaTGOw89hAzLQZygJvd+ePSxh7d9vjq3hYvYIwPHDOfz8PynPvmrH/i1X/iln/+//vUvoLlNyrh3pw3sUGbhkkddVNgJx2Ozth/lMmDMGt4bgI1IggDNkDMSzwrm83wJNCDgEx6BnUv5p4krKmSRB6Sgz5kCTpRAwG4m0KHLNYIEENjjGTdCbXBDaGWa4oUsCtYo0TOl1D/wKAwMEmVulCDQ0AojYgxwZzgj8UVe78msClUAuTPc1W2fLyKYJJeh4gC9xJVvvSWe3JU+zufTAy5LbJOEfEqubPDD+Zkv37WcCFPKDuPOJpXXEojHm0c/0EW5SxOEf10wgBs+spO6GMzeBeQ3bHQEXwkh/kw6k6Z2YeAFZMa8IiHq8H4o85Kbw/kYrHYBLhgO93YFwpeP5FSIPlgD8PXgJibFcBDUwD12A+y9BmwIYugzBb5JyuasXRurT+kJINBAd3SAPxQlRsWkMt9xhWxuoah5AaHEzjYxcToDI3Oxg5uZKV3wNh9oEucpH8xFn4Gm8xjostWWfISeA44yOPt2pjhR0w0uhbVdF7l1BkFItiQ5OenB2wSjJ9QSUG5nZ/aeZmU/VxfyQ2uNTSuMjF0Ij7oClMAcirfHUWMnSTv/CYYxcnvdgBZpnA5z6E8DulURHtSY8BmJxlcYIhwLb/P5CQxdJpkHla4gIonxFIFOCiIgkUfXp5N7RgR/D8Lkk64tkZ84I6Sb6kg64957O22KT0QX1nMSXUBvGy/wTWI91EHyWjgPigh41VoYIhQ5rh0V6lLQABdQESAkJBuj9Ml7ixpjDmsqiCHUhm1JCxNWghRiceiCJsb869pRTecFTESUCHKMKOPG2DX38EBcvu5QV1zqaH2Kc7C8ukBiy4J7UojwT32oUoim2O6RToY5SLoTWoUh102YHHMSA6hzfOCJD56WQILBKG2mZElNtcTHp+sHpMaX/tYvPT/osCcQ0V7ZmXCTfn0HKXOoDz/1j35mjfKtO8+E22ZbgHwn51xaJxci22RwACyAPdyivGerpVNvo6IZ2EjuwXqYtMAPKPmoojFFXBZukMBAMCfyXIYAGrqiQLLnmHXqhvP1Geq3ulaUrm6RsPHT9yp2BP+epcSzdqdKjD0TJO4Iep0MA8pKMsGWMLmNo9zAiCQm/Sl8yOIoXwvCF1pRN1S0+Kd+9n/9jJfcivrsUJHstorG9sF4xvTlqWt/71f9LoLf46dRUu5QQ9u6wQ2/ZlFGjBNyqBDunVbgA2kbeZoAIWisZPyygfGYmsIKqJUdbYXwZ6Efe9hzIX8imEPult48eB6qpXGAEZikKOOu1gCmRJ2vYhQ2yQQwZlKQw0biqqolJG68ck9x5MIsIOa+I194ku5VURrDgZGGo9+5SFTlRVGWhD48yna3W5q0pVNCo8UeGSamgH6BHOBHSIAH3dir4vfEjqJmHs1i+AKz8gAqRkamEZw+JwZDWdQwBANgArZL9DMMi6GgaH0/kzmQFnAEAKIQFTh3tR9KdveLJw1DrJuSTOG3JifgZuaKhbIUsl0WYMeAi3M/Od3YD1Y0mQufE6f4tvhC5TTdiEjXh019JYTNaKbPRYrqALHDg17WRx175MGhoGK411j32NSK0I3OkWlnHt8LDIJviY+G87UF/sSMshUaaCAKdp5aDuHdqB3KH8q4hs69FOmaMVKNzHQYpAOefbEJ8yKIfYof8LMEOU/+CHhQa6z0bgAE53ttQxGER7iCLYkg+XcPTbYNShDxP4JlmQdurUwH2wgxkY+PVjAHwo372X21h0UuGCthOuCte8oIUICGWXJ1/gMdRinjM4yQ6MTOFDfViU+7uJ8XMxGZzBqDgdraHfvyL+8L8/B5ICOpoKC51G21xTyuDfMZu/8SXeUYkL74pJHFgIQKjQurKCCdxHU6rPsweaAKXiO3sjqN62QFBtf90TuXcJvv/5G3vPJVT62Ae1W5f0V6sDENYv/ZT334G/7A7zte3Dldf6BwX0Oyzh3x1dTZ1EL/Fzc9oSj5Vlks/bz1+FMmTEqST9PYkwQoSZfRicZh7qMRIK3TeiEOXbGfK24X2m3AAMCGD0FNquB07znI4Lf+mW/7+Mef25rb2SYdE/XA6s63/bzq9Z/5F9/2w/hrLC7GBrfGe+brALA1fyYUGSyOCB4sq7zOfQ3uoev63FfTUmMALR/5hBqTa9AWbJgW1Z4osKkOwLDnZ+1bt7TpkpClVdYs+3C/a9PKM2iMFs8wS8sCc53wF56Rgur4eJpaEglpjq4ln4qyRkARAtbjOEMSZmWNZ1GGRYVyi4nzs4RJdQ1mDPxv8mHoOd/aPuFzRe2xOz/xtre2L86XhyOQhFpNp7RM3D2QrumHP/axp97w1Bd/0ZcO7b10H0nARAEC/qxtd7YtmZXODVZcJoJmiukDRhM0isw5S9z0R3gN6hFsHQ89mjebt9y9QknStR3RBYBSE3dyx660EL0s95942WO/7Su+4H0f+WhUpsibvCyH8bQOI2Z++PLy+PjxB7/7h3cfVKmZoIqPSMEeci8JpMrCfSOMBvY0t3OPTYRRiCx8ARaBuaEsuAmfZfyMazAGQMNt8gJH2PMCr1zQRO5uZgpgxE6BB4L4p8Ie4ibqT7YjBneuyPF0v6wHVlU04VA8CLvvAaCw9uQRuQathWdSA+GzcEs+b/sHKZGVfMuDBQAWiZTbe5dlZE4+gyw8pKN9yWjq3Cp0swQDiHEFSp6tXnxA/pvLFD3uBlCTK5BRyJBah7+oUQT0ElOm/T1fsRoCbqJKeJGCL/GkooFDnl/GPzHv2LfYWJznkqITgUrCuVTFRVz7BBkWSZlMwLaD9hdTjWARmPn4aBTJMdmC8CRm+In0O+/FzlGDk7MhJshwVPU8jVaPsOcONuaeSk8F30BOZrmvW+1GH0ia+y58Wm1bSkxYwPM2z/5L8EKF+XHFSp2Tr0iil2n3NJzdc0UZn31Z9Rh4NhHJetOFLfcl2TrM3D4BWMGh3DkMexATNeScBaLMaG62nzBWItjnBTy0pRhGz4I3MjG4CsCj1CDixDr0sawLjwziVw7eB97EFJS2q0ay7X3maj5QR+hC+ohgFK7RRWXP9tHlAP2NEiPToXREGMmPwTVWzieT1TckR7FPwjMQ/GA0Y3AiyS0Dcn3fv4euoRLZSHA/hHQHZ1JadCnzDEuvcBfmAddJssq2rUyfEWJN5kRN3iBqaVoonxg5kbnNQTyb0hAHQkZh7POAPRlAeSvK5rL2pT/8jf6jlAJ5ynHE6eZ+ZqZGwSJG3G5FRBAm8rqcgCsPBwFa9kFBBFh95g13BK/IBxlz77G+GyXfyMaAKyReTWUFdcEgrOb7HK+nLDMV5RR5w3VEA1+WBAu5OF4Q0pKnaB06CENMAIBPrrvxKbIPph6Wt/G3UeF2UBJUMpTbTVBmMgpS1XVXrBoOC3In1mD/yJJPSqX5vEzuQrBT4yILSLVG8zosgFfikwuSGIbrNi3iJ867U89/Uoys3Hh3n08dghrfbvbp5XVmCGZ2RdE1xsKNi3G2jbANrEAFd5hq1mzG7hR8iFHjUvrUnjqo4l9+20++/Mmn3/PedxXwgDR1z06+Xdyq1iijVAPTuAiLXFyUD9WXZEDfXg/tGTi7arupn88MfZmrop7OHZJnITLGZex6aNI6h5PhZOpmu9tM8oraTzQWLqNVw9BXh3LqT+dziz3zyjcKgcFZgx/moaxevP/cxz72sU995EPTML7ulS//2j/4//hf/9ZfufvCs8uW+QRyts0kQWEb28eRcJTHlRH+VJNKiJKWZD6MBpgbpIKalow2MS9UE4yEcSpX2IVO36SD43wl96IELHAQjNLt0FzCbHdleMRNwADWJGYgPmIXPp9tNgIAxLHzlVOBifxK0IGLCniBm+JOUnFbBhk/VNXnh8lr4Ik667uNCSyibxhHPg96cFeXAkIv36a54ROlEOsyA0dIM2KDDCKbCDMKHSlOKJH50jL+5Cg9woMbAYPkHWyTDxMt4z6VzYGy6LmRrjoiIxGXCrNk8fO4Dmgg5GDddi0NWq4oMyfPGJsCQMQnyaLKh4ZgK8FWwHwweKYYJtOto26gdT8gv0NGEuFYDhMZlyChO0b8FmUGyjpiwYyZU5VHa6T0VeJrYfaqoNM6t+d27KjvoPlu+8/jxg5JUVOlKY7ciBBmmviQcTNIqI2r2K4e5oT1OFP1EY1u/EE2Q+YmHyDls9xoL/N8JB0gdmSQm5FsDIHP8epbfnaTnN8scDUSH8YP4tiSCNPvxwV+FbLes0U8VJi5okdAKcIAnMc64QVMoqTJm8ZIcSbmzLahhyliL8SSmIKtFb1cH2fC4dBcFgv9S0lltNwRT9vHWUk6zITHQRkf/+zd2AERlSKIFT6TiPjGZu78Edys3UTxoLADVF1mACk3TBbyFvziv8IN9uhQVwQ2sDi5wZACZ9/AtQIQVXJjD8N5UaKlTqgdKP4aiN3A+KkHI26CpXp/Pg1M+aIiLMVsbarrmhT3Y2h+RtUgS2VAjLqGBXMrshqfOBgwkB9bXMBVEgicdmmoh85Pg5yjahpKnqzO7gpBPbdtdzi4EYCIyfKay5Ni9u/cTkBegaUZ7JivoJxhjyFnJfT7YI6kuKademrKNogkhadQMYav+d1f2T54LnrQYrOyyU9k03mGihCyx1sP/f2f+UegSpVcNnF+TMt4St0PH2yES01f+OMSc10fOUoLSYjqnrAn2OCYxK6/4I/kd5JWW1AuNi4pAsBd5QPpAYvcKoG9kK/oEr4MWeEOnrO2RyQZSWqSFXCc7XBocDYexlAQCXd0ZFHus41UEOIKvosSVuETWVCRAmAg5ansS1IeGrjsQiYU27xf52l27ob8+Mg298+8+6MXDz+x7giuHTj1qajtyBXGaEzK/T/7j35vHhb2ygVF6at0yIqiOBA19kJCjjNJQnntKFhI4i1sfLAlCuQa4nakoVUUUyCfgaLboqHriSHiykTK3cGNu3uKmZhseuB+0InxoysBH+JMX8NH4D9uHbRXjZ8JUN+IlWaA6Th6wDwDg/X5uIjqfA5s0h5ZU1Yh7rUvFgOuIdJEExSOOJOv2CmDAoII6m1YHD/kl5nv/pOYM08b5vFWVWU/ucDHJ/mNrVmLNum1kS8UjwSWZWq6vxe67RipJ0VcAcFFIGx7PK09OC2Dcl5mO2ZcYGuCjljpDqHC8+BwN9NHUOJgqErm6S18YEEkedY5IUHN4AeyPym1eJ6n5C9/gMgCdmFodltdJLa+20dxzdfnDMMK4TIXDXXN3GWS4zrBvMg+8n0dfSS5KH3WhoKjO1f3xcDrhvNAStv52Axpe1KuHsTgP9mJHdEVPhrUj+7vtVhOzIFRQA0ZEJWKSsQdKf1MGpuY3OJ6ON7CXThSa3cTEAxQhZRC5+PhuHuCpiVJWdeiYuqZ1iE08L8nfnJrai8fwG7AtDfCvLZ7sJD7qpBXDgAjTGsB25OdwmGA44QKi00GKAsgmjCI3BdHUF88MIQRgliCj23Jac7TsuvauqqAyNxNCuCN65D+E0Pvm2eTDB4Q68ZGsdqFJrmJBZfcxgEWtV3ws16vg+d5uybt6EENi1PYUQVjBnJtSfl3NBdFBup6JVvzPg6GsFCoMLe4WMbzFM0D4NONxeGxf/nL//Tdb3/fZ73+Dafh2k4dnGffm0MR3qoV9XdffNObvi0CgztCGS/inWI5QZ8blxFBgWXz8E/y0R3pW1MXcGbC2YdQgawaIVPtPnvk6U7orBwSamovyHARCVnOP8d17t2mytSJN0oubvZIkmj6ut/7+28f8uc+9VzxMHJynIeWtEqrek3Sx596+lMfefFn/9lPX0R1ZT9H+2dFgUKgYEvX3AXgOi4jDzUyaVvzHYMhsbgX8yUZoSf4HAgaJyqhr55znSyGuAyQUUoR8zPzZuq7ezkOzQGXXjTHZU3Pw4k7TQypSHuMGkowHCvKoV9Z318jtH0U1wU2Mi20xoCXprBbEcfnvgOrAlmkgEAIBQxiEeLMkMrK5cBinw8XwNleNLf78frH3/bTr33DZxFzyJFx8PCkgV+OZ0rqi5/4+Hf86f8+jpv+9Okqrn34UkmR5PUxqUqfQrVOgwt5PruhhTnJaSLCusdZriuABGbKXgWgzrauqog26UtWkX8rky9cfkKQEvHJ4jIqZkm6ayZy+N7v/4FPffQ3bu9xc7ydlcnt4tDundus4+01r37d3/jbf6e9/+zthx+lzOAjF8QpJZ7+pMDGfZZpaJOJBNGyY94jQnpJASMnBfJ0k5cCdVBrwZ+AH0WNccYvgTUtJAi5JhXAYRAut/oCSXvvCxl8BhT7VmkNUy2rOgcXVHGeG0X6D0OHg7GJ1Xfyyc36cABRyVeu5yqCHZsRnQh4wI7C/mly1uKNz93dx/9xFWRvmnwSmYybfCUofg862MJk1DFmQ0IcgfxLrlP3BdhF4c/Gm0YAh/ke/12WyEPG6W+SveAPNuWp82CZ20LUIyAR+EDFIiBJblDREzQzdx+v6xwhEua5tbT5rbr2aDt+cawIMheM4eRiLGgCoymBwWQYey6KZZyRuJXcLKq5SruSGjsGJKYZFF9S6KgeYI8VihfGWpb1uHBT+Cn1GVTYKrdCoZk8z4xYs+sABNpl2D1SwqNj+Cjjl6jYU1DuxORjnicTFcLjdEhDipl9Icg2SQIYYizCXBlMkotygBQzW2fREv8WRUSAiS4+iuNgxXisRKpGvu0k8sQNCIeDz2p5goUmzWt7SfxX6WYflw50Ir739iv5o28SZUnfdlwJ+5IVREVdVHykKAp7Y/Y4tuaIDiZEGZpMnJ9TZNw6sKBY5QNQJ6vltvNl1ygQBGQhH/dZdCEeGmH7yIcyQXa0JsAr2w6C0ZrBeJhymXiYbqgi+zAMUCHkDSHHiKs08KWwTOFzIW55EIY0hHsM+ZRL5H5UrGSYMB5t5TJYVcLF0ZTdKISN43C6ume3UPTgqqZbwTjJBQtseJuVR3JqI6wESjAifsN/MRE8LdW4OTwIcZugnSZKCxOnGLsu7DZuW7b8kUvYwiL7sYUNRPCIAOBa+l0eRrnFmFGGRpFWOcDgZExDoY6Q3GXo28jmAgIC+coDuYmA7QEJNhCwrudsrWQI0cLPjgeXU7gIXPF4vA294FOhx+g6L4bltthK2p5iBS7uphEf/ClTz0W1QSUnVhaC8hX8w8UaRuD7zGAodYG1kZQgLgHhIYLGC2iF74FWSHYmXoMv5DnaG6I3T6TgqGrZlzO1Mt7y1Te1VvHzV89GQ/R//ctfuEiaf/fOd134ToNqetCfusHNR0l63XXGEoqxXV98cO/c97fLy7Qu43nJo+zy9q2H71yCyd3QQXxh4Zi4KNPm1oHhu3MdCguT2sknartgQcXox9GV7jQae0HGBdJtOVzUnnm8LnlzGFufK8qX7MH961/6+V98/8c/8e9//T3//J/+q7/0F/7q7//Dfzxe5t5hkxF8l3IABvgGOsgVDiJ3p8l3e/oqNJDddC4DRAFy7lxz/mlMUcdoaH+iKIYxhi0mgfOlYCyAk4knbvXGilZwS/DiUfv8FZoWxjy4jkQkIAwfxsBEYcRu9uH/HsuehhYdWM4IyEy5kq33cezs2RFBsYuxRN0wT+e2R0yC+LiJS4J6dX0gFPg9/wEqgmwQ1tF9IoxrtrWHkguOd5Od3VXfrkImEO4yCvfXMWNX+cDWG56wLoMLIRFF0WcPQRb4rbqQyi0lprowU2GUIgNDptQhMtBYfARxhYOU5e4JIiRtSAQ1LAQAS3NozlJd7XVIuxezXOIu8wYECT3Mym8JXS4bypg8l7sSKtftleZzCRJSHBaZw3YgbgpQu0gpSvPfvurexoPVg/GFZdLU3jxqzeeeIYu7zWh972GuuNcmvl0GeD/eCV0qiTtD9BmLETjiT9w8ggK4Fdus7ajHUAfKlXFFSnKbsPWiwJYeiMaHGLeFl/mrRwbLOOZghB7choemvvUpg6rxZETXN8PBE5pSqUUZTVx1duOGJ/wRNESlu+C1lutHZQEc+IpKEBWycINhAa9iKjdxVeWlfM0qb5cDrc8URCo+Ql1JI0IgPMFkr5FQcretI8ePoOCuLYgUqVKOz5ignQc5RvgxqEvYWG0ICWi3TJwBgAk4yFaYgtduBRljbcQDIcIJIuNyUv+SPsvUOZTw5nUquuBr6xX65VtjuY5RjoHcxZIS2WF9FYocnmxj2kpcPByQGicCrmhdbQikUK8oRal1HtDIGSijHjGTbVQojjv0fGpD3+6RuwZ3aeu2plj13J+hMSM4NDJWcmZSzXAdN4FT4g85GRj5Eh/MhYE9ZCz3IGH0tJ0fDEq+zuf/+D/+qnnur/suPRj2FPatKtpWuf+ZTzzxoXe+e126+uHLq1N7b1588T7hnUwJhEr+7hN/2PhYH6hw5KZ7bBS0AJobHAgMos/k8naWI+Simy9JOvdUUeGgWjvU3RUFwCyKqBOnrsWS4ZkuoArLGLTuiSTtcfxA7G4+fBECkbSVPlCb5oURhffpkrMl+gdkyJNG8eoa/5JUtWsR0+wzkDAhU9i3rUk89uM/+//9f5fzeGjKrUcvdpRXIrkql6o5fOr9z7z8JU9Wjz+y3e+aqooPMooBUkacr+6iFAIYo/zBUp95JpReBCV+k575ZsDK7Nrg6IO9l2SFq5PMVVnhXx/vZJL7Xh2wZGQWSVEQjuHRG+yFnUmMFPOuoCITV9hjCPPLjWAuH8I63M2K7DabiUyRm4vus6+Adr45qq/n/wQ6ql1FRKyOyAqoiuzZVxMCI3KFHGu63oNVub7tRTwa0IvoXasy6VtoKnTfB9AIp82DUMwNUwlAQkny6UBz4JYu3SE52o4R2ShLQmuMWPdG1FgEasgHIoB/MXObmis1iGFiaH5I6JA+VGdK1/+fpT+BtnVN6/rQr+/mXGvtvc851VedqqKqKKoDpAehQNCiCUhjhOEwQaJEg901uc3w6s29hpF7vXbDjKAOjfGqgDHEZmg0RkBQCYgiqChFVVFUR3XnnN2sNef8+u7+fu+uU3DO3mvN+X3v+7zP83/+/+ftgE2P9uCJYSlnE6Qqml+Ej5yJ1PfNB/DIcPV1WkBdaDkJiYQK8gJUFh8JWgAEf5BUw9HpR7r2NEKH1JTYZV5cqZVEVR2ufXDxmxVYmTTAEa2wBXflu0aYJGTMYq6JkRlXoyOeLZlEMQ8B0HiBkxxYEe5e1DifDG/d+rkngr1SLXiR9fEgmSaGH0GYKmxcGMqIBqvhclANp/5mb4aWzjlhw5Pdu8FH0jKFd4E8sGZtuI9gqjvX8ZXauyDxHEwI/wLRLCXhVNjMCAk5KTO8FDqxWmjFJ8hNDN5GrrR2azNBCyDAW29KnscokvhcIWsNaXMyxvaQuhN4Uyj5oQnisNAYC5ufsfMQig5WtnAHC+3hXuQZeQcFwZ5W58IkmXgOAYbX8wC39aDLxJwUX+bRQAMfs2o3TQ0B4zwMGhj8yRNX07bJ9RVW/bN/+s+96fnnk33gKRZOunxKlq4f96L8V//mF7/u67/x1a954+XykACECO3RXJMNynwd2ySpo3RDPAJMyPh5aRF149xVeb7OQ38aYU7zEMpUPcjtDAAjNXicO8DlmQn8jD/QaKzQ1DWvqHHfvPCwTOVdvN69kOSH7/vu//z9v/zhZMz6sYjqdE3m+1d4F91NXvHKV/2RP/JfryluUkH/Xf03DPJlvMp7yDGK++4lHRB7gsCVF7IDLAg4oDXWYQBA8AZErxgVpWGyhkHDIxlNGosDFAAtCWjeBvDGiv/SuacBiCIS3S+5rqMklmRmQTNOBk91AUBKZQ4sVK3Lc3nV6OpN4SVbxqEgTORg0bxPkB9LMqDs5glspHiyF6HQTvk+tuPW5XX9Q3/jr7z46MOveuWrwboi5bnOK5AXQaMnL714/eDmt33Xf7q0tyVDnDIKl2lck2mggYVIwkfnBjGQMl6wO8AJj7FwTNdgzmVZWS2GvpBN5UJw7nzoh7UjgwimqP4N7YEnyRaFDuEXcy7VlvP085d/yVd/wZd/wb/9yHvLIu66U5rRv8M2LKdlvL5/Q9D/f/7En3JCVFoIZW15ReQFIdKowNFJgrgYws7JOHKEACsvdlkNoc6QSPCxmEcmjU9XY5CPSG+ALR/Bh8kb+CKPK8ujKt79qgKBh7oEzoMbgBeuTgU9Ur6S40qADhyDzDgvvbEoNUvJRyAHsDsMPS5J2gq7NBnMnUdIVbd97HAyhBHBifzMSkhmtJQoNX6PJLTo4E0WfBR0GlYB3I1QIDGdWCYQgBZIhFyqwX+B2wLr0gL6i/PQNCgWA9K7BidumgqfJDsA2eETvKGE2TOUjAc0tSmP+BFJmFwGNVrGqUCN41jSeMJDEBvX8Xx3WbxyoWCs6TbYseCWzl3xoBkImuepao7qaMaYnKBuNVnzXOKCETk0Bc9X42Mj/oe/hmUz09zxBz/qKgHhhmEiFZEYpnUAMXhhXBnetJicQ8wKzw5VqRKHK9AtZZBT6QZ5lg7jdqgaLEmAeX9xKHlY63J99i5Pcjdtngwu7QpHpdBAeCzDPm8QIEQr6GMFlBQqedCk/dRd2nbuF/dzBpVDN+XyUoV9PLcMkvNUtBsvw/bOsAH/QMHMeIsUWESndFsX0UFIVFU2DSOgo1jk7/RfbLYwiUXG1l2yRA0xTx4kCMuspJ+QD6BT9k5vJfDwbN4XrzKzEl26udQY/LIw9HTtJ8kSTiIh1M5hio/vgnh0kP4pqzw8wZFhuNwcTrvnGr6LP4WxBBboiPEGVyP6MQz0uc7KtMoTvSW3WEG7yeIM6Gj22r3uAbxuGuD6mvRL4+VddlDOZuo2jbjjwEKGcwIMpjdW0LfwDwGEfaMh3OxFOOHAo5P97laVMVtICpOcxoK5A/tDleinG1O9lAd/kwVvk8zI4m7QOcM4MOpkYvIymZggxzKMahLln2FjZFJ1EUzflAvZCovZ5FGMKwYmpuSo6w4nc82210/gqvQNakFif7oYZOHBMHYcjxDxtzANk0sKG6EN+JWN85hb4QTYsnRFJwDYFrmOPaBe9YgeFWTJNa5GzRHmqQXmgPke24MPqPE87Rglk0KRAQewj1eOy4Rb8pYxG+mLp2CuM8h4qMru9iM3V8/8wr/+2WRbfu3jH4sx5LPPzlPy5PZCuNwcbojcpijKukA6MoSXqcNVhI5iHy/AHfZDzLvyuq6rqmhgbNNdTxZ17tazkIsMDwqDxfAUHpcFiasYEFI4eJ3u6/XxQLevDzfrmiyL6/XqJB/m8fHjx8+95kEZzXePP7HfvtjefbT99AfbJw/xUTqK4CFL+8w8dW7BFXKM5VJW0GKXijA2h7oEW/EIOgtS48tAGxRQCm6lDddIVvzPf8hZA4bHX6aOkfG8XfrAAxkxbI4jyIUZHnLZNmNqxBMW4aXbbMrBLS04AiAIGRhPEbeXHubQdiPDyutMf+G8tCyt9D2Qz0UkiRe3J8l1A/0Sr6Fn6zaAyGQR9GialvwnkHFrLrinNQiUUFFJIRh6/BVCBxGE94EtZiw8ivbJdxbSwDjwFmKb8aArAxDhYks3Wux7Oa/9UjhbyReBQpwky9ThGAdo4AmMdga/T1z6ZAeDajIGcDjSTlb08Kc0ggmIWsKbd6XS2jJza4bhDDWBQfBVgAc3CMrGt4PKSYxeAhVINAdANfZWMvhzgnAilJOlzPLDVUWA8mVRwPbAniceUJV4Uw2Ip95Og+7HxfglFiCnHsGhiIGR5QsRONhIGkF1MOzkSpQwPyb/7Wtdl8YgGRpmRLA56ymxUCcqXwrCiLfjCMswSRLFdbk4vIfuDHNHfCEMiBLoAQwLIzlIjAceUpc4Eg1OCgmcBwnT1RJvkUgpxTGK7kaLrP8BpLQBuxBu4j/jSwpWtFhe4VHQRIyPxnAeJY9g7I6UTcdAGDJ4Pt2xcm1eEO/MYLxGj8L0Jqm0AM3QY3iAVAa4JipC5Ysh4lXYjKeVdcZPYQTgCc/gq7gFtkECgYrEBMzWIlg4+KQ4VGAWJoGmEy+4NIPlwUN0hjZFew9bsIq3YRN/AG+xZAeP0WdIvjwKJolGIjWRbkGP0V0C5PtmWYe+7Z5KXH4P+eC7fmomtB3PioYZobEHVULgwEBAFmcgl5E3PRbB1BzlnseJn6QeHk7uqpZ9hIAUdQ1gunqE3Ax8LjHENi+yHhhCympJp+LrMqsyAgcD5vMwEDDIgMUrCKsv/oqveOGlF+r6QCA1ZX29RXWDql+OL7t5sW3/6b/4Z+S0KR+8T/bIUG+1/CXJd/eSWIwOMpX0yq/yCh5iddjJODd1Oko4BvigCFkkZHJHy6nkdEiBN0l1CxjIMANDUe+1R6ZjfcktsjIf2jr1UOAJGKiumvZyMiECW3TYuVIgS6aAC4WFdwwQAe1l8LiA0UBuTnEDHB7mQQJaw+yP7jOPY14e4jL7W//gH95/5XV1PJzirqxIHFUoi+xxUb50euHXf81vQOMO6UvbBOi5BVrOTl+sVJKevGuMNneXPsst9PRdj0NCkXE0Sy8Ix2jED/27JAX7gbvZyhB5VoCr5Yl5L5+Jgw/TToZKukI/zLsuugS6BIRkAeUJF9zfSkvktMQMN/WoF2EeQCH1bosXHfBq/mEgnMD17Yp8MAVvsW5ktJHTEo+3WAHbpmiwIYjsjAQWRU24jIXsbbqKckaTGIqzsmjbcI2pxlYYWc7GP+RksCdsgW5Hb45GCkYeRi9NqIhdj/8Gp8fJmy7pDplh0q89fAFj11XOcBFLFZLJZQKTfZEsbliTRg1tX0LGzYAW+YMLI9oYD9OFVUncEnOOsD3vIMcboUMisys2XOsKFizbiKHpllvUAGEiE1MLRuQj0pEuChVRdBDyTc04Y2fnxsmf68RvXK3CS01ZmMtL2eD2tJLwZvzoGtIICORjzpH0vV8kNvFFMqmHx8n+1vHppgmRmpxBRIzOySMDZCUkH1p1LBuYB+Z3PhU/JhhmBh/D6QLJvteNW9fRM3xYkAErFRGMA03hjTgJDkdfCvR86W1Bg/vrYs8Oc/hiORvmpe9GIAHrehBrNNZ98B/XUtNHlUuo5qVN1YB05AVEK70tK2Q/2AuCbV7MZPMYfVgouGORmL5V3r5kHAYWz8iFyWwiCCkPu+OlcdqUeX7wNHf+zFBmiifYOKhVodW1MNlEjo6VSS+4i0sSZCLzPo59WueH49EUMqcdOVOc5Z3Jku/OV7ZDc/Pg137tl//Bj/7jV7zxTQ/PJydbYYf1NrpweSqydXjy6Pv/mz8M5+j7saTHWAFXr51Rw4qVt+CAWCQrxsLzqjPwsmxOMzLPJX4KaagiUYyTu1rLc4gOjESKZKGnJApGENvTxRjo7rpx2DKiFDE3zx3ppPM22en3/9//n2WUXR7fpUV6lV1lSzKexr5b661+09tf/cFfevEnfvLvR9UzeYlJRqRmlpfmxJVYC1dTrCt5B/diTJY9BVNkON69uzVAE+3Akxh3/J1UzrhnGwmFsSQxYycDwetSDOkBBc/4L3MODBekG9yBdHP06P1pLK7KPce6WyGrp59OjqdJSbiHGe8RvAFMKugjvN2EDQIxxvHkvkUcDNDG8XXsqEEM40X4wUjqQdeW1c24b//dn/kf3vT8awcYf+sivKxpTC3LUt87/If3feAP/YH/Aure9Q+3tNpjmEyleM/qcL6zahr3WwjITYEnMyfRVvVOAs/KaK/DWktnApzPyUgI6TZ76lJy4zwB45eVNRSR0MQTVsZ9mbO9KvLDOl2c4n044F5/+L/8L1/4wIsV4JBmT9q12ZMnhMwQ9133ji9+2w/+tb8SR/2D+y/r2g7oK6Fr+HhZqtxJllZSkhiodEXyApy5snWB4e9NODIPrpaXpEJgdfOg4dRFLlPXg0pOD/L31A1Z+JVosoVNYdAh/gjPIVfmVYWXEJD8wDqOPMAX4S0uESGcic2aB8AxIWVEHHRLVIC/Ef0oacMXALEthAKQwFcAKmgfmE8DYGg82Q1TwknhviXLJU4X8+ibw3EYAXBFj1vfXa5BMoQnCDhYj1ghr1sFsF5c0HIiLJSs3UWJgwxdT8/maQ5JVKIZVicScDRhsJ7Zn502tgu7Uh6JhJuVADLmXeG1oG6O3gsrl/gM+XJyUg04I+CkKllYimG1AXYCOM27GxStg4fZDoAU9wYurdsWw9AzVFa6SVjYZMelcnKcn8fQlnx9L3wWi6EggTKyoE2GldNuey2vU+bC/+C2JJWF9oSz/Myy9FMOs5kEA4RZyYkgCARsBBMglmge8bp0I/AFArqWJ6sw/4itcZKUxOkiQMbHmXaxWONZ7/Q8naQdLs7GJAlMq+v6wNnj+gBwA6tOFzPEZmD36bhcu6iK3kWbDKiFMRIY5hlxIDm92RF5Ar9qWzOi7yflY7I4ORwPONuIEHTOE/f29AQ7D1i6uEKrQ32ItCHUp60fAUiWCWwULqLielqG8nBZVx5Y+UlcbYXRkZB8kpSH+c03KTGRQUQtBqHG8rSFJ0GdMQTCWhrP07fCdcFFlZW8pnCvO2qDBMe441uenxrqehnGJLRMNBbXQiGL0MLNABLUUYHumvjb2HbYCr/FDeAKJDhhV01IemOw8C/QizSWehJ4Rqbhk6kLfXlKlA+DS9Zp8zK7pMTu4jYKe9ojN5jHQcN4FxXPJ7mZ/CwVMwo8YQfXJhwjRNzifu2nU6IggisFMpx1GCaMj5NDLJSdGNGJF8GA5uKquCQJ1hqhpYICM8I5FV4rQoWshVkSqCSSA40dyL2kgLHjUaQFTErDLaFDzvgPCoWQideiPlic8thNOKOzXkgLPNpJX/7P23wGeBBwCBjyD7iCgzvbty+HppL/CFFRkRZwcahqtuVrTWTRrL1aknrPR3B8PDUPnn3mFa+8OTwYh9O6TmXp8kj4nnteIZgusvDs8PZ0AkvLglbU0egk9tLPdA1EFgmmyTNWGAxyXVOTiBCrELL27gz2ZJEbA/vpghN351vhEvj1RjErQpeOMOoJDhJ7VWVnsG6emyrdu2weLySm9jIWomsFfnpLBoOfCkPKqrlnbDAgLJXRAKxGr4LqCXSaj82V2IgBt5fL/Z9i6DLiceTm3QUyHuAJJHh+5hAuewPbwtJuUjIEzjunXQbLTxnLOC5rkmUKqAYGyHuc0Qph5xoN/gF2ZJaCdnxV1/iAEzhAW0qUkQb9Bm3XwQgA4jmFRVsmxy29LN15Nav4AOy0QX+t3DOWuDjQRFgRTbp731a4T5x5duTa0dLUzondpFss83QnJkgPAgiL+NfkeT38hCaVjYt2pZSDh3piAAKE34QlMMnQj2YLVBchkop1Psd1uGAYDIz/Bda7783VQWXWj/y+8AQMMCTxIj0sgMYumuPhwF83jSFHJ2DICTgw4WbLXK4Gf3TDNr9sIC9ECEocJ/Z0N+J7de0pkOd8F05NFD+NPNgWZhPwxDGQgjwcwRymBWnLKPDnkWeEPO2etSIt6dJGH7HxOE0qE7I7oMCj6A85FNwIvHy0Risfo9GEoOUQ/LqCggtnLlFDIaZZfTheH+7xwM71Hq5AAeFoJMrC41QTst1waDx2V3lLdiQ1zdavVdVe5+yCITIfjSeoLUpZMlacABcVxkQxMMC4DalsN31iPdeEAHPWNGm3NyHSYvmz8oIB8S5FC82w7HGAAROheDp2J0Ng1bqqlmit0mbZ+S4+SGr0mlocTHmgkqA5Fj+Jg7AUwaoIcMR/twn15wJJSAB/kIMYiljcY12B0nBjhcXprh9juATM3fIZ2LV5bzMNzq2Sg8CuNJss2wGyrQvbyLNbVTf2UWCHxxAZq9OHxDo2IDubUy11009MZQlKXqFb9Re1vTfmxGsIeEAdbTgBvnXp+ffO+AGZ5CU7mtIRdTUOTAijM1e4Y+l5Ul7/VOIQMEGehu3K6xKN6/oGQh7z0RjPTR5Fh3i+yq6noWdQvvLdX/7pT3/cOaQkGqL4vHitYT+McMZnsuJv/dX/KcnKm+Q6nSG2lvBwlmVYotzMAhwQDLSRwdoSiS/2VsoStLvbaklSLrSCQpEh5CVyIBgPo5RXDQmNhIzz8zuCm4Eiz/CEyf3UpA1cTPXibqzIs5/DQrQFas7w8gYyPrjnuvcR00WYi4ebA+F1rpYHlGAqPLAgNRGCTVWliC74yEQMJ+LVFB2qA0P1Y//of33Lq183T1ONG1dF2hzPbQvSZ1nUnaLv+C2/lZhasE6dZP0ALYX44q5gv9PLbr0nEy/X1/cYZwzk9j2GM6wKgYG0F4kspoCaN14+QG+ccKLjCDhGp6oKxt0zRRavlQFElgGwlbKSzhhi2U8g8dg8RrYa3fiaczx8JWR9YgCegIdgNhA/5StoS6e/IC1AISAa7cfjlShKw3jEshdVhd2m4amj8mywJczUGE1bf7kgA8ASuAFA5aZihoeomK3fwY+zpIQMkEPJCLSP6NFeLuz36xEEDqh3bsNj5p2nHTsX8e3hBADAjUFEqxFF4cJHGGhPUna7Co7We44f0GbFxvUcMk+GhoGFJbiQcwdrMKCpE5GCT+05o0Hw0ReQvoAVi7gSG3zCOXYcT0+y7LBsntWyupGCsGI4Qvf5sprHmVQMS6dMG5jWZ/KPvlelXmJNCqPXMClLN2KtNXsQiaQC1cQ51mkuywNt5y+evO1YOpp8kUDlS8SjdR9sIGPnRc6S5gWOCs4SUdC5EswDqczHqiC1gcui47znQy7V5KsybVJKDvfzlnRXOsB8NjrrwRxYAmprbUy/wLKWR+OR9gPJ9JpBT91iSRd4LTAu7VOom8cxdGydRi5mVgrHPlhNC2c881YRxYIw34Lb7gQybB+CL8NzpvDpasQNfUjaAwpgBRjG1bYjQpAmWDgr8hqhoYvKR30oNKNpqtlFqSR0l4Qv69AcqslbOOHpK66CA/NhgtrwAUbp6IJbMoAgrIf9qg2HU39+mPRQqdOtPpz/6T/+x8nRhzqvdojeHl+Wqb+Fhdzce+ajH/nwO976+W992xdPw8O0H0gsl266dP3t7QmS1rfL7dBP03lfvbQClIMuMrIzQTqioc5bPPdzOy5713fn/vHAN7pHhHK3zt2wTPNwubvtuvM4XyYSdB8tfb/O7d3ldobonIZ2wqNKIGR86cmhqv+T/+Tbf/5f/dvj4ao7XfIlzqr0ykvRH6Fcrl9x9Sf/5J+JvLBvJs9exu785FE/PIRQEkZDvJa76z4YIIAW/uZ9dKMvcYnajv1B8Q4OZv6dURlL4e2WUjoQI45KghbHMIRc2ZH1LSrKgwgW3nW6JUVeLi3xlzVXsXkv7fH9dLkqC2gFCXya+gSVaTFc56tSKJ1FUkIDHCOc5R4qbjQuPGheBnoBTW7706kfWv7bT+fltKTXr/hnP/YPfumD73vla54fzt5+DesjBuI6q5LkxZceokJ+z+/7/Yw3v2U8oMwFPnRZ2/5yvmvPLmltL3c87tRPd9N8Gbf2fDp358er7znN83nbGAK+eUeW6lpCp5voLdwaJTsv/caQPRkm0uA8d3zmcTueeeLYPQbF8KZxvO1PH/u2b/+P77/yZe9738eOc1rV2ZouVU1yk7ZdpcVL6/RDf+nPrUmztutEw27P5/Opb++cQgJ8ITUrgOEOEjA5XVNcLEwDZK63IxrjxLVpWKzISYx8YXH5EMMUk+9UAE7jLOhYBBjgC23gNURoUJ/SXFIryMLbgraWbvITlBeZBGmADzDwrtAxZSkRwRKBMS+MTsQjxFhySQJ3lT3NAMGAC2crRMkoHFTCbyXYrrAmCy6bC1TT9KopcfSqqUgBfGvlfypiRt+rMCA8SmWY5Aar0giLG2Ho4KJikL+BNjv828U6gKBrLEY5rfQC6+ab2xsq6DABJeBExCImE8JweDIfqQiw9X8RzNyTFyXbeAzZY1z4aIaJrCuCI+54t1yKnazNyFIBQTAGDuPGCggpSWaa68ob4r0mVVYJFYLUEDfuPZPUk2C2cEMFPyM1ynjplOnFHC/7lpPK/ElXoCrPhSGTvyAAZWmVziqftR8tEnIP3yi8MKeIx7sXTNnQDORimY7jWgKcRQFq8EHYLDmbjMCzntw+cQwsICqLGAxSaZgk9NAB/g3zpYHzMJOAgXuphvd2mcmGbgJcvf1ausIDeDCuCtoSu3velMBzWVUEl1MwiXsx+Pe0TCUB6tLNCRggrsvAUbCt09VyYjxyh1yTjxhQ+q7zWanMaAyqA2aEVCCNTJ17qWH+eJLOx9PpiAeQerUnAekUoiex7fs4hlMBom6CZqnReCLCQx8k84fOm8WJZjRDTkZRWvDlfujM/XK7zACiC7WrNz2QP6dHpOiV7B5ZN/PIWDIUusZkFmQQzx0mb5cg6c7D1BwrfAjd7NwD7dvmcIAkAweZJ3ni5jAz5F9K9MqfnMVwRxUYgHphdHAD9PY6Mhw4v5MXIKbVrl1qi+Pgl3AN2GSaVwADjCec9oeAQhigPAuYtgqIILfUyLilZCkP4NjXproZw1UjUF+TO/9zRDCfy8gkf0tPXsFlCQde5F3j+Ajsm1QRDqrgkyALoALbRp1gWaAArmZMawRnRlylrCYhG05V1WBUGnO6TNfHGvdBL8mApGrOMOBRYD56m9+QJnLaD79cAODRApXVUMKfIHEOH84l8OTQmjZNjynBOq/Joey9HeF0/fJXvfSoffs73/EVX/ruFx+9cP/+DcoERzpvfY70zXNvVazKqyS/uJA7Jvb1cw+UPeES1aE4Pb6ryoYUySCUVeNcGgTEG9yyJs+mbbu5qs7tVibR7fnucDhg9i3b89U93uAJunrqZtymn7uYVB2n5eHehz/6iatm+el/+a+H0+MMUR/HA6I6J4YhQQQk3oA8q6WqsCyXn0piGTpBBGmRuVdOvol2BG681UiwcE0N8YqPCM64kMfaE0rWSV1is+Z5SVZw+wPACssgVxD/VkFg29pSNW5iIQ7cF8iXCg+Wc89RYOvEo+6BPMS1IEfyOEDLQu3MQONbYG+eFoAqXYbXgFdj36cEjjNgRPZWhLNvAXprhcQq0E/Y8TZ/YLUArCYTMPRGsceWC1SqW7rklJ1pgsYSs0h6OrsMU3U4IBv4B1nOI11SPPp1V3usiOQSDcb3s6IGH1OgOAhlUCuhBYSb/cqKAkf1Hw8+tIX+igYg2uk1ccGvsAw5CVjFqKDm6Bmr+r+XJaOPy7DKEs+30mGsYUJeNE1TEYqvOCtEzl3EsHBQxaJ0oSe7gtLZDRck7S6kd4U56LohqUgv+ICjmNcMFcxiLg5Ve7nQDDGEIYgxRQb7leSraHir3mLQeZ6S1RnaQ0twSGgWroKBTbBEnEDqgin0A78hRZxPnntS1dU0jyAYQcyAWrT2H80g1zK/DGQ73Gs8dzwHqOCFWJuUyaCgBPgG1tDDYi9ZUI2ROF0846wsUe60JAaifW56XUNuCjmNxEDTvQY7QxLioXJ/J75cxg8ioL75Ol3AI+gkIr0du7qsYBt0ni7g5Ci2fEMN4p8h+wvs8knMRSIh85TekOjiqmRPe69WTQuYhzNMbnWhnYaa84PSJRgGjyZ/T9t0LI5Pb8oCmvDqCSEH/TJY0LyxxVDGyCjcCUwXLDhlTidVc5PnGqgbPZ1kB2pK+g63DL7iHvJh7OtDBR+nh0Q3vSHl0R6LQ7i88y9WTcriwCBHa88PCEdshX/Y6LKEq1qJWIeUDCsaW6Qn/9ZpFZMyZvrsMf8YshQNMLDpVRaY7UlapeDCtFYwy2SpSBnbkN9/44c+9Mtveus7vvk9X88PC6+eHXc3FBzaaTw9erHvnvyH939oPz+KJvh3Pp56HoNulJRBG1XeBfEs99E5VQ9QQgghDs5Y4Cb8b+49m4OxaIexrKUaGBZYl0GuM5bBwJbbNi+hw5+JQETuso9FWsMXq6zk4fhO112chix4UWZUMWqbF26WLipEZZhk8A0+LIdLIRKe3ERzSc00GymOeMvyA7aNYd1pdL6bnnnV6372//h7X/N1v+Wrv+43xht0mMxYoHghWMcxfjKeP/je9370hRfybXp098JxvgYPosKF2JErvBJvn8ALzOtTmpVwYN6MyiuSwns4LSFuddGQ4EBLa+34vzEQFDIjMFsUJK7Pt6fr63vydGAQW8pGc8+lM9LsKEEhjyIelOQQH8gLjEKKz2ew6dPwkqHzEAuMmkM0JlhKQc9hkR7AskaEumkD88XpOAz10YPArBtmOTIeLkT6ycyYPJFIssQpqqc5wSez0c58m44AYqMLYwPxwstwdzxTOsLL8GpcD0SP9ks3Hq8aOHM3j2ZhaAy0ikByj7lkfZy2ioACyUIU0V9ryqHmZbaSTNv3nCgIx1AR1Ehuq9+R20VDiWcl8MdpykmprnN0iR/kqZ9G4AUYc9URcI0Ksqew1JyEi5wH0oI7MIgaf0fch9lBoALbC3UIA1KnugoAFjeWdSRgqwZhiusS0BAO4n6BRmFifkiWrMqqHZDE0tHUm3p5igUhwt1Bct+WdwZDi0jB8uQYiFKWlF7h7TS+Cyux4uS+Y+gFJsdoziVY47AKxp9wBnqBFqLBmI4HD9PECALNBClWckrShRZOVJD2aH2WugQOOoRdS/f+w03gogC7q5NwqgDFHhbuX11IQhIhlQA7Bank0NTuSFmWKgsH4Vs9lMFgHUgsDsa3XHowu2TSJA0tKUAM77HF36Sm5Gmei+Loh8TLXLc8yoBdACStKvyFXzvxzJ8gFfBeVBPvSTdPJ/bgJPMisVpU5Ht6PK9DnJeRU6PDdHzuas/vYSzaFUU9w7RE2Xa6vOpNb37H57ypvikYBKhYUxYWbsa5yrJ/+a//zfvf+8sve9krprVPIHJFNsdjsuDFuTLG2QqMgPHAe7WRU3n0REETjXgdXuMktBwDX4ljArPGuIQeWZ6oBaMBenMMHga9BmOd0wUPXFSL/+DvxTZFiJSm4Zn3Xv3yL/rsNz77zGtOl8fxsRhOivCGT47Tz//0B9/7qz/z4LnnjT81hsftYPl47y9PWoJ1M0ERVS4FKIoGL3A/QGxZF2av9y5I90lxBNXLSZDZnO3RMM/Z+OCZ1z++3D3/yuff9SWfewNoxB4PWtakEE8VrA8ky2xJ55/8Jz/1v/zNP//N3/zdp49/MDpUHm7uwTZVDu1Os6HrXGOBsfies8Yopgl3xKUlhtZt8zmdifthOKf5VVHWVXNN5GEfggQD0cDv/i3f8m9+9cPvfNObH730sLwqsqVBKJB3Lo/vfvWFj33Pb/+2P/pH/rT2dIgnAECAFP1cVqI/Pi1leWsvkELY6PXwCbeuQcU9FG01MGFfCmM/grvgt86RKMmQC/xoiGLGVvwV7sYlLpFM3hXt3+Mhiuqf/hc/9a3f8m2//mu+5vGTJ4cknyYyHXJ0TZfk0e3jx/PdL//s+7JaR3FWw/3KDLZVun687KSueG7KmvcSm3VZwybwlFzZlIKZBB2WpaXIHiAIadnLMcgrwJreSBddq4GoJ9G4lFFBjQ0Ztav60E+kJOsXkzeW2iEzg91OGZG68mpR8Ario+6QyHnnfWBfqUTaY3I3SPdTthtmhXmRbCdADTnNdjeHA8M9E67QJg8VsYCMkAUKzH+KOWSslQxeJ/owGsQkSRp3gC246odgMOqAPnzU7ZtOjpCAUM1r2CZlhUiauG6gNmigBqIhe+wkGf0V563g86VpJrnX62CxzL4w6EbtCoWnm+7n2GIPo1Of2FPMAknAPkWRTwO4p3AQn5Ui4H9Y8YTNI9WKOh8LEcfwarwsyHXzA/ZKw5KoNLZOR87z2GKYOfmST1uGAbjgnIw17cz3DOv6bq0gfEDhSTdk2oWHuquJ5BBPyAc+TzNOL3yIYOVn7jrY1hpXWNxN0FQIldEcCheHfXgKXWbmAHw0K6qebIbXYlkEvLERZgboBs/hzbTYdYmeUyRd98CKsiqH2btaaA0QTPuwoApmicjc9JhskQm9KjDgJHfHwNNyDy0AZsKJpCEVgfgSN7voqC/9kNYuSQCQMAWUSCGkK6Gl86HnJ6AsiKX0JEww6rQN6D2axNfVF+DaOoEjWnHewrZrWolvoZwzMuWyzUVJfEL+crWBKYRWLnp0ls7jSE5lzIos68ZOg0a50tUVFUGYEesuHkjnxbll/8p/xP8MeoTh4FAQpbDrmxZsoD+UDMvRWcQLJoEn8HU+j/cxEMgtood2kjhpnLcp4ZOytWRW+dFFgAfy4iLhvKhhKMTKtAyyCd6wzhB6gBoPxmKQZkCDrpG80RxOgPNeWl4WkIqnzkmkFJXHVSgCoZh4nO6sKGLE4ckgaeJOCp6NrdSWggOSx6byafec4yMQfAmjk35SDatCbjHDP/kqtoz6ARaFsiKWbZx3bfIy4wevSYdhIOw8EWhFb2NitPrBGTGZBLzESafu3NUNdB42CE3h5QhvOrtDBqHh2o32zsv11dXQneRQMXJuO4b5w1M3H1/5cuD6La970xve+WZc96Y57sPcjkM46sSpd6V+CefY+n7Go7IKmpggzouyxEPatqtr/gDziQ9X5cOHd/eO16ehPZS1xfSpg0WOfV+hhPf5cN2EOkh+Pt1Z+Irn+t69qZeYFlmzunAVDJ+um3v/6hd/7jd8xVf/tb/5I+NLH07Sml52++FoWWDv+v5YNaOrBLEjnlPksC/VuysRCD9SGr7jGq8M4gVFTVT4FlESEBAlo8sRmxgUTMJPZm90d7gm9KolFeu4pgZ+rC5z/XJwfv5myTUEDDoR/+/nkQeCTv6c3GhJF/Zp/RRPhbzioniTtJpQxq1xkNSNrOs8Ev5te6nzYvOkJq9dBsMwDpwPl+UtDDrBZQ6GRtOj3eNCyG1APm/R1/eJYArT0k5O4qA+P1STRQM+l0R1Xs7ENTgLhwm+CPQT9WoAnu8iCKvq0iAiyiLShmOr6AkKWBD6IRQ7cVw0FloBN4N95lnJOzyDRtzF4SFCNAmEU6zSGmHGw6dgPCWDjlphPGQneyh8KE1mfIOMKGWAZiAtjGVbxN8ZBb7AL3Frksp56Nz1kuHMbvXhNdBoPyeA8C/TK2gph+JD69ZUVQfVjjJiyoIO6W+1NsBgbuHsahtqiDHC6KkIVCRmaTFYZQYlcBhCc7ZQRq+J0IVnQPBgrEmCz5jJAikHY2knuEG3YdFmfacEEOeazBfwDLIvDx7nsmz8FOTVk02IJrQJTwIJAp1iKFSdaz9PNSlA+UYIihg8fJ2GGM0OiGA+Xj5AcyxAA4/WMQEQT9Z3/gc/BTxReBAHv84PLDhak55RUy78Z7AsfZiuiN5QuJzJTuGcEUQMphXKwDGlOf8WXhhWT7wIHKhoqsXj6gM58AgtcuiUu7WZ5D3gheQkIAhuYTAEgOjaAb3vUq48JRRIjdAC4pWHE1kW6K2cuj8RJ1BgeG4XGd15EcZ6uLSWiCzoYOBsmIdcjmCWQPrKXGl4iXOar9uhK3CRIptAn2E73lyvc6+bGSfyHp20iIchrO9TnuyyLtfBEimhuIxawYBx2o49Io1sGcclA0urqqyUYUxOvpMPDvdeOe3pO9/55uOxefb5V8Wdq2xRTOXeoKKXYvjxn/qJf/eTP/M5n/tl59uPu36WEXfR1IZpkeFoHVoO+ukowLWHkRv4iL8yr8a5K3L0TJirP5TrtFp6m9e+H5umwT4dylxNjQeRI3ALsYgsTIpRB7h+lgDmd5tVRwmO7h9SVTJ0Q1XXT+eEEp4Vpf3QYjWal9Q1AztMXVM1tBUMIcxLdwpgfZq4JeAqtLZLx3S4uvfG3/cHfueP/N0f+dIveTc5C0jBvEUDaq/N8eZXf/kDb33zG//O3/v70XTrJSmu+owgl9h/7XiWMYxNGBBwl2aDHK40i6MSMicWrp6mSTKZ3BaEcXB1sSgsDpLTugRZiPWorEByIX4y/yB9GVl4P+5Obu3ati4rt2OBqJkbZKxiYxP37KQVtGr13rQMORanl/PpUDUzupO+ZCUU39tzoBYiLV/iq8ALj9qLLBnWRRZCw5ALYSe4xxgFrj5PU1mGw4M1uiUbnJkWLYQxuSbzwBGZHr2i5UUxjQN/ADMwCyRE4ZHzSYES3gImhhyxVEXZdl1THyR15C58mCxmEjE8ZWJxvqCrc/dP8ZZlktQpdkQ1iFVgUOQIrZcTFATXOoZl+S6XC5DPmLgQyWWRxJoNCgX1sH6OwAz7bmi6x2a7JA+hCOni8SCQU+5wHh0uRJEIDJjjRQw7opMWyjmJfiKpSPFzhCKfBqYZBZQt30lpj+zX2QTPdyPwXcOPsgIw/KKQz2iWWXHq2toZQbyCn+ahkm+RQYvgAOCfsw6MKmZEM+RTP9BCU/dnkog5SZz2n6ejkULLyREh3jOc/mmL6JPOxPtDEYm3QxjDWDG6pBJX/RN4tAAr2OMtIVHiC6OLYsLyYcwpeZZgk40RUyJaUpL3cFQwEzKcaj1D2dZvkmH6hU6A2VnEAZ8XDQKj8EbjFLvQYUPIZZo8ERiBpcQxnK0+WI7EgwjK2llbq4Ch9LsiCiCTywQtCHuNU7eB4hBl8+zSP/mf/87/dn3/Cqxs+67Kmle//nV/60f+57/xw3/ziz7vc6ehHZFXVyVwQ7wUVXPq2+nu9Cf+xB87t8PitvIK6CC7qRmxDZbb9r6cEMo4qW3N9gLqNZJNrBYDaI6qu2vncSnGvsvLZo1G0r21zzmJ4YAz4bIcStJX2Y9tHtd90mcMJoEVL+mStdlcrKmroerr66vj9/+x/+Y0Di9/5tkXTk/KooR+oe5T6dD20Y/8ytd/7df/xq//xrTvs3vV6cXLcw+Kx/35O77j26Ez3RPUbwRnhkceCRwPlVPYW/Tc5yoqvXsRAtk0pGCn2TZGzPN8SLBz112/7PVPTqdXP//GL/m8d1zf3AM+xlOL6cfhVBUHSCSytj6kP/rj//SH/voPfPNv/p7LS79aVVWyudVoz53OUkqE5eSALkjuzN00p2WFPvdimRwsSMbx6cExA+6fX9//1Ife95M/8VPPv+X5lz79GEB42XOveeHhr/3f/i//j7d93tunbszKCiGFQndD/ehmz1/7yMd+1/f+3i/+/M+/vXup7/EAr4A8HA/kI2CNnAlclrhkN0M9axSQwCH76OZLmTbO2HhI+Dj2jFFaNuXUQkR62IfxFQqe6NN8zz2st0j23C0DJXlZ6DDCnSBZ4u3YvDIv2yT7P/2hP3T/lfcKPtJN53hoCuTDVoeLGn7xF37xD//R/+qLvvDXffojH4trIhd2lzx6fPmOb/uGq3vPDg9fjNHa8GcUC57vTht0HYFQbNskPSNfWBAGz6C7JRFprAsFhA9+GYMgBiIxJS0VDEj2SAP+TmSHLyoPs6ya5i6JETtutuB/8K52mOHAiFCYSGCMECJLdNM4wemcfsS5nXqXqJvTlRNgixEQ5rrMW+RjIlqAcgnn5FoV8cv9U+ACqZ5EC/3alpnUTzbk7YV8Wr4wTKsHMMOWkrjtRk+YAKgJcqcl0CD8cSaDM3yev0MvivTibnoIVewCgoB81u/QRMMCZRU/6TZtAjOxiEnCOrfahxcC7PzdH6MjXF9CHnAJP6TUHV5+3QSn3eAZmbvuSHMRctj6BX9y38Y6a5xQQ+FNoUrgQpRhHPA9MZqHDxPajAZ8JmEB1KvzjvaarpKzPMwei/FQMNMz1GBdoCAADOtH8klYzCj+H8JxIAuNd59qh7502U8OSPnyCA4RZsaclRbGoXlheIj9DDo87VsJvcbmZCYzHE4L1cI3wCvGFeEKkcjmaeB3QJtEBtxC0D7dKIGysCWwSpBV75J2O6nJm513NeWpbLC/05lEevAtV2srjFZZuOtrMEYowhFd8ps4dWs3j8SQSgtsXZQyeKwL0K1FbaHKKQ3rSc5+AwqoPic2w+ULDCT5jkwHoYU7lwQryO/iJnM/vsjz+TA5iMyBJzotyp+VvtakaThfUHjRR1peFMM0pbhOjj1SjYmBGDfrXH1VNvQC/4PUHQ5X3TDUVRHWWLrDEG0DRHquoGndyynwmiBlCT/cHDfLpJPGBhCMGdAJTmvYPfUVMQTBcOKlHduqOuD24M0wduWhxh35KtEgfNtH2hW4Q+z5f3ALN73zFQfCsg2DmjOAfESSRgP8qUWQ8JV4z7Ee2JCTJz+jOQgFsiZ5DdVm2DGaaGRaCNYQhDgFo+kRm/SLpM4fLCniVvzY+27meSBXISWIhnH3NCLaiIaH8ORZ7Z0CnhqO5fEjZx8sHpErvUwFP3QrpgTO2Q/e7bSANUwaH5YoV0UjWjnBCDLNeBa+n3nCzgwslsey76bDc68ZHj9+3We/+R2f97YjmTgru3bMgGwXp3gxA4hj4SGN+nPXHI9Yk7GtyqK9nKLEq4tgJyHQorG/pCWygTEimBDtvRfO5NU0zlVlOKi8tujq6nB+cgccktzDOkwcI76+usZDoY95lddV/RP/x7/4Pd/5XX/yv/uB0+OPouiVmPBe4wdU9RRBIsFwh4RZKyGpQJQnWglYMXBEvo3Q/lm4jrOIvHAdQYvbOO0J/4W3doNMncGGcM3DCPhkTb72jJGgT1LAAQJhAddcFWxFHbiJ3LBAzh4RumW5MYoMAD7kHn4+jC/PjuCGogOvyaTu8gM9xTXCbXOnzDwODmiZoSAwRY8QlW0D9KBEYM8Gs7fsizRpZrDJzW1QO47SR15K/AIazrJ6QMyGOE/4GPQAvuFJdUYhaJCXBAFgFdGvWTXVI4+rAl3vikIa6qWwWFWA0btwUVoR8MrDWYQq2rEURQXyfWaNOgiJic1PE42md3igAmya5cQQmpmvLRYnpKP0jGQGqAbtFDaabYzIZxQpv3b7mPUjXqPz0CGjeoHlYKKFYJ2CM5PBeBmjZ1EMsDEYLNz4caMR2+FFwwyBdppFtk+gYU/XvFgXzpGIKx2cF+DcdmEkUjTYopvnZESwy6C1dk9atV/wV1GG/4zLDATRxawOB/nokAoDaXkopACS/E8DemiItToaTyKk10B+WH1FmPRpQWhPzbH2hCZjBc8xP1hk0YUFfwZA54TOA416oRkdB87BE2g1LCtc5shbvYUEv4HoyAjBTgAEpaIDFRXMb+8BYZHBEg9CjmBFVQIElsGw1xZVdQ4+I9ysoOFvttge0R6CaZwml9dOHpDhdIrt4vHR4dAwxAQOD9xpMFmoKvkBLtyH6TXLSaopSI7Oj2JUcpsLPI60gg+FDdHyL/wOfMK7yX6kfF4Mpi0u1QRO+ANpVqlmGPArlR1gmVnExiYmGsxFuihcmG1inWmto8JXGGfrp15yJ6VQ1GE0awJYWuKk57igdYlcIy2mZ4xO4b1sKyR2GDoP6XByoCgrqwZLRygRAmOelbhEti/1s2/83b/3d/zQ//R3f9NXf0V3Gc7El8cXFcMwXx3qn/n5n/+eb//2P/Xf/8Xz448cpnW9uenbC2TD5SEt0i/e5imtqzIc0WJKdVnjREcRAzTMlWEeiqTaxLWcLHkK9zoYecMWeeMn3gtlwQ2e7slVJeLJhtS2WF/jI13bHo5XtFkqNs01EY1rWTnKL33b1JUjFdD8fDkd6oNmtoAHQpb93NVZzZ+7aUxQFAPelcKHmqsmKu8996oHr33Nq1/x7Cs6JDxBNMVXV3XftbjwT//cv//Bv/zff+u3/fbT44+BsYRh1jTL0FaewSRNdDwIa4y+rVXmygiXIePJcMl5TQo0n3o+VOXj0aUrEKo4r8u5n6vGew8TqHyZSWWWxSvkVxfWkebKAi8yYwHl9EVsw0YB/J8KAXeg4Bzu+dqbCjYiBCml3Tjj1YTABhYmJcBTXO7n8XmIc+v1+NayjGgM6zXWpKxxCEz7nhfpCIVNni6BIWSh7+QrOE42ja4WBydTdBCKt8gUYE4BeVIeBB4rMFLbuFZN7nyXSR6jqUSqkmQ6iLvmQxIjGRBjhIJo6jnx6zrAZt1hnxXT7Eo3GB1xpfnAvaocu0uc5V79QUtF+4U/ANKoXcITu9HUfujpMppfL/POXXoNAm7zIOeUqIJ4lqwZDZSw06L83AN+kDEgNqEqLQoZCycGkDegg9zjdGSROellZiWTCaqAiT5nroSDu8DfcjaOTDtdSbdtUHRLJLgyUCkQk7Ch2/Rc1MAuDFNYJZISWwAo9IDnA5slRpgwlxTdajU6C/BgaAkySK+X1ju2IbwWgkbgNoMIxuCOszZkKBAkjy7n4YDgp7kuFsgAilBECw8aVpc+4aQoH6OJfpmpn5ITMp07rFUO26Uf6rqC42M8C3+8x7/gN2AUY2gqo4lCW+JhRmlVkTiwG45Dp1RTKZgJtKKgdUygwLWWoj/j4Co52stjLZ/q9EBrVCsarRnJNMpsHT0DgvfhBXSd5jJ0cONLO8QZEV3Ot13ziudf/MQHX/X827I6v0n2nmZOS1kVL3/5q9/yznf1p4cIfsZj6ucmg0Ljr2YrTP3e939wXKbI3ZNOmc99h/BIsNtlqsv6kg/N7szKmlWzB3IBX2sTV8PSVYdqdLqD/237WNQ31dLfzptnXGIWGUVEJCJUMT5Rf1Ea5MWQTPnmGSUYAE/GF3F8THOe58Ph8PbPfvv1VUmr0r1K6nS3eEp2ach0+VX1gV/60Ccf/RqjQg6BNk63cb8OH//QL7/sVa/rXvpUXAOneTLSExecFHU998PTWRPSC/qGgcBtyAsW7LJ656NWvLd2me7dvPK0jG94zRve9nlvJ8etiYxr60bY3tBdjveup1MXV9nP/tTP/Y0f/Mvf+Ju/4/TC++7df+XgBanEG9nTWvwIGnssSQqpLpqrcR3rvO5GL/vDDVwaUqTESLbOT9bxwSs++4d/+M9+92//Qzf3oTduHEmiubqqP/tN74pjD2hzf1Ne9vDzJCvLeN7zQ5l94H2/8rFPfJIUVF5dD+dbcoKcMGTfgrGo49Gb6VCaZFIpePBLJEHcb0M0RemhSDygLBnWTuUPQLkQRkZsQgUyVZQwTIQbrZ4JYkt1czz2Y1Ue5m0g9+f7MozL61/1qjd+1mcBrllxAFGHDflcLwNtBqlz2MNHPvT+x09O5/5SFo0iqdm7h5ef+LH/7d2/4TedX3xfXl5LYiJSetZPbRmle1kTp1BjoFNQdrqeYZtJrcbNshaV5WnGGNTwR4EpAqhOH5smQh6Bn7iqpSxwhK2fB+DBNUOSwTS+dG2N8lPT8Rm5K4/atFhmehUQ5e4INyhEmAV2jgZ3BlXALCDL4wBoWlgijZ4CEKHW/jNPB1ACv4e/lWk/eQ401HHZZ7TbOKPLlLz9NLgZH+2k/OSzJLtiHMH5KUXPh3QQxLFyctzczlI5l0NLx6IoySN1DRkhA4O08OWcn9BZUj90CxTGCgRp7JLfGBR7WhkggmZ8ia5JRs16IpeXkofCXtBfZgXiUfgjxAOHxHlEeeC0sHCBfCVD5Dow2ZwPFIVrMmovIUVuq8BRbrICvh5mq4gMYneclyrDbjzeMAR0HcwBMYZTLeAo2YUR6doOYLt2tQEGUD45XQ+fvTz6OICCBa0HMyRAmBMp2TRAtqww1aVL3XACt8Bh3CBWCEq6BcrSPagGxAKnx7uwD0R58nqOVFuvwISL6MKqDadHIBM5XyFrYRmX/xgXBVAu2wGCI9ehFCVyPWQ0i0d96zWQQLeljWBb0I0uhHU6bg8EHRZkLTQqTMYA33iP/LXy7DcGl+RWlwhOsoBTAdJr0IoWYmY+jhloD39gkMKqGxpqz017xGqCjLQyAVrq+qra0Y0GBaoud0kzFFmebpYGvDErX6TxedV3Z8LZ8l1Y2sd4o9m8LissACYIQezz7SWcPMKg8CV4GBGCMXizxSl7TEalFWE5K8wH4bO5ot57ivhV+CTf9SQUIAWXR6lIUTTQkub1uqkS+WrXDUR6U9fwb3zQtSoJ2nsM6w94lkUz5TPDBj9ZPRiFh1hPxIlgMvZdeoitShftJOTODPbcjYyml5hEmbPT6M951OchXBa1CRyPECPeJBXWjOFx8bB47XLppmm6RX+xvyUTVDejzxCjzHkdNuIt3k0whflAsjTBxKAlW98NgJBTovFWwnoBVH6LBTAGqjKGRpPmprpqXFFSVbOMgahyKQJDsUy9bMby4nRAzxckGZSYh5Atw6N7L3/77Usvvfkd73z7F7wxX27o/+Z5i5cIcZBalM1dQpnkV9BcUn5vvEO+sxKFUDU11piWMVuzYR8fXN+7vbslPuFkuChjird6WBVpTBkMy/X6zir1gNvufNGj4rRukEl0eR367frQ7MUGPf0nP/HPv///9ft/7x/8b0+ffn/VHInTYnUTXdE0+DDxjPLEOvgLqId5LSw83QtgkrFSO7a9U9lyPuQ9vAEkhFeVDBLBgYBHMC8MxrJWed7OU114zUv4OWNnsMINZZMmA/I+YJ8syUZWY5RhH0+ThWs+Z6/QhuB2pHB8yamepWlAD3da7fNKiKk1ST9x0CqES62oI2DBBYYIzC8y4RVntgyZejgU4Mf7p23A1LjT0k/gtaCvipb1NiXy271crlwL5WS9C0xYVAz8A7CQ1lBT/CzDf8IxSYQ6L67cbhU7BQGGujIoMFmGyzwoPtNsCFZY3y7OKEvxDEMHFqQcOl3ucOkibF2x4aSDlTS0g3gMClHM38d597BqfDCwlvNwzqy/kEvyBRhT0UGVVdQYknAAlj23a18luLSKPzlpk/MfAKe9tGAO7zSF44XL5sI3z2Wx3hymDozZbZ9IAkAYqUUbijTO3gB6HjWTxk2Rw5XxF6LDGq4dDPVLSNMEuEV5CkfvksQ5UleobxhtIUCtUxrcPFEwDebiq/s0DJ4x5oIdOrGRMN1I44v5QGYSiT30ATAhjwdgx0kJRn5uoSu83LVpFmxQSGQ3MNPVnR5ZzS8nmKuTgr7c/iEuAEw6q24yAUFQ3NWJ6BWMyJsI5wV7MGhyhaSE0uDzvJVvQxwDwuAUWN4yELg1Tbo0bUFuyvmsyeHUeKLbKwA6bBTKixAaiTgPJKi1ybAQIuCzbI+sB52cPSQoHF7L77exIwyJsJT398MFGlF6fFyOyrU2qbAUjhWfhB9hZjUCGHYm3ORIjEpA8ACAzPPGeLuw7Py8iRTfIhvR4SxJYND8lbCyOOs5KbQkrCfPqwkxUWGrUDgBE3aepaHI4pjRRZ8W7YhEYBIWF9YDxu6bAJ1xRDLI5Ali8I+M3k9WEHDJeB68hYq+NM+8+r0/9Y+/5Ju+9Ru+8av70wj1yde9nSBS6+H6VR/+8Mfubl/64C+/v8qSF1/4+M3xGi6OwMAXDHvCzzV98C0cBpxCnLlUYp6DeyAfnSrAutjAddr8kJZbr0XuhOM6GQpiQEenqW4DDDWL2ImleTSQsc8KK2aoICWY2Lk7lwgVuZckgnAEQ9t3TXNYceK5562OLugQpcPUMZJgssiBh0C8Ssw7xcRWNj+5vX3t8+/8uX/xM7/hG7/+C7/sS+N1zHc0QB1ZTdv3ZscB/uXP/vQdaL9F59NLPGpbhyK9iacxLvDBdO57WGuW70Xscht6AeBoFDelMzwEgv6vEKTbJs0Kj+VvDBaeNk1dTS9cjTJKbyBdKU5aDi29iHDqBeKbFwzTsgwYyQV0gTxhYGupYAePJYNgZ88WhHnyGJl64FcKmEBS1UDALL3DTQkNmAR+NEE8SF3uw/IIEdgEvoSxMRQWxK6IZLAXtxQYjUC5bBYXG2kETlXmWVy6TghHB48shuHsDGjct0Og/WF6syqAdyJZjCXSPF8Zl0aFOuaWXBksMSnH5ISVi/kJRYkWMCx5AmQc6FBSz+twgiGYA/7LRRIBdAPy57KseMgwtQQ6MQ7gkFiAVlwPpZbXpWtJRAwaidhWBANj8px9Q3rTCQhDOHkH7OXHrlvB1KCBSgy88rAzi8xKfYSB21pLzEtDaXhah8VT0jLXX5NUrLI55aYl8e+wnxtiSbDuuasMLP4SFIKq090YBJKM24uTwf58T9AOHJOukpExvt8i/DGkSGrXrbCQMc0LihvDkPDDH0bJAF0u3QdXQzMxm+6BsLJ0qbi0YUVSksX4rg/zPy40xjDYeRy7Q92Mwxj2MgusEkaNCgdw80ZSYmU+GI/wKPIyKOTNCHOdmX+RnKR+bOgFLV4ubO2d0SBvuhx4m9UHnvJOMxexfdR56JllShKTboCdICcj3u780zJdHe7N7lMOdrLFICJafa32Ps4fwCFvnnvlaTi9622f/5Z3vfPq/mG6DIwOCQqUXlevzSzQd4B3shFN49wlVcU7oX33mitYDhqCWDiUhauTB74XFU2JBYpDnJXN1A48i2gv82bqO0uIy14eD1M/kUOCpvU4T/qbrvFcuPmf9q1R6epTvKZBQ1Vj36XO7jHwxAcBkpVRNqzjefCexrRKj3y8jV+4e9RkFYCyeMxQVKFvwQonoiYQvHC6AEK4op4Ypvd98Jc/8G9+cS/S/tHjvD4MXRsXezIX6z6JU6gQggYmVeZt3+dofte2kbL0iAQtWOWQMexyfPa1d93ta1/z+nd90Tvvl1fDNmfxfntqj/W1s0L4Pi2pyn/0j//pX//Bv/pd3/GdTz7+vqvnXh53Y7f3+B6hDYXGugWAJ1xE5MF5HaC7wLEIIGuUzBeEU77fDcPLXvY5P/9z/+w93/Fb3/2FXzWuw6Eu+rElGD3RBpNGhVR2IxWC7FvpxNGSrnKWIznRe6zaqromQtzpvkNQiScJAMHqVoy8xtnwVGiQF9qoKEJVq868yi0amrXZq7k9DXjvZ44wz1xbDxLxZ4OEHL94yh5pTerkZeX44X4kBGpx81H7MF+rbR9ikv04VXXdozX26YBJh+m8RM/cu09UQTRMPwxDlfzCL/ziP/+H/+gNn/OO6RMf7LOsrsCc0OY1JoVM61CmBSGtLFdNu1/VNKGm4h/xGWQTUnGiKKehQAVBxM8UFEA02BunQ3dJQDHPekKiEfBhtgLfQaKSKgTlpO2GBlJe1N55ZspwWg7MJQiHfvC8VI//ADGcACS9EpnbiqvDIEF8XkVa3WgboOdVLuZomIZztdAp+FEoi0vOkTPwOpA+8F0aJYPk93zRe9pcqp2TlVN1M8810RAuplKnaZ31FEVJLkgzkoEloY0EpLahrR7hPjhfYC0eB7Oz9BSCQjsVQCF5QXoAbXqpdiIrOEcYttHRC8khOC6ZoUfkNJ7DawgdvhlKwrRsQ1HIcoNvA8LYCgECGE7ekEheK6xy6H9IVvirrTHzm8TAYsaEjutYuD6ZaJh62IifCUTOftHTUPG2tdJJ/kz/gmS2c3FchNvHTUITz5kEftcEJa56EGNJWnHdlDyQPGBXomXEiKYlVDefcfcs8cBbcaUilDNgPEihruvovRf9FJ60SmNl+eCU/2GA4nmZh4lIRrKMMk2XDPAezEvnaFDcHA+IH/5xd1JKOjELr3ADdz+tHjxGV01dGD15SmdVesDspQd7cDPozTgNGAqShAxi2IQNhKw+oWKovFxcNmHOBX2dEIgHv8zTDH0GFQnt2nanFzxeAeNiHwCCEQg7vFQYiBx+qgqgAR7oQ3aAZtEpR2seUcXyao+ocvbKDFU3VZ4k3dC2XhOYMVQYNYdi6SoWIfk3Az+MLlci85GAXUxoRlc/0+ag4SviA71Dg+S5xEpQ4kqjlZDrSKt5mdFsKJRXaznPpoPSXqgwboFP4QmoXBlKvJVlNgw9GY2YAjIZFgQPY4d/gfoMBI2f91Cq9A7T0tSXTGbzaClqGbpZ2XBb9yJBjTM0uj0IgGnRkB7cpLA2+DeCpCAf4w+ByJL8ZtxF0kPw1bUv078NGwBmmodlWJFMeJqHJXj+3JQnMK3B9Oe8FsawImuRbp2Bzkvf66VEF82eJ0/bAg+yBLHOF81UE/RzqZGCnq9QonL78113IfyOOKuiOZrz4xH1B1gYWpDfCh+YGFNVkmXw8jK39+7fd7/WjPetl2kAg27Pd2XRXN97UKb5oWqIzCQlHzg5gAPuI7mL98NvZuyFDDzc3K8PzTi7TL3vO6sqBGW3wuT7eXn+De/EasPMuImAWfPstmXn08UDekkUuGWW11WDD9JGQoGkg9FxOVXCZBXcrQ9uumIEXO8RRfkCsxJQd3djQSDJ2rUHvUO7MA5DThwpnPw0GkkwstrP6/G2EosakXgTb8DdjE58oBKXrTAzeFhpCHtwaDQ8A+hxVh+nBYHA/LQGrTKQhBRKMFpOohUu2RJueA0uvedxCskauxkQU10QtypDk5nrepyuQJAW3j/VTeA0X8GpoXfKGgxFHEkg0NE8kWziQSr0RkB2GOIqbwgYxpYveoSWk9PgJG0lzOyFq5SE2fA/XMkCP+Psbp0ojPg4DqCc5D9eiHLR1iowGh2VZT9U0ltSMQQR1tXUcMISOU3Im6tm58NN6biDwOzcATHAD/hpXIzdoMF9KuhHZkt20A+6hp4fPfsAeEXmAaLqWUI5L8gW+DucP80K/gichiQBuQ7xGBuGcF/YJn1ivBzIZK8BJDI6v3eagn/xeSAIXFGtkRjo4kYaJHG6EBA/9ZQcLe0vMAlv8f3E8aVrMRccaNCk6EC8y2WbjCQfI9KNyhU162IjuotXWcgOCYAQgNMDuYXYAD8II46nTvwTlsVadSMWTMNQergHCjyMMj3C9+AceVGVwLUVuygGMZLI4/1oNthnvTCyomThHi0PhQPK5ZIGLz+B9NThVAh+6rbqDPfEl2mbiw3ppO6iGjf18kD8ln50bQuKk6UZSaivMi9m0KHebsyUg0RJWTc81V2N0X6oH4AP+KjXVOGowC9Bi6PAb0ByFDAvkiA6zejWD0uvi2BqziuwFyYnGsJsOtmd7IZPW6IikD13RgSnBztOAiqAV9NA/8hGK7yFv1nIw8NUYCIGzcM8vHAl7hhCesvjUs+mLxlCTeAtVoM36fUMJZHivjQYnvFDKLiQBOTOgNN9+vyv+rrXvPJlL330Jc9vnDMG4er+/avmXns+veH1Dz7xiRc/8N5/v8K/8bR+tXfGutu+yGH0WMeEAD3FGvCBpEF/MOiett2I06ImEbF4Ov6TQxVT+A8+gkPO3pGEPwMSCdBBmgECnalxPTqcwCUegIGLl0nnSk+PgoiLkjwyIp/4Ku/hF0Q2JmyKxq38yiMDB5JGJh4xKnxSNIyGc0sXgHKY23X1gHb9+b/0A1V+zIu1SK/ysunmrl3Gy3yixZ/+tY9/3dd9VR6VU9/jVnVUrWO6Tm0bzf00jF0v+8OgEGKgm+fbUpqMdhjCuWcOP6ij1kvSymOQ5GmMHQ1Tg2khqzwp+RCAcLqCmJjqY+0P6FoRj4Tr1JH2QxWGPI0bhyVgYAz/jnZ9VjZLXEIFof5QJ17otb74d5nVGBpnhHQaSHCDtHC40hRoJUcgIGlG6fpkbC5ypXx6NOERDsAqxMNZaKkoDy4myLf1SQN826wwSpwYHpoe6u/AI+BDzwoei+q2FhJWTQIskKIkQwDjJIA7YArKwV0AXugkolEHBy9ASWkOuCjY4rDysHl2j4C1GAQMIUngSuWtE1v/qq2JkK3cOY5PanGsQfOIeqIC0CA4MRkME6uZP1yJAH2jgQGGpLtOdiR8mSToeBK+2A2YkJKQM5UMeBctg9hFHhmGG9MiC9cAjHUccyuYRdv4D/TQepvk1ortMI0ub3PCgLdgDz8LZk4AKyCjI+szsnJrRo654RB8ypXUSgt1XqjXhABxOx45GtjQnsIlnwgXHcI9eD46GWhz36Vb6mmDJ8UK5q7PU7zlsWhBbHhGCu/XNy1ZQ/bRo1XZALxPl/bC0ozogK40UgQLFJdumxQsKSuPYJ6Ni56iuq5wpPrq2FQlSd/Z4NWiIfSEr2ooz/Uh1nGk0W2GIjSSgF87IHGOett4B7m2LgqwDTQ+Hq88HwSnMHMoFlFweeWVtlvc8DwySJzOh6ubNRrP3e3p0SeHYSOLEUftMLV9X5dE3bDycBQNbruVHhILLu/5p9v28cOXkrHdx0t3frwMl3FsM0emHcZHT87n0+OH59sntpdH3p34/26cGc6uu1vBg8u6QPAG7+d5fNt3w3J+yL/CEpK1fXzurbW306V9bAKcT23f9aD6vo39egdG98aLevvU3T483d3dHgpZBPk1V+RBM0gxI58gjNBTd48u09wtxdJN7YsvPD533ThBdGfS5TxN5Bv/EJNniTG4smtgGaZhdN0LXILPuRSP4JLAwx/mEXrB+IlQo7Kpg0HPvBgSWjZ1WPGxjFAP0M6rgUqwct2mJG/Gu7shsS6MfADhk9Tlq08nIaHu4zzkCWhA+Ej94PIgQZEfoXvzRg9BhvlQpdPju3Y+b1F3d3sZhpmGQke8mTtJpjRuIQ3FfiwPuNKDwgMs+nV80p3nbbws8+X2cnvXbcNpaS+nfujnuWdkp3EZlifnx48vLzHu56G93A370I1bOy/945cebmNXrOm8ni3z2c7pfHkyxFs/zbd3J+SwR2z349r1l3ltz2eSyDL1Tx6fT3dtni2n4Xy+bS/nu2ZvQFtPZAAs0rQNBSIMQYCFE1OS8+l8aS9PTt0pmk7L8NLDTz168aWbVz+I4smjAbJCxSgxhvUIUXVdAqxwKRlX+LncgkQimUU9ALAR6hJUMHaghbGT1hC2Ggm2egeO47qj8ipwCrEBKeOLCrMwZ4TzSGhkpmlTF7I98uOGDYRT6xTScpDZOjJD5qKhOFl6vhpWwXtTi+mfn8opfeDoPny6AWS5HrmUgQNWVnzMSqSlvu9bmHc7orBxNML5aYvoEOwP9O3gPRPSyWtlaaZgxP8Hkonv65nmcnMt+AQTQ8rRqhmNhAz2PlmnkQQVvBisJlQ2vZU3gOm4smtynTskmSC1sCGRa86imwH1VrkRAAKR6kiqjgbdUSvxNFIdkckznEp32kvNzhcsFwGQUnI4rinFswMXD6oAwXkAOd69n4A7DMiMIJcOS0NomyIadu0rRXIeQ5oZfCx5n6ch4tAEKmXsgKEC5oLdpgbPTnC5KZaTDUCAkAo+jfGQZkqQIYkMNOIEu5DclsjjV9T6PM7d+JGTpfiK5SvrIWGjMrkt1hjgTQmJMwnFOCK4aknBo+PwQHd6k5N4LVgezEFCNYPOwAwD5g2vnsaHYzP6QIc+qK/bFYfDBQLgP8pIGlo2B2zPkIGipmism8HnwlH2/N3xpLsJXxvGGflIPnJCdU/LusQKtDNLrD5AIXlJYPxQjqcekoaSFQEG6Jhw8Yhd+uINYtJrXwWbpBckRMxKhvdyRwZuGCZL0X45QkOCZXgY6TbP9649017wVS+XuOMeMqBK7YRb+TTexFjyC7hW2RzJvnWNeoYNuzJGFbIDlDSJoTGjQQ5xEigtVsSPq7rCd62ae44U+CKZdNGN8O16GwDBs2/3mB8ia3UJ3hl0F7waSuFQ8ydwgqAJ56ViS6SZHYX8Gn40XuXmZiKGhqjUcguhh/cg5YVwsMUtlBgT7/PqUUiQDkqbQYeE73YSPjma+bgg4sEmdAXeibY0BpYirxTIxF2cYFKiN3166ZOXGSKIpPVkJEbn6sAndftpiauqgmD4MB6ifuJhyVpgXDFjon0J3Bq43/KsP6DdUlJLklVO4EDKcKzj8Rq5fek6qJ7VdFJ1fzEN4bTzdCiuIDJ5hPgs3GG6ROSR7nS3Jutde/F8KNWxO/gYShqDMCRToMkQwQTC0J/wCozd9qd1LyMYskmOX69lUjz/mjfATgvPucW36t5pigYcxFCub0c0zwMYwqMLTOCVCAs0lgS762Aw+sxjIDH4MFpcwAWFKTmfRyE4O0i+JbIBeOdbVI4LNJcoIztjBUkhYQEc0WDCYhldIciQZARN1YAuqmjgcxjLygU15O6yPkjqSm9uw3MFMKv89F/nA72JLGKN0YCi41OoL9MRAkbmCfTTNVB4xCuKQ0H6BQ4YQfqj5wBN6GKko6NJV4hjq4KABm5JSirCinHiIYfsKJMIg72uC3gH8rZKMMVEx1X2OoBTgy7JScOZHC4ZwC8TT5OlIQvIhnP6GSI9TRWOAdDl3aCWGgOZA8GBdRIaBJ71eis5QmLIoOF6qRCBPBphYtHF16ruaaA/DEpF2HTXWD+OyM6Sv+cJSC4Sg9aMKNFRoRLd5F3g7diWB4EZK/hO/ggjRyg6OephmwNQw1+swU0kBlfBRGJmVdQYzUjAjeBgy+7aT3pDUPBNfD6cosJQJltGbOISwB//MmvgQFgUrZmX9JSPqKNxrHTtp5HwpNU0w/UmVmsyQs2/Qu94PjnvcARNlAG8PcrAKMAQIDUtA856vfMmeL5IYyrwZgCGB3Lu2ODUcVJjW6h0i3vsJflNqZgnTqyBOhFqGqXoTwgRdQqvQCBhbAvnKwqBBAdVxOUsbtplrOda3HiDDMEtaCiAY1EBNZilhyvPa5dNuG+bB/Ip2kYXtIdm8vhS5IYwRWRa2ja77YOlEVx/zQU9sCjIHo2lq9BdwHEYW7KCkrjMXTKttlVN8SEGgs/RCUyIO9BODIIJGAwy+rxAgAJ9sJMZQYhrEr2QR+MUFW62JvEleXXAL4Adpa4T8m4zxC1AipHch78TmCIIfRytuZBmgZWnJX9ck6EdRzAfVEyizCy2kJQJLBxfzi+Ll/aQs9L+8gRQfM/Xv+f9H/sY/naB9A635DgeBjxGU3z1oP4rf/UH0qgpnzmsaXTIm2JPj+kV/jARQl2HfdfJzeM8XBYCKEFBR1zEUzToLx4g8+NPWCF2leiIiLcHwL3nyIQFUKFkHCYYSZe4GvYnL0SehJbyfxiZXGbiBy6dWoSaEAXeyeOMhWU81THBK4LJWtTxOCqOzmgNRpmVgW3rCyjJpb2pbtap//Ef/d/f+NbXF2s89yfSJ3SAuNWZyuL9v/qR7/yO38aYD93tHNXt3IFIcVkd3FaMo4obvIu2zqt0PPZOJcaX1JYTta77jLPmcG2oKmrh65AGq460glA6uittBxysnKauaCOAIOj9pYf56ejwEeGusEJCNCCA6LN8lpHH63RmhJIRjnk1WRJuKJ8gAmQQohhzaQVVhNmcgeJRoP28T3ByHoZSsqARZRZxrBN5tHuWV/jK0zkDtzKhXWk8XMStKMTRXjUVIcSjsHZwN0KKNsCbdtNC7LyXSYSBcUba1S9lUaO/cAyaj2Z3is3Fjp5+aK1nmWH/sgQYQTg8kbcDFCAERJHgInJ5/NRPOhg6x4AC3xj0yUIfIMQQg3ujXeB38gMRBLKCuhMQeQs4ljM2JUal6XTISeC8qvBAjAewwwkBWJpmiEI6E7yBv0BXwANMQ8h2i7IfByAsGWsLxAS8YU16SUncJTnAFbo2WPCSMvKbNKurWjmGE9ptHAXPVIDQl8oSse1lFBElBANjuk4DI8po8CG+aEkIeGsYvbBFmi5gXTine4SJa48UgoPwB5c60B7ciR66u5m8s5qvd8UCFhQbkdlwBeIVLAUnSTILcIr/YEAUSK6IIVzNMbQ9A2gsdFkASCBCmAvxtfJT2YdsEAIUnFQSwnOm0aMO+67lt2FeR9zTaTGLT5VZEeVZ6b14ZDDVHa3W/iUO5mICWma9OKypd7j41OYCvSzBMUzFoM2SDJ2LwVaMvOKW6ZY127gfq/t4X7RW29JFMUIZX6IbSQcRgjKs7s/lHffv13QDQMTf6rIil4z7CGFB+rz40rDFxWPAEHU8J3V+uLuMjBwoC08ciXrPV44ubU9gSOeXsY2mNh6jMn9wU5M9N9BxdxkpUq4h3fBCiCIBvKRTUrhohrS70KQOg4zE7XTBtRBBe5ybhFExSF9MEBbdzB7DBDKP/byAQXWS7xnYO8PdxvlU3Vx7VPaUMzpbki+x1xXiCxBWRn/YhhlqpnvpAC4jJOt6cFiFeXgOvpDxTBxxn/n+MmfPPLi/JPnju4786aaTFcbiIc/ruKReKn++vTyBwid7nxwPromJJpyUGB7bIdtw+OA4ZDszsCTWd0dbP5xxpihBFGDlqIk8ouhVr3p5VJX93d26ZOPaLzgovHXqTo+egOf5mtVhX0U/nuD2J8zAD4kLC8Hr9VYXJT2yHggHSzFjf2kfn5FoG/kvizwvZZoMaLJJmpFd8NFD2UCz9mRpl418l7qkIcrqxnWA2wAfkcVZEnUOLoIoRHN76fmT5YEkac8YHm3Hsxgj+I2R1OS1c3IMw9GdR8rLbbiuqmyP6i0/HrK5G+QcMe7x4MHNfZIvglAGQ0bCOd36FrI9rCjP+7kjFZplsD9QbiqIGEJplTckeFxQqKFg5hQJA8pDADzgb2UEQSWFsHNn/Jnkr7JwXRPDgVNgAdCDoPeFpNJ9a+orxtcayTbSdKgg9kWWns8dgWKOQz57GAXER7pqBSpJLeOic2i0ZJNMQavIcRMt844plwshJVSpEMsKmQ7bg+LQRTTB0366PX8mA/J8WsTY2FXAz7KNMpR0YvLfPNLXKRH6SzwT8f6Tl0C5GR6+LViRWQLHd5YRyALS8D5QPsK5ASx67zSkOUsOhsH5rhcogWURuYh8DeNTzPPP6BZCW8LnwGjIHv8DhcBGxWtSVTUwhSYg79SIF7fVb8Bm4v2lYAD2wn3SEUuaULyEExsJ/wz1KFFZLMTiryYxoICBpfXEmo6JwZxOmBdGyYqWM8C0YTEFkU55Try7LNOVVnkwtIswiDo8hsHAq6C2Bd4DknpiFak2W8n5s7cma8aQqWmfXoFiKOAQtCyi/yE1SpkYZ8/ti1RwoqWOAOvaCfqKz2ep1DMUGkh4+BW5rG+9tIIMK6f3dg8aM9NJ4oSXIphxlgmncyKan0hgvcxoGaVBWFW2mPRjb59NO7wR0zxNBXizC42tyOPOQaPSvg3EdGLfwgoBqQyaGGRc2k5iwDisrSVScaYp6D1cgK5OhAStH2nOALvg4zQH/8MhICPwpaJyvZUEBuGlOEg94CPgp0Fo4dyinWVOCbqlc+soGtAkOXjkW0H+xi9H59O27jK6J5HUR+Q4LwAj0yEU80lOe/ADBGSd1WE6ybOzsImouc85JsX61pwiVA6ehPNABALLRYbkbdepN8LlSjN4J5eOc0bd1WYWyAg1VY+bjYASggt66nEwDooJdiPd83XeQvMgRQQ9XAz3EOOIA4KJfvIXN/HBPyL4Me+GEMOHQTUg24+BU4wTtsYg3kde7J45uvbdhB3hCFUZTq1CLfaWD9xbwgC6IpQYjPLCddp8Hw5FZxlCBh72bO26yCQF4hcZe82WU7KTBK9hT+NadGs37mdChpeiNCCP8E7Ih/dDGuYeKgmTeObBc+3llBXltIxn8LhtkX48n842h+b65qYqG6kfrbeIC73ooVHYh7zGA4/HKzwsKSsMtEwpv6TZWV5f1/XWyyEhm8vSZmv76lfdi8htjAMJchvdqrn0YbI4OnWnNC/qcHzmOk34H8yj78UpHgUsMOBE3zA41UrSQrC7fN/LBepYWUEkYwogj6y+NFVRlzWBDruX6osrTwdAcE629OrqCJWU1gcyTDKcndxLy7w+1J5JyPACdyhgAgjvdWzIM8aJS0mt7bqPIz8cmzIcewHdY0DFAz9sHapugmfIDmlBusaILySQ6/wtC2MXHDyJvEjWv6/LoK/hgIQT2Msn8FCIDW4McMGDGGJ4ORGZZ54CY36xFhyWStI8muY+9ghEX8aR9Kn8Y8ic/uRt+Aq8K1ELu+hPcRT4fEaisk4f6XikXTEiZF4rtvxo89Bl+kBaRXLSb4UHLEBj4nWgHH90BiMmV4PuNMS564WGgNRVXnSnkz0n5pALBB7Rhl3oqifuwmlch0PCcXMj+Oq6jyCgwE9FgQbH6SAPuEAhttNtIt2Hy0VAaR5mwNB0HpVkBWhNhgMhRHJrPBgOA7t7nI96DY2hTEwCrPzYKhbYqJ2EVed5iGV6CsQWMkY+5KBMk3efEmR5UfHDbBl6cQQiT8rNvSLAab0ypQGYwaSOhWMyoPsy4HNADUKTDiGeoI28fph6HIq4KetapzKXRNLqeAf2aGuZFUDzNPUAE23zfE1+SYOnpSyKovYQLh6ufg6pxBUeJKwo6fqWkVKfCIUWBYFgGqR2IhULXhYj+JlzIEIujmKxUoR3eWtY1ASy5Ont3WM8hv5idp5Ie/g8noPDBpe3ghFihMRb6768sp/zKMdoSlgkFD6YeP+w7oi3zmG2RxrDI9WCB294MW7oJV/IqgrHLkpvW8Mk4zDhmGFhJsOwHK4OPOVY5duwYGzQYB4XMK1pMDG4Stvww7gyz6fbMLmfFjsC+m5chQ8USKAy92SExvELoe5GDMk/o2CWz9PtEPXriXH6z/7T75rGW28/43nuO8uHcc2rS1GWb3nlq3/47/xtfW+uu+ECHKO9R5hSWWS0tmjyCt6Ca2AB8LAip9QAeGrGoh3L1JOSMmcUPC4RfmihA3c0yfMPIrBAgopZbqWsMQWPAT0YWMJq9ZhGDGRlxEov3uY6jotUBL4VJhF0AJgMpBS0t5gZKg8wXJoEG1innFzpbmYGJknr8jL37XKJbg4/9g//4aPzLSCJAgIEB4iEomlrmvLyqfO9566+7bf+tn27LbKsxL/gHtsI1ANT0gjXDI6k7A1USOB5no4NXjO4g2cQaOmqwCeG8ngAcolNp3adxkS+eAwkcYn/QZGWASrFYyOyFJBlclav6WPaCS0jx967E5bEj4QDhxEp6WDOeDMuBoSt4wCTRlkT2hB6vA4fgJwIJuAV3ADaMyOITMeBayYuJZ/H1VncuCwL2Eg8BRzgLS4xjHRaKRBUhb8RXp55KAwmHgZMcBAgMSySMYICTbNXVkSEYQkUQGHcerECsJA1DOdSkbI58B84LhyGOKLXMjRLJK7RpLn4H5IGlIOooXCMc0gs/mN2wvegwNAR8NOt2cQ8YLMmTs6JAFCqjBZ45R8gCTq6zK0gaWNW8yO5DPcv0SBESex97ThMWloiBLkYV9ctY/Ftv1xaLDeG2VynQa3qE3QVhBi8FtfFceh3to9mCDyc1omxjB2AhdwYwlZQcJeHOCOIsBrEG5SxZXpZEr2Uentxyvi0NEXSATfwByg84I+FGDUCwJTHB3V/w8EipCnfLc+8mFRga7zZJ7K/ZUXnaVtW1KMclZ4FwPAsRe9q4NsYAKXOiE6RZ1KQuYhAIT5oLbevGqGBLeNG/COVmgky/NMJJKxOZme0GGeaYhGGVriOk1yPw81e5enGl6G7kBThKiSuif67TpN+kmoZW/dzkNVlB6gg2seLePMMupSE0FM2Q/og3/BM0zI8H8/fU3f4poQMUKu7LyVhtO1dX9RplZTDPJSHIioO2+QF+cswJWPkPJZvIF/gyh422YQVdE+vQr9vigIAAP/0SURBVAOKyDyb6wma6wdX2zY9uDqUMxBTEPgvv7nKJhlFAqPhOzjLMF0dr1B+Q9vtdVatcdE6scYQuWY9bsh25FA6tGLU0oJNjHcME00H5wnKElaa04SySKKqrOFlkMB4GjcCNEpodX1wmcCTu9NEaqgOZBky/DR2SXWI2m42Ye7tk+nZ4pk979P1VOMl+wwxJdBBxmNz6IcBdzg21xUGtBITzwnUOvKSNUCgRKJtmLDxMpyYt9A5wnnYLjeHBhYHwgAHzr1Zlh3B2W3pahf8HCEesAInDeMMSjj2mHnOSo+czwH1MvJ6IomcSGXowugUUv4A1o30jdNno6G9fuZ15bGAB9Hs68NBOpcXuFZduLkIX1+KzVX56Ossq9DX6J7FFIpuHJNxJLvsjGpy1VzjunV1czzWSePBASTJe1cNsTS0uAbMaCb4U/hVmiFOz08ugeB1ZE0314Jl+VYB685+EyAeboxMOV6XUeJhEVMXlfVNVRM2IpQHaNGOGZfHc2uSgOllQFLiD4ptmM4yDWS3pYDPj/juXkWXx92zDw7QADcnHgqSE5mAOF1Ti9sIUEaPtOIxrDSVFIMUwcG3OZZUMfZh6Qox6xnzGRwTnJZRbmtd1YNHhUBSAFH3BtJkvJGYxwlpJAlQnIIl0040mzCd8F8AyKlsIgJDZMWlHbyJFe4pvhlbYJz5jriOoqI8gNgM5QKrhTXqtNaZydaiN0ag/SQTVyqgQAjMTZ5fEDcgNDAA8HuZs+SXNI2hxRjgkvbImG2xFXZgjG6g3BJoIekbDokQtKCEO4a5LB5B4iALyXCTpK4OjAtPNP85pV3Br3A/HtzkJS/gM+RktLiEE88iFIhAE95G1JFw6SKfb44N78WNeq+6wg7YjIwB/RHy+IqsPCitbnRFXoHCpeMwSSQwacwaVbxYKXNtVM0QbwlegoeRVDALfl8eqjwURxlANDJ2DsWeCSzH2uZ+ryrgH+U3ow+28RciLWldv0ovsI6yguHha57a7b77hXwNd8Foe8gt/I8nA9e4K39BCiCwYUbj4hK1pymD9uZxOqK+iFvCyFkCWRqdyckhZQU1pOcey7RZXYJbkeIuXQ9iu4bDyl1opHPCSwWeeSTE6CBHCTHnsr8ihWE4U0WqhtklAg1PoUsoBDqLTfEBvKOqGpzTbW7Wg1wmxa+ksqR2Mp9FiFAqlcXudAHEZhjwKfQA7tVb7IUUlngcH7A8i2rKMwMoQnwBjVlRALHOAcFlkJeKhKLGzXF87Mb/IWj4PIPoTLDHJLmoi3/6oTOALWLI4XB5eo1YdQggKl58QG5gFMh8BrQzjWQpusyvCWWv20hBKpzM2ggfdZeqrBfZyQDnSJq0JMWivWgn6I8FhsHjnKBeal4PnpDMMfy0wUxJQM6D47NFh/IALcefYIJu94ACEZHYkeeTMZzucRKSf8Z+hn7TsNKjeRYswzCHdVW0cYVjyLdC9XGDVDFsnukrf9Gi2JQkAfi6+sVVy4Ax0hZHskQVThAXBAEsIL/HjRcPtZyXsobKQGjImTFck8/kVSIhd7rQPeVpcWiqw/ncEg51UxA+MAye6fIuNANO7gwe2S9DcuES5y26evnL2stLv+4rv/JVr33dvcMVkVMgWtfsCI7kK85JyGEkSACeXh5rCOHQt/Ac/g+0O6IrrWN69B6OcAe5bgcsB7CSdInbdWmvr68w9Y7vIACqsmvPTQUWunOb5Fg04eJSt7SNMcytP2HTR5dTfX393P03kDdVU6mrJwAelIyItnobtByaeCGIIS/E+9DWeBRIwx+R0O5fi67IWxlJEXtJeRjFeRlBW+QCo5FYfZwrCRujspN6YdzEguEMmQURjUlgK+76TuFMkPFbV7TIIXFSZMOlHwJxkgEvnl+AvRB+TsbzWhoJ0YNvIlGgd8OldUU0IwJNDpUa2mBFh4ZB453wBJhnaDCpbF5HQteqhCjDoKCpFoVatDdVxehjE4sk8Eag1LjDPpnzt/CItODXuBpDL2ISCIBDWZDLQGH82yWLyhXYrLMari3CSQor2Ej2uqnwQRuHqxGhdht3z5Z1Qq4CE27u97Ab7z4HOtyY4+GFpKSZ6EtLz1Fah5mACBNlLlaDizuvysuwEChAQuOpxhdaJSXjwWKNhBKsXwF7qzEW0egFH7RKK8UsXMcRts+EKr3JBMvwFKLdkEPMgDZOUXiVPoYUv0groBVO4l7LyFXrcHFoMkHP8HWXFk6eJTwTUKSXZA+CkrbgXVqFIdDrGBLwGMFiFvfUIuzj2VVrXNaeqkMqTOmoy/ixYlofrvhSqkohyXieWuGpATAkSTKpP08KUFGwBGAmrJAAHqM73ZxHNmAUry428NgS9VzJS+isZTdQHVKJZuunvnexNqDGuFsyw+EJAyzhc7xBkhAZkLyhbJNW7vZiRPgVQ8zLnXilUfN2qGvGIiCP6y5xKEyOn/OvsmzqynVPykTMhF3o+wh1M90DvHIS69fz1dU9kgKRw6NJXhLWGW4FJJRAFO4982Uix5oS8L4ZCO7ed2LHmfiEADQpA5jn85nIEjLd/U6WgSPRqwwaCmHDf7ECD2f4eRbvybSkp//womV07RuADP8YgcosDtnMWIYGVfJjSOxcAMzEAK6B4eAW1h3DWT/zOHYtNsPwRVMsKbwRooqVRwhEP51pCUN7HlrBmBy0O5MOqHzJl37t/QfNpz725HBoSN83B8CiHNrmvCwve8Orhtvkx/7+36wOV65iNUhlbgx5DJbjq+Q3DUpsDgQ0ELvyfypOKU1RNrjiPLgwB0MSCOYWY0tXZQhdA0HoeNdBtUBBMHs0EzrE87DPDNyM5uhbzEz3yOTj0CGT5FgAqgccoqJwOVJePG5bURzhoqQkCR5yxrRl0QW3EdxCqq7GvXRbbvLn/se/fHN4RYXv8kPShZQbalH28/DRj33wa979ZZ66dWkZqiUCfq8tEXrLqqP2lIAqjvJk7FyHwmiMyFgojsqczyTLEE2TNRweDdIQhC5xwVbQ3H4Y14HQsXQbO/eGM0/jgFxvDm50BbVxYeIFk8IonPD0cjjCEeDkB9iN9+dz74waPjsiCcrSMgCGdfMXrhxNS4uRiSNYJlFQQO11JFesMI7kNcITXITC1GnWTSPYDKYRujJ2OIwLjXtF7QjHJaycRuMrdIEnepggcWa5gq/ECFPGnvwUe/fwTrZCi5DEh6El8RFox+sjoRa7SYWoN4vBD6HmuCfuAB5usfV0jzMnmsGWxQsToFOgLYnKVfduCczwh8nzm/Ft4oP+wVzEhFR1DgZg3SBFrBjK6UjY4KSzcH7O/MMfMQPAY2haKQKyU+/mgzWE1T24I9bWamF0MCFMzJVoRL4cjNQIk8TagB5GIXtiJCeoLDsT7NBi+n88gAJ8n77bD6wJJls35M0ziA673gJ9ch4A8B8H8304tcTcR3zCxszbBgvW998kjIAYZHTbtXocHiFAx/j01GHqTW5mPdHZFAbGiV9YfZHDLKyka58lK8mJS+dcKqKuwnsNaFeokdDgR87kgYZwVODKOe+Ae9I7pyBo1AwA8iP6pS1oKD/kWcIsAts5U94IFhOFyHZa23vAqBfC0Q0PbzDBABj4NwBvtV3G6+7gFMaTwAf0Rtq6YElCc5sHqwxkGWkAnrNVTYO8MM1vruwrk4YXr1sXbeVb3/X6x0/OE+CAijOwM4vjVQnLjNq1bkKt0LOZ8dm1RYpvkO0OXXE8NFu23I2nsLIrtHCFbABK5tz4UEFWH1w3ANN+8sii85Nb7Hd1PKYzdLmck2w8T3OPlZarQzlCYpO8badkyYhRPHVkGPOk26crAi6K2r4r4tnzN+hvrIbXVLlH6tKkNYnH03h1dQNZJZG37Z2L5vCLolin0xIf6huywHhZLs9/9uuSueyHy0h0QL7cVRqNw9CPPUE1LV1IJqOVSLcrp1fHw1V9Ba+2vloUcV67QdisHRcZQ5DADe9euhSEG8O6zVWOsQ8lzMTSQTp0h6RAO2DYdL67m3IXcDHiICEaEicinpeJ5A+L4hf+j74Tddb+hO0krQrIaDTeZVDoKHnVg1c8vjyizYPLXGBb0WW8xHvNwEAS1s51QejStY/6fWbko5wht8xPtHopWwWvzMd1QkUtc+c1CLKbYp/i07Q218/gdAsJaElGHGJh6Lr2ySk9PAMaX9X3aBgxOg44wx5yPgOf4L2ny1Sb51YoWF0yuNM0dAkP9jw1ojepotKZaSVcR7KH2hWHm30aszoH+IAoa7P8Yhzmfquz8ub4zJOHL73r133hvpcjAbNeuZiP6EG27SVSJ85FWbIQTKI5epK9VREixqk0+KoLnwKkJAQG3gWJBSf7saMx09C79JPoAtatbiKySqmrM4guCMX1ZAlZdrl7wrA4ySfrpLt8xWzJMPGEqoFOEGB5VeGPFe3rsdw8QTTQjKB10OzI4LCMOU7gKiQ2MkIBgdEH7BAc2LQSDsd0eYG1m6D0F4uG9BGkABqsH7oi0B0BeY6/YGISkA+g79Aq/gF68F7oMAyRsC/Tks/DZ2RXIA6QGKi+HIcM69Svmg5v96wXVGGS9vMElKuVPGKFKA90AC7tJJMThPwfqOIlmyjlvqdtoB8ZlgjSaV2gAx1NSfsgKqONtfGKuqpQ28PYuSkOiDFt2hTpdEwEgb0EkE2laSQ0jOIUkRpmmwZGStI/h+KO65lhtn5PKsOoMWQYieFHYIUlRM6RuLIIJmKy9ARG8kXPu4qicNM9dJb844pcPYABma0ZuP6KFOlsJGi+QGLlneQy5BAWmUnuiJOygbAoUyACGJ/+h21MEABgEBecYSrwRJfDey8vn8DFlnjK0pJsjXtKa+QpoI1cB7iGDLs+QlFl5Ui7EGQMMhrMt1f8hjwBbBAhfNnVeu4qsnjGV2yGuR1+bcICqVEBxkEaoRVxWvUH2Q8Si22lpHh2aT2cpE06gYzDsIkDXsfATOIIGmmCGOzLsnqtEnDJ4/hYyMIbEos+4qxQMlwVqzojZG7iK/IRaKtEDmibpfA232xOGzx4m9aFOpeVID6ewbTKkgYy7NDycR7M5ryCId/wXUzkdAkDS9gQgXaQQCCDhrW27fl2mAa4RVg2ZW0yIX0TIaF+wecw7UQi0BJ4M2Gg9qOtdAdNIvN1XZjVYmITJkcbw4pbB9HdcMGNyfi8LxCt0QRM/JMxR8Z8KT1Ehl/CjKzPkAk9ei/2vNWqKGBhNbQb8zn2PN0zXMmUUluSN24g/1Ao9yi/DF47kxsQfDy7rg8QUAa5pN34tfLDWciuuzTHA2YdOidsebhT4pmk6umaBkbWaeQ56bPsufvPLXH5rre/E095w2tfM116cAE+XZJCtsmC7twSPvDbbPGkev5Peek0Uo0GrNHD+Gu6Xjwgw03Z9DcrmoePPsUvIFB4AhH95HyJ0+CA5Nu2JSB5jjGaJHdP7nqn+rE8dobPebkMTCRastc8eHYoi23YrpsGC+P8A+ADacOhsTxWwcUh9xYJAd+MbyeQM1wrjo8egOIkPJYqoOSue+Ilm4WJFVamRqHlAD8/dYeBk3LGO8YB4vEGB9vlrgQPXRD+eG5de+s/YbRP27iMUUYidv4nZBZnz3Et4migtZi+AmasYdC5IqzTJKGi4WkrqAqZZDTNR1I4QpJBdLEy2sM9fchzFGri1ftQawBDv95JEKkHfOw490yryrwSlcSxCGFPQwAoUIXwAQ/sMY1VliPoQrP35PrmCm4MdwEiyqomXoAZXi22rCsZNrXaHGpG+CgpROJNGHwGi8L1LtvUD3zAiHbtIf7gPDBpdYH8mJKMbgIWSmrVLNxQhpbFjm7vo6l4o8FlFYG+0FObyk+BzjWcEISDCtm2zApCTFKJCWCeYw3OvgN1Gx5+aGoaiLUtiJD/+bflNjwT0yXaUabE4AMXltLGviM5oXvQdbQEUgZ4VnXDoJAC+Qkw5nIoD9zhby7VdPlcWOGCLI6izLkuy+4uGSVMBQFGp7dUAvufJ/dfuLzURStzWTUIGp5UlYXhbSKmnSr8obdarcoEuDF5EKLQaIvacGEnG8AUbYZdMCwcFKARjUiMYf0xXJaRgE3AMEAjgoFsAl7wdSdXzEEuRAUZLFYAdcCdycUB1+C8O/PmO4yECeZ9ac8TuDG71HLCw/kq+AOoEGJw3NlJI9GR5yBktnGrPIwA5mKmw0swDPQD/oRDm/uQcwxeBIWzajbBpIjSALz6tEqNDCBR80Jfp6mDT2X8wiss0aBFXfeXC0NN/CpVGYJMukI36QDxiOPzH0iR82sSdmAbOHaWCW/i/2bYg1GctHdnbB1BoD0yy2J1B+yo/KI1l7O6ZnUcrVqR15yvco5FuhBBO/vx3GdhhoaYYASLpFFvD9CpDJvQW4aliYvL8IQm/c5v/88/+vEPZNHUrn08F9FwWfZ2GSfo9nOvePaP/an/LzZ58OyDbPOwOVQi/0PQoq+m8VLSaqJazU8MS0+fntxBCKA8wCh4VEG4TnBoWEjYvAqCAH3YgMaTDopiXkh5aVOUZvOyAlvx2GlfmjxHflQHwCHY0coVtkBTDaQze0empgO4JUlM3Zz3pDYX/2YYCM+EI4Jy6MU07wG1YZ/u3X/w5O7T//Jnfuqtb3urE44r/g/O7unqqvIsKl946dPf+73/BTlnGNombSwRx2OZHYmBeCZrgGyup2N0bABtzhJrqAWtsMSceYtTh0UIXkgtUF1WNKd6OtZOd9XHp3VKcgZOgkkwrxviXRe2hTI7GTLlP2AJIEoOi715AB0ElacV3sAIkpneszBfJK7RTVf4AoByjMJLpsi8ZPA9zgEJPuCaHWVDDN0hjxBjcMMoWrplrdKn05VwrcxVeBJ2Hu80DA5EgPJhCxDW1Ez7hKPTW8Qan3YyydI3Y8eAkibGuRMiApPlh3xp8bAGqARMZPcQNH6zLTSY+BbvI9KjsMRj4WnwDLILjkLyzS1AgIRbU9dEZU2n8HhYO7FObyFWDDTsRjIJ6PMwRIR4LOfCPFnmCRPWfKVANM8D/sh8Ti446wk6OF2HncOOgGkLaYNYcutBwTfdO7hFg10RCYOSNQ9IeCa0QR4YGGrnwE81zUYIj+gWswgJnkBQllRoDlrwFADCIoLUdQl0EekSkJa3QznoOHTEgpggACp51zhdIrbN97I/j9WDmBDmJN5tGqUTYWMu4wo4hRjhNa7vKCoiUmarPcxcbqQCnp3wL5Pe5WDW54epD1Obpi3exLfpK0rC5VIgBVmDwUpTCCb/dmdW5KVIDB7jhffxPXrVDypheTrZZAbxXPO+MfA4PfbUZ2gLyWkrno5pWAXNl5GLuC3jO40DTwDVQiRHVVGPp3OwP/Z2qhtOZ3swOElz9aArq2YkvonBshTLt17/xjfOl7Eoo/qYKvL0eRcTbcM6ZAs8NEsLuNnWjmlTJsdD4hFR3tlHij7ftmTEgxiKdBvAtD2u0XYTPGEbu/bUzeSLeNwH8Ki5ucG3T2Pveqh9q47loa4RAbhWO5OOzu3c3dyv9rTFDyB1DbZPk6aqp22gB8LXDq3qXc4GFRzbHtE6hnTZkZnIhfujuycepAq8bcmhyLzXAZKdHlInjtZuW9rL+nlv+Sxy1iXy7qfSQ7FK/KFuasa/OgJ6OZZnuBlysj5jQuZ2pZuroeE3+Dc5yDAtc15eDuTxxMvpRMV0rYrq3PfwN9IQb8fRo3KOIueE2jUN6wAJOSLaDdq4qKFntdNCBdhguoRAAukuLXIVBhmLDE1+3JL7d2tPpv2s1zz30osPo2lLu6UgfVYVCIxogyBBScgT8YzY2curpIrToe+OCfQJsrUTkjylKEvkwzgtELGsqACxc9d5TGgVHdLk9tJWTXr/isQSPyjhV7pE0RyrCNKYwU+Wfs66wZ3NMZSP/8pOl9kzbrK6gUX13ZJH0JUHlUdGLz2OB0nAPbxxfysPV9uWl4e0n8775hmBjVcIGyTk9m3uUF1w9csM3bxirL/sC75ggpOdP+4pHoKmRSlC2LUlRLnsGR8vXJ9GZgzkyzmxPIJ1wKIwLN9BQoerkuCBAd6xZ4lEhC+5xzPM91rAJQBh4TwZUOfRSwcXTO7du8czPPEQGFn2HuI4W14IkQsbAtZxEGezVNauXRAqFrwlVEDkRXSl8Cjz0ZNJZ9gFwAXUEKNkBL0BnJcpu9LvqXPA9PgNgL2q10E/C+ge6cUPpCTic55WYA+YyfsL50pJ8yRYHEp6QbeR7chM3J5uSpnMmkR9iXXIPEUN3xuBItCGH+E1vAXPp7kgvqtra0AGYuklrLgn0cfDQUbUJVocDHQ5S5ZfXR3CutEc9yO6CbMFUEnyCv4lOSlwCZLq2A8lDYKsW6fH8fDtiXaGDi1Ok1jAIN25jYpXOL7WJDwXz/M6RHBPysdY1jisDy/ob5DNKA2pwByXW+1PSAAEbE4/SbR02tXFlbUGqCrgLn0HIhSAVtqCCLFe4LER5qy8kto720Qb9qVrBwYXH/IYappDiI7IbeAGuobbbbULvTAu6bPgt+RQsGjs0RS0z1pJN7tFpes6SPzsrOXIhxUEJFS8gMSdMxh4hzeludqSr0IV+OgAo4MD9WPnYV9PSeCAqhxAPpcf8hT+r3VyG2hhoJAlT9Wc0wJZlFqJR5arBKATbp6W+mhlRRy2KwuGhKSkKgv8e7Z6AqiTsL19g0YSXYSas0/Ov+exWzVdirqayZIIAWxT5xGODLcI4oNEqIQn5pQm0Big2I2LLhtmOHgNVlKxMVhI3dkFwDQKFCB+6rJx1BhhK3EmVAgSDM8JMrpEH6QjcGKIgBPxx+baUpFrzIC/MOHtKXpOQmuvLGunPt9cyw1XAO8Ndi92WSBHYODEkBFkzjXBUi1vuurVLeI6JeOCfxE8eVHPzqC6Oh2eyocLb3IgzugE1EFHnrCghx0iRyfa8PRU0f7coSVFIjO1G/LHiXRIWLk3G4UJ0cASBIkuijLP0RsRur1Is7bvkHXO+Ki3YEoSAZBliaKeQd/ifhmGsU3RUkXeD0NdFmpmJw0qZAsQcZ3XSd5813/0jY8fX77iK79q3JdPPv5kfxquXvbMKPJlGAMmPLjsGo21eMzY1Ftl8s9Re+6gmiAmYWXMQL2aCoSEqF819yHZ3dAVh+Lq6qZx3YQxJf4hzw9EUdMN62UYi7hsDhDjYlzGA7mkPC6hXPu4HV73xjdX0dZ1d5KSbB6jiU45gzwOZEMol8qQLIkC+8x2iIQ4wjkwkytHCQ5nBaUrjMjmlW0N2RkvAH0hYjIl6/PAdwylx5sgzjQDj3UZi1MYXpmMH3l0NMOoAmUooZNEEJ/lG8AqdGIFICw+WPmF/UAdnQOae28iNFa2uMOHA35hPQAJ4cxIwQiVfR4AF7IRfYgTOB7IxXgBvmF+Ivb4HoQLrw2VSsAHIFe9F9B3nNivT+E4KgABn2NAkMA934dcr9Ho/jtFMhqbTlhCTcEjpFYFZafhgKbVZistliOyosAxIfOEFHQfvyJc0wKH55MTpI33ECzzwjAh+2fry6v3Kk6u3cPdLGbi8wgGzKtSyFJc3fVYhLZdTBgXz68hVEjphRBhQtu2YRpi3BlWQKyQKZIYninUevsjXmgTF3EFb/CWIkK1H30UY1/klR8bFterbC6LE4j8h584OvBc2gWcMiIQHTEQ21uPiF1xs7pADy0ekr3zlQh+cHNy8yOvdVvHTCtJSLmwxQMnBACAABBI74h+9+7gEMF5NtwIR5yGjs/gMOQe67jQFBKIcS1BUSImC+NPKweL82tRlyt9JxHB5gU3y+LOoUJAq8Zc7nkUVjdAESDChYX6HjwJezHuUDIeSl7HalbfCPS2bV1yBaCv5hTyVNeOSojN84/IByMtBXsRaSWiPiuLsq4b4iur8Da8FlRRw6kWUciwIIF0AUeF29RaXnO8wkNdTApOSPrABFpKus5QZfgouaVIa8a27SyIPQVfukbg07I8D7ghbYpXwB7lP5hL8z29uX8fS3ncNVkczwmXetJTzF1UzTiO/JxxMouEag7MggEpqoLhJ1cS3fwXCC1rj4pXdAIX23Y+n5yFIy4wgS7ky3FOiMowjuRNzMfQ0nUaKg0roTfmiMCWUOY8hl5Yd3AvBm3GS+C5dy22+u7v++5xQAgmh6xs5z6/vqqzYx2Xty+1b37b29//4Y++8OKn5+Jee/EmlTQ7bN6xsu/nPtsKSMswbJYx4sT1hZhMe5O3cTZG1eu3ZjpYehQAEAT/EH5pGGQIbEVc8S0ZEH14uhvOwSU3VkVJyhlhmmERCq4C3uImi6ujPG4WL4Q/DKEWVhTp3eViZoqJU6zhag1RCOzItn5b2zsIJjrz/p7XP/An/0wb78/eu35yWcvsevM2NsTYkDVXl/Pp5rn77/7139IPT/Ly3siQdBDlzStptz2rmskSPK0WBMidrgYeyJPk6eTi2thomsfr63vQf5zO9IcEIvYYFzqVph6RRooKvgEzxXdhYQ6bHgrJcsbCEUdnEKXjzDcZs3Ck2E5wAQLI7qEfcURL91J2hsRyhLHiMS5kfMuUtBZM6LvONO6cjDDOoIBh8mnP0XSuDE+2PrTOiZOZziIAcYSA8yBJGCNlhgucSUhWavWzbPWUt7wEeUvIvFcYWxkypxJ+lusBIBIB8cVDCQqYk+mNsCWKi9RrcZclFDQ9nyw4ubzVlX370re9hQadH5K4AMlkY1NjmH1rGW8ZM87Ph7UqI2Dm3NzgXJcZzoe1kL2iOgAlxDspwsM89A5MwZSELV7jVh5UTY3jEQ2ED1FvATmsbNs9SMTCEAMqX8FHA4PDV3QskwwPwVSEPxjodd2h/h2uxI7gcvwAxFHSuT7ORzjmpLERwpuipcFwtItrkBhiHp+uOSprZORhLGo+/jswEgCgfaFV/gBaR4IoGXHridCTDWLThnr5WuWw+hgWZcFUFWEisAYFbGPeGG22AvSMoznKGh2h5j5cjZXipHafJKUjeTSG5ZuNLoKdopZ3iCizFTfgKZ7fzR5PYVlHxZkVdE0VQZMhnYwPvuax0CXuBCkynUH8oqgb2sT9ejibNyqoYhdPJcdfSMK4jdXJZQICiMo1TZqylmmPvFMbgCr0CyjjkTQWaKCtcdQRfF/6xV/Znx6myYEE4z4Q6GualE29llKvMQys7aubrZ/2ccyaDMNO/KHIHrzi2SprhihFCRE77dDSJOynFpQxkn/dKUnmxWrT3MMsYCWkshwpSCvi2RNtYzfqP3hwn6BG3PK3aOmvjmU3t12v0GBYkdnAtOhdHZr8mE9Lu460Y9riB/du3NFC3/L0eGggSnsVn6Ye5lk1hxj+w6uXuGPoM2+x+sIv+lJdsSf1CCDOYTG0i4d7GPg0Cpj0+EF3K/NaJx1wXuFZXI0ZsMoBBIPhhcUyt7PXaZOLs/rmduiPx4bgybbsmEsRQYp876wvzhvjhzBgOIEUsA09TPzCBUniFXKV30AjVgsig9SUwSYLNO5qJAjAmFMPfH3DN33DMFya8uARj8vYdd5u3BQ1PBZzqCuqvF2GDtrEO/fpdmzjJepOZzK+Uz0EMCzO9V8KvbzO64bhm9Jx7VBx3WWOsvPYo8genvGkLsa9Fyv+abjyEQHu4pl5q9OqzOthubiK0d0hOAofyMtj1s2XZWrXitboayAYThcqFaSCta5idM295vr0pL9fHrfogNKDADUMbHFY0uT4IKui6fLoU4+69ivf/etLsuLxOju4fqDtOrgEqELWBPfdQo4renaMs9SODnHhSR0ETlhVG9JEQR6Vp6QXy16kEJeGgKjgArFs9jUZgAxwRH/d9f3p0jM6rgvrSYo7/IqHQ/MgNK5hJHXh1WBx4spKnkz2EY48iEpippiZJqFNdg90wWrQW6QHkjD5DXADfDxihnCDvGBe52ZnFBRunJPx8Z0wUQYM0BNwXU6uGYGLeerAkf5UhRM7w5aPmdgGu/AyYDOUFBK+hLeUnrlDNnDxRe9amrUfex6+jmvdNC4+MGkyLCuWZJyI9Il8QTjEBXQciIKzxrAj+odF3eBpmWqftm71Vkc6CLAw9mFJh9OxpEHEOIBDjgNxAXxiHEAzxnhd2F5HXkYQwvB5FjkVnuxcO9gnpdx7o1ItiUWIlAR+QgafFoKizDxWhEFyqtIlYwsQGmMEC+jO6CI7nTZx24enwJbQSv7kYZzSH0m/U9aMN2O/J2HNFR/kb9Jd+k8G4e98ijTMeMDInamBkKOFAucFkVHt9JPm5lWBB5GmR8LVAucMDtFjvMTdo7ADlxeBhjGtZDzxM14DlwBlGc7R8eapdtrkSw7cEfomfAgQwV3wmjxj5FyNSSp06s5OM8auAHMWGnNldV3xRzI6iMBH8DhcHD/FdcLghVSJXnT+1OpVyOWe4TRMqwdD6JN8xMkosyM9oUFQNwPA9Ti5h1EganRXnMqEi6YroE2CIIrBVKhMobMGAh8W9JV3uAC5k9GCVZQGJR+W5aDMyPZkSMuWeJRuTubl1wCTFqBfujOvoDXYkJeilOcRYAajU2viqEFezjMtOvE0/xOlOYjjXDWqGLRxYXPUuPY1T6t648tW6GT8MDf46OJlAYwA7VWmArO5mkb9RrqHIilajED/fWjAYv7gi7I0M6Pm7jwCR3Aba8kqCcaLHpDD1Gv8/VBfrSlZzXdC/W0AnY9zxwnMUljGqtBlwm5SDMlNti5jiEdNi+XnaYDomHQ0Ybg0pC5B16o8zFDt7oJzQVlxYYZFN9kgLW3axmlz8/3f/3/9Bz/5j776N31NPDy5u7t7y1veHh/zn/znPxFnQ5mDByS7oax5Iq0SqCQ7SVfMS38ajkfXdlVNzb9xdFQFTXCijqjapiY7XF3fv1z67nzXuyiAd6OH56KpIN2Ta6S3l917kB3KbiINp016uDtdZOtSnaRrH33+F709mhLoFwQffz/mNwj0cZ6uDk2E1CeHkRtdDQO8GRu4X1OVAHXfI9qTvAYeKrwnLGLEAs5fgWg4MtEhcxGLowUCHAk6sjQcO8K8amOlWRodD0fSCSBGeDolFW6yf/o6lW4WzmaLdjQbzywSc7aDJCWOi/oI7kDscVXM5xzdSApzzd3g5Yu4VNH37kCSxgkw+AGJInayoXKCRXWybZXzQBFPxrWsZ3h+LdDs6l3fBcbylzimj1JEBp58nAD//Al3tjTB4yHQxDlULCUveSIe1HVJSAaEBmglSgONG69YEAnQt9zF8K53AN9wdNcrIQMKnoiWgOPCB8MiyBS8BAaTLXHOIrUGZ40geIJhrxBwzoSWgmREL82DtQmXwM5IIFlkBv5pd1F4EMwyToSbpepor/KakCVw6CJpHNFSZWh7D3cIZQSgBGIBTstC3J4WlkHRWeGBANnjEj/GcruLGf08xgFGaN0WTa1r/kECNNKe6AaAFJZgrKuqJE2O42D5yvUIpp+6qCVoTpR5OimJk9xBC+TlXqbWorexBjoHUCrTjGbhh3QU88q2GTmxDxMQqi4EgN+aMlUj4VROsRfp6Co2Wk8jocOw3tXdW2gJ6AY2Ac4YlNkFIwynZ/tBBaRrSEzQhZ45jsAV/3NjiCekuLshkBkcm9/yDVfzAOuuEKlpD66JWphJA3w3qDva6gXnNDiDec8u4SLA+BV8IqwJwnEcFMIIhjZ2oNBu/lGo0X0jwH3aeBkjpLWJVTWxmyvxS0YcGWUdfoRAWHHhYSC7J98B33zO1CBhQxeFLcDq6cib1XWHZOoGxvt4PNAhgsa5DozLayy1a3JBW+KzZgQa6Mo/ODouipmy9JBV2EvuwsvwQT5scZ/nR1VVOzeF+e2ek9UMtyEFU4wTqCFJB+ZBSspIW86uOMOmGkUTHtLtcnrjZ739La+796FPfOL6mZuszIY7KE+373Nab01SQGr/xB//o/Rwb5alWPNoLcAfWMohWtHOy0Lo4xNguqVOXRjf88Jnwp2YsuDvbg+kjBsz6zIH2O1Tlk1AJcl+80Yzcy0ULfbaOEADrg+3t+dwEteoZXD9wSPaPVWqB794ExgGPaihC6YjC4XDpfLiZfk0kqXEP8m101LEe3NjITC+URH9D3/jB9/y/GuHZbt/lZ8RgvFIvgSiwPR//0vv/X2/63vrcukfnlPPN12yo/KCLAw0gPSF68eIMCefMQPiP8cf8dQ9aQKjhtC5IG3yQHRsgaWJDneQ0kWi1yKLZarFtcpCNd0ByoGklRHxRNYKUgEIk1ZkgXimuXOr5L0wXZdkyitIWmtEIkM/w+BIzwR1Hi6/I55qC/aycvRTav0XzLSgwwueMhnZWupZfpJF7KjD8RZCle+5IYExI7BAT5IWMY5SrasKpMX/goQjnXnuY9jWLUw432VtBwHgfRLGBm0X7SC7A/yPbIy65ydwpd4TQ4qiKtzkDOZ4VnQWSg9WSGCAOCztwrJ4CrYgJ9BUxOC2TzeHQ557ko/7IITaEAkgR1xgR+IWhysYzd0zfLAYkCOAeBe41RDag1kCmpqnCvcIE0yuSwCsyNZAejCVuyNhngomOR4fC7NLFrP21XlnL5tBwjPySgP8Gxsgq0nE8i+pNf81x4suvMFR5xXLOBPkuEk8KcQjdxBmjD8DPW1jVRV5UVgbQBjuWwGqp1BrnAVZiM/wuQXXW5YpL7Py4IJM/P5wvArLWgF5VA3igXCnk4y33sW7V4bFOXyyl7DjxgfhNkfMYTPMlxNnewp6MwLKjzInS+Hhru7kHZ6WQwMXCBlwSicOnrKRo7clhZvbeOkk7yAwCF6iNg3ze4xmSOlSdxQ1bgFM8u8w4R+5O54B5scJVt67S8envJic0AA6GXkGqIIepkPvimASPuGHszqpqf6ycoq9aQJ81vmdZfrCL/7cpG4e3z0OmZPsAy5E57vLkcjboqvqQG5riCXrfGtTFP3l4oLBOp/XHsN0bY/rQcqmdayaCsqm/lq3qjimaWX1bV/qYzXt0KEyVj+iKdauc3YYZ8de2448Si/nFlXgOPjvApUoBqOuwcQim8Ytq/PL0GGNfu7oaV3WNBhEP597rGddEtPhVXR13q6vrkviRrlfwbrgtms7opWLsv7yL/rSGG7c5K5IBUcxW5liG9hb5jy3aQsgAJSkTescF4wnlqBh+SGt0uYA0YFJErR7Oi555HKL1FL1No2HhKYOPOQM9BrlFUJXTmpi7kBOT0rm+Z6rwrAr+Ame5lDOSFmAMs+aphbXkDzzgMqDqkBT1svidWx8deq/4ivf7UVq3V2uqDaRJlWyeRxEfX081K7NYVQmXlwSDNXhmRtIfPHsvWeIuXvXNxC96+YqSJaU7ICsVoAqunhWWt8crPnCMrbl/vFekSs8LzOfc3sLOAdoaPR07abhNJ3r5oinTTMqYmvPJ1rddRfQXtcL267Qia7E22aAl6yKTyP+2na5jOPxujnRj8uje1fHrITKr93Iq3oISnr/Xr/GN/fyN77tHdHWrmec2d0FSDBCZMtdgYiT5BW2h1J6ehw4XJahgOl5DAIbgUssOSUIV+AXMmZkVwpkOcnotCVRS26y9sxgzYPcbhhamOHB5ahZTmah7a4cLPEGoJdXYnNQFFYN4lktxXUmWBadpMdQ22lwBdgAu/aICmKJbLAu3mwDIpBfGPG8Ai+hRvwCu9Fc64nSZ1vCPyQLKJVP5D38lxwpKczhxHV9KOoSL8ffAuUjw5FtjGk6Z6FePAVN3QSXlRU/d3Mrpp/XwpWtO7mAbEKQknEZUlNqHKF7pYMAFhIJvckzlwX1YYUM3IXCzYNlCaDIHyhCxM9Q0TcloyMwpzt+eD0EL7UYR6qRz2GcFD/DDIwUv66xWmqdhJgY544/I5dwObA6hRijKTJ3aCHmfe46X8a2KIuruga7by+nlfTqURIM2Qw944V8E7zEJnxnWE21mFfVA4mQNGcxQVUjKQFyjwcidzJc4jODR5hjFRIY6AEg4Sf4jtUUNA8dggKCDm6KIVdZ6lCZ8FP8W+m/uLvH1TYF+ohMxNsIdOQYWIaJkZgOCDJgHkGjARK4ZUS3EgVmgTMGFowX0ASiyskD0HHs4f1O+AoSyAwvmDQR4+W8Tp2Oc9oBSTTGzlAp6hArzoJRyB+hMmUBiTfhPL4oW71tBHG28Do4tF5I6gq/JBJos/AfGRgM2+T+KuebsTiY6IxRtA7ErkUf6zM4Kg4NKmFJ7EXzQAIYNJ7Ev/kpKoL/WOpJkq4HI1A7fJ58b0jweb6OoMLBAQgaLBkJR9o4H2eOWgkymsTnGUR8xLomo5PwkWHsB4eB8BZoSc+CuHmN7AerzBPiBI0t6fVSIeAZuqEA6WYXEDr8WNU+EFlkDkierBTUwnfxJSAeg/joLcqbBj42LTJp40saAhbjexNthjBaIbN5ORRRJwpLR0g+JDOaj0u4wibyuhxSV4ghJ61ovIt5fJq3kPJ2PI3hS2NioHT46nRxle8SZQV25LcyRNdSzBhSgpjG9YG381AXPOzOiEB553lY78CxZ1/5kz/+v//X/+8//aVf/p6Zn837xz/28fd87bt/9O/95Hf85m/5qR/96aUbD9f54ar2mD5hU/Z2SA+oFm8PruBwUdf1ROHDu0tzQ5bPhwEZCR3Iyd39PDL+QBaumWf1OnVwbPBlGHq6ieqCAfd9T5zg2S2Cc7ncv7mBNOQuoC/n0+nXfc67ImAE4TZ3CN19uuSuy4r6SYrpbKlLPxib1SNdhgmNJMYl6eGqIbB5Xcxv0AV4UAQtK3gHNkfOYe2YkIIilMnokmS9yAoM/qljApmYkhGExbqBZeoHvLlHRhXFPLtxIwEJJUjAb1r4kXic+875YXUtGhrf2S1qiLb4nCkITyB9rwOEtQqE8XR7W5fV1ZXrSInTfgAIkcnLNC4kMCQAiiArQjER2YyXghuIHng/bs1IwtpwEloVKhdbhrXDTH6YeMQ1TXWxt1fggXUlocdoVpV2dQjOSStxZmzGQ4G/wM6t98xDT64CDEQ6ooYXKHrIMwSgpsGLncfD28I6QYzuLC9eTrvLGuRk0PBu/Bg7EOvEk6gk4JFTZOcu8gz25om4JfHhDOfkMJGs+aK1GN/Hu+gbSVXdxj/9OGJPAoQxgkDwGiAhlYJiDDDvM0v6SZpyZfyD2LLsQQCCqXTX8lAoP9M2AcAjjawv8E+4toTHWE3nBRjPyUMMirWg+6MHi2yQG8wiRKtHXNbjgkv8w/MRKlOztUjXPcLUCFVC3PqNLRWShUS64sO3qq4xzLzsIASeAfjyKxflTgPGBJIwC8GEhHOdz5YuoBON0T89A28lT6IZ+TBflJglS7zWng+tNTSCs9SCgUlN8HclgNb3NoMV1EC8PZU1RZMvI0lNsoEpwtoxxp/ngkILoQr+WkehR/i7OxP3vhtIEWRyejRh1bzkSUaWdXvXMqMG+Qn4w0txJ91ls74zzK4ac6j4AKEUm7WhgDiPOE8ScAAVJIyfUtB8RTCFgr1px4lKF2QRX3SBj89rssbAq3uUND9Wi8LkN8lABsUf8MLZ4yT5E0lh3suU1IviYaDQY9uEgLe065opBilsHdJmZkSameNP3iwps+c/TguTfJLYNWHw3XV1wQKJcMueuT09IRJ+zx/4vg9/4peGblyn/XAg6PK7jqAiZSxv/KxX/4W/+MPQ8OeuX4eZZxH+Lnl6MuvqRUtqTN5LuEYzxhy7JRz5LN9Lndpxteu0LiVmts4l+ii/nEEIq1PxSELbtcyEDVTYQ6BQVxYwyEkr/Bjl7XFyDMKxuZdUqCFgSm0DeYJ94MK87vr6Sl4EI7LGlSSTWjTN+csVaTEak36fmuzVP/H3fuTFT7/w+te/9dyfL/OAXfCybZySq3S4fUz0/u7v+50EU573WB4LVWlcXaHD1dMuAEj3srHWTFvxBenTHJc0KUJXTMRomMfDoaAfeAEZEeYYfJueo6rhRSOQZJRaALA2ATXEGRg+BjiMdbL3l1s4N27BKFsTyEry+K6oY0TczkljiB/wEjSYPHWXV7kNHITQE4E8aJtciB/ojDhJOErHKqEMHp5E0gsr5OwCLRHzeKQFpPPQSST4Ij/zx1ah9CJcE4ywgEEAokUJeQu+UEdoLE+GuSEtLJLwULmpn0SH0ArsDIEhBGBegDoh4PwqGJS5J5G0B7+QSAnoYWUNoZg6DQCJZISd+0Q9ppV7FBgeDAunlR2TXZADEhnNi7og8iDGZAfXVhMioMIWbvzA30ALXErMA8H0dbrAA2lyqUsxbpOlRZW30gtSonfgvQoKmJBXBa1e8MRA0oplHxhrfge9QGXIQuVOkk48aAzoh3Gww2ICnOFC8woboC0LYeBi+cSaAkqJLpdeFlaAcdIvT9SIw90Dm3XFyA/wcIZIsM8ykj0A6MLXlcTPQwg/8pJemeZFT163+MR4OZ8hcKwgLfo99VxHbbT1Q78MHv2DOXryhOVazB9OKzLDWtOAPBBZM/J/Iv3BJYYwDtvodOQyoZZdGJFLQGmYziQp8aAphMAS1q/R2WURB/yQWYigcW0mY5jA2z2zCefYXG4Rzv8OvkPC492mXhqBw2dRlbtmbeZ9IIa5l8TkFO+ECgBk6WdTt936mte+9s2vf/ndkxZpfGlbshrsrHKOXaDou543Xc5TZ5MwrYQfhoCppPIT0jGDw4P8RVkRTc2BWC8Z62EZCjfthT07iohp6tw6ke45aRpat9AoUuEewbhRGJjJ8yIcHIWn11SVSXFALcIVEkvGeBmUAQCf8GhzPiLqaah1bZfnzaPbWwQlKQe8BCn6BLrmEWTYpFvWMmk+9elHn/X21zXHZ9u5LUvy3VhElWqiG8kAwA1cN4syyFlUVH0L2/cWbZcSLW7m6C7uUyC/7SPKNk7nlJFs4owm5kVdJIUzhWCb50C5hisrrKXsNSGhO8Z51VTlPjr7RES5koVBg+wVLkgR80CXdG/HFj+pivp4aLr5TDhNOQmLYO2iKpvT7q2f8657V1cPTy8EqGeoMdkKc+uH8a4n1hK0UVMf7s793ekWZfbSw1Pbn8lm/dQC8ANGQUcglyZccRz7uSgzcKG8qiQiMBVysuQ4P7e3IAE53H04U2+0gANxdHV97PqnMw1Re+FHc1bVjDCxU1fHJq3d+xN7aTLQDpTc9S0xYQkNYp7F57tTgzLLK1KFnp3mt3encCIqiE8oHaIYxbG9+PEPv+vtn1ttydBeUEcrnlYV+Mml7xNXe3i+Cvbr5lbAMFIMUaEbWF33KtwrqgpzfmchNMi3qut5sOFBjym0+I5TYG7FMO6wZFqgnhzxAIJNU0GcncpId8YZyCKL85d5cKMiAQtCunA4ymAMCS0j89DzoqQNYZ+qcAtiMlibwZ5sCJJQecCFyX0knaD/DGISCT7NL0AnUI2fwhlzHHV1NwxPwKrj0tHFoijIRqoFiVDgnAwPEaG4xq7ucaB7jOKMloOqkRRBxzzlpQBWZSszbMZD07wKHJO3acSyLPkM1EvP4oVLBHLwdXwXaNV1JY+wQBeww5eSFNGxZ2VN/hC6ZIPIrrQsnRWg856REVgYvoBghLSC9cQt+gXcc6M+WM/vCHuwfRxxHgQPiR3gLXNnTMGTHQj1ipW5dooKZ5cwyzatfQWF5j4jUoWlA0UMdjUyRs8EohG9O7KsDDEQJj7fHFaTmsmhSmRxum/H5GXOnPB0Uwqgr2fCBLe9XzwBNA+Uho9j68Bcw8tQp0ESkU+dLZkWJ4XAwQX1CwC56ADfYjST2qAn7vgm8dCPgyU8LO/RflAlPuISccJjy2PnOXk15sxplzNOMCaGXHkA7PNrSXNYGQXUAGG8g+HhY7PZFuoMHtFCaBOik0zu6mPlkymc50Bvm0NFq3F8fuL2BneakHinAqmdF4N3TkP6MwQX35GflFgGXhD120irE/iG+RAAESnyskSykLPMhoxJUuIIoyVmUrI5Asup6JKM9mBwOgAkYBDPxCJ5k+PxINyBV8nAnk64MfTOuC80zo0PKJIl8zhqZAsdHXktYy1fxIH0BtzWlcy51yfwGZKip6w7WMqaEOrZXnmvkyuRthwtAIPyQJ/F85v4KAieukCAtpAnia2Qw7EZfYCyT2GTfIYsDgcKjvMkC9SJbAbZ0WqZAof4o9n8B91J6LtQEN/C3uN5YFxRlKg+M5QnOqlzGuk4Ly15hTx0RgCXGLqGldENZ9GAABeX9RNuWZBV+THeNkJNdDpivjheFd340ite/rLL3Uvf9Fu/7Z3vfNfhKhrWfl6RCOWvvv8jvPMH//Jf+9t/+3/9mZ/6tx/54IeXraQJ0RiXeF6U41cZ1HhUvePn+Mzjx6fruh4uY3sZmupK3oYciqfyUJ5OZxoE2Spc7MKwVJ5YQA/wzGgl5Yz4Bv80B89LgbS54KKom8NtewI7v/Y9/1G092iPmQDJq5HAqtWu64q7Ou3m0dFADAAd5eheur8hgEB42gZE4RwYTg7oVbu4RzhWEn8MbFOGt3j4mmV0iS1AQTBGkH41K8QKD+FhFh/dpuTMj+UEJD0+4qsYIqIEV9MwGa8rgV7c27FIySm8y2X28GjNxT9ZsQFn5B6Gbu77geEb+IRXDNBaNwBb5MEF8TqFaGh10MbKATmAiBXoAq6pjCPugHiCkUbiTEER8V8rrR6JBf5Lb2HJdEXpge9tLkNLiCziUcEskOtjcs9lAXfACZCX1+nrmChslTUY3L1n84gswFoeEFttGTwUcM5TKKWx5ggpnZGynj7Q9zMgS6BMw0CEQINITbIz2f/GzzE74U9cFNooFEkytHSPHpF4GVm00AMUAAXQGewloBkJgkus3YAm623YHzi0dqxZQH88kZxnWBHADDeflcSEFQdoeh7ER9wiMjG+li4wD7FMuuPrw8gg7YXTaKAXXhLMH21AKVmfmDUpRlu4f4r/6g2lH5ZtT30Hsjk1L16JCwyjpT3PdzZnqhn4kreQwjlg2wBsNEAoQAVYiwvFrxlFrIKfEjmYEx8kH+PMoAtuxrAA6YxtkWY0effkUcklPgOg4NnAEG+QxzgeuCtcF7ByVyFfhOHj1rOaDryeSbK8mMECB59WV1UJLrW1pM74+ERrE4AW6Zo+4khzSd9NDpjdYdTgq0UjIAKnlzWsO3/Ep0XvICixCHnObkEXZwvWOBipx9oEGY4kAhMJDqyz0ivGigxtOQnsp28h6mh/2ErJWHbLQK/8ofle49IebUtXQ4B7eYWlJIszCH96TRLV6t422PNw3GYYxqxCHCLKaLfFQdPHPIpZ8gwP+iJp6aVWOumuXi4n44cE5waXy6a+33Ms+rhKS5ryO777d9+vb07do6TYoIxH721LjkXJcL/83oOqaf7HH/r/TXUJ78BkS+TZsVVgGklZ0X3aQXQ5Mz+vRZV4SnRgEgAhCGo5kiilX/R9lZ54ooMumsBNsBSYt7k52OIQ4IB1BTQS9U6GrbA+dsQVnJGcekaCb2A2fsCvPBqgdBkzHks/GQRwMUZYM+bpAnAkSUt+ejLewrRx5j/+F/78q1//Ohwy37JmaQpt7eKTpiw/8Cuf/Mov/NJnnvmstr1Ls+MSrqadRjxh3d2KnO4WpaOhd1Z8hErphmZR94wHzgd48WO8maZJKIjN2OsmCRTxjJAkMEohF2JQh5wL+tLpCe4kx6WryeQWngIEhHiM4Ow0wqzw6vGpXIYWyRAECAhqN02oTwgrb8AT5nUibeGbyzLiBHwQ0AJrGEehV0JLNEFN6JcLkzDYU0aLmB9sOiMaVU0J7JCORzwtiYbRdXHWnfOKFDZ3QxZjbYIRQKX7tCMrpeWuUgAyZE9gvgs90J8L1CwAX+TpXRlPxlmDeXgTZhzJk4HiyiGtpgfcMiZmGiQJ1GEINoKWgOXVBCd0LPzdgib/zPPuiXUA07qVTelxt6IIrwVeiBg4Jx13/aMZJkZO6D2yYgMd/3XmReNbliVe8UmfQJNMzqH4G0pJ8KgDUM44g2xQs3BeVVhFHopcxtZTMUQHnRuH30uE6Q6YbymD58YeIYl1sJJlJuDazcYbfVeEMCo6h5QzAMukaXPXAYm5ZsyM9ETEowQlZQuBRlst+hUuBqwsnw0zgyUqAi7oORIZfAbpgtEiF4a4UivIjKLxFFHMQH4Z+54hJG+PY0tL8V6aC56QtnEZoBAe4lQk7Bd0W1fPuMLfnc6nN4y3ictyLQAXpkxIxHQnDfBELOqtcEBIOBi3WGGBOzCyEmyX9dheHrhC09XzuFdK63koowBOYCLCh5bG2db2A8mhAN/oXoWhLB5ghfn8QhRX3/At7/nEB9+fFzWjmNWup/CqKcJwn02lh6Jo8mNT3BwfOBuPU9+7wulJC/081bUdHoZA2PCRceqmjvEDUSDNCJmrBgWXNdfX7hqIvYSXQYHkQNSJszGKgFM6DpjgRnyk7+62KXnm5l6F/HOf9WL5gMFdt6r2sq2sqs9tm+xTXVSA4NWhLA4VVBFo8EozXlY54z73I4IAstOX000d3Tx7+MD7P/Bd3/ptaZmdz7eErJMqFsjmVX1D26OmzBljGrkObVQkHZSZfOdCXhpWlcRB1CZju0V9XCURAgIbRlmr867n9pLrMwWKve3OitFOfNjPZm4iroryeTb3QXRkdVakZ0D61F6gJZGnf+59P9JBJIpzy17Cpo/NQ+a0Rlo0abW1xED1Te/5uo/8ysexCV2GzNZZOS4jki3sA+yJMiyRozXLA7FY8JSymvexysv+dCLKQLzjVYMEPjSH63s3YSPV2p37vjvLsOJoHnvgA1Ngn+PxQPfr4xWRQOrJiuhy6Z99cIRgkTPXjffmx/r6UB1zYGSfL+MwSEKXKHdtwsOXngzTVh9qAnHsZvzieHOPQLEaFT+d3iQ+6xyMsoxbuUt3yuo4+rWPv/C9v+O7p0of20mxKTRAQUYbAKeuvwD9wFLuFQfOERGA9FoS7YqytO91SCsbwIyrzJDl9AhIA17IpqCNk0xQYiKVfCEkw0r9lHMNmJsnurrZGSO9WrZBiBN0WenpTlinSPk62QDdReASk2H6jy8KswSFJXE3oaMK3NG5jOLUMg2CrGyWn8Nn5UpCPSr+6MU1hRcBQ9FlnXSXeCVjiLPAxOIEkdxWjWx5y65Y8ZSM8RwShYoAN0zRcdIXFWIMkBLxRT+MRB1mNDckcZkiQnjwZPNoAKJAkCO1AURGJ6RCqIQcWnBwhQ8uS66B10E5SiREBakAZNJLf4nnjaznVC/0lM8jU5C+JAqSGnCclsMybQSyHQfd8dEyKU1fHmBPYsvkt3lejJ7uj8viWrQEGCQfkbm23HnuNFA+RtRjYUp5zkIOwc3oD23NqgIG6EotBT9mDRMBZHmP94vAPkwkMSIRSATIPaRyArnymht6rUPyXwyd7sPsBAsa29CtGmyhTXUznuF9JxiIQQDlSUI0mPdIKsR4/qwfIVQyWKdCiGHB7ZyNQEFNM8iDG8aj2w6hBTogwaJs5lvTDAju7svmZSjSeJg6yBI0gudUMBVyTEZqUUMymFVZg+NAPT1n3MEiHgMK0c7ZNSp4lN4VMifpCc+JgeGwZN6dMMFSziAgDdEnDFxFnoaHWczoyHWYGy5NR3A7V/04a5/CrbModTGy82NBejFSJARlHmyBiHGmYiO7jdARdI61cFmJvGoG08sEQbvCMWKsjsV0Un0tsCB4vCd04SVaMqRQ8p1TW+sOvLqkjoHXH/nHxa7AUpEVdNg1CGp66AlZecDbdFInCvnriiSeBXos4RK1tCZWNzdfYH8UXJrVTc1XXN7isix8wsoB/K8fJ+uY2BB335NjVekhfX++dAA3g+neZiPFQhVPwPiYond5m2ne9pPj7T2flfd7uZ0rTM0czjsm2Th2xO44zNNgTY/wQsfMNM/V08mEP+mhMwHoPYXbjqOtSCMIFuwf22WuPwizgNvaTvde+WbQ5cu/6isf3Hv1W1/36vHcF0uZ7cWzh6tf+He/wAe7Jw+/8Zu/4b2f/A+XYX3fL/47F9qk1WVct8FTwuqqQpkRDEQKMr055hNgGVZB9MPgkkuSWF6P7VBVR1owEW0MBbRsWdJ8JzPWahGvNmD82pkEM9euRcjbuVvGoYzKFx8/fOvzb86uD6cXHvfrni15A7UmtV6khgKB60EYdEi8RxgQrUPbMZSY00iDcCAlQxYih+MfgZtGHurnIVwIFOj8AlkAmsMefMZow/PR0gXSHY9NUWwMtLdOEmu6FtgR1sCIkVFhhRIMItjzGAoPUyYHE/3icpTOHeTP05ogcJB+fRSYxt2NdWvwMAPSM4gEPfbxBBmDRHOJFmKU/+hPvCgfoMAWkRS4yFa6tS7YMPemlBAPsninthhtXpLB1QOJV8Xwy7HrQXbg2EUoFouiceiBXj7rucKd+355zKJzrJB+CDxGkjBHm83bzSdqDHEZEkcc478b6YEWYgzaw9CC+AKnvFUBo5Ec88LiQQUAuYwzoPkK4AxOfvoOfFggTrAHYe0qEggG2sMhLtxusk0jIWBRBLDdnNUn3Ogm44WQR9pjGaQUZlrJZMQPwMfvCGEazEgbQp6jYiXE0oVIJPzDNGay3mfaj7HwB7c+kQVkCfjpxPDhQmPfORXiXKIORANMAx4vhrumoCz6GZjA1VAyaA3ggmfyMWxECuPvjCh9pDE0R3Urs2BwaKVbNcU0DEFDkWWYA4kfinyiZTgllG/uzqZs4z6CU4Qc9AH0MEtP7lelq1VZOmFC31yzufZdS4O9dhZP5XU8Gu/COclmIrbT1PgxHin443oYeH66G8JFuhpNnsN34So6JUlHeAKHhGhJrxkX/5V5uC8WVcPPdUA9MAfs2u5it2P9hAThEXDkW6RP2DcnTyRuUD1YycuuMzUpGMYQkhe3zW1Wup3U182FJL4lHDAkiPIu2gYnX733hkCm5eFyScSFxQNzQwhY2SMMqpTfiMD8LuRv10Mqmqq6dk0BwA4B8BCRHVcm7QaRb8MsDuIKpIBuoaeGhi0CBmgdKQu3UYlbiBbivZNmHSsH7fZReTx+27d+w8fe+4JnEVfZS90djZmHDupOnn3zZ73mz/65v3B66eHh2ecwYr6TmBKYzrT2INS6yNiQUvScMSOgVRIeBA6oz2SGssjrwouTsM4aTzQfUUTn3BLr5heZCrwHDyj5Fiw3KMhwdjyDIhe0ExgE8lOWmBKWVLoogCFCIeUZ8qy78Db5fja7rrPKXLICXA4ug4SxPXf/9Q/uv+ZTL774z3/6Z9706jd0c18WdVLkB+iPCJ8v4/rSi5/+P/9Xv5f4mscTbu20uW5kXQ6B1A2jM3+0CPByFS/DSkYdIIdVcShcsUyfGHP4wgZ6kOzgT+RWXAffk5yJwYwVNtI1264FpPFCuwedYtwxH2k6rwhxvssTxQ9n183ChHgB4u1WuoU3dwPhH/w2h9BjDezB4KEDcAG8FFvTUlfQYLoUr7d0QBut78bkXDKBpWp8DJfL6xocw4UYheB7qyfMWbhc8GSCARGCcyGQCrdEE9mCBIGWx0VRlxOhIPVYQs6hp8oV2iyzLuvSKHAYLT5ZcxE0aCZ+yLjLOXiQ8eNNtRYRBDPegrsQuWRLT8WWm1lyg+66GAM9IE4xAno6Sdtg8TnOe/Mo5+j5PdbgZwQLw8EYOJcVKTsAapqEOCHm3E67g0iEbtCMT32OB9q83DKu5yUie/bJldrw2DCJDT3kKQCgq3ZovbU8rEl76b9rjkxKeIqlCj7oJhIMjikg4pgULKT1DroLT8jN8AHwVgo3uKRF+be6d2Z0aYS020Y6z69oEelSz9PXxRjbKgs7PiA4nrECOjE2SD+MW1YN1hsgYy7HD89fV/RqXjbYYCHAca0czylABjh9TCbALFtceYY0nmnSR8jtXrQkWtBuhhwLVUUJh6dJE7TEe4z2EjodTk3CIMS8s62W+yK32wMT9HnfIIegN0PfXjqGVtggzOS/vJvXkkUHUJqP4hfy1zzHELwZC4B1jE5Ve2GzAEXacY+FuxQSd/4VRM/3fufvIkXdnR8VNzcZinoZlotTQ9AJBr/rOxsR5+f27oDPk/T5/XiZxz73Uj/YGkiUtv3IME7D3JQQAhI9KiNb916djJryoHQ1+bMvfxlevo54KYZd4A18DEg6tz1NHab55uomr4rTJZxNISv3vE5QKUlLDNmf77Joee7ZB+gKcj9g3o9zpTjIro8Nbyf7MUJXV9dNfSRGzc/ddr7sLzx+0nf7d/727wZ6r/AfBtjpZgTXUqcF3s/o4zIMNQ4CpUg9tV/aTtfAElQbEotAigt3t8UDsTPvWS13oSH7fjgcoG1T7w1Qh6v7zkKVtQtnGWi4HL6coUMZAV4E30OerR7hoecxhqS1lDaB0gw47g6k5E7eedpQXuW7paig0aYTb/vPfuf3PH54i8gjbB4ckjnehgvSbeKjF2clEX4TfthfzjkUF7U407/8UDnJdTxcMern29MI9cKn5vV4aEQugjDL8T3IkZfoF0mVl3Vane46hmPqnduepoGBK7Ps0SdvyZrKsnnLyrI9350uZ+udLrMtK5enmaCbonjwspehUIgIDI216ULfj3gsKW6f4BJJ55liaXe6I67hlH3n9YiPHj6sD9l3fdf3lFNGE6tyOxAaGz4kVqDtSpSat6d7tWLYTGRC4K/AA+E3ba5tJ8BJZQiRGX3HGCoeQmKRsWJnyXJdggO0AtYB67biBpIzKkAcnuMB5IN8jw8ALTIVoEdrYmlEBClCPoIw5TuWeIjk0btT0rKkVSX4MDuRIwKrG9yjBC0GLIgABh5/ZjTJ3fwYxsKfGHf8qeK5O+oJA1sV4IEoehcyO08sdzMBZ6SDcXe9NKifE5g4qxOPM8gBsC3eXRHtdXMQLwEgYhJ0BTI8fStmGBgFNDfWII4OzQGLAUMtSGICJZ4si+ZZNAwd36H5sgPs7JIPZSmUyBOA3K0irhLvALVFeHC9zhW6fGMeyCG4LpiJ1+WVF5LSkrD+I0zxQhfdFJmOLsVVHTAwVgNdZwFLIwh5tqcEYkZgAp/0SknyGRC3r7AUKA6xIUzaOosJ2MEFJKQ6gipMOZlXnRWhtxiAHsfJTG6ePD0R8oQ08owiKANwaNHHuVocYXCmRfQky4PzDA/JI2RM10wFpE4Xq0tp51L5rK4Scqec12VE5DAk02haJQXIU6EoNCs+HJotWem8pMFJsAww5oH+VWbiHaWQSMIRrB8hEOSqHOqWazvGASSOMyCEDiVR1g4tKD/18117IcpJIi5MMvFvNfBBJrcogSvBaywQKgZIDl7BjMGcl9Vz+aaFI+wPkQ7KgeQARy+c8wFczYp8ShnGZ5KiKgxX74mFpliLQcCEnobKGrGE1Tw6SuKQxWkP9AZh4xoE72lOpb0u5jTDwWnlr86xiaQYuhsmJwNiGD6YTBaXIpEDcD9afUDQk9IJRWsiW5pujJTF6M0pcb3I9hNotHYgQpyyCzg+9mQRJK8rsXFBLECgJ96tgRMBSTRBFoexYHU8X7sT1ctU10QyunKD67thR59w7x08rUorsjH2QAqqK+dFFaFyipuidJ+Fs1BeQ+h0WB67bISADrO6vKXMqyVe2u5Et/mS5w9oaoZAesujNhQDyQ+8yMOSDUy6bllRYi8GAOXVjSMilURpsWle9nkq7r8yj6uv/dov+/gLD9/1ts954eFteWxislA+1vcOv/KrnySTFOV++9IH3/CK5z/wC+/9nLe99Z/8+I+N2VrepHE59dFy68Z+hEOZZ9WD47Gor4u0AWLISUQHaZG+3D65xScxu/Qx9r1SD6LG5dJx7yZWT+6DOF2hMKBmg1T1WB+tOxfbx3/1o9/5Xd8CWEX73RHSUS7jPpfoC1duWdURSZxqjr3YVMU313XNqMFbaIMz16QTwntPXBnk+lFp1ECech+i/LjxNDUUCKjv1arkVvIi8W2JgkznJseZ0WmaGmfMYhzENT74D+MFPyNg+K3TeOtaFQ2IY/XE08h6hpTwtzQAWcQhpK94d+DpXvGI4xS0khx56Vu9Clx3c4T+BqqRPyBwDBd+DzKWHmpLuOFPTsuTY8AKC7PenQpJdfcTCcZKe5TzFZ6M3wFcUBA4Ak2Hi2JhkAlrgs1eTjmKrcoqfk0IJaRzpbWzOs6eBjWWeAyZVeeQmkRkwLXKwYmnFQpPTQItwhnVVq0S3HBSbkygIaJU6eUBLzDxbQSUCHZoelFkwDQ9o9UbwLhloT4YebOFgt3ZUcxIzuVvI43kaQyfd+uRTYgOz7KirUh2xoc+waQgkCbZ0lsC+UnIQ+Qdnsdj4A9kZkBU2MOe/In86dYQT2oHi3iuNBhcJ6PQoQwpbHmKEDJzj9Y5iUhnGkONheTrisU5bJNifL38lSePgIm1ZmzKK+UIjKQzwBAw0c8NKPJI0hmWch0wg4XJLY0OOykcAsH/0WyPkfXtUdUUNAsv9pFxRkokiOBeRpO7AxkoGaFFHv8jxImoeBekKtAsl77y69SExaeAZXDb/6ieyU3OnxiWkljauMfQCgbSdTy8jA8awIAOb1q8nxGHV7EHI1ixGcc+HGNEiqwMdXMsUKaKeroUhR8K29Y7LXRKMoBH2urJ01IPHksIMFbWd3VGvMWMqH6xzLUSmZCa3J0vZGRciqfhfLuLgVdPAcTmJE/AKCuu8Go6IIN0GwuvhY9NRCrZ1IkfJ5HgYfxmx1M8GMKoTSbPKlHGkeiq0stW5bMLOdrJff5Iw0gapji6zzCqez3cxOCVppk78YalInRJSWsb3dL5P/h9f/CTDz91+0Lf9ushrZrsOM1oy3SKp3uH62frB+/8ws/+x3/3R5r7r1r32atu9xSEM3WBEoo0ggfakQAQ9AkOVOdZDTQTZy4Dx2WNkRTHmHAbE4RHkuPMfB0XSMOmSKAEi0HIxhEYAYbsuXUXxnZiBNqucy2H78S7Mb6fb/shzRoIyQQYrvuBsRvcxu/2KYSHsTDnTf2X/vpf/Lrf+FVvfcvnHI4eEHVaTiSnFk/0kNP0Vz700de++bmve883jY9P+das/VqQi/sW/rVlHv8bfJa86ERG6mo/MHXd0SZbMqwt6dLig+sWBCgcDkft+xlRi/3tJDST1uI8/3+a3gTesqysz97zdM69VdVV1U0PdNM0yDwKDaiAGBUVHMApgtGomdAknzFK4hAT/ZJfHPBTAyqO4IAxTsQxJKIEEEVwBCOCTA3N1HR3Vd17ztnz3t/zrEuqh7rDPnuv9Q7/9/++611rY4vA/eyxPoNH1Mxd25Z1A9vh96SXhpS8wRo6d8Ho46ZuaziBArfwhTG2dwESQhH+GFv7xghbkIWZMrIS6GXeA8wQhtBCFXAvMHFs4WBCIoEX2LdQgFVDagWMApyqSqmE2ToJSkeSVRc1wFh6NkXSHjqutlITk48UditCGcO2SFeKSfrIPjMouEXjYfE95bChyhP0Zng1HzPOIQJgDakZ4y1PCxr6IjYsb0Z4vcWKBQTiWcwRrgioYQLTPBKfpLZVhlrIfqX/9lKdHaGItAwUJh7RgpvxCCzQ5Gq0fR4Hx1txaWi5JNK+UTcIFEWFgpCyUIv1QU2co+VkBku8sNhHchLhj+A9agJ+uIlx0g9FgjzqJczxWWtYa0y+hHlKuPmoFROSIkI/fMh5QCfMfTRiEC9sZ+MnclgTeY2o7/D0umm4gW8HjqGkWAcw6onXFdTF2t3auV6LdRDBgDsIsFVtIQuZQjRBZ2di9Wh1V+NZeyDPtLZtYzlEbg2F416OaqUtILyTnZfTfXjrET4LuuXR0JKpklkwCF9CwuUH8kMoUXifMb7JnWEyuafXV8CPhXvmyjxd8c7EnNY+RvJNBCIIu1EX/wW7M6IwPo9msrLCVIikoijDHJgxNjtVFeE4HiVknlcjFWVG7uyOdodhLI1a+PpJe/9tD3/cgx/ywA+8625YzunV3c6Xy1p2iKLekmvYSg8MYiFYBVnfpsyPChDBvi5JFNrNk+uOtjbPFnULHR/HBC4au2S+63wVI36GnQBq/eHaUdOMU8fIDZiF7cbYd1lmjLFcPSKe52HbQDYfZGpZRcAp++EwDR2OuAzJbn/QHbLs6LjBD64cTkh/odekiG4Wi8eT0xOsiwGuaw/0HR3Xd733fZ/69CfcdPMd6XxlJpte+qqsCXZVkdlTzZP4gCFqzMjQXa2XiEOrCNcFiYAFsQPmQDLuW8lQOAmW71ggUuGuIyoCEuLaHVi+WINMIBsvHddrmU7Qk9QqfN/rMsKBbeKV2DZG5vaLRzqs/aCT6k5Q1rTHUvuxrGpQrtmGxpeI1Cmeu3ue8mnPueO269/5/ruzZb166HaHbrPJm6aYun1dlivhMs5qUv8LhMu5b4HDabc7ARDw28MB4MVAMZVsszkCoOzeCq+vQtKSAtw196U6BJJ935aNGdCw7DCyaIzSpiSIHl+3JWRhFMfHx9vN5tC1dVnPvbBdlclJu6+P6mWdr53sh+lwdHQOMcKOJcFLvyHCZL56HOWAkDyWwLfhJrFvZ0GLzebone95//M+89OGrCKvbQgXab322BKMEBvkIfhHCg+FIdjhHzaD4zeITeqAY+ZlWRfkqk1FrgcnhaDr3ngt89KVAFVuYR0crRgvcHEiiywdf5MOgrHmtJZx5e2z1TFoBsYKVJ+VV13XA1gBM52DRCG8tUhmyF2AXNLeKRrJIcE9KEUi/wNueZj4wk0AT0HeRnVrETguhu6Lgw5WkYhUTAlvZ0hGeOh+10Kg7B0Gx9uR4GN7UJa5F0tYs20T6YKJfun5RHDIod3vuM28DEebCiMc5wHYgwAyedAubAj1jF3gvShzEjRkyFQYHPyzQ29kYjNxDzkDlCR8xDrXG7hK5ySkIR94V1yCLRI+/Rx927cIdYO1Me+BpJj8BCjjkQsy82BkPAoW5KaT1XeaA8/2r8ceSQ57DLUF11cIw0e+BhRVgTUYiW//4zH8i78Klu7NH+DprnDgSmY5gaLPSy9BRNvMdnVRFClaVECWoSTCEyFMDBMfAF5DUcBE3hyL+xFh/RMCPgy9zoaug54iB+gtIAsEE4g7DM7yoZRSan2W2y/8HG3VYIpn6+PRQZAYzeFgdsylkJ7YTZcdvIeYbNizcISBEywt9TEUApNlESiPkWzknyTHUNwESDJq3CSnLUPrI2Qx9cVnQJhd3hbZCTHex+hOWGY+DNEnuAxHrIdzMzUfDCJYabPxx/VzPutWBrtlu7aHL5IDRMC09TWYVMTcFWUaEWgsFsYmYfpUiJ7EoRH+VPjaeAwdUKuKmvkewvYInBZP0xUkwW44xEGt2wCpMEd4bhJXeXbY7Qb3EGARFolcjLB7lnxG5qCboX1CcVilPmo2TDM02hHSSoI6YxKxz4KlHUASFZyOWeIAxOAyrYJEcFwXoXAexi0jkicb+EmyMD4Yi9+TNEdz5fZp4j5qmUKh2OMmRpkZmjM3AifJCUl0iSRl5T4gpsTnNTNsuz8wSQYsXfNlJfY89VJ0ezXJj21sgd4AYvDQiRjji6UTfIUAlFW4vydNGfJxZrzdDSOk26VqZPTROLV8sN4+IC7LL37us9/01rc/7c4753Vn2s8v99MQxdssv/fkCuixFueTJDu5cm+6TX7jta/5Z//sRX/82t/DMvM6Hbohx36jPV90Q9uetp0rufZAtv0J/I0Adzru8TCsJby+d5umG2xvInbvOuxgxD52IE8HwIJDUA3m0WyLC+fOHzxDKr33HnLp+Ktf8I/KKI8XPtt0Z4VTUp0qNP8jMeRoZyeYWBLG/aV7J802UVuOloEUMmVigtU9SRj8lU8whc7DjC0q4zvooB87smbfu0xKZEtkhprQhf8jEqJf6w9dNA4WtzGYaEKwmfWspO25Xnzk6ePQo7xNU6PWpvHsP2zL4yQYnvUfiIRHJR72XeS5WT1zgDoIcQuhwhiFF+ce/32WoIb6I3ZnUQMK4aJsDL+Kpyot9EbLDgCVO4CAQYuvpFJAe+SG5szz0ghpxNG0m9s1gTj1wCsPNHKIWgGiSxzU3J/MFD91NQv272IaQybBIFAQ+sm5cCsbOFE5kQyfNmm0nS0hrwG7XMsetTq4MkQ4zWuPeTOsifvYqJko82SK6dT2FqOZXtZ4iL63dq1P6hNZw7JkDLLxPFKJo22dpkx94CdgAiQEn3Z31hoDHWTowGGNC0DURmvHQzJVVkfD/hXktQ6ADKok+CLIxIZrTcnkKeRVyEKuyPdkib72qkBuzBR8KEwuFjJ2wwQWUxQKWoT0kqg3RUGRQ9eTFvYDqG2ihetHGCoWvKaAE74fe4K18M1dJIwu15v5WoqfVq4H/QkvLrsiKjcYWqzyMR0xfQS4uQ6gQDVICooOo+Y2WBqj57bgFmaCcPPMbhdNVyRn3onnyWBdloWJzKAlEcClJ+idvI9YHJrISTSAHYIxHgmx4/ZWVZm3RIfx22FXVdb78dvY8pQDVI6+ZLTEolwOIaELoAoxQPVmoGYUuTu5Q93SaJyllkMYTDe6UhMKfZq5pQAPcCXlC5dazcJrmQ0xnfwbWbtO5pkRsoG4QKxYb21kXGceEbbLznszc+5JJs9lxnENj2uYCHCwmmgxMEwY2YOe1pDhdYQKa0RICV8gT86kYdiQwyD0Y7pWphwbd1OQns3fth0ZL+ma1NV3wMfxaTIl0GgStuLavfc+7LGP+5SnPe2uD384O+dmTSVf5P3hgFqTqtxeOD7fPOA5z//Ka1fvO3/D7e10T41HGyvEdoQHIDSFb8eY+h2RESpnbQMbMmITkxFSGCUMKAAWIhqt79g4zHUICUTkMpTJ3x71jV26bkI0NrvwRb3MOWHKyO10nF2zFT99FAMOYIJ52dooyWCuvs/u5No0t5vrH/hjP/nyf/rVX0/YvHh03dWToUvGKm/WYkpBwWnaFMlHP/aRf/kP/inCn4aroFtWZnZW2Io7Ld2AfSRlg/PZozqTUH2C/qY1XrcWBvmcRIksDEEAtgfo8jLXeDjeYvc6Tms9Au0G7yS+562NHuATnKE8uXKl7w/opt54Pi52a1kXGLbcLnXD4+G/6NRlSrcBthIJm4wQJdbPFYAfNhjXeUU6gQ3gn822sf8mx6BBdxyZdIXkDUvRVuz/EytHFE26G1qg4dP4MuRnxb/6ITocDijRNcMorXw1cj8ROocWrwU6GSMRAL8HngSelBwGY5VDSK9DdzYQD90DSRw+mVIc5fA7AU0yY+1Xe7VTnbALpGAMaNlaK9TVDm7uDFYgM3GQ+fMc0grkgrfak40eounQ7bk0ry2sWiuBYTA8kjDzBiSM6RAKsQ3fZdCNvZOyHrzIDCfXHriiHcgRrFRjorqc9o1BZt3CWOTvNlMYJ03a4O9u5rLizfeGC+lbarGS9BIzF0otKKS7gywf0yeX8vBCbcyMEZuxVpikrvXhcqRD+jUZIHiZz/LFifQSbM7jgjmZjk2AHMFOVoVYGYCJBFYR2ogQVWy8ELt4msUbzLQP+8RTcsIlBkSMekwhQ9l4CoCTZ4CBGytMTyaXrAc8NTWf4THayRIP7dDUdQl1y1zWI8oQwOFqCDe2IIOSdWGkSBQ34pA8n+3p5uIwEsaTA+WNaE4SS1YFA8FEAQRkuOIbeAdeTVoICSAVtXcYxpUymKquMUxJcVWvWYaXeyAWH0IdzITsjiwiad3acXKNEPct/88/+cAH7kaUZR5fuO4iQurCCb7XX75um9fjMrbt1crXwcT9uIcGo0CIJdFts20wdcjKyaHHjxGe1YuUMB13h5DSu4STb0sYbEyqEid51+07yEQ0ubwfJ4fTU6ZrJaGuLBzm+YjSyDklIBgwmb9ZRtPUZeMhx5guKkDs49jtBjAuhi+RMR9OYJenuxYDwkeIZ6D9UqYNHtUfTq/e97Fv/fZ/N47DyYeuZMs58n6PdVsrj/FzJ1G1GhEBDcu4DHjwJdkeCwDNhgGgBcJGN/VRP2ej1DeaTtao469z28Z1fkwj9hTYeks6Axec+26+1u5zAGQpsEGlvoyEE49FgYJOHSbD7VwVxpgJsXnBpPQlj8zTGSC0sNt23C8tzuGm0Sir+qsdxPhffeM3vvtv/5Ysoq7rRkYBbNZkE4f2pCkimPtVT5/cYO2bS9scIWI/U3oY+k2z8bjBELOv3XcFo84bOGJEGrvB/PC3A7PhBxYRPNQXWzN1Tpl+VUPkPS6TPMZa5DxeO7l27eRKDc3TWjEvsqr1uKhJqMEmDIEP2bw7nhZ5df5oi6GPAy6FPokb2ThP2/poUxeASmTKCFmau9Ph2kfv/45v/y5znv4EH0iGQwQDHZfarGpwhXgkcJSm/fFaVCUY5B4TvALncm8E7MAgDvyYzmL4UbwbW0A2z0k/SURRsn2OeRmav0w3oqapsMqSv1zoRWIF90sKACJ1xRHWJElAMuI/rksmKjkb5o5wD69Y4wqsIO2V2vs90UEgIEwQUIc+dIzI/wDSACjCMPhpwRqNwMI9/r+vqibGYYmIJcAJcuslMjE/wuftuur61rUhPBgtOW9ZaCCNAKOlKGDflWMDk+eKWAzAWLtJIUHBwUffv40TzdiOqjOsJYN9LlwY6jA6HR/nx/qhoRGWadnK6Ek2gLu41CAS+WwYMZFXNCfuA2Gkz77kSl0AQ1bo9KR16a1b87EkZHaIVTJClDFBslaHJ4WaoN324Dtmjam4TG6VwPiFG5D3MMK8bGRGPB8m6XZgqytwgPTF//pfMBKrEa7Ju8/IYYHXYUrOVeQ1xhq5iaKp7aaoEDaAVsjLJR8EFIwReqVDArR2pfKV0ZUJy7et/7mctJIs8Tgli4UxFKbnTLAQ37enyE0gSb8wARMBrNw+T25EjqBJufIQ7/Z7c0UCKNMOCrEDkIkwdGc5+2ZHPsQUwAdbvSD6FVOAmZBlYhYEDcbu+lXf4nwkVzwO5ULKrJKRrEKwsgqdAeiYnefH+I7bwVMDQgOVKaorxkI4QZGPN0e13JqEJvH9cNiHk0c+HuWGKQtVQbxkKZbTULaLBwrBTQT8ECMaWmBO6yybvBuG8FoTN5UMfS+bR1BcbE0UqfMNhuQ6qu7muktYF7fQSa7uxlKUglUwKNDNFgnX6eDEoLcN3OaFWASOdybJnJFYCONWKAiL50bmaNqsC19yS56UmVUTYZkLvx1sc5gK8I6809feMzMHGth2yt2ZI4QSWCR3Rv7SujRrXDq1WMbwLIESExak6cunLcwTW7hSpr14BB1eozVMuIK9gmDPAL/qHJ6hnQgh3fdMgdxDcDUvrq1ASdeQIxsAXM1BNTjksB64e3n5lqgon//3n/v6P/+zz3zip+/H+5L1CERc+k68JihF2Ufu/sgTHnXrwx/5yYfTe+HlXT8dVeWzn/3cBzzwxpf98MubvLn0gBvxRcga/9c386Qh4UGh49Q0G4tZpqNRVRc6XOByab7u256f9ESRTY1j14U7pguGnllDRHwdadEybzcbIvw7//avnvKUx37di150OFwlv5ffZ2tBcrh0TByb4aZaHwHFdyjYkI9uQAToQl5X8ELZmqTJlXxsmA9hbAAyRoXEyrREv+i1LCrMeNhjfhkKT4iCwJJHnxSTLC+BUhFAiS18BLANJWX8wzqQtW2EjoEwujIPxzGEc4LEwtQG2lC1LSEoCAHi2s/2/XiXCChJdAgGzj/ASGrTH+iAqWKehPYsZ2Chj4kPcBG2KjzC5CD9ej+CxkLPEiHuyjXWLvkJA5QDyhJdTQh1S0vxKaHFtJIZ9ERH5mv1i/9psaiK+eOdg+dnMAbTFRI+wAhTcqakZ4J9KP8yY/dFA3DYDHqELrtjy2O2cwwVkMM2c8E68hwEIjQDFLUgxyKUXwCkaJagG9aT9X6zbhfbCWI2yvrmCjdKEEFT0jCUU8q6mGmQvxNhJIQcFR3ataBNZ9gMThKOPJQC2ybu6UokPC4BmN1+IitITN1hn4gF4X4CqjFf628MI8hYWPTtXYQCHAtLcq+NDbfkEijRsm/qThwsDLDFZkIDLF7LMKyuYIUB+VUqjskdxRzSakIff7tUAuYjRG6d9F3Lc5kpKRNxBCHDRCAfXOPHEJzrSQAv9FqbZvoBm7RLiAM8FD1DKL0B6DKRseP/og9WgB1kCTriW03uLHADN+aIBBHfwzqFXJjoY6TjS0SM7XmElOcow/L8oYkT12QZc5RE61vYbZiuxXnVgzcRLqxRIHFEEK1t27mri8m5GZkJ2TspKUVlciVTcqTKBxUA/B1HJhqqNy6Ew+VgI3oiYhc4L2Y3xdgN5gzIM1vmgn8FdwNTw4JGIA0JLMLzsK1dEnVc2fBl6hYEbRK2qZvrxYkCyJ3QqXsDtTqPpeOBkFjUjaZWhGOeyqNxmdS33WPhzI7PcnVWlzifNHhOZqZX5kt3Um5vuHzz+R//qZc/4taHismeP5OklSdwIX4EfOPNl0+v3v/q3/m1f/xVX7/WpAwnzMGuBaTAFAlHE65ak5ThK04njyaPRV5dMoFEGuZsXURM0DU+SaJl6xbUBg9BIWfUgGHh7RbBkIvZfmElYmAUYldCzhkRyxAFjkxM6wltRUaIM9Bz9yTf7cd8W82DWwFJKs5f/5APvuvPvvSFX/fUJz/p4qWLBr9izX3FwFplVjSrprr/6mF334d+4VWvRjVTd7r2gxsSNGOgPCh5TqoyhcctS1dt6sN+xOVgulM/wgtIFGECxD5ZY+xL6LA0eAAceXVBdHQXIdMm2OARckzhBIjQaH2ryFBtay4QrEEHJsFXyMQkzmYfHuTNXHSNeNw0zHVRAG4FExgIuDnyGsn0mFg4y4zEQO6ySNVMs0M4wOZ5nPzRfWFWGC1okqV4ApGvUMHzIOqYAxbP1BGntWi/gKvwewdA+BMLZKR6Ag8hZjMjKBA/16Gwc4DKNU/IuCRosTQn3wCM/ZRApS9M48AjgEWf6DKzMA4z5C7IgHuaIGjwQKfUl3EQ4CbCBprR8xGOaAmA4rllVTMIGJKH7XnEuyyRwQsg8i7kVg6tm+YAdVkmaFsQZGACYZGEPMa2xzK1HRz8NJIAmzD0rjvg64Ravo7msH2YUS6TW5PCFrZlJVZ6zLDhKbIqwi21ZU3XXgSg3GyHXAXm4WFVStXneUyS590GXodu16oqEQtfkPIjeKAATTENix027Ao1iKsbQjrE5LivCnXb4YhFY7Zlwc8xAz7FfTADfj8sY1oARPhD72m+8DH78rDxQmMgKtofpX0OQ4cJFmlKAsLjUJOpUojaHSKAMCRxN7Toj+HDF62QBZ26nJMnUwuuEI8K/GLymJ5kCI2omhI0o+vkAYBeYDzoCIXJUwlhpM2ehqnF42MktMwLaGVIOo5lUuyGr5ATMwMrJMz9MvVLVJGYYRUGWvCeT4yPu/NZP/fzP3ftdHfh4nEM4PkaL81jBI6gKlozoAmIM/mUD4E/Ag8PCL0dmHOzbfZdKwNYPF5q3w1HW9J1cMAdkS6w6aUqkQe7UAUfAADH9WizsU6UprvTA5CLuLB6+eq6tG0bDni2LKYl99oBvyJPc4b85z8E9MkcJ5nLYjPOIzoq8gSeN+9HzCZPy7vf/75L1138/pf8YA7qzGtRY99hdREV4MLoW3l5nh3Rh7nYP6AUjSeEOPy963ovRPc2jKL3LK82h2v7H/2pn7zpxushYHCNdJ1bYncgJKH7lmHHH7jr/c993nMf+dBHHPYnZdXAuNBt0A93RgwSEe6LTLQPTIdMyt3KKelby/gwv3A2YpS6hJeNUS+pWZ705Kf+ws/+XN+3lx9wCbNfhuGw3/uSO5w8zbq+z6uG6HB62o59h0yOzx8Nh257dIwfjvMe8bdtf+G6o6kzrDF3gAUDPJDU2AKae4gvCLPI/chWFG+cDkOPH2/K5urp/ThvkW1Q6NiNRVVCcpbIondaeobNoetIV+tt1e7Jpfq6rAnf+BIy4YKunxkkciBWQCfaQwtacStLzXn2tnf/7dOe8Kiv/9ffEe2uuvgSbC8q8LDyMO4JE4Hira2VasJ6sTI94Ctb+8MA18EsXVrA6uoSLLevMInAdNlmOLvH0F/keEZakmSZGeP9JPZGCmhPPxDD0QhZI+ojSDkwbkhuMBFpDbIB520IFSjBw0+kjRq2NQJQsiTUwh8MExAP3CQwXCBx4vHm0YEga1zYnr6JsYk/FspFe8zcXUpchKedJQWu9RNXDIMmJsGVLAVgNnocyb4bQhgJ/qDTEZgIKmAiwwudmzzPzISI6CEStk2R9StAmJIvTIA5uAOgZKIAFI4TQhuikB1hJCGiJDNpDlk2riHFxvtdrMdg8TIGafAtsq49kHk5nSLpMUUVjZkjD3iUjoqx20cTJY54YHgQ+vjQjkTMoA5xGxgjbOLIJIAZ84CkSol7PHQZbPMZ57ne+kI04DBQvhTdgTfpt3/rt4hcrqMJ5yhsnsOyoU1NK2kCP0XS0HVbeFyXwfg87xmZGtt4LClRSjY7usnW9Sr0QYASRiUs1tvFKeyCDyMsIAEgNjDn/B/NiMg8kWnhrBgBMQz9m6oCp3wU5hXIGeMkKQUNuHXp63tI4TQqyCisdBhgXNyegaFvYCVGS/zt8m+kURLljfY8Dsi0BgV7MjPAXTEqjD4kSKRtGb4XbIYc0hNbrRHC+wDWJYER8kO+FYKChZFXSt0DqSLfC5FY1l41DQk50Q3rUPWW9mw6Bc7OYrxcEqZujWviKuYnK2HMJAxERyDX1MsqCfYOSVQeDEW/Mmzy8YlUsyqQmHs14fmWAJY8KQEUOQ3YZ/OUTB2Qwie5bSDAkc1GeKDMCXX4sgNuDpiifhBOps8fE5HwUKxEC1N7+oUWoZ3gjFwdOvEwO1spgRa8i3no8M5G6oMht3tyuSR0CVk4w54ASlBE7lJkNpAjETQLDyAtK63vQPjUgKlh1JFcMXHkHDZCGwxwN3PgEsjzg750liiUp1VBEIB04OzSoLnO6gRc89hlQjJxbuziJtvt40s33o5hPfuzPueP3/zmJz3siflRDULmVQKA8tjTayf1Jk/Jtav19a974z950TeUZTz0JPak8Fe591PufMpXfNFzfuzHX/Hhj374+ks3HIijCMSDC9fhMAKeUQ4gn1RpPUVzXiIbS0LGKluFiRUxTGZzdNwf+myKhmgcQuFGtJ5MqpqjJoP9ReV+f/reD7znp3/4e2+7/VHt6YfQgm1ABONCMgEnJE20lwYctLblHhxkJgUJdZXR03DIDeCfcVU0I7bGReiXLHz2OAZMRPvnj5VsAA7+shBpgwmMYalMAgoaYGGYEJZu03pKeuX5uWYT6AyRoT1S07QEzrBlhkPAwF96YvjQAbhn/SOhmu3rDLizyRhaFpqxS/MEkNdUAd/Ej3E6iCPOggssE0GEHzJN/gA6uAGXMxVke8b29CbUF1IarrFwkrnQAqu2nTrkNzwObCTzGghCSJsB4lzcACXNU5lXbr53JdDfEjDzpposlS91ubE5AsLt4Q76O4PH9wk589QzOQyFlAkQEK4DiLrhAvcw0WFMhjwmBBbi1NyByeA44gqyKtIFiSJYC0bEWPQIHhpFGBUfluCaMSzTsBChGRGQCNwBekbUs7wXhxA63NMKEpDYkL3jrYhDxm+hQ3djyPymzPK269A7oMIIUdEMAioRxYuDMncuNVaE/k7mg0oMRdg11McwP2N5C5Qa20GDk8GJLAUdmUObATGGlSmmxC7PlBNpQGwkF6Th8Rno3v2A3CBJSLxAIDg6fErw/0QxQt6HOaAv7JbxMjBujuIGz613Qzte3HcHAcdygvkXhk+2p0kUGdrBLkhlzVZDukiao5oCgSCBL9OStIbEhkEzZQBKay99Z48DMzXSviYP/rBwJS0KV5qYaLrAqQlzZiejr2fi4nbwiE2TC2ts1tDxFytioz22xjLYcV6AgdwFmIMb4Q6IDvIJxTWlx3CWqR36s4SQO0BMXQjjIZ7dZjwxKBPFw4Z5HMcUKs4Oh1P8haGFP+A0Y2UI6CpDYvAD9+XoGpmGznyYiQGLwQIg0FJcHt6etV2bVzWatGkO9PT4TJily5wYrwsnVtPiIvflRGB1WYAS2gcPLapM8ufdU3hFEYN7BIioTJfbH/aEX/iFV01Tn24w7qJu7DCtwsL+climw+mDHvrg173uLefPJ0//tM87Ob0PJgvJYoQmKnyJhcwtY0U/bTtYPCRB0kqJJiNhyoIFmaobefQfmD3UAxKmoQfSQnzH+Ex39TJfj+DitpyAf5CaSKQjmPWHyWD/Iqn92KtbGwDStAISs7may3aNj4/PIa5nPOsLi216+20PPDltsf9sLeaYkQDk2XGVzbvhb/72r174gq/+7M97brv7EDkAODCCPX1fb0pYGnESqwBqypKBkvCEne+uzYyENbwe6wVidCLXwBjd7IYQ/kZ3QDE+bmLCH3FuDauvKHUdQUxPSsLfmQt2kFnpk/QT410WRHEZ2eaAU6ICuEJoWXY5FtjHtl0wkI0AD/IIYADaT36NNHmCUQhGXBQofmw78DAvfXMtXu6KvJk0fylRsh3+aPN2+qAyXzRpoOMPAT4U0KHawDP4xgParq/h1hOWh3XrZQAZesDkwD2GsPRyyNFlRWEdOaAZwAT3wRpCrwpfWyVEsCRV3GBykQZkQLUwfukpslViui1SIYDZTYNzWc4IMQT9Mxfc3JQbX8bRYt/PHZqXGThGbgSDgWhZDEYMJtZ6eCdTxwBw6tySPt9bn9ZtyXpAVYyLpCIvOzt/5XPcn8wfGdvRH8N7BUMGj6z5ObPGgJEUOmN2YXkEsTB8mCrJLhLtsGp3S8mXNcGOVLPIxpFRGekwCFf4NW/uHLqEpgm2ZdNrKIjKOe3NtFoOu5ZshlBi2xZWZ66McagsHmQTLNbpDlMcn2sYiOQBsZLgwN9QIh+DVKs+e/MNddq2BWKyG8/klmkw93BnfNMpBVQl0DAj4jWGV1TVOtpfD6C7io7NWy4PvmlPgLZtagCgi7dIUVy0u0KWxOh73LOs3JCCvHA9BACHd5KZYObye7Z0mBNsQhUZcRgJgI/YirxJIVkMPQlrSFNHctq3fX103eXLxz/9M6985CMevTs5WbNtP7U9EZZ4M7vFobRbf/KABzjGGFWZOIm7GhiFnrXK0bDrbXiAzw0IUxWY8eDJOFUtFJDK9gAJEIpICLJYWtURRAydCH1uqoIkmQwZrTFlHlu7n6fY7U/RdbVpoBO4EtNxucU+zqUqSwCvqjy8wJCKU8VR2++WPrEjoywOw/SWv/jLV/zMTzzkjoffd/UeAiF23AvmDhJHsU8D3kXGik61LE9XIYNQc0jOtbs1X0n4ex6IOwHbttJsLyRV/JIf+IGjC9djn2IG/DCyVHTuwrmuvcrgzm0vvufv3vn8537uJz3mcUPbJkvflA1hi/G7ZI7T2vQx4EzEF4MaOONhFBJYt9vzlA147uo4v8Uv1KbbpZfy+OLmwtEv/tzPPvDmh7pNee6b7YUI8AtL20lau/V67ioX4a0lEWWZDtbbHQi72PRYFfW+PXVXBpbpCWgJDKjx5Uq+hBecJF9AvPyLZkJfG1l3yuzAE8K64SfzgLlmuyEGkQst3ZD52nSrFwHgLBvA2Ou8Ph1aUptD2weuBSFkMGZl2Oq+HYmu8D+CLTiIlv/uPe/4hZ98xc233X5yeHe61iR39iUH0ARFgMTZfUEwWEtUCBH35KndsDQWHInjsmscU8c2WLhDXHBHavYcjSgQC0XGIU7iqlAO+KQkD6/nL4BF7LPiEVoEpBtI1fOnzZgkDOAL/lUaNcLuMFySUUjgXa4Itd7VdRBI0IJZjSi/B4LknERtWRaSgZF5W6I/KTAPt7LIj1YrLOpZ5sej5KrcznGGLUFoCufwge60zRyqiSy/YCCZJN/TQrwO+LJ14Iz5Jy6141sSZKIofhsaaaxVE8wsfcpgD6en1sdT1/94KvaMbOGuht8k3e1PCHlRjjswWxzHhlOGzkcCLWMsMkBBfvE9DznEPLzsAIQB6oiYRKSJRMElCQAcBoU25KjwhwB3MEVM0cTdABLFMPMQ68zKQUL0Y6bj+wWV3Ti6zJL6ngQEjb0Z4tLvePE3AcGQPEupjMsKFgbADWEoA0kztqzIg3vzC5gRqQyXGcwwdy708LPRgCnrMndRT+pHSyCCIno+DcQrJobpqi0aS3ETnigz51bI0cjMhSthhIm5ZVcUNwTZAQqdJDUAJwly2B3iRJRpbqrgOkCHIBACz0JI+BVuGwgi/oNTgEqzL+Xhsc7eyWB2mCCa8lQQSJHr0/o582Lk2LU+STBGfCHQk3YgNGIehjpb8LR8ZMTROzFELH1IbKyAPNkkNXnyrgepoFJCgi6GqSPWTNUE04VGMBK3SrnmxfAYBKZLFPXwi6K3s3GtSuIEMRfcwKELJI4RhgUZLrXcpaIZA4OFEOHkHrqdtK1HI9euFeMznp4Y2aEtH3O/lRs6cmISoTdETj6OOeiWDBNzjBAJ6mCUpnyl5ggQuxCPe4O+/IZxuCMng/vDCgFdzEiDcETj1NVF2c9uBZKjYvO4OqiCyxHLp4FBQ+wZJOlLXda4/tgPOTpzw1c4OUmiGSwnAL5mxDzxgZrB47uJLy4B+DU//i7adj9gYR6c7t4L1FVX1ewLVTpV7DR3K/kDZjIMFx9w27i7+pwv+Ht/9OfveOqdj2/lGcu0Y2DdvE6boy0c67QfsYAbbrj8pj966/Xni8d/ymdO+9N8ZDolBLlvr934oEd97dd+5a//+i/9zf95x4Nufaht1+RLUKXYFXgX99L6MOwx6+ao2X/8qkkaJBjXiZM2Gtqr9wJ2mzifa3cwRsV26cGfMd+esx2o3JJRvvv97/6rt//5D7/kP3/xl3zdcN+Hfe1WUZJdIUBPNCO5SiD+ejEatGEeIm5X1aTPB4BATdwMg9YbdHDMDDOckvCWRT6Ac5NTYd4pvMrkHOcWvvQQF76EWhea3KBuAY6PAgIQCwBTYh94HWbQ7X2PDFymUFOArzfox5ZReH4ECvGoGqADZfornsIEPMdxAV6isqgB9v3ukHsiuztp5YHYDYYx2coEGkKYoKEuBfMTC8EY6jR74oQl4sH+RveH2I7WkYGX+GAo+GKQGKtogc8COEzPRgntcCLVBzDQC4IhYPhGM1sryZcECrMErrZ+O/LpgtwAUYphHtKJNTMtTCt1mdFGVl0U4yxs9gGahkESicevPGEgKiA9YoCbdZGxwMi9mPzE2AhKs8dzEKfhB7h5aH5yZRuU1yPRCO7gyQgMiytLIjdPVEM4SmAQXhaQ3vCGD7vBlhGm2Ewa72EhSAHMZiY4VTgPnjEwKCvEpFr4uwfI2a9b5llr2a4mSDIF1azWrJqvKcHCRJJ4pzSZHZPmV2Ab+AECuWIJChlUgQhvbYCz/up+JYyGXJfEANsUrc3KuRKaAoQ4CUOo2Th3wZJBL4vTjAKRWm2Kq9oTnZg5NxYV56mp7W7gaegOuWLTsgRG5ioq+fPIuMJiqdkNQkNejKeH1tqypdHmVdEeun5ofWe8CxWW3iAfrSd3GtVMdSLVbUgLQd6QzFO5HQ+yK0FT47f2NlhNE2vFLBOpEOFD+2qYa0yYtxwceojs/+Aa3zZCVsqDmYJlWTuDXPez8ZuRI1csAVnJV1bHBhc1iIiTaN8d+xlTDL0JytRF1bLtfEdsiHo+ZCGvikFIaWVDZmXlCD9C6ma5iMvbeki87EZFYunWzEKfHcJzuTXAOXGwH8vcZWfpmZ6nn4LxRA3MlofZ/Scw5R0Px3amcb8MVXX+0nH1Mz/38w+77WGMEfV6Ohz3JU3dlstu6PP54k03/dwrX/mPv/rrrr/59ik6dYMqN8S+5KdMT9OyyYh/hJ6zUCRDQBDTROqOPGUriLSMc+sCnhqGpXAT91yEBUksJXFZAwPlY7E8ialxGwCH0RdV1nc8jKQsFJgW4o/dtfZeYTjRmg/jPk836Zg3N/zbb/3X/+t1r330Ix532O/jbiq3W8wC7Rfutij7KD6dl4/d9YFXvOKV2/MXTq99KG+aoZg2SY0oYS9pVJlTSYjjjiQ89f1r49jJBosyKG9NK880hHSQ57nSQTIXKkHWo6TveVmkp6c7RAFQI46qJNas2H2WJGSMuRVYW1EITMwKW0CYOfAln8WwIAypbzuWRcywDgwPeHTd0kUF6U/Xec6JvkNQIAEJBJzxi9WgWMgQkK9twSn5/1IRZ1KuRKI+jUkUFZkPNyFnsz6C82qUQOBo6w3etJ4tlvne964goJ/uZSZIvsikMERIe6i5k5UscPLQDWWOJXvQCSQbF5MHMxwN2dIVIUPTttC3JhJmK6dQZyCTzE5FI3E+tXLbQU8KEXGU1KE7T+XgsVYeEAMT8fDJtEcsy6TPChv8K54yfuQMmDBZLLLwwH5oqqGBW069FStwVQwkkCIs23iATSSj8AzWizLXO3F0QrpUE0oo38JYMUCsGWqItIF9s0x4DlcKruTCiBng4EMxOmUORABlKWrgwZacXLkh4/ZAU4K/hXLyqTQlXVS50oCUBEyo5KfCGWgACoWUOxBOj2gCFvgx0T+v0TGBgAdgO6E2ITyZHABWQoTVNDKrkh+ZuMrtuR/eBwsNlfpQnuHhTMF6knwWoyL7Jh5oVwGEA6/rPAaIm2NPaBb5wn4YFf+6oAfiLPBeN61zNRBE5MJEJ3SZ54RQrhGWfTEL6cbADUnCh2EgrOVJxQ9Hz4VY69oCOoKA68I4oRO2FQnx5g81Kdk4JCUus0GbfKBOl0964p2/+bu/cNd7P3DTLTdPHbyxt/9njDZNlcT5/mSHqyAuOMCc4yyjcZ/Z8gUgk0AY4F2DZ8hjrEnUVA1RCxdPc09Bwo2B7WHfhf6eXOWCX4XxV9qUkE4iD2suQKEg5jvIotpGai2Igdu2Cm7anAN0hrPGFtylCPCQdNOB0FLUmBZK6bPtJiZJzvNz55v3/NU77njUDd/zn146dfvZw2hd7oO7I2zcH/aO2u13xuPxWi3RnB0/wBhwFhfa8RjclfHWvjS5M8srQMXxMH/ff3nZrTddlrqMrqIRVTGGKZpQGQPFEN717vd+2Qu/5BEPe1Tf3uvm7tzqX4Y1xOmBzAvFZGJSWAQXWaZVwm/9ASZm2zWQDREtS9suPES1km4lcNUnPfFTf+ZVv3gYrjXntgPRuLsyk41PLe54ZFe7HbOYHwbTkTy7khuMNCGMNkSQk93pZrv1HKvKXAeh4x24G5iAVPjrtO0AWLy7qIt57MygMld0XP0tXMaAquAGM8YHCyL6rJZLDG1h4vDe3UmL1ZOp1TBDpG5BpMADi3LDDJgg7JbJLKO74nKPZl3/9h1/d+fjH/7ib/+Pa/vRoUcUx57kCvfGpjAj+GrfukZohWxyZZtcYELywg+uhI/g0kzBrd4B6xGaBS87IHS2MhPB4Nymh6bN+muW1Xg3cuOWmJbMx5M3NSyAUdvFzOeOC4PXy/dEQyHehTmvl5K7/Ibt83TrtJ4TUmA/aFhBYagAw4hEjaTWP1wwIC/R+PnekgAeoviSuUewJOak28TBElVWls/aJMOVuAHPxzZ1OuRt6AF/8atRnGHAcmvZuqeno1XkgpblA9Jb+SjMHukAnmcQxyDLEq/ROgpfKoUgenFG12ROCLQwDRnhpViOYQaZM0tFZkum6+2hKBfc3IS/AATAr7QoRnf5YOxIzcDCtJkSmubpBBffk0Cu6vYuMzoh071iKJuB2nfvMntmtgxBZXJYCIPkseacYgYRckL4TGyaBhcmSRLwJLGGrMPHEniA9rB+E1CEKBAiQbCAxHPCcXZXh2ABkCOTEc8vxsZkSFgf8Bhe6onNISIcu9u3h8PBV7nDq8pc7JiTkadoG6FSy33D0MbhMC89YncnJVoJDcwq2nMN0Y0dU8zZQOxKV7oMY9/hM7AYXYVcUHZgXcnmqB6896zU1R2krtiFipWhhJDI/LE5YNFNyaf7U4TYbBpGhPqBGHUG6BJogJnRF0shC0Kh5oAZo2TUzJ1xXYAcRnJm1JkVRHJIJkUoLVzNc+HEY5iYw9CFzwd7n3A0rMrXSONs+A6+RE4pByRrM6shKM5VVRCN3MFIFCWzqbJhOPB5RJTW+C4sHXqBq7qcYm5gaYI/vjisAN3mZd/iFfzOxXC+VY2eHhpOMQQkPG4PjzQNk5ogGasIJRctILzHzWpAri71vRA7STjRKoBsm1m2NB4iaDMcY+DjmDSK4APYKJOt6hrVhvUwP4QySTwYd1lXBT7WiuxFZHCFr1VVhdZBMUQsjvvKOhO2HJ4Mq+pgSPYh9/sec8Q8Sj1yCSYyt2Obllu5j0fSFXAxpATOugTrm6HN59LkKOr2JM3lhRvm7v7P/pxn/8mfve1Jdz4eiyvJzw99P3V1c3yuPjqc7IZuSNMKsNx306Of+tR/893flU6748vXDZFHhKa55zZe+9gHj4+ve+ub//xTn/603/v934XMNogln6us6q4Nq40k0aVzdTLFHWTgfCVmVemcu7q6v2f/yIc9/vTjH3vtW3//HX/9rvfcdddd77trXPtiW1+55+r7P3z3W//4Tb/xmtctJ90f/vb//IZ/+s1De9ItXY7xT3t8x3caWaeoCNoeYxY2xOHSyMIVUUUatu0gRUizmZjrC5iUrX76M7ESiwCJSIyJAhX/ggX2jrUDUOTK2tjLLFKLEWh/wiAID7AZEKCQXaAcEBFMxRQst7n2AqhCkIzqLpa3XZlVUHmYq63v9sqBX/ammc/DyIE0ht5bn3cjlsmtAUQyAIeb+lwyseDtundu9zYuT4JiXmHiP5HMwvKxLRwuyiY8BanUTdlsoOCe7gUNcdJh3ZPhMmp+HIDHM5JjrBR+EU+YIS4OASLqENEsow8espMAGNh8oPqGVNxsNmwQpF2GDbUSPkv4xJ+JVlysu9itIjwiWzEfc+xttJ5wKByUaYsY+F+IFUnJdLBSfLMsTAhxfWCQfEx+2lgjMIR7WmpSls0KOLomxpN4ljU1n2hVaibM6OMoHZfk75mMGc0b7RhcVYj7TVORSlgzI2bgGHMsWs9Ld+gOA6kiKDVlS25ZMewIZjwIAH0TrLkdAdCKm/mPhBxVTh45QYC1QQazMUm3cmXkjNxHIHDuB6Ipo7I3gmxHtgc7t0nNP8rBBdvMHgsLBaC5ax0omstRG7fzlVbjuNsfuAOmTpi02MHnoQR5enCR1oSA6OgZIpINYJzQHtqfwVjyYewfp/S9GwhZ4gKml0UtNdew7AIoi8ZTRDrr6NzZ1y8SmZgsBJJsDIRk0tJCoMxCImrjp2bTfh8vA8C1EHcYAKaNLtAI6OQKLY4piyaoIGxUzyMJtXNRwhxS2Ab/WFhEEvjYNGLr3AEl8bjapjyebNdPbp3F12bZHYIuwrHWHckJoZpY3ePYOf7HOEglMUfbM+xQz7AYnBTmiBl3bdsQKQJrHvuB5M/Y43K9ayDm+URbSQjT4llkNz2kyy5R17FCQAhv5AR1YQtDFNajkmhbVRi1dujxXK6VTQOaTkq5DLEfEr4sp9de8NVf+fDbb/3wyUczotbScvkBg8/H075djsuxW2/YbG+5+dYv+qovMLAOeW3nMIxHzyWKR23i8gtxCPaOKcC5lrW0WYnAad3LuU8mzxaHx86EH9hxz8zEiNLEV8wGLVgvF658EzmiJo6FQ4B4EnIRvXFcCEEfNmWCGVC5kqx3RBj4E+xmv0vOPehv/uotL/neH/7UT3kauV61ydftBo83CZOx8by1idK73/UXT3/mU2+47cHRtQ8cJUeotYnyYWwxAm7Y9jv8G310B88z5mss2ZDcE/snwMSVoQEFoijf12bjINNMLN7Bm8Q2BDkMR0cbbgg+grTt1KMdBLU/HKqiiocUQrzGuNToshOKXWNiHBBBJlXnRTeO8DSMmMmT4GBbU7LYYo3/6bbkkaDBlGZgx3BWdiNq89vOIyswATwPKPdMjrFrMRGCsCfg7Hy1KOMt7Fv01R8gD+xRXqpNIGwMF+/jG/hc1PbMcyVvhFys+IDsQD/C7Ikce8JQ6P/FgXAtUjssNM1QKNwQZuchjozfqg7Tis1FGSl5Bk489RMJmXY5g1GRKZn1aPcvgGFh8YMYA+/L69qTBEBPsmWTHtBTjZJoW7aOrbcgflCBEJORtuG/DEiCIclxoX6AVvpiR7ycn/s6rWkcSSPtN0JbuGbgvFBvZIsx4tB+0qiASLKs4p6Jy7XgFPDhpDxSveDZpjOMhUsjCA2iwDnIahgGOSE2j9gMH6H3DXybQQYtyoCOO2jSpHkenOQRih28F4iOom5syTZQn4w25NOiFvDL6Mg+7UbxHZczJNCVREho2I1IKEK369xhAMRdefgEbrtJ1uUQgYCLbPPS83BOj3nicQyWkZCrkGKYwVn2tsGNv7PIwgbSweyxTJAeBERkVZmDXWSck4eiW25jPqRYEFa8yTO2Q5yvXRSJW5DMo5FdJTJfJPwhkK7zLcOh+RdpdyQkw952EoZdZL6AHNl6UERvCwWZCrTDLB0qG3VTD4yIkv0JJLyxxWaXL8l/+4lfv/uDH716dbdFt0txubourm1yJr2oLlwAhfceKTwcmWaniMOsmy9LXwQpPA9jmlenwEgUw7vMcMy0Vux2UzZWPUHoNNuUHjQOG+s9h2WEUjHzAUjrGLVcgKtAHigZPzzsWgAf7o1vymVinJRPbOujc9tt1fZ7sizTF2nT3NnAy3DRCaYMJKwf+eg9f/PBD/zUD/6o0H+4D2mua43yCAeoFOMyCES+CRqKgZWTiGCFGC0eQLDF1lA1ykWG6YLPYVokuJivbGTIDwQ3vHRHRCFPBJF7vLg611RxlHvSDOKpogimyceTGjWsbXzkIQaILmrcg894gKCzdnAmjm8VYoeFetRlZpQV5wnhoUwX2Z8T+k32V6/i+z/7oy/967f/7Tr0x8w1yZs46mwYTK60pylen2Q9EHUWzodpv78GP4B7IjHEjU9ChLBGkg2Pl51H2amHWnqiOuhx6cJFhhEV8LQmg4Ee1WO/nr9wzDVkwEChKV/qmj+DNrnLKySA+V67dv+2rGHLdvqAMyWBlUAK+CZtfyjL9PTafet8WEfpNA4JAezHKSc/2x0+euWeV/3MK9epv+/+k9yTo5JlwULJcM0DsZOCTMFECRcA4AyZFgxgeNA1SQiAHbd9t3jsRAiq1l9kHvAmzC9YGPDoejY+ji9BPLBl2JqXcBOgyqyZSGpQsm8K9PUw+xrgtI0RJgoKET8wgRg9QbcYAoTNV+GKMzAIROKbkfgikueNrk4zHG4F+QrRSvoJybSILhEAzMVq4EJ0ZL4QJDcrWfUqiw0WSIoKsLqqIOAyecIJoCExM0FkkkkoXNrIAf7wY3BUlpEXBeAlFMvdRRUYK2DFD8GcPMvOXugpXUujttvzGW7R9wewG89FHhgdNync2x4Ph8O6DgxmsA2ZPNPSCrdlFHJzDRjIhGvxSI+IxSwjXAV9kbUBPc4ZJ81w90PbkWRL7vnhjL0Ll8A4YSSkfignasmOyfmkpaGxN80tYxpprDWiATdalCl+CAT1AwwkTr/tW/5VKN3owARx0DlIXD9GAnwcFyfOIB2gs3J7KpnOgPZjvZCxkDdaRUA6bTdCBYka3NYUjRshi6qMGSRfrK5IMyaSHoOThXDCdwrI8jhpARHErrahLEtEwngJooQlxMrMSTwwOKIIrMQDWC3pIXNsW80xSp7nAiDitDYnSbJGU8KCIFQwR5MMBE/uYgEXE8YPMdxxAeyxdVAstbkijIvpeT1WYA6isPleGSsV2AuQzv2hDPzCfBFgIn1FwYgM7TEeVGgaDEacQaR8CEiv0nwJsd44Ca55ZMNUMHe+gD/xMYWneQYl+B+3xg0sSCXYUImQ1afNSbYbWJYym1vxNPRuYMaGwnHnIBQcrKhLzQRRIGKTGQ+awj61QfjiqIicBegL2ZOaxNAk94yFCj+JJmxMF+EOSIo4CHXWDe3bP+z60AaBmxBW0V1PFIWYBgKQDGeH6YCmkEV3dngGEjojasX2s6NvlKyBMWqCNqyOMIYAsRxCCDmJ3U+YDqQTpkvGaKID6TBf0Wd1UvwBDhVeFaSwHF7CqD2LKLKPxCoHs8JbTFi3lx5w/73tE5765I/de+/jHvPETIzwMJo1LSBEOEVzvD29eki2zXLop3Rol/mm6y5+8P0f/8D7P/Ccz3/esL8KogzckViIxnYn1bmLX/4Vf//axz/066/+nYs33ACPKjfn1rVD77jQvo3t8ySjCmc/gZBZUXXXTq+e3PPff+e3X/Q1/+yOW66Pj7J6s/n4PR95/0fe/+53fujq7p4ySh/3uId91ze/+Cd+5uW3PvgR+ysfnqKrvj0M40qbfh6w7ybLPcbLs1dNhkE11CGdxPhSMR+TxCpCs4PBAGTC0jABiLtAbsuMHQTQd4wPQ1MpJNF4J7kTDoZ/mIVYaJZlZBmEBfOxnKrKChK3smxAayzG3ja5OPYu7/gEvmU5gR66jlGC6vhXKCiD/gzICjBMvZ2izaaZOnMPtLQpC0gJwwalpBf4n+fXEjiwlnzsD3PIHxZGUpQu5OPMEDiLtCBRWujstsBY+AvHdfnBsjAtIS/SPonWSEmJuLYga7H8z0/2h77O4fTOgwApvIppJNhWLLgb+I+VmhjbI4mFIjyoh9swuRvDYna4QXDGhAfictgnl2XYOt4cllCQTVHhj1bwFZmdIQmCrfMN2sHUCTBS2tDUxrTJBbkIb3edDB4VloLRoEIAI8A1F94xNAwdHmtXVE7GCxQUJW6EV4IYrny6ek8OBc4xjoBO/Urywnz5FECIGJEm3qRQgVnCVVb0nr3KQ1xzYbqOf1ngBN7KYOKRgeQS+KluDCCbkQHt0AKXfMKibupBuUZZ6x1g/9i6EEI8NhYQmjw2m3wstGCY0CAu+wgYPBrH3oCZg2dkWOn1ZDt/Yu4Ebpu7QfpwAid0BvhEGqEeDJUEgHUWA0DaxWwjM8owR6ZoZSrgMqEae2u7ybNDmaj0xZCJGfMtVNlVecbjksCccSkeQeoic4M7us7Bg0X/Fcm7pI0mqsLyihzYMdk+xvRJyVBj4TqSAQBLACQJLnqDQcVDf7QzchsMyw9qlvZsW87iIgzPNhh4AyDsg5hs6EoAooNxOSOwcOgQNxEKwupudnDADT6+gz9ePMDOdTbshQ8SyAlvGpLmIyhYiwc2BQeLJjlu7i5stMmNQe85M5rYD4PMQQIwnDR9nbR/y7/aPDhgAYP7zYxXv6sh9e43d7U2Kapztz/49p99+U/fetsDGWQ8DqUdkS0kadrFtYtM3S033/a/3/jW64+TT/30z22vfHxJ2jWuJl07yAeFYg3E6Thf82VTbw77fZKVxiSgZu4M+hMZeG6IgiThxdgJOsOoMBHFCt3hakRcLB4W5tsPq03Zty35XdsdGH5Rud23dq9CNrU7VOSrASb7GfMJY7h/c+nh69I/+TPuvOO2hx5dPnd65XDdhc3pfYdx2WNiZOpH9YaQ1k3tXXddfe1v/ebm+Hx7epLV6eFUbptO2a49uAOngj0jQJxZJwM4kJ5Krko4nM4qSkmpAqmxFwnEqIpqhPaZ0MODkimcBpwXtQsqhGArGRWZHjwemmLyhWfbyEGALYehxYwlRWYi5vCgAQm4izf2jw5F3cDRNEykJqcPnfmuVQruG5sr/doKo7gnRvFHVyECEEDcejmTr3qIBiDM+CzQuHCnigLLYU5gp6tGqZkVVo1GkLk5r2oGy0nhybIINLoILlOFFbXwad2Q/xPCPD2P3MPxuDkFYeALIoGtcCX5ixgeGBSiYyampp7IA60Hkci01sJuKRCDu/ApvjQhwaNG27hCxsnAcxWqweFIqZHFXt2Acj6bT9pgAs0wB8y0OsteYhVqZaTSMp09cDaIPUmsyvQYNNESX+HRQAcyUBtiHEbuqbKICConM8N6MWwepYhccHZk2AT/07aRoYk2LslAdUSoOPhb2IwjMC7GCWQHbos3SKMoK9yEh5/Bh1g62iUQAoR6RVMMDwNeNC+yQ6bBDOEVyMCNAn6N/UmpsTGkTmwVbTSMUrXiZwX6wd7Na3jQhMdhtyTlYm2MVcA6nCEhbDZoIkDnZ4+CCw32eGL6BA6D4ACt80AsGF4aRoNkltWTxhNbyDttwt1zRYC+EjGAssZT9AM5zpIBQgKemnIhUic5EBXhZnFcOWAQlUEpiQH2hwAQrIcfW8CCCJCdIwiTiQxVrjfffPuHPnj3b7/md++44/YhafkI0iwrEtF46NuyLJqqNo3EU9zfUblmNbrH1rp4nJJ4EyKuu3gZ0Uy95zRVJl+aCGZrDbGQA2P5yJHwcdTUA+ZpfWQlquLmRdZAvQjRIK+0I0mPyhIhZ3F+Si4m+8m7/Y5btX2Lj44I2IOJIN4LllTW0b5L6mrpx6Qpi8OyvPWNf/713/DCL/sH/zzZfXx2mT8nFpujrMgFsyTYTTiyrHJd64LfjrJscyV0wReEwlGbhGXB9dbVtuJ1bnvb6sd5/4M/9NIHPeS289sjhA5sne6tMAy+85HRR82m+sAHP/T5X/ScRz7isf3hfpOVMt2fDPiQhTkMWmPHvkesmkdhZui2c/8EelM9mI+dsMRCdKdX2gybh7yyXOZbH/aYt739zX/6h3958x0Pwig9Nm9F6d2m3nZ9566qPMbSMVqPi82K1dNnLH8h6m1VYWaH/a7EUNwbmHd9O3YdhBctn3T7aeytbKocUmum5cKSnHBdNuUGxly5dXRJF+wqP4xjuo5ptYFcEkmJji5GAh1YPCidEfLXk9O2LLYkS9XxOThmkrqp0zJpQupRoe8/eMPrf+ol3/tpn/nc3cfvCuuvRujQoeJyPrF7xAGRAmBgQLKLGaeo6gpfHknhES8CgDGv06ZuQm1FgCBEY3/oGhwO1Ji/pF56R5x0vkVUeAGWdVvPW4SomVyC6fqLQQyfM16I0mKbfCcwJRudzIfJLhyovb2GEtd4GY6JIILjWTNimvi5fF5GRTwI5/HriaHFha+rhigzZeTg4JUlSNiFyQK+FsK9y1KiWRrjLNgbroOb+PRwQwaL0WBLvpYKEISsgKzMIFTBJtIWu1J4nDt2cVtXkhaUPEWAtlEGAA5IaQrgETR4BMiB+TFfIhjmjeyhVrBjcZrwh+Z4tLCdnPWSiD+gfeCXjHkYPNPW+Ag8i9rYr+duDGNn6mQeYmEQ0WCEZwckOQ8P9LQtdLScrSCnrgdicEluBMPNihgUCamyNBbtI3zrQJK4KG6vfpAhkV5IQGBCjNARGJC4ezf2GLx9ITgVT0JtYRGIj+uBw8xXJEdYcFnwJCQaMTIQlqcxJ4zK1+JkeRQcC0aP2MVlRm6kcT8b4+Ar6DU3aNuOZ2MlBLGSFJfAXDp8Q6wl2Bk3QEAWHIBx5sEYvQ8hHkBOpr7LigYP5CKsk7TThDTEX2x2Rnlues7OCidYt6HQnAdVp+24J5khVgWDJ26J4+ZasO2w3RRwwR2QFVhMNCE8J8g7JAxD3yPnGruRrRBekYqupW8TioRLlG3YhH4SBMKuKeaOrVjFUthhLwLQgK15x9hdfHxQtwFU+D2XrmuHIYJ0npHkkge/gtGZgDERbDaNqqTo5x6aApNhUpgusRl1ExWg4LVRMARm1IMrzGsfumGBafxwPwy1j1RiiAB35VPYN8OGuRE7GD6f5AIo1DhgHy7fKC039VkonWB7ZLALvMltelDmvPToXKytO/RokvjAgzBiMFTbRVR2vVoJ57aom5kWhD0ch+wrkK+l68rQSnroex7B48mvXL8hKEVx2bh0gGxxeIRQJL7TgZSk66aSmL0pbNmF1+4P5aUL2+LifVfv+5SnPPHKeLjz0U9p96fzFFXXVRaiZt9ryL/E5nTtgcm+m8i107nYbOt7T07/+u1/+s53vfuGizfurnxMveIGyZSTV0ZddXy85ud/7Pu/51u+8z8/7emP2dQXd1fvyastbg6SIQbyXZhit3ZxvzTbcx+/557D6f5tf/P2pN0tzXniO9xHbt1DT9b1NCov12IIKh6n3ZWPAMVp0uAFcQUbIbu1oKLDEl0G2wGIf2SvmIlOzlxcMAGAXbMlscdMsDIsYVM2XAFMYJ8IH/SEqRO45YNq0d3U+DtenLgCaxcjjyoqbMkD0xhOKCeBb5AY+DnYbXe6z1vXthUoVENuHoVpHm+PASwbSGyAtHoVTNjFJylIqAOWuW8mtptWC55JCDEqiBDGdzgccJiwdTly0Tss7U7uNidSggM5QgvhllFx66ztdtuyzoqE6Is5dUuHVYP0nhHsxkPcwUYkT1xralgm6DqTYeDg2Hee9CPe4dlbGD03z+LVYx5khAUUAENETkRlfAwPAakZvycLIDo9JDPWynq52FMqVjQhXnyiMZSg1c9dlZbT1Fs4lau48MuvbEwgCx09rwEJAL9GgrkLxTWzcT9MdmIPP48GPxdCdcn0GSjPmjpUjO8Ar4qU4QTfAeDxzcElrWJZeJIwGfi3XU6YBB/iE7gsiGTNC/hI5rr27MM+muq0JKr4Zo4wQ7lXJPqBMeRGyIcQ34Mw/C5AItrtcfnYQGs9XWwICxnrHCp0CAp/tSKkfs3k0tPdKeoGZgk7aAfE9RgXjclozMeRs5HSXA9lEYYlWEY17DQsJVhYITHjomi173mdAXCsZRBkkdwK1hPVBVjCuo1KEW5C7kaQZGg6GNNgzO5dJwbBaoqQE5qLSPF87aAd76AQMgNINvUGnzJ6uN7ACAyLWIw1ZuzD4qYuYfc31kZsVMhSjKooxwjaWu53u7KuTXuw2lAjy1bb8t0KzygR2ij+gxrmIfBW4w7EDok6fkYNScLfI4stJJCFZyVgFb71xODCCHg2WjOax57zR8zWFBey+gq6TkoE6nLDqgK9stWOS5Nz0JbU10wL24+sCs0z+QlxL7XgN4ybsiIkMVnchUHorsECoT7m40jFLEvmQ24sLQHPh7b0pIfU4FxmRK/q/EU+9rX/6Mv/9x/99VMff+fJ4R6ud7XAXYVIpO9ksFFaN3O//7M/ffu73/f2y82l06v3AgSMPHb3xxwT1ONmmV1PhlcmEflPr09hAZ4MBTXvigLUcl852R0GSpI/Q+9Wu4ANFiP5MXEt605PsW2i1Xaz2e32SBvpkezxwaRQyLZeMCc8Bk27nWqEGxZNkhfni6b+6q/8+7/2B294+sOe0GVzDS+Mk50tt3jZBofAGfN6A5C+/g/f+j9++Wef+elfcG337nW1azyp0rGFG60TfIqnQgZAADf34TVEsXIYCQWaJ8MbI7s5kDUkGGwhdSQ3RzXTMshWSVTCymooK9rZbmTgAr4mekXVYdx5zja6IRFe4A8lgXPofF0jHJDP4NJwOlwTuAoVAeBTS16WHvQrY1i4x+uEFD1U4OOom+c6c8sS5I9gPYPwmBuWhMmF3QMIH1Fvq01rm0OeW8sIWQFEYgmlXtv+fMtVd2glsFyxenRpuweQAVS+XYhyEqAsXnqXecdlsgsUFBqxAfw6hSRZY4aj29vlkhuGByTZ7AMQSKQCIQbuw05AHo9gtSCIaBiMFZ44sqKIUMSZbCDh53fIwDq4q9+YeYGjeXqRzT4gq4ZndiEPQR44QAA8V1xwylA6w4hwWFDEwhafkuiHygN2BIzjbhacUHeot+IyjA7herxIYEbWa0y4MD5ZmAtYSW7sXVZ7r7IMoK42la+I8biAFPBCBbgAUbU/O99NM3FuDK8Pr9pgJEGVDr2fbFWs8mZe0TgjMrhJv5yJDw/CQ7hAum/6d3+SqRG6RUxWKfB5si+0zE+wHVJb7Mdt7KvdlJYJCGUe38aUIlfnjJ9Wz5kEGjS15Fvr9R4MSAxD41hpOG7JZ5u9k5YT7gFUOCG5lzgWtkAS8z10ZkX+aVkRGrg6L9N+3/PBgozHyDg4kryM4c5K2ZImMwy1EqO4rNg7um6BSnBA0hn0R3hCSnlSwla41WHcm+wi1iipm3JqBwBPlQ5rffEG4ujjHnPH1V325Mc87lq02yQFvGl/2qU8t8SyXCzGF9DDQB4EFvMsq+T5ZC9/icJVG7lrUdx79d6Lm3Pg6dgeMGTkgSttqk3njiHP0Crz7Wl/7YjwgScj/2RxPbg/wM5RCU+pmy2+a5NW6Mu77tK5bK1Or91fnT/qD2RhvhiUABf8xe385Fnt6dWqOgfLr6vjd9z9rvs/eu2e97wfe+ruuTuq4r6Ntw3SMLgSfIZxIFeQTI5Ts6kkMM7Q7KXKcn5YZFkLq8S28XXwFUDf93Xja9+3l2++8vGP3vqoRzz6oY88f+EIhaCf3JaVFn/Fart+2V46/wev+YNf+rkf/4Lnv+DkYx/IStdmsDs9PF53bVdUlWk6QTPJB3gKcddgDKPKkRLmDrB7nK49CQAM38JkiV6wtmHYj5cuP3SMDw+5/dZzl2++/tIt63iYi2xbuZxNGBqmfu1R9XjkXhDR7rDrq3NHiP50127wtX5CUBvPhVwH+ITHSZTb8+d6MGsiT7RjcG9vMh6Ji0VVVVw7abdHNVTWeqUKFWXFSSxoWbolOdpWOOr9910tqqauEhJtklYIZ9UU3a7vorWKyWsE6O3R0b3XDvCYo4yMZPPH73jdZzzpmb/43361Hw+7ez9SF+fC+h2IWYLISw0DlivyMEArm7MRTgXUhzra0MHPEZ2ni+D3XIJ+ZUFu3w6FYuu2xRJbdnQJ3/IJUQLDtTwLjFdZiV/js5KrkNaesUN+BRMmyRz6Q55X+hsGniSeJBjaqbgTw8BVbSQXcwgT4AAuyQisllsaIJ+Y3YV9aDuYjrwAeiIVJzUheWcQtp45MUcKbGH70h4GDgWAmAPrYAt34gI+mHkEGBx37saprmpQXyyDocB0ZHbYEODN2DzxhzhCAPWD5gJ2wPAIUi0MqsP+QV6H6aIDt+BS6HixqbgJEiTJshwTsv6iAngtQXC1QsiSsRvLsoTgwS7Iwly2nzBn396N0TIAid5gJSG1A4k7gUu4iQL3qCZolQVx/+Hpjl3XQ0BIz5370IOszGcYCJRmxYpUD6quGtWKKqDpllCAPzdyApjJPPhCE43eWgjfTWcbZxAickfZ86aqMQwMVqYAb/BQ5JJPcpGTKkCmDhm7iExgJ/ciHhkyVS5WYyEAOg/GM2Y5NK67Qip0aGsSZDIFOhyHsSr9gvuUaJ44jOwMiunQ7c2xJDckycw5lW9Ax1IcEMCWqLh4DqhCEspS1xfPM9Ccu0H3enIP/Kr35bj8ymSCBMal15GP6SEIefL0HxJwu5itGZeITLbM0GXhdriZChkIhm1TE6JRDxoHgDCVHJ1ZWzdDRrDMwBcHgIsAoetAaN/VZHJKIqdBXeBkKnq7LwxHizA98nl4yopuQLxQqGLgqkNbdqE5WsiWUhsgDibiJosg58AMQEgretwem8rhJZ01Fnk6uQTWz0R9hyhSY1JWGcFIY/xSwc+TtfV09GkT3k5tpDOjZ2JggbtDnaak0kzP7IAYIp+wShTcgecwZplrWW/43nQLfyDjIhsamb9EZBNeBM7n8QEgTwPl1zwgR7YyE88gEELW3aEzRWG6cjiPC7aePi3N0ZZgE41rR1bjidIeYYBF8TtfPo4W4vy0Hw27/B5WnGa7EyA0T7rddZceUMcXf+t3fvbGh9y6ZvPjH/343eH+uDpKzyW7e3cYBKhx0u6qLNts0rjY9P2c13W6OYqOopNpOKqLTXPxhV/+JUipXJBWm9Qk3mTqIw/dXe2S7r7/55u/7cd//Hve+id/1p0e8qpZEph63PZ9t85X9zutgzw4K6NsvXbl/ic95jHA8rV7Pvzx9/6fk4/dPVw9bbG9rC7XvDxe5vbq/r57r3703v21DxNGXIJfwlYLCElcmcGvSZ42OFpRl1WVdfs9JmVHVfBmFBKLxziZNlCUOX4I/bGO7SGIMk6skI+7egcoxC5kiuT8JEuGwyAqx5nLwGnSgZpDj0G6pOYBB0DsejjsDu14cnq/LoTDRcvxudriLrlZum5hDSg5j+Cd2C/WQH6DEu2fd2Ojr/xHbb6lEhSQaaIBnqDNWSNgmH3LsO09sl40upES+2eE4eAwrp6XwSRBkJNH4hLbZmuyLdnDXvvSo3+ttYAueGhRIJykn8kk1nbva/UZFkCIARPnBMcQtwBH7jkB9biVWGYejpVquWRHvrMCoi1HLwvGQCBZ0qgAF84qQ/hO17pZEnYdANZ2HqFvHZuiRuIwFRwb8mClwCRN5zjraWBaIIOh2N3AJULj5piYHEhdooAS5yRyrNPaHvaWnMgV8e4R1r2SAzNx0JsRgy24Uzf0OLABEKQQo2zjR37cEr8C3j19lkjPz+EzaDzJD6c7fltmlaVluwICrlgfB80hF2HztOuNnXTWhIJMTy82UXX6EF+xBTjjhwQk7o9ZjpM7QRKPcIKQl9gqOq1AyXBUBKHLPXMwAsZuksC0QHsQjrQSLuqKtiUQQcWFkwUi6rY4DU+jmsBUIuxK5MDc+AmzRUcJZGGJWniiWw/ASmvziNINJVCIUNuWfEwTEhvBKVFaxKmQflERV8Fi8IebMSUMD+rgAExuSb1dmEVGLhigfg9lDDQSKp9DTPDDjJzahXZbDLIhctu/XeXIh6eQdU4Dl5VRDoCP+84FdotVOGBK1MNDdXOTJqWsHgioCIVpcFO4Kh/ruuHQkpoK1KmvYwOgLY+qO30SbiKp1LdIPCAQnq4CJ9jCYauCEKr5MhqX0hekVeY1IyBuEoZQuUHYoCo/q6oNvoAaGA5sgZ8C5oEMuQOLr5EMj8cWwEbmhUYw5Np1f0t43Iq7uClq6a7dd9+rfvV3b739MhaaVUeylzht5ry3jRmmFgFHkKrjcxcv3Xjhi57/PH6/vXyx3e/Xpe2XLiAMPGTHXYHtvtutS48NeyoZGUNR65tmDtJs5UzER88IzZmMOYY5LVlJ0uVpN3Aa/Yqka1w3R0fMBKkxMVLo+dAf9i2YiJ1EhW2cY99VfHmuztOjvNn85q/+8s/9xm896iEPX+2ztltqf2gbZJLUZ/sQ81CPgfI+4PL5L3rel8d5W02Ni1YGZFQNbWOwYDvjQwVKBym5Tji2ipqhl1YJoSxQrrqwlQ+LwI3AmXnsbAMntx/JAVtmi+m7fRLhr5i0ZbRiVapuqymL0RXgMZqi/dDBInG9UFxAgfBeGyZxhGnYI9yZyERsSGOC3lFVS710NCvMqB0P6/AxMh4l6rZ8/QroBl0Z1kR6WWGAxJUir8jsQ3bgUQ74TWuPGCQbp9eewbJlHpmYu4dQBwI+uGkxBiGl17aycw1k+iyhc0XQMhJuxs2QFiaFuFM+6PkRNrTCvH01pDHOy3AU7MKdbsh4BWZWl7JLXzeBXeIAMBqeAoAjC3EDyutOJKsgBIrQNgLtgUG4S90dJYgF5DYYuFfC80d1ZgMQMw1Vtxjot7blJVYk8Q/X2/AnZilNkeTZ7I3EQk1IPs9tXSXhexSC5xqJuN5N0/MA8MpgT3YnQ7vvBwQI+mVlU0FHgQaCLxTIs5T4gviWLLVb71MLzdDPsRsGeyhIIcaxX+1kdO8kKObiudlNAp5j5MiW0ZWI1D4Unu+qMr6jBpGGjBd1gp9QDOwWcDJVBPddpLSU5WHh2FrdbMwVDASoyTNWiYIuQxtFkrntrKAjd/gZYKUYUivxAbOwDbI1A6HtP1oAal3TBSIBjwg+XQQaCS05dKQ6SYbiGDLgRFjHt7T/aGhhyCm6DgjF0HMLmNgoo3Ri0LM1PXQH9MJHuTGgh6dWNYktzrmYqa8dNgeRzl1pmEMtqPAAxJGMR1zZHNW7Kx8l1f/N3/yda/fd9dGPfaxZc5grykanKKVAFhNgMxKvAYR8qepN3e9bHom7edor9CrLfHtRrNiPymPPACIMNU1dA4RpXW4wRWIB9pwkVZQPF443TN+kaZmwyWlshSuPASisCM+db3oP3g0xvHL/6bXTk+KoCWsn6YxtIpOqJknLq6S3nNGmVQVjSpPmQx/+wLv/9J2//zu/lBRRd+VdDX+1C2nModup4QH+lRxttiQpzAijmzruhxFP6eAq6KFtmQUGg66tqqF4KNoA76r2GAfBlgS1zrdIH8czDE9HZTPtDvthQpOnh9YjIJxQ5/veSRXHlkAADydBgOBgUNiDqz+uuuBjHfkOqg3HOPNg+91Imkku0Bz5NXDl+UpLF8gdthpvquZw+kGC8a+/+nf/+j1/10778xc3UxvIR5Turp4AfFXp2gq+OXZTt/e9+76leF4324pom+bFhc2WSeGDqCirbafcX7t2tT3hW3C0HXpiNxGNWIyHn3YTXPew22NXOAAwCcfZbrdQWpdZMs/R9rVtu5NQIV+Ycd/uGD3u3526D4wMxAUI8L4bu5N2W0TcarNJ3vLOv9y06U+94ucBsMPunirbQppdSE/rbOwKXRErRLHmYMiiA9fc0UkymAHdREkCJAL15GHMb1kObVemFWyHUEaWABVfUiiSZ8mJWQmB2SHDDOui3lQluuZX6JLnuDgCP50t0JMagBgQJEk7sJ7ItRC/NFX2JWCiJy40Ogck4ZtAHT0gGWQoLMHk8hOgGH4Ym1hDxojp+PAMvzItxXzWlTDmQU0OEPuXuoMfBPTcriHcn3CF+xMayIqJbuEcfw+o8qOpvbAMwK30qoaUVg7GD4lWqsNcCF8UqHBUQidhRTbvkgFkMWRzEhDS0GzGTEnEIa7gER9xAvg2sRtAXNA0wAczD3Sl5bZkN2TNxCUMG2BDrIQ4xEaeRaKPMANlsgqALYIMyPCMaBIMpaJJiukxA8bAZ5miax5FaVpkvAGgemaNOSCoqkEF0jhGxdSAnmnsk4IoNu1O9+Bc+u3/5ht5qvCuTgD1FBBi5MwM5aI1/At4ZcYmPnzldhZRG/fDQ9A3Y3UY8u7AUvEnO33sYfFHJhH8HKT2ObhBGtu75b5iPstzrYJhHgZhVAMK4OhIObBMvFcDMlNy6YGkyHOpqxAkGCqIbh0K2orhuUgOFgEuRiwrUJine8lLJuECarowEgaM8GBLxj+mwlyAWO7PEHMG6kFFMpgsX6wCoHtbLrSAkIpwsZVg38oR0hxCqLQBT0MeHimnFsOOLdBQliGZchEJ93fxhwwMNZhq+NI2RASxc02E4I3okojM2kUP6TJDJVjggSYGajEkqHwJtToMPTK3fqVU1hBuZeGEJivxVc1UmBtWEhzN+n3CiON0aFvYD37IOA20igX5kOG7Sq8HyWmcVJVnWIxx3igbm59NCQO2x9sXPXbkHolwPwfJQNJSsn2lv8ZFlZMFw4mZSI+5ZwU8RK4WDybT3NR9DkTrYD/J4k7Iwo3fRemKMf8gNj4YWJViQx1ABSQcWMGrcAiu4VaqCVI5duplmskv7WYY5jrN2qVPow73Pnf5dp7zwq/8iu/6zu996p1PunjTTUPfHxXn58H39KMO5gPmy0mk3/x/JMpPcK0eaK7zKd2dTI952MNf+4Y3PuExD334E54GTlegE2HYinuULYMH7Bbpk5/4qbfeccMPv/Tl192w2TQXPGBiIELnF7ZHfd+X5WZY10tH9d+8873Peuan/L3P/pxp1+bl9qjKW7TRXZmvnZAirvky7rCoripTXyOMwObDPNXiCamuC5gMGgoICTEHBfiPjzcTmEpCEJgTKjRzRSUuisILyccm5ENIhvMCy90wQsqIfNgSqIcTwWxxJGkY7kAMc3cJCGVlk2ydCADyGgud8JphgMAh5gSkebiHdRqugS7rEnbWkP8tIaiX2J2cN4mb3BOveApZQkjYGIy7mXXVEHYZPYpeo4FYPxO7geqALYXt92dhiIjDpa7k4WfB+UQNUhn8G7Ov86I9OQVp+AejxWdRQFV6+lKGtUEiMBfRlogCimbcFedhCuBsWlYWFmHfoSXBMCKK8K2pvse0Gw5c+8Ji5Juik4tMoXTiKbZYI3AlkJgdhF5NUNP9TSXBBYDPgDVTN6AJhyASD4iXZD14DGJCmUBTwZi5iJvbGxOmBusycAIj7ukDehWzAcPwlfDY2OCDU3n4ob/nSXoZszNXQlkwK9EfMkWe1o8gzIhFZIqKIBiDkJGtE3woeIGWA0WGVTIM+LDgRhgGPcF5K3ACh1uEJGXgC84zBJpdW+MLZC0ktB5R468Zom+Is5kWg2XWFhsDFPPx3ByshGqDh8o05AwJRJN0xRQ+mtphtCE/KSBoWBchjmECIiFghPwqrlwXZnS2wGIPtoVbyFv4FILiN6jfT0FY4TmeqBImYfphmMMeYMnKMk0P+x4padvKL8oqslB8yIZE7c1SeDa6tw5CWKAVBGarAg7J3AnYVYHyzOQh9/ZVkdwSB1aTYdvjcCgeZ2eQdme1Hc/RYs5IEQJCX6TyPMj0AJ+zCE5SihObqKtaV8sVGp/lXkPb2TOrKJQMU+ZXJHiIjemBmbmFyLg/tO4yI3Gd0QnPDSOAvoVHITfuqUuZq8ahxw2LsoYLtyCPRpo8HDHriIjAt1S4KAfj8ZAjEpWQ98DILUjFUW3Ds6/H6LmjlJ8nZN08bC7f8rIf+ZEHXry861skFmdTmldwG/hUT3KYJMeXLvPzrr124bob/+Iv3n7fB+9+9hd+PoF/9aC3CgueAfWIPMRGA2zSNbCQhQO3xN3eNS78B+XLUlyGwwV0xrPdmtD6fATZSl8hh1MbZ1U9SSDQig5ACcP0Emf1cQNvJoHtdh35NGzBkL2Ltpcu3ffxD37Wpz/7sU965Lmjozhuy7jkiRBHFWCDdAXjHXo3/J87at71zvd97Zd/8bOf+8XduEubuj0sG8wpifcH0hiyfMsQqAYFytM8zdA3PaEMBtLPPSEcEATLEL8EV0qaGgNJMlIs3xUnKKLehE0nmBgQhzWNLsUwHq0xhj8zOYDkqKk7u4T0SSuc81gRyNwESoqOtNKwBDjCMPlDCGRwpBZYzBL6LPAwUjVMZBgHRlOIAIIhNBcDAqwydFNwqyxjSD6DiESG6RJl5cv1uUOBwM+OmsZ6hV95plxJ0Xuc0eCCoqtbvuLTIKOZMjsuJlEiUDE/JgZOo2tFh33hHuQ1KI6vAWUbEnVr39tIVg/QER+ROTfDTXg0MrdzRXbN+IEL7IFb4S+GQ6IkiOR0qmrurV8Dj6CoroeO5MRp3+JfsBdzBWiPWAkATCtECEOKCVuML5SjjYoO3oVpvAO7Dd5kJUd2CwEiiswTOSGzs4qHHFD9vhN5Y0tayh/nKrYkCNNAxBH5nE3ItNEav/VdUeCENSDA3INC+bDcUdgicI+InjszDoKrGQLi4f7g3OyZN4xBa0ETFgW1LxE2mJn3wXiEOqMwGT4/ASNdRPFqbMwlKQMRd46iEZj1EtspmTrxiAcRN5i7b/Wyl9zKCDdcyehCf7o5gzV3Yq6XueiJS6NKUS12P2TYN8c97VpGbTYsQ0tCfcoAbQMyA+zGwZzMnl982uEHxJu7Dl0gAXQe2xEroCIhizOJCZ7bRtAEFIsBnx0Na8AgG5SN5uTDBZcROBg40TiGILrmse92N954xyPvuP2Hf+RHb73jQcu1EUFa8gfV86prPV1lyJZNUcFohAaEuYwmVCTLWd6PQ102hLzOl39X5FH91Oeu0WiVhL5xHocWDtOQrmJ3YzthL2YZa9wUzZX96fHRBnUi57PAVDUFgocYYPsFkAWjtXto9k2DvmaBOblPg8cdnTtfjds26s41m6tX7n/zn73lt/7bq57xrM87ue8ebLwndgEaqT02SGuMhzJLDy60GhLlRRYmIiEUi+DR6ALYsIBF/uhuORzed3OuU5UX+7HbnLvQ97vv+8Eff+Btt5VJgjaYYgogTEneVHXTLMMU1+XH7v7gl37ZFzz8YY9e2sN2sx36lgHnUTbJUmy7AClwTrDCcIxVoQTCjedAFe59hkFlUTeQ+UM/QiUbrCxW1EnMKE0e1htvf9Dl4+THf/KXH/yQ2/I62V9tEQ0TTYrSN6wT0spiPLTAYNVsCjIXyLNMQCNBkinUxZOxB74mEUSYm2Jjrzb+7iCNzSkAGBP5QGGXD/wvsCa4Yz8dsqS23QaYqWq43kJYT5d+AEI6QvGmtKY64GJE9mlIPGAoPd5ucQ1soayrD129+nfv+Ou3vvFPbrj5gfuP3X12zJcYSh4iHuY4D+6oA5kf5iN5EEBVafqOH5wCcVyUX4uiQplmjh7rgTTXzKpODph5zG2AXP4FjDAYWAUCh5sSF0za3FutChC+NASQU+ZKHtUQAhAH3suP1RrPlinAYAFbaT2fB78ZJgaDm4J+/FXkvvgoDptelGbI8mCtJgPM3wCXYHconw+hdgbAzw07kGQyRCDEcMXTcD/LpiAzuTkMIDVR7TEcGZd1iALMwPXBgLEl1XLNzQ5cZBBFXbtHj9gVqM8AdEZ+YZY/wYkh5YyHAcj6+C2fsBCGuMkamI2rHdUn3uzkuS5MGS+SUxjfcQxpFlDABPOyJngwC+sOEO7c17CkOA8TJQTMazv2IHxBHs3zg7ihnKgZgGIaColUBXRljHzSPjrYNcHXzJrLuZnAEBYM8ONQhQcnGKVlAWQptfjOb/0WpA+1RKRar/joiS2YCApDX9BHBI7wzSsBYHHRq0tU7NmbWh/sgw+iLGt7zoXBq5xNXeokvjZrQgvcNYpzNUHm4+Y+8JdxMsR4YzsAvHNfhCYeS6KhbsWnUEOIBG79LYla5EyYgDQW07VSA7cgdnLrEGoDN7JLUAskckDtbenSTCyAOVyZFJMg/BIafV8dZoRHc7+DW6njtm25IMkjy4Z8QFvieusQOo6gws2xtXgeRsI5BB6DkTaVhVk2ESP8QSLmdZNpX4pv8WDdycUaV/0gCaUkjTBkHYQhgmDEe1Rquu5edMDAqod1UPeUMhjTvsnDcVwbQnqOv4hINSb7M3VCuV1MCgSuEirABZsXzGYMn5gCZtMvbr9n1DwXHMNmz3gPcwolELMfknq1nsEMGL4nMZGqwu8hygjAGYf+XoaNuuF/SpixkugoFXsuBD5rkxXWZkIaE02NdlgLgmLoOu4akyGfnlzlG1iXDR2hI4sBE70Juqif9BIghw9lhftXK9d34bg4NgPGjKwgYAiSQcTpatmy20Gj0vPXP6iqr/vtX/2vn/KZz3rv+z5451OeCrPsr4042OZoLTx5IEmrBpzd73qwqDpnXysmAi4uRVkdk4HlYERxYezaaYyGN77utS/6+n+Jek6vXsWwSHBn4uNc1k2xjNcO/eHOJ37qEx7zyP/v+17+gEuXts1xWtqonJSVWeDiERt5U/z1X/3lv/iX//iRj3zi7uRD26YaI5spkm4o0GNZlUnlzMmfXP/L8yYuhybPWgZtvwSiFjDTMXbfCrI2bwuMzYOy0Am0iZ9AP+z+iXoLwkMOwIm8kiF83P1iy9rkpb2p/ARtJvFMeBIFrLnNyH9dy8Lzm6GWM+HBo14rcKuuGgAHE8SjCUmhMGdpkujkrmPfSmt/B15QFznDk3Lphq5+QsEw/GROCKVEWVPqsDuDcZovkJXVpYds2oVRQGV0Wj0a7LadENn08ObVwgO+gICwEdwIqEQH/BiLzmpwNkExwdOIblBnfNz6Pca2jEzoLFOV7mJsjE9Dt0xgAzNRgLgjoWeU4gleiazsJUSarubFvtln3++ruuYBGh+fH3wjGA9ktOETGH8xDxJ3QSe1zxG85pFchk8BzFzGkHmG57wRSY2RqJVfQIysIIm8zN8GQix6xp35OP/yFHCD2aJGxo865RxMyRZ3CyLhduCC3iCy5q60My/jL841rhBNFKQ7WgGxeGeEIACGLMcwwgB1fVSKB/NBeLC1fQMXqY05D4kcMMXssA0uxu8NUNwPcwoLFlpQ6mkI+j1pUmD0JIeGU0iRSXvqXnnkySSG0V2rPN+T3lQjozCfRX18HsDCZM/6ibiV0ZH7chUBwi2uIu2BbAzqQORYyOTbqqnwiLLyZMfEPhSQp1xhozYMhmUAuA7kIBT30TCDtC9VWuEoGBR8FDpODBwJ5EZX8B8E9Q2V2D5XKGTr3QBkvj/syQhdfgwjwGzdJBIIEjzFokOaMW7SUCUoYTYaYQiQMbeeMCODuBlZMIN4jEYe1I0TWQ2YyNTUrA4dQBMjUOxIAzURp2zRgpWBY769CNjwDHtB3EEv8MqeWIBAQWmfRSqweOCxVIDvTFIN8FlFbMVEfW0t9lfWtfht8VZjQXewb8bIUPRkDE3ftIaY1QUkz5wzXjuz5SwH/JEAJgURdCdWgeD57XroN83Fm66vX/bjP/OYRz9iaedtuenbdjd0SZNvbaSq1m5w4+SUr+l0+YYbXv2a//7Ehzz2sU++czjde8hcAlMsFpAxc6cG7Dw/e18s5I/YXaaNYVd9EpG8JjgDeVSYKrGyIqES9DBAPmOabtuEDscwCez8OC2NIRpxn1eebU9mypTTsh4O+/rmi1HXP/WJz8i31c3X3wRc2DuxrO3B/ZVD6L4hC++MP1mzLe++cvXK+9/1a//9d5Ks7O/fR1Ff1JYdpm5OQT7+sbhu6JQEQ9RAYSRr0AV1pccSITIrdC80Smx6KGCOvzNrd92SHcGS1abTsmaKIxdMOM9wMfgk4Im5W7nO06HzmH6gbR6tbcEAoRYCcx7XuSeMYkukytgz6GxcgDb49uVDGV5UVFlqlGziAlgXFtC2WB0miZX2ZbWx/XIZEBgXy3M86bxcPOKkhBZIf2VIOdPl5qk791ylgEJh9zwJ+2yaer8/hH1YGDz3QQBcw8OYhN08gGWubzKbFFIrk1Jo82BdzyMsmVCJGeSmUkAof0jnyLorTzCMkAnOjnbBUWIYuIb0ELk+6dqr9X17FTFuFwN6rChAKMM1UQmkC68SYMnM+a5HfuNU5qWhZ0Ea2J4H/XIB3qtzu/m0YITkRVgFAQVHn1zywMMINXNCgGEAOfO0YcF3vvAb9It80beubh8OIcjz6EMRv4RqEvPQtUV8QR9ZMLywDmNfIY/lxwqRP6JObOsHM5X7+eY9RtJ1rbHQvEn8wXxcyoFUMNNQMPLBpEt2l4RzRmMmOxqHzAJijAHDxUqmsALHxWskWc1wf60GUbnW6NEqk2EXmojcpO4iqjPkUxlTde32/yZCiIkgC3nwhDXSAL1hWFqmbB9Bkozk91gC3mvKB0+1DI2QTe2YvAuB5uFSnCTGtnEPLs0g+XAk4jLy9WVPniV0IPczXqG3tbJ5g7G4U8bijCWeM6EUy9QzCHMGMZRwEQ0k9YZy5owxzo9+3FPWtH3lK37+IY96FJ/sD76XHaVITyFUGTcl91q7w9AcbUlNmm01d0tSpjNAnRd1lh92O19juw58TWpIYGEwaLcuPf+eaOUbJDRsmHBcbY7AW/y3qTEnX0lRwc0MRimRqMjsD2JKdVPhoYBkqAcZnMuGGKeSCKzT2O/b/bbITtb49a99/fd+z3d9zT/6hvbe+6bpSpZvFVpODO3TnAlGTRqdtB7ijpGjV/6QFYYFZjKIMRyKl8BmlL4pLuDlqYxwrx6ghjB63tAWN3npD7z0wnXn+Lh0ME7VKUIwkXFXDqzpve979wu+5Mse+tBHje2VcY4rZDwNo/wwJWFHH8Hv8JNlU1XwKH7Jr3BI7NPBFRVBdYl6ohnjhDfvTu0FA3FWX8RxdLW72sTFnZ/yzHvuefev/+avP/KBD4OQA5Yp6DSNyTqBBclhjhuMGRUkp92+ciUeiU1VthHS4lm6HnKPTZGXTXFoR/x1aLuyrOfDkNRVnVe7093xdRdG+ImtsonnecRQbt+8mXoeaS4IprkHt6Vr5f6veu0H3AVgRHZcVtcNYWTbnPNofBGDOL/sToY/+5M/fsOvvfrxT3/m/mMfzi+Ayb1JcFnt2pOcFMqtFUzYF1aG4qYoCwzNrh+YLfAtTqGDkONgiyGdNfsk2LgqaZ+MfA4fx5TBW8Jf7rYAvibUemt3fVqzRqygA4ydnwdPcHF3GjosRgwkLge3gUH2Y09ehwnyCakbPm5Ek6HgUsIu4+EWxkOUGU5nkg/p/YCIMC9UwIg6OYxbRoRislF+hbUBG3BahoRFMR2cw1gO2uMTGY5se2uI7rZcFC4YuLcmK2GEa9k0nlVKRPazUFbYJl7CYCzApXk8hG0mwlppkZGww8exDaZCym90dl+qOMgj0XhTNiMYBtnWpEMvNVQTpTJJ3FIkVguET/SKh3Kr3lN+rH8BGjBroZFfznhNGVxZrs4XKGmAE1a19Y8V/tybN3FDDFR/UorSR4bBQAf3mvmLoDIkNvadkSLyPBCMkNApvn3nt/9rNcODuamb343FTMWz/ckFZvib4QqOxVWF9HcyKkN8uJwrRXlDItokCIHdaAqZmDO4PiKPwgIhJwxt4lKM8ixQWNHgyRgBES4hB9CqXLnyHQ2SmMjsRsKrSTARIjiojsNoKJYzYEfuy4AnGbtwEtejzIkRluddmbgyIlx1sibibTBByz5qS3Ak+jJs21xNXbh/jQdFqW+FtETnOXnejSQvnJWjHLBy+JOmGRY3AANw3qYwZFpi6CVUjCfx63Uki+RiqX9R2LvBp4gehPFQLFTXrpETCj0PCGHwOQzGx3lIGJmLT0FPDBi1BNFxCTTISh4KwSJcSAkNSoAz8AhbNRvknlgFfo6DYXk8lUDocpeCSkaL6EBKQHlrY/gGLsyI1YdsQRkawwi0PJtISvwkFyUxZrZ5KOK6vCvz4DaaJ3/EKIQTVVUuGUri7rCrjzZWB007yPgQzGDWoOzhtGRipr9AEWongbZTPciB1BbxQBlbCIpk/uyyIvGFqYjWB5IkuPFrGkF5P0m23yCetD2ZrrWnN916U3N08SMfuusFX/b8733pjz3s9gd90iMfCUqNzKjE78e2BT+qw7UdYx3cuAtuJLAbLCfPqitX7gFUj7JNtwwu2U/x1XZ/8wMe8EdvevtRlXzqp392n5xCdbCUuJntXHS3TpUcRsD6sU98yp1PfsT/98M/fOnofL4luheHAdICQPVH5yDU1Xve+/5/++3fcfn6Gw9Xdms+V3HZEztLj43ALCdfpTGnvlEIR5mn3SCPwHAxBfzSggbKyoE24hagANMHDi1KmyIshDNy79CeQzTWfnwzIlaBQbgShpJ7eQ0kcvTkC/DCIro8GIszR0Kt8FpcaQxpBpielxUy57bAGZpG4SGB53lYirUPGwTAl6EjkrnOJxKBJHg8Xhk2JQEEQD2kSlTywGqojFAUJXZ7juJERphpbdzgx13fg7mYOtPw6FlYalhiAlLJRFcLE/zhQkyLqGNnKWQR71QMLlW6HbXEI9Zl6Du8GJpIDFeO1sKZLNBEim5LDIOXIUOswsYMLJx8Wz6Oo5XuzVX2OJorMVyEzQ94klVowkzwHuxZErmGigPzZJh4VmoRFuNlNMxFBmNrueXdlewIucFn0Rt5gkhgpVMPtVeddKWLLfSZyTAGUPFM3mYC5kuuntnWET5OKEPm3BFZDcOARHAZ9AzP9S01ECEmQuaEtMwohWh4i7uysSXMR5Dhfp8grP3g6YCgVu6CD+qzBYDBCyBmWjwH5Z8hHDe2EoA2jQ/YKxbGnQQZl8SDz6J1S/1O2aBn1w92qbxCzwh/YjJ9bMKsPawmGhUMWWEWhO918IWdjpGZBvziowKwqAIzE9xmHmQ2qyLOejpMh7insZlxErC0icmONvVp3aQXM10kcOwxDjXFJAUehzKZkgkIgFRcFx7gBSAx05LoAG6BoMPcNGSeK1moFU23xiqLjIxIoaCCsH6G4WhgEESiB5aDFY0QS4ZuJMI6gXTwFLm7XpngYuGhS05yYMlyAbJCmcPC32LXCIyYXJsbIQOFiGjxw7DlyljmnDMPAdDpIA1gLACXekooUQULXmxFtkMcDVoOcp8L+KtSSW0IYwJ8SOjDe/ms+4/LCOPGy3gUQ0JrCIS7qwnbakZUjhSZDTlYCWeXnngWAMIhMyQqMVfMEIfRJrP4CXd+yu+95rXvuut9D7zltivttSLOS8/fSg9df3TcLCQ5GGhdT1136cLlJi9/+Cd+8oue88xbH/yY3eE+NHsuP4rmfjdPha/vHQMfTObUVz5bBUaOCWkATuwf5GJo9zwXPK5w+V2mBC9ACVAY/Ac6C1YJJUs/yRNK7F8HXErbS4HWYc7nJhr6qTq6VGTlc5/9ue/60Pse/8l3dt0+SgrSKyAZaEjGvq62Q7eLoYto2DpW/ba/ePNXfsVXffGXv7A9/ShjJRdQGDbN2d2PfyJKi8cEJjwRl8Z6oUZF6TIaSnSxxBwPFkVq10sH85Iks5/NEMAuzCksuvCpaM0j33aEBiYDVzel23jsYgAdo4l2eMUK3BUePhJv6tJaDDwzL6K8RBhQG3wW8spksDIM08PgeVgG1tj2RaKwHyfoMdEMplHU4dXgjN6WMbcJY2VAovbPJ0AAxeBCHVQJU7eVTH4Sjjyrwut7QL887jv82kSThH6c4IHxiAvY1B8OfxWLSbeBhhSOB86fRRaQEG4F/3HMbmPJ0ZQ5DsDhatzAw/kDVLgK62n3xdi3OCLBcSYiEgHboSpLQgPmgFjFmIKxgrsrZkL6hBdjO3hBAuNKDIiJJrQWUByXSogymI890UWNxIUpnwSxxNbdpAwUhRU1JNv3ZloYHBgAsTRmhBQHYFHRxAAmJ1m18MSo+QMu8iUO70ryQECVFbscQubjCvACpyOtFDIFTTPY2E8L59wSSDF0ReO4Mso08QRWt5JbpbIHR7jVryfwgetlvETbcfAlx5IPwAxUtDhlCdt9HFJ1rBd3wbIR8xAOhVESrqgb+NARKiaCEcjwJGOxmo/bdod/cUMGbC+Y5bCV5wLpwkrmdjMUCJPDK3goTyCuWpzigZJkPVRSAbfI4bHlaNOFuI6x2V6txtcihFsc3rfzKABSR2vTStjqAbHZ1lNvBBWZ16Yq2mGA+mLn6HfB9g31Zm4SDxmeYglEn4xT3oRFMWWABSQxZHHBfo/1fOZnPqc/XP3Z//qqWy/fuL2unltC95Izmipr1qg93WWbGmtI8pS4wzDicsXs8XwYLJJpjs+DxhgMs9D8GK8l9gX47UGKuavr7TS2aV6cDp0UHZOYPUPnrB0Mckmqu90UEADYKqEcSu+uF7LcHJmGlwCkCAr37zCSaekJzPW26ofij177+m/9d9/0Lf/2P47zyXx6DbTHVwgJ0OB+7YuoRB0YzbaoOnecRcQ6wIpRygEItrgnZsqw5RjB20xxUGDwJ6g2Ed/o3LS78Qd/5L9cd+FivUFdebU9Nw17RK3p9q67FmX9rrs+8Pwv+oJHfNIjDlf3ZW1THoZHNjFApfR4o470AW2E8AphZ6a4AJEJ+nFmTgUj7+xhdPMBwLJGm6rCKKH8RV2e7O8rN5vPf86Xfug9H/yv//2/3f6Qh4DvB/jGOuRDOshGdFGXQzCfJF/igUd33XL+wvkBSXe++KLvuqQmoKdd3xFW4B5arO6GT0aEUXjmPPf8yA2nBNZ1YnD10bmh67bN5uQUhWb79tBsa1ji0FkSvf9kd+PlG+bMgz8I6eQ7w9J1kgHCcbk5Lk/vm9/y9jf8xMt+6Llf9g93J+/GRmKoHx/NoRFTVVRYZwIolznu2ra9H3SpAR9BeooP28vzVAYo5BmzESkOQn4lJ+xJycPbIUUHHYjQDQ9B0YQc3wgRks9p6Aql6ssLmVjWuCfZlDaPW1glSR2oB++3q84Ksscp4OLwdtQGo0r4IXmsZJ6YAo0kPONWuAbmyrPKrEBZlm4B1CwpbczxarOFKOzQlBkvRR2WV/3jgbN23RGz3XlrbsuImJqpcMTzXEGUCgLBLn5DqdY0dOmBsgwDi+KBOYlhFu/bDtIgiuOABhtyHwQVysQuPNjfhKn7WJdKTShERR5lsjNkwFNoj5WxMyxtFlLdA8lhqgTvIpAlbDYKqymSWP7L0woo9moYb9sDNUyUqFqmkBmr0vgd40bySHHoB7i9O2Zc14VLjIRLkyjQMGgOlyQoBSWfxURIAaqs4Ckq0egHALiMkX7bi7+RyEFwxwcIpRZNIB/KhjuBzIw8ABK3BYsNLFZ9mAKf53uTLTQikWeuFhnhqXAwHscPDHlWNxaguZsHT95jTCKxVQPmQHwDYZE1MYQRVZASyC3S8bfhxOpoKcqCAIYTeFctyvIBaojAaEAwR87u8cNZg81my2TSgu49epPoHn6cInf4HikxyDWjJwOBLkR0QN1pLl9cl4M7lUIJ1JTKpEq7cXcYilebBqKUBLXl/nI1e/W82JFZzU3AYnXAKHlClnT275j5mGmRyOpxRCAMdCA1ETRi1OlOVx+Hrcg2cuwYbyHk4b2fKN+aDnm6CQriL+KT8KtqfTZasXIUtuYhXsRuf5oleHdeaG6esV1N49p2BzP22ZOiUBVS1FjwQDdK2DPJ2OQBVgLAFVImxm5Fj5+aRFjr0BKYjAVmPQonXkhDuYzrPQc3SnpfYGuATj2QKOjIZNJYjvda7Fuw55BcW4+yXQgWFcpA7hMZYyaYjd0YFrW4j6k5IQ5TYpAAPZANFRuTqcxr7oZfyBr6ed+Ozbni8k13ILx/+x++5R+84B9d7dtPfvTjrzt3cV6nQ9cyCKQCJBVWmbD0pGggtOmmaWQ5OGmctN3uwoXrAc5rh0NVNgwbZoMBbPLqwvUXf/W3f+Ubvurrji7cskynUObc7JP8AMdhNGM6d0s7PuJxT3n04z/pJd//0vMPuLGpN2kyl2k9rYdqPXdtv7v/yrX/9B+/s1j6w7CHCWWQ737s55bIUaVpeyBiLh7vYKOTzpsVWgYoCZdLbNQZdGprzG67g0a4GKgoERQQDD+A9EzkDPBslAt4YAddKJPjq6acYqJFNTsMAbpoFsRUn30Bpqk9gYUgGNpUpE4me/wJFgjzDMdwhlU4cFn7ASOh5kWFP1qEBV7DMef4AY6t+ZGowyMXUuiqxEegqrhzcJrZ2E3GyMOj0EAHf7OrAguHboE6QBOjRu24gLUM8w1ckrDKuDRKfIsvAUcniHNH+EI+o10Uigt6AAo3NwgxSGEEt7GE7Tk+sDSyiBDuQmgKyz7AhZVdnBWU90pw0pJTIB0+M2RDJDrAIL9aqtLdAbHnFGn1EDcus9rrfWxcZ4KhmEGIsLcRFNaZRQkGg2eJ7B7QEAIbl1cVMU+nFRVFBbGEpwl63pNELKAFt4VhOWAeGEDL0gMe5DKOBRSScOEhMFpGEt6qc7C65B4BrofteVO0CgtH9QY0+wUgcsKtMSDoABPCPNCmTcWMXJ2G3zMq8W0cPUCKsU2+FY4hA/I+1/oQQ55XZg1eM7dQvXDtw/UZZ8iEmY7mhECwLhTmj1FfsB+szioG/N7j9FyawRl5sCcWwwawaDsgLImZLfmgpIXMaZTJYiqqWwiI3p+HcYkbqdz/a6t/yUdRN0ZuSWONITdV5Sm9iAJSE5YiDFCGNdc8e2IWg2qAUNhn55ZsAJ+HDratlSKzC2umBmjdW4Y0klvwfH7EGDFsFYeiQukN6RmegcGJCTJqnFVz99CB4ELMkcABDIcVEGRpK2iIfsYjYiXWLiMZSeTcPYTAyxJYcmkUoWFYsCjGwwxFN2JlOP0RmRMPcS7uZqcBc3clwO4/crogDB0cRRKUlQ9jV6zuDvNDxn0eZnMfLJG5oX74ilwmy0KrHfeYLR1EvkJ1cbu1JpH0UbY9/vRPfepLf+SHzl88qqJiJhDNybYo2nasKimamfY8dQO0edlcd3S0Tb7/JS//mi/7wutve/Dh/mvuyl0GEkVmV1v9gG/4bkhS1XRNfUkFyXc/kkzCBwEzVw/kozOa64EHxgZ8ZDbk69CT6wi20+qnRN913I3bzbZfYgh4HpdDnJ+v82Hfbc5t6s3Fr3/R1/ze//7DJz3+CXY2beKxm6uCvOu0hEIgkGwskqzHm8jR12w/tF178lu//r+gn1f39x8VjSs3cbmQ7OEKqcxZ/9ClVHILddG80XrwRdetlSTGqZPI852AMA7r4CK4gL64kCR56gIUAFfarFMb2rY35CN57N4Z2XPeSLzqPBuqooGACGvRYtsKj8hKmT22mhEd3eSiT4DNeIcvT8ROrVzHc52WXdsSUbabTU/aBmkl8i1rXW2W8P5W5sOzGCz2UNW+nxupgszYK5mBMEvKyq2wPkYDA2RozFPI4crJ/gWAwGKEUcd78QcJcBXfwNkQVjBGgxmxmYkKdHMgHvhdIleUFgOXogc/w/m594px2PRH+i0Yg2koDgO2tmDn8Bzn8BjZrrEG2JCmY9p2UWFKzCKEMKvp+BTZNfrjo7AS8B9QISY674i44Imw2DGSGEnfwygQnxEujfvelU6gP4Cs3BGZMHjD2QqhBd6xf+IJKECodl//0HreKuAOl3NgYqZrH3i9AAXF5bHGS35rDOBXAKZS5AF4nMty4cQDJOeszKlQi3/8JfNgwqI38sRHGftI4lEV4UQ1j2viEtyLOeQyZSQnouJlIaz4HgE9ibxfrDMqIg2kj5b5v11gBsS4Sit+xYVgHXeD/PJ/+DrjcfXWJX0RiUuq2qzYmA4EYfhCCSiIYGyHAQpxfMYN57SvCgO1apajAZgaybfAnnvUa7hYUYe4atsdFxs1ETmhivwJowC77a3AwHwIA8bSgzEwFaUSDq0D7FGjR5+EpaM1z4jkXIc4mTKoe5qW6Wd91heeS9af/qVXHRWXNtdvgWvcJ2cC07obzf2SgdvM9QZFhGjej1WGOxJWjFRZYfwFRpjPyekJGFZUDeGKKMdY8b4MC0eMCbn33B66pmowQ09Sy/Fh5mbKzSyZbVFU2t4abasakwSU8zqb484Mq0L1JEv5psx3V7q3/tHrv+FfvOi7/+MPJNO1/ZX7PBYzdsEPISo64Cy2F7VI7eYgHuFvuJJpTgi5+AnUCKeQNjFB8NM+W4J7lNVp1yFUK5ITILk5nob2B1/2sltvv1Ve6f53LjjUWd2tncsQkcu+H7jrfS/8ki996EMftu/vx3yTyQCnHWFFeK9dV0IFuoLwDx5Uom2hBT0cdaSrZ7la59WuMCrbg4vi0PaViztimqf77/d5Vn72877w797+N6/5n//jltsf2OT16e6kLLcyUkxtHqv6ODEohKQApbtN7+CRQ7aUdfBYYyKRhJSkKJfOI9kQfVE0YTUzFA9cvRLMT7s9CcjusDsc9mRzTV2t/dQRmaM5W5VP5okZ8+a4udbtqqghAhIP2qEtogovZjRNXd/38bv+/M1/+n3f+/3/7EXfGLf3TFd4sK3lCNhi9TSVaeVRZcN8Gt6aah0kcBI5pvkbXkjOVVqkttAAtABXEVnC2V5QOxaBuIo8Up+ByEpimYDFRJnqGbWDUmL8lnjsBIbTZhYfuf80kKh4VqdLqNzepR5CA6GfTwFcODdkgPvxZKCSe8pHFkIN+mD4WJBRggu8wu49V1AgDSA2EASLgMWAui5+44uhzFkG33ERFjjgMZCTwzAEV7dy7tvZ+xAhjQYgmc1hZC5wLPyXT/ok/RlfHxgSpG7hWa79CbEk6pIiF8y4t/CMjWHfADxCgFpgSohZQaauc2OhBfFlAMOQYRgUro+owRjcB1Bq9rsTvgAAER2/x2RhYwkpEXfne2Y5Rox5sy1t4GV0UVLhkDCExSQa4YZ7koKpnKK0Ii8HC40XSBEoGNrZld2QDNgHEPJuvEPqh+IwZ19izvBAbjh2mv7bb/mmUKuB+LjsqS0wGIDb8tZZdcMczbXNGTKF72H0duajLi6ExmJfcnsRIl7NBOB8QAJEBo9DLJLyYWSAWhNmYWXbN7EQrhyaSb6bq2XlwguyJi0L3Qqurrhj3/e0ibe6FqJDNKaIRCmU0QMNFj4CikPcwSPXQRDsAvniHlyNGXjaANzXhqoVBTBisZvYK/llGEvmm9FnT1fyvTAgkrEfuhK0u3rIPPaVeRI+gaouKwQC3GFkhEGSRdc5iWPowXjqHlECsz92UV8I59NS7GDjMCqSGZJ/9CN0LCtAhplwORPlemwNw0K+YXnLzOEsbzAMcIM0JzkJ5UUgLgvSCvbEGIhpoSCnHonE0dJDGyMPMOL5WAF/cPWiIPPBPZkdcrDsAVjYKgR9XGJmaPVbVE3JIMyR9OkV6i83lVTYCGa24zqDhRk+r2bVsStmWCTAge7URjrjecMwlmXWDrOnPCI1iQvikIWHtALrh9q4GIf6cDgCjDcbh2pTYNN4bk66Vrq+BCnRbAzV9kIn7jzq6zRd0u748q1Ffe4Nf/Bbz3z2Z73hdX/45Kd9yoNueiAmKDq7kgnbB+PcHABS9Ychr2tz0l4Gs9u3GAApy3G96YZhc3zseUkI0ybUMZ+zeJOUZfLRD334PR9+5/O+4MuFzPkEs9QeswoRxmmVTNF+3WXD8OjH3vmYRz38R1/20otH54osB/oB0M22ORkO5Knf9I3/prv6UfwXIoTnQJrJsXpkbG/sTADGzFJLBoStAdmfbeLL1sJwaIpIwCyBfX4VcBaIwOpyvBBEIGU183cTOMLOu973qoQlR8yE3yNhSxh+GMvhN8DffgAQMWk0wxfChvMCl8cyr+eFQMggMTPuIf/DvrgzP8GjGJsYlJF8MEYzTHXKMLP4cGgJBzDsskgPbQekcGfjSdA4ENK1Q+5L2MxiAEUegh90fb/Ar6wd4BAIdwZntQdoUJEA8BYVDBC+XNrt5uboZDAp8VhEx4aBbTvyoODuRfIYIDza43jcTmwOxfMJZgPuE+GH3I97BDTAuSDbZPUdkWkczLlxFDvIz6q3IZkgZIfi1xiDKva3nx2gEzpGhCiik9YbtAOE2GPFF4QtqaSQLRBhyMAwwQehCWvM/Gz5TAxQCxiGheDAoQBehc84p7muMQC3qIXiRRzWgf0sfoPMCX2uHSJmd64iGFeJ5dgu9vIdIB08bXKiuBUWnrnrlnGKYPB3blNCRh2sqM5w8Bqkj4FbfbMXBqQQP/jbVduQQonbdoYbfEwqrCMF5opY+BbthjnyM7Ea3sQIUCGKWYKmDBYh7CJJFW9saNtWGCmI10Z5wr7z8Q/GA0R4oCy8GMlp2aY/To5AifuQTnMfQ4zjioeIvIjHrlMXlfCtKAN8kaof1b98IyhTDUr3vAQNRv9g7KJsWbjXQ26DncTJQAALVoTQ4YLLPAr/iAGJzpatDe0EklTz528kpbDIGLPUZg5VbtMrKSWxr4e3EYcKV8Utk/DcsQM0sCOJgjGc0eMgfD8XdaPeEZHbNGzUQuCkVZgUI0CD8gNoCvYJTsax72NGhmiOlAAYdEc9lwx5WRNQQDau9A0lLrswZW4WE6wRmoUzbmc/2oiNEXgYJEhT+BqrqCdWVsVZZoQNheUQ/kPTIhj3aarCrkfGQL7johJBkmvyYenWob94y+1Dt3/VL7/6YQ++A6/Da0nMAS8iL5Y/Yw7kF5hsmYwn+4vXX+7W9Xt+6If/yZd+7aUH3Xplf48v9HNbzWZYJr6A06HK3lPqSFbiqbPtMZrDWjcm1i5WtUqCkntkiLPoDk9lvhinFsSwPVlELMXAtk3d7Vvc55AN/TDWKRMhwTtfHl334m/7plf+9Cue/oxnpEPWzwekjI/kFeZxNBA8s6VOG8CyrJIy3Wy353/v91/7vd/2bU9+xjNPr3zQcwE60mBMAgjS2t1eq6/4f1Br6ImbuF5YKY0lnyHiQ0vcE4RksHE3sUcJgana1MjLCs46V6RnEJYS8MbN0yEaS9vwp6kDXw9zu4enuBNU92+vXNkne1LT9QC4kdDOa9NUy3TgoxAt8UamDZajfJ+IIeS2EUIb+jgu4FRV476tgJcIANcxAkIN4xBjeAbowCwGiDsMEmsP2UIAZATagxYAktmc/famc0rCJEOFY8N4kLk6iGl6ebaCFbvyhV15tcWCsNJG6IGEr5WL9QC9jWPYDtBDWixAEMvwkNVGfQGTkXA9Mah0/xdjHdapdOdsIOKwfaMAbJKnGeYw68G9Y53bprANEnk9APsmakNjGrwVlA9rqu6dhghxGxdkQcMFN4waQiQ35hvUI1PGo82McBPtT1pvLMMEIIQF8UUGbSeRGOYzPYHLtK1wGTUGwEzeRGnuZV0FZdmgxqAQi6HftdAIhLEKx/1B73kccFjjgl+SRYR0L6wN8GyEaQEXy5UI8gwju4VGlBVl2AciB05RKv8nIIS3InqMNOGLCCicWjgSQ1NUEisECxjwck0BdWooPYzCFNEqpCAGHQTPrQ7hiGdNneaU4dwQJQhTUhqoGUSxpjCXPt2u0n2roXJ/7i2dZbRMhDDjFjPubXec3BC7CFQnCALcxze41l3AQ9fnVksJ2UES8mlLkYA8+kw9AJTpRbj/MBFEzFGRLLI6k54qswuPrJvPwp+RAFynbPenZbV88jM++6G3X37lz/xUHOc3X74p9JHFYxQ3axHlHnOLQ+x3pBLp1atXj5vjdjrI1uEAcQTtiSXMPcMiYzyLGnlZYs1V1TC2w+6ggRmhk7oobTOp0i1RA8W40mRT4bbZCv++TzoZbbclXeyxJJ6b9lmy5KPzy84VyT0fu/qmN7/5//2B7/sP//67k2V/+uH3N+VxO44BfxAlhuVfoXoASHCrkKyRgEir3OPs4r603KySMdt7YOqjK6EPiA+WVFW2HE99VJ873x/Gl/yXl978gEsIjWzHpqpl3ffhBSO4BpQ8Kd79/vc9/3M/9+GPftRwuILOyNcJ3odhBGtgQRZP8wIVTp4W6gbaPFQZeBIYxWhlZBN01xEucw/x1A8Q8TyuJdEKWxjhuD05zu5auhRf/oJ/8JGP3vNrv/rLN9xy8+Vzx9PQw/IhnWPSAWezZ5W5lro2lYTERK8i3rr0qmVl0EyAjN/ngG+8bI62ZPjYnl2WgI+BEV5qV9c4tJu85mKrpjhzicvEpIAu5SGGERtHbUp4TQaLXulcVG6J7g/rdnPpYx9639++8x2/+As//dVf/Q/H3bXd6UnR2N4ekSi0cO+6KIr24OuSktJFOeccyB/UAnwj1gG2g+V1SBG/MVceJB2yFFj3PM5lQAkgz/P+bS4jv+B+poTiAjZBJjoNVVkQTSDnfBo/CrFeH8d5vZ1AJw4JPpZ+ADvwHBOAQgOGEa7tdlqUBWsssKbEZ4N7ri4L76ABoAVOyHgDpkhKgffOY0AwRzgEejFWuHziNgLvgsrC5jWwlQfUPIBk3ORtAbhIE7zGeOKA0tVd/CIyTAAfw2ywEowS+ADn85xMEI7KT/nAYKrudj9kIM6iZpdhDRk8BPswx14HBsYkkBbx2iUN96MzHlnrOPbYO0NjXlgpdoNZy3v5H1eIkPgOXEC7IDMoCCgTGQy8hFC2xkXaDwRjpGw/MjNiDnzbHjrk6alGowrgZwZHq+5MDcgDmkGn0ppABIVWRO4k9P2wtm8YGww9HgL9r0Q7G/7xmWVse3AKbA95iJMyjQGgQd/FsyRCHQnUtbkApQqb7qHAPRkF34zChjMBWm1f10AmzxMJB2ZnZM3cGu4bjFTAQCk+AekqXPif5BX1EhtMUdC0ZS9wmruGtTIIhzbJeOCMEmB+BaAACyZDzHgdLeIgVH7tLOKyKvFjsRzNyTe4PYbNEzW6MFFMlk+mKFKGsS5V2RzaNnPhGm4zmy2MxF9mmUJ8uWCUklhAIUzhKZhq+NopuwEqdcMkJkJk6ocD/APbGaI+OIziNCOyXxDyl1aVG83wfwXh+gZG4hgZv81ZgHdokcOAPbGdrxAvObMb8kxOtDZdUqUwU1wVzELffJ4H8TDGwA27FkBE4FljvVlzR7TB5JUtGBytvp8b7DYyEtvRpgIyr8jr0iqbgR4BkD2ORHgJP/cwR2AUTIS7xGTOGjv8HFLuLsW+LjfcltG5jJ3G7diXtkLjniqRoEFuQhBnqmYxQBXRnT+EFlgQydUyJfBf0DSNBptZ4OgEGv129Z24ELi873bVdRer7AH3ntz7NV/1Fd/xrd/zoNtvecozntG1vihnLcwu8fSpJ+u16Q65EMKYlnBHMre0pqdzVDeb0p6jqe3b9urV7fmmPT1gg27FJJzkaTtEN1648bW/8z+/4vmfe/GBDz0cTpgSerHD0yLoLoq3sIS266Ll8NgnftqDbrrxpT/x44+94yFpE94VleT33v2Rh99+3d9/4dee3P9xc90y9lWmVb7grLBRGGDIRyzLJOXQt9besGjwNLwyENtAkkWddvvOcBde6oGzBmDy5D/+AesZk0VJ32PdExuwK2jGvA5FDve14gYKo9twa3PIvAa4qmDBSAc6iNXkWKYVOdgojMtDfAIrmkeGTbpm862EwION0AcQI/nGig0VjB9s1ZFgTqW9mjov8yNhCTHdZ/MHyo6dyILxTfWCYYg6YJlm4cltQ56WRs1oIRPg5oLwqLEXYb8upgWQcCtCNSkeIRQnhxcwfdJWBqydAt4TcGFSwKDMfkIHOGIoq9wDhrnJIAZgwuA1szX7cWATsRmgztwHFFbhAB8lZEEEKZ2tD+AjZEPTZGufIcqaDrgBuiGhwPelL3k/dr4sF505Kn1Lq1vVEdYO5lXQvoD+isAkh/sTdtCSbs4T8VfxEFmiYH7uMFYIDUJhtKTzaVoZfRGCezEEK4aNqhAst7QX19QCl8LOCAGmEEYsTz2YsA1XsblTRkRCJyrJlyIrLoRfMm6R0XfFQIGI95iGkiHTM6GFNOe+ZFBbZNCu6o9VXfW9TT3YpfK0ZkSgN/EW1tGEAE88Jmch+1VZ5hyODdIP6DIJaGYoiol4AIvHlggAeK9tCsjR924SeHFvxEDKzng1Jbt4QnZgDSvmGi2Hwbk4gMbI7DzXA0ISjjNw3QjA1tIkMZiMdAJjkstKNQizs4cmmv0tmXTI5ATcI1jaRYbY9Ft4jIwA8hRWoZggOAV0kmhq9c5JeqqZQ2ElsjBoN+mHPWgBsNeMfNj3kcio0DywgXMR3eBn6lpnQWuIAA0iG+mSjUMpNMujK33JpsvySEBXxctw275FdkZm0yo+WjEjrCct4rFzhS3B22ydQVkI/Uw/NqYxQmgMWnJzlfbMJZiK66Qu8TAEdeH+UGQLs8QqpSJYD5cANUUVKwqtvp87eG9KaE1tunnG33vOr/3yL9794buObrihHCP8D8yAWPf9IVlLTSJaLmw3pI/DPrp08RjA+O6XfNfXvuBLL9/4SQSzeRgLtOfTKuxTt0NeHpZM/PJwuqwo9kOLZde1o0RCKJ3ngwNkc3h6XllDB9tMngDEcFFAHoPbGPWeKmds6uqjS3V14Vv/1Te+/Kde9ow7n0XAkNOmy3gYERLWD5ZkW0TtO9NdGlntAPmDt7z5UQ9+0E/89Cujfrd0fZJVsYWaAYNAizwnhZZDGrFPXJXwhp0IypZD4doEXXhyN9oKgrhUuW7nwVVFk/mO9zhQ3DRpoqkb5jJud8NI9Krq67Lz1+XH11XlDfWF64rjG7ebi8XRdXlzIa8vHV24mG7TLosqgd7zZIk1bdvWWR0VBfmOHmyrZjH1xAsXuoEQxpSRwoLd2KaLnzg8XpLAwdxfbKrGdRJU6LU1YRcPUQoWC5kgpuPK5LSQCXjUYOeda85QBbB8wSq5iwuBxDKc0aNyIRtwZ25FQFlwamxXpiFumWGoOH3N2uI4tZD+vKyAaxQY0MOURRIiV4o93cV/3L8s6EhtgGD804Kj1AzDlXEZAbB7vhR7MSccZgjsOc8FOEtmuAbWZTkuxDkokfELiCCIMMCQtLh+UOVVN3TeFe9DOmR1IYxzSzUuXOPWXowSg0hXOKoDkx3yKQCBtIo4JvbJ75PEjU723jJOaBP/mZJpPH7EueHAMCgP90d63CvDpFxBRDKGRNmcVX1fWqGtWxcOkAINItQoWH7LLwi1VmSRE1Yp3DpkbA07h2YA03iNjdp8gOlHM9Gu856R51EyhdwSvIoHkMelIWn0I8wFrPCthYgBSIDmMlkZLZ9E9CA/JBl4Ufj8yqXEQKuN3SHf87R7LS9kiXwWEPD/85o3ZTdMeZXhm/AQ0xvBDj8sbBVg5gAf7CDBuSsES+YChWA4kk6u5JYB7jAXmY8Y6UI1XgpobCrQMmrqUojG6jB07A3OAJNKN5GvxCVsrt3pWKXL4574zKc988kv+4Ef++j+5Pobr19aAK3LjrA92w48UlUCwbzIuLftvt9WOQ+C1npcjpu47W7MCbdV0Z/0qTab9cuUx1UbFqWM7KWHM2I23X7AaipXp2yL2KR1l8K3a9JSuBDm7NuyZCFpnTeAVLfu86k8d+n4bX/6l+/8u/f9j1/5pa/6mq+bu8PhysdIC+I6yaMO9cKBAfkBDJ3ACQCu9RiseWEAqMNaj4fVSLKQJwEWUD0MY55Gs0vLhXkMaeBU1001gOtLOSf7anM8Hw7f/0Mvu/mWGz1cEsMdl03dDF1XbY6gEMWYnKua9733A5/7Bc951KMeu9tf3VYbTBmUqTxHIe2nzp3YE7mfZyCMbnYHhKUDujLKthhqMISUcvvUN4JNWelCUVE2qZtlMWWtNdtaP+qWlqT0uV/whZez+qd//meBvIvnzo/LYfRUncRDl1LP8+m5leZkPCegDF1r3psUgD8Pshwmp0EMUYG3+BbmAgIyQcaVVbLJm2H0NThMRdyR2KR9d9hsjsfWo6bLwq0YjBqiCyTOuOumWLuxb/eg6bmjzdve9paPXbnyu7/y3z7j876UOHJ6uN8VTbcO46REudI0MR6TJSs8itRee13AxbahrBpGh3URsqe+BZSRFfZ2OLQloUQSLEQS8vG1PC3AXgiZBAAdut8W6ETGth8yH7iKLDpntsApmMZ8QjM1Jo1ciRPj4D7fyUOEe3ftAQUuLkKlIIlhjQXcy4ap9wQDDEkdMhF0J7VEwpJ0IWUpPU9HspjB/8n2+LC8zaIJ80VY4AbmhzvkuYvcMEy+lkqFHAcu5bphqJf6IZKGaQa6gb/VFWogNzJEuZTkK1+XASbMjz+xa8yHLCA/IbEae8/ZHmZQRdwIUORvkXNWQlRGOASzCnUd3QFggOcKXzYjmxQwt1X2nnSu8YR8hUmKB+iQpAXOAGsIcAtJ5k6OgGcwQfMUY5eHMAAaSJDf8dsUJ4Jgo07DFmaNiIwk6B0WhfKgw57niFvwuO7QoWQ1FvpUYG5w3DUGsfP0O77txe3uwENweWaUlkQxRmCctsKDN+lQRhvG0Xed5yKHcKeT4Mfk55/Ic8gwuMr5oe/AcABed/pwPcEvjbJ9e1q5Zxhj566uh8gSYI3cRjohpPCUwY4V0kWbjS0HAPnEVOwYgDQycWfM9exgM8OcaSxiMicK4uDXChZp2hOk3SAXdxe7Kk5ExDq1DAaM8TE/s1ImvTBO7iCynwnUFM49hzyEtIn7w4DJYUBqXIR5oUcM3/odCUjgn0gbY4Baa0o81Q6LwJMGBsDfJTrAl1ymgf5Zk4LwkBcR1T0YTIxDEohbe7ckwey0M8ZK/IWvwwsSTJAnIywLx3qXzsjH47Kog0czJqWBPUHvQuBnCoImd+p0jViBY5+SmtgFIB3Y/NYzrkpXHkhtIAIFeayVenv7SRisdXBTxS62dZ5IpyXoeyH95UrRg6gwusIEXhjgEUq0YCmIkLjuqXuycBHKlpTJg+UxCSDeKCzX4Nno2SqpsVtiYm9l37VMkdhDUGnSCiFh5xgLozl/w01xWv/n7//uv//8L7nr7vvufPoT6uJCd+gZRJTJL8PmTQvhlkWl2NhLDMHG+qoy48715qjM8v4w6EKMYo3qbWUPGwIvmtiN/9afyjmrtvlJv/z+G974FV/6giaLxnY0SXCwlQeB8HHzpWU4XfJ0fuyTnh6PV1/+iv96+YZbyAAv1Ns3v+Ptn/M5n/HZn/2F8bSP8w26YXLYSaz/hVI9ssJCZjfDmziT1y0QQYSmKPDuMrcYh51Z7CNtJknoe7SsrQhDGIZsjDvC1Yq84b5FnsOrqmoDRPA88EgXIXDDxCu9DKBfRmK/qkI1w0g44SHkSyD+Ys8NZmlEwS5cgNIZPD5VckXI14LD4Q6YFsYfVvJCqQBCnBOMg4WFzBlkYoyGWDymIMEOYSQsxeNWZew5sjAersaK0A6AgBMQQ0AsQCPUwBjCTPwO6EEmiaMwPig6HwJ3hOFkRe/cEorm2080Ie6WWJsmfInPREQHm0GVUlwvS3f9vqlrAxq0aezNdSETpjGEZj4sTthgh3gIAExz8mibiuCED+EGYghMF1sKfYXcB3/G7q2biwYYuEk11CBkyt0wFAUZIxO0gtX2PTNuu44nCgvGaOdaZgWDsehv+cMjDwnCg84KtKJGqWvk2b2IVQGhOr5CIyIR0Yi5w+YJ9Qgm9ANDY5Rq8Moz6Jg8FU9aGVAQo8FJ+NdeHuJtkeQCNw8SSgm3VnKwIQYTeDI3IMSuZjLgnsvvsRuphc6AVLM8QvRB9KDGymAqrAgrMwIZlKyycSuIkzbC5YyOz4u/1kJ7T9l3h6MxzRP37Cvy8Z8ofaRtdyhLOZDoLKvAGMOJOIAlzhveOu/97OnxGiwExmCByu5F1CtqM0680LNRbfDBIlAgOmCeYUmHOU+QoYBakYcEoAC3uSNB5sb/5Qy4iGkx8IJczCbNl00vuBuPhUXxuBm2EIKy3soQQgoajJbbeZnQo6swSxc34BDoLoQZI3dIeTFiuSxcFEDH/ABynshkGck0BBYVDrLVE8tscB/HTAqLjzIGRs7MrP6EQ1/CwJS2ponAgWgEDrDg/tNECCYkYciktfigH0DfrunN0FYMXislgjgPxj1jBtoE9ynANDuQ+SEGjsVB9LO8hPZNHj6GBx6quv7cz3j2S17yQzfedKmokR0Q6E4iIgoEc7s56voOSjosU9Gku93h+ptuSav63/277/qUJz7xkx77RNj+AcYyd0R5wEHLNGUL+ESCZLwa0sgDSvF2VFoiPnWNH9ployjci2RBAfZmL5irSgWkzwxn6sr6eJj7cknqC7cSPF/4FZ/zyl/9jWc+8+/1gE9NumWjEhEoS2uMM62K7rQDBJFRUVfM+tru/g++80N/+sevrTbndlc+Yh66ukvawA+f7k1EwC1Ei3PI7QhPYBOWgO8xzDQhhZaD4k2xW6plz0U8jAfLeHB9aJH4mudN1LYYUReTUjTXz+culvmmHQ8fvucjf/Enb3r9G173xj987f98zW+/5Y//5C/e+ob3vP9dV++9ev7ydReqy0l1VBUX622zdt3JjjAaSFs/JVWOeuC3KnMJvYxIVYfWdoy66ImMWQ4TeIApM+rGEKylIg0cmJREaCqzcPAklINQC2Fjph7li7NwO8SOWdeFi0OmFkQQGE+euGe8sI4A7uAaPB4Dw4RcDMPh+ToYOx6GW/pB158rA7e4gPkFTTMOLCC8+ImEn6u1YKCZW4ozlunxRwA6sRKB1xiZuILwQeYwjq75nflpBL31+CxfgcrcGZdeH3bF8ktbC/k9wcJZ8xTrCOVZD685AonKiGSLpMAPudbjtlAvj2dgtpHoutARTFgQwXXHnrsEVLQpyQYEeRLXzL3vR7O4gdxNSCCFmAIUR+mDGYaa3ICLZVgmx8QUYIAoJphmviEZAVZVyEYJu75k1hfnNUXOxCw9gDmjjTAMDB3ZsYpgPTFwDIYX4R/ikJm2TBwd4DpYcVYjr7QdPGYGCmKoBbUGT3wDHBgg3+R54ekVpg6SEBM0bhD4t6ENhYbCFS5AsEXE6B05BBoAmk2WPyZMnxRA07HuZS+aQsBC+SpHR2icUUIYy5Snyy/51mwNdSMnmXN4ENEARtQMMAATMOMmgyRMA75Y9LQMVqkYhxV046IfhgcNHjYMQBDKACwcXr0hljQrNvW13WmRdg9+8BP+8T/6ut/7H69+yx//6Q23XNwcHVXlpj055bmDSyUSaYyVzM93oin2EStEjyAk41zgeEUzdmN9XPL0w9DjhJIlwow0NEqtXCP0fNfuyUExbsy7H1oiLqkcoiebLOsayyGiIT7YRZw2ZN3n8k2XD6/7vT+86eLxH73pTx/zaU8b9x9v7/toUq5xVSa+Rj6qz5dY63A4ZDUML2Sbng1sEa2qCmyCbCvkNVnXH1xNgq2mcxXaQuGvMFgcBzNL+rkHJnnyBPecqu0FbP8l3/eDt9x6Y+lZYJ4c51FWEo/1sD/UdbOW+V3v/7vnPe/zHvWIh/XX7sN+F0ZeVKgP//CFvMZ1iBIcDgM29cJtEIgduLYeYywkvS4LSa7CqdKACMPFFglkq8lskCIpxDjWcdWNV7CGp3z6Z3zusz7tp3/oZXdfu/8RD74DYtEOAAs2j7o87xEMgRdIZwZuwUgwLXcrO0LXWYgloETSdV1ZbsiQJWZJUlXlMJE4dYSehcDMJXxQC2Ls6TgM26OKn+0RepLUeeG+GkAKCc9LWW3q7cXlyrU/+8s/v/mWW/7iLX/6kEc8bn/lY/N8DedY3ZeJ+Erokdic+O5sF1NnkNvXdYEwDAvtYAmh83EBuUJ9x/YkEj0xDDAiaRXW0a2IrhkRePBlu3WIVu4otmJNgHMvSA84nS0Hm3kW4F3KZ7lRv1giwVGQhGaAE1nKcMVOezcpF7BxEWDHL6QHUd9Z0CTa8wxECnoJ7oKW5ENiY+4PBJt6WGfgznbMqEYwVhRa47oqpqHN3Q+BG4ylpFtQwYl91SRa3tTEAzGLB0xgO9HHs5HGdTq0Q9jtJWsFIBkqc4NwMn1GXECSVS4PdUpqGiKK5UuRXUQmOseduQNDwqi4nt/CLHga6MU8yOqZ1+QOYmSmFYCTqFjyZZqDN7tiYVCZPMRHoiUw2fPOF8gH2AK+oFxgqVAUVlWROc/Ab5gxT2KIZNeJ2DiLJ9hZwM/C84EQp8GCwGAJIaCYUiWIEOHC3NJ/883/siJD4JZrOuIZIFN4LY8fR+5DP6NhD+OCu07IlMTY6LdCn5gPk3fVHdmHkRgNfGlGIN3YAkQCqYc8yhyxyG11gWYSjeZ5qOwmPWuiMUYKBa5F925QAqwZOtKAO2Acfm2VAWW5Ns8s4RH2kZoGZVioHA81hOjOmHgKI/bdddBj8ZvLSnmqlRrChdVQReO6sea1qmosmHuAIoAzts6vyc8xQIQ+2VWbwSgyN9gxBIeBEWLOfGvIIh2wfkSU9mWxfgjVcWsUTD5PVsMEscrAlpkmYxhcXHWJmTugIAMVz0D3SQ5tgl3IrUmAxXo0FzQr4oh7OBKxwJJJcAZpohrC2z1kN+RwkIZ1IrbjXjIVzAbZZTWcLGySh4QQk/lUN5DuykV8w5yeAAas84CgfL0/ImeqzAbvZebgpqmI84JP6ZBBt1YiETP5ilRcTFot1kmQdF3UxleeIe8UkaxZpjwNGWNs4ZWrsl7GJEeLi7Ao3o9dVZbT0pERI3+ePipb5I7mgNYB3TQXHrBWF/7m/7zt2Z/5mb/yu6/+5E9+yh2PvN2u3HVtjkqIE2phSnWR93DNugFcPdp9xQkRgy8hgloSLfpuavdX86oY1/kw9hXQyXD6ud40Q3sIhsH3YAAcf7ju/Pk/+eO3fsYznvrgOx7XdvcRU/KycXTDFJdzDephLYhv6fNxeObnPS9L7/uN3/39B91yY7apP/Teu77r27751gc/8uTKR7O0AsCFUHZ9AAD/9ElEQVS3hS8FNm+DR8xDKx65auH7p/9voX0KuRAWK4nx7jNJEoLmSzyddDrINx0OA0YICauImlFUVw0xjEgD/miNNsODchahIfIFkiTCkTtgVuI/VyVtO0JhhQLYg+ET4z47moeEzrdy4PIYJKbSd/ZOlplnM/F03Ir0C827JolhptIpTEmv1Id0QoNnKFrgDi4cYY6JnTtATd/3TNDzTeLk0LUMBdsiowNXeTJjk7nhAcKHPoQnQUTMFRk5d4T2wQDxKoSl99uy4aVR1I3jpq7AKPdB6PN4pWl235Ik2xmbFWXX2oPDeEVzzNaOiZ6niFV4GBclSTv3RHGrPvDPAY/WIoAuLsKh3SmepRhA5gu4+RootNyl2BwgEAEs4iHwSzzA6IL5c0GoCVnoQSYwAHCPAfAZ2xxB9lB65ko8qSUvqmtwEwQxOTOekiHYZW611pUw/k/Cf7Bqg+zBbfMH5GZ3A1x/AHF8uikB6EAo4hvgiEybsaI9xmlxxUZW/s888GZkDwR5P8ZGyBF1USJuKmqZzODQ3ETyxVWQDFixyM0n0ZFMBCUBqZBCQ2bme1SQopWwcIQwWsTe0EsgLmjcyrjRgwBJGkYE9RUMkRm7/asYIHGKO4bFYWs+RgN4P0LDDkNzCoGwgK+YpKIFbjdYiGR0XEOwU158RtQXz7kzeucLUJ6QSozMqxyDRxruGvU1EO4aCNEJxMXWRJ60qLkNWkTI/TTkwi4KxgQhNEyD0BR3lqIA8RDhPMral2FzV60QL7DVCsNcESzWl3oq09q67oKSFjf3m1lIv7QHTBGpghQYFX+wHKxzXvEa01ctMZhjSPXACNgBKBgsIQphLNRPDRZSMvA3mqKyqjwMTsbHAH2ZFTcRmu2Pso/GcEsmBZm2gI+++NfWAJ4t+jAIE0QClSyNOUMPeIb9MeEN9L73QPDCYq1iIVvSP9RclA0gM+6vXLr5IXDXX/21X77x1odh69v6iAyqdMP4SBZRH5X73Vigz4wsy0BzfLRtyovf9wPfd1Q1n/YZn7nJq5PT+4xfyFOOmsKtl7hPJylLfXyEgLJ0gyzAuvbQJag1rBuHogYpnOfWZ6WnyOXkKXAErBaoHbtNUU3T6VFxMbvuAR9819uf9mlP/T/ves+zP/1Z+3v3WT63uGI/kD1yQ9RDpCChRqx8KoOUD0tVbN74h2/82R/5njs//XNPrt5Lcp2lDZI31QW6usgjhV0FQVGiA6OBL4ONvpfEHA/TNM3g93gruoITRFkZDSgHu8BA7FkTypJhHdej669LtzcX2fGVj3/s53/qp779O//Nd/37//S9/+8P/MKrf+k1r/m93/291/35W9/6+je8/n/8rzf96qt//Zd+6Rdf9l9e8fKf+pE/fsP/BLMf8uBHFkcXj86fj4fu2mFXFjVWSFABmYktBB6I4GgWYD0aVaJq0AT1kVmDbJNHHGJ+MAfYTGBgFndnE2rs0zVkF9tgsCANwKPhiiT8R4Cyjs8UCdHmBtK2PCyJg1WF+DMZrrDhs0Kj3M1GPy4nREIlJN/TSPiAkfLDuMzJ2zHGgJek2WCDaxJmVRqoZsmAwUIioF14/N4WgyyqalJBMEmSRMBC6JizHS4Ine+tOYMv+BqawnOJakWEgxGhrPQzZ56I44P1oJAymgEfsr0s6d1DTfTkHh5afFZ5JEYLz3zPkwKnwme5Nd+Ms28Tw7mwxMDfz84MFydxUlMzOZcLiszdKIiiAE0E78pleLOq8UhQIcj1pqUCKTdvfUm2BgiDmqY+zNxmFhEylPUZpGVHaJVymHKyJG+jGr0D0O3iq1PMw+5UYhP/9b5jAUEUfJqrDaDGPuMmoARqna2FOAJwh5DBENAsPkPQtlAFA0aZghAzQ/79MDRNLUglrjsWeCJhwP4Dkw0JgGHegm3p1kXZEKIkijNaUAfbyaoqiQAwg730JWFSo4Ut9wtyLU9Dyx7xgL+b5CBJn88DiREYOIpE9Sak9sLEadcR/Mm5i9RzpohEahax2HmPnLipBQET2apJ932XdO3x5Ru/5h9+FQnir/zyb1wdphsubsjQcHg0IleMl6k7YMn2TYccXjjFQwpb2wxHSbI/7PkJ8ikqWFdxOPRNiTkNdZUP40Rau/QzJKBoqhX7cbCy9qY5XleL31niwVJdNzRpGVuRm/Kmee97Pvz2v3zbv3jR1736t377/MXj8f6P+yIiWzQwk0InjCX8/XiaVJDStEoT7dYF2rD2roUYITAz7JZh2qsV2ES/P6D/0hg6MhCwcc67mdyxLqa8wPLqzbmx7b7/pS+7fOky08RyxWBQrqmwdUCeAIMd/d173/XCL3nhgx/+6OFwUhXnYOwww7bdW/8KgQ8xQbSmrkd9lQv5OKN9u4zW0oSlSXIosiFs0OZWAgE5xRhNsLoQJ8mrNd6QDUbpkvVjOy39gx70mH/+jS/6sz9646/+9muOzh/ffMtNQgHukxWbNDtAveIym31Jr8tpuSrAM5a5D+euwWEPTVbhDmWVdGQNVe2xPpgmvDQty6wEU/vuYP8a1hbQgtESKI+aBmyAdU2Wq9thjOIpHvWtzUfe986/eNtfvfjfvfjnfvaVdXl87713J2OXN0Xky53Q54RDY4oRYXqYydQIKcyrzBtSV5QFZlln4of4JPcPr6Gpy6KderALUhvcQ+kxTwwMNEd9TAnpYJNQWVLFsxYEiAOfxUWIklo7sdK3P+P1iB//sr5TFZnJyqhjg8GYib8Vm7ifmuOJbd/rZnEkoUZdRemaj3X7iFCI+XE7hs1n9PYEsycmejIJzouDoQuhAMMLZQ0QD791oLLuktyhKBpAj4gA7q9Tizt5yqJtEINzBb7Ejjh8O1dFow9rEta9DHpSCN81DPgQbmC7AEN44SYpD6hh+ArzBTdmt+lJpEcyFByIy5C/edTZBIaw/hgSLl/Cgb6iue35jLkW0dCiuihCHjobTInkiV3PYC28Cosl2YCOulhCyEQq4no2HA6zDWyFyRjogRih1QRE9z6I1MgL5EWVfHwJp6EhZ9FMDHZ1iahFgAowh8uovvQ/fOe3dr4hTzIqDGIweWP044qQXoUoYFoO/c9K354okhKGPPxsyqpsHhcg0VI7iJ/LZNLVnUQ8gHiBCSI2QzKWKokW56fOg+nJukAcArnSQv96MmjOVFSF5sDATSUcK8gNBKHIGQsmVTJEGLqICtJZq/xxyVPCWXv+yBN3UsslCBQZ25hB8OBuYNRUhBcbuWSAOFOLZcbCIESSTX7Dd8SwQO9lXXooZk38NQt1+UAjM1KEnU0aOhcgK7xEri+9m6fQE+JgGJ34aUURHguTcTcEoQPuokjcxWZo408BRoxjWpFvGMr5JGNhJuKZQR1F24emk4WRMB6cBPWNi3wFPQROYrBWbliNFSvvAoQzgH7u7BEdgYMemZyxKMwDNyD2e0Sc0raZEc4CP8ESeLapNEyeSBA6TdAOCkFSdlryReRhwNwFosqTDNOggnpgAiKAZxy6zCzG4fbKOazD8zvMHUyFCqGDCLMhPyGOmSbwL0DD53hu4hq/TQiSJoGFbAqPuXQboffF3/TPv/ar/9mlG2954iMfmZbp6W6Xk24abIe2PRR5M8XD7rTF+g/7HYZQNUdxZW2qbbsyr8CPtRubbY0upKSYdQWa5tGw2hdjLqrFYu4h7kEJ+jSp+nX6o7e86R/+43+SJVM/2tk1tgcAB/dt0e4CnQUPi5Pd1agu/t6znn/YXf3DN/7JzTfc0q/7D9993/O++Dn10fn9/l6Y7jDs8alWm0nKCrioiWMaNirU9laP3Ef9YroEkC8iMNw8d6nryjpIVhE+QBOswetz4w16QMcKnXiMqNGWlgN22kZOzCCjE6TNVPkY3F4KB0shaBFXLC6AI9yWu/Er6zXIIKSsGOQQNbW1EWze68EK8nM7fRBUIFZch0mYWFrUww4GopRryhoFNBVY1nu5BQ9yjQLPCPWBLDMOSa0DndZSsGhUICboeKGOCQxgbmba9sRZTvKWZC1iumwY9+DzDO/M2NRjCt/VR11IXEnJTNgdgz0R0lagv297IhlB0dOFiAb4QhFAlk/abGS/DukiM8oat5fzY0ZNEmaZmanKxonmyEdOz8MADTmjlVyQwa1zwFXndmXffCfUcQ+dBf0G0YaVYYQJiSs9NGREWs5pWfPK6TMqsAKt+X4l3R/JxClotp6tnMAA6kPfAiPEObEeyOB2TNBCk6GOgUIXFzTjsl6QCAJ21c5NkWdFZW9rwZonLRan4cvOzpUIYBqZEsv8QcAnIlDmwQGGSbgGoULowobx27DfzFTZNToPlShjF2mZjraEtdj9zoyxOiKFLBN7wtSEEEYlz2aIru1ZYTRpD0EkNL45ZoK0K96WGFA4P4Pr89mirME37lTVNaizoqDcpAsZMGwiAEKACiQ4DjLhA8KW778oK8zeIzlQHIQDmCSCwN1dDTZHmhAQzy/rnNCOxnAebMltL1BnRsxPRAlr84wkQy9LxKxM1BBWYnMW4Ez8Dga6AoZ8TV4xjgMKKKsKm6/zkvli44Q4Rsu47RIDSa22YQAybySmZ8N3VQS3tzOKWYD282L/LIP1HQhDH7I3xoWosNFlPFjuL7Fqe0i0DNAAi8dY7PGZ19Dz3HuGTsh0mB5TMthyH2IUo8J4EDJGGQPsZe+p8+QPuRsDFLFLWpAb/K6C3YIOvn7LjgZgXfCf9zFTjMlIO3zwGc/6nDe94XWvf8ubH3rbbePcoV9MdhxIQtqun7ZH5clhzcMBbzGUdzccHW+uv/iAV/3SK/7mr9/6+Z/xecfX3wpfhmwMS1sT6cgsc4BpKdJsggR5lK7HM4X1Q1c18H4BAWfBon2N2Jbxl1nau/GSOTQYUuEKZVpffCBR56d/4kc//4u+nKDxlGc89erV09Gjf8ttU7Xdwfd08ug4aWqPIatS8pxkSkn459e+6Y++4LM+47u+5wddE5iu1YB1QWwjFxK3rO3Oy2nfbpCPjJJHx/04gTwEfTSHggRyQQ8Z6wkoGQeGvIl8eM9yQKnDPJzfni+2N/Rx9uu//GNf87X/5MXf/O//95t/f3e63vbwBz74QQ981G0PfuDtD/6kRz3kkx52xx0PvuOWhzzo4bc96CGf9NAbL5zvsvVtf/eeV/3cL/2Xl/7Hd7zrXU98/BMuPuC27fGFcTgFGtx9lC0ZuRSZZ7drSD2xO/yAIFmUQ3cgXQTrjNjidjKFsyEYMcCibWsokhfswkYYzC6sODIFsn+ppCQBH08OXY9toz74fV6W/IWPw0/MiiN4P2aeBt3Z1IBPmSdgZ/xlNzePxgyxbUCvcj1n6AvPpQLWgC78jaTN7Qa+hcbahFvMAupLhCaTGxckFK6RkFsiWMZnPyMujBNh1liPli+M4hCBEBMlA9d3P1BmnQKjdwVLTXEbuIJbus5WNRDINC512BgF6HEjfuKSjEtuVjW4IUOy7SyWDgHseB3xhtSNUYW0BBAMjE7kXDBNAhvDE2AReJLBTEFUgdM3Ikn0zU2EDWMfMuJvPlBvrNqgRwJevIZXRCfu2GWcZymTyE+oYQrkW0U+DZgunsA99GXATfoNOOZwAMMxciCptrXQKK06QwxWmNyKrwgqjBNRWxEyFGAnM/wpmIE1rtzlenmttzLquOzKD7EKxgLaAvHchNsG/AtWQ4bjAiEo5x8EExIq0mHR10w3WcM6hx1GxhWL/hAkmSNUnzBPIODXwBKBBt0ImwwVUmQNkZGTzljvKPKc2YBa2DRgiHSQG2rC2LxcPGRcwR5CSZLh+cpfyzD5lE1X7ru3rrfPevrnveDLP+93fvM33/gnb4ni5tabbkqjoh/3/TzWWZUSa5Y1nP9NDEm2VXlyMhDHhn3HXLklQ0U1h9M9Rr8uQxlVZU2g1HHGwX4WAB/NFFVjoWGOq5A1uIyBw6T50NsxG/VxeZzdv9v92VveTAz8X6/57X/4tf80msfDlXuZwrDuo5TsJlszi8lz3AYYxIxWj1ImxPJoeH40kiVNxFjSlhJC6FogDmR1kkCKxrHGyEX5k91plRT7dh/l1dqZ59qYMrbl5vzStz/0sp+84fqLLn7ACoGIJOkOHTiKQC5U5+Z0eu/7P/K8533+wx7+iPbaNRjuYehCNdglSZ6GbWBL5IilB2ar/b7toA+QB8hNleW7XWuKBO0pVZhMnGTelMrAEuIX5oM+MVBP13R9w3cojde6K8ebC1/2lf/gUQ+5/b//1q+8728+UG/PX3fdEfcnGNm6anUF4tJNIBMy8jhoLR3jgXed2547i5BwToyu7QhgLTZPPtV1AyhARrw9twU5+rHDN0ySCQU9ITMQ/SI7bfcpyXRRNmV1pe3+6i/e3FQX/vcf/P4XP/+Lk74/6fbnbXMiPdKn+HD0/9P0J4CWbVV5L776bp9zqrl9S9+DgAg2QIAICBpRg2KLvDzEGKNR0UST6D//mKfGGCMxihiNLTEajFGJaCCidNILKH3PhdvXreacvffq13q/3zy8Kqhbtc/aa805mm98Y8wx58oxIevqctxkdjFUPEiWzj535jutI+ZuaYOw2nXEYpDqynZ72Bw09caFN8BBDoZ7euIW4AkE8SnoRIJJogSGiuRYOyQJDJKQuZ40j6RnbgezJ3gSJBEy7oPZEJJq3+OEVyxlWtn/JNdimAYwENBFrQRsSnuYieQ9A2/xdFxYCSMYMYioMTdNhXkTEZgko9L57YkAb9FdyAdQOrETzK9LGEtIfuVx2Em48vNQv9+1dV0zfo+pFhVdn5TE4kbh9dwEDlMnr81OGRyjinzBDjeBShLcffzi0RCVOam5p62dmBzzZGCDiCczw1YBFL51ypeYOzdkOhi7O50ZD1Kc+M0EwBVG3eelJz8iRKUKOzH0JEQTLL2pG5Db4/Ah+L7jjITUSgFUPCuSym7KHjoKqBIr3IEBgyVNKKzy80gZsh08bjNC+CP3CZkAbuuUs0ImTeD45//0pTmMKSFfltxjLtJOwn9i97iCNsew9Qu4dPsf/2biC7mTzQMEUsyHOxkYQkEEwMUQUeRpziHFz0swovIy7YevGAws0UuMZcx4KReTbQaM1tLIWNCuXU7hhS+EAe7o4QummShPe2F+4XX54hS2icliQ0ZNdAhg8qfxXG0R8kN2irnbD4M1oFEDDIAgsmvhMHOjFSGqhku4yA/OYi2+WWlf1xs5EHcOuY1QYuNOSJZCmz8DBNy1WBdv5lBShXAzIC7jQr9tKdF9gdzTniJwjenyCKzCV88wimXp+p4rGThTIixY2Le7EbPz3ddmQbairR0ZgncFwk1+EWWojBCfcHosOxSYLJAvRVa2ba/mkwSvA/z4GqkOYOr6U/BHfApB1b47ZoJ3I9Ws9O0Ser01Rb3FdmX+6b5xHR4L5ze2jhfA6tSjRXGCegarsNioizp1xD2142ibA1LxFARUFPKKoCgH0yMoSxZwOm7qsh+UroCYIXCmnAAtKN4Stak9si+qw/LcjZ/59Ief8Jgv/Kt3vedpT37K0Znz+/12mruDtEnyvMcqtCQi4lSbdPV13AB0rW+HWVuyoCTZbDbI37cnpmvn2cIEM6sMQehE9TnqRqIi0BCR7sd5t7S5q/TE1un8Vef+9r0feNgDr3vMY586jXetLvDaneTO9JFBztni+aNrVq/HbXl45q/e9MY3/uUbz9987VHS/NU73vH2N77pa7/p230d/b6FJitNj1Opo37aTl3u6U7r0qMI6MhgfdCMys4pZOZLwNYRmyuZQ2ErqStapHAWawgwrocnlkKx3p5Uz5d/2wRgFZTv22vNP+xWwwks4zLVAhYCJSI1GW3UCp5IkNXe8SQMafDVUUYDmRYacOfOAlSoF77eVHwk1YOaWQPAM/VYkCuYGT+xMl0yCaIFNoPHMUfUC+Nz5ymkl5FPIDVu6o8hHBCIYAlYASGPvGwBbDwpRjkA1nBczJY/x2mxr42EQRDBFf1BGw4dZwCQWfeoAcwefKOr4yZDaLNn5HzCSId56vd7rBMK1Y2tT7FMObuw0LX4DrNgEHZs+EzitWCIR1j6tWZla2iAd1wH8TgqvoQIIAGADuYEOKwrY8SWLKbgeqgUVGBUMBO/h52JQGOS8ugJvWA+IDVYQ8aDviBl/FzbtLRnHy/uaEZhcLR4zRN5OmEPPQHNDIe/YiG9J/zhCIvBDPN1BcIkwBwzCBAAFAbCF0Hc+PRt0IAKoyV2MeTVk+ZH3zlt3sPVwTjIuKy8mHcTizFh0c7eMfgyz0bHLi4yGGTlYBSQpTGxyIhqPwlwMUyWzfK8a1vSGzceev6lb9IhCWE8pevzljINszqAInYbb5TY3B4kA7HAX3WP0F4rZCF8zTc6LKthWvpuaPINFqd3a2JWuBwC37OB1mQJaa4kvqt7GIGFfbsrLYgPpJEwLJAkjQujXry0O7dVYm3cC92eZh1VU4aFeiTGY+zSlqAzVMzS3BW7VwpEVUYGpIHnxkINEtPNiSMYBeOG5eFH1suYqhzDF4+gMEnuNGT4BdMk64KvM2jVrJTtJLWC41InqSmcZms9qwir/niFXSRQeT0/MdPmQ39NzD1HAvYHAb8urnZlc6iDrwCZiViI2oC0mMMtUB6Umr/AMqa5zxNPlzS5zEoyRW5vSZqflamckria426IlO+UUblmE165rh3THi+1Fw8Pr/nmb3nhy37uZ64cb2+85vq230Nrzjc1ydU4YxWEQQ8Cx8BJSDfN0TK2zVHzoAff7w1/8a5feMUvPejB1z3iC5/SbA7XaXdy5SIaxJGxGtKqceo31Vm39549Qs7MT7EA+FW1rj32Esy2rwFA268OfFsOE7Z16Nrs6Own3//xZ3/Vk3/tlf/jSV/0RQ97yC3d5d0CQWqyOiNpzjPXCdGW+LsuHQxn51ufo6rJPvCR25o0f8Ob34xD3HP3Z649PDrue1sVUGvqOoYFyXg+c7jpR/i/+0xRqC0MaQrTIAJiE9Cfoe0+7+BhocpgGidN6ireflg2RV2fvz8R7Zde9lPf+vxve9Xv//FBs3nYY+7/+Ic//qprrlsJgFPUa+nxuoX/t+2l413XZ1W9O+7B9Ouvvu7GG6972EMeflVz8K73vu/nf+rfv/pP/vhZz3nu2WtvBV77bltCmvWIzMWUECo83ovUHWy0MGjVvrNdpZCBAdAmNUIf5m9qJgZih26ZAAvgKDgRAht9ZZ5GaHWf1BrOFrtzEGa+aF+YG14ufeDh3X4P/kORuQxwg2ggNzAD4iRU4e18wQ3UsM6JzzBz8km0SbKqf8xDO8Bz3AWjCyLD1c41AxPhB0MlAWAyYe0TSY/gJFDCYEBj8Nyz5sA7HoJV4HLgIL7i9maQEWiGtAQENYxhnGBYBkER0/HIZJzazH3nwp5IJIsGnTUxT0HwPVAmFjJyn0fCZksVwwE6EAQMAMSBSzo8eAmwBUkOVwprALGI4toN/8CYSbXJHoFLkMA0yOp6KFQFmsU012lh/v0ix+ZuuDFDL63FSGTJWeAhs3UeF4ECTXa3GoKy+OE0EDUzZgASTHt4eE5AIpBKQDVcur0iWEI2TKClpWqgUJREUPAxe/8jc89QIudjd2SYC6E6OYw240pAbIsAEzfVCGoG00hgzAnMw3t36oNOUe6pbdBPO61QaIh6khy0YMnGxkXQm0iKp1YRmTjKCOhMMBFqPREyjIyvZWY0IYaqFNFRyWAIgSZBQtO8V8uiF7cjKsMmUDh5DGqD/TjsdNkkyew5+aTi2+2c3HDj/b/rH/7jL3rkA17/2j9/y7veRdp0eHBU5fXa407ZuG0PNpvJE0lM8MBeLHlT11mVDd1eR+Ai+UtY1yTjFtzVRNvtUXBZlcFpsn7Ym9EVm3Y2r242B7thONycrYr83kv3vPN97+2G+Sf//z/+m7/9X2+6+X797vbh5MTjDTwDrbEZg9HbUBCtvklD9jjubfHwERnJM8PJycL4p6sFroKb0AJ+CwKxqGZrLe4TpzHo2vUdRAq9VHU69x4oAPIXBVG4/emf/rlb7n8L+sIgioKs0EySK5usGucOunzP3Xd8/Vd+9UMf8ahp6hD+QcMQMxcyCfA8H37u0TCe0hgWpuAhUi+CMDNth05ShNngOihFUwQ2LVyS+KRFLYKmRGsX88bZjnmS9HQpxkw+017e4eaP+aIv+64X/5PP3vuZP//z//3Bj32qOTi67tprU/er6bh5VLShLoa02353eHiEm5OnAFDbK21K6pg3zAi3JfIaMdO1gVMmKdyg3XXd1G7qMxcvXtzUvp+6Q2bTWBEzlvVoQ35c3Le99Pb3vPvCHXf9/P/zM7/2G792zfVXj/u7Tq605FZTAQwAwlORN3m0TdNmGG22rYusC1pYBtdLwUpG2k9DYwS06IBmYVBYLfcnWajKbELtJJh5BsOB8wJKgy+KscPa1ziCIcACcQ1GXbl1Ga/BG4xQ3AX3cxlubXd7uCVYjEcbDkzpoNwuaOk5/KP39TVhN4yUG5CGg4ByOPq4uK8feMOR8Hl9LWTOGJzN6ItvuoD89oPVLfPxcSqaGkDGEpq6IqwQHjBaHd3QCPKKhFyMnKqMDNcywOwmAN8RwgDASEIHMAIF8hASCFsP87HzgDiB3bogKAEk8QMhY0gEfydhgPcwNM2MpL7mT6I8jzI+QQAZPpOwEJq45RALkaK576xk9IgRMxBbXaEsyL3KUMEhFeNPvogZlSZuHllg4uQLAz1Ef4omvNLyhFHDlTx7ltH+dCoZZpN17cCoEAHPHUZ3e8AVy7IiPQSH0QJzRqx4GXGFG0GHChM/KZWC8x5Gz/THfvilaBo5ENtQLlBn1hLWK0IJDW8HTs0r0D1MibvaAeu56wWYZRsAoVft839Vmdrdxo1hkIwB/ZVITYwzGjEUxCZmcSXDlc1jTVgW00L/ThPFolNyPxgy7HWUHAMYsDUuCuLDOonokF2SKdes8XTEFq+9hV4sZ/K1hczAYEakQ6wMEF5l2YVnoxi7kFG6cVyzQ9lh0aUw4pp3rXVdJuFtuHAPUmJuxnflw8YgBMgo7Pu0LKPpaTtkx2l48TwgZPXZQw31pWG/AxbJDfhtbMT2AQViYRxv+VFZkVlh/SNqZAS43IDy1p6BOXajDXNHHHVW2G0R5UN4axgGg+kwNvLzebDTjGFY6nI1wrAQbMM4ZyEE9yblGn3DFLDrROwrnuuyQcqwDbd3GKZ9YdOpn/va+N62B1gMHkcaYTMzfAFjxUXwWwmhb5nhXjIMv2XxCqFhKKbugZwQ7Jkx9kPwwMq7rueKcRmQEvgFQpNB4gDMFsvopqGsDwi3QrZMxhWEaACNus1Cbpny5ebM9USAl/3kT3z1177g/C3XP/UpT7203ZrMjV29OSCBlvQs6KJiGDAMhBP7jl4SYFJomSWOPUvKmRUguVoWZiSMIi07PN4D5z30Nyn5E1uKT65sUXouaetbQppUOJu68c9f+7rv/Sc/sEzJtO5IUaJOiLFJB6LGtctYQkLWpNwc/cZv/tIn7rzj5mtuHOb+lgc84A1vf+tw5a6nPfv52TT1Ud8spEVZRIJd1AHKosrD5Co0mNVWEgE54B1oAaMRY1nVbhlN8ql37Q7FASVMG/8xL8VVEZx+QFAHEyHfupgakeDJtPDNLMF0LBsZjUECly9mvoat4b1YmgwRcJ7i3pcNaYiyBF++kA3GeHsZsHYMjwCMXKwqEFbcYmnHPpTOoz2t3Nn7A7XGXQBDCOhMsuqxG+FsI0SGh4YdPRiOMGjsdu1LgliWwdC4txEfQ+OhhH/zBzEKt5OZ48pIg/CObQ+zCRZJAhZtoyRGGgwR1yY3FSpMVRiVCXgeiBewKLfFLPsel0N4QpU39k2PGAkaYYTchbGYP0B0CZiJL9QD83kiQkesQcTwV8uv/HXsR72SLCIyfbVWiv2BGCEA8CB8YwaX7dbBbDEaMBPB258Snq80wAD+QQ5HEit6u4Rl3IR2MU9lgnE4Yjft6m6hrh2Q1lpDECeCtMgEliYr0G1uwG3M5QQGYiGTczGBBw1zhyTxV9MQEuZSdAYBEQDzAm3GxTBGkPbAaQyH/FUGabBhbLD9MkM7WNnMXC0x2zDsHlWsi2liCFxpCDJGZKGqYVktLC0jP2Cb36SRDGDAy0JMFxt4AAJDA0JZPHsHPkE+/Hk6QyAFKEEIPMG+Re5h0NrvOuejdWCSXCk8IihcgFQHJoc0ZnIkYrPXI1ChtRv7uqwQEcrGvngKz9GzPJ4WYSurbiS/JQKZbfLkEb7HdP2F+yN29GtWYDMe8cHWIfKUFdpkxpl6vhI/JogYDXE0dAdsTQNjbUmS4FkOkylaQcIbAM8iL2zrIsQgRs3Y4oFrmyFGT+tYGLRc9F6Im4iCSTIfN7zwENIaK1OYsWUaTYZJaLREJjMx3Lmd3EYO1zeNy/p2iyygSiUpQJpV7gaCdgBt2BCxjGQJM8OlFKD/wWHgT/7TkpMVYjzGF6V5Lj4PD7qxG2C1Gywry2a8eDE9Ov/cpz3xP/zCy8+fOzzcFIgZZrT0ysHdP3NelYfL0MJiT44vER2YM+T15lseGM/Zy3/rv7zxdX/yJU984g0PeMThuesmaEk0dm2LhREP+vZ4SmuLL+MQpQOY6VEQnrTq0d+Y0zAs3XClnfqTtrv6/FXNwfVFeXT3xUv/9Ae/9zu+87vLqvriL/viM2cP771weS3Dfi/TbmaWYI6A6m44Yfpr1fT7oSJ9LvN77jr+yCff98F3v+fo6Orj2z8CA2S68Bx8BDkBDEJB7CZ3j/bQOjBjBkiIxE36DD7bkDwrvXQDmTaHB3MQI0Ssv7ifCQxDf/b6W7Pq4E//8He+/JnP+G+v/t/3e+gDHvbIRx0cXcWXTo4vp0Qd8rd4ztdy4P9FFtkjTnCDI/KIksjE0wesdh4w8vvfesM1t17z8Y/d9rP/8efuu+O253zN85ujc9Pxhf0ADR3rqjQHcHksS3pfnmSeDNeDGoLSuDhsz1MCCX44I9hG2LJ8gDllPHrGpbBT0jAgZKmb0sMpQUH4Md4/YEWiqEX9eIbzQp6kfhgn3ghXLXOkgwMNne/FI7Lgu8Qsawu6PuNAfuIzRA5pFqQHIXLp7i5je0C7JUuskaA/jORFszwogFXM8CZGnuZkIxNX4+wuMuC2XG+QCOepSUZDlQCmz+jxUhQjezZ1AWQcAz7GBfxm/MYjFYjPEfK4YOgJ2SWmQhRA28Rg3V0I9yt4LlcbrZYBD+J6OBbyQIZmKiAgCTBfRriMOHAvwI9PmD/sa0S2AOHpIVM82t+OzcKbi+4AtakWXzAw8LNw8ApP1fRIiBG+hRfCjD7vdJx+zvCntu/HoSL5kSAYm/gTu7LGjXRcdkbyDJOR2Qx4vG9dclxMO/nN8/m7vFLN/38r40Z1JmjSOCBWAhWKg3QCHZbizSEnb4t2wloJaIqwGLAdoDiM4ReOFIf9IYzb0E6mWnpqBP+yBuTCtEtbjIFvGjDdNDckRdHzZ7L6xiLDcQzIoka8C/dAkwQXhNjNI7zIwhbEOK+5uwEo8XXXwGpV1dwQbBFdGV6Sd/iUB47DqSLospR/cg0gyapoOs5mfGb70Ed/6T/87n/4oBuvftM73vWxD3586tezN1x7rimzs6ATs7Dpf84g88WmLMhuk0whGNcxnohR9yVP2JgJe8BZ5HkIbmjHFNxn28awlFZFF3BcgkOZrcv+M7fd8/Y3v/Xe9r5/+n0v+d3/9qov+ZKnzN2F7T33YsoelIstQdNc152rNLeKxdNCf97Sj+CQR6dHiQvgBAiCGPrTaLVc9FQ3zTR0Bh9UbfnLc6zTMuuG/tCSlkwyqTK8q85IMfbFwSHe95M/8x+uv+rag6IWBi1SVO32ckwaCI4UjDr+3Gc/9zVf9ayHPPrxw/YCzriW1dDuSdmxXeJdlnl+K0oWEQw4BPy03bcgZJGDRVFe1vyUR2MB4wilMSOFB6BrPsNzwm5yYUOakFb4DsaKrmuUNS97vrO/sKnLr3ze1/3j//vF91747Jte/7ZP3Pbxg+ro/JFbrdcqJfWEfWfWvYGWkzI6nOJh6kfz4dQNjFtXYmKylSVbE0xmyj34P4u2u44n7ubxTFHiClUJuGKYTZn4MvnP3XXp7W9+ezTu/9FLvuPVf/yaJz35CdG8vXT33Uykzux8Bio3zYGnEMFjiyNMFztDChI/t4GroKI0j8Nq8DwoCkSO+ZkHueUyKjFinMvXWvFIKX0WwcnB1QQOgCT5EUoWxMEzDMAtPqH4A/hYCYVMiFr8XWi24cO+BASLTEMC554D0ccS81I2DTxMLOWXwCSY4SZqgvR79qR5ZmeOHB4J+DLNGriBCOrCtui5p8JaCQECMLGDuBtwz5I7QlAJkzZEaRCkM9hUPA6de/xd0Fwr++gHDBrt82/jixaUTL7XdLZTaRbKPQMaAiUPtd7P6HBkGAvOjXdgPIQ5Bm85CQOafOO/5SLShIBM8IyixiaBCKEEd+BOlcdWAnQe0o/wQgcMEVk75O6GdEsOiBEDxSxPmVzC1CDhI0E5r/FxAh+EGVNTpvqTaRFD6vYtsOrWq75Lwb2VpM9zpgFcl8zjqN+RJZPdmRS6vGr+hEPDpoTQxTOkkCThDoBZ0x/5Z9+HjzNKokhIC3wMaiZMGh+MB2Iln5EBoSO7/YF0Iwo6sarCNFDgrt8xT+LcbBO3eT4GZrCyR5S59MCweztQE6YC28E15TWrRWVEAPwubtZlJBWkk4RH7oqVBGIK7TK0wDyC7OGy6p1MiFhoYYhQwagQ49RB3EtGHJgn4RmMDgVh0SzOqwID5sEaiImGl4FhghwzYi5oMmQO4LLOsK6dRwnzdSkB08Qwe7hpVUmfyEY8F20Wh3D6OAON+UtZ80Tkw8gdHQGHOQNhxA+CO5Mfhx1gO/UEV4bKQ3UYZS1F6LEnHA33kHl4Q19YYGXHSMFlghqXkhh56qV8bHKhZXGZCqFpcyaaZMIT4WoMb0RmCtytqKRQwdgRKiNBcyjcBmyIC1mBjslPw/+xbfOp3DfBE0xDnjOG7VGxEoDbuXpkpGPmDEZ9yEmkGZgEeJEZV3GcRV8yUU0AfQsHfGP0bDk1zNBJUXwdTw+3wYSIhgOAnsI7p7iAY7ZEwbU+m8x7sr7q7DW7y9M3f8Pf+8//9Xef+MQvfMD9HnDhrnuMfFlSbop+ByDK0OA4uB9TRCAutbljdh72LU/AQyUl8VKVuH50vDW1CL0AKyKDOMH799OwaWpswzW4JK7SAqMCEzy3rE4jcpx1ue6a6971vvc+7qEPfNTjv3R7z11VWpEkYOrkkfCILG7irOqX6QByWR38+I/9/w7OHJLwkASOw3rLLTf/xit/9wlPeMSDHvnEZH+CskHUKeqn/b7Kalwf/Uxr7z4sXIxfAhy5aiWXLUvFO1pgDgwoAPMU2uUSlIuNCE0oDLnxWzp3usaGN54CJ56CjPAeIiQ/wIy1VDUpNkmjYIwYJl/BxaWFiAI+5Rol9gNA6jl4sifCADpKWrwD4u3NsQYuo8S6RGU4BmYK/jI8opUIYKHw9NBm9A4y2rQJt3Zo8Ld5HYfepB16yjC4Fmo1dFnVYI3clASAb8l6maPpEZN3HtyYm5cYLV7vCgKcPimrwk5GZIA3Z5ao+m6o6mK0kYW8BcECG55qwfcNmQEZtGEZtBAfmnT14yA+YNxORj63iZZH46c2xwnBDEYJMusE+o7Lug1KFHSDLPDA8EmDiCihXsxjjLRif443cQ+jDQMQZ4I4iSguVto8kQrYrpPKbOVbmIVUHoABW8NOClH2dGQWXpA97uzqOk8O77/D0fR3RMSjwe3ETU7pbrdnXACCBTciAAPDT3v3TLks7571dNft+RITsSM3t2fHOIKNyf2JiQHtlD4PVxXIH97lfEQ7BQrIExGZHgOw3or5mBkaBjUHRWYNFuoaZWu76wELRAE2zPJyOFxYtUCH+LL/PK1WhSDlU4FsbuF6TpiXu/wUowsAJT8AARio0jPsTIya+zPkqScPCYAVTq/kIx7EdPhTM0ee8VIkkNpO4xEwDRZ5XcJcuLtnJmA6qBZQAeMsgOJ9q4wKo9WEbNjkayPCDQjPaBGcoYILsBU7eH2lgKEnUoNW3wgS8gntz5YiU1VvB8bKefFJ/qMPuZAKF1omUY6BcT/ukwtrhJrYM1aR/rpWZVh4B4hDxgx1QzLcPJqIRoiHYeR6MeNA52nW790rBQpV5QYbHvGtGWREYPYZIUbT7oD7qIBx8LCAq5gA2U/mUFQawrexCkgdw3GPPJdRERAiTAO9VqKlCwrz9qYHPu7Jj73/v33Zy2+68SF1ngwwXiylqeZu12wOdifHVXXkaXFlfdgU912+b+77KloOrz73gPs/5FO3feJlP/uLb3jjnx1c1Tz2wV9Qb244c+0NVb05OLoqq89GU2f37xy3eDqTtsF0yLMy6brN4UFzeO7w3E2bw6sPzl0FPXrnm9/ygz/yAy996fd89HMf/8LHf9H1116763uiXsA+UN/VRlwIE4foXN5drvINiAxYuRGjOLh8+dI73vr2P3/1nzzmsU+6csdn8gMiQJOAfgRZwEjghIOqAQQJk8HgiEEANwqw64dPphkNVCQ8+EPf6R1kdklcIucljzbIYNpcfX/u9HVf+fx/9dP/7oEPf8TfedKTCRMkhmijH/ebg/rK8a45c0CE7dbO3hvdGFeDzUTVmhCSunaoNjkx/0xdbsnYRMfihltuOXft2de8+g9/5T+/4llPe9qND3rUas/ikNSHvpJX59Ee597+riwzTOMNOMgwDq5BFTlApEmaW+v0ArJxjJwNCEm7CSMhFohM0H1IjnS8zEGMHPnIks0eC6zIvlGoAtKyacXMZhrDy5u43ZIVvmcX73MJAI3KIfVCm/V0QtBVMBijlWDNvPgHV1g2xQfJGUjbZcP4Hd8UtxK8A+P3FA1sWDkJLugMz4AGoxE9UrgAtwiHGD5kEe/NUhexEa1hh6v53Mh4emJFNwFA0wpqDxCbstZZ+GHwGQbMH3yBT9ywACP3FzhPZkjO6DRTX5QWMA8wlffjeXboE7ghw+AMkJKS7LtyOMGsCelKDplzDbkUkBaqr0iGjxi952ob1zBl7gEmOxwCKTrLTQANdHnoxwEHdu22THwNN7kWLsuVeCpGCc74EPxpHAxhBBRivse0QfMmKBKP5Jn4GWiBxJGOXs/gDJ2u+YAnTLouK2O2kcJFdS+GbRpgjV6Efu4v7PHFNCJeA+jARGhNMsQFVh/YD/khj7Ah18I2Y3BpxoaxdCD6y1r5g9hhOQDLE+lxBdsk7QxGsIUtJAYR8Rmzcqnb81NAKvMf8sMCqg84I1I3LoCTpkEIfSJqh10RIN4yV1wG43WmChNF9J4O4cRaVHVyT5NXj/3ip77kO77jYQ++7q/e9rb3vP+tH//0Z+v6IB/meAOn7PBPEHsZln71xbQxoc3IvxRVIynCwvgUYmUgxxpgo8Xpom5eHhZrVm2qia+u6YUrV9723r/6xCc/deag+Mn/51/+we/+6d99xrMKMrIrtw8trAn+WECFLfbIyz1NXOruukfY0wODJcfLYqAP8oAmnWEUFdyC+LVEbd9VYYM5nNgFH/klBsesDbL4DUJGCsxk7S2gtnrqskkO4Nc/87JfuPWWG6oNiZINFP3kGrK5GF6eRQdl8/FPfujrvuZrHvyIR3eXjlPo9LiXyFnDzUrXuYMbYB69jflSwW4gU2fu5gwYs3ohJsJnI/BET2OI6MPVZc/4w/yGceJf2B5WzHXyat8djt1x8ZTH+Th269BWV13/7Of8/R/+xy9KovxNb3rT+z/9iZMLl4iHxfn6fH22PUG//WFUnoxbm2iW+MA2J4a0tkTTacCBx75NkSUMo8y6dswPiqknC+aRdWQf9Hx0WN976cJHP3vbR9//ocMi/YEfeMnvveq/P/NZX50t+/199+5G8/y6JIAUsMu6qiUDoT8UF5CJg5NSA+jnANIGzwpROeT5xFXNOJY5F1llIpUsY9/l5ICR77OXKMIf4L12VQIYVvT9hiQRvNfmZW3YPdCAZ4WuZBwTz+MCHoRqlmWUHIdNDCioH0BLyQnjwIjxBtgz3u01GDHZDH4qWQY3XAAkMccB8RJzR6Ig9519ARqRQZBS9cwzgKWP0wdDiSOkzKeNhxreCivyZJzJ0/eBImHKWOoXwrfgXbgKQgLujLbY94gdQAv8ORZEbIG8yWDkpTJMTCbj2XAobs/svIlOPTTNAde1rYUzm/JdzRBk+cIIzyaceRCKyM6t+a6h3NU7c/DTTzDiYG0uEloR4MeAXooVuWcTYJK5L+m4b8PLf0gN9FB4qQUb4ouy47tLVtl2xFzHrrdjF4BFnpVklAiDI0/9mJWlSxaGMc+SC6uRBBm/x//s3thd/pxlCp+xJFFxGhQZw9a9cxVyCG0awgPaEtdDL4mldc8e9rw6poEZjiPUM0usvcEVLU1wJ/sLsEhgd5xL5JJEdV52ywQhIrVmFuRVGAcAQZizxBXQA61rzeAyWaKjxTqw9qzvzHCAd/XED7QEoRzho8gewPI8V+gMSSBYnw4jkBTSqsQmQEacE6K4eYbloSCjOM6EOoh8BBgsg5sSAYx4GN/oUfBAFTY9oRrMzh1Mp6crpTqlMQyVIG1dz6yOu7uOEoKAEdJWC8bAd6piQ2LLhX0fyhDMFCtheBiEEsLA/TYXEEuJcBZMmcI6kUMQ03q3oqS468hQZN+BWUPA7BSJtydt3TQ8ElUgDHgKguNeGC65oyO2rJb3rduU9kPfeAwKAwY07VEq01wiY9eMgZM5QulwXy1Uk3UBH8dDbTZ8eVqQJwRzc5wWzLW0w+ThqosHAJMfBglbB0RFGDkGhuERvBkDs3KcECmMCbdz7W6EB3j430HT9T3OCihPyeiOPh5dlMOUTMO2vnqT5dd/9KPvfs5zv+bk8pUv/dInI68t8L5fDw7svrxw+WKOH22K/dC6/pLlbbtvCnc4Q3VykhzykS7xtUrZuqk2lofNtSfYIVYA/0tslQFowjvDE7+OmVUN9LsYd7soX4ukaTFplEtaVWSfvHj7xTsu3v7pT7nAtLtIuGPSrsUF7IUTbIfd+avPf+Qjn378E7/kaU/58iXaEn8zX2jefe6+S+99x7s/86k7b73+6kv3fvbosIna6QSPCKvxygaGnpcItp+Hpi76Dj9WsBYZXAVx1aTMsi2GQYZg1gdDcwWMLJ3cAqP0/bfLsreuDEkCHzVSX8sit3JDFhGxLGrGCv7xWVB00Q6deSrMdZCEeQjMOsRpiWHBrjA+YByfx117vHEOr0ifFK9FmSSu6oPt8ZWSNA7TDoes41KupmIB0ZR6BC+mkhILMSGYlCt73A+KMw+B8Mn7uJUnmLjKYXhhgK6AMzXPW7FZpIQxYYQ8j5/qxu5MLsp84EYB1QmNKAGvMgpYFfVs/7BmJVnha+SAQ2vHYNg7gP8R23Rypo7BEiHwGqK3O+FtEhmyuLQeHHhz8DGeJLfwnF1uwLOQZzipjmGC8oZU8wfwhPyGOWPnYB1+CxyEUwMYPPCfW/oE8ck6uPSUjKLQ0AlSMh737qYYZoGyMDu+M08JsWc1F8k8d2CA3mLSWePLm8BxHw3c4UV24WhJRhliKgLk32AywjKuYEu4P3QJuIrSaWgRvvBPqhcyDYKeTm/stK0MTQiG/kTiBsTp97GM2dbiCoIFCQhHLCPxUEAPRxSfbq5EXMZ3/sRqijRpw2K4TexuZzMfOe0mUeaQa6AG4HLplV9F152A7aKKmMUz+QkPt3gA0pOhFxVEFhfmKb71gwcxKoYAztipDmnQORLLiDmpEdpmQCqGXxKfeSHhLOoC9WNLHRDtkn2KOc3hRImERBUbRIwrToDkjUmWwgdYvskDQAKN0jF1J5gngvRsIPyQjK5IsnEdy6zmQqsAFmAFenNqJGlY5fJomAemj3VlGbNAgDBqIi9/aJjyLlwIg8YnzX2RMndDB9bRFAs2T+xAwgwG/Qxz6CvxvAbkYcSUZ2fdDo6amEgjIs9wLXa7thHl4DjpPHUp1JtgPbn1DChg/GrPii3Wkk0taYaLjbIArXH0EIrRDWnoCPoVCF+yb7sE/mLC6+RgUhW0CS5hrCe3JKVZMhLAfOz7blOfiTdX/YeX/eSP/ZuffsbjvmzezN2lrjji2/3SHbXjsKmi6mBz7533lgdVXZa7PUjJHasuWioLy/Ntn/vsHXfdkR9d9dTHPe7ZT3n6lzzr2Q95yHVFcZh5EsGEXnB55AsbgFkRquSmnhC/u+dzt//129/0mr/4y9f/77+68+LdR2eOHnjrTecOr0LzY75cvHxMpEAIEJb8oMwnBJecdJeLrM422dDuksV3RBJltu34pj977W/9zm++4Ju/vb90F9zgII+7jsTOaqd8RN5uARqY4hP0vY5Rj50bcdairNu+LwlpiW90ntqTTYU1FhjdWvWuQWzbbNOkm2v+5m/f+pynPXuMqid9+VOI6N2uSxqS8+r4ZMAEN3kK4CJtMDvPsF9P7qiiAqwCnaDYwEl1eDCd7McUmuChXOaZxdL2Y4V0is0dFz7zwfd94md/6ke/5/t/2PfLt/d2MVi8W/t0qfCw0u0f+aj4cIFMDoqlzuEFOQR88B7NMEF/KoBIqE8Xe8jP4StlWpKs4UBYSzjFwJybyxk1/AdChMVaXLEJUTDLk7gNZxGApXBrqCoP4te0MDvbZskFK34a2j/Be4g1KMH99NU0Z7S9LLGAc427Hj8IWEjMSDuyx9Iefn6RBboIhGMDLjMTTYkNGYYO5sNosRy4AjTJc0zdnsW3LHND+kEA0FIbFJjI+cM7svmq56BzOy5lMGZNSeL5GrYUhSoJM9Ex8F2NsUzrfugkq4YLX2Y09AOwSHh1Bc5SuGQVwgavrMuiA7oVsqt6Mx4JunkkSw4wBIQBnh0bA0uJcFgU9H4C7da0Km2H4UF821KUu65Qh3xSOLKEtjvZHRw2TjqZ7RYZcHSzNO4MEBg7+A75M/muIWOsyvJkt8frfdlZNBITR09YCXjlprOCySP1aXF9dBgmz0Zx1wk8BX3JH5ACs4GckMl8npYHHaotXEWcD2cbQR6RKjFp9CAMmJgRpSK1DkdNQRDUPjYBf/CFw0hAiCTrC138on2oixvAJ2MHOt3tj4lTfIj6uAD5O2XcdRwsnc0BVA0t+H4QgSHd3Wchv+DWsEqPFEvzcuz3JIVABFGH7CtQe6Yx5FEzjPcNS3Xu3LmoPAO1/tS73vuLr3z5//gfr75w4fjsVc01Vz/g2nOb5mwZwX8BYckUbCTPozafm6mI5nSfTDiCVVzyPubJU8bdeHi+nrfRvZfuu3jx8pX5nit3nBxeffZrvuLLf+i7v/dhT3jC5PH00fFdn/GAC4JYXQzbvgDb06Tb743ymPQ0wRw86qZfijIhVGIaWhp2rxNBIQcigmGd/2MoVnlhTfbI56ZKckt3C4ZUDijwRenwmarKZpKxWrNrh7PX3dxevO/aBz/ycY99TMMIiBQDaic9mjfAWpmhhXQo3vY37/yVn3/5N3zzt9x34RMFlKqAy8BIB4ARvoCQQ+x1b5zDSYDeYtfta4eN/QTKgp0xLIDEqG37Ak6J32GreEWZ5Z3HBkVkRJBq4M3xhwIos4UbYi3WKsh39q01r6PzSdoA/m9542v/yytf+Qev+l9L1FZH52++/upbrrl+zeocpCAST/2V/Q6yftxOeV7DMHLYA6yum3fxWsJAkqTJybx81ejcXr5yebznzs9cvPdSvim+7fnPfeGLvvtL/87T09mDRLuTO7GhhgCMfWOCU1TXNZYWrz3GBKKaXfujzMi8ADKe+sc8AySSFag2W05ChmvtUpiQpABT27aFVQIKzL+uzLmwZPTN/KW1HgjoAaB8j2xosNA7VXWBKfjX0TCakiC0u4ysrMjgUbKtQdi0aIuRRtG+GxB9VhFxZNXCNeGAj0xXGfPcdh3MI86xabBssugLQ8D5BDbAICZBIQMah75uKqgnqSP3FyhdJpnAbzgG8AV2AtSBGNuOsGv3KMN9PWB2liFLyQ4cKQbfMGRwTD5pfYeMgYgDGrgPMCqykgFgTogAQ8B7IaxSu1AuBK/6rqs3G8YIppKSyIqMLKlkGsFgw9CKPGHM3NLcQhcJ2/adlvALrDKuvt2TwGOlTmeJ4Fg8s3MbUzqvQ2aX7rrvO/SSROVMbox4wuayjEC+TKTEYjsAzH8Dr5Iee/TbWFfAy4Qv2q5gPjLLdWFihCwG7SFAfBGhNa7guo7bYwbkv1hQ3F65QxrJmCaCUDwQt8E0rSEbp/AaAfwD0YCOsOkQsHBcLiIMEDIz/sk3VXLAxslmZrAGMwVJ8fECYwVYoaP92FTkYESnscpLyO889EwGiDHt5eYhwrjigeTE2qif+jxxC7dPgQpj3VzDz1y1l13gAYwdY4DRY+lzOyLTqiq1FUTiKaRh6TjJyiztBgaD9ag4zARdhcU3JgoPtl4K1mnH1k14DIJQuBgl1jb4CjNsOtAURkJCZFjCRMhnQB1DXfCzDHwhgkJldLrT2hAZGMGybIa2dc2hKvt+4MphGRurG+gprA6DPhhEN2AIpB+WSAi/4nBozGJImfkMGuB/rhV4LIJvZAjdNtwAiSE/iQU2WXkaKA4ZA80AEaGZKWG/oLbD0m58Vw6eH47uwXKcnF2XkAjAxhNVLUPggSHiKfLTBmaomVCLUP2DdDYdhp7HLTC2PvRrJL4VsieABacFPbAW3AWMRcqMHL9F6wRWgqaRmHQUGKugxdk09KddWmQF4MOaLlm+gbuCac356//3n/3hV3/DNzzk1ofd+oD7X9lfbMpNlUQXu/1hdTDPvS/MmKAqpt5FU5JeDWNbkQCkEYYHVWaCdVUfn2yRFWjbMeyKQBbejVpm7X4P/Kd5BRQlpGGMe1nKMgUl9v1QZyUx8bCpLrTHJYEnLbolPXOYvv5//eVv/eZv/L0XfP2Vuz6Dv+EHZokh3y3SzThf2px74C//p5/6kR/9sWc943m7fr+fRh2cW6f5hz/2iXXffeazt0Xzvr1wL/bVehKrdocFqOxh6Ym+YAuxxYK1+0cwt7EfyrI0UY8KtN/uB+IQagK1YdgQarQGawG1+3k8szka0OHYu1xAIjp4TJ3rgSsuOWAwyMA820QlZKPY8MmAvQCeBFoP5E4yY0wEHhJ/gQFo8FjVtbkljiQgMxsPRyBc8RXUDGChb56CtYIG2D8ohjHpvq7LRIyNiYIMIpeIYZsNIyC+ka7u4dloC/7ktg0zZRA0z+FzfOhx11iqaQOyEGxnYmTbDtaChV0lqGyCOWRN5uq7TcKEipHZjT2JEE45E6VgikadONFip71dj2AD9y6Ldrtv6lpO6eZrhmsME/fEBkJfBcHmX8DH7MEWhpl4GeOsIuJg2r7/pSz6qVUpYW2QuIJzltZe0RUxBrcOR+3ITGUumE+Vu69bzEZsEQS01Pitw4XlZWIbKY5lGPu0M88mzIaOpAJHYTy4nC8Qgit3kTVcQkI3gGBB5AjF8jTEwV1viLpwKx+Wg6fgaoQEfhlxxUyQ00NqJGjIMmy+AOMAeHxXG+d5pCUwcA+0BvuJZxICUIo5uuhdY7JukoW1CdFEPsOhegfOAtIwHasaapZvwdLIF8nViawY/nxKSqxLWqQlYTS8hMoIgdHMwQxnARHhPkxE1CN4E32ztN9/vvQwiZWatkZIIJVbhKZC4UcrwSysC0EG87zfbX1FfbRATg3z5oQIjhFLhjWpGGvPAY3Mw3oDImLQeTS0NuYQJPgOaIxI7WvgH0yCCAhDM56l1jfnpW4wOUJ17BbuwzKL3JBirLOk5g2xNh0jNFLBHJB4DhTYioSvy8iJROZu5j6E6VAP4meekkvCgK7Q3mkmDEH3tHJwepi62lO6XVkhK8I6UWiP4pYlZOaIvct971V4WQaAnsa7XVtXGzAfU+dDVDy2KNrQmSWnm2h0Qbx/bDu32pQlP4KvIhdEFpJwBmheRxjOeXonPDHx3rQqBXg9nwXA4UNuJV8t8s31P/2v/+m/+bmX/d0nP4O7r/u5rBIokZQ0LBkg1WEeDhpcFbdE87N5bLeOWZSndX1Q3nHHXcf33H3XHZ9ZGiygPl/XN9//2qPDqzGuuj5TZURepLK/PHb33X3v9uRkP+4/+8m7z50rDjbXX3/9uRuvu7qrymkPRnZ1XA7zfl4KMH8/tiE+6hbpJtmUaXe8r9dm69kvY92QWw5vfcdf/8gPf8+/+Kf/Lhkvdv2VJYcCEYPDyhgCDDwH3GaUkCTYa5KX/dBiePr+PJVlfbK9fFCdYb7N5szU70VN1+TsvcE8quJcdnjVa/7o977uW7790Q975E233nDsu2nsoCxIubOjWXMGNfK+32eMsO02ZzdzB3XZ85RxaA+zw05+hxlEJdYWp5MdZmbFm6oiP9n2uyUvz+Sbk3H3f177F//8n3/fT/z4f5iX7fHJBUidm8KnFfkBQVO1Fp7KNSZlObRElnwivtgbbunc1T2tGHtMyDFwzrKo+Ae6AygwAt0eXSoX2RQpRH10ZFAADSEorquBk77EU2JjM5E1XSyJVAt7B6mCX4rDhLR19JRx2dzYESHt1DXAEt7GvK7CV6F2kCR7TGVzEG6LTKE8ZD8aiQEWRPThQmIennY6QpmW536gO26omsTGMTBqnteRedYNGu5Jk8oCc5f6E4AZvXR6jI2zhKRQUgrMkaymyKoEAIRcMSqmZiuEtI0fA1UlrBugcOOSHgROcpVZkAGay5aVcJw7QJ/gzlMCBG68gMjKwzaIyb4R6/II1xmFwIUpIQHCE9HNTSNTzz1XKBz6MBEzXxN+SDtlaCacBAlbXwzMzEspKPKU8BHNxE3JbWA8AX9cFfZ5HinIEOG9YNgMWWF6clbkzH3s84TwuU0bSYY+TTev8Atosrd0mkjLZ5kL98RjgDJkjSvNZhRMFdWKkHB/cNWINaPlsmAWRCtsCmOGTVi1QVgQywKmjh8WAFZQo6vKAy5WV8rNtXTLGX3XNxvYGlHepdOQ4+B6lkgDR7WLb2XG8mETMDSRVxXfAljicUoZOQ7l6s1IjCCJGO12Qhu9XBvm3hBMsywau/0J+cq5s+ei4iySneb2w+//yCtf+Rt/8eY//+jHP7fd77m43lTX3nr91UfnmftVhwewKt/MmsnEJMu7pN1B6KaT/srxxfb43juHfD44OHroTTc9/anP/Opv/qoveewXr9Mm25BxdVfuvRsKkJbpQVruSSfGjkBsHbXgbq5D4wiWLyVU0s5hhPzntqKPk8dWYABayNqP40G1WfAf+HgJS++wFhLvnFvCBzJYW+RR+h1MPjQyoR8PIY3zMRlQ37o9PHO/7ZX7bnnYYx73BY+RRq6Th9kNdn0rYwvy+UGz/OUb3vKb//mXv/bvf+vJnR/NmjOoQqvoO3UK7eDfAGpYPsN/woIm3kYcQJNWdqF2eVGDBGiJgAjlwz1dBCTu9FNZkTP6cvcmQ/u42VDlFdySXL3KM2ATgyiKcimyqO3h1QDcfprLpqiqTbocRBUX7974F2/5b6/6nbe+9a2f+dRnBnhYsV51cJbYfNV1V1139SH4Up2pp+PRTTikOFe2BD+8/94r916++/IAwWwvLen0oIc/8ulPecrXPu9rn/KMZ+RLBSPq7ru8291b1Wm/prC5uDZpNW3ilx3uUVKX/fYE90RSGBr+DFYgeiCQD5AHogResLKAwCOQOHY9QmPOwXfjPM323ZawTr6G6sMqMhij4i1zA+x8pW/5JHMXFXRgrptmsPUPaJXcuWIgiUNXvq4Sb8CmSGCZa+iphMkTtEitBzlkYMzYPqGNkSQitLVUHliVcE43F8otNLAly+zPEuwARRMInZ0HuQfiNP7BIfFKyA8R0/yTn5oV+8boebFQwA9gceCSi6rkmDik7A/GlGISkEVs0tVcTMk/3K1mbWiIE2g0NoCdgI4EKwNi4BuLPYbhTUdwQumWpytym7WAdYeWKIguDm5F2X2+LhgDgomLEiTXJe5QFvg/lxELuK+gjazRh8V7+xABJBN3F0E9OoMrlrFfPUqJpwfNIw0iFH/lG0BZB2PHfZQR5JMLpjqv9y7kG1AYLVkiqBjOBnHLs2cgeeAyimBCFvfFTpizFa7RDXm7+27je8aOOGJixBJrWsxijZpNtT/eudp4ip3I1IMmYBokMyb6jBihIzA87eJui6egKsZK7gGUIEoU5QoGwLpOTVVjVPt+goyCOWT3lk2ImuYb/GlOBiklBYKAMZIE9GcoPJMwQhggvESnYWaFv3bjkBLAmTDIjoDAERctiQBuVLG2bQS36IBJEa5Kgl5V9PtjpOliCQYGnHNzzIukV1saMAADnWVgIcOgrCIrAicXkmIYEhbwIQcQub/kIJyaUedNj7aHqSZ62X2Atq3qcTe1plGjg2C71qdjtIhfm+qEvgmzaGJWOCIHQ4TNo0WmidFAVCzxnDYNRFF1uNlvt2RkXI4oLIhrsLg5IIcz40KSdr4K6KAqnoDn8nfX2Qg4KM+cDsdzdxhQyAOsSs4TZpgnWTf39gu40g4FMQfDtVUU8zHJWiG8yC+Nc9zeeI7cXELHbCfmirVl0dIvS5nm7dq7PJSmbd9C5ghh292uquDKJkdwjW3fQ+VxZoAD7azu1sfJ83nugSC8AQeGGBE4k7U4PLrqVb/z8m/8v77nMU941C1X3W8BdhhVFve7PkR3qB7Zv11gGhLDBU2ypG89YBs9411peBEWYLTfb6t0Myf9rt27vW7yNQrz2JP5luEsYTLqDQMjF5uHpjpMiqJtW/I67MTyDsrMsnZ3XDeEwrN3XPjcbbd/6u7bLg3Hl/r+wpI24D4BFbgsUpgo2d0Nz/mKx33unuMHPOjhu5PtBjtu6nbbb85WWV/91Xv/8tlf8azf+q3fjfbtsL99ia9KcEx4J3Ycu9Io9ynipduTq7pkOlknz3HGaUGznuJjp+LEn8HWAoCiNSAA2dm9sBxuDse553v7tsUHEQ8WusRDJpgnREGUnSCHscs8HlWzB7zhxxF6cMmXvNwdlPySV+NP1hBTC4vm9pYWcE63fLqblqCMqu0fdPtVXvcIru/qZgOCBGNhbsIzX+ZmXLDYrbISm+0zCMUCrjNWpGYnwA5IiMkxImMABhwImIUe0guF4rtgLY4Qz8QUy8PIAqwQPtE9d+OpxjjuhdsAuyTwoo4tS/bFYKfOAtJDuPSQEN+sb2wMbJkAuupdOeELMkqqA34u2D5Etzwo99vdpm7arkNONruksbaelJixuYYdlD058+nSgeuE4I01M99Zwgj4nMQJegNSYrjW0iCsKJLhMkE77MAi3BDaOhOzTXgY0GJnJWE136CyFUlDd+DQcAL7v8AliZs8HKcPVIZhKF+jJp8RXX2Ky5ogTIzAJFO6VF64Sxy3HTQB9SHKEklFdrheASjwST8NC2OwyQlCSY6H0IveNXlcD+zCg6tEVInJExmzo4Wag6EeIVRipLB1EI8HAZIkCDI8PuW3JJ2wwrWo9xSsBEOm4RANb6hvAlX1MliK9NgTK8RBm948kYfrIeB4Pek3Qwv1MpvGcQo3/8ceKK4srIxxk/HU3kmOiU0WrYwOCQEetOSxxjQECgPg0f2UNRXa94Rjvk5IYCBxCvtCdYJqv8N3AQcSTJglDoIF+yRjrDX8uIzgCmitsiiWmYQRSZkFgdJUzuereO6Kw5DwGhsxD3AF3GTi7ndwlXaxUxHrgH9L89a17YiJsdg7oRrk5IkAPLFfpiav9p2vjrJnI6zKeXCKzmJ88jDvwGNwahSBpZh8hgx5u9+RUaNWwhs5AErEkbBPhoXzEbTwThvLUWpWMC8Z24gPuwynGcBdGQoplFm6+0+J1gkfz0tdpVr/PFYW2S3fNefOJunmxS/8tl9/5R989bOfsV1O0BVBzHM3m2LYtmWzwSRqOU263V4B0xA+V+wjIs5URTVq25zf7Paml/3J0raX7737HoLFuJT7C5emDAvPz2xK0PzcUXPdVddGdXN1c54kJenj+8adp2cu8caA4e5g5lh7HgF8N+qw8t1c1WW7jPWwtPFUl1VRZxcv7ou4fMMbX/+jP/pD//pf//Q8Ha+XTwZI6bYtDmpcFnaH6SIDE2O83jcaSMZXLQZDQ+Du+htmU7K6qOZojBk+HrqJSJ6w9VF6Gh1ddfOrfve/fPuLXvIlX/YUkCJlmETdwzTbtVNSHG2Sk5MdAQBjyuO5W7ISX8EsTNiZSUzO06djMS+73vdiVfWm7abwJhAMbqzzstpEbYuessi3wO0O683rXvfGf/4DL/1XP/lT8XDcHx/jkxH8LF7zTUIm4wFaKw5uuMXIMcSkcHUhFGUgExYjAVi4fVJA3C08wZ3CRgZQQlcH43oXJOFBlig8/d2lSiMYN4nsJ4AZek6cPFAaJR8AkrBUpmlggN/wRdwqhAQfTDRcxjK2MbapKs/38dX6Ypc4COcufVM1JLNrtXDPjgPRMJAMm4JQ43pR767bIlCasJrid/HTeWh7ew/AAyKe7ze0rgKOVeFMTIY29S4nwJ0AUoaWZ1U3dCghwNGURwWi98S3UMImHgqwp9HFhW1AxvINaR2zAJhEodD7w81E89jSm0exB0FkHowSKkuErzGJ3H7uq5wsqICWxHa4ukt+Lu5ZEiI7BIE9AmMiwbBARrBiOiEGJFUBVEIBw3K+TGeJZETYLbjoUh3h2oVRflkuBw5xcdXosF3KYMoAqWtFsDjHjBJTgBoq6viRmPGXWVg9YjrW7BwAlNvNetVmAxSARgQIMIrhi+a2zZKmmmUhRWK45JEpAY2ny9LkEaR81t9LBobMsW5w1YP6AG3jJvE9GhcC/emrLSypw15wOUwCVGI8XKD12uTKg0Fx93RLDOQOVi0xNa1ZwZh1kY7wxMFaGJDulpdOzpDxodQ2FMiscgKQ2IeJm3jO96apzeOKENtt27Q4mcbD8webaLNZ+sT3yHbrJz/913/wutd/9mO3feIDH3rPRz90337XX+wD7cBYyghyXiRVHRXr5tz5g4fe/0E33ni/xz724V/4xC967OMfd+bwGhuVMuLyyW67XS4PCZkL3rKCnTIIkrYs810l05rLmXyxQd5326psuLvc0aUWWVGILaT3BjdiByZVeDRbPHTkk7HrsljROJUN7DPUTfADvg2oMc3Zd3K3eyJCtrR9ckA2DNFZ8vPndxePH/TwRz/u8Y+RVnkC9FhmOZyfCWKrEXlQXrzlnW/+1f/0y89/wbdcvP3T2UGVdjisS8iYmvWINNsu3cFm49tRLVNKVHDq06IAYsZh0RLzsvPPF88srtag4s4cCXvIE3O3kugAsHAH4BdrGTsGT4YFBqeuwelExMAzYzrZrx+33RzttnlZ5ueuLrKaB8Gnposnb333u//qPW/6yN984I7bP/uhj915cXupvbLDruHf82DBcY6j5vzRtUdnb7rpxlsfcMNDHviAp3/plz3+C7/47DU3m+ybU/ZXdndnOyUMArbkmzVoGCwM5oArS3hjtyOmEQPAxYZxIJp7AtA6xJ74Ww0TiUwZRcyr2JLqgqh2u7d8SXTFiQaSEXt+W19FnwEUGDNB3yTbTY26MDEIDHLZFnUGn+6HLidCYNGAGziFEaMHTQVi7Gqfn5Asu1joPqFAqGyWBTbIEbi1EdTj7aSJ3BJnQVmF6M3dPs8FTDbJTyM0Yg8pUGjPh86JgvRGvshfYP9W9MA1bkJQgfB5FNVgvQ8gtlJvHdCP+WtM4o5JrmVd7dqdXR2zO4dcXWAqAoXt4W4ysM+OL5luQVcsZCMBhkcGwkxNNmJijfwL++H+XEsAwkJMVxIS9s7+feI9yO87rOHPPKPvBxusiLObQu/oRtejA/EOOMN0BH4MH46+RuZSiMXavTVxo5wwCBARy1GTMRbUsuqExIgaY3g5VUj2VtJ8QQxzsrzu+bzoAuMHWolVXIey9h1xEBLiifL8yMjD+NEfPGJ332dDOwLRHOVGMGiEsgwQfLfkMJiQTPobPKwqjxPHZBAXEtROQsUXTUAFjUnWLTEOn4CZcdc5JvUgHybmxWlunY8pVQXpuG592t2ia36eS4vH3Nh8DfAi/kGBjDL6EhGLH8sEXB7Q5VE90uFPRlKUPpexAe7gG2BEJLaA5H5P4zFYzMWOBs8nMHEfoncoaxDwmB52JsYjRYxoNmihygJnswhqTZEwj2+NppOBwnAh1w+hIm1dhHwDx8GWFiICaRm6JbXgoRgvzANrrsn6ieFIbomLync2YZqbprFyiRvNcVEWRGg4GYKvKpIrNCBow1bcx5m5jxQBMUfReRoqchKDJYAFicDULYgiPAIhlhcgWYYGavCVsPwLRM9p2AU6zJ2KQnrRWiEZ4vQEAhr5XDwBlPkb1FxP0BtlUXBP9D8iw3JaekwCStd3LfjR7ftpHs8cHU0k9An4PuWYL8CLgu3zI4fX6HEew67VxmRPxqKaiN8ESM+A7PBOUoUY4US7IanxjKSor7rhl3/1P37XS374SU97/LnN4ZrsyyHu82Z3skVrZ0mCz2QnJy1kDv9tBzKO9XBzqIrzeLDpcYONkJwgLvJU0hUYDPaQGgNHKB/SaQ4b+0RgSBUeywdhx5CnRSCNqLd4VwB/1lOS7MpyEndFshGo8qb4P69/+6//8i9+ywtfeOXCp7MhiTc2pM5p23XJ2TM3fvz2Dz/uMV/85Kc/w5LJCiZEh81Bny7teOLLkpbizW94/W//yq+94FtftLv4qbDFqUzK3DWXFMpIvEUWIOma5WXX7iVaom544R+ebxXZY31xVx3KUz5wBewRjwllddJUMj6gMM06+DvJQk5ILeDTq5aZ2IlmRJ/7cdowWb5IKm6xBdVPhSVd11+xKYk0VghJgjFiIQ6E6I6uvQnXtMNwUJSwNxBPN/S4H7ECseOAZQ1F47G+9BdsshhjDYIwsHaLq8fceRo6rG4ZPCgKK82FbOs1jAaLIdcnXpAi+1oU8rLR9VhMTrqoybiDzLhhKSBu6sxyEK5I3u5rlcjMh1MkFYfhFBBtpcplbhp1pxvWHCgjU7OEy81cF3DHuJaQQ6NM6LkFEASC5+HcX3f8KgyiQmbAM983Nixkcc44xBtzIdcJwQnbKDRyQkLSt0NV1YgLvC3Ig7Ok7wZmgAHDj8HFruuKuh47sggXDfg68sTHuQ0Kkw87A9cHwBQgkcRQmJaGOXcmSrTgn4jR0ZKfMFzDKoowlsMtiQe4HzJEHooqZKVIEicATUAqJjvMxHjZsVyK2+MIk6/BOoVsN3YUSTKQphJlizEIrrBFnG9bNLfaYlHe/cKkHIAM83MNN0JmGICLuREBLzaOkKtgbdDqoSOaYsZoaT7I6i5EkL11RmIwkcRopw2ZKYCyC3xURVj0syUVEC3rfL9rSabsYPIIeEKJZJKZA4MYDZK2uJDArAqXkMVxF4WwgtMSSFXmbe+mKiT1ebwHDZauAmgs28Ppma2LUwIKjE9Zmxtxj9wujGHTFOHYQosjhi5cjtuQbmRRy8CHvqyaadjLiDwwSPPFiEpohLxM3RH6EB0hkl/ohskxNPXIiCEEmrQrJ9g2auMfI9hu8RRoJ1jsq7qZli6JC2MqMQ9TFvCt02JmiKLbt+fOnOm6ndN29QFa49kK07xuNgSmjlwXVTK/wuWKKc6N3K4nuf8f+Xtgf2Gb0uB6uwFUhWS+oAdJoD7zvnQFavdwj+YQBw+H+plFh7TEzflJdj4fLy7l2TLKr/7uF3/zb/za7/69534FjIoByE4Sc9j9vm9y317TE9twySLjh1UOHSf6ode4ay3nlnHaxVWD3UVZXfKAqKo2UTfWR8WVC8cKDFib19YX3kTzyTAm8ybKF1ji5IG7dUPgLoCpCXl4AD6AGB0V5B5ha/Z4WiDOMYGGhGTs3/7Gt//Lf/WPX/rDP7Hud+P2clzD1x2GZTYYHOgLSGH5rr+l4LRo5YF6WKjNjxbktcTYQ89mF1QDXFuO9bXxnn8R12du/v1Xvvyb/8H3fskTn1IckZJXEIF9uzRVOc4nUDQuJZ+rbC4erz53NO3asc4vXTqpouS+joHP4EJ1mFZzUl9z7rDMUfbJxSuwzqO82c99ki/zbhiiqNmUXT8dVVWLVNLmzX/x+u/7/u/4qZ/8+Xl/7/FJmx9kYIE1monMqp7HPX5UFDXzQx2MGhMmKYCpQ165ygN9wRrMwHhhBTOv0tYXAEuXTtlU7/E8nsoERdFPLSoRZcCmHOv0VH7fgTKQRJC8dbOHeibu7py5BhPS4wMUwzdwRaKXDeEzcQT2C9D1ZZ73JKntcObMkXuZ4wxtImOBDLnj2eaEpgcyI3kjWGGdy0XaJS6tO2NIKTEslNd5ri8owM4Di8D4O5gzBAa5kCHadz5OB9Vmj52Q9sxRGSrhuIVIaoUVwMDJF3dD40ggmN3xrpmTrIaCCtEH0txjDHZbYztI3PEKEpgNVkk44InKx3ch4PqE5tG9GNwAQZMA4aHSThdoiVrcux88nATJemxNXpIndMy2c9ePNwZbiCWQMXTDn4YPeDUWAYvFgM0NmOwwmKTxBQOG5VzTd/uH7PIx/wOtpCDOVVY3dkNRV3PXAwmAOTOCKI6ukjh41GClCuINF2Os3JpswmQPHWpFhnsnb63K1yrZXG8uR2Dqx45P0A3KZeSn8QBQSxExYYlsi9kmCfR6aHe1SfKYkwBjw7BqoMnCJwGFZIXZzNBwEXlx5/jE9N1eZw4+oS+4cV3A/LgVSnfxw15OJhc1TTNDGotke2XXpGVSIYHQ/UuGSnjB5c3NxPR0raBbC4S9n5q62e/HpmrG6XLbzjNAFc8HDPfcta5ELaAZhkK4ERhUO+Det+NynFfNnNY8BnYxo+7FjfDiHpDY9sfdZ2FGUPCqjvLpcF37fI7BSWChKBlsjnxDCzWJZaLco4nI7CvAYxxkxAzLmnhhM7AsQz9GACjKd1mgqrKoERfRw6NqYaR4L3rCFLNSLzxNuyQh1gH4YLCzhfgYT+kU76YzV994PLT3v/nBj3rsQ5pyg3zQOJei/m4ddyfdNddfvynT1772z17xq7/0rS/4B3fd/ZG6bJplJXeG+uK5+2E5c7ghAKEwrBR0rWBwcjbMLhQf0U5ZD0PLZ/b02fSKTvI2gEZYzuld8bdNjHTGZRPuQvI0dbNU2uqodAMVYPJxXC/jCXdcpN+R2/H3WDswg/kWdV7n5aH9s44kykK+yLeicVhjuMSy9GOS5BGpQEg6IhdOKvt7Y4IIKfaVdrtdTjvTN0VI+SXNBAGmVseYt5ji3JyeW7cqgEmxz6iKmGoXglWLfPDQW/JE3ZZxwyXxP9fGDDduIQMmp7HnwW7b8tgHHI7bGpvBMGYsuVbfceG7qyY4mOgCH8EuLUF7vuqudY0nd+UMuocjWBHmAsK/KbbtLYPtJ2BB7D67NeUDfAjHTKwGVsTBfO5aggW2xAgtcYHEYwTVx8AlzdyIeyakD1GN504OA6ICu6gKTyzBstBdkIlpCAA/ePreWniEPzBhk8bQeyQF/stzY2K0AuOr/M8QhDPJ0CRZQm5TMxjbOXFLq+6Kz9VAaw5gIhdibTqvCAnRKgqTXJ6M3UDhMpgHlIPYF4oxDAjbyNSRhXzLH1iSqAe4YqALVzIHsJqIZsuFR+JO3MJNl1pdPiyem2y1TPi2TIpQLIaYXIQddmgeJhFobl0BKXY8AI9Q802RtR3391FOk/8C2a6XM4MwZAAPRygqGI66TeDkwFSS/osf+UF7TIR+azyCO0PAPwoSBjm3ZjUD8RmP5QHMBptgfEyeJzEfnI20RvNwxdnmSQQHIybWENyLEMhhmzaKcINoRkQonI9P30HDJLm/1otFRKt7g+1r7V03C6UlPExc0aCxWYzNaYqt5BW2SfBMr8W7hDu40ODOL4+jntANYX2tTt8RYK0kNLbwMOMWFCcgEJjLOMUv640Og2hHemM/s9xXlSofM2qkTx7HZRqhsollsraqkaZOYT0ES5OaTGNHtAs0xdxwmDtmu2t3UBC8F2FgN8wAUYOQAgRJbVgOt9OI53k0CVZrCMJ7qhoaBEhBqEIdK83gQFAiF+qxW1yKm5gvYCHksioxDNDyG7ZIigM8QfExBDgP8iTsLYjOyjKgARFfxrYj8RC+dS+TSwgOrpLlMpW0zIgNMDYszNmHTuISwCJKICubMAmh+hFpDykqsbgAhshxBkukNjiZhRbdDitPsBFsjf8zcVNoNRwNLZlSpQJ960hOwOnX3cHVD/g/f/6qb/+O73rKF3/p0TV1OozZkF1Zx0YLxegaIClsF7NJjGBhYSzzDPJut4OmnNkcXLl4n+k0n6eZJ6LlzDEa5R8jMQQjJBbY2UTsn+e6qdBgt9825QE/wEiQ09HZQ3APgTd10UJ36rqrbW92xbLhR/1fv/d9/+BF//cmrnbjXh4/kEhHDTfYXPXvf+Lfvvud733Uwx+0hcofMHWemLYnl5Z91qRRfVAVTf7Lr/j17/+O7zo4c1O/P4afeNAaw1oxNjNhiB0hcGj3LrK4bobk4ErZ0BPqGAX+ZxMEwgx1Fdc09OKomPkMfmJnfigyr0nY8mYdR36DGmXPZoPgDqZmI6c1UCF2HFwhkZwvBGDtjZzLEgCe2Q2YNxcxNiwB38PB+e0WXPDGo3MIY3g2OVcvsOCfELPwFbIe0GYc3Y7Hw5jKTIKWgmUkA9gmV4kF6JZ/wdrlcsu6H1oCjly2iCcUwCRxRyscuAuhTK0zThMHVCsfcOXBqhV/J4ABuOHhjoHQxZfMmVyetKDOxMmPnGaCNAgAkiOgfLELBgRAXBUhzVqu3CyAhxjihoLQmLyskW90klNaKkNYWvvqmylwRsiHbgEEMDpwnuARSqH24GpgpCg1zsicGR6knIgBdzb9n2ZDNupAhFA4izCyam7G9X7sqQp2/qA9sNIfhHYwVG+CJRTZLYYtGTP5bqgAMH5QiU+Uv2vdTM7VbIFfdfIjI2+ZlaECAQqRvviFvADUNBSSnKLycFBlbmnEmM69kae1DbQC9PP54PI+scbbkGAHw53g6z5bzHGxhQTSrmaeaTkeVEGbKsROftK8QDRg+aZD67B4ZkwgxebSGmGyDuSi1j3CZNN8v92iwQooYkzcChh138BpRS+ERQOfxXm0Cbgxb/de8wwkTMw2I0WokGu052sW0Qo/xvsxIXSIGfBoMBQLwDBcSLFbCSlZgyMfyIuMJ6dyBT6w70CDx5AyT6aEDDFuo47kifgnTjNyRInZBAWQ/HiqKBqV6xA8JA2WlRgVgwTtMSbM2GKkwg5cDrXxV6SPLzIt5+0aiT3J0kqZCiPkG4WnJPqSC6ls6yFBuI3HQgnHAQbwc+Qqn7EFDxRHCJhisAQLRPgNo3X29riizKhC7ENbNr7RJkC6r4+d7CWw/Iihup6fgz+Yq02NDCkkqmQkJSrp+wVCvfYkKZ6xUifz8/7+t913+fY/+MM/ue7mm8mylgk/2gNhzIpc0n0+2AZh22QJw2LODWExq6vUgwbJsUE/gsJxUri6Ri69dMvQ7S7tLidlTsIxpDOhgggxYnT9lc3BUVkkA2mZZa6xzg+3g02fJTIMeFgXUNukbkrP8izIzQaCGbHszkv3vfWdb/mJH/1XP/QjP7609520J+O01OWBe9eJomADj7GnywwZvyN/JkriwegXwyCEkt7hBkgV0YO1WAg0E5PAcTAmVAmPrc7c8r6/eetXfuuLnvDwBx1sDqKEsFVEpLVZVMThRS1FQ0K/tvPZs2e73fTxT3zoA+//8Cc/+qE7775r211ejjvElNfR8aULn7n7jk9+6LaPfPwT0TSfO38I+cZbcgF1yuOSmGupahw3abFf9nDy+z3sllf+9n+/5dxNj3vyUxd41XApKUvrZuHFyMBuSnxxOY0AVIUlH0kjusV4cKVd7zmm2raQhd3iR4g4hyFhZAikx1U/j06KAyM1cRf0EREyDhBmzR0L8sQLmwcB7pBAQCKJzuCqcciKbsgGgzvAu3iufDd4D3ZYFaTDAIDadJ3HQzpwPbJQ+ZZ4KI+SCzKYUESSAoO7oobUgbtIBrRmv8u/Xc2G0pDdiW5Zvut6UcQDNAE0kS2e7ClehpGLCW3cG8sEtpGjFV5GSOroLjQmY1EDH3YPkYUykHb13GL50RyiJw/h7yYn6UwCiEg1Fl0p04FDwcMuSsbDfcEJxARKE18QwUzwSLArQ77X+ycIgBrGqqrIEqEMIcYgWUNneJcg4CMJ5DHAl04b3srsQk1qY8hEvsGvxMME4RCk/OCh8jMuIUWTXgYDCNuyZdxxbyDf4NEQQ+s1ApntUTyIvzL68FTVr9cAFnxgs5vfgZQbwBB8UhDjQps+LGUoqpofumxFgiSekvzz0xJF+DbdCOCt4fQQYIMR32c8tnyRlIJXPMMzXIF0iVM4LpOw7mnWXCbDkYUTyHBggxTCCSUyZOHqiGksdhqXpII1CiimEToD7FqOY0rMEMIJFWRqI1/FOjK7xeZ2TrMWqKgxpJm8W9beHh8P7YWlH4bL95q5pD2RvW/7Ak+y25xZFL5AMd4B0WnfjvM94zG3v6O9fHIyb7GBEnM7aPLwMoR+huma4RVp1Q2kabC5EeUOc1LaBwMKQcJd4PSsBuA4g6mjftd9PUuxa5HV3NtBD2/JM/erlp5FMhOmcHZoByrFX/g/Ia4Ft0FvCFLoDEBmYFOdNIhOip6skJxxGP/tz/70zTfdEhzE0jo5ID7um4Maz1MniN/22U99/XO+9pGPeXy/vXxYH3I7c7SZe1qcwVxB5oNyM/RdsDL3mM8Gz5lMwNXx0EaOwLAjnHYFmKBh0kXcR9ZMmqA5eRa+b4kk8GE/Fnzw5CiqfOOhC4SBnvVjXhGPQHEyf38AH0tqUClOPMPw+Ph42l+5cuHeed0vw24ie9dzMEXI45iWHtwPBMA11n43Tm23vzz2J8v+yr69j0CJ5mOiX0pyWrTkHXCwccAYktJ37ECQsEkQBityVAzfzZTud5Gyz0lxUMc4HClJVQ6eCGHfgOcYklrC3q3SkESEdkVXRyXXzLJvoWTIwoHinuKlfSJ4MT4+Dh1wGpMvoE0cGK/tPS3BiIoRlOI2jui5lpKQOOn21pUKFwXAH0/RRYUHdeUKFX8zASVdG4BoIl5oAsw8q8t5CU92Yw2DE7PkZs0TwxBjAYyQzkjc8BcyCZye58I7ASJuCmlBgoBRcNHAxMA8fgRNR/vGEggbvg/wdQNZbYNGCL5oUMvwxh7BI1pFHs5oTeDzH2NFkUY1WeSFmsqHZ19jyjgFO+HfRAMTQMTYJmaJvk/fPS8zlIxlfW+Sm4DVoYzL7TBJyzdkHBAum3jCCjxWbT5oIQZ4hitrhoAKvmliYzwRO4wHfNX0ISslfh5TAM0NFXikxxd72xsle9zKshXPwwF84ywPctWAaZJNoElL956bKZsC3eLdxdvcuADMw5UFQTklOjYncQ8L95SVgiXYxjBbldew+eoYKDZUFZNx0YARWSLBS0kMbK/CN61NWJfAKXAqZEBUq0u8CD8SLBATnyNE3Bi3RJkoGYPEEJEnLAzNyx7Lst/3pNt286OuEIw1IgsfHl2sZJO0Gzu8tSpLxoLG2n6oD+tw6K1Zg9xmHZu86AEFuQ4mouFZGO+EM6M3nMDGQuBQIWqWMiyGbjkTe0EdCJ0JkxAQgk+HDl1x47Ycx/QQC0BxfdtmZWndCGYCDhjNAqcPhyQKaNoSCBAELIVwpyU/AaxJ17t9e+b8GUCTG4ITDBWwR16m0KoAZbvF7FS+ko15KDRTRm6iizVzW+s4k93COGRwEpAZpeBf4d1eUDeGYOUJYXvmcZ2XgHXX9nXloeLIjLRwHScMiZtCiKd2BHcxvdVz7JnmUqQNcYrsJM0q1+Zt0cUjlhqvWweMmMlh8fhpN7Qgq1fKrbBjq1/T2GHnaBlCXhcHY2/gIabC9Ma4ODh7/Qfe8pbHPO3vPPGJj7vh3HVwrDiZ03o92Y1nNlflpH/bbiDuraRqex9aE5WRiB3aM/qemGBbZhsiCBzMNMd9LQPpGWIZlgFzIv8Fc9q+PWwakl4PIWu70R42YNK9rv1xd3hA9u7LgBAFAXLG/zxXeSWkQiWSvPmz1/7pX/yv//n053zt7p7PhTo4HDSus2vyTXG/G+539uYbrr7h/HwCsyCQDGnSpDX23E3Z/nBuEOQHP/juBz74AW9807tJSq6c3FPWkLNxGZI5tg2b2I8NTN1A9kK+LyWVvaFgMEHnZ54WlV1Cs80KHxxmjzy3JAdX60JdDwDDkAJIw61OOa0sFcACl8ceW7dUkKxQC8wYmNC8sXFXoIhroCqDGor6QNQJhnzKCLE8nouHcqv91GXYBwp12aZABbtuqCoLzFgalj+4sEws8ukQNf6O18Hl8Ti7aRB6AbhDC8hULe/wb2iKXDeKj7c7zBKnt3wC9+UZ2Erky1xBi2ly/zPfNb5BhspGbo+owK7VHRxyvCjru71H36fuSsAjlZjrSS6akNAs8Qi4hxv6O9S8bK0f+j0MA2DifmCJyEeES0l+XOK2BMVDPcWgXFJ+iJ/zcwkAjFXaHmclighNQAtEGRhhPkLXBP8wE2CqxG+PGoBPE+9lt0gNbenNWBr/BRqWCB7LV6EIFXzLagsAtI6hmxcwgh3gcVyfJiQYE+qLcVybuAFjUlOooSAcsm6+AqxYZCc0ojICBVEI+RDG+Jq/GXMbOm6wM3OPonMTtW8OBq2wSUs54OSa5qXVHxjr5rBud12dlJMrfIuJBGHKrMA7WIODpiWeo4HjyBGs62WTKT3BB0B215LnvndyizUCiA5MLvA7iAbPw3iITXbALQ3kFeEjTa5zt3McDg4Hrbk7AaiA5ZthkdsgTRLJwN61Q/tURDf+b05kV2C/qet2vyeGI4rQ6gKX50HGHOM+43OvzIg0+Ja+1895jTy5wOaoUNmzuaa0zmxnEJcRBaLQh22WIBAaKmPbudEIEQ/BGiJDzO5zIMu5eOgPxkEIc9K292VTOF5RCMeEdF2LBbg2cQYDYURyu97VDodJALETngBhNVYH4w4wijk06NjxR3KC42M8xbjauqxCyeNdjSHCh3PSIVuiqARIfglgKtmFawiSwbAUIQy1sJ1wJuFAl2QG5glZhQ+A8GLD5Dtt4HeiybLkLu3ME/KIpqYiPSDOuVHT3oJYBCntmjuOztyYpfVP/st/8bMv/9n7P/jhZ6+5JvcA74H8meQvcRWLkDpVFXCX20bVr/lB1M1jnRy2465KyiSr2vZy3fgSzGQt4moZTnZVc4BNxm72SdqT4eyZw30H2K35gtlcSeozQD2qS0nIoOLrRDxANX2n55FI8EdZbLS1Jds05eW7L374I+/5xZf94je96CXTycVdf59cVTMkpCdjto+iM0nakrONgwQXo8kKVGyNhRxrXjtUDfcAsgjgRZ47DSRbgNPACHiwn3ft2ZsetN9u7/+IW6+7+pb7PfCWZY+1THldnFzeoozDTbzbZ4e+6gq7Xj728U987PZ7H/agG1/8ghd+xfOf+6CHPa72DaQmNFEXDY3v+Ljvrs/9j9/7g9//o9996zvff/9bbrju+lsOryrnMWm3Pa7Q91fq5ihLhj2xKh6PyvLCfdMb3vH6D73vnQ9/1BdduuODeXHOVLZImjj16AGLC/gfubZMHEcubHZrQRIQDa7lEU6YK9pH0CC97RuIv+hnT23oupavldIt6DDmJSXDqgcPc+yr+sAqpwUaco9wrpzOCJFzO6EHh/Ax2sAzJ3N4DNJ6rjtqc76HIrb9ts4rGSasvpvKjS/TIFaSUIYOuHi32/vSWBQG77fvw0WvHp9yqysGGzG2nnSOOKUN4A1MFm4FizEmwpgZOI6JP9Z1QwQFNwA6kNmqNFFvgJ0yaSIeUC3tgxhYNXbbQN6Nth/iHLN+ivhcpRn2BFkmBuMwUSCTYdaAC2ARmLKtuDxy2LfACLJv6mq732NJJvlF5lEUaUTYJeN3x+J+wOJyj6kiNMLGSFHcu+ECD9/g32k+uMeKiYGNsDg3hcGccwYAoVvM7sAG0+JpSascrkesI09ikgAa3pdGxGgrcTPDt/5m4iI1B5+K8JJQsz+XnfkKeYNHsXM3GGeZtl1ryso0kExYSrHuPHRAAjzA+NsUSw+fnKqmIl+XlSCCNQbwXSyXangvJkdAQoYiXpTvu5OmPiKWAZUk2MRqnEhyiGZJa8ORPgDXfmirvByZnKvTRnc8xbSsshS3AINwktqyDjoFM0kgcnLplDuMxJd2aOvN4W67PahqexhmT1SEEiBIZg8+T2Apf8uTaDdmddqtXcY/LNBbkZ9FX5MMAAi4LdeDZe6E+zLD/ewcgQjz0x6OhwHxCB6aDVvIBMkI7KLFoAlvMl3cJYKfu+Ag3yCsJwB2WefTfrfLII5pOMIIxsXDcMCsT5ZyYpxQkHEl9sHhZfVxclj4nqylSOY2LCsycTiQTSTEDw+aRG7k7aQbzQa63hP8SD6kD5hKNNdZQWqHUanT3RCVhB60sm+uubG7tLv1EQ+F6B42h2mZtISMdSqbA1PZcQJRq+jg1X/5ml/91f/ywq/71ns+/ZGjqw7XdFxhEkbDoa6O2u1J2VQEUJhikWVt1xk8sS4yMDKafsyqbLXnBQPPiaEktmgWPjzNfZln0Hq7gJd5t99BqnFtNJgXRbVkI6JgDnZwI+0m8X0hpAlF3E9RjWPCWrGwA1P5AUqEQEtSoagpip7IMMyQ1T4fkiEb8hmwx8V8073K7sa4rpP2eFuUG9wZc8WTkzGusnQXzWVaLWOHwqooH63oRFkFSMfD2M7EoKWvD5txhMykUzfCfrupheCjcJAnTgkTVn2qPGunvik24Al2Za0hTj0MlR9CSMqC/wQ6NIh5UT6TZJsG4AROGh4x8jCoAUAEFMIUIcC+zWMuC8+BsvgiWYPUwtjhFSbrZs09CYgwBXLiezbk7ntXnkjzB+s+liTIDkoP4cZAIH4uLklI+3FvD4v98eYY5s+MPC5T7gDUVHkNVkIe0nCCEtwbIxEqhRNDAlEWPMF2Gdbn61alxe4EeI0irHPxXRaiBTkKjm8DoNsV+yKzFRpvkZ9YzHXl0EoS6RwgZFcgVAvkgqsyOMYEx5C1ip8kDPijZGfZhFeekQeV4ZQVpo8AMWRCAV8OFQPfgupgRzIyFwuNb6A3AAQTJhZwe1xm8jA1cIcwgFjLtJAbh/MKFqOWuRU/J5uztAhlyzyqwopPOEAQZbl0xPNMyolWpH5uodX4mBdhFf8lvOK4vYu3jJAMwkoNLM8F7yn90R/9IfuJiaA+Ea5MyIHoTu7qh6+QJ1tq4elMxqUSwBBpeXPzpt5WBOMr84XaS1uIrZCAcdrLEXnOQoweSbP5BsGpLgpcdh6HQGQtr1vHQb3t4AvqCJzGA12B22ZZYTFs8swqngi/smZMMge9tdgAKo0o3iIRSiPGolKptmozz4HNYXmhjq/vmUFxoe7BFIiuTBPpYAIQXyyHQKAirZuT52NeJA6u9wLTIa65qB7SjYgJmgbbkct9FfYAtmIh8pMUEkCEaKoSlkB+4EksISF03WohQjBaHmV/WTixwlf5EvYwlN62dhLCkFN5VFAvkJsuSuVdJXHl1BojkgVXRTpMNbRDW5LQ/EIu6fx1b4SgLTpm5oLdRSjCbSa2Q522LPkWD6+2BYH7m5IXREq7wTR3mE4OFQQm7Df2WGUskVlapODOOs8KtdVImZO1UT4gFHkGCj83BY885iAcPMZj8J/Ts4GZwII3g5ZVCcoslQs7UWlHj6kjRnh4zbXHu+2TnvSE+z3wwddce23b7Tc1Yyb3Y86Meu77fdM0wCQMpmvbw6ND7tDtBmL+2LV52RjGZ/5PnIBYrcTDduwrBlc0BI68qpjvru0ON2cEGyKm/dHT0HcJVD1ZMBsif1GXe5JVZBX7Dl050DRUVdXtXJ9BM/Wm2g+7t73xHS/5rn8UL/uTYSD4YALVuXO/8ou//D9f88ePfcKjeNo6tWXJdyMSNUaJ+uqo6lsYz3rrQ+7/hre8cZ66pz/zOccn92XjDC8jVBFUzCOnfZxtumk3t75FknSB0UI3rNHAY+10s5KBSWNf4AtsErywek0I7Cz541ZGR5f+YjvStZGwlhcyeGt0vuAQiJam+qoOt/7y5IUEyYqHaSqOgdcBwKSaHX/nS2HxEwAAigmA4WUrqbzfTNJFsoE5cBMLnDIrwMooy81dBIs9mwJN8WwoyDqNB2QzTMiiUhI2FEBMmXELNiB58R6/1aJ8JGapjc+hxAicCUmhMB/Bujp3rlndAf1skrcCs4z2Aa2WyblX2+pNxDZXwHxHI/TAJASmAVos/fj5jhGwDlRkSgpXN+cyshSPtZDMMwo9CxXis1o10Q4043GIdWJOeJBeyof8y3eecT816O3gv3wZ6TJC/EvAskCAE4JsKAYNplgacaogouQenQCfJnh4/4BaPpt72QDFlYReEM03O5ozwLOJT/NeUJaNE/DyDiS3PGRLDs+FNhoAbCg2K2eUhCluxS0tvy+hDScnNgP5tp7NLs7IJcEiHdncxxzEoAiUSyQSaGQC3yIKcoG45KoR13AxgnQzI8NdCATWHZivFNMdoaReAAdeGofzKVzQxoiwapQFfua2cKJG5g588CB3K3AfURk7LKI8L5U5rCZsZACF0R4/wkh4NF/C2PhAwdnTodxwLERtVPdNBSW0FVREv2VeuXSBzEB8lIWnkJjxX6xN1JRBYoMlf/HOahwQJklgLoYu2xt1K1IpUJQphwUcpKSzSCqISyjVG4Jy3grB1nXJHZhgLnLaPsbNUAvExkMqwdyCyB9amWwmYeDQuNCEaMie9ts9oMbE+Sp3lnIvg6Uv/kYe4pp1KNk4EKTHBJhNWNYnQSVwWNIlzlqHBUxcGS7wCFeQrQqqBEAZx0YYkOGej3zHD/RnHlDN7mSLeTC7U4vMc99jCmGFlIc1Ce8QkfIgA7Jfc4UoGj2FEWH4HACEQfCLSJKutvz6Hpnhqc9+3oMedPMrfvXXqrlrzt0wTVfy+GAF3kA9szQQkJzUJoG8dJt2mR60nmMdNU1NvlcwfS1GmjF5qmnakKdp5yD8Umwq8oeh64CgKF0ABKAnO8i5o6+7tf6c7MYevGvhBkm6cd274JMy3hxenbz3Pe++8+57X/Mnv/ecr/j6YbcbunvitEjhLFESXjdN6oagXFUitGW5dTQIRuryDDYkP5HEkEpqYQgNxt9huVZIERi2BA6mycHZ81GUP/eZz7q8Hx/2kIfYc7GJqzVpl+nckU2pBB+Umpbxpal/2zv+ZnPm8H/+11/6yZ/5hac8/RnXnr82j1uyuLUbpvU4Xtpkd4wdNYfnv+hLn/hNL/qOb/66573rb/72T//iT4mMV193S0liFQ0oYoin7ZV9vSnGMYI1nyXSre1//b1Xff8//J6sObv2JyXRAVfIkzps8wRNLP8kubvINQCZCZZABO080cbSIUrhB+6ihWox4Xgeu4nMEUfBsEL8SkDxwBCs1BJHzGK0PkwP7MBu7YwD4kn9uPPuZF9WrjnLQWy6sfRPyLIJMsb4MW53tQDn7i+zkAJE4FAyFjz+dBRwEhvprSoZUrkP1EYiic/iggGBIQxYK15GzsvzGR83waTMssyVIhel4C2kH4B2WIOBKiRxsRp17QRk7rkr0zxHns6Dw6KmOR5xhOEw1kyMtJSPs7jV2k2lyJDIy5wADXxv5icQToANEOA7RFFXd/F0+9ZOMc8SNPHDkeeMB9KCM/ItGHcE19nDsQmdci5+EXpSc29BUkAoYVWBvgGQuDMgzG1JzMgTyPTSwBgxXCYbYgTTUy1I2zzA9hZ5kWEMUyDUxjNSgplB1JkOwoG945FdRw7p/kkPI7L70hU7kARgJJ1DxQZds49iHj0/lHTbpmyLZng988AgfB7/t78nxFbLDanbAdARAOmRq47C581ktsI4gkXLEG8LXpZzMBcbFX0ZNloebVcU6YFmszNzSGUFqLr7Ci5i77N6Rzo82UgFvudFv98RxOw1C4RB5hNZUCIXJevCRAju4LtnMcQwxwrCC0JDyYAbd08WBZSI4bmK7CtoUo2WnwBc5DrVQVlYhI4LDZAbYy1pHdI2M0ouP1UDZoIwZPVYmn4EenbkulZvPH4rbAx3C/Y0VXU5Dq182Ow3OAX+aWKf1r67gHgacRkRypwk7K8ZhoF4exo5HawrCUyUtAi7XAuIvP1BQ9XU1g7xUwDUdEOTmou1mhH4WBxs9t3wH37xF6+/9pqm3sAol2mX5Q2mx/RVaOuxFBfvufC8v/esRz3qUcOVi4c1UZUE0MNQigZSPBakkC5Y2ukFM3QQWLv78Y3QmDoRBGkx1HBorwkjZkzuXtY1nxIxMDlcBtXZ+m/WamcUcUqKCHjAqrBFbUmNI9Z2GEgI0rRiNgjMemVeEaDlDYh0Iujku3UobWeHODKcuKqImzMmKREM28Jw3aLc4ANKVIwCFtIeVmwLSdqZ3qZj4uZgLGoCueYpE2GwTwSFZZISISK3TUgtErK2sDAzucoLwMKMIMaGNjNFPCQcJC+lH+uy0kDg4PiPu8f8lj7rw0F7gRq7V6LwBJNiLRCv4rbMmAgdh+WeceiQDG4fvuu5kKO9PNZ885gkhQRQvoU98F1myt2qLHXHrnSSJ3Afi+PcHlol10VUgYHzPTOI8Hvfd9BXTBpcQQ78B7EycwkcWsFQiZ5hH7pahgBh3zk8MpwwiO2DQWHze8VN8E4zKPgqUyPfRNTgpvzNtiMcHc5MYELhGCtCk8o6P5x0TfostmaEK2LHZkWijILh5kQA7g6xwAD4LgJB5pJEIwhZijxK9PFdGbNOg4h9wFqqXDe8S/ls4USvrqTLe2M4poHPrTjAPvwAX3c9ECm4Qcr0hG8ge7vL0UmUwXgdnJYnGZYPYx4j2S23yVxLDwUC0nbYLHhHtjRMYfEAgU5plA7LUCCwf/lDP+AIdfxYGo0xFaVByzc4tK4WhODCg5kPuJrmpieFPfZMN3QOmY+t/bR3RZgL0Dm8gHkwMEIwNmsvG7JPwx5xnsUE/YXcDB0ArrmDoRvDk5qi5jUmi8U4rChxeSTT1WUwYzyVf2PCWHYAj9AwiS/IA0R54efzmuNau6NFe57LFA0eeD7QZiB1uAwDJSgrbZfrNBRUgziJaigJX+QSqOGAUSul0stQmnIjKYLIJ5GLq/iDVSHCp0gJDLk1YnFFF5U05DDaiQ9A9GPr/v/PBx1bea1LoUvGwA2FmDzD4YmIIcdBmFidfku6qxVr9ECGeictZ/R6L+CsVfKL2wKGqA0TLMQGdLb4BiJMLpB1Wxj4hfj5HA3jCcyJsIflohU04irWAgQwA6IT2g8JoUfPF4Q3U1BsagV98FcZHrJUGaqVcUlK8E8iHF/nEeiyLCq5AiZN3gwtwRRcFHJwdVXi8PFq600ZlVxQn7sKc3zuV375dpwf+chHjFd2hNh1TLrYAyRs3+3suZJpE4+anEEgS6ATGWJmrtm4RuRmzk29AeIB+G5HklwM47zb7gAjbOygYkgAEzGSjMvtacxUbMrN1phK54Jh3ZDLIRTwo6pIp1w0sa9v1M6irF/mm2665S1vfcvXPPdZNz7g4dOun3heRdi+5hW/+O/e9dcfOLzqasaRlweWz7KiicrRExu4w5IdITYIxHrzrTf/3n/7b9/2/K+5/v4PjdYtohxgvIQUkYAZd6inrmv+RG8SP3QLKIEpvtKVJHApjGvIHP8QL1D4OPe+7ULdQOxzYieOs915DiUfgqrMyPe7uz/f6gQf4RF2ANtJJDyV1iYVBNESI8BYQJNNVVm7DDkzHtD2s7VpHcJhgNJ8UXOAeppuWcNy5YFEBS9D60CiDghDtLqCxWpvec6fgZfxdeOHa2Kh7xr3EWLFApMEb4SRGW50DADIvkF+zr9xVZPVQq35uodQ1AAmud4y6RKq/vCn8N6lZYEMcQu8B+sfpqnvegxmXH2LigMLuA8sQSjLpuRGpJQMIJBJsxwcHicj5ViXgUdzOWhhsLGwYAQgHIckdEWbhgCRNOp7psB40qnrwERrvfwKE+BzuwCMxwxXH2bQFr6sUwBBKh398yxLt7inDgd1JMeBIvEVHgGX7fjC4EvfICJO0ycnBpcQEY15iBoHATrC9mmwReGWVdYLmwzD4eDUSjq045pv2zWGKQA84ZUC0HHiUXgBPAbMU7Cf8LJSGzoIuUJCQBXXAwEuS9jSSvSN/EsLf9gectRChEqLKdiGi6uMVnkJSYyWWSFhp8K8RGL0iSTETNvRTy3Gkbg+YlA1AQjszV28IL70ifugDt9JxKBhQogBwxaqrO5Y58UIjA5Ky/PCNAH+jVkb4AQD7sE1CBxA02Q1ejIZjJo8CpnzhAzv0DXsEkogYehboiBxDqgYkDxok+yewZgdnXI67uLBVtiTqY6N3ygCDzo1+8mXs+qFgS8kQ9+iF4wEY8PooEOZdcMScfm+EBtpJTVMjC8xUz4/TS55fsi13A1jNwoeb20XPzXXYkhcawCSmblogU2P4UWtJEjEMoTFIy1H4dFoB75VFm3f+YIYJ+HXnfLnQ7rRaB76wV0qcezW+lTHzCvV5LhQq5VEd11qlpA86YwitsvDFbMveOyXfPNXf9UrfvN37r3vnpsf+MC1g/TxHSIz4gTLbRoijUIa9bju221RNoQnAcdZANooMyk37vU4qA0BntIyWA1DCHM4RKypm24cQXg39adZVYBK9scOcQ+RIVef4n225r7ouYyKqiZwvuZP/uL+t9783re//QEPfUK3u20lWKudMgF+mawmGxVksNYgEGtE/iy3xDnsorBJmUuI9hgE3uox9rKk0VPAGLVsRR8kaYsODn/1P7/81373lV/6lC8DeXH7wZ4ZcTCbsyuX7quLqDk6/+mPf+pdf/03//5f//Bvv/K3b3ngQ6O+Pbl8cdrfPV3s13SPOsbdDssDUfu4W+wxvYAJXHfrrd/4jd/02Ec/5o9e9ft3fvaTZ6+/bllIbxqklMCZCMu7jmxnt+5vuPHmD/3tB467S1/xd76qXy5P4CTEACJOOlQX7dBtyhJzhapqxqGOYx3EfBvFrm6ymMfMc5dQG24k7JPY8kPYGnZUlkQZMUhwCxFOZ4GIghfQ1oBh/I/ke3ZXD0GKm0tugBLsTHDzPLXWnAORmlwKEDAtKwMemUkOE2E2gepD09wRrJeVRUjSHBKhg+emPM2Rm8GBOCFP8XiyEYGT9IIlYbGNp4NCKZa2DhZ3pJLGaZ4IToCHYV3XZ8H+icj4uFgHuREUSbPD3iicCYQNFFbU5UEYpifx4rAyGSGLfzME46NLcUwVBJCIWAhhPHIrRgWcIyCYnh8JdYmLPDY/ZnYagl+unMgcDDX8OMjdDoyxc6mLZ6fpbt+HCk+AWDduGHwROtPUtRe5H9hiLsdcjcEuDaBoZCbj1Pv50Nwm19QZSCLNCzdEqaRkYztAxwmUZHpgnQrkcwaESfvGWzk1fJBYZk+Br8tEaWAKCU84dEdSu+67PfkzUkEvgrPwaqTQu2K0POPjjFwBBfg2jhKhkLFKc93I4TMJAVxtkuwahoIOhVcstigVX1JyY8mhwUibZEJqFdGYl4KRMwCISgFq2xDg/5iHlRUm6xuXDR7rAJ5wXwLj6bmNoUYJ0/Z1JXzWT26KKeGL0dyH3kwwBxSVTQPCErL8+PIxCTX0j7zOoRjTlqos+wW+aouxGXE012UjKhsgNSeTmnCAA8/hWYgZ6bZjSyqh0TKyAfjVaN3nzk0JdwZ64x0zwnRtaIBvMz7JQ+K722xbw98bD7MEBRCzO4VxYUI8io2GfU/ebCGSEeWMLsdjGWfd2M33cz/3shtuuBm1D2Nnx4CBAeFbd0rWujiMPvnpTz3vy7/i4V/whfPuPoRFmpl66DKGgJgBTHciaVGhEd4wo07RjTvZMXCiDeJDvCOYPkahe87HtF3vKajMWoobtvYQ44Ye/UyDawkTUYrk2cwNU0fhq694i5LN4YbAPMy+B2ocxjzNof8H9YGatbWIVGjCpX1KOL4HA4ABB4tmrLLxqimJA2gsqbJQubDLw5dlQKJCDYrICdZC3dcp6eeOmAPcCGQxHADbM4cKC0U4n44PfGHBp9wsh0eNg1yRyJmXA9ko/JbwxyyiuYLzmwSJkZMehNtbjsCTwA2GEY7NxZ74Ff7DoEa9REQNeYTTWNwTE3op5gIt26SaYL0ezzKNqBxk0HXwNxHZzJpU1LVFHAVj5md6rQQO8CG2AylQKBF0WTyNSyaDzyFz+Y1po/zfM2cATu5KVsPgiOC4HW5hk7vLSX5FG18AanJjiArfg7Tif2k/7KWazDaN0A9oEQIIOBD4mGcs1hA1TBf5Y/9M3ELNKUaBCfjfqRdjOhAAuB6qwrW4gCm5mgbISpX8w/UcyY/gLF6qJxMxW7hHApupt81BYxfOFkgr1IcTMyQiBTk1PIaBJv3Ue2ReOMgUCXEBPz7tw4CB8ziPbiQmmjKTKhsqQ60+JiSSSjIJq3IjMkHssuIOOh4yPKEPLWqUGALAZYy1wJ3VczSkP/ajPzT0FghkXiFqMnRmwZcx4TUXFwK9ntz3QqrpcQ+wW1NTbqxj9D2Blr9YsDFxJFwFIAowRDaFoyIyvMWGD2/NKBNoOsBC/gDYCfc4NmR8JJ/FIfnmio9qluRd7gax+ofHugoNuyIzdOXbhXjNVMszmUD2zEQpM1JXYjFl3BHHNLQyWuslgaIhY9/GwY+soROEwhDt6eES9YNj1J5zgYEwIT4I8SPsOztVkIwE88mcIJk63AyJKWBPThUGDIr6FMakrXMPqMnUDaWvAY/yMq/CqRAaHncz1BGTPLBQl4D6m4mJZiIKz83LcWyZgtEshU5LbkP649Bk275vy5u4buTwJu7sKhjwIrVmaMwX/doLh5ImPQo40JSxMx4aYmY0DL0NcE52RkZMS9l5suNMVACMgBZGMHmUB3c3LQQsiOuSmDBn5YkHE6rs9yXJ1dYnX5hn6TQnUcFcVzwcRjggOqIftzGlLBryro44k4+bo6t+6zd/5T/9wq8+4QsfawnRIOlR8Ulayd+TBfDeHDYeF8g0x8F30ACj2NUAIhvsdMU023UnBdYZRW27h3sgMmhXP80HG99bfNx2dV4GE4jzHPhP8qbCJ8FZhAjbxrDIMgjM0zhUFvLgZYg2bs6fGVsyn2bxPJD4TH14ct8df/P+937rC78DIul5LTh/Vv39F7zgGX/3yb/7O7/96Q9+BiVcff7I9mF8t3PiZIEEZATezTu8Fyby2//9D77nu78X4xt2oZlzmmCw4AeBSwB1BRWYm0LXvFN0wQlpIGvMkyBjfZowQ2pjsx5+xq1kaSKTxyoCnEyqLKt5GPCNKqvMGVEZqgE5sG1iGNgwGKHQjFKQKTJpsMEDg+uylqGHrYgEZ1yMTxYGChkqLLyHUqpOwniQDG6JUWHAaVx6aIeFy0nALPD9qSyxYKwGq5Vwh6dgGlL83IPfGBu3YxSqHAxVpWFxh2FhYTI2HCEIITwMBiZ2QRCh7EnoE8bAe2zvlKW5rO4mU8RlUwk8e3TtiLxMrzLC8jCfKGl3jSacfwQh0ouUFA/hp9izhFsM8vVnZHk5EQKAcHkEUJHzB5iwnGgs5k4hpWcmiBHWyF3AT54pLsva+SGih8e4IwzzZhygNlNBOR1ZIjCCMpdg7tzEYm6uoYOaJOdQEXn24lixjEI2ZqhifO6t40Jc2QOD+BBLASRRNgLne9KziXxDfXELI7Yj8DKzFHN4Ul/uBvWRbzEBDzuwrINBBPML4sFe8CIuE+eEAcTAf91TLI2UtYoOJri+NTLXSORJBgL5GITMY78tiEAPmYbCV4BcPtsLKX0hu0BRLlQyAG4KxhBneBZaFswl8tIOJMFwrNNiWkgM5k0Y0hGYGajga4OltVEEFJgkqroQUVJPxAScGa9ihhzXtXTLHDJEGjkR/wUurCm652JwM4tM1+witqcgwircNiVqkfojyULSAJ2YJk9ycgFrRcyR8zU5mnDxICLrUWgFTYiZ03IaJfkFiPMx3yOeh9ws9XQJSw12kqJl8BqByJfMeSXfWVR6nL0q4L4YorV4fqhozEiIur5BmbBFAIMfw9oRIrMUNiyLMciQDQcVEzSndQz5C5bLY9ewtAKjWscFwmrjEqpAjpo1xMZGA9Q3IbEsCi84M1dLASfkwOMFMN3IXouiqYlzuopbZqph7Ku6WNr+ZHvlmlsf/F3f+S3vePObXvea1153/Q1nzm12x7umBhEbIsu8H3jAMu7TukbmRYVUkR/jwN1gE91mU+ChTBNevD12Nb9CU8A9+RLsOYJltgy2rOKBaWjVh7v98fa4r5wcOWAdj0UbL82ZNF/yT37803/9jr/+zn/wf7361a+OmoP9XZ8u03oyBLgHFkOdPSQjJntACOQBFYIYLB+7+zACYz0qFq3h2gPBmrHiO6RSri+B6bDPDroHpO36/ZlrbmZGX/nMZzzuC58ae4TB1IHDRKkpLcu6i6Lq/BHaetc73nn58n0fed+7nvVVz4/77tKlu4aT4+Ygn/o+qaqlyeIunQvbl1yYJ5Eay+ToIOovtMf3ZUv7qMc96R/9wxe+6o//8G8/8Mn733x/MCyd827uURZkEpfcFOVxf+Hma2/541f/4Yte9MKrrr123/bwKXgA8rd2B/ELCUpdbgAkqMt2t8VICGvMC2vosWFjFWQJfoYR62tmA0CBx0Dm7eCVKCvxzALiINmEp+vyXcbDGLBX25DN56f9EM77yGWVgQCHMykIRpLCDFuKQm3aBFgTDi33GK3ZFK4vRgMo9qpr1aQfMm3Eo5clvvKJ6MBIDYVSbJzFTZwuwFpskhWTZZUFVBuwkAGROUh2RHHgTifmsaMHpoTDerEwWJoYaHuRq1WAE7DFAAPEfZ7j4njCFKEe58Sr+R43xFDAVURr4iSVtxiStmOH74ArriggVmS3CkdIFXIg4IgFvs3Dzne+i0Dw6cCCSENwf74ga5GT8308Gxm6PVnfh/uROIBLAzk3ASW3MGuUSqX2CNGOUfM7piF8SapPS/MOXFoK0iEXsl+gnGvc/DdnacVkQEsCFs8Av4hC6gUXdrOpb3oCIhkUSS/KNT9e4qFrCzwz9g2SHqIP+PGYSNt25iqf/0Wk98YA0CQke9waG8IQEJwZBzHAqOh7mjEM30jN4Kz9YQjoH1n4/9CMI3ENCQSyRuRgMKiVFVZ5AHjGajw34BLkPEu7YJAkLUxfnRJZksLMDtqW2etEXG3KBhxFx5XHolkWNLSFtaOxHw6gzQaDZHDrgxHVtIccF0dC+GGbCZ7RnDkkaA34BISeZ2NS2DPyJLcw4JEB8/AcRB+sF1REGcNlOInd9ZWVMdoQGswGgQ9IXo0bNfAyLIG7cVdghi8sZVl0e66JkfM0iVqtr7y0mRH3LJMieHQwTByEUePT0CXPhOIJ7hvCV4nbdib3UwWDXfqyPjt1+597+S9sDjYHhweb+rBuDohHeZHs2t3QjnnlYSwf+thnvvXrn/OIR33BMOxJ/Lphbxh0Td1QB/W2AdtdiKIHyT1soETWEL9hT3jCnNe4jMYowWPhtEXudhGCYZGAzaCGVoJNELQMdS5YJlDZaSkaCAn2hO0TqXQ2bBXDQKuTy6jNNNgNgOuQaIFI5neIHlQYhwY6JKXCYpCGdSW3RQNcp4fLRFnb+6bIdWCOG+Id9AgjQm2ACa5BFHClkyAIKRJIIvk512B+PASLCWih/1sUYBAauxyNOGv3FR4c6jpcxfREA2ZmoCCTDi9cx8qhMe4btAaJ6RKc55F8HISD5pn82EXFs2F28jLkA3PGihRdGs4GPF3aUTChhoIZmSgzdh5FLok1kYRiZoxZngOOi7lJ5pH/Gn0s9CEgMYzcUlHKGx0aA9dPXSYDQeIpA27zEiBGrfCfyDPmM+FYMASRYj7j0UXmSSnCH/fDUa1IWDySzBNieQJKGS0q80VXOtWforOCtgqVGgM2Bf8pMVGP3UEF5sKGcf7FDBDmGrryJfFWvsMUwqonM8IpLa2DYAFHiIQMePCgOnyUaBu73R+2p0J4eJJIOULMF0Zmz9EDl3EcIw7yBBnwN3SJ4cGM+cWDQ9VMsLVaRUBcXMch4lmgAYeRAPeCgyGbqawhISjJ8xewFaKWfNeCiTst8E5FsIx264r5I2pK/9k/+34IaCUZkpigBCJReCJ8G2FpyhqfB6fDoV2xtmwv716Bu7EnzQQjKpcsmC3PI4725Ki5/HmJ9n27qSscw7qSmfZpZQSxYJ12LWDkRVZpYzwFnIYvM7hFkBKaPUcArgsjxE0KHuAeAayMv9kha2RFBhgIt/UjUpDQEMH9FbpBQ5BarIUwbH7OtYn2oaHrokjMUM/jsSOBDSUzKKg50poMzMrYhXinx/+8TgXZtQWn8ruYjQliWPdz5RZdhRgmFyaumCFgNz3MCdO1RYWRj7ijDTAAvoHHSUWTXYuYHmEYJiP0MQUJUXB5UcmcjeGeBigwzpZxQEpOiwsxSlyUDKrKySQNY8Y5TICfkPoS4cLWNo9B0BXVbYF28PbFMxgCbuh1PIWvYp7kBtpBqN/hht3Yq/x45gY8lEkDSoFmEBdHQGI2KmC5+JXeY96Aw1UEkVy3ydKOWJKnaB6W46ogpnbKuRDr3q6XcT4+OnMOz/2Kr/vqhz/wCQcbX0IMgWfWA4YmxHlXNI+z8CFkJ8Q5ROjZVSg6HEs5k0iQFTMWpo5ky6okpQeZCNJ16fobhKCsVUxakBAOMRkyMK9h+Xv07EZcuup3O8zCd0gVwMSSzIUJlFW0dbvr12yp8sa3aZ49+xfvfNu3v/jFV587v99eruqqm1qw6UEPevT3fdcPPuHLHvGm173xrkt3Hhycz8CJpmSCB8VakH2WkK0a57z2qmvf9t73lsn+y57x92xfckfw2hdL3Mm6FrOmucxqlGvQwH6Qp0Vz+7asOS1rwb89ULn3tRe+qU3IVlQkFdqHO3QODw/IiHCYAiaHLK3NocWo39v1gKvwIViPVJCCYQ5uZAEKGB1Qtz7IsDyzALoic+UJICz0gi8R/Mx1gQj8b7TlxMPJxCA94pRDaOpWDLEY/df47n24Da5mTgQcgQaoEpvgibgc/8FJ4f3gka2naJUEgBnLk+1+sNKB6YeShy6PQYMhEB1QBdF5UpJlw4KHhm5zrBwcxaXM0Amf5KX4pqfQgS1WxHgoA2GOruPpxhgeNi23w2IBG/LrybOjsRaS9VBL1aPwXdLRETapPQsWEjwGBbZBFzocs2jwJj7DENFcNxK3cBZItuSfvwP58C7JGdhkI2RUJAXhhHSWUXFROICIaSF/YQAwYhL8FayUVTA7BoPcgDJ5vmk2mCNkm1MYfjRvOBykCrBaSwC8LD382FF6Y0FQMs6IzfON2MyaiZKFYi1gHhyRD0CIkSiAETGw2LdEGemD088xEd29BDz8lDeL/AwbE83iYXKlXaYtC7CnyOdaJNFWgSCsx8FiBlibW27N+eBmYoroZ3EKK2CCygwt45KuqCsgbddJIgBAg0mYbM6tL+VBFGlW2RqTWk/EAAUIiV8Ydojv6KYGhdyxogSYr0hpTZBJMEA+1FgxALQAGRq60T45o5EBwcAi5hGDrUBgHpbv+SZjli3EJMZQCigUUwJkcBxIQ1PXQhmzQ5YYPePQhrECxuaZ3vIg0E5jQkvYH9ahxxEDyqIexx49w0esaZ1q3DAIB8fZSCxNOGSZmKoCwWBtvCKSMndjEEhi+hfyPR49R1mVlBme7joeFBCxYxXEe5dNkJhea5mYGSJ80kgiDTFA0odJ2P4g/bMdxuoAVqgxIG+dHy4rLyNm8RVuRcTzaAmmD6x5XN44V3WBF4Jw+bTuupPz56/6hm960SPud/bXfv0PPnfPnecPrzt/7ozRb+nzuJlXD4qCaWX5xpbNvcXrkG3mhswAIcjH7eRKZlnzCXfKPQ9n2Z5cOjw4g1fCo4d+2OQV398cZBUUvCSTiNeBIbRnDqo77t2+6y1vPqzrP//zP3rxS743jrvLF28v8g3oHPd4PJoA9wBqmS6Iaf0UPaF1++Pm1iMMtDHgEiBdU5i8ckPDRFCAjfwL2+jatkLVY+1LtuqzL/2Bl7znPZ982CMfjLjwpbNlshuX6rDq28vzEOXz8NEPffro3Nn3/O37rrv+luHknn1/Ulb14bpBcEV85DvHZhg9eFpHS4+qwU5fhABiAynZ+TjaDScn2Zmr/9F3/pM3/uXr3vm2v77+/tdt91fO1tXQzUdHdVNW024AhK4+f/4Td97zt+99x7d883eAjG17UnkMosVtshg4DvrHFYiJmBc2Cj6Qm2kDC3Ak+yDI20lj+Q8D0IwxhS6cEASxMM6YVrsErf2RaGKyprVGKP0S3A2eToAP/Qu6iPme7xVcB4aCh8mQpGb8jGeGxXk+5rY8ecKVMCl+BCogAgYOauLUorZPTIk74BO3hS7zUxyc8XiCLwOxyw8NEhwJGR5shmmEoo4giIVhyDMJMfYtEos/PAZrY7LgANjAhUAxBi8Xxfv8uUvoWDHmKnBYerFSIFjiYiAIgUv+Zb3GvF8gDN93SRFTTnoXesx2GIx1mAABTGyCpJmLkyDJgnE43FViY4YPoeW/lkcVFwYprHBVKJZYjCYMoh0cxTYlzNUMHCnxZMu2MCvitU4sUKIqfsDwVkJbL08gUTT8SC34rww7ioZ9d7Bp9l0ndGI8+x1x1qgelh0gplZzGDwWFS1VgQ/axMozjM7I3vwxBWkNFYtv+wVp+hl647mBSI/g4FzCwiR4gikNi7uVZeRAEPG0C00Z4Z4eGQFGwVMZP9NA4CYmOC93Vxw6B3Oy+I08xXoEQgBCPML/qZ265uo5U0zRVklT69nOemNx0ffaOaPKEUicdMMe+3ALLHrSim1IYVR5UfT7HlzmdkiTn1l5S3x3jVkBZA5Z8xeXUe3dZpxynbISR5geiYACXOC5Gtu05FUl/eVOMhUCXMu8OiiGB1RVo9IgNIe9fzgmTAaUJBcgEntuAEJAjB4yxz2ibBa6l6jCdl2cLIQsSReSxMJCrEFkVUGWAs/hpjkZOTl512E9/CTOprZVs0u5LO1cHh5eGqb/9PJXXH3mXF6AG/GFyxfOHB1euXI5z2HhNVM7qNK77rz9uc9+5qMe84Xt8aX4MCMCuBoYaiglVpW6OSDL7WonMIIOsf3cSA47teIVx9U8W54mN8HFYkyK5Kvw7cyjnRJzFc6cx5tM1ipCz2mstIsWvaKgguzd5Wgu04GLMtTgcKVxj+MAarj00IGgSsO+LWgJLjtj5vi81pGEOIvMyT4K0ocFXReecSNFtkVMaimgc3uhJbiTq0F4hE3B2JV5maUDDBX+Y2iR4GnPVYmmmBdTtzLAd8LCzcC/5d4wJ3dyjVKr0DwSuysvxYxO61bAWnOwwXPxOZwFOpdXpXMJnBwn86AAX7GvQFwGExujuZ+wEexWpLLo74GhsRUO7No9aICVuxVsU3BhjxviWB6zHfIFS70WrkDFZJx7ZEtEAPEAPhMP8Q+0GfBjBs3jmqYQWUI52TIetzuFGQS3WP9lnAHsIWYWegC/ALsiOdkHjuW4kA6oFtJccwHmoUSRPtzydKcqoURlmKqcNtrIw3kawgulTcM0eYu1uXHpx0EtoA6GUVaVcklxKMI3s/AgHqAiFGWIPACL+QhaZuTEC1CRv5W+gB+L9ZxFwQCAwvEXD20A8fFvZgEI4d2ewcKTYMeuDYbkGLVyAb45W4lTZSliZ7arFVARVxW5CAjIE2SZoTs4CZE5U8G4DRuzb4gnu7fOQ9Zbu/3ZsBQXdVAEyIAbZYRBfsxooA/WerHCwRelIxdsyC2R5BIkntxYqWkZcN1TfSpAYoAlA3TmS1UZ3aTzMSI+swCDoiBkdeFRzfhimdfgetuahpKMZmVVFHmdNyAL0/d4PLQJ9ExT23WMmE+4D4Yt6wyHJyFy67YGJELqiN9xGZAtUp8y6qk7bejCcLgaYbkCZCdFQbwjzhf+W1Kk9sBcRul7ECw0o0IAkT9JBfkMKfN1kRy1hFip1yMau3Rjt3XEy/bKToITXkogEeSRsy8OgeUflFAxMmlJlbEZ+eeyRlmC/MDXtGPgyCeETqSJnt10hsjrCuiPfISoBUeI66SyEIXzI1c8AvWb1QYrZzo5odEQXhD2ToNfWEcDEny3LkM098lG913NWGfbEjdR71TXvpwlw+DcpWRMh48h0q6fipWbCYgQMgRVWutyfcb5owj5lukZVsLAtIElGqEG2x5nAAF9uaHt34TkCYFiTXCpgRu5x8ABWh6ai7S45lde8Yrx3vaG+x0REZnpfjdi+yhpmNphHU86W2agzP3Q4wDlwcGVruvHCbAum3IKuS4hs7VWSpDmH6gtrTdYmvMFZuJ1KjaG0XYch47kX7IBhcDr5ENOyCoYoTgus6au6vqQqfIbICVyRx1uiZiHPKp6pDks1505t0nqn/qxn8CskPj+wt633E/z/u5PT+nwrGd+7bve/Z5rzp67cOmepkpTt/2u45JdOenbk7aqp6RCRdFTnvhFP/kzv7C/eOfm/NV9lPQ1xDObClkVhKyMq64fXEbH4AmEBH5+oQywHOl6Ghk42pHZrZhTqMerbexYpwy1gCzpQ5uo6uOu3jiv6orAVhIaXS017QWV8GhJsyEBEwKEsOb8cFOTmYOXsHFcGbWZ9yIq7E9ABx9DDQ5SwpBKCa7rBnyakoswdOv3mBbUCA9A16g83Aq3lPjChzFtYBu00QU8nUcfcJmDMTMqTy6HalTgi05KMOGLI7dEYRCn0GRJ7ujLOInQNUYBfw0H/ocF4Ska+h4pIDZc+fRlMa5UExq4V772fcttMOdw8JkmocYxE7jeafsMT0XQUQIGAWQEKawLWgVcm14aYj0hBbKlKFxO9iAJ7BbgACwxJIbQTsh2GW2sAiqRmC9YIVEnrjj+ZYGmmBdY1l2JqMiXa0yiAsQiWpB/IIzh8ugWvaJLCDwKAQk8nx0yB43jh8iH0ByWJcOGc3SLbyCyUMFkQsh/ANUZAPwtsRgtm+J+xI2h36t6fMAWvNR3l/B1X3Vl6y/TBBRLwiCDY7YQBdBqHSGuUH/yS8xg3Lt1nJuMwyBZwGGtDsBUq9CA7SQBaiSKZfJP7qAqAU0YmwUvJoztMM6k7/bqCDW6fYYHImLLgv6nH4pw+L1Yb2nlNDXTPsj98Yph3y42Bg/umeLrEWzZg12xW2aBtfMVmT5DyGIP2yHKYpMhr/InwK1URSMP0mFOyJ0nkK7UVVMnSza0pDfgdLrf7iRoDDxAJz6CCkwwQ5kaJymLWuhY4771RF+cpq6bEVbg8aWIDsKtSzbkN9birIT201SYazgUaAafTp0MxP6gvJqXTsdlsvvWozojEBV12zdqxMZv9GetwizanVwIJu89p07Fcc1p5ca3lLrvTFQZu6ntW7XvPo+pG+Y9rjEw4JgvDnDsoqry3EzGeo6lPIujAzfXQkYeFvY49J6CBNQxbPcFWgHVyaOqDO+Kzd1aqzZDkkxoIaoCrvADpklczusiT6fLd9+xbC99wwtf+slPfuDvPuNL3vM3b33fe96HTDbN5uB8QubSLi0kap23JIdJuZpeZgVGy935A3Oo04KUzCMdsPTd0J50+3FXFpskLtvPn0sY5cXaRSMReodrYXY7qXyWnkCz/vR1b/jk+9/5r/71j3/0E7c9+lFfet/dn7p81z2bqI5iolI1xVUFb7aNZez6zkbIOSPGSXVseDRbgNNYcPQdyh6XDWSRU5GrkalpHUFsoE6db3bjwdhdOTp/7X333P6rv/n7X/xlj8F6E1LgfL100pV5UiOh6qhuig995DP1YfRX73vDuaPNlXtuW1xfaZB8V5zgSMdjWLZvQbKBgDKO7R4Ac/GhqNepxkaz3QwVr8ord3+KaPCaP/nfD3zozR/46/dftTkkjGLv2PO2uziWU1mf3e3aL37441/3Z2++/aMfrA6botIsCQMB7HG62hZg+8aStu8q4iahCKQStGFclf6AU0eu3plUo2nsPFrRU993u5PtsHe7GT5dFKVrDySV2GUHGklwCAFhmybmu8IbpXomDdzb962BaIQ4vUyPxQ9wzgneiwpgbyAbdE1sHiYLMYwpyZpw0ioYZu0JH8Wq22721YRSJp0GmCBOgD8ZnGgxKQK+7F8uUB5sRSIPR7JhhOljwrIvY91MMgAyhGQJzwmHteOQwxjWaTBWMuLalZph6Ay1+H/kMa5EFqvgzIu5CTOjPS/27wr4/DZIWoIH9kFZY2aek4MRC3iCHRxoZOxbo32aIKUo8vhc7oYm8MTklPpJm0MyhrzcCR7uyjQQGsCZ1XJt4m24AGwExsXT/+99uPzOXCrogQ3+EipaXkqmgrmL5yaTKNBUl/SBOxbkSweV5aEC3hP3XUf0JwACCcWmZLAMEWOBhwM+RQJp6mxagXV4BPPcwR2NljaNepJLno3mEAaybttqSiZBToJH42K4ka8CDINmXlhcnPE9cIEUF/m7ckmo8rALJGA6ALlwRoQv5IiF8Wg5LP+AYCZrP3VGEdegWySL1QPMddOgIQsxsGubmAbImAVxC2ieWAeMB2HgIFM6edQTzK0sqpEwPU9yESs2voUW88MA8UtCGSIgSMkrgRA8djCxnIYQ71B3RmoqvPIHoybfduGhLH1pFKHPHMJ8AYOSy5A3kL1CdaL1oK5DP50GAKrieVeOL0H87AoMxF42BYfBWl2diZLKUynCVgCyIyIrw0AiaC8cqtlh6AyD8U9L189hGWKeWp6NBCwEhC45Rtdskqgk3vRZA1Uvon5vT3qBy8fbk+2ZM+cuXT4myCMBX7Qf5e2S77qYfND8Gwozr0UoH5OlkYnzYechMrnZhkRHa2T+ACMhEb1Hedj5HpAXv8agCdVl4Xo5DK45bMhi2g5mCEIoPzwMy8otWPpSd+QFaOz7DusFiFAfV/hqBSsHvafZpXlvjDavKyrP7NvDasLBNHleQ++yyl0FuCceV5QlaLHbbUEutFSVTWVVSDNgrEAJcwAhh3GHjM0qrNlxJ6S7l90HOwFkTpPf7baF3RK8R+wUYIHnMqk063yn6pyXVVqU9WaDERC5QvaDANweY7RffeegBRdIfpZ3u5bbYh67K8cu7YBXcXh9G4g1JaCxbHWYLSq4L2mUKCOgJHbdGS16+qHVW9wJ5pmnLkjLhJBMliP/gL+Ca5HVmAZStBhCNAefV7JH8N+eGKmdUxE3tcO8Rl2BnsIZBohNKI94Ujsz4S8gCUIq0pIElWg4IHpmxM25gft1idKu7e/2e5yE53VTj41CI3FC2LihIWyx97hrROq6i8kRU2Bg8mD5LGlChFUzATJlXIKRmx0kDKMxlUZKfgem5H0z5MBk17WsvJiHkpuQSwGL7ZZctAe1ZY2rp4zxyLZ3LZnQzBPRjkUzwBgW14YIlRfwMZku6YOn9Joa+A+JAbmRy5AEAz+Qe1szAu5QNF7bQrNxCWjVpoKEODvYIDYyryTa/Afvdi8+D9HOGTUmwNRauHH6o//sB+0PFKihjIS0PItd3AYJrZKGl/IIJaAPk4kjZsh/mRtxUdg6RfBwxioIZLIXuLQmYIHYfmZAAYc1btkC4E5mVMDXuK01IUSAVhCTwZiJ4wy4VAYLxLKxClgL/5Ps8hWwLwMCHB7slWlYYAq7ftA7blXm5W67B6PxaxANJ0E1csHcljY+5v4CJS5mt57t6ObC/t8KCrdDVQIc9+YzFc6tER3yR1/mXHgCk+M3aQ4eMPua2ZFYQbaP6+FsSNB1jWDhfJFh2NiEmGbHjEnD0sg2eBT3R5bQAi70VTpYNLjC3JiYys9AVgfAT7OU7FQ3AK8C0cAMgFnGgfMjIe8PCGqQPHbkG8xBywccgd8obvct45di+H474h9KTQlZCsP9O/ZblXXV7fdhB4S6xlxVpJmV6S6TNwrYNm/hBruH5znaMGLBymqrsMvvKq/4PgQIEkGoY7R8k7RAd+Mb5NTcPXxNOfC0PHGRLp8Oz52bluhFL37xrbfcwsRI/MwPpTFpViYwaXAbb09sB7M9j9HBIc+cP9fvW3iJm6M8EQlDIhbPPpFBR9GlS1eIbth2P3bBO5Ltft/UkGH+blljwAtAt6qEDeDEmBADtnwLwcOe86iz9IY0iknOemWNydLSqKqnk11SkapkeX3+rX/55//k+//R4cF5GEO0yZJ2ADy2x/eO+8vV0cGjH/GYn/2Zn7v11gftpu3py5KA+vywytI6moEa4++F7ZV3vP1t3/iN35ov3bTbV1WtRTJg0Ec5LVgdZgbYjC0YF2FteCKAjG6hmKkdvzIJTRcTda+WfapcgD6J+Yvv9MK9cmwefjigbrlLhx/NUy8pCUUPEULDGEOVUls2gfOMfXSLKZgYZ4QF7AmkDgtKPMGN3zo/QTF8Xw5GXMUmQPkSv+I3SgcHNUnCRmAzUDI5jSVDfsKHk54Ba+JTJoFjErG9HlN2UIAMhoN+0B1RoF8GAgNWDwhAlK0IEPagOmGHArYbOks854gZA5rgI/dEJuiP+QK7eV1VZd51U+WLEk27vQ+8R1maVCDPomoCEKRALQCMAGAPPAipOMXE9jHSIfBzJd/FcVyv4/v8NJTA9HTGb8RwaZThYm3oTWgn+hoQiOWMFojGEpidrICfioXip6vVGLOLRQjfmKV0yKpcFeATwSkP8uavUFiCBkoEebAG3AHcCO6IGHm2q4RwR+BXKmd7pn8m2D2YAS/BbSEJibs5PKdTbOQLGB12VuG74J4JkJsUB5xRAQf81HTCRByehaOlzAAag5hTtuAVThCTwvLbjRWag/veB2zJ7ZMmckZlDAKsyopo6EMjJQ+TkLv72E3foWUdT+db+CpgtQyKEXAh/iNVZMOfZl88gQsYPt/C7LFUX4dxunvfNNS/j26ZlNS6MxxBuLhmcT43uAS6wE355TqPSGT7pz0w3BGtuxziT8KmY/KBcJopJgJUamsqROHw2Tz2iNHqPfcM8SWLFAg6QmEoGNvjyqkfeCDYjP9qMsGR8HqJmssK+pB6jPm0Nzq7Puyxcbg2H2NZroSIk5lLL16J6fsmDoelGRO7TcOMcQgbO4VbAI++RWgACsq8YsKQWrhLMFW4Y8k0PJoAZonG3ESJszDfPErJnZNwyAIByxVVVJOE471NxDBzTAXpMImCpFpXRvhSjrAGguk42QmTCDODKHML4QpiMB+mDQ7DHdrdhTNXXff8r3/hN33NV737PW//yze/+a77LmTx5uBM01RnyEuGdkjWI498Acm5K0IZuzLK4JX7uYWBp2MKQJRFXRZoq2j7rcuArgy448jFSzP6OO2jfC3aZLl4z+fe8PZ33/vZu773O7/lf776dV/+jGfv7rt3e+VyXmdz0iVrNvfrkve4wlzh5Pp1aR1EXRtz8JKweURoNSpHITnhETYzSvKDtrp+sjxESkwKuqbtuJAX55sz/+JH/tkHP/aZh9x0Pzd/DXsFI4DGi1tj07vu+9zd93z243/7iaYsLt19Z1L7Ml7EBf/cb4t43cV5c3gYF2dvKg7OH569xibClXA0tP0J7lPiFSD2nEwEsCxrr1yp6vLFL/7uf//v/mO/bK+54Tp+3E1zsYPD5Uvf8dCDzcGn7rrrwn33Pu95zwfpyW0KWD45D76NgXVtmjSR1/ZImA9MZSdQV1tlstgEQseFThk2F0hSfeedSANuADuihF0zEAwxDeKDgEi/lZQUyAyWn4+La5ABA7Vn0k7iGkBJ8oMKwrFsnruEAZOzgQNYAoEMxcIT3Usy81yrNfMi/RMQgap5qYBZB1XgyyE7wwBBbBjsuGqNKzdhRMZVrBbjgsXxb+Iu9Mb4qz9iqBCMaGJeXhtCBmPEj8V6ZmXAIOy6yughPfimFHRCKu7ogfkgJKBAso2/hS486bWYzaeSQkCPoTEC7sfH8nnkwDBWEjYezVO5xl0AbjcyiVfgBKueVE0ITE9f+GTjR5H7qiziDsCTF/bMEmiEA5uhIGX4EnfmUmsrYT1aX1XserY+BsVUay5IY1y4V8htJd6nEuMSJqQkwHnPMSyNyPAL12CQge6PCkTfkAwUtvCgkXicuiormEmILyqe6EW8UPQmC7lHUjDvKMKq+Yo1UoUAG9Ug8bMiSply6OGFhfmy1Fx2ZBncx7mUAjyaCVYlDgzB3o8D2Zqwo2e6MGogi1KP3A79WfAO4Nc1E3ms9SNCp1kZcsVmiF3IpIDKgmyuhzFxeQ3a8nDWxRyMfxeR+IzEmAoECEvWL5y7qyZkdyHbh0vILcAQ/QvpOGiPYqlK8YQpD2EFjovMPPje6hs/5CRR2rW7alNYJmQkqo/wGgTHt4Zxc3BEnEf+GJ6lWM+I6ZGE2/m5s9VWHRbC7VIWj19m1AkxzqoaqSBMY4p1H3wowD7xhEmls2zBA6nUFHEMXj2flN3SkRf1bffzv/DzN159w1FzgOm4xSf1GIewAhXKmvNwxyc/98znPevRj3785XtuT7KyR5hpjVmWTaAbCNfC03bJSuh/kTU2ghHA8mRYJlKa3JESdlAfwpcfEU3cOcuMPCAi5PDkTZiEhVF9B6IO8CJne34Tm1CKtABKcY4qb8gKoCphTcT4XCSk+uhu2lSbQXJ52oOvuYFYyLquDvb7XZ5W2voShXYboIZcFqnIN6R7KMKUBxefyN0G+8U8b2SY+zwuQ4EWTeNhilDqu4ZdL9C/ZQlvJ5SqObUZPo8nhsPm+PFIoGP+/A87JINjfO4PtFWNQIyfOF+8N9gR8/FIhHCmjHU0rIkfOBEAGSNx4mvs9jo+E17kotIht4r5kaTU5NFqjSEfsw55PYgnWjPFQPigT4Y/7EGXJyDEQw/goCorvFxD4snIIQ/AIAori6QbFjLoETuvqn4kxKIT4MvkN/AoC3BiHjZndzpYrpfyBNOkMDmGUlsoROAuYMNHwvvsnbnlSu0IUAeijc4iABKuS/hDYb0C39LRA8bzoGTobFDXviWT1uS9FRcJXzwUUZsWYD7IGkeDyrmrxiYJ5q248ANiX9h2Sqrv+haikSRIuSR4ActdL+H+JEux9EAUWu3IQA4e325qhNx0eNebCYgTMOv6++zGI8LIasVcxgvTsPHHfTBYiDzXdVOkYrs65kzMg6iIcljXP//hl6IZuDr3DRWM2fq9K8BmawY27ojEVLKx1KU+eLUdBoh6skIEpWVomBZmwC0dtw5udZkZTIM2yLTMnriEO4i/XDvNfVGW/BOkg0ZLleQBg1KwFGekIQwgIPL4jYcoh83YPIq/uUoZuvowLbwQClB6RgJqIcIxCm+B7waHw3B0cus89oOYRlgmEFO5mHtBMiDxqdtiJBbYsSsvAmEI3ZhEWANn+FPf4ym+PyKvMEsX3bnvsJRNjcCwU0YzSwyYLaOUr+OsYBAyAJrARwGbO0mLZ7KlaOkNxqmbMpiUYcUYBi9FduQVKWjLmMArLKXAackNToGNAUoy3FqGr2NIxBtEgzBDmxwP8P3QREn8lMu4mJGsAJqrU1yKKpihqGeaK8GYU3vX5yIzMySeYRLAFuKRbIUefrximjrrNnqR9QVUaS+lfrd0/chNIdgMdQDvUCmXmC7gKqdBhX+7VIGHcfMSu2AenvuAVEw15l1bn7npj3//d17xK6985OO+AA6KlvOK8OzZV92u73ZtVlWe1ci8dvu69qVp/HS/PUFqTV4mRbXdnmzqBvzBQODWBP++H8qjwkAzh3PvlvmwOeBfwNDQ2oxU+qryPCnzYd+J0uiaSduDbls+hgJFdB0ui2vT5iRtqiJd+pMO4br8XqTbS9vrb7n+tk9++LBMnvTkZw67HWEmLuF2XRw1+RIVB2fPnDn7i7/0a1dddzZZcptkorglhxh7lFyglTyflt211974V//nbU998hMe8PAvGNpjwd7j6u2ltEsqjT0mDK2RNIfTkRHbrm1Lt3etFeFkXWpGdkqTULMZIyJWR9IyHdOSqsav//rT7PR1RQQ2t6oIakoGe1pm+L17PN3KURHniOd2+mapy9jcXNjiQ5fRqqKWxLgOgJ3JAkVq/AVFY41x1JF3T8gQkHFTGMkoeOlWR4Mcrs61Wgk+kidGIIbHTdyrEd5twVA7s3RPi9GxsQYgAj6aEPZ8KT5pqXYF8bOnmm8zHdtzcANRSbpvJV7XwVJTghncWjGteIvV2wlA0w3wBYFOHEM2QAyxoAK78UkmaBeJkc2sBlZX2GYvhyVOzqvr/rY6ANAMHi3xXUDWijPhTciayP8TT/oXoSylGYhdrkvbdse/mSlQdrLb4UFKI4xHPsA98OW6FlX0W8mrK0qnPbdM0u5ZOHBCqCMVQiugt8cNmiyFc3bkbLJPbhiQ3RBHHGSM+CwegYSl44BdOONfPFhwTDvqxWKbtkJSBnQTd7ElwlWE8BEp/4s8vAb0djVGGaNTAK2pj5C2lByNhCRJmZjl8Rv7lPyjhUBliNPksEZVz5UjymJc2OKKua2elAmA2b8jO1JxXM4tjSak/VogesOHGSGslIsRzm7qM1/uKBISAwpJC7YNd3d5kM+5F3dBw44BFcYrd0A33Jk5+aIiKZutI+AsEZlBIg0GZrkGU0cHOpdpGcCGyMexw64ULJK10id3R2IiTFFD+jEMIjRzxAtIyUP+8/m5E9oUrrNgmqGpVuQ03gJ26B9R8zv4tW3xmoqxCVELrXXdoEs+JCthuAWZSaRR4K6SM6WgzILbI0WeZMGXZ4UT+6wuAsGjxayAj+BGnHVwO0WACUMjXD+YNB6FycNJgLk1ozOYhBABGJR2L7v3cwGPQkMT/0SYtlJrdC5+w/O8WrNCMQQSa1CYnywkLKgwNt++FJNL7BYQwqJHWsbRfrvNs/3ZGx/ybd/2om99/tfce/HON77+DZ/+xMePd1sC5dXXXN9PS2k0yqM6mxl9QSwq50H/lMODN0vUdi0xqamNw/28NMbHtSwaVLk5u1m75Pa7bv/4pz784Y997Nry7Et/6Hv/4FW//7RnP6+JlsvHV+b99uCION7HnUa6JAUWv45IG5mhMgXRtZ5Bzt1QMSTCKDwOzJDsTtMR67Cx2IYsVxFRhCy5bAocEUYEx66uvrrr5pe8+Lse/rCHxZXFqqiBThoesep4Pujb+973rg+9/jX/89YHP+r44u31YZwP8eDafRyPXZy3h+fvVzRn4+yQ7Pj4zvsu3nfHtGaHB9fUG5Kvo6wnO5ziscJJl7iPk7lci3jcLs3BYx918y/82q/fdMMDG8wj63Az35AYpy1aORluufGG//OO137/d34/ZjPtj8lGk8R3qJOq8MkSk2CTTRIFAjyKf8YRhI++8Xw8AYKJDALzwC4gNSQvvsYxhcLaoaNrEIyQTHPYtHtfQYVM+UgCDvyCY2WeL2mH2XERGSh3NzsRrgPSWp1V33pZDCHG3gRZPiCF16g0NfQWyhYGwuD+4KibPetNBV0fOzXIBZA7Ik/uSi92CryHV1wDCYEykS2gSpL5yDKymEvuxmNljyQ2cvuM4ABQZEVMmoTJW+myi9lSPI/V6Uy3HIF4LibhiivuTgqX6xnEzyUjnXAOp+irAytV3Mg2Af5wpc9VVtEAZh9cCllFS8HlyJqYpP+OJaIDWxYGzLMR0ty3feLKuTWOqccizeRw7YDqxAJ0JANGevyPQXEDZAVpRZxGOJSXSlCtGIxrXucuijhKHuyf9oG4v57QDJ7bXtpOU8ZkuUXoZ0GJ0AJLQWJUsUwDg4dnuX+LrD0wBzFChMd7UF2E46CCaXVl1MTFZqKoCCfBIwNMb+w7aDaj711mwDryYWpRFdFclXI3QrnzcscEFhDi7ATkMSNf4bTElVsgZblKxhi0Wj5lSoHxMAwokzfhUpyXWSGsdCVP6/dz1sAL5dkMTyo1jinULbEJsmu7QLM94rPtfQE5+BmCTQAocTedwqsEudiIFpxm6B0Jl/WegDq7udwhoPVwCA62g7Hax4PfYRNpDf8x9CSD7TPB8ZSQrdmkAKV4iFFGcCH8L63Syde9c5WQPE097AWL0jyHmZFgO2gajYxzXNSbpd2nqRsk+W06If0gj9P9+r6bO5I1cq6RKLA5fzZtjsqjo6I5Ojx7zeqawvIr/+k/nz97nizD8kK0HlRonFC9rrWbT6J5+MyFu176nd95y60POjx7HbS/9r29S6k28my366Bj8drtdzIX0bLLcXp7EbhLOgD0McmBPYZxyczc/2Vw5tOylAWYhSX92AdTItnDdssRdZDODu5l7/q+rNxYhxkDKj2IpO0Zw9EbE9C2Q/rYzkMdatvkj0jOTVJENryoGwiHfmRA43/8RBeNPRqm0mvSeN7vJgQH4PTAY8GAMfEQBrBp0jHPoirKyoW4caxs5xfkJC06nOs02AezgTtgoFiUzHSxJiaiYsT2OgynV/LAsF6IwAA7/BGGY9IoJgPOoqswRB5bZZ5e4jIk8B2vZVUAWaeQwm9LGSQL9mENue9Ei91JYE7JT9EAwOY7cLE3cUVocIxIjojGvxmyDYtEklM6AUqidFk/JIQowP8ldchARDYskKTASaSCSBPQZqijRZwUvBpRU10zdLCGkB6MlEm7Csjz4iRH0f1CJM3xPKgXLkIWzPNI8UxKB5SFwft7GtzORp5ImlY2G+TImHmcWyrAakHD43oxeIktrBtodAbY3uz7cPEKmWRkqh7ACNk5xygaut4juv2n4GkpARP1JNls1CCYltDG5/w5kvWAzKEnwvovsOoOUMMvpoRheUuLbLhttt3vHbpbn7jcV0nIS4mRg6KylopQjB0DlwTu4clog7NmekFYBiYwDcPP4yv3fNrF9AVmPAAfBUoCIw3QjEcUY/gpwOqOJEbAk5hK71HchnFxfiLy8SQXai2Sg7Nos8xIY1pMQZ2J9q43Yv4EiYUUxS5xX86n4Vuhd1PgCmVN1nY3EPsdKe5kHd1STJmX09IPw1ofVGNL8hPDkGqXgcl5YkbGVEFkBOB2nmhpgCpDnItywKbxxtyOx0Li62G0dQKsZ6D20GCNmDeOu0xFXoWT5GOeCvTrLae1HDMT7Nb0FX8E4LDReXS1BexfplaMJCyFs6xcrB+npti441FTjwmCu24m5TczIP6RQZl8om8sIRqWvix8z/GVkytH586AyFYQQfwOXYYaJwCREz8gtNbaEA2mbpAPjYOMaEzmOqstAst4oFwkFRBuF75CXETztlIh/35oZae5pSqcAZS0R0ajsMcHWGZgxL92O+Z1OrQjfpM39YLEgBySnb0HTTEgW4J72QMWgFkjvGkiOBl7tCZrz7rPbt9iZphqwFFEiDxcfMNmIuxVbmEQMSx77CAkY2zO3fr0Zzzh03deftgDHzbHJ5DtIsFF2yjd1Afl3Nqi4k4ehFeSZjBX4hzcmsd6wjH2xB0ZwbZtz545S8aeNZDLiMh+4cqO3OBgc3Blexxny1Fzdh2H43137ujouN3iQlp4mnoQQylBJkaM/TaP68FzByry9+agnpa0vXQlOSzdETdOVX049OPm4GCcLtd1/Ynb7uy324995JP9/p74JFlr0Wi3DFk61meuarvx5psf9bAveMgRDKCNsk3IjGBFHSENhlpCC64qm/d//FMQiE98gpsM7e5ilTElCV9Z4GDCvjaICYAQZM6J78aqAClinc4XElbLnvguHxB6RqQjX8ZV167IGgyXkDbPruGDlSE0kAX57uf9fl9mpdzGF1GjaN8B0fcj9xfXZetaILYPe5Eh2pCdFW7u8zyX8PYQTRw4HpcJv8clsV9Mb5jJNkEJJ4BnBbeAr1skAkUMB0ifQLsMRdXAdLgGRQMDYWUYLgIz0rSYjggrEJENTSG1wOABSGYcSCOGgT2EoiMJQEB6PjMuQSorQgJP8yx5rgaymUBcNfaAkOrsyIyysh1au8ZN6V1eYAp4ExcTBQm2Yp6jmkIbpxyYJ+N3lrdy30qEew1DZ4q9prrMMBi1ykwcMy1fj7e7DUmbfVKMCwoNbluLySt3L3tKZWzJhgQDkEFH4zQUSdEja9v+sBjyEOxc5bpdHU2idQvTwGtJumhFahmJG1lRj92AaPDB4+Pjw4Mzi66Jqu2pIdQSYO0iRBWe9ZMTASAOpjBZYucLtw3JgkeJuJd7tFWBoGOd2oZE16nAXpjHNHR7u8yRCDMoGXM/AonYR5WWA4IjpISm1gV9ICLZVcfzVQuWb4gp4OGE1q7FTkKVEPbvchI2HgPD0BFVboYivhkB4+yk3fFEty0iRxEeyIHYIBRrJp4hCllBW+OSN76KkdmQ5oB2NqJ6fxs3iMDD1FvBVLv5OLTI32Ynhipam6MCvx4xywDwLhOwzFO6Qnhut3s0JRsOnWKeepyDDX1TVm27a5qjcUKhxA7fDaR5WEWy2RbotyxCFs0gAWoLJVIED/TWjWciF3GBjMFaUNi5YKqHGGGc9ssQ5XFEX8yPiTpIKzXcGp/CPmUhcBiCXUBYJIxTYEOmGPhmXEJSoqIph7YjIkAWDXlh1z0ugYBh9KTlQI/ci1lPnvQPm8JuPOPPRSKYAmkt8By4Ef5CFB88qE6hIo4l87j9qtqKrlHdVCMmDxqQEkZpu9sjgqaAVZN6RVD2aPQ4mTJKeriEy+ouZw1rVJdRu+8wqh5nmdJtOzRpcnDjTclctuPxH/2PV73iV3/zwx/9wD1XTq6pzx5dd22VRtfecLYuzoIZ8zB3w9AU5aXtMTlPVTXL0IWwixbStUDCzcmwv3Db7dD9C/feRZy/9UHXP/+5X/eNL/j6Rz7uSfIDUo97Pr2buiqBlh+O8zEmW6UNKuvi7iDbHHfd2bIcyQkHXxxDIAK2LaoVuWt0hNeqQpcoBQ7I1Dv7UJZgIRvzlqELJbIFyNn13XYYb7rqAa957e+/4AXf/vSnPeNSvysPy7hdqmwlu8LQ+in58N9+8HnPeeorfuW3191F97MBxodQn+Npnx9cfxQl5/bjlZf9xMv+7HV/9PFPfXZ3ad+nU7nUN9588+Me++Af/PEf/oJHPAVnu3Ths+VYLAxoabGvhCQJ/z265vnPfuabP/bBL37kF7TzBG9N8r6PXYDfXuwPz5x541ve8F9+89ef/9XfcPunP3DVVQcjRoHzdS5QgpYe2QsTtRAJe8biIABblOsyLyDiSbdmL0YSKD74mJVj3/bTcObwLCh4st96RBo/NDO3IIuFAE3JHE8xiUdT1cVu14ZaRgYlyWvwF1441RtCvCe57na9CLkmvj5nghnjKZJpKwpzOOnMEy7MowhGDLogBQ1nnzFRm+DI6UjY9FCDHFYJBgZA4eO59NAZ27WOh672pimmBSPDUsGdSd8ytplDkopaEwyd3eEFOoQzqA9/FyGQhL6O14TQwc9OF0tkMmkowhpxhs53Zk2klDbWlmApGCPf9ZdRblnsmgQdABXXggwixruQ8kGNFlc+Y6j9TJq+ZajuYCIXihiPqGFaMqEMb0LkJUMIyYarIxAzSy2dpAQMAfB9MzoD4EtGHhcLQakUGVrHRLMkrsQNd/ibeOp4wM8YjWlAvMCfzT8R0BIPWVYRMRknuElQhQgAQPthn2c1LIs7I3lyQbIUWzRcvTCBh1/A3zx5LHFflb7kgkdf5RUPQjQBo3LPnfDVB5ALz5OW9JJQRVMW3kbnyx+ILhO5nHEOZRjO0YKrJyGTA7rKnNma9VvrEX5t1sJVPdxdQ7JoFkdt2F1YFDURAuEA2z0aSXIyC/IgqYV6Ij5yX4DdnszTvJpEANo0DK0patjcgL9wD0gaJjTMy2aDHDALF6XcoR77vicyLBechl5TrxuGykPc+rIguh0UDvvhekx6t99jbnW14ZHYQ9sPNVq3MBqXoJDHj0JrlgrhhxPQWyiHOYCrQIwZjoT4YR1eyhP7rqk2ZF8wAU/wcknJE6lxI3M25JSDr1Ve1hBKJu4qQ5R0+O3+8nBxe3ncf+b2Tw7Hy4X7Lvybf/cfb7n5vMbm7iEyiA4rKMvNxZMrSzdec+01H//gR3/oR77vG77u799z76Vrbzw/Dwd1lTVnGmkCnHDOFk+W2+vb80BQQIZNdUhCmriDvunmEUOBHedxOa692R+hH915hKLL2yTJZOlFSUYzEG1IQqvKtgvkjwYZOuQEJciFXEYi8E0oi/AH2YPwuCUF9hPF4EDTlNuTPWInHCdpPscofF6SqSbBhJEZgC1AEVpBFNAM1+JW292A8Ja4AB+xKCLm0PrGg9i3hkNXibxAkfxjGPd1UbfYlVXIifwNzAC7uAYjJFlCgvyDDBEc0KPJDkYplowb2Q596u7EqG1hFNiFS19kdqCFfMuFd3w/nbFzPATCAH6AYkQxPEdOCuZIMCzyLNBljxi3kBNAZRr24GHhy/WhAbA/SI84w5SBR0uBQJkmvcpJkIonIgvFeKzSCpLRXBEenIQpAYcxeVBoneYB5KK+tAR3sNDAlKyFVS6hETgID2QcKAJlYqmrCJzLK0JJM5gwTwtvAfavoC32YNea6zHcDQuBTEqHkIWlsawoZ7e1ohV4dE8igHkxAADSSh4qCYsTMkwc+v+l6T+gbV3zsk70y3GutXY4+6TK6VAZKKAAq4glICBq07ajxyW0Xm29Q8eNo22Hfdt2XK60HbRthtiKYGjakqt0U0RFAckWSVIRSiiKKiqdOlVnn73WnPPL4f5+78JT4ey91pzf977/8Pyf5423j4TIYHyABqgholzsQgcd6++6UTqlhyFxznPk5gsqW9WOJ3i0nyTlLAee98LDyzzMtyVRXRS0BZh08VThoA8/VlW58wYkplI7eEc/oIBAejgdsoSAl1XFd3gqb5nC/l/KcoVigusQOq5S92jtIkNQIFqoOKDvFp9f+PAaxJLVyBaLjAAWyU3mkC1UMsd3vGkfkCQCCYtQQm7Jcyggs2vJCLsU7Bg68N1pzHEdHXdYyLEyyD4iW4Y6dL33yji9GZxlEDtNRLeM+2gt+VyRriOaksKQDIuTpTwJy1FjwzQmn4UHR56tCDcOF425uMtJSFguOEZ1dPQqdA2AJwkd28biLnsr4CwrbJd+IXQpVAVobkAa9ESw/cJo0ZxbI51QdXAiDJMg0T3Iw+KAhOD5K24MrJtXqrp52jgPLkMg7rE5tTfMMsl+XETj0glvGwSbhul21ZJxTpyQvou38/IeLENnQD11uMc2GxAYnGrhiioZgQHIq6HUvJNkG6krVT52454sRdESCvSGoMeXkq0QALdHcIXa6oIENCIkxVob31ZivxKT6rQJkCYmHMe+nTNxuZpBIkHArqQ9MNpCXh3n2fwPGQbEOCYZE+5zkQN2PT3NyMkAMeSJeU5n3EgkkpGQaAjPc0/KIh2667V++qmff/dPfe47vuSP/ZE/et2do64HlhxCSuKu74uiymgiWDyMW+TR7nlRDP0AFncDwbbVVUNE+fYiuzn1bVX2wxnMqaAgWXY6nS8OB1gUBIDqkbgX33kS53PAODdS7cu4XN25Op/PVOZlcbhw6LsC7bHMt/vFzt1wddFcd+6VdTesE1bJqTseqqY/jVcP7n7vu77vJ378X77t7V/26NnfKi8gxDXqaTxdHx7cTct7T7/06Ve98uUXeduP5/biEn58AH2yfOnW9n6NxXrkRH75gz/1g9/+zX/v6/70nzt+/GN5cjNHFZZHv8B96zwT+JLY+Q7c4aFftEsM2qZw0rOjQxC4hSAsIo9hJkPHea4R5EFRQ6e2yaNqwFKiE/8CpuMEWG+E6O+zy9TzcRweUQI6dRvIEIYyrciwCqbFi4kiKgfMwvEONSd/wrpkYtCf3pFEvnT9WlF9VebEFQDXY9htQfre5iwws1BHCUxaRWa5G6vCbgC0ExDUJag1TJQKgR1kX+QZzXU1h1mJ3yaHiag6RFjJSykQTikjsHO6SS0HQ92xQkIRzoEgYoMJZUKhziAkUlcyc3edC0DF38DHDLLsGlcYxDj3WdHEHiCnZfhEYI0OrkMyCud4nYK2Znj70kheUUvatoVlFJQu+BONgAbDjWWGQgW5STdIz6os3WxF6hfwPGi93cPUJPwaRh8ARjCSBpPyYTEj+T6VeYHquC3Q+JTAxuCLDsEcbiLj6eQzraTbtA2lQ0DgNJiH+xxLD4HT6lRObeU6f8mHkzC4FMNvRUbIDbxeVYdvgSb3KWaOGPFBSKjFL0XgUDgICVKaiCFf4AebY0BpRqTuLg0TBmdqChSRrzkLqrEoRfzAZzlRwEPGc1ddXvARHEWe5gVynsYIgdO8tZW0AGZGzDjGxzOxFBHoHhA1BU0Eh4kNfJ24PQW+soHsjntY8/iGNdtT2HBG0CsZFiTAZrg7sEfmIFiSUXrkdBzuI81oImBeZsUwU5aWMi35Ko0E2Gg7IUJQYXx56UZpz3J1iAJWWM4L5yZSEIhESslwza7I4dVJWA1G5PEY+uF0B57ni1XTDsOIvcu86qczuSUiudYbLkIPsmlcCBg6wkMgNP5kWVEI+o8HeDw3UeQgIbFIWkzj2SDJ081lFMXsnnA5/y3ddBaDEh+nwzzVNbJcKpVF+eaZYsU0jJBXOqeecpYJvNmQ43CXGH3rNKuClveRs5444HUypHrQe9Bny0FpMIJKVKVgZ36vyHHxhcEErctL1JH71Nw7ZrOgqqVzZ871hZNlqBdkV1r0A7G8FEl5caeOootwVNj4r37o+7/7+773V3/+V9773t88Huf2UN+9c+dFD17dPJESBt6ZFk2EAWR02bMqjz764ed/67d+rWz2Jquv7t/9jLe86W1v/8Iv+aKveuYNrzNTvUl4Oh8/eZFVI0LU9+YU71A4UidsYMf9OsRzEQYyMA5RVur3ZXEgaGnhCcQkHTUu+WWUm1UBGeOEkIEmYaW+H9uatJUY5fWlY6jNY1/3Nf/pj/zoj7zjHZ//3HPPhwHJOCmpzdRylMX6vvf9+m/+2q9f5Ydz/5F42qfyQD5UFzCPOinbf/NjP/DHv/5rjzfjq5553WMXd7JiP7TNOEYPP/nsBz/0wdMnbr74y9/xzu/49jvVE/vNo5v4mnq/O9y6Ruf54uWv/NCHf/uZN33m5775c6k2R4Cj6y7agyvjk6Q8XPzSL/7MF3/W5377d373cP3sOne3IEwlXQBJOkaiu48t8oK4WWJDQSA0oO9pncr/HcI0cw0WMTCmMHtqKXgNNxITb+dU42V0BoJcgxzwIEep162sSzWtVEveQtZAkM0cnBEGPpCFSeyOVNCKMMNiARPIcCcLeZ16ZHVCgpfTJxmp5NfhUoJ6XahTJYGCzA6zzmkY9ZB1a3zzSeyCfTo0IcPLqzTrxxME3mGpplIWuLungF8CTmDNTLrlJNRAvJO5G88y0b27corcGkALlUnkA6UN2UNrM63EixaaNnvmoPnmnI/j0sALcUUjMZPEzIqw00HkQRhdRgCTJvE2gKYeYU25hMyrReiB0ac9Ia2gMdQFQ8yGMnCJTyg67oVXobkoCZ5AIsNXvWlEoQLukexuh5+9c9+kF7JEtzD4wl/7fuYdEk9X3Fht5fVAAaQEbhotVmAe6nIpAR9aSTKTb3zewk4xNkAowvJQXqCUzSt0KcCKXYBBya9zJ4YKYRBWFxojMc9xhMoyTDa63If8o4zja/wXqKsNCzqWSIQZyV/Cj4lH3ERV5UljOO6EUCyLBv9YYdaln8BbMHAqy9bBX2pTip94Ia5CQtD0QC2Xva2bHg0H/itVUN01rNIZ3HFB6NMKabJh6/DZ4aI935yKGiUCZ9vn1RFGV05lDnVRMSze3sXuDvpxGCz6FLLAH3CpC9p4Gm2lQyAMDgilRSbg6m8PkvZACDeMD3tUYI18AwfHaC2g0LgI5u6YFmCfkT1z3lYkWzKNG5gGNEC/1+xMlcm3rJv3MhqWrA63O927+1hcXvbRVHugfvTsx9//sQ994Bd+6dfe+0u//su/+ivv/fCHT2M8Hx8Scus+QZPu3r334PL+0694ydgN5+F0eXlXeRit3kmyrxdNQyZen1949pPPve+9v4drPYmo3B473H36JU+99dPe9rJXPvHS17/8rW/5nJfffVF0aPkKzg4jw8fjJ89bs1KH4nO+Xqb5BNn1xo3mcOiOxwpxBJudxtIJxT2q4DAAh+flYCr9C0VEFYIX1uuB/AIUCKswlOLZefgCuqcfXOXhv27HbvwqwEUHCbMoHpzqA48svImzLZA2nunNORAJ0n5aJh6Ql/DycvVKuHSgVLh32OlVh7o3Amg0E/kTomCY60PjrgVKqb/dx34kywg4T0raerQT1BcEAK8QQ2lSbetIBa+yAjLgsBdGmt0JnqGgl3BsDoZDIDhrlq/9EhcJjKYIQFdSsOBpIJNLXbKwOsYsJx0gDoSmcEqvEJ6O20TQUVIL7NrBwcw9p9Ru+3Gb80S856XQPDUckABAzetUV23fDd7zcDuqZaJBV/WFysJl7KawaJDs3egOazIJi6jWwXyriIMFQsTspCMfpmXgXigrjqcADJSJus4M66w4Dl22uqSUfJl5YE1FEQaBYkcJSFIyBabNr1f3HIBL4IyuoIRtFCBAN4fQyqXI3vAxOkWcWNRpaBafuxF7ajdaI9G3A9B0WjzgGtdBS/9AYewwhAuFXB6OULIwURLot9GGcQMNBvzcPs9DgGy67GsFQ0cZHQseiPXVvTt4E3s5oB+i2oJEhZJX8TecEDYPQuYoCuAYP77lwMa4pqaX54cfDaBEzx1j9uCAquQ9cZ7P/SjBFUAxLnjCC/Y8R/A4fgZouIZRZNk9+z3dPPwW+afvyRe3WE+T6+3h0yGySR15EOQLWcc/FCG0EzyfCOEXAX/7Eg0vYzfaqMjuaoEHg2uWk4kwMMKcA3ZKc4SYUlNROrjayobL3fDM48skGcNx0UQf8S0/c9TBr9sN2xkWhrnIKBvnroDv4B7CtSqWcbT48DxMvpAtGMADnkFbHAJm9cPa1PwQeeZp/4TuMHaIpXkBKMtlFL7HZYD1TitYlBHUKphly+uSNsAsCSaMir0dtwubU7q+J9JwP+VhGjvMZmVzrMdCj0Rxs9K+Iowpn+5iRSmQDzzGwV0H0fgh5qLorcNcFAVmSUEWo4cSYWmn9O3gDizemRwKqBTdNSieXJjjVkkO0IvU9ju4ADMIgvyBbHEsgIBT9LroV4ArstGrdbeG98Y7wNYPZyi2oUcjiTDbSIFVu9o7pOZI0NeelUufiDF8BHWg/y5TWbPmJX/wD375Bz763k955o1e6LJGLSlVpOdzT7B5Su405PnFMPf7tFatiyOmAUjNDvWhm87nm3OFeglrMQDZ4XyGo9SV90rwdREc/NvXsmzGHviHRq2g26GuHl3f3L17hxjCNYA973Q+z1GD1BXFZQkaGtZiW7qSdGrPCFILEUAhY/kH7RPdMuR18Yv/7lff8QVv/d/+ybuG7rnxdARQsrVelg4bNfmTz7zpFfevnnj8xVddh8FgEUV7yOBMOMNzVavo2PGj+rmPP/zdf/+bDz/2u3nRXn/8eUuumEYT0mWmYFnqochUNBdOuw4qQItACKtQPg3d6XBxgeTreFOgTYQQBBcJGVb/CjTEdY9f9LEXSQDXIjW+1krQGbMZ4IBDuNQLsKD3jgt75lngdquURyayQGTRzpAwoARfjhNkMYd77r3niunocbAIwWkpFa5/0Mg8E1gQYFN4sCl8KxfbtgHEeT4iDHcAPtSssrA+UT4djYAsA3Bwe+PYVTwOm9pqqItbdfgvgQrCA9TzMvAC505djmtlAW2CFPBGTCPb2VcS2TF+oUYhbhVftq0UOugT0eKKhA3M3+IiT9waBgiHPcz0ATBzfAFggmEIXAtfJEV5EZF5fbxxhafylyaSzwhFWFGGH4czxSCHDYPANIoy7Pr7RK1bph5PZgVSKcpSVw//Ww0onl+18zCSPDQe/1dVDm7Q69FbzD0YS6gjUvcNAzqIi2haeIkygNoD9pLXJCfspIAK8GMABHFFzSmyZZzmsb9zdQ8aC8CC0rgYqyRFStHFkiGE5PHGLWUbWFhgjKBlYKLWC3hlNjrlAhjwUT4TRlr1KhZyz5qrWOOk6wYCsADpVNEOatLZ7tjBPUANygH24PX8ZgV/QDJP2Usjj02eETBiEW1LgSzk8UxY89TJWSXXuPKskYYvY6L9URlwW3Q4jCvzcn1aimy1ptBEINLFjJRGcxtpa2EF08oInmmkZd1wU1QNfzaGpVqIAaJrdYOA2or/YLZw3BKRHDbJAYSkKOrFPTIOQIBb/LPUVSPMULWd0wKyNwjcf6jyuIkW0ANYEdaCPPGDJU28ah37EUgUHYkFliGoIBnd6erOHWMZ7UdnpELOkZR1Pg4Os4La09R7MuVtyQhjZAIFCe8SrckSD/+f1rIJRRxxEI76JqImx8L4mvLVjX5I9bCzGPsP/CFJgFwXU5QOliF7LKkqcmKCzCJBKXUK9WWCONIVlwms4wLdhCHwG/dlAx2GjLMIxAf5RNfwB4wBaM1R11aRiViOkoV6yldc2orLqAfjWtfl4fJ+7MXb0MN8X4ePfPD9+dX97/hH3/53/sE3v/alb7ieu0OOgvUS9r0fD/cf/Pyv/sL/5U/+mT//df/puO4Xd59or1rowOxoTrocT/1yHXX9lhJYl1UCvmywD6pkkbfTMmoKQEmO50ZHENG9j1TN2yOtcFXY+YJtcSFhWyKeACnXV02BvsAryHcL8G02Rm4szVE767AeDvezvH7Jq176+L0HD176YCfIln2sqosFXKyzy/RnfvjdX/u1//E3f/O3nj7+kbJJwAt+n7go4FA0j/2V//L/8df+x2/6nM98w70HL6KgI1nTIupvcCsUcL9zcbj+ZP8zv/juZUt/8ed+6KXPfOp883vxVhJzabx123RZXEbNgz/1df/Ru3/sF1775jc9nG6SYcmbS9RAHy8Xdf3ss6cPffx3n/u9Z9Ft3fDRLK7QB+gQ57WyvXRsWYYehhcD5LmvcCIeAH8ZhXsQcuDLeg8rGMbdmHD+yVuz19kJ7WQlMV1/ioVcLhwW/5P0CSx8EMBN9iBLpPEurSfyyyJFdMvRwWLQciMD8n6ZXBu7TEVRAa2WMMCdJlriIgAWmMePvBd4BcQzXEsVIWiR49YsiZxgXpTnvkeZS4QCIwL2J9fmAMWDG9ScmZsziEKRg9LQaABfReepAETrxm+MIkdecoQtKEA/+DkxgPbgfQ7uozNlkmNV1+SMRZKa4iYOooTAcYYDa1h8Pb3LMiVVk5SFVKCmO6pjCQ9iia/7rWWiTrnGSwjdzCa4EI8iwURUPM93EYeqDofEkDp1OLvzFnjlfdY6yIZNAZ+Ackm+GQ7YBDhxoJnEmoS026H9QJOIEbxQtNjVPXcwdkUydggrWW5nR4MMCePF7jGRLmYI1wHNWc3TQH9BAWrHOC9XV+0w4BFA1iEN+YBo6loDLEBluF13RD7RMDprepJ/kde6LcNIqZgHcFiHAh6k6qGtqWaKOvqNa9w77/A6jaR3tJw8LaJiTjwrTe2CIzxEMlyYEGZBxq6DlKrPcQeGAvNgZSWdibK8GvrO9us8R9N3pxghKlTbiYblnv8yAZsEEr5YIm8dgXQFkZ9RIwXhsQN2K7e2mVZF7QAc7SC/wE/SQ2IgzEpIHZyI3IyPTahZc+e0BJXCxbxNEbt6gNJLJQaEd/B6Wftyy0bDysOS+RcvGpDbHTolR4+0SsI5aVtguBgRGfNaJk17SNL7RM06dB979gO/8cv/7nv/1Q/9yk/93K+8//2nDS7dHPK6vXfnscurrC7TKqfSgQ5eObRvp/MZouq4Qx7ldX2+PhMk0G965FSeE5n7oamnzZscx3G4urh8dDw9f/3xm+eOLzx8vqOt+3Cnat/85te95o2f+ZbPecMf/9KvvPfUi1wJwT/9NC4Pl+00TPtFeoiK/aYfGkTZBsEonO/JsU9B5epPU5WB9Uk0gZCVQxvAL4kEfxO3kKVdiphNoqEfSBe8i8f7da1c2gZU0NylaQ7nEcici6Z1LA6OzWdG1y+b1qNUqkBLWg3dY5+6Q/BsglGaQTNnkOSHuB4mwNfhXTwY9/JeZIkDAXzIGHaPML9orJiuEVDEWYCIVlRV7REQZeb2TNDGPVCEYhgIdX7Lw3ycZSXViBT4kXdcePwNlBq1CTiApiIMXMPtRMIjDMKF5LJsHuKJq+CD8U2QwwTI0SSehsEzehYXXvCEGZol/aX6uU+AtyF8YFPiG5BBZpEhxiVp5UAjKBVmr12CBDeQ60gBwuAPnhwnzwWnmPo3Cy1hbqCHrdMuecZ+vMuTBNNpHsAM+oUi5qOofukdiptH+tVsWREjju+Qwv49drG5UwOiBPYXKrt+oFJQLZ0ABoZomnUq5DzgBjN0it2ZbwVDWHtB9QHz6ZD0PEVwDfBANVNIyTB66OiNqBs52YOe5JvmGo3hD3A0aw1oCosnVgwJNYy6iE9ZaWj2Mo5AGKYCOnAEHXPUC46ExyxSfAwjUf9n4IWWU830TwgsLOpi+D1CAYGWoBQASDhVpcvhHYonQLrnf88v8Qq+w4fds+q5D2GYi1hQEU0eJ5k7UwHAOVeONUO5Qs+7+NfJBxQ32RlOD4U1ppRn6sA4DKC87jKogWgCX27LV26VkLpArYWBqNPz7LeggJQEZSThbj3Jvb0MBDfCwnSH/yF8KzITXositRhRFD1qPlrcRbmM+FpJHExBZ+Uf+4QU7Qevu6aPRLBbQ6nJi85CqxjbgT6bpLgmh/a4hJIkqaty5g0IIQdHczhN7sVGJA0xNIVDc9yCi++zKJviJRe+Q4klqA1wbOPx30CoRY8P42oh3XFO8gzPUwa0iBEg2zX/w3yGgEIfFlfJhq0/iPkGRJ7nvsjDij4nf6gEMc0m4ud1cNrdqqZ0z9s6tmuYyqhz6Tvxuu+GUS5d4kWhApKdKyng3M6hQeZhCtAkBB5xizlttnbh/8kQ0cs0AD1nOgd8hiEugAgdSLPJDbMcv0xTfXHJi8bp7IzushUeuNtjzLKql2hIltT9KuvpzuPPfORDH33dMy9925d96XSmSGxzR2ZgObg9GZS4yhSutpCN+JdSH8/92LYNwQqG04y7bdNZ0fGMoYubiWJQjo8SKPxr8tzWtLhoxvPgqQwBg0kz0k13YO0UJtqLgqZ4AYQVXl6IKxAy+dBdU+Gw80yxLOrjcFSBOka+JcspOdyPz7x/+flfec/HPvCBq7vlw4efPEC+2jK5ifdmrpoXfe7nvLXv+xc99UQe1y9MN54insOam3lHCI8Xh3brp72s7qb1D/7Uj33Df/kX/u9/8RvP178bY7ewio2EEazt3DrPW1u3A7UKvCMFthi+a2ugVGq+3RsHZGOOyjhOGkWFgxpUAZ2eIOEFO+mjK13jgm7C8RxKcVJu8RTFSOI4j85kijSRwyi821oAiyJaw9BHwH2HgvjiDvTG2TqNPNlxXg+gmTxcUH6iiXdLmGAHYjkqQIK5uMllNQAweocOop6BozDxSL9AOEuPjE7K6Z+hxfTSY/PUy7IaPMJDgRFEqHOTgLZoCh1MvIEKr+N9hQQ/Jb14LbCoofAziWICKAVoZlyUFfGNfX2p3L1SMa9uWCPbo9+fgYR3Y2oPYOMvqrN1IkTxp6hpX5xUAWm6eVS20hLTTYoDNUQc9EvPMyzR+1zVVZzm8zxKXRFSTnduTQVMW4CEWV6NpxxgI9g3soHUzorSV08DtQpAJEEJUcfcaVlRkGKo2bhwmhFEQcQTG8Qx1EQpwmskuITTwleapgo8ewVvrXoeLAf6OfkM23R+xk3HvhQjAKYlqIhR3eiHclgz1BpuciURtqa2Z1BbQoZHUS58de4OT7tSCvYBwV0igEEAZ2CLf0tu9ItLFEHUntTDowIkvAGIc7cKLBTrEjx4zNuWqD7a220aaJQZnlo1uJI/Swg2YtH8tjoSjttWOLjB8+mSK1gx+KE+nPo+jBQ5quKd7mkeFwnWgySRRK5xAFDmkTCADkLyRERjMNQwpK8Pd2wLtCUE4UPKKqek3IygOwkHuoohcKF/gU0tRVHfzohYoDytgU5b8olkoCjBXM42rItDaMSwM0hEqfGWpSPvwYPkKZkDU4H9q39okSeJmJxEp8RLR5AXWEMJAnRTcMwlvytkbsICVY0swEy0hFgs2nLu1lXJAq4YshO+nJxa4A2O10LZm6obIeNRU+YdiEpS0WpLEuketpwUuphI0XUgjSUEYxHDklPqRJNnQxiVVn1gBakHAUAwyI+p9mQlFqGwUJtP566tWsgV5YiOIXDXkdrqloAih3VExNy+njF2GuVVuzXNgyVvqKk/9P3f9TVf/+f+wNu+YD4fESxxk133MzW/Losf/ZGf+s53vvML/vAfa8cxKpPh0QvHpUvOfV5frutQljiXbC6H8XzZVlSOqV/SQ7JNMRLfoUO5pevs8trzm91jLhXyBCLP+daXMbDpzhkPQ3QeCAlIjSnKGjwMzAejJZRYsXTfQJwx2k/d8cGLXv3JZz/+ile/4a1v/yz3Vy/ZvI/FIR9vhnHLDof83T/+47/wsz//zKe8/tGj3yXBs71aC/q/l5cv+cff9r/82T//F77oi74kv8znRyeAAmtVZX3a5ppokpESm5Tj+n3v/b1nf/cDv/Q7733Zk684PvcBFzRF5yS5e71+4rG7z/zKT//g27/8P/nCL3g7xSXaS7TGVdU86hYoOfD/Qz/0Ix/66Afu33vi+OiDxBtFqUaKr6QPWTENBCfNAcdEU6dKiFjnBrw6TjO5rq0gYkCjrR+JZ0kqLsf5EhHEnFtH/Su5owbAVG44HYsqowgaL4bK5u5pkDgMuWlh12k6sUHEYU/+Q5yIJ1YzytaW7ckoLyDs1zojbdVQyHVvqeMdcTaPECc0IrEX7pF2bwG5zzO2CmgobTnwwV/xr8dREoFB0lBQ6GNQdTx7p655YBNtTTx3jwjnFRRH2mCq0hBACVfQs8D8+NfULTl4q+6iGE0YGaiQIJuVUKkVqmb2OoLkuDIlvEQgyexJXxi7I+G0RtmzTuHW2DCAlFreOifPeDOkHZrCk2GKQlTRFKebTiLgz8AQOme70gJDWZrpSgrxIG6ive+dJ5AACpUCjnzA9V+UA6Md0r+K/Z7PAA5YAuliGLjClXSIXMbrlI1JXMZHOZAvOQ7z9pSVcaZk8PwwweaJG1Te7Dy6BSa53YhFeC0gZ8WzlFIL5R7oEHOAFpsUll3QSCIEXlpSBKeBHlOv+AWGAvOKtp685MgWuBwSj03WXxiA4lb9BevzMAJUGOB67s8lhbau+BapnRVOxtA5hSycKoAXHGMcPAWEeoQ3rUdhXRb46ZX82ABmkmY+KienN4isKzepzrcrAuahKppu6rw4JUxn7ZK7qKJ2W4g9qWVw122O3EMK0dI1rLdavFutplBMXV+WaA4YjiQMM/OS2blK6TIdK3UcrowGClleEGkJxXKVyICkVSZ2x2nl+McOZ46pXZ5kneZn5PbaRXFZX1D2n4ymBBT4uZ/5/n/6re/8oR//yQ/83nNk2b0nHzx27869qzsI/Yu2jafRlcZlOh0BHs9wDc2eoVsUEWJCLonu6pfmsu6RdeIEWQPQGBEyQtAKpqTsloVv8QTO0YL5OEIsz93Y9Tcfeu6jp+vrLSle8eKnX/vqV/5nX//17/iKr7oo+LDja9F6PT3qnY5znh7WCy+lrqDnzhiRsg8UAyseYOvBF8hMq6LzhRD53WUHI6RHjhRDlkhsUkA0IK3MXNyG3sDTbq/hZ2Rh4dmgpk/XjxVIFWgGMUZVymry5DadvbXs/OiUuAgoRfHlhZMWZLnqTLa5VnUJjxnmviobYUxVS1zSFo/vIJYs8JXbGGEKNAZS4HMdewlsW7lsfoB1hCCZde6GPEvzoiYBoH5t3SzLQhhUFLmd9qs2qeBUJafbHbHCfkYX4dyjIOKkruswEZsM544GkyNENzDFqwLtEJNpjCvOk0TJjIiKHL0i9EgFuikI62UspOZ1cZAjQM4duAoHQuAC/6abu8blbwvGw9q81GGsWxjnD4IZppaLkgMzcAFZ3eCoHp1B/NNs8jLkCx9wjhleSL44ccVLFzILU4vB9IB8pzmeJS4ZhiQP6EAcoBLBH+Q4ncAWYqAHXPByg4AwiD1dERClJDWl5+gJzMKArL1tGtgcXNeEo+XBuzibIjG4ngZDySdz95eISIQB/iM4MIqzZMIU0UjAKS6g6xYyWRPITalMF2UudUQQtrdxPLqrCxd4KigITMtEngxVFoa5HENxiwZRnaSVZ6MNS1oXxq9yDBxwmVOQ+kQU75Jrkqo2SO0V1mPyONpK22SUPvxWuAURlsHBgO08rPlIANY12YZupMnLOBN4TmoQGshPCJULx+SBWBDgxVB0geihN9ZSZaQbBVEiLgpwFDFG4ymGVtzs+ZxgpsUafIVjJtnxNAFrtJo4CMtgKbPE55aVns3n6I8vopURAs2Ka666x4PP03yC9XQ9UmunsHPBwQ0qlLScDwkKZB7Fo6ryEURG0hAdplJ+cbjERQURA5Gpmii3GFNGwWt1IEVAh2WxJ3KgHgLhI8lnnCQ7v6Uj5MliGXJgiTdR0b2qE8mI1oJR4Teasq0jHp4XT97awGgX81OygKd4J1fBTaLEOfkwSIEX5zQHHYgM6l5aXbTwAE+5NfEwGq+l9qvRRDT67JqyUWdAvxyK2vOqjGQKqD6gR2gidgn+EP92AmeRO+MSFJRhEVG38D2mdorMsYMVfCEWVveQY752nc50oYUcL04Q80Ygp6iqiRfD2guv7S3rOwTg3/zv/yqNpjNtllXLXqK6qoM3lIsxUQ+WzLjKS9TpDcKpruokK+eJWo7RvcVKPQNikzYKUsT/SDQGJYElRmM3BCONX931BF4UBNwcBqtpGzwDDkt5pusTzR4GR7e2SC23b3XTzhTRgX7xa7dFwB6Ix7AowVuFKV1X958eTt13f9c/jqOLbUgprMt5XLKO6kXNuXf34iHtKfl773QPWjYq++lIXDV17V7jhHKcPEqG17/ltf/fb/q2uRvaw9Pj3JGhBAyCsixkSzDFqqkp5EVeUWUJIzxLGhjdWMJNC3HVVNSIwL5iV/a53w0GAPoIYvQWnRrAvKjLhgpFPcQ9cIsR3CepnO9zbQzGVu6EAomW9Y+kx7a78Np0JnMofujUmKSisLq6le+oQPkxmezliy43cPRl2Z0OJwSRneKc9dl0JMHQUyS7d4LeLlUA+EAxtCi5Qv1zoQulDaHuHQEOMDrWSBrD4wgI0Aro8LgloF61TImAIxKNfNvRYXI5HIlP87EJOaCe5FdOmhLTZJYxU1Bc+bhboiAqPPWW7MLVEPn00fE0ogz0Ayt4EAZDHksHwboGMeFMBE3vDcVlpD5RP7whAODEqJRbitLQh5uwAINpX9w2QmN7FLEfhgNR6KjZ1GnSJfFyFmLeBADPveoCcKeHkfunprl3AZFlgi5oDKdD42TwUADqGoWBzikzctgx3sIu+Bk1g1uCxiC8S0cNPMoPMzhw4yJICkWQJu7acy0i+YuXABlkAN8c0P+8E8t4GARAInsmSfG47A7VSD12iqmgxx6zG8qws8KW3tGKxwt5tEfMuNqO2CgzML6WROCaZXYjsNsrCV5LJM8EmEH93IP9vNVi3if8fourLhdzt1RJEw1KohFiS0WmC2GTFy/0QBCNuE8dNBdf795Gv5AEjttQv9CQrsZJyOnRk7ldAQQmAeCUlXXuwTT8X/B4EhBLBtNSVuQmIH9JfOB7I0yoXBNVBEbgoYkiBu/TIF4t6fLESjLKm6f3oimtHYHSUZVJV75OqTSO0s3Z+DD1wls9E9Hj4KjIxjxfkR8bF1Is7OYQJy938IYc8gwa2UA4SZBW+Vw85N3GFAvqW6iX0iPDgRcS8+fznFBa/WU0no9mKi7BUU4JTtS7qqxDKhDpSec4mlLNa8wALvdB8DDAxQTjfVQ0HsUHQoRYj2lqkYN+I2YASPkhEcjHXbmmnrMWobL48jwNmDlcn4wsJz/mCJAm5FT1KzqFFlAGJ4IBLCovLq7uFAcS4HDzwsevn30fAfKrv/hLeMcx8HRciwLftFkTdVsO6kzzo9PzbTR//Ll///Dh7w7bUM9DUR94eu7lgG2cN7IuT8KGnaxuUxthaOkLzz8CJ0ASIJC2xxvly9Xsw2kqPBvCtTyz2+8nhDTR2zZXBFVM9JOnWYkn6T4EyIHoEZhGxLqSfCQF4/Qyu0jW/Kd/4mf2Mrq6bOdxTDKPvprPa17n9+5ePv/w4Ste+ZJnXv/a6DhXFJutxu/zsFdXT334I7/1p//sX3jr57yNkrmfJziGmwJoaFMhtYnq8/Ea6G2Lq9Nzxzc+8ynl5f2v/oo/AZy2lxfzfJqXA8bN+jxaTq9/2+ffuXf32U88LNtL3N+P8/XYx1N/DYX19oH1p3/6p2AX/dBtnbiLLAMxx3EA/Cu8RQcFQhEUMBISKMq5vML8lxZBZigykydcr17+jb8d9XA3695PZ6qpmExa5wmWlFMlydhR/mGxJKaD0Uo4eTe1LZqU3+7ANTxUCjwu3LpM1iMI6b0LzbaycvVfXdSeKqZwc3k77yWnLGPh3O4qL6lrtMWx88wdvs7Y8fYzvdvdfeMwBklGTIc8tYQJUGDBgEynO2klmzaqgSWBWv1JSgr9jlmkiG7MCuv2KSvEMkEG7DGtw11kG6Vj21NwgzjTYGkK6Q9wA/ZYlUDwqQec+IuHLVCM+QcKRNUFScVEkBvZu67dMMDPkUFgmgiASU1Gvua+vDjsBwf6+OTqyIxahufyCiovnJP22M8kblqkGZHrIlk6Jaw67Ur95Bk0mXLv6CzxNvXQL4yh8rEhFnjLK7qBXlHKYNGbZBnaCply6H6QfDlaRVfBahsBZ4CK81wruyeAEEXUR9DfmS+qpzBCkBFUqpsV6qFAwKD0H94QomcH+WlsKq1AjFA5ag/cReeBRCBovDgsECZ6F6NXb1BTMQDACWXhCXMF+wx3pVG2nFPm4wAofd3ivh+cvd4hh3SPmEi0UFbJTT03jSLmYaMDFSD8h6AF6qmNt9PARB7RhMrlu9RxWgI2T8teEXd0rMD1mMlTyPENLgj1CKXGqyMPXAqFnYhVMlFCDbmohBNCaHhbjKPXsq34TF22tFtR47XlmC8sFzByRGQf4frfVqEdN1GKv8fZOTyI9nyvbS/uv7y+9/iyXf3cT/ybr/mzf/Spp66+6B1f9c/+9Y+W7YPPffvnf8VXftlnfvanPf3iF5dV0Q3b9fH6pu+efeGTDz9xjZcXR9D6GLuAQ02BgZrLauwGKtteptfHk8xgWQAqAm1eo44q4MUaBGHSU6ZDz1zAfOr6jz+kfnbrqSyjJ1/29Fvf8plf+iVf+flf8Fl1U/7cL7/nT3zNn3ny3v0v/+o/9O3f8k3rfM6Kq/bxlyaHi27oj2FSce480ywqmh3ynS8ZIpziPZpEksuibA4kAv+RHovY4TAQItjUC7vI/WUY06GWrWGy3iNPEqLKBQoYUekKg6+sjSAvHycoXD2ypqNhRexP/WkoK8/fWscNxrgjQtxa4CIRkokyfLwZ8JHzQNAtVC2UQvLjcFLTHOq6zioCjDcQDvzG8Y6irMhWQsTxil3l1vUehYZbYRN+JSup3cQOgeXm9xgiQSkgPiUv9ncHvj1YDdCSBFOg/JPu4jMgO6EpychKkp/8pUoTqLzoFgPDQCLhBTo6qrpMW0gNjKawLJy7BwBTgFz+rMYf+xVAHXgaoYoBZa2AsfOa4FjqSH20V0lJLjuC7Po88hlyhOyVXIVs5b0LyQtOllmdyprBQtDAiUQiG7ABcG5vKnd1DKwGbikugG+wHldewl6EQ5KxKK0HCbGn/JH4uSwMki/el7gqpKfAJqbwmRE8ATHBAwID1QB0FRXZB/WK86oinRWOINO2nm9u6JcLYj101ck14AWzpAWEXCKqjAApHHZwJyxGnXl9sgNxIZYAjlJ5kwmD0nhqiChgUQD2SHligU5AdGS6ADqFgZJojcQP4a5A5cdCm4gyWoWUdkQOH3syliupXBgY1tI6BC5bdCSIJ8IMI5pBf9wj5jAu/+xFUVH46UbfHcOOpzCqi8TagGSKdWAcnu/rTeG0FxIuyedphDLxM050C+/yWKINDHQKZYsar7yAx6eUK+QNveUJVE9cM4rKoBMu0GJgftf1OQx7JAB4BfZ3ihUnLYAktsK55I2EBYgkIpwjoMNVXdY42w4SXNDZDCsaAOQqhUNKTQXVOMI0sbj0PI1n0Vygc1qG/jQezyewxMiZNgA08UB1Tzjnu8YgDNjh47DBMRQN/OSBLGG6EliA/JN2WBwpY1QZBrBMHOqBx1RfYNFFfWWDe6CtJNm0DRAAMTLoW/DA8S2sjPk2NFRS1XWVF+ojAhmkDId2YyVsThkTXmiQGwgIOzdiUKf0vxgTCp81OEJBORa3zERZkLeKQL4oDDkhI7/ohwHrUQKBZashORzhqa1qWummem0DFPl9XRa4gvej62hqj5ql9vP3pJhRu24eiT0sKaFQXhfVvXic/td/9p2vev1rtyJb03nKG56O2+F76Iumamgk7SGvSFA0AugCKrvpIgfA4HTVoxcekjvUFXNeSbxhKGwMRdG9dMOvx935rF5KwHcP+6D9/LUCJQXpJSsomdXqwS71nYsLNSj8jBowjRTNuRvKpiyyeoxGTJDVDpXjB5RRt1xjdYrUa9/0KX/zf/kHpN7lnUamamxjMMhL9OrXvra/uSbAwoBrhcZD0xIP3mGcpA+f/xiw3PXTePPCZXV1fnj8pm/7hsit+GshdBn6uAfqRc9DxjnoAatACq6948qFC5KhvZJOrETdcTZPXy6AMv+fZ7ujWnA+SLNMLhoXD6whKSAo1EaInTQsjLWDMPAwbIkpSV0VKe5z9os/JN288AsFDCAzeu5FWLZOAFCc/BfxQWBhGlKBTCSOAtACRnL0AmEqVVPPCbJGi1BDlyQ88mygwpWhdANcBglJY4k/HAg+FFg+UEDs8RUaVtSAEmRuIAOBU8FF6k9DCIYEHCRpnKVw1FNoJPz4M0yPZIfm8wvsB40ySUgdLOzZQ8BtfBowloPU5AuPdCeACeJYqjUfvoCwQ8I5FitH1AQ2GCVL9XWMPAzBOzbh5J1RKxKDW+3hIJgRHRqkGobevdJqf94TJgF8K/bEYDh76pdBnQTcOmztUesqBErZnvaLx0PCOzFpRQkibKAFThTE1NrbcqyAcO8FTSekHbmB4FoxvGKPpCCCBMuxH2kn0UEMYF1nxngp4ZE7OY8lwBD61UP2g6CwGIVZfOcDwnQEcAHQWQhIPMDZK+8wMO/nk5QUgt0VN1ict1AtDVaaOHtUnosAx3HQnAAA//RJREFUlHWO2s8QF4Q2MR9LDmTeqxPIGJHW8nCsYnC62oxotTLwEqse1qKUCZU4xs1xs1eICHVZpRY3ph2ZkNDYdNS+DCzYkw6H9Y9QmWEYpmRr8sZrTFz7Kem34ojTQgrQYYhQHXg2z6NJQhYpSmwR9wRLqFlwpsm5fSxClMojb+0WrjGWlGToLZKTVmF2qZzLcwixGZnkqJicz0DYYXxuDo6ikopMKwO6o5LxiCYldvwvv0ACO5qNrdWQbpmfIIJ8knohU8DSYJ8jlXO8aHbSw/N3IAoS3pXqO/AA182bw5Q2kniP526B0MKeCfXY9XHkr7UG9YtRdwRT0L20wrkNGb5/g+xYSpRS09xkVeINQq5uoKQSJ8QTUYM5eHEIE7xSZOhvsKOk/WQVHYYR8kd4QxWtBZZKveyjTDx6evWw/T6Z+msyv8jaOCqePz3K8ybJJ2BjWY792Z2qFI6+p9RlTz35YhrXFA/K9F7lgmjj0rGZeYjjQbrpeRwZtR9nU8OUzfF+7/4dRxFpJI21nHnME7yrbqushpsXBCDdb9tLIShOz+cTAIANMAlh5kwMASCdTKXyBNMMxtB5AgPDTFt6/rX3/vohP7gjwe32vGkb1zFf6NX2iY9+/LM/93NddBcN+xhHbTJVM7kVRen/8y//Vw9e+kRxKIdHx3nu8y0dYX7F2l9/Yu97sCDPLmArN/NxjpNnh+4PfN5n/cqv/sYPf88717zuPOdtQ3HXbhi53qby89/22R/+8Iez1b3BnuY1u/2iaOMyr4um+fXf+HW6gvvKAzGpn91GmqxjtIwTLid+zGZZTRROFjNuiGfqJryPMHBpCLWA8rSmzmNRUqgUgga0ARo9D1Y4vr0sbVk7meQCPZexCrWOYoME/B7Wb6oSu0QgfxBUp8n5N8pizRdjmK7KhDR3pNLhBBJhXUfyD/SHhOoVx1bAbNLL6Vk+TX4lsLDFfQQJlS+AV16CS/niNlM3WzvveHu2Qmx44iMpeBi4J4z8CtQz9AFqCBDiezwvGwYhjZI1V3zyH+iooyGudqZv6+6MWgr9KMaB9FWN3ooWar2LnrAWxSXHM47eUgpKz0CdZ0qwRVZihohzxoVPWhu3uKTu4WINQxcEEhmkgyi8mV/wA7yDSfAYdRmxkScFr6X11hbRAJzV0pivnz1EfqMke6y9qhKEk5xnmRMSKhQB0U01fNGk9mXOyysLlB+0io/ARHUnOgf0sLo5wC10AkRuVYMoazOHwSHiwH1a3T4Y+0DP+uGGDMUJ5EnwK3XCAo9tJQcxGJsgOvAr9uJf9Jf/A+HB7G1C1bpDiobwdxhAmhaQDJg+Tw9yVckNDbI7fNMB8riBXEFPcFwBHUuLsgY+bTdY4YU5uBaSMFmUpzlzz6moCnCBWPwKduVJQhG1eAp5P52mDv+RE4tKwe3VVADLP1GX7kPfYzTcj5PlvfQdpFC2OmvIi+q64bH9SAHAWPDTqe/7miBNsro+5FVxPo38FFzLkGU8UcYjruI8L+zEUHlh0ZlRulgCdghKRhSYtZ/T7F55+aopzz/03l/+S3/hz77pdW/4wq/6Qz/5I+9+xSte9RVf9lWf+ZZPfclLHs+b7dHzDx9+9AZPHZKiqfclm5O6PdQtDiNHKNFt5SlO+VIAhuN5vX50rpp6Ho6SsHgbJJg5JR57YkoEyHke5464GOGs5+6a6N6QWnHZJfM4DTlGhHjhvXP3wkefK8fsxQ+e+szP+PSv+MPveMtbP/c3fuu5P///+kuPveglX/Q5n/vd3/P/g2zeefyVDx57WTjyUd/kwxqnJSG3Fin13gMKkUcx9piHfqTWGG/EL2w/4nXWa0cAsZ2i3Ul2YM2pLJ2CH5Y9nKJwUR0Qe3AfBa74ElE3CbfbzaeQDgCP2CZz04q0TXmlU05mQlYh4KBsnnM3Z3F+eUnl4kkeqUF1NoFoOvnpzsGFqq6jQvpQGoBAVPk0Ah6eH4+fCaFxXJqmIYgI42Wb5mEkyYHHzPFJcMAREEcfHN9xCKGfycfUG2YDfwEPyCLCBKIKiAC61He+Ejm3ZGEnY8hkYQEAkZkkVeHwtmeO4cht4y2EHH8O1VtGo+bf9xSt5MXKMC6SLA+jXC54GAd3JrmSXTKHc9c2B+hh6EYobeKB9o0AJsXAV2RduGu1Kir8lUMKXK4mELsI3OUQpByAU/LUjFLLY7Hx7PQ/b+eZIyrLu6HyYaTW8xW8rcggEIjA0iE2kg3/oPjhX+pnklxejy0gzyiWPMxzuDXVc3L4mMWesLAYOlwHy8L+cksyNiuG/uzeIQAVu4XjgGH9IB+wwwfSrAwW21JogMv/ZqdKPZjJGXFv/5snXh05gONVm4SYELfjWLBOIQM54TNw1GCQEtZKWwFX2lN4kRQfBCrcS6gxITAgjsWH5gnE4j69VtFTW7atG474r6qKrusIs9mVFTug5pJjDzHq8YoaCmqYgyzKPCs+byQCcZ0LTND/risL1M31pPjPFR9erpQVbaMwSyK3mJILmaOVOAmjYyGkGiajnBS4FoPybgtSjLYQBB2iImsn6C+qlW9X1IaywP2EPhGJJ2Tu1iSHqHCzse+qNFdU8pJRIYfXeRRJhqvdFQiNw0Tyk1C8K288se6ROTBUTOyAVBiYl7/T0N2VV8QBL9BNTrCgxHJi1ATLM3k16jdK4Ewu6XfQ1P1HsqIkWcbehXmoL/VMtvJ2CiYt3HZvwtzpAHrBUlA0QLSzOxbgPQtbPBKPTQrDdUS3FQZvmpnuWaWR8OPQK5huB2bQDlqFvEkyYEutRh4nQaRA4niC2RW41Qx+DJ4hEriYH+AHxmU4RGmC+sTZhUviV6eh+YKT/NREOCLKAQtsQKCqbHfJAzoKJU1CIhewOz90Cm8bQfKi8mwCKmu8oxaoTEiL/Nvf+Q/P1+enn3x8f+HYzWu/HEFEInLi83UNWl7ULYKnLPOmKjz2Q1Wynk8dcFaiArbl4vIyT6qLi2boO+I9HP0DXy1paH8egXLcViJelZ1kFZxtQtPSXp5JWhRVqUHiCkGRl/nNzaN+HE89DNIbEICtce7hTEiO/nRDsF3dPYxdpw7PzYF0L8G68zA9dnjs19/zvg/+zvvK5u44rh45EHtYJ54/HMp+3oZ+LvOiJnyy+HS6RtdQ0gGAu3fv4tTDAdBqqyh5/Zve9Hf+/rfCse7eeymUGHns6IGkxMUU4+ClTXhvOCPSlrzJkGDL2OEpN6/HK2WqAH0KvONCEgg05RO0Iv5QiWVVEv0gIeoeU0w8buzB46CLwQuohpNjeBffbDJXMQedYCQKyOAOOezgCuCNdTaPoM4dZfTK0gHPifUIY8sd5iYboMj2guhK1hQaBAgQZoVr2iXGmJF4g2Yiw2G+NANBS3QAyXiXZkGWYOemCe9KMvjxNLoSN0huhJslhFBGUdEYagWNw4NoKKIcHIBs0iR4MVUtIjotdDTTUkYIpEk1T51P5FXuhMLY3i7vAIxfB7aIdSu5Em8lKPgIqrtoDg3fJ70JcrephAIJaAHBwOQ0AKFreIB70JF9rlvCLtjWS7g8GAAGHErTgsVJB/4mXoVjAiioJZzHIQ2AAhc6RExs82kZiLQ+guUR0QgnMlLMDzMznedUzo7ARsmdyzuYK6A7frQXbp5AQ1FTPEAaZyZVc3DO1jHdSDWaW7j8KFCC0KC11k5lcuEpbrJ+sq8oC6I4cBminF5PmI6SjxXa+sBPkASupwvlRtWEa+AuJEBPQ11lRABM2+y8iWQbj1EmsBNBJfrxVnCbkCBmwu3zyzBOElykORkLdSKaIf1hVAjEhN+DXAEPsVwY+gQkiMPIHKd3cClaKbIRNY5gQmXCRfyGd5LnpWSdd/LYLGtax+ErCioo5lQGD+P7O7nE0wnJMFyjSkTjzSPdAVsN9WX0QlziFSnu8O7cYxGAOqgJ/rjoPrkiCiEHH+kRIDZtSX3lCiOEMnr2eEIe0BBonHwlVHAifRsJUopRTC0YKvDNA7NohRFC0KA5IT8ONySu38ZBgB5/xQF1UZdF7fY6mPiEm10C6YRBhlLCIA5sXV1eIHE9rNICGY3SOp8zWE1BLlkoXsPaRGIIQrmsI074iT+ncU8lcNGlTSLKJYxAAQVNdR87D5JnDlWqWjJ+iNtBVGsitR7BSRR4YynMAQCbi7ICb8TYNFmH0bkjOovhcR7RbLTqtr2P1mqqCsR0nSM9AKIo+sDv/E59VfcDmEEIxFcXZVp7K2qezlWaNc0DUnmNe+k/Ad1AIZTEu6rAhEujIvIqercbS8dKkmaDbTdN2GOOHw0f4NZt74AaRWdwjt07MVcqhUOWiwu36amalscjRBCeLtXEVtAq4ApXOl9ECC8bOZjszcOH10lM9nbbtLdthWK5TIszBuvnFz58/epXvzmJ6pvTMa7iES1+HNu7jx9fePa7vut7X/+6N3huAewkbfYqbbJiJUzm6HDVXB+PBYwGmkoE0/71heG8vPjl9/7Sf/3XeP79Oy+VYGL/tjw+PyA+3v5Zb9n7R0SPdNb9HKUKg9y0VpYf/uiHEDxVcSEOpy7XRGmQBogHwI+8cO4APRcWZ6UFIa3viUF3fDjmvjg8QBUSg5eGEPR88YzIou70HQkej/NEoBBDTllvS1t6mgb8fhoGsB2bFmkBFNAl0jZUh2TpB94N1XOYQjEQFlSCp/Jbkwd+Qo7gI0ztTSuY3YizxtGOJKc5xCm1PtDQpKATEhBieqfBlYOl83x7C6pDy9ZQV9W7Ms6/haF/MsI1mwuAgrVhi1XdjKCXmQJ1tHDQOOqQIeDCnzCOFO11VmkFaw/9GB1RBdQwUp2HmuvIlMsP5b+EF7njFA7iQBx2ppoOEG9eNI4x6G5ITYcX+AWRBjVFWUPEiX+Mhq5wXf04ga0wIQgHpitKPuXBC2HKTdZHyzCA1nMoXpkMKnqlFEU3UFDaI6d3TTQPDhXMwyhXvko1lNjM1nhygbcDJZAKeEgo8jpbfgufoAYL1A7F0RriN8h8jeOUJ00BRocRaKVLcPtVbj/X1QVxhvnwruYH0AGsyLuWMIljjRnGc92SuBvHaJkexjCOlL6quXQzr0vTZj5OPQOFCqSSCgqh5iSMfDu1TFLheCcFGeQ538D3cBJKaiDCAqNwZxDhrLgIjNapCAM+K5uSTKfe4AbctECg1eHO6IMMWKDJK921eGmJ6kaIcIghpuR5QRXEFRx2ggD/4m6cgH/hFVAsATPcvwzC0EVyHioLSA7OLcXTcHboHmyJi33s13kYTZ5ln1e42Z56/Tk5VCiDtqSK3eAOvfT4oe1QX9596qVb03zHP/q7X/LWt7/+D7ztH/4f7zrcvf+2t//BN3/m59y5vL8n0/k4dFO/IriaQ5RP07m77k9Vkt+NG9J67DtijDCZhj7j6UVBndu67Q5ohkFd0FIQ3PfauxWGgTkt63k8NXF+2dSHsqa6IgyLrL5z584Ujd3eU3FQevQfzs/Xh65b5qm6QMTsIGH36OH1zbFtszc/8+ov+ZIvf8vr3/KhR8/+8a/+mgdPvfiv/X/+8umFR+3FK+48+SJIjCM406BcH2dwctpypw4xpnNP/NIBCUt0FNVlDVEm0xMEioEeoxuUDHoXDoRjabWH9VA63FuwAUK3pSPHZ9iVdKnKw9D3xpiPcMRzgbSLgNQ9HeA6SEd3F9JQ2KFx0xmORrjGkAJiGLfWuRpuAsrpAdWah5nFFRGTpuebIxSuqhX55DpBBVzxcBl+4exjVpWORjnxTRkl3ylGJr3ptnlNtksfZBnkOa6z80QktJUWe3tXRFS7Ch9p7TgT4EKFG4jeXEh3ncva9Qu6r6lrFDv0FJIEmYEzoBL4PAwce/LwHUtM6DIJEvla5RW56/qWhKoNrji/6xiK7XTohFzaQGLinDQg8gMUgyc8jYcgDQAuWjxTBE1J0t/9p45GmcIpNbqiRkxelejgA4nhh/gnOpQNgQax4d2ghPWDrxS5xdsYo10urAaHIOKbF97pQBQfOEPmwhgrO+qgnmMIhEQmRuI1KgCfpdm0JKLJmNY+ZlVRCxo74AZiBL1M7xzdnYJYmAl44gCeyvNdlQmJWRQSJDcRRRWmTYASadUrovf+3OFT6sLcaZmaaN3B+QF/Li6tCk3h3XwTbAdKb5lxkhxPNwCEf3PkiNoA6PARF2g5Esm3cCKhg/WhNs6AKSnonneEUyslcUYYDkXtS/gIIxoPjtCnaRCvHbjJEncJUdzsZ0gkg3JxqBDMlk8RHDRShUqdIgzwGRCqzNjSiRjoCVfklFaFWoTgVrlidyAf+Uyo4HpzF1E3oHbQZnAIpwx8PW+i5JauLrP9DiU51XPLAuadak4FduxkWcd12OrmP6xWJwAjL2gID6HuApOV0ptfBFt4e71N8faEbRtdSuABnzGFujudl919q1YG73LeiOttQT6M+Byk4GU81YmOZad8U8YIEZfCOoFBceOJJMp6K9TFAFBB4sS75iz2qg7qObiBXJFd5V4tDFUK85UzIEYTp3EiKagxVGxqIZb2EgpIfE7fM6pDNBFGgSN4NAqlgz9guZwXn499UlfLeaqMXyIzUNeyonJmaYlnkMdULsIK3yCW8CtBSVkl4JBJNB/337rQuWcaQaw7sqZ+RdddHg5YTkoAbCy3R2hH03msr+4CPX/jb33j617/qbhYS61tjYl5kzfrk6eRxBnUKKtxQS7u5/Mxy+u6rqpDDe+cpwkBUuYlvUGmlWWVh5AaYZZIbgI3jbr+TGknEE/jULdtilsJOFdZJiP1fKA8kxQCoJmx72VaEdUXdYs8s+YLy+BSMXV90xzaonn+Ew8vDyhET5ib1iJds6zNsNjl3aa5e/Ut3/L3eJAR53Y+arRo9dRTL17Tc9E+WOZ1mPoh3uiBd3qF6bKyzs7ZeDohHrbTzelFjz/xsfc//Mh7fiWp6iUZCeeqoQDSe/DIgzNxd5aixIBb2YOTq970WSjH6HxZhcxyASNAry2xoTUC6IgoZtJv92tMObLHcTHrE/+lsMwE1ISMMc9JBzJBX4AJIL+dkmRiC35FahA/YXUAwbYlqddAgpCqDZcluxgBwickObFQlCWaSqwj+rE80puUI6EQjTyzaOpw6MhSul0L4spD+GcCBXkAkr6g5EyeWZMqQZGTYQCaYiDndpEIeEtsuUY64GxBnfQsFxAWtb4gVoFD2k320H4KXRVORyMqIJkbRShsSXBg2kqaAP2kGzyU1ttlF++KxWQD4cXDR8m6OwVc+odeJAtoMxXV9vI5EI5YrKgTlD0UJNZwTxJQsMLF8IbXNvAFTIF5EZ5knUCMTUxMag6ShCLhRDpmAxa67kgu0LiRNHdZuHPhXiFJAFFvIK9kwO1iv7yEiYCQyE43atAyApFXktbg4WinsDz24zNDf3ZKY3e4EpEo1wFmK1gX3rZgdCOVBvvgtR18owrlecU3VfcjdM1sl4uju0hFj0VA22JzbBA7YYMVXSuBd6jTcG0nSXQQSBM+IzHQ1J64gd6vXDHpheX7yBsz2h/zb0pdKTTJAvv53PWkZdc5XYyVrM9OWdMSMFhyE65yAofyaR2tNa4J4w0uCiUkyHQFGTEMHQRhJhB5srChXaAa0B3aQzlZiUYaoEZB7Cz8BF+FtUKkkvdARwk8z8mZHJoqgwGA8AFg4tC0UISIEGMtoItrZICSaeQFFBQHpmkWLsdAjmkkLiqh9rcXpcdgxfDnzJl2bYRl4R1OQxAX+JocOZ1OGFCO5SgteaY3k7KYep/lYm8npFXnIOfiBF98eXEFKkCLnDXCWDwR6yhevIuAPsMV2qomng8NqsJbHWscZ3iRPkkYBIodukzjvutB19zRfFdow6JLuCmYrPC2zgPgxI/nV2C00ECrBI5MYtQY5Q054DQ1SeSSHyqaUdqPiIs52jNggTLaYII0h7SifJ0cwYeqNMNN2pGGpaYUGEQWhMS7/JW3H3/2+QYALCPIbFtczGtz/mS359HNsQfEXvr0Jc9HXCXR7I7HvQTbSJF5Vbz29C6YzaupJQNUX1KJvEkkOcuGb+CoBLBzRaN3jlD5MDXmSrA5IL1DRMAbUQLirh4nXiB2LkVLB6SRyleaKyBR6jEP8BInH/7QByNsP3kQ0XSE3cRrGSp00o75+OY3vSaLh205woSLOrnGXVv5A+/6gfiQX+Vg7xKFIz36hxNJi63y+80W5RdXBzgbsFdFZTJH7XwxR6fXvOYN7/vAb3UvfDCpCLrFg1IQICqV+TWvfUN/2sfhOG9zmV4d0GV5iaWW6QzQf+BDH1nHKA8nuxHEDnpHq2fZQUkxn33aIOIQsKyqyFzcxY8wnatLAlUmxsbemxkQNi7j8J5ZqCUlfncdVcZvqGgeWukAQ5y8cH1TOSgA0yVdaKmBLmwTY3QLWETDwMBScNxxAMQRyNwPY+ksv0mPp9zVAjtN07ZpdjUm6gJGbwlQD3sjL0bd+gUGBQCvYa4VmBzJ2c1Nu46mALMjDJsgg8WRlutM9M8OX0j1yflx6i3IhIqxH0+KwxyGRm8c7PMyINIYQgD2OH+r//Pco6R55+bEDDxmHB0vMfn5EW3iNVYEAt6eECcUD7pJaRw98YTfhfqouMMWEd91QBXchErmadXWPAccAXjpgbm+unP/cHEJeywr4chgo4pglNkzerGnWC4kkubKW4xBxQNw8CsCgRol4rlsDhIiJtM9sQF2YRwBjB6MTcxodAzL58h7JHM/oJskDSmADGpAXi14Xm8aCoToA2fkuzB6kizKiRHrfiiJUsxxauEJGAOT8S7AwOLjmBw/A8Nh60gr/rfgrWUFe6omr8viooA/pWVRCUR4dtjyijDzcCgBJNyP7vAgnQDzsyoM+y/9PAY5qjhDOWJEGXxWKpqcY0hEpcLNHQjcPKfIe8czT+A/wwK5IxRhQC7JJ9yChiA1021zkgm4qNvD0A/43tEfqjSuHUZh12VobpJWcwGqBIbzqR6sgcOBHTzN67JbagG8Uvk2Ny4hdPTWvhVtlTeIDkepUZ6oatd8kZWxfnOpKpqntpwvHephvbx80WXzJG39pr/9d9/0+jf86f/bf/H8Cw/f9umf8/bPfsvTDxqn8jyL9fzw4TGjMc4DapTL5u7F5d2iLSGhRwfFoLvhmgsXy5D+broe1iG/LJd0vLh3l5+DD/M2PBqu66qRR6Zx21yQr4+ms7c/r3F5uFonvkYuzk3aRF6TtUH2gNIsbV0zWST96UT5qACKzJMFx2m6OYGK58uri09745u+7A+948VPv/Rv/Y2//fTLn/6TX/+fPPuxZ+v7T7VPvZQeF04D15lDKlvtCqzaQWpkR1PSrCKLoJXmtWdBxkvP2wgXGPHWNC0upELBaOLYFbtprgYKRAivQulnijByv0Rf4M5oPTgBg4abewXGRMjzQSqVC9tcv1MAAtQxME5TRlGVHkjQdXQ2vaAuIy4UYeYjOOE8Rpg2k3Y6cAzQOaNCYXd6LXBbYoOsoL5PO/E3ocVlHWAlTE4Nxe/CZ9CkMcJQ+uhcD5krc1ApO8ISBl3mwb7TTHgEWIT2kRETijW9cPCRdKY9gbUKjgIc5W0YgA7IufOoJF1zcMZqc/84KKsyoQEUCrfDk82EqltHsCcwLndZ0FEOp5KLsZnoR4DIeRxJDQQ11EfcO08IJZSDZQbCI9aVgrwTVOSgrxlg+R4+647RCmErx0LOl8OMZnWGJqSOQIMTU7puz/mjBYWcI3TJcPruBD8hnTkDROMtJxgOccQ/OM6pIPc4SKoJ7gH+ElQSRHJzEIBuRtAfipODtrpv2d1vq1S1Bc6vWlgmrzUA8fiya26UVi7chemQ5BY8B/VTuBrgEN68USYS6lsYXMb5PIQfqkTQC86zW3ShfQqZFN2PfV2bklbuqqRaON+bgt05CEYI4Gw67tFiUjXxld7yeZW02piK5RhI+BokHhbk4Um4BtWGyKR7LtKx50T8tHn5RZgqCTOL9M5bCWkg/lBVUfY3agn/Fv6l/tjaSCXuI1DKqDL0xV7+zGfQj9oLBwFDyEXZJTC3TL1My6VNWAcp6yJ5rwIMs2oRf8A3SuSE74Ke7i+TTWWe0mq3ijLNU2oPweGIkwm5OTvg2p+Z/hDjNPtwuCzzmraQF2FozaYTnFQmKROmWF2cT1+HcSzzCtvzrnN3ptxjtwBr+IFeOTZJ1KNNYiotWFbKCYapCxXOakq62GuLMF6QMTtTS9UmROCzDt3ujkmRaaREEjWQIx5OZUJaCEX0gbLtHdhwEmLcrT0yCANa2kw5p3llCTDxU1KdDuZZAc0rYw8jpBDyWFyDU/m6d5eFFbZUGaoLlm7qllBw4xxClA80XjfjKPHusjailU/QCh5eVjWK2iyXcwXLuwQVvRRuzsMpKfFw8Wu/9HO/+d6PvuJlT83HbozQt5SNJEdyiASUamr0cpbWEwn78TwemgYIw2h5Uvb8fwrcRKfzOaw9ieq2ovYbTi727fF7VbbO2yNhk7RGWI7z/asr3NGvvafUkuuwT7IzjEmAKYQjUZjnRU94bdHl5R1sCXwBb3ld9VQ0lSMITUjklK0spwhPc9+1Dgzmn/KSV//jf/QPgZOLx+4NPRAGlunKmriR+R/JaYoI9d7pvi3tzmfcev3CNbxIaCBryMBqqfLyH3/Xt48ESXVwpIYkBEndL4GBTMp1dnE7jplG1IqDvjSSLIT00HOi5HaBu+ODQEwEp8zgZOa5S4MgFht/AO5xDv6Va6fZqTuVWUMVAwXJIaeogHbvNRATqCKOhtEl/Sv8kYZUyGFyiooYhKlICrOon9aiwPWmMOKVZoxLR4R4cYZkJjt7yKgsk8fUTbmCDKtjUk7cRinvpGiBAI5I7F6MBX9RTkpV3W9Cm+H8E0xhHJUMYcXpjB/xPGSEIpOAYGEy0xvSEF7QK4hCDzRjHyomWULbFQDDRIqhPZCg1AmKBB2BTJopaEjPnSE0sJM3FAxOpDik4fQRZXveu3OHlTRgsDagVNIyXCiqOZdAyul+x+ywAxV3yVE5JcV1rwJy0cUw0EPnHB7F4BRDVAYChucZLLg+5XkUMIKuGMb5zuEKrM/czgJUOLs19NACoYIPE2CnfuAtZZnTZs+Kkp/zBGePncPhkyD7TuSArQkQQV+hu/TCiy8MnHXoZvIFTUCYUTh4ONX2PAz0BVyUdcfbMA4JohJiC61wKYT/xifElxutXAVWYnJ5Q9tgcc1pFYVD83IwBg6dYyGCTym1qTmqhj+AJiQsJkpIYpisxFGlinmTvp94cgPBLbKiygYPmGyJWJSG06QQB5ebLl6eS/TwjBXJMZ/72+sdozKmhzQkEKCweYqf4gXKBF0ljoA7GAlKj7e5gnfwUBXejct1FxQ8nJ2MDYkWE4uGQmuEUpd87pTfYe86yzzNICaxKqRERhBHxo+mpBA7DNMvHaWBHzgJRzsFcI+BhG0Qlk6BL3GbSDHBZLoHHVHhBAfh+bqs8CLF0h0ipCNilVo+j4ZB4RCAXA7Sz9s8zILWxl03OOiXQc9gXi7/H33YWpbkmmfHQH/7AbShUQ6OywcEdUDSvcwOUboMymjAVihk4ENN5LZxdcw8yu2wLSkigwlqhO7zZP6fagjTwqpIEMQuz3CUV6QCgWcHC8OsHS+PisgVTOvmON6woCgpGQKkWbTFRB1QKj2cyyqbpZILFAxcQuJR2EEGi4d3cu/H6Xzqr+c8LuP46nAvmvqLtnbqDlDLaoi0Qhu82ooUJbCCfqb8HE3OnyVpD/sckqF3STjRlecH4kUsCgySLpzH3uNjEHvLSu8ASMiONXTdrm+uhddhJgih40gd7Ig/xtHFldgHxPJGuiju5xOR9/Dhs+iitk5qGG2J1IPmrVtPzXmI3nvq/hPRUsZpnXjl9nZ1kZNrv/W+37rcDlvuyLjD8HE6x9MNSjtLurOcx0mYPGmL2oV3aI3DJZXb3SJZ8573vM+jYLKlS+NpTaooGpLqxffvuxA/Aol32M1zN2fIB6AO1B/uNRGfzQiMDs1OiAAyqJUVy+apIxHw1Ch20dwaT0vH3whvguTco6UcjS3SAkCmj479EBAR6cOjQfCy8eBe54fBYUQK5EHisG2HiwsoaVUifckPEIAEnYu2oa9qFcULFEayQAIEp7rhoarDhmPc4Fil8w0Bg1NKMTy6rmqeQ16MQbKCvIe69SSHqqLlpBIllYe64TdsLALCYdRUwLLisfx5d5GkVy7yU7iR4oyKkXk4gABOM8FH8I0ggf/zBNfWYP1E5FxGSqj7KAkky+m2JkRDBTZmVD2U36Gp8RBf58n81CVTWA3YKsMd83wNQVY6uEyR5oHA+Th02BMxIJ0T8G01JQPh5QsmYAcVb0GiC93p5IJx1IjM1yVpeIGkg9KrI0h3d2/zVMi+25r4Sdj+Tx2dcH1YeoPV+Q+8nZykkqLGG6oVjScmpgna6QlZIhsQ4yY+FarVRenoaEuoQQS+N5xILE2KHgALP8/E0BhQXajGMFooCElKKaTbpLWgC8m45dCIaokKhZ8nYzBPINLQjhCFKu+ga3waz3KYeD8fYUtLWaKO3I7bkLhuh/UyXEwU9h9gB2jF2B6MUumIBduFuTye4oiYxrqqIygX3fdUL+Awo+lyJN5hosV1WaO3Pc4ZqaHmUc06LeoaLiU1HGEYzsA4PnBUBqpRNwApTvN4U1LdBQkpb6QNeINgoTJicwyKiB26gQZbPSM5pDGGNOPRs/eLg5nEEiQVMuLhnlTrcari4ny+cXctybBCpSQhcZ1fPvUqAOCvfuNfedkzr/+v/up/3dy5+wWf/9mvfObVa7adlrSD5OwYZHEAja+O56JuKZ0ewbH03WnIhmgdssIB2yjOPBV06oFGjxsCdF2uklQvPJpOx5MjnUl2aK4oIP0E4sVeZorvoY5u2wl3F66wYuAbVhkOzvFyc+wKlx+g9Hfbljxu7jxI3ZeJtNmz4Ywz2zQauuub4XS67vi/F738RV/wRV/4GZ/5Gf/iR3/sFa989Z/4mj/6iY99JL7zkvrB4yOpt9fIR+jKsnTu/yIQCYYCNTH25x49OE0dkUX08oPds5FIaz7vOLq55Np+Z+fx2DoPODrQH3dLmXf4iFdEjocFJgnpqZqyopR0XVcdKqKRR5PCIgjJ7XoTkCmm3Y4DwhrDyugO/UgxDk6cYfGjfJJf0VqiknJpNSUoyFvyANRzqo4UpPKadXAi1ChZSmYDRhd37vgZVDwI4TiYhEFRaT3nSSAWX/XGp7yuAQo0lInBjxzugRwRnpkLtghtQpFY41EhmPlBdxr5m0BEmMFAFF78082eWC/NcDDXoFNzKlk8a0megE/5DF0gYmlPjXK05iZFBQmnHLk6mp46GObJZd4JXtdl25RXl1fgolwIvCbk5yn32KYYPCftFeDAkDMPDuXgFGo6xIHwBOKwIVWA/4BvEG7Yo0MrnuRNyPU8EuCCT8Ce8TZQRtq6+stFKhYsuXkcTwOBoS1cl7ooyYMccstAmnjBNx3Gp+SIu6VSbE9ztrC80ToA/geNb7UoypqSD8re4hmcl/JFTXSpZpgC5r00ffRmzworedLfhshu6sLzW4lTvgPG8WklVJYLEZiX6kFcj6KjB8oRW6H0VA5hoByxNLzYnVMOT4Xdvq6IkDgSKK6iQfIi/bwELt2SAZZThY34VeGgoY5MtvmE0gRzMTmmgeTRSb5KlaANvJN0gGuDqlRHoNhyTK9ACBfRYD5A3lEGCAoSFjQlKgkEioNt4+dCrvUA2uRAlVQ1Ohxq8ooYJE7K2pkf2Vog24Q+FsMm1m0iGGCYgChvU2ubepyHwwWFX8+7vh6v8EBiGgKqQiKfFnIdIN2gl/xaAoLBKXuesQHRIKIIAKOcyJGOEE+4uL/FczQMcTfNVkqioHaFghEDToUxQ7Sf45EkfVO4hQGRsztWZsDT06JEPJtc7logW6jm6zINRECPUK7rBpOGMPOsMsIdB+ENkhyspQcEk/tB8lqus8L8CluJmYxLx//4NJJEOYltnBsBvhzbxeQFP91Ta7zHUPGftCxryMSiFqUPYUrBeMahSBOiYiRCqqy8PByAUZ4hH6CrQB8uOJ3IX5zP30Y0AW3IkiGUZfA+z6o4LEeghNECwP9vf/PfffD0fU8Wg/btpdhUbKfTw62lfKVnXrDNV/XlsPZh5/Pq2ZBYZUkkY9qrx1Q0DqPwh/MNJtu7F05N2RC600SZNEmI894hsxxgev7m+gAQw1zDGmx4H46dhx6sUpriTszsz2WE5CEVm35X9eU4DhC19rIFobDLcLrBCgG78jxZqR3deH7sbvGx52/+3U/8ZFlcJVuetiQ9Sj46XN3BfRZ2eNe6X7QuwIQ/t5c1UXioL4vq0HqOz1rUZbdsj7/0Rd/3/f+2hJ2iO+Hc87hl1TSM7mIy/9KRNJum5HZzbbxX6GFn0ffOxfbRZi6KfQQRZZc8mtaxdCA/HZZZJQ4keTIcuJiS5uIAoFvVZEU39mlVEX5pWfXO085OaUBTckcpMBBqgHcRLUg2ZLMD17yRlA70FE4bTiYQmgk56StBpr5FwQE0CxlKpaeKUAPJwtFj0lC56KswtREldVMqL9eZqAMJCBJcDjolu6YgQQEuohPH0hjX78zek2pIh9FQXgtD3JYR+wKRARVdcVw6TEBFEyyELzPKu0XIYysdX7Ok8fTbYVCn8gymde/OVJYRIUSd8LwUqne6V2UTxnNVe2EETKaNvUFrHqBoj6G3KHDHMXAVeAd1w4DOD2KuUAeEZ6DNwmEgEXtZ5rokVOGKZALZXQROrcFacnRaBoMnDWFHGMTlHbJi2LZ7gJF1fU8IbBU8yg0F6kACmM5iVwKCfzJ0IijH870bqyBBRmKrH8u8nifnKkvkB93DYdHWIq8zyoTb2vGOUcMn3Ozp8CC6zY07joEThjIaCx0upVUbpQQBFU37dDyfg4raIQWUBXcegA0wCCKQFMDOsNEkaZA3hIvY5dv3aPXxUCJiZ9mnvge8+AbRH4c1OjFVywTibe7EgYqAnsVeYj0vdAXmYWnDnJKpHumSxxMBXBA2JFCQ9lQ4VQKVVYYXDlEiOHgI5m2aFg9RPlLX5GJM4ioPwzTUAT4euAfvwV9hqe7t6IwQh6GA8zSinZk6xGiZZINGO2ViGeAx1mMCrPBMAVB2iieKNN9c0SN5VAyOskbkPV5y45uHUJEj9ewavTx3o+7uNmGHfLxHn85K0dKCh/EKdd44JVVYJkf1pncgQDQmLhxTkM+eMDKP40nSx3NWtwiUFRJOfKaeuPdg32FaOMBR7RxYpiVutCEx6TMFhVi5JTMDJYhHYJrJCXMM6yhICDIiHS0At94iK4tcwYsU6RFo4CIDub/lwwkPoCFNg+jGzi4y2rK6kjV4v0RGPhBh5JRHO0G1XKm+T/OGrdItLuOaV47dWOwAX3L9sKuuLsszzlpTUjmJiC4U+vX50QBRJQWWDgeNc0ebCJi8jdfENEHvVGkBOaWbE16IPaZqXMfLq/qCMiEljeepp2e0HFw6uqE7BzCJcJgK/BGDIhCJGVK7LBsi5HDZgvoO/W4jJMdne6g/EYSPs8LUcR1KFI3kL+jbT0NHt6Y9UWuD0skZFCnScTmKarkX1uRkxHmCzT3qPgEiAf9IGblyshyaiwMif5zKpBzWkzOZgxfXwP5z5NdwJGZoa1PHz33s96J0PXduE27F6K5Olh57n/oTNaSsqS8Wm2wvEQ5wgTg5Xw97uhZp3o+Q+A7F6d1BjrTCDkuS10TBp7BBVSzG9Qb+qmlEW+TMMuFmSgxBRL3zAngpyhLYStRU2TyoRQjNcDYDPDwB6HFrBwRRPQgLggTNLDdMqtrz4kEK8gBIMHjIMou1IyxWiJnPqaBvGaHkDsZrVArGCzTGMR0wEAgcRDEKCv/zgFVnZqFY/F/s6QZ76ggXcEFfqWvGdtd7EqXZkOegmUPJQIzL9WmAQ1OQKHkHfI6sSONh7LZl86y3wipDcmIQrE5UH8N6RuINsoyYOZ8xzCQ08ngiXqkA6BD39MZFQ/xi4EF8huDwsJi5aSpX9HigKQWWPIKNUUBWqjdtxWJD35F/dI7alMFNS29v1PiAr5+RgUNigKmRKuCJkhnABI0MAzJZU6oNycTcsRAyyENhcTX9nFeApZyWgRcCUKAqvG0I9/NpPqdwbQNEW30TplmDVPRdAhOtom5kGM0j2IgGHODmAILKk8LUh3Xd8iJAhkQOw34LTsZXep8gcbSy4ONaS/R315Ez5Y7UqdspdmgnGkGPHbfGRrw1Wvux6yGmjg/iYltMU8MDi0N5QDtVHtYLmLkKy+LL1yjgEGZPeYdP9rxyXEZHcj1nWPAkZLIyt5ZMAwZfPFEYPCQK+bLqMQwL0k9VE4a0pOFVjElN60+kG5FwOhFaVa88nqu6cBJGtUThXlwgNo+V6q8Yxw79A5zWtyf0OU3gEjCiiJyt8hojkxYwa+gtQbSm02UD7x0m5+zWpsnqxx67uPv0d3znO5980TN/86//rcefevJL3/YHHnvywZDuS5ZBaFvCf09KzwtKDnUGJhEsffeoaC5QTXXeQl9vohluFLdWwbrIOtwzLsQNTHeURezn0yMIHRlR7GnlZljYZroQNTlglg03wC3GQNQW03Km/Xcev0tJRUjiqQJq6LTH7qqwzNPzYaQO0C3DEYm7Yp87U59TP5FcaRhkS8sGVTbFK3/49Nd/6tu++PN/4md/4fFXvfIb/5u/PO354cGTUeMKhaTJKCltVSNQrX/7jOyum0ME3SddAQ0jJYXqk+Vgct1Wam2QBGynKBv84kvXdw4GxgnKHBeTcZANCCFODrwOv3gKJ4Dj0SjdIAcmKsMNWdAXCiexlBLwrqOZUgxF9ZtdwFgghKAQKH8vy0HgOCDjeJprPRxgNXmIWBkQUjqwjwxIjLCQ3Bh2hRFloE77Ebh8Ni8BKNpGyyIoBzXIVKRKBQFAGFPHD26Cc9BiVBrzDseeYCcO1eGqOPFwGTDWZWQuiilL16kQ2HI6KsUsxaryoh+O0GpXdKpPUfn8Eb62F/CzpFiHFflAGh5PR/KIHoR5ILJtd95jHk1m2uFClZRyBvskH3C8SUiXxR9HnYREeRR28n4S/nGoBRYKOZSPumoR+gVZxTmyU3MNJPL/iK6ZMI1WOZjK2rEmh2tnt9eQU1K6aGvg0y7mwtuYShQT7uVzHmC6x4v8k69HeXc8us5j6s99jwKmauAEvE1yk+3H05kG40k8BeyERsKGKc4oEee6eZsP5jV5bHZjanQN+Jambdu4C5+4TQHzMyQNIAiCwUzBO2lhGeKl0C1ih5TN+WjmOjKH9ZoCTBiJOjdOuH48oa6RpLnX8zqMQgDw/yo26woxKmpRYGgODL+oq2meqe0oHDGfj80INgwYKUIsJtI9XWNFdJCBQAGhnadzN3gaOC5ai+g22WE9BBVAgIiMgEmf4DCFYhUYc4xKO2DlW5d6Yy4h6hLxgZjEr8arm8QJaO0HKoSzlxEeKmKqhEP/WIC0wbAOXzc4wsEeFwiAvEQAXaaIOBMeCnGmQnd4i6zFzVYufk00+2mgdtJn0zZRBylyPTo5DG/RVQxlGmkJ2b8CB8IC63UAxQVnyyDX4YWhDPm/yU1clHn7SLPVXs5mgeBOPssOaROVsKzg9r6C0uoJrg54UXShKPMGg4EaUmEcyCMtCSNokvFikFpspbf0KMv5DfmCR3sHBQkft8IrCqk3Zzi8SyrIA2JnzdxjbAw5yZF53EyajYMiDULAC2zksN4Q4rE7J4la2b8DYqtlZks6N7nxUz6KrscoVCM3P3smQ5xjB6oLwqO9+/Qynn/gX/yLV7zkVQNUFBxpK+BjooLn2eryhBRoR8XcdDeH6jAPfVVUbVPnqQPDrtyiD0tSw7RIYwSIU/qYxO36gEXW1IQcXVCVuY08Onej02sEI+x1PHenAcHFn4Gw9tCOk4s8iCg1hi6Jh+4IpvAWpNT55mHeZCNp4Zqu+ewJE2rTeb12V2FW101FFOZX7YOnHv+2b/t7mKNuk/Ga0HZK8N7FY8AUMorgIePGHnoke23KFvqdl1E/TDFpElUvnE77NLzspa/8tff/Rr+esq0ZJWc1ao0E0K9wwHIvG2d3gAHXnWa5Z/m4g0ytAcU39fDduhP2YcTC5S1kluQpzwlvoBH4QHDyQ2LYoThAII7pl+NLdEjL9MQ1QQIfJfkI0TQENhEF76Exs0x3hvFTJrdkjkte4NvKA2IJWHGLyO0GHeoz3Z0xhbsFzG8QUxK8U8xyoofgpNHAEdjHJ01kEMtazDdpIUgPxLp9CvpIc4kT3CCvJ7OBeOIQ9h/TQIersgT6mDt8gkekYGRFRtzmJAu5bMIq5vk1/09+AFfENlEkdDgdmjs24H1neVVlV/cugaO8rily03HATADHcL6hYNR5RZEiTXmDiybD1QNeUOIk5766XMXyfmtdvBBmCxUtZJEl3SoXHTxdy6854kFL+SIFJanMIZUxX88dnsBkagHEu2sKgDcgQgGw4HOwCsjg67IWaIXpSwQkoLwVyxopRDvmWdT12nthLx2ssrI+VInHG22FE+A+BDTl0YTL6EDBVrfN2HegFhbmfRqLWFTriuBgEeSVN3rFrL92/Bqf2d9QJi8vL+TD81g3Lb93Sio8gV8TJKTM6oTE3k9LhRkJBZFkxq9np1n2bZqogVVSOZGqTo6AeQg4+o6CQYOk5qGaYriZ6rJQ15UYOIIH8SoPgcKiFHEUkWQkOvenjB9SC/YNmuWUXAHVq1VKk0exETa4h2aD4mo4ZASRB1yDJYkXcuEJA8d/VEGl8890Ag/BwTdeRZpStuqqBlTxxW3qYScKB5wL6FFowS89AsjrigBrS6FLtW43blMjVooSCL6tlHY4xFbX2TJiqBkBInSTF7IjF4jRQEIZL8/DjFLD+tgVmyuy9hkr1LbBPKBiNSVhWxR1Q/5gqRJ+gxxb3WCFQ8iukBBWD0CSnznYSg3BOsH5FuQ8RfG7+pIWFy4PNs4dmYsAXhCGqEsBF4wlZ1iGvg/FUd5mycVXcYr2xqhUGRzr/HucA+KkJ2222pHGND6IJ6oevlC4IwPyGJNdVJfwcj5FM5CjdJ8Mvbx3QbNIiNPat3HRTXjZQS+4UJTWxV5uc9e0sE7yKazi93BAwLmg5+C+CRon57GX8xNM+N1MWqumQG8fiUZ8QX6kWoysm9aoBjQ2d/ylFRRxVo7jgzzz9DqD3yM5ujO5I00deoooVp2ITbiCqyJgJM67xG1OelZzWq1TBiyCd7BhCFfu/iSHy/exPB0dc7tAqKR4em0POd2m89AAqGnRHCZXEBvu/Tge2iuD2Xs+463Y+5teVK13wH1FjXil8nrnwQNiusj68YagTye3s0OM8hvyN+5gkFo+Tqcu6TrCb5hPE2CRT4jlsJ43zW9vtOFPXufkzsRKHNrQlpRCkGOCOS4UCPIWZ4LjO8UT1iElo9Qq/OS8sav24FXujLDe8ESyRepE4ci8yqxAuJAKZCl8lRwUYmWg527gheSCbB/g2taud7ULyMZ7BV0JO4kU1LHvUveoHHZHG3AuRB/+AEV2YBppBDkGN8imME6E9VLAA3ydHW0k22k9EAIDzuISDUQxNB1SICW0hJcZBo6WTNMUAJ93w3qMETzC//gY7RJvJQR0aq9oPLEVMiuNwiJYUpV30QkcCnDcQpXwHkviQYg0q13AC06tGAfbte1FCCuSwtqLwyD3OB/v0EZgJ+g8PmGmAdIIa55Lbc+qmjTVJ6SJL6Ed68wLRTb0KR3caYV7ciDc9NDC5rHNtBAQQoDiV9ciAIsWVzkRQiKsP6RXuIY347zF8RuA2j0dHuaLeEBSOhAa0oMg36x/GB874i/K0O7uah/vkiJVDualb6ZnUiLSebIDc/C00UQUgsDe3Mw0JmS3UgF+k0VluMmI3uAy/kCrmvoCMMEPvErgpp+Wao+sG5aeV1l96B8UZ5+RdPSPCCDUgwoloLQPcmOdXeEIQovBDg7STMu2I1a0F7goG03gegRHxMKZZ25cEuOEOBWnzXXtoaYGQqZpyCD0YWvnSLGOFzRImZdNfcBcA1wR7CYpFOoGkeNzriND+NVGEajrOeg9H3NJyKazMo/HzTxmdYnSy2avLp//8PPveMdn/Mn/7M889sqn3vFVX/bKp19Mwd/GeXWZ/gydmaKpPdQE4DT2roaYtovDoWov6B+u7uBApxsKuoUG4leVK2lKklWOLLjMihzCEIhOYdhBCVgYfh+W4VCV0xgDAnm2tYcDT+eNSupt+8QnP9mU3gmCdFdP0b8wntd5mckKSZBErBtfdPVxBKFN4BeKRIsYgFYsfb+MYzTsaw2SJZ/zptd98Rd83v/4P/39V7786R/+oX9et/eq9u75SNu2bXCIDBaTgLJzMh/PWZUBXUAEhUAeQ83O0BC8kuglvohkBUXIYOegDHGcjqQOnifD4GNmvcP7KGSn66mvTj3CP9Ok68+ANki2OChItrrgfRUriGbqMwlkfXcA1fWAFSRzoPQse9+PxO6a7CMlZFiP3cmcNQmNIOKEbkDdl2mhrqFkRMkoFzwczfKac35LNwk6YE3ZzO9hXvhPG2toh3uTpB86+kuHZK2wIBIM/znhCvFyTh2mITnIXMVL3DqhDV0vgdEMHq5GVerGTVU7OB2WJxDSYBmAClDwJoh3gYwDHiltBDdZwquoBPwv98IB5XiSuS+ZMFvHuii3MZyCLAOwMZTHLHdvVlKAqMCUM47g6mIpy8Z5JH+hOmrCMPHeU3zDKkLhyPfgM2gLHRF/HOR2IjVHkiNeHcEwM8MAuzuHMCpWddm4Yga8X5c4j0c9kq1ukAhHQGxxcyD7cElJ7nheVO7t+GA+VIUoxpgBaTzzFKtjECw58s++jQhsXAE92PYJ/EyjqqxReyAtEI/fSTGoNtKdT2ErwEnT8w1Ay3CzDhGuoEXATksuv0BhkjIDQDCgDx2YoydkDRTFmWzafR46kodUwPWwMUAfGIXrUFEwqIzUjKZUgt7OssKA8Jk1Rnx0iow/UtNTuDtmXrzJlVaBy0C20s4ZXPSkgzdwTcffFYmUPVWgS+T4422dxhmIGiKQfPEKT9cv8TOtQgyTR/Q7SFlcloRcx08xke0sFVkQ9AT1m3BEJ/FnhzOFBd7a9T2ZILdwCsDxFZKCn1AASphOzY9pBhYFLCku1msIAb2gcxvakhSAjrnpaVKXoqJdhSPdkXyH0ohngQU1rRfa0R0sR2c2JDoyAsyn907M8iKLF4CJJ6XpkHzeRloMCkfCzilyrEQlMleBExc94BzYyWZaJAgiukzrtDLfcCAUX9Xp6iZir7fqh7PLKRVFGNiBXfrjfIYRfJuurp4CcElvqgVWJmLIYeziyodtq7AD/Z26otbYVGL8iZiJchR1QEAMa2xAEyTfeV6RK64LAFMcBVCxEwBWaOKXsEnSNnUgNW2beXwU7zfjnr/rn33rJ4/Xd+7dSbcZ+r9Na3tZHdqmRpwQOdnS3L20Su779aNrXoccP59OWVkR8v3QE3bGSYdbVsDIPe17VDcHtC+pc7q5wQTn62NeJvBTV9K0+XkawnBAcmgO7WVLr7yzbI0p8HS7rJuqcrkg5AGRRvQYc4WHKSZ5cVFcxMN2nMd09YyugtIeJ83hzjoUyRrPhGCZRqftmdc88w++97vgf/XdB85lgyXR3j5Abi3DjrT1tsZhm8uq7rr+1A/A+KMXTiUskNjdlqa9gN4c7rTxsL7nZ346b7PTcA1pxd59QSbxMMcnHVsLi0TmeUSfkO4EM67PwZ2C8Nr7YQDVQP8Fsr9ZD+AcCGQXD1BxxoHPjw7UmSPEJ2KAx7ZliTTEAJQeGENNt+vG/0NYrY7m1S4ETFCQ7p2EKASe5ZosD5f1FCeZM0IkiQg6voLZCQ4zCIQiGLzviT7w/6llgF9HqAgKn2OFEjiIiuzNhOQrA8FLHhOC/EiO6lrNMA5BjQibvJy8m8gQ5RnYRzK5sURSxftcvACqxVA0oseFuUviojyhk3ZgeugeRnfcYZb98QVKkHEtnVxjd2AcT0cSJnBBSzZCjhLkhLMwSHhiPQcG+S+VCVjzgFrzHEZXqXVIKCAM6y1hewR2cNGRpRvbZFE6YEma4ICWtZqwsjPASKAUpBVfosBQPzSOVXhPPcoyEAAbEYZOHPrJiqqhkmaVwC2Z4F8+mnbiig2otHADPBUsuiQ2xFteCNzoIM/oITccNQYKQCEPK9FxmJqElklu3rHpGkCrmshijpPVmNERemcgZ2dTqUjr+Xzj51EsKAzbT4CjgWlNAgvFDpsLo6QdFnAKo+XRoULcZxkDACnVBE1RkGk2j3+oyU7mIHBWVI2+9lxkkDdXgRgWUjJCRvqSJx4mklHfcQlx7iTUOpMsziYXjRONVcNrtpGIhaqMS+3laJRyI46wp49DOLrI0YGiguvTYLAvSTxDVJiwrhtGTq97/tqeV8H9hDR1wmkS/R4SjULkDSmAStvgJsoMtcOqW+TJ0A0jkn8eS6ghXxmdDyCqnW0uUrLhdD5hKioESoZHFLQd8gHbnAeiwi0mgfdTzpQxji3SSIeR9I5zV5lLBtww6CwfNBbSSuJUVX1yITyZHda4UkExIT1yrefcNC1R77iPfcSZQrG1iIj14IMemyXYqUbDevQAtdtzAaNdjht5HnnQm849ht4766MlVpCKMAFwvFrIQVDTjTLJ490PgrNDU6jwTl1UJTRxK2GBMTIh7Oe0LX5qhzJQuhA6WT17agMlbFohccrDum3byzrvd3hkN4Wj+VycjXSn7so75WTr0hUkIs7qvZzYwUgjlLRysjdNKngrnNZySU3jsbfvVWfORLtjDaR2PyVUPXqbxG4TCqNaAYEr0isv1TwwBnhAEaFtCBvXYpR1DSNfx45w5plPPHa1zUmbxAjTpsypTNY4vJStN6fze//9b5HGY1yNyZrOlNoZCvypb3rL8PEjyDadbrIkH+O9G+b+pn/08BFEUoSy/k4QuaE/R71HJsFxTmGW4HWvfXOWNut65aWkw1TM5bKnv/eRD7YOgJX9+Cir8tP5jPYjloj+fE0e3G/2Iie/wRb+oBdXb6xp3ArqGkiYCfBCNpHJcAz+RQbBjeCHAA6JQ9iRyKAcfoC1CHmLU4ywlXFEY4N8YWVpnIGHwAuVgsyDlhOBdNnlYiuZFJWohWitq4pcgCGDceBsQn0g9P0/QIRn0ThiCytYplA1xC7/CMEOsLgRm5pFnOMpAslBFlmPy5EAMwsHNQnsBU75KQYNC8DBYLUC5NO5HHrjXI4Lcx2ooqB50AzU3mTfKGlybkDYgTKlPWwiJmuIKMltUG8QRZ4mhyWuHEJMEdQUEdGQOOQ3DqY7x0OXCUS+4pFsGygL9mMW6EjsKT47NVjiSb9pzLRO1AjKNOyMDzqaQQ2jj3vSnTpy0AoL0xZrFmdMeCahD83KXKVsAuAn/g6qmh5LGhd8AI/DeHVwGBFpkP3y2wVTYHt4gJVN7gnTJhWxpfXeoxrwgjuF0fleNsjTcbu6QPFh9QLbrXoOncrC3TaYIeroD4IAugWy40Fe6uo8UlPhwX88UmTtTx0ATtLhH+8mIexoP5bFgkKxB1e49pAaKhVwzAhYlk07WiijwhzIMFAJaJR6R0hWxAjPIWL3zNNRPfwUC1mUqZ5Savdl8ULpGBWQpAZYwhocvBoa7JfXuaMP+HoaF1j0BuXRLHs3ehg/sYKx8IXgws9lPTzT46j5DBnhUGySw//dghONdYUy1JaOgGIkSFHlmqNz30UjolKJy+MgYbhoAd/mDpqMEWYnNqJoLqP79w/1Y9/9ru/4lNe8+nfe/9xXfvEXPrh3dx6650/Pn8/n3KsqfHxWVfRu6noXIdDtLD08dun88e9vDU6lD3sYovDU+XC0aY/7yDyPyQnryIrZ40r6tr4yuuMRiObvedoe+xuHXQXYsu+6i7rM6nLu8GBatG2H0FD+0vil49VWTReSuEeFaMRpVTEMXXmoxpFCLLoQe3WdDWs8bj0+XnAj0OviVjyd7mXyji/9/Ad3Hv+Kr/7aP/d//rolzu498aI7VT6WCcViLdLudO2ymSbHxWVY+E+5QZbRKRIqw3uOTRnHeImGU+tgRxBrAjSkWOJAsTXS9UlABASQdKJakfuACdGOi31MXSBXagJ7ISasfVXtFgTyy0/ROW+3Apr4aDYNMAcyWz7btm5vXrx6WxlMnEvuYLkST/GzrEqavUNLBBGqHc5GdqFJgsxGprnyaSkrIt4r2IhS2hbLEFeLm8eZg6oynd1hUwc1cDC/MDjjglaA3jA31KeDWjxUtCY16D3pq5cCfUpvjudzN+AVGBruIlSADLgk9R2iSOIQMCgycWmL8ZrcOw5DJGgSE8lUcsnC7w/DII7BQ5tEzykKaVbxU0foqTrDBOKTRxb2dS+b5nS+KTM+FrkiCCNt5AhCWa49jbPrh8V+B7HwrQ+EFyWE5jSMPR+ncqvbSTlVvKstABJw2yLoinf4jok/jm7OyL3P1nWI+MV7L+aw+EhiiF0dvEiLdHbfoAs8EM50ngfKGDcvOoK3F400tIa3A45SXmqP9BYf9pOUAj8DsJYd8kxHblXbSkHTCK1G5KRh0ponU3FQJaHLsQv7HfuytMKgcWBTNLwRj1GirEugJq+zAliSwFJh0IKJWM0KnOWk5xTRdgAOSIa6KcvsLgTZaQfcwZf4voFEGzA3IUx7qXZp1kHuDUFyUBi0WdJGLOh2bpzNKztShXySEGV6l6QBKeG0i1uUiT/AnqARB90MSxrwdIkkYOQ6nhQvkji0DP862EX+GQcU7WVGooNiYz9BEPC+K6+sCVtYEpI52OXQUA6HznYMmwCY+BNwx9qIHHMIEcKLnCqfICX6Z0+g6UQEbZF0oO4JAF2X8XI1NmwpJA/PobLyIjIrpydVPQR3mkQkd5gjIi9B/YFU0LI6nz+QlzxW2TB6lw3fDweSO5JbhcPJhAkMEcozDuT5ii+ieaAeJO5SIVg8axayR9UYedoO2KThBmpotLAy4SRsRbXG97ASOmPqQ3qg0DTKC/McISPccI955HzUFiONd++Qog2YhucBvnyDj1BtyFVsDg5jRRhSGLmUb1U0CUGyx1PkSZ1Snyg53HkMHfPN3/bPX/TiF2P7/uYMj47XfB73rh9ssvGWjUNPjLY1VL6eY3RLUuX1SM7T6zhtKxmJOx2qZuxmYslNyf1oyG2eGosfAum0ZJAQUFEEPohOMHT9CQdCNMZx67wUMG4vWtLm0fFmCZhyOBz4QC5xSSlyBPzHP/EcTLopyuZO65oLx00A36gtMHQPGvKD43Bz7+695Zx+/3d9T5TU1IBpqwG9xy4fA5NWRJu+zw61mT3v4z5PeXmAXS/TjSPicVTG5XQ8gxOouR/9t7+IJLksmvmWIS2BctIt+BQIbsiQVXgMmM4wNo7n/6Z+lCfZZY+2JfpwTp6RIyhGlG8Y2E7SoetJL4QwFYa/uqxIPbVNszvIh4HmTrvaM3ZNqsP+S9uU/JQwArLrrKYlZdHQb4CnAqCJGc/yUAdhOvIGFOPhS7h4VfQ2yFynl6TFNCyEBIwLv5h0fIIMFkVUdvxNa25hLTeg4kLOwkXlYGeoNfyJ3vtLL/V38Nt2Oam78D9QETCEIakzJQGLxwgshBZixhF9MGffl2yjwtF2Z0cD6CvmhD3HzT3KhFpXFG2RZNPU0XwX23ltYqV6XdzfS+TLv/m2w8fuprT5/p2uOz4CQHo4iIuKqCe8hMapQ2C+rj4gBxdXFPodKmvhohuMH/Nf0s/ES88DFMjJf3ouyocBMqrvuM1hiy9MhKAgDMIg8dJ7D5oCmWzFoFiV56bOvMADeLnnflEv3GdhViYQA6qBkxIALIityOHHxA84GZY36jsqsZKAWKLxi01xncpOLYH9OusKIyGvnTfHhfQGeQN+QhzJEYo1qG208sZMJkhJ42PWCf0ZBhjQdbBw5aPiECTGg2Ckq9jE2dkOUYEXOgqNTmA71TLxDTIDY1NNjBPyHiR3fAfAdOML2iHRkWQ60LPPvIc4r+uDbeXn7hH2eldwzAB0pm6F/wH+aA6Xb9M5hBzxIgEwJgFcGnE7+BbmQODt2BvzYmVLsrHgxS7GYIgjRzvrorQgag+TCZZI19dBBKe2kjAoZwp1VqKuXXKN/RZwfQRYaPZKm5sWre5KfsoGzR2RiLyWSI/ycR6BepjjjFcn0m0gp0xGUsKrxBGNYHPYU8a/cdNCXnsUt07bIgqbg+A8GOVEXiEVZlzsLFUepsCU63SOxuLVsHCaT01hmp2CQEcJO2oZCLmPEiAc1vVHcg7cRiqCrshjYlnC5fF/QBOm43/oQ4+aUk9SPZxGghvEwyRzEwJsrCjhsiya6vyNR7DQID4wjUNZZEHXDbDfiE5RX3igqwkywqFwmc5+PveFixnjvCQTPXYqrp20EEJ4AeCe1DR+pT0pzNtRCZJa3kH3bAM1Qg1qKaRVymIQiOCX0chYsrxpyqRKiXOymyxwzM/qT5RSNWBfnmzZVk1V1XmF5bKZeN0h6gUoC/UIQyHUqPXlL3/5eULHzdfI2ahMSqdVnXqjBFzl7/6Ff7MOR1JkP6uHiYlszd7+RZ+/Z5tX4Vy4aAwSc3XZtMipQ75to0pmPBMDTXO1p3PcJLQ0zatnP/bcU/fvPfn0y7bhURkN8TK6JRekjNdffvfPJTt/K8cxHU9TUaXlZZm4uz2aqu3uK15MxmG2aR+ghnFhfae4Yuwi9+w/4tHFDGrjyO0i/tZBf0QRfxkGgtv4h8BQlnkCkQA4Yn/YWOXcEbVm4PvY2o0PlG7RgTcQwTrEFQokBO/x4lRHAYi6AIkUTNgYIQbLpKTjC5eSYlsdBWMUjVfSHJAjY6FVYfbY28ehEAQeHB6W6GA7Dzd3Y+AeMKH4z8T6uhRFTS6Ib1JZAUGLmWJhhIS8caH0xF94N/8hoKVt65o3gF4Rxtxks2STxJ2Y+v35T0eCZuvUAimkZIBnaH7gTomyL5TTcECx967SF8A7wGk5ow15N4ySf3gsaKrIuV104OwIUTV5SydsDv7mPLHxrjH1D6iEKyiWmBpynHvao9UcU/fnXqwm/WtqIoi7Il7AGSIZ6si7SV7LOukVSjPvcnCN1/AhFwYqyAB2ewQTAAHFPY8M09kOF0FlsT6cX04aNlzAfNFUA3anGIk/9AzvY5cgSfyOBRbRCAminTmFSpIXlsnUbdlUDRZEiVO8ySyiQag1KChqi7fi4n0nfKil8zKiXyoHFuwFCOsaT6S+c17wCiwu7PE+zYRj7R5fTuG0nhLouKLlTU/DUzv4koCqXfmZlsNB/HLbCjc60BCKjtFYl1nsdgeLEVEDfOF9OuAwqYNlRh4Wdz7MVcIkiVWYGPbLUCB3S+xjd3adEC9wXAa5UIz9QCzVdeOCXXcDSKMoLGVF+u5r4bGYoFiVr6frT1ZE41R8/Z/6j7/u//Sn3/ipb/z0T/+Mkbd0HmUCyb2AZndzBqluS3ImL4rD1RXxnjkPHBFyDfQ+8+IFSFReFtVF2vfDoW3cDoLL3VPi5BP/IzUVGmsBXsJHk710kJCMBBKlO6QIdSUGGcqsOsFk+gEYdCQH20A2iMh0Keu8cegvo+rjY3qUVmXfT8BYVTZe6RrncwQmdPGSdrjeVePJnCzt4c7cb303pBVhk0Xjcj5fP/70E5//2e941w983xs/7XUPP/HBqHmCUgsdoBrVhypsKcNpKi9yAx6cZPtwHigDK1jlXKOrusgtSiG1eJjXGi1t7XY8jooJ6AXOki6TAY856OQIZNF9d8EoFogY4ufmfHPdncAAwcq91TgdJLbeUaLhBzyK/CKFsy2uXbJben1hRNEXfICvsqwt6qAYJdM8cPGvqSKFXtAREltQcRrU1VBEp4R4u9kMUFB+VlQPZHhdCSyUAukJTaJiUrbQ5kTd2M+goMQf3BEivMEdDMJEogPtwMvuCuDP9IBf8dYMmKh0VMmrLfHTgvFDNkdu9XX6ySOdyB0aChjQVwKbn0EG+AxUhtKgVgABAw4vO88gHSQMjr+QyXxS3KUnAIzbQaA0DgPDAObhom4dd3Z8GU85ZUdRIWVtAjR9c8AORzi56Y5LIdGpIbDdAQ1gBn87/IcZaWEQIK5xc5OBVCeQj+ByIo1637uUNSwEmSdz24GBsMnOgSMMRoy70BuzebS2Q2VYF75doh5wYH88Q0XFEI/2xRsyI78cBhGAJrqLW4EBhwfzYiaaFhkytJ3EBzKwBgwBJg4iSaWhsK5oA5gdPCcMCmeNZ1rtnmsPgrxRO4p5i6On7jyUsWMf2PfqwT+QUF6qf8MIiPMG/h378VYPybbKSvt5ykQd4teS7hlAWofbS3n8sIGDGzGYCe8CBACvm5H00vowkeMyRY9/2aWzoDHxA4WiePNOmk9MUtJcbeMKJElDmLWmcE2EMuqRMmuQzR2J5+RKTr4oEB1wEL4pihU2otsOkiguaIh/5zOgMO2mMNN3h+G9xA7odehODkOHItmlAzHePEpxH4lCOYcHe9hBZ9Sd/ShoBOmNVXgqxuGr1DfwThmK45RtWEUbU8RhDUgRfpq5SFKjiTCb14uQNwhLMxfkr0uiGOMPnvCKe7NpnQgRIltKiVX3ve+6VSZO0dzNGSyt1CcM1DfqxDifun71jgVPkoYgrAv0ojiPcygJdAQr6yIa7EAAQQcCY2JaZT54hh2RJKHC+6YkdVSxB3DxOZLd28X6lbwMg0HruI9xXFAgaPk09MTPNPd4GgJpSeXz1Nyty+r6Ex9530/87M+8/FWvpCpAiSZqAR0azzSE7+YVGJKP584lP+pCJ4Om+UQcZJWABULcnEdH9iiRzo/1OPRwcWdBNtEw2TfxomDDCERLWFPnwnFrcRSXhQPXp66P4wWFT10fz2s0uYM3c89APK5j2zTDRJPkbtE2XzQH/ki89z0M/YiBSM6cahMOAXHJ215u0tbksXvVP/nfv4VYKO8127Gnql/cOyxVPY+9lZBasHm8ZFPdgb+Oq0cAILbOwxAVNdmLYddxfuJO8+4f+T4MvWfN1J3ydS7mwVTFFuvSLSPCIXaetSiyyiE/p5bQkRFh5CAsJYXyQGjva4aq2cgyfAteb7UWU9+jXsapg9u47ND8ANIccVTj0LsF5YJMNpCQPE3Z9F40KCypBQFM/oVlAT8iyElQI1iJZLSgkbAZSFoTL2pz6S+WpCb1SD5swpdpMVgqElqZeIZGGCi9vIMfuRROrkA0n8/nYR42z6T2Kh+Rjkhw7MaBD0oAfwSPeKSrs5qUKpGJBhuuJJ4JSKRmFc57IoDpMhnsxclkOnRLVKBR6hLUAWyXsudyG0cp4AEwInpg2SOBT9058f7YzHWTAqWDpKSPuO/YCR/UOqFQOKjSFiX/Ah58NYyNRmo1sh6wIQv5lWPcvCqSr/MDHkAGUfCX2LhycHlbiSKcQoY7HEM/4ajgoqgWO86Q145X0JJZ3kp/UhSyY2hkCrJnEFpFRri5m7kzAIuHySmoOHxvWUr3a/g7x5EWsDoSpt3UvSR53sOa3ajlFHG4XA+jQXScdbVEL+TcQrOUH7TMNTgeYUBdAvqw0Aq7IMjQmGIirMGyChzRIsc7SEg6TvVB9lDQqB/0S11DqCkaSRZaijIQK9GqAPOM/rFs+1AQladbdFZviaMo3DYzdnFiEEwQEUsqCUsUYW14CHFBFuAl3IUVoAV0STJDCLi9cUJFWQ5oSuxYPM0J1nA7OoqXoCZYbg9GdtSUyufpjVPge7JCnuQuWp7pzC7JFmIirAJAULlFmR47eO6EtpBLJI9GArgX4J0PaBQgGLgjeSCj+xTGIAidLKKcU7vDkIpr/5EMdJTvYnDqiOsFQHVS0pYA3XxQuoVNKGckIlGbKUNhV9gOA+BrNxs7s5IkZZ4UZTHSStQE8ORxua4wovB4ngjRr58zfu6vyCaPa0G3kRNxji443MGUMrIkhrxa3wAf6XFOyIFCBklKwpZEP8VJGyfkgrWYuDIko30YurC1gNSSWi/+461zIxlP1ZWIEqT8p4APkmF5Xe9JScYgPKo8miYsNKZ1c0ZOANxbuvdz60B1Nu/nrIQQO4G/zGes7dlRlAvRlVKIN3guEbtC7/Ajb8JCUhBhjI66/T4tqSBEEukCk1qLurD002Nif3bXMGIGgii/l/PPErclwpm8grRcQCuASKKwnY8nlPgrX/nUTkbxmuTgnTjuj8ibmjqWvuQlr/q3735PWl3evXOBxedkLdZ8Gq6fevpTvujTP+d3P/T+2LsCtra6M3VdFK2l50fAzaYCDRiVp/7YHC6X0+lhf746lB/78Me+/I98JZB9c/PRJLukIC3nJW/u5mP8gz/5Q6946vEuoVgneRM3dY37rtrmvG/XH3/4zBOv2bzXZK2yEnDLtsoI9jLAji5hMkylgNsh6t4GWyuuHC/GqyRpU1eYJdyk6K4ZCJRmVqpTDnU6YQKvlihRvkOUrEOHopJrge+4kNgPIoicB8dAlK4/AalFVbUXFUxEjM2Qn4SbhAQaKeVCMbuONOL/mrrkW/BXGGGgglGZe9ACBIusVy8sUxK5Y92LBOJk6bEnUrfA+TmFAEBAcbrjbYFTizDhHiIChhbSERopqvLXwvXIWATeNYQj2+jF7ZfIKQCOhKcAoxiAGcLfBNwcUXHMcXNhAvllP6iKMAvBH8aNAaBYPgADOaWDg8NImYWfhHPeQq3jqit4TykB4jsIC94B9Izb3A2TdYeXB55LtImP4IyB7aVUeVnxMzIcC/BgaCEksyoS0I2X0cIaecQfeAphfbtuy2HSrRs7siTcdBPBlokBc0wC7EZvfEiAVDW1g5DH6SNAT/LTBz7psCC5AzbCp7FzshAroDedVLXhKBUGVMuG0iwSZ52IGFcKUCfA7qrJSW7hkQzEFkKqL6cFkDoZHNFBggEyjvPQZz6sIKOzdV0pIByNKSg42Nzl0qC2UtRcX8MZQTyyMiHDWdQUmdWLL6uyAf3wLFiJYseutGocu0EtBa0Sp4bT2UljIM/TjrAXlqdsykyw+p5CFOa2JG6DYkMPA3tovxkkIa1BVVpPmQBgsbMHiVIeoI5ZQuGZSBM/scLerTJUCGIJErQSddgu3tyrM2XdcKouH+T5xZ/6z7/2Xd/xL/7QH/nDDx7cO9Oy4+QCq7JKDfOaKMvSahkJzfg0TKczRHgrCAUnZVTw/ASjkY6nseuOJ7dQy7HksFSH7njGoTu0fxrwHy45VNXNo4dF7jkbZckHdygcTj2hnKmfjdEMpkQlYKISarM2qx22ub4+QoIiWOiypBXeWa+PN8fuRNl//uENdvAYJllZMR0Rjx0ebapmXKZ0Buk7uB5Fu8mupuE8T+cDSV62eT69/bM+bz1HL/uUt3zs9953ef+J7vrRtGzjEhVU6kwjF44Mk00oo7k9HCz71Ge87QZqh0SRqh68UFQDAhWB5n2VC0pB9ADFcJFB6vQ/GEYwY1HXNOAkioAEI66bw93LC8JTFujC2A2kQL+6Z1ZtC7x5soyjiA5LeUEhSeAoJHkkq+d1A7mwg1LETBahiAlCAmC1tGNH5xVoAOmAjuVBDkzskc11cCGhNCyRaznoJ4DhaY8EZ5iApU4R9LYziVy9Mg5UYSSPc5dEZ+7iiRUzkUdRhLVLR81d9WlrJ48TVV2AL3lOkSacYigIIKyGIN0Ce01AZsBKTkijUQU0z9MfpEe6FK5C1lmdXW6G653WcwzNmfhwjIN55LH0JBApx0/gcLecAt7JI+YNn/bplmNfT3KqPTkOO2Aws04m79wdiGouYkfAiVrgATJh5J6OxCW1m5o9jlOZeRGUtJmCQo1zQEpeuY2ra0/SMLVG1bDV9l/KABaDA/NKqAMVZek5agoPHANAQc6J+3mqDg1mxVXYHd1JrSdaaIpCz9OvxCy3rJH+KrlpnYk20gIibiBhpMCnKHBxP4z0EDq8z3vVeFsfpNRtBxPhiJG3usgBySSGHE4JLgTtHEiT/abwXZoOsLS16y2IDdpEm+kYoIU1QRyaJJbPS9W0tA/wH/qZ7nm1L51wulhrg2W0l7j3u0Hbq5x8TwxgUPYILlgPOYbHKucWwuyZq9gy6ol61dE1ZVVdEMHGYnh/TGcUe/uerw7LI3zLRkVHqFHbj6fzMk50Gg/BJ+gOFZaiLB46kSItwJy2HPSka7wTauCsr+fm8jdXatF8FMvm9QTmo7vCrRDurq0K+g7SgNeu7saNhg7vovrhIP6mAhWO3Tm28gUsRvpZSNx+yS8N9BoO4infxPdEJ6jMBPUKvtA81AVhhb9x5DgRwopcL5cNRb2frU/Gr7P6Kijy1osMbT3RGSi7iqzMqzIH8Cy1/BQTUlz59+hSf48e5EVgRCfb3OkO5XRwLatKfu6pq/iHP64VSpqHE9YYikAUklwpQGLcvXeHEOrOx4hIge+56BSGRfpQfNfhvIg/MhjlFMk6xgUpjnvjeOg9WeLOP/mn77y8XzdZ0j//CAVdxw364uLiAirceiwfObLevXsHMB46kppQ3sd+82SQcb5zdZeI8AS3vBzx+rzU7UWvlDkf7lwIJHt8Ona0B/55daiIXYsxIIAw7Z0eh2DTZo2Wu2uaNhPzmAisABAB3L6faD+BBx3CkqPvJ2GJgIGMb68u6R7J0qXwYJye3twc8fJVUU/Xx0/7tE/90X/z7mi/qdO7SbVGA7Ux8xKM/c7WK/KpGdMYLttAvKV12dZVdjnPvXm4zjECsEyefPrpX/j1356y5FLS73DkmoR9BzMy0NPgnOyf3NqKIsjg1ZVnG5HnEXrV9SYKRVDaCVJqpssY1Uu4qqcTMkg+s1rS+JCp4UjIop1QWbJJxDwYRRoN3oLjkfSEOViPESA7wAZshHfTHbVe37sSAXnkuC90gZi5zQ7wy6O7UEEuE9uXIqvAR+g2r5Ttyz5NMbKYLzbwqdK1SBjTcSQCikrk5OpMxYX7wPZtLZLKV/FASl2W1xJTR2TccOcp0ULI4ugS4owu0B66AvRSUgjmcfCMN0zB8yHjYIvCGjPMALTzyWAiGp/SIVVG0FQUHMxJ/VrDSCLoVbiQgOShcoMhgbxuWxgCDtMpBA8SBfSzAHvYgfhp3XL8V+jGFMMwO8Vc1/BsMIc8uyW9yzSWRAVKxuICjtHOkhJLnqKBd2cLHIyd3fEXBos9d9viSPuCWfCatyChndD0ONGERjNLXVyQGhYdYlglB0AiS+SvfGRzsRRQmYHeUTzucEeJH0zIHd0ur5ARgwB81EELeiRFhYNGfIlGkdiYi3/Bxr1VZ1HA6020MEbgEZh7XQ1/Am1ywEN2TX8sZYGfh8Xz8lzSxb0M1AUJpoMpKnRFI1KAgAnei7KsdCVRlEjYnRsVPOVTTudZR7AP36sqN/fBxZBz8Dw6zQexhyzKLa5EHXFFt7budILgQOP78UzhyqBGbsojydEIEFg+Q41yHSjepMsYCl8QhnlcwV98hjPYeBlfwNuoj5jE7Qwz/XEyn+Sb1NH+iobjOqSBo+qkWRgt5c84koibSifyQcMEbs5HYAgSYuB8RHmSPNSbQlaJzZGf5C/GhZYMS+EhHS6+gEK4QMaTEekr4ed6SAxXZh5RTHACd7khZtCD8rwFa3fnDsqmSxyi8Iu/L5flNzzNZXJOO5J67oaYHeQLZJf+4PQJ0uigogvZwo0U+ISI1EGla1EXoAYDuWTBagVCEFHkrksY+KQ0avbsm3L3ujRCiJbMyL/MXW9YTtbFn53BgncoKDH22g9LDgGVqvP3waXmbRTnV02eVc0+7mnjHdXS4tGRW/CYpzqO42CjpztI0EPBwqAhqVd0YQhgcNLl1jSSRsVQCi9gvvW+y+tsMp92ugE8QY46SUPNgrWpZh3vWQBI3ISSauoa0rZDNozWFCvgMtr1hje+xfvjvCEReIdMA/iAQnY6dS9++dUnPvaRT77/I1F15zjcVPm6ptt5vk6z9X/4m9/w0Q9/KO7jHXU2HCUueQ3yoObKOifl8Sz6Lt5y2toeLp974ZPzcP4fvuF/7uPuTnm19jS2gsE0T7xoXj/5nl95X3u4ghLBvAwtAGJNbsYxk93On/UZb9q8WtPpq3UtTvOZt+FGl9K66sMRY/J29Ejg3RExXJqUVY22JA9gAWT5ikgn9HsReFKrk/1OlopoYN+wjJ7X4KY4De89DB5tnnQkoziQ9rA18k0YWSr0ZQadFUkoUknpfSe3mSNrcqYX+uUgDCWKgkVvBi+kiJDSHfXcIgGIozKc+CZTwkitg/jEhmNCxHMFqYs3EJPPLdSgnKzxOpdkr8PwsUmxmdeUUSM4l7NSR4BZeo1bQXtTh8QgzvbI43iIllmwBAUxHKkFQWsQrMScQ1yyACoOuYTzZod0HL2gxIRiJx7SRj5M9HliCz8GlBwXJAJVlFBHf0YBpILynlFd4gJrDDFO0gCJjQcD0fNuGFa06wSl9jYSghxH4S4Mh435cArPzkpAlMY5lU0c8CzAD9DMwo4DzyFKEBAKm32kvvMi/I15A1kFqqHnk3VELsw7VJku2FLtuQFKzRkODVs9GQ3/4ax0QQUDaL00mKxEpeMlx0QEix21A1AO68jXdYJONGlxqONKDpHJmaAYlHbiBWMC/4l7nPkGXCntnRPAD+AfpvP7hJYILUDPkD71GjTGgTNCOyFMgYq56+X69EP6ooh1Bh3egjXk2aptalXTXMDQyDunpSXhtSTLIN/4GZ4w5Nww7tiWc2dpYVU1QMRWRHVSUWvUtuA/BYf28wRYBxE4qojWYRroMGWNRtJvmknKZ3FJh2nvNg9oTnwFNBH3KwRkLeo7j/+z7/j2/+2ffM8Xf+UfjE7H3tvVtsJFEGXfHQNOjWgD+Pyj8ydlyJsrFMZpjbOmP4/Xx+fO09w0NR1vqgMEqKrqdM9PD09GM7wzXg9XF4t7xMcYglk11Bsae2gr0KSu6pt+IqZL1EneeObYOJbhNCdLjXntyP9pGogCjHc4XKIs8U5V5GWSz/xw3+9cXl5cVFct75UhysiW+XB5uXnAkdNayKamPpQLpbj2pr++A4javCZU5uEGunYeuk9965vLy/KL/+hXgI5XTzw4L1FmGlCmeZdHgLrTN9nzg4chhGl+EswYHtyz4uDCin6LHFkDAqoaz2fQGfxNUSA1QJE8KZz/JCsjqopCmArN33JP8vegl2nsgI3KqzzlChRSSigh2xT4XbE5zQPhgAxxAIm3mkaUS5OHkCUxqYB5Cbd0+BAOIToAS0lcl6Xr4vcdoQDPIfjJe4v6CgdwDsyaP2NyMwICQU+NS5IIMydgseTIjX7GX3LRXtBEiLUXMnsOSVw5bL1l2J8y4yQQdRYa4NiQqzNkzJR4a5pgRNCTVkI+DeSNCeEEMJCLPNURMiuEqhYUJ1wJdTqIEVdHeaO8gV1IO2YaPi0z9TFcQOeyDBIjjqiqQz+AopQPGk78kA/SNoQxSgHKhLbtzyIJZBJUuwV5hyRiMlq2BqLAnQnLIkPASOFCyaf76mu3UFCvo2kA40dAAWdOQtPqyRtO7QYIdIALBmQaUCn0Z2XBxSre/Roh1nD5MqM9gTBqBZa3aZQQiawDWDJheR9gCMBR7KRk1nksDYapLywcfM4t9l4thUWBJ0wHXPIbz3lEtdWVGy32GKYfRVldQGHwDHUDC5CXhJNwA4ur4PhETAAWl3UAVOAcpJEIybN6RsfMvAk9vHqkKK8nUuLUVe5hMS1J4T9pEoaYILS0GRSbqMr0kbAgcEF8Hgcqkzw6LJIwmCIQoH0rdk/EpN/EJZ0jALAk3ksdh4sRovxxA14BKBciUbDFcOrrjFtW9QyykL6gMbE7dM6HoWepUjSW5zq4QxgWNGZaSV2cj/WsZPBwV63SFiIVjAwcEPYS0F5KDkDziLIRD3B20GFggbPudBpsIrlBa/PGtUS8jdLOCwGgGfhwrMe0pGZ4/FVvpeeXpq0aHs5V+RbPDgjTCzPyGaIDf7B1ZC3qlOhwfpDsXMaZiu+KmLAULVFJhxSKku44INRvJ57QnZYLZ3VpnQSHuLo98SQseOev6igIHHKC92DtYR6o5HWeePdobdcgul4wFQ6fp50+11NLqA6yeNKbX5IGp+M15oYMEjWU9KSEYgGnO8FGIl5eNXRCjQScBI7lqYtaNJr2+qmnXoxK+NZ3/oOnn3jpOPZFeRj7CQ0BRRk7WX5H8XcQh7yKqaxUuUNzIGOqujhcHLDugD2dZFi6ZYJJ45emKC4g1lkMRpCV3Tx6gAUae+o/8uxHNzGbGg9tkQWSiXAXKAoJs+xIGZfHFGVFB6YRcJyJE4AYIkfnwFH8cufqjivUQLkLREU6dwP88jwNVEFYT100ddkSBPCHIR3Lurw59t/zXd8P0IVSvz24uD/OXbYPW7INJ4/eAE76/kQVf/TwYbllRbXUSMRorIgSsi+O7j12+ahbPvQ7vx1HAFAHcSEAnaZO13h0MsBIQSItrmXs+3npiQQF1TqRdYAdhQq/YwP+bGkBMkhLos74kjJCgFKSCL/yAaKZjyKV+LLFDEK8DlVSkimlu8OIN2iGAtoFnuoBD6RE4Otkgt2dA4YWTBQUUQEuU91enJ2ZwX0XvDfLK/e/uAWPLDV7iNIVvucg705onzsvYgQFDJhZXMAZxDAVrznA9WmnYOkYDf/jtbJJkiD8jOTdXARLC43aaD2Taei0CtFnXZ73xVwIFJ3/gS2OlHiliLbIvCEe9xLuLsGDlNEn9wW7ChiGx/egvuYCgUl54neCboBrygER6PKXAu67jNNCghD5dMrD/IFleWggov4bfgFM0TUHZymG43DmXaGRad8hfiyQca6eiHnjGpdG7QJ0xCEJEfTOXvNzvm5uehAEv9OB6m93ONov0h13Ucfh83lC0QKQ0PrQQ22vaMAGsA/nh0FIrE6zCHgqJXkPvPOcYXALLXFDWBm0FHtNbm7S49vYycuSR/EXfq6v1GA0Hhhw8AyBi09BUNhDRe3YvCbG8WnvgHCm34EV59z8DiIEpxN+1CrqlhUxcWWyw0oEGR+PIygacUgASLfgGhArepHGRQLvtWiS6TCZOHIHBy8m8uEz0F3n/fup9PJZF90QfJQZ+o6TqeUkSQ1VLPO2baUOWcIfcBS0A14MQRct+57YodnGHTEG7O6yPOKQlq2uG1ssvnwUd1MasBt5JwwbDpT/rBS2aTqQbpo4qwOFy8EcenJom9yF/RQ8ch32kJMM/JFaPg5jVtIjLE4MuHqUrocjsYjq9HQ6E9+8QkTIwlGcMDnXMKQkmbIELkEzYW8VEo6WyTTkemnStCWcTvVx+ynUPq7NkPFuo+btTVVqAlKVL1pgyLsYV4KHsh9yIMmtrIg0HAfu0EisoIcs5tnuwcG8jCDkVxOt4POSUc+MJGbJUkdaBXwnTkApAh+2bipC+wApmoF/C6wxEfZAGIWVSAW+CTIEJ3S2uGg0mIPS+DvaPG4NBvPCvp4djj0/grmdx2WIKjqOi+Z1QDMgwQG+JMWBDnFLM2RvglDgzWCQq0Jg52TFzfGIt6Z5Ih0xEwUWGOK7lGw6zf+wNq2iH3ASqD88xoD0QEM1D54HLdYdJtnTgihyvo5MBL3a+iLahze+6c18bIzmxOscHJ7Op5iqho5CbeXN5V//5v+u36OidTajjssob+cXHn3a29/xJ7/2P//XP/mTj1WNuUHq0Hj3CbqIFVQCDzBYd/xkavzEP/FjP/utf+t/rtvm9PGP9f3NUEyQqDXdx2j9zv/9/1jz4emXPDG5/gj8phxSOWbinnBBpbzm1W9IiwmcmycoKrSQXoBQgApkAndIqHAhUOZw8A4Snuky2UWukR7QUIoDZoKj80VkHWHR8DQPL1wSN5eBQMSMYzV4yUknb5IF/eJD0ehxuGjK5wlkV4RB+QjAnCzAnkjdGeDF9khakt475oi9sXfhNk+V0LlHPi29BguE5kVgnLuMyWdYf6CDJjJemxy+dE2bE5bkEEwgnG1E4aC40DUgiEjhFQ4ZBYWApAOtuqHDUAtoSGtXKHao0u7/gB2Aculs0XTLgQXc1THA2wrj5X20GgvgLFpgB0RyT/uh8kvVacbknbnhN8I+dJKUNQ1Ufu6wKEBT30PmgbrOvoS10DmP5uc8GnQgNR0QRCqZzZQ1x6jFV7oDNsmIvU2SFLNEIFYQTzTfirrenDtgmEf2g3Uci/F5oBTJDlXyFHAv/HIQR9oI4FhosBPcfuq73pH93U1q4AA4byP31MkhjxwFP3gNb3SvDR92ndY02lOzxO2oqGorN+gBPUSa1g0NpJFBdMu5eaOnpUYR4oZIoBE8DZrnqBp4qvZ1ATiwAk0pavezO+qEUEZSw3CKko6YqGlGlcSD+Ib+0g7wqvKGe7iN64ItmJ7V6hJiSBeM3926gXdsw3o+nyzuaL9hBDQ9EJHOKbdEFjCPH3gCTuHmI0rXOknP58F70Od5oLzhk7kbHRekq8tMKjhOpRYI65JW6JngMq1UJIQ5GTw6mE0TMmnkhPtoJeSnLdyulqRzcr5z7z5++Mt/8b959ac9A3pF2QG242DBVT3PNyAPmHONzaF957E93ME4gSltdZUrvvf5cLhbHWrUAWzayQ/0FxkCTJAGUepK53n5+MdfIPvzuro41FTVjrKFpCQEQGNKf5bqomXt5yMwQVqh3gOd7pAkHsUxb+ebRxU5SWQQip1g34G5wCmZ3pTn03i6vgE3rocuLRrLuyNpMDRXyp2v+4ssm7L4vA7d6aghaxK8uB7m9Jj0p/k0UdTKbjh93qe+8bd/+/3f/r/+nbS8V0YjAJiDj+5B5jkJehEDjqeBXiPNXEq/YocG6hLkXuqJ18BrZGGbvJI/a6oa6ou1VdQWX1QYKMmTPDpKKoecxL/RhBG87yOtoI5qjYmi7NgoAYcoIJtgDyGDySZikiAUZ4ggMhuEAk/4RJ5mfHTEeuZC4HPOZ2zupfDUcFeewv1SN65ar/GaCEcYJwVErmng+U7VUNiJMMp+QXxTnVUT8TiuRSm4E89j3wMyIFh90YC6kDA4Opli9oMR0EcpuIlGaAdcsqwDLBSIILB2oJbQ4hOpe5GcIHGoCHBYo6J2sSEirUIPww8caLWDMCbJzG5eAWkwY38HStFEcKMEw2AoqzsecEXbjO6kIV54OH23ANG2HffHkNuZjy1DnwEIcVpRCeDPAAbcUlG4edYm5doxY++9hXW2pRc4YhYn3ZyCizewHQrnFQHInKSgAdaFrG5K/E0S3DJA8pUaV4cdJKRzkiyoET5H3/m6HXMSVMZE8sKc4Au0E2yiJfQPwkGPnbBHxs49sAOqKwTIN2gcWoS8k/OIzVAm7Gt5kRAl/IpQxGrwGWwFJhBsGIcQInkBDshVOLlsH889qI1/AGaBFadJE+VZVCOwhcKPJEOHF1sEswKugB3wcQtrwSjq2xGZQuOogQ1GsOQYgDaET24kPX3lJxqZPmfV0Km8Kah8eBoss9AgeBWMee47dKOsfd8csU2rfuxhbPMAmACVIFo2rB0Pp5PWUdhtONUICuVwCtHh6mJMAxBXdqKsxgn5Pw8OKrjAbN5MYDUPvhdS6csOjgNwG9ZyBJlAwLt4Y6Vwj9R5Utxb03jIYEWGCXr6ucNAwWHx6kiwS6essGkyuJ5H4UGnS2eO+Irrvly9Mo0wV6BudYMVAeQUHXknpEUrXESPFoV30ETxCDBTo8LtHbaTkIqipmnKplGsOhJHnmTABziNC9BUReV8kWEDT6Yq5HnXn7MQ4kQvT6FzbpDBtWQqhdlAhJGjbAARHFLSsLDwORr6CWaUbWl7qHEKdY9v0QZrOH3RPD4KIlDWWJSWx3fv3vUrabr0S5GWp/NJACNiqY7RSomjVoIIcZRDKYd0Rad25zktDz/94z/8m+//0Ke8/OUoLpQe1VHyMe3TeHb2gEbvOwg+bRvxtvT96eaFwC3X7uaI0oOLjN1QoxqtednUTRQwL5zeC6gnkutQ13SdUnT/3l1RJZVgYYA6pz6ib0yj07ETdCR+5AyPhA04Gn84XDnKliRzN0M3qXdnTy/wfNYavoC0WPe6LJq2BhPoKDQNAUt0EiTELgwHefHiJ1/xzm9/J968e+cS9MZoRdxS1kCAqq2nZawPdVW1hbPfW7+MFLbjKOuOl3S86aOHS1ndP59OP/yv/yWAkKc1ihnxk62IcvA4OXeeWFZSeFMAyO11C8EYrajpssZ9cj/Q2r2f4l4ACoDO1FOFSDsghQWqDHtQ6F1Jgnj8D+cHgaZiH35vypBx4YjEgHpJR1KklK41yysYJzWYIOE/SkBPwC9cYO+ET4PywmYIAEwM9UGIeCMSRCYJx0V5Hzx1aHWs2w0cObYCxYAgPk9y4xEwhm7Q/rDpwPkEIHHoR/pCKbBSoBWU6LBHGlncEgLQhJjMLIhxBbjppwhzn7szaTVCv3HZtsEvRQUKp4vwJc5YRiMCe/7PQZK6PGAZPhUmjINEkRcHWSCWrNQjKmWYzNudICK7XAjoKhXXm+zUJDdUA1N0HG/oCorP7Kg6KEyPUCzBVw7iVC6ENukCajtzZEvQLlTLPRKCVKuobPUpcIHh7CSPCfMQmIF3E/ZZWvb9GRvpSiznz/2z40jYMEUKkmFAlKNN1FcCY5g3gUpmjlk9f1Hp4dg8oGehx5u6GHsRdIX7XhUTeNNRKCwXRhxCUaNRIHCaZGHmyZjkzYCZO8AoAY7E8HYeEw6tCSMsdGFNFj7NaxEYRCnuAG2yCFSn8jq/jp1pNdDoqh8wlD/5HFcCO8oD0GBwXG01B+2CLynMYFWWtpe1iqMo5kVRjlJGGJHP3vOqajQxZvTlguZUeBDwxCH4SaTxaioEnIa+LfjLUuQoHp/k90F/+ipAwgLMp6jZsH4AXEHmzB6Opvo0FzXBhwH5KfoA1gJmwm5Ae8iB/UXTupQoA0+kx1FK2kC1CXSihOqqnJCzxFQedIviAMCF1VW1Yzr0W9PCeGic86MLFUASivuwJxyB8o35+V0Efg5954gN7+g9D4gIoaASquvkNBqB2mNZtyISI7sHSmA46pAfM8aIQGCbyIbS8y64gZQD5xNYUEBTZqLUxtneFBVZFeYGnEfFVoSjvALqqV9JHf9ZNufknWGi6rkvp4LyUZ3g2NISQpUaS9zkMXWBAOGd565zxp5fDPSqpIaQ0uM64KysgtFfQK95VeL1rjmkoyG0jHzKVwkzqpuDC/XiomovrpqmX0eqN/YvywryVpWU0zyrHbskBKqLhq/ipyJvq/aABSy3QAm8yXLqr0QHLJlEcBgiECK/bMOt+p+hPDhm41erR8KYqTQmPY8dXx2O14fmwRtf+YoPfvgTuVsn47nvF9d/uN/yfNO//MmXvPOd/7yYxvuXLzovA6IVcjtvQ399/Pvf8vc/761v+K5/+X1OLF1cgugkPPjRn4JodMfSdqeuz/31v/5XP/r//i/+4tf8mf/rOj9qUVwtcon6cKqfvMRA/91/+9+/4qlXPZzGrGjcUqqzeUx0aK8+8fC5px6/f//Jp5L5XJWHMY8IXMiD8VkQvq6uKZzeA9hAB3VUGuf7ogqCLTjUQOX0bmwyg6x19AcrAWOYDjAm7gBOwrR2iEBGGuhygnMxEzEDH5ynntwRtQivfQsLqYAlomCigpEWLg5xccqOmLnNBuwOH5D1EGNBIHWeRuRhcPiKwuJEBIBc5GCsioCcni1Bv38MAPiFlV1XTj7HBM0Ljx4SOYmTDRjHcTweSsznXrQKfadS4y6yl5LP27wcANJC1M50vuvTME+KnOPbhEoWh+sdJcM0CmPwMN7J/3wS6OrwcIqgClQqsH6KAQ2jQw6sUzIAVoknQe0IKpBHNvBl5Bj0jCSB9sBycQx9oySSbdBF7IkZMSzQIQw7kOEojzIk4DsUBetTevmSa3GmyUEp2Geeb0UGhly2rQUQNhvLpngCkUBXyDuHY4j4iFrmPK6rrMDbqirLEp7Dx3A4BQqzi+AzZLLOL2pnNkGGOM4QnhAeeBHuyaDTBY0KSw0A3mQYYOckqeslhtUV9PTZATvCFEe4tBMSLJeR7dTOyfBd2mOpNjczIokng9cgPAUB71D82xouh48QOG7oRCs6wQyAKyANBcDJuk9qZ+m4DIRr07SGKEZ2NBzGlaHncS0hBFQ6gudyLcs1haCQWoDgiUe34DUajxscq7JmUw7EM4qGi3dyQD1ICaOg713pQP8LEhL3qSlxVUbdJNoHfkutcDh1h605sr/B/8e8LvYc5PNsWgU1/R7yKG9e+NhHP/TRZz/lZS+m+pxcgV6cpyHaTyBlSUmNcuKmunMPoKOprq5LivpwRRBiryYrvCGpH3EFVfP48HrPwqKDOMHPwNlN3xEVRO1wM1GFzkOn78b11PeOk0I9BJS5jLPTqb9zdfeivShSzBwdh3NSNmNPBLh95HB5yEUJh6JSZ+82kGIcFwJI1rMOF1d30KgUXUCXCAWxRyJ03auw9GwM2yebmppToRT2sqEEVlUyNfgKtWZ07f0255dP3X/Ru971z+F5h6KNs6toOeYdBA2h4s5ZaB3Bs3sASAwu8UVpGIo+pTH9eOw9bICaDb2qKpgD/hI1fp8buiWwaS4s/455bQCCbDzn187/EIye0E94wGwoAktyns7gYrix1pW1Ok5RL9+D/TrNCJ2lTji95NUQ6MoyLOQAhp0YjgRJpCj4QMDxSWW1UUzTQLSJWuaq+LwapUsjfIAHhzGTHLo/LCtqlzwia8CQCg7Pv1H0wDvpA7ma4/NNR36h7OiDB8w7f0O2wE8p/Q4kESTSUMkHjyVNFh8oSkAPwSkqoOBWN1IHsp8O9r0i3fGOaQTtF1pLN0ElsI46AS2A81Fe+a4jjTjWFb70OkCofoFF814pPhhmLhc0O/BeSk+PgbG8+OuADxkVj/QLP1KlXKESRvsjF0LSYrosCPEf3k0yeM0mqQrdm11OG0bx+YJ06nZwqXTqAotjdhogg0kLb/j3GIAtbGxFCqHM8bmUh9c7MULbQRzACmxBeYez8mBUVAoKCr+yHDoW7/4e4MZZVmyInSmziHpYrFsrcTwUHTwcoEWYheppRXJTrbvACP7ufHLpNj1RTQAF6+nRNU2pmzbjZy5KQ3druTA6qPNklxYmihfGdFiAH8op6SEWVfPLjdz/KM8zLGhqWDsKCfQKbceMqcrIWtqJ6hj7M70kExGxeFXKROuNZ0sNpszqmufwMB0w4J0ZjOUh3qVgHvHZgI8r9jK3SAwHqAgOJ2SchcOuvAxKrGtUjvgxJvtdWEB0U7EoiC4gpDk7OEEW0Gf+jGudNuY11iPc5BgttcEa6DmsMiON5DikHL52rZ18Q3fz8SSaRxTRMo+Do4SOy1qZ9aPLxkDJch0dmgnbdFUOMBIeOI3EZVBpuNrRQdcl0327ZJkFM0oaQeuhnZED5hQLCDrvFUBNeHLT6Su+nY/zkjhA7Mg6hZkOIGi0wbKczmeZAp2vanQCwaTSAwMpnzghvA1GbwXDz2QNz4cZwJMISZ5gwEHZZWMktYURxVKUSPFldFMJ4HJzPFKS8X5eZoJ7qPOgAXnoOd7LlhZeBQJ3b5O6WPMmXQ5XAyn6T7/znZe5vHBaUugsYQ1IZVXV1Jck3lrThbVsqKTFVYsCTMpLdLiHzxOx9HAchqJsaeWhpAS5w+bcefw21gOiWirSRk2NwAiQBU6GC8F9Uode0sjr48Nl6i6v7mBkmPpFe5lXxdBDT8mcfJ4Gc0Nsjwjww6Emes9uDMGCLsLqPKoXToqZqLhuYzl3D9d+xHQ0oUxyrPLy17zsB3/8J6etS+4/sQ8wg8PMF6ehKpre09fyY7hJg6pfNmU4G6E8tN69doyHpC33asuX8cHjT/3bd/88GhNoAKBpxr63eev1BG2Da+KRCCFcPHQWKMzV4OSRB64QE67A4gthsY2CEr5Jv/gDeB2kO78klEJawSaCl6Nsa6oDyDXAxoKsgf4A3wjxPK9u1wFI8z3Jj0KW+QSKtcedlJu7D+XQyEigHIgl9ghkoYV3QbAWvpuLKKrOrQP/JsebHFlw3cwCjRMeXKSSnaEFYSLUA0SXtZvOWDsse8bJVsFhOBPOBDiim0TDRNPm6mGSQX4IS3LjlmyXCF+8SXGQd0JxeIWFy5OYLVfAK62j78RtgYmpDryodys4IAbyFCVUmW4gWg64JibEgAp75YXQfBsqr5hQFvB54NGhEzPdJY28wzLG57Vk5JnQdKBUcOOE1eLt4VwwOaOJz6bQZd4oDBG4gNvtZgTqEHgOImBVLI0rqhyiKZHWoBGqGJq+0ylwHeSCA3mMH6ZYbBZogfrmhYRC13W4D/OKu5AF8C0D33JY+ALVmiEK2CyQ6I2yO9ZNuMhWwgJIUQTSeYA4ps50gxR0ADdKBdzmA4D5tsgRcL4e5smdkPEJqSW2xKqQnYHc4kVWDyJtomhFhjGRAiARpbycX4jW/IAgwY/p7tgRsNufCCp+CnUg3iD4VBbeNna8DvlXOa6vTYPEkzt4nByBZLEo5ObuKF1noooKArH2nxS2Paib5SrRsR+Ifeyj/+CpoCF6MoZ5U6XcvAdS6wvziOfD1FxWSZWyCEsTLdyUBU/oxAoU+mWEV3jHShyduonCg7E8A32dXUFB0XfD1DZgf5fcEy8mphkYNK0fcdzJsYmwNAouQgyspcv+8WwMcEFGKHmJ1E70VrksUXmoSG9iiGLvdWYO8nhGcn6oa7gYjubpmN2Rbpc0Zw4Hl9ZGCyuoXZNTLqolkl0SqU8Wp2hGAs0Q2CUr+pbqIs0KWjv3afjduHdQz8tQHepTsupbYANCUHgWrGHoMvuwqEc+lrpgIVzQpEg1iFStrkAsa+JQ2ELU4KUeVcB7XexG9nbpOmHJDOB2/wxNy5S57uAlssqzCNbETZkuA7ULsCL254hgwMp4lghEp3mtJK1zLl3BRy2YkBhl0RATa+/QMjYBKNT5pjPODqthQisdaofkUwo9hViH03leS4KAQnlp9pJ3VUH88xhXUuexp3Xwz3Tul2j+qq/+8k986PkDKIS9imbKi3V+1K/Hbdhf+ppXjNP1N3zjX4mqi7y8i0y5pA55WP8noPg/8MM/8R991R/72R//6Z//lV/u16mty+axw5MPru4cssv7h2Hs3v0L7/mNX/r1v/03/sY3/PX/Njo9f3rhJs+2ekvOsJfybh0/9o++7Zve95Hnn3n1M2vfreOjjJBpb1eVOUbwoQ9+5Cv+8Bfj2+vjOS32BvxRKlDJ62TPiENqJZpEtAQEob10eARHdhgWAkS+oTuxSrJA+sdhBY9nS4yyL6Rf7nAK6EcpLrH/vLn+sq4IpInHeIwL4aUqcikiUT6Og8fY8QMnOeeKqo/dYC+OovLBTDlGxgSqC1SQKPxTu9fGNWUpWQyP8pauaTyHeb5QCYhA6Ts5FrltmywKQws80ON+YCTLcKb3RhnZPc28gY6ryqiG9F/eEEpmQeWzFbSbuMjKrPGsXPJlIbmcOQG4HVoFyIA6qMC2znAVVLlSkfrq1A0A7Jy3eYT5+EzhhPPEVwlV6CiYo/jmrdIB0lATyw35OKWQFA3VGtuTYnTNKWhLPm8p4SHQgKyyWFN9YYymQngC2cEj+JFjc3FKY/Gt54aQkchNr6YeyUpXxkULeALeAEQwCHsu0Xaq0gTTHNRTbx1avIq04OEnT1vc6CmmdW2fGsh5fbiBQYUvzT4UDfoVT90ODsMVANS4biogjmY4k6DmU48BPm5Fcq5RNAFBeIgfsPw6GwkWr7zbXTnWFPCfT5176JjbCecZJBk1fJEdDi1dRmEAs9Fe7BAS0IOYJuDwLg5z3VlGAwV9mI/VymP3sR/YF9b9WVlpIE7h4xSfqqmcHqLYenzyQN5jkwJ5DtDgfuqRaI1KKt2v4I7D8D9eCm0+gPbONgAzYBFWohKV9M39dHN7eYFHkeMAGGSjrNoga824sB1CuUlCzTAsJ3qK6+tHXs9I9T0rFj1QLqWz5bimp+trLHt5ediP5/PxPHU9z5y3oQsr1h6du2M3K+ms6kBY2hwui5IQmoCzxFUaC7qiW4c43+49doBqLuNpHs71ZePBpvFWF6WrP7EZ7cj30zhOZ8TrmJZpjSyI8jWD/AMDBcWlX9Q3yxCjENwAvSxt5WF/4zwckYDd6aq937YNYsVp3S2BQrfVYZpWNDqU33RJ1wSaDFU7dZiOwoghy+rKkzEgIUWR7N1F2f7ur3/ExGlqLMJjHqKBBaAGzHFFiyNQlJKCdFjds0mmEWFxldeEMZEAsFsOPPQa1T1VhJywQ3zteUyOIOtckUlYQo74IkEDT8LreVZASUJ1JMJdcORoErkTjk+FZkdJ1HfKIrFHpDUmBCVqVUgFrDp0AwgHfhKZh6ZwxbTl18kZA0p8cQEEaFO6wBbxElG54bSFggi4IO6cw4ML8XkCHo4L1SE8gAtRFXoFEcxAzgJ1Vrcl/MgUj92KSOFz0DMB95IBiOatBC2fdDCFjqwSN8BE6HQhQkC7yaET9chKUeaHZK6d4qeufpo9ZIqUIIeheo6c+xdP63D1ECQYZk/pnP081RkCikkFmDBnhrOdLQ7LBnH5ONVZSf7zrqJq6RdcSwlO+KrmgUX5oagPI8kquCuG6SfXt0rNpTl4Pbo+XhNXjld5QCYdcViK36G6wEcs7pABQAdzgU6sVLqw/Yi2IF5cig6qmYRUGbDKoriMdBqg40t1jVJY0X+ACRDsLFE42TJPKweBLT3kLVGHknKq3s6i9dxd72AvxbE+uDDW2yXQ/+QDfSIEE88YqdqG3D2eO3gyRs7qjJRREflMjACfxrwUJ5pMSBSAGq2aqybvQfe+54Wac9tyBD+vU2v+/3n6E3jbtqwuE1x9t/c5997XRBB9vCB6IBoNEAk1IbTMShEz01REM1FMlDJBaUJAAtTSNBVRSv1ZQmaVFoilmIoKKigI2NCUJAERRARE374X7Wtuc87eq5mry++bh1/dF3HvObtZa87R/Md/jDnmXPYcGbOcHsbvOZQgPrIRhQlZ+T5OVnBG3MVNvjMmgTm4jLPszFZ4zjzZqFQBWKQsivSOv7ko3gLVIGMB6zzzvi7Wxc0XyMtUw6zPipU7nNGAJ3JZuJlmj42IBCy22AWfTMyA09rOcXAGM7Vy4WoeJkQsYGRhGQLIAfxxPzwQ44TBECoYBcZH/GH8bu4nDyLhrIodFkdkz1yQdL0abiCiu0ABo54UjoL1dA0G7HFCNtbojKTKpY+ux3ebooyPLcTEKmwEc/UkDBuAXczZGBr3JVRBPOO5hqjmFMhpVrUmVRW6JU+uFRmlcIzWA1PwBfMuV6qhDgzJWJMdus6he6TIYEzKpP0I2iXTeKw5dARrm/e0H3pmL3ExlxCjuaJ2t+LYROqkIgdGED5XAvN14qAhYH3ooGJuekQ6GBNcgTnYcgznIxRAG6x2efNtut6zwzj3h8NLl+H0L374X778la+sXRBl0N6vJC5Y64N0enY8Von+xmt48bDF7XvE7ICDzvvpfL64uJ2VC1g2ed4FXB73JmKtHou3p+fr0IeTVQCcxzUZsliNhIuQxZyvHzzn4Wdvaa0ApwliACLdfeZB3dR3752fuXsPf7XOJPN1zRyFl2Xz6KOPYBn3HtxHGhbjyvI09Ld9NKOOB9iZyiKqqjgPV93t9tbBgzX+9Q/9UD01W3XGxbpjNQFNAI2Vk8zniIImuMO+6qWZ3Wh2sfjwSznKg/H04uc8++d++T+D5Jc1cQj2tC1lT/yDGaLBG5nY/EFEEWbx1GpdfOwPYwc24TQ+ysR8C54NAbP/fpjnqm34Dt7Ed1ZuBolCn+t2PSK0mivYsbEl16drD8jIoB8weVgp/oIbYDMoZE4qtNSDD1XtUgNOYdhwP5HL84djF6u0Ky5NGgg0iZGAtMtgxI8itcRhMRIAYfwYAC4c3JUeXxaTbJDBmkjemAFYZ+bqcXqRcabw6UuTSzCY3+LSK4Ky9IdYIIduerMRCf+zTs8nCUeMtmkxmGHeFCfj8+kTsztI8QtBeGIuYAAxjxjGRECK1WdFBVyZnJZJ4WvoApOHOtiIKFsjsOCZuK4JCJfiA4AsaAx2gcXAi8DJ3OLaJiO0KAEK4Wq6m9NfQHotjhnZJIWYcFMmwruye9wsgQ6ZT2KUreU8dOQoilwf9KY4+5Yx1QfDA7DDdhfP+AeaDHaYKB8iouMCTW0RRBRFaKjAKwFvRdW2hFEutY4Iym1WmCqYbTsSmLaJBhiLca6EcJNBkTgl8UBEq22OKHHzLO8CRmZTrprYuCIVA6gxWFx+4Q98okE68jscv22tyyQLwyzdfoWzZni6W+q0DeJisFhgfZN5QckgNEtK4AABifZYHsM2/0jhdzg7gR0zlLRHcDExY7BcVJvHaSwU8y++A1fZwT5sZU3aQ4djYsN8Cp0qCBwpsfvIJlGsSIYUzZGUkjhMIHchNvcx/MwD4NKOdjAXpMJg8LG84Rv28JQNDJjr5jDCrnHtHX9FOvK1JEdJoK/lgtzGGb6ORWU6D66oeWO6EykdIX3gjhgulMlj3ZDVamVw78cRY+DrGAvGxlfyUsddbg58IiuyqkSYY2bOmHTCHVgLLxhsE3QKUQQqEBUpSUokSUHIIfQAjMty2xZ2D5K3ccKFVKfAiImi1qb82WU6bFCSZenfB+MyJIldHVMvLs7XPGnHTV4MMUvyMPZEJVI+lIpvTZCP85lPdYxFkkG274lgTU2IxwziU8M8g4avb4e2Wqz7JU1TpptbcpAZCAQBCnnIzJ+1ZRhXRkK7zPy8rackaVO3waX9OOBKSHcUl31XGoJVwwxM5EqMGY1gSP3cY0NYXtu0mBTW248n6KkO7OYUuIO6tLwbhnVyRRJHQ0GEWiKDRdw9dxEbVZOFogLIN/cqAYfRPTbpmlTofvzKP/x/u8ySs08mGMuDJ37tAxyD/KScr+695rVv+K7v+tuf/tj7jneeE/LigTy8vN3cOX3mkyQ1/+QH/9m//4WfffXDj/zSL//8T/zHn/13P/HT//Ynf/ZH/91/+tF/+dPvecevfumX/zcfeN/7/+TX/8ktfOb6yWcu8o70ZpzPRMj6ziPh9PSffsuf/5zPe9Xp1MMoqvzQwyjGOZde+mDcp+8+/VV/5H8MSU+WiEsseQ1Gg8NJOkU/190gdbgL6QbmIakCmHV7CTeqDBbcPaCEXyqjDLkH2CxbwB7wi0CS64mq47R61ALuhpP2BBrMNT4eUUdBRxn5Eo5mOPEoRi1BzOZjUdlYXupGWlc9QZ6RbNX6sfCOJySgRu1xornRtkx9SiwaqkndySwn83bgATfAsCO+EtGxAan5bI0VzbrgQgYVTYV5AuT2AG4YTw7OwBsxeUPyBCC5uovNu4WFz8VlS71lmfFtEmtGDjogHsIiLytINyGuJDtkCtxAZrsR2qA20u46L0cXWaE2JGC8y6dmLnkAS2Friw2tAACCdWkTx5FYC/yYpnsWTR3BFcIbnyirFmcypvgHIWOydvFbhY2UEmG4ICTzJFwSDzdPhDAZVUju+uTqri0j2Viu5Q+iBlsJFwCCDTX8HvYqnhYfn0gtoNUwRtjIbrMnwYJB8bcbMGyVBdGRH2yoSGbrdGS3sgA3QWGGJoVyCAEHz02m8xkiAxclMjskqYlrvIQZUNRVExQDdjkhv46+AHltZmUu9vfxAXs94mZq5kuIJzBgusNCsrt6xottSnY2MQjMDPH5gyGFGev+GCI/AIr8gugAOOQyWVKzf7ysm97HJ5Bcm1dzI0IdmuPD6F6GwFC41pYPI+GVXBoLRslbSlYaD/FBZSTWlsOAvsSnwk2bDyTiv2WcwHrifNPCAQhhEKihKmBkNcZcQxGQJhnE5MP4QOU7D9/ZyX7wHfLBvU7OfT3lBxLpizypj9PpfHX1FHT0OQ910FMD97hCDuou6cCgwyEvO3QNpA334XgeaY+HtaQy8IyiBKSyuejIhpDMNUhbwKLCcB6XUG7F6eq0jKQM9YxnMh9khcFvyHif7O88Vw1wWwQcN7lwKcUmUIwqG8KptUaWTsu4L3kzc5u978erB6MnkZfV6jOrR/Emn7Jyb+vSJcNpHQKR0QLIBJhXST8MENW2LK8foCp4OjY5t3d8EA8+LM2btw5LAdVDj5RgvOZAbhCfED0uh+bxvGnAOkFyEAcgMswSR/HZrmnBdCsPMwGI3AcfwYFdS8OgMXALBRaeeQtT5JsZ8ZdrrsFKa2ofIWwcSMElLQSgR2xeYsJNMHuIJijEnVwWJJXzYVsYA6EDvyVhx3/JDTFt3JyvAShYKmpgRhAALrCE9NyjjXmcmRG6A+CcYcWdinKMe1dNXnnLJFQvYNr8grOCKdy5KqxLknbjNaA4sAXOBFzJQFSNcWlOGHYvpkEN2y1gNJabEEKBaiFJ/A7FBSsQBa4k5CJK61OFfirhw1sBf+K+hBkGxYtMhLkiAUgpHsJnBDt8L/qsRx2LcCN+dmiP6LMkZ8fl0JEBXSDygbGMDEABZBwaDActAKrIEvlA+9ILgJQ7gc+WXtTd5eEWzJbfbdDjJSAP4lZ5ejISuiHwfJPxA/UWKqxwMV9eZ+iERZtA0ffheMEV+Anb2GUd8qzzdY9jjuPU1i2kHEm0dbMwm2RmTIjMu2FHsmZvB75gD9gP4uRH6aZIwcDjMoJtpy7l4o+dz+NPyP4ujgdItqnGMDNZRIiO+TVj5KYGSDZuX0JGyzSAhBjP4XBZWDyz8ADuEBfg/cRLZW2T5ITUtfU1OcTFdJSdQdl5dUvbxj3FjI20u8B+TPDWJsvddKFU0Dt+kew19BHizl8EaWgSkvR0NMRHXs3fAg0SArOhD5YTMUcse3KFQCRH6gvGwNSBHreHYmjmYT59A3ZqP1tWwKIt0EgfK1R+Og3YNbeL1kZ+yaxXa4DmCDdNWe6cwp7qEp6H8yBiXueGSQ7mg9TZZnM494x1XlwAXAcUsH4+DfElwMQ4DiM3sZ9HeCTDgQISnsrB2qSr0LHJ01IPWO3CEZdyAqjZbd44Oeodw06iVeU1+KLhylNwHQwj596MDUMyVluNkX1zSeIJLs+HuQ6WavMqP/hgJ+abMw0CrqF+3VqCP7SC+xRpA7hXZNc+bIhJuwnNNNe02pBDuubO3ACJ51euIzUSrFQMWiK5UeboiO+UxToOAAge6NpR1TI7n2eAg5Fbzf3gkwGTH/3Rf333qetHH33+M30Pm+dTeDVM4f7pLsqQFUKMsvzc94zH1TV8CpMl7c+2Ww/fbol2KD4tH5yvq+xISIWaXHS3wEGSbay1ubASA6+wxmawTW/ffpgkAa2d+isM4971NRkktu8Te9b5fH1yU8m2tsf69uVtMB2HwvpQa954LP8UCI6ww/XOrdvTPNR1Owznh2/f9pnGy3bZHYsOsoW12r/ug+dIC5OL9s7tv/sP/mlSrVn9yBaSujxg9U1btHV1uu5BS3s/+oHxYqVd0ZCPukpBQPWI9i0tu+Z2fffjT8vvD889b6MnhEOqm4bQW3StrAOsQdoYkzhgroVGAAqcDI9hfrbImbxJ0DBTEAxZY376bDwf2JVVAk/AglKPYikqmMfpfA1KtN0BjyYwQIAwRWyAkGkDtscslFgkiS6ha+wnAipGQ0yF2pdWkysSVdmS5CWJ7ZP4sckzV5DPZdlGLmdp0m16xCqr+bCD2nFDOgBtlxUNlYuntef14N7RyL70S6w6sqZ0HUQkPuA5KVIKkmZYolzbhV9i3DCTJCyGa6IlSZoLwiJ42IIdGmBuUxqNs5SAJE/D2SO4clVeZsyMAS8FoRiG6zmQfjMWEKJcjFi2kPDvtASEfIPEQjKM1GyBm1ns5h3cBz0QjgwSjIesNbGBPoPv4yxF3gBlasZmJbAHqTkYLmiwYNJ2x1iOIHkYJzCQyEAIhp9ir6SRMVpY/CsS+8DhLtMySNtBau5C4gkMcF8pL1flq1oGAwU+8GgIHcIBFsjrFmIXyCxGeVlIBoZtULBQZU+M8LjPPjoE0GB0snn1i+QAGMEbNOBXJOvosQI8GmQGcDzd8/at28Ed8nkCVTMrsRo2zjYFkOYDnPJqkmZtCANOqvbgDkTrN4Af+MkProilWmusjAKJMyYupPMOYKtLLG71QY1cJ0PAVcVkiPzzREIj2HIVciqMDupsDotUi5YJVDXEEoRgtoYdPihnwxjwmbivobCBB3USh4FqjyRDLnzeKgZcjlStaTA2zBsbBuKA40Cmr2muUMneM9SdDOLgwzAnT/6EWIImAK9wDX3wgAygWLqTe1wCZAs3GVcf2evi45pgXHCkDMCBVVnkQaG2YsUtWXw5g0kwWz4Wd2HbI0p2Y2cvpuDHmRMD4SpEq3QvtBT+TD3CxtIJHJhDNTFo/ifee5CnQWGNjz7VR4zVFndi5RK7CoNbUzfXOXEvzE0O7iI8fmemUGLYfAe2xI0wUdzjdD7hsTKDbT8cOvwFRROG5mXC5zANJKxF6fxS6TotyXuJuvMwE8IwLRdN40QgFswFin2ZdiN3XWyqz1P302fS4m3voUOFLArVSi2zpnILLL7ssZhEVedzY2VwEKjOvpWrv/Eakgk4lKBrWio9gEP64BjZYSRREURN411tShOYj0eJK4WtPWha60J8FKB9zrBmWGIBGNVWdMswPf9ZL3n5ax778Mc/1BSXGzSUOzVuae+O6ZSUt7rula95+Rf9V1+K6B6689x0vy679Hzu97w6Pf3M/Wee+MLXvf4nfulX3vfOD/7A9373//xt3/jt3/b1f/u7vvOn/+0Pf+ZjH//7/9vfvXzOI+uDJ/tTXz16eZ6vZrjPnD/7OS8Cpb7sy/5bouqjty63Ou77My8gPqX1kN2qLz/64Q9+7uc+7w2v+a0otp9wT2SAQNyrHtP1tbaWoz4BBGwFVUIH9NZIATE0kiLMB/KJKIwCrntXw4RngZzkqZB4j1nBTQ38GZbP32Veur7iEgUGa6ET9EObZcR2AQn0JicriUWgX44Z6GIYsbtrgX7cVqADQ2VriBrnqNKi9zzwWMZE05ZpjXqHrr7Z8BcXAmJhHfNlqC49Qg/lAmM/MqbY64XNQ7fwO9N/wiviwCO575E4Dozi6aKHe/6IjMyJzB/JGKbNNyxVRAOxIu7lQRbjI4muPHoN9kzhN4wBF8NajOOe/D7XHkucQBFrSQqfJW75bI0xFnCttOM7Nt9ZcMc4F486judmiWXY61I0bk/rh7NtvehxNvMB28FTEMw+WkJU3ACM4lAmso2V4SwpE3CBqOGBBimk1IqGq3uqX77BYAAl1ITOTaPAPjBQpuGUAacI217Pto7UAxD8evQHhEj8Y/pGSxQqp4XAgFWw5DSpPMsSCeOhDJ4xl2UTkyyShlIYKwpCCJMk6UGW6APZGpe4I8BD4JzXcRx8vqztFYRro5vvuuHGE9eRkCLfATd0h6x8TCB/CF2IHiwoyxpLYOS5NuBh3sg/M0s3T8JOIDLIhJujSqISJuwas+kYZghQSzAYIMaF6iAHbmkZyQiwFWubXFCTwyCkQ5qv+lp24FAlaWP76kHyxOcaEjGcJiaJK2ICvLfJora2qXHfME8piVi2zrZZZce22ZDN6d5DD7+wKg5PP3kvoIVpgjuXXXENapEgL9dV0+K/zOHe3X4dCZgqBu9eJqljsk3b0GO9XLazF9wdyMikv39/svcaBN76eRoWMXnLE0M9QzcRx7LWtm2yrpAjoLANhDbXa+s7JCRQh7bt0tH5bXykGq6GqwT/wL277FgexqyZzTe2qqnWtebqMJWuLkJ/ZZ/T/Xw5rds5DKFhoMg87VDiup49frGwDKrwZV5bdjrBBst1fCpfq0/ee/yLf9sb9yIHyNr6YU+FbwmLPr6wrg5GL8uCipsAjUczdxiKXhvTcagdGSRJBQSSD49Beu6x0DnJpiSAeCK1AsuIjDtBhxDiEgrWSrDHjJETQINBanhihnUGtI39dPaAp9hgAwlPN9hI8Ph6XCmtbV70CAjEDpriRFqHK1q4cwTdgpjnvi2sX1Zn3wZeRID2OB6gyOwGoGCajU+uZAjAK1gnz9FhuT84wKdEU1xXh4LJxFljuNxIHMEl4rOz4Z+AIwkCKBAxGSfwxFdMmZTLFMA6HHqC16d4E3iILXMtNUL64BPQAfn4on4LR8PJPdaWOyISrLmpG0ieUQMr4H4b4OOpDeAVdxMDYXzmh9wdjj23Pn0yxouNPJR3ZdHuiwRIYtWMyMKrcV/VOpAOiXZ2neKSoB633izyWh8Ly8BA7HzGdrkNQig20jf1KpkUY3BnfrUpz2iFi2P5FQ6Cn8IuUTHTxCtLpMInoJLbHiScSdO2eHuRlczJ07fgaiBDhRJcmI/EtbCaYsnANX6ZFd8L8Er+EL8ZhN2JwSOG05ZglwOZvC2fZmqmgAwQ4mgos/kDPs61bAL79j/7ZuMowJ67eg+HIUTFJR1MeQSBuIiZksGYoGWhQXyLJX9GZWlEPTELqw7mrKvOQGzMq8xlUbze50mTlRUM1zqTpUwXFJC8VSeMjbuDnQwHlMAZPE7cEZDLRhHIRsF7//N0XUkBkmYGiIxhW8eX6OrZXBBWRjiIsnZZE7cUq7AtTAq7gwgwHSw46qepYmgX3xhRgnsUkGBiw0KGEoXElXmJLIkvAITcYZwgBVwcUowQuGI/DJZfmBGpCPfhc5iO47V8UnriDyJCTMjGLBHKl8uQVuuv+jzBwOARmRFOnpMogCUunzM5kMGHqcEVHAvSQUrQS8ZICMI8XD4wDWMk3HnHPmAuuKsj4R1EZgh2OaSq2tP1iTfyHA4KfBAGfcgx04JOYWY4OxYsJcKOogNb+CsyzAKrQMFoGSWupkg3iT0e6AbbdfKUPmQAz5DHkR4T/LlRmpKAYgLyj9VH0qDSkMzlBWo5vvkbv2Ep0kcevtwmDxsm8UOhUGcsaoxPlULxrjSua1O0OHHd2l1wHnqgHGe6Ol2TtYIOx6YZ4DE+m7PzceZZjUUwVrOjmGPjOtM0NccuW0IP/OMGzDbd26azUrDNDYbQ5k1zhPvjRQDHPI39PGAVFu6yvUqK63EkMz/7d4WkIcqAJ7lB2TX9/ROw6TLZug/zQGhhWLZet9V5D8+77H7lbb/0Ld/0TTak5Nn3/p2/VV1eYpP3T6cL8kOyDk9kycdhqg926QM0d0/3K4YUMSCc1+5W+5EPfuTLvvSLn/vil52v7vIOvgbkCk0SgSpuZZKQ4qNNLGrY7YllFAW4qjOqRjswMUh0iy3hdaCJ+Gu1g+uhv8UDSnkDFsV3VB940RglcvzCs8BgOeS0QDxX42N6UZKM81SnMVVluHaKIQrXnG4a6mDWMhUTN25oNV+cX7FezGStJDF4ERGcb1m7QUYWcRyfqSVIaPZshg3WmNmiEZgQAIV7WpJOxUycBf9Cm0YpaVMMCkwEjgDjtLswtZcEn2FAeFJs6KjkWcydP+Xqc3WJFtY+uLY9Wt7B9V4PdFdCWdW6WGEAdF/mhj2TsoLkBH5YIObG3S10xpoa8+WmuB5ZK7OArjIpRgNIAJvCVZQDYKoxpimQYlEJojX0eeXh8Na91AI0zWYilIGGo7OLNvxTHTESfRynhKwjGZBT8MGNETWG6AzQN280fJ9JoFmkFCstk7ss0bOJCpdkIGZsIA9jQxTzPGWVMQMAwWVAY4MNEsTTtC3mwiz5NkZgk4vle5h6tCcSJEFQ6q9K533SH4Nb6Jmq5R2rTqC60hYYfYJMToxvmwNXxBhtelKGhne0iXWjFYVvtzXDKQ3/AJRmhxz1cUilMVJ6xGfLMAUB1QIXzM8+YUzSmt2215B4fgGisLtYoAQcr689qpaXbZhaAr4wTQuJrmcguAEBJWsY8ZquD8HasHMkrUSVD7OuUBCZB9qIl3WVhmuaGCGmFGHK70gvwKRT3x/qNviEDq6DP9t6CTMz6DBxJFsAtp6Y6JfTfMHEsGwLcM6PK/Bq3dbB7ZA20fpURURlOM3cm4ZgxIk81iMAt4bYWRaAitFPcXFTBoP8VyuqqBs7MelC+DE+EpsKxmXjJx7sshIRFIFjakgPFZyGHhcApREGcAAAFSUJqSQO+NIhUC22pe7dAGiAuKl8eQgXyb9fYbT4DEk3hgVH0nbNiSGRZpWkSaibtwBz1wZ9m1CSFLVHjeY2YycmVHg8YjQVw+WS4mBjwt/8a9998cijGEtt5hwKV8MgJ/X1g7Etsz/+J74mcRF0xT6VOkxjczXSckgK1x9BdFmBEGl1DdGHm9N/NXp1ADzYXceXdUvUpdCmMdg4igB96F4uDJIBArxJ6rboLRnO9oESRAFck4esJNY0h4ZYNgNuY3oeQn3n1nMfvfP3vv/7Xvj8x5JmXM5wWnPR6d6pvSC9Jy53H/3QR972M//pd//+L79ob4fzvQYBIIbiljH/mfvZPt559Nmf+3lv+IIv+u1v/G1vev0bftOLXvxYWWbDg6fD3WcYCwkA2EWetGAbx0eK5uKrv+5//Pc//1O/6Q2/efKh0Gd8iwFb+Jv3bAJBhrf+4nv+7Ld+/Ru+6Iv7Z+66BuZ6DygyE4/QMDIR+7RkW29ik7Huq6nimiBqhMi8qaZhQKi5yxdubiJ+eQwKroxvYlV57KapShiOSYpBzQqCQRsDmDw6CufiLoYsE6Zln3UKj2mAyyCp1SdILJZgjQUMIK6f+ezwiHUuMZopS2DT8xxPWtKkMESi8BBrcWBzLDIwUCwJzuBCBH+YBNPgFYkZ04qhcyHjiNsW3HOANyAQoJIvY60oGI8ktdCHK5/5gFxIh01NNxInmSNDxRyQH5Tdiil/bORkMiA/t9eqHZBQD6+uGAXwbXAhDi32UwDRRhQxjjtK1KAofBVYBMJBBfkoRtSYnHAJHC+GVFMtU0Q9WEzH2SPPFDyYAGau5gyXvGuxfPIQWYeHjjzwkDCaJdO8mhLEYEa6wej8njzYci9UhKnwHQt4ugqvRQRizI1d1HghgAPKajCWPuQCyES24o8RaFE2LuxjKCB/fKpC/4ixH3tpCNdEfHwKNfqOaKDcbK7HWQglhDAmy1TTpm1MRpGNnMTDCjEJBCQsx30c3IrZ7iYyNajIzAgAYQ5d4xFRZulptB+rMswQ2GbWZpskNtpQ7rFutmZLM+OMF1DO8zGirM3CeUnnAA2R9bZ1h04mZZ5muEcDjJDojLqFiQxJu+CD0snklSzhYAuuixAyPMi8JXQy+ZEk3HQlt9HbPLloqlgfJ2NwqY5Qkg8w4YvbdTb8/X/wv3/O614FsyNMYbdVd8jcI1vf9IxvazGXW3u4TPspr2tE0BZHRgz1G9a069otHbKsJYa7Lkf2krfQEJRVe0pcFSz/xcQkLoeY2K5Jd8D+kTkXSVBLW25u5iYZLw9mmC54VPO0t/l+bA9MwCU8m+mJF4EfLxryl/Px4jZZ81aO3SUsg6vvB7h7sh7aIyxw3fubjTASFcSUNEQ2AhISdp2yMPOxJyNN3BhRt48//rEHTz79L/75v2o7gI5QtreWpGRJePRO9ukZ/doTSZBe6Tq9CSPmhmsEDQc6wXwxWHQq5zV8YwbKW9Di46geJQFWSMT9k7EsqqwIBJsxBevyA1wRVow72BpM1Nsn5JviTWDmiNlhZua8/HEDTQAi8Ok6r7F27Ao7NF9cPEsemm1dxbzZWCUg7IwBoNZ9pE0WrKFAsYMP95PiSMRwMbu6CE3YJeEWgDMA6ilYLC6sQ2LTzNVru2ZKgIdP4kdMFwTDxqU4OjPYaeg34YLOEQu5s+Fe6QimpleM04U8dBkpkhTW65g54P6m/wCAXXp1pdvuK+yAcQlH0mnGh4uAhzMYy7dsI8BLCL6e4e3tUD+itEQoYIuNfguft4QkLAvzEWOxwHGcPVLJ3FdcZczWDALk7+ZR6diblBbLMv9CqoAP/ow9whzSfHJ7plu0mFxNIh87M70zwSh1xxXfBHXDPmFNdV2N7jcXNbhY2Ca+lbnnNErHJj2bNaHMyoX/R3lan7MuYhLmKzs8c0I8UGhe0pzquKfB2guzAAzEvaK2D5pX7LLUaZSaJYbv+NZvjtV6LqnZNqXn+wR3xCAjbbCtu3kezRJigjD2PscKSOce5pIZMMgYCFfkdcgXMRpiLYxwTdDPhnsMxq5NRl541maxjOQe6KKEEGNpFnW4Nhcyysv8tlg5knAj2j2ejcB4tHANxdBiEgCniHbO5V2ljIYF/CFhjRWNIySmhfvxAmSxnFzaxTtAfI8I4aLwF5NNtIhqGYopkiaOWfN7DN8oxciLwWN3hEnIKUkRXzFo40Ru5q8xR7LWKq1N2VL3q5GPcRUSIuIM/Flb596gAlHD/ViGhlihiMvI7ht0uQUIjDChAZhZclFSI1J3SbYbqhmKuwTRZEHGhcrMChCCf3gxku4bx+C6IfRF6mkqABsvwDCrtuUbOAmBnjkqGUQvhmc2HXgKSaTaeiATQZEmFDq6wTtZ4jksKA0tzLahwi1ISUwzUIghDKWgBwEKx9OpZDF4CvHU9dulLeFwp8vjY+O9u9/6lr/wqpe+bN7yIwIhLUjNAAlssHBM2b0FIQnjlBA6GZ+bQTwlkWHc7i4VAvywaXiLMFoD+gLePi4Bhn1oDv3UY2DWxQ3LeV01du9gJ0xm9dwo4tQQrP0ihsYlBajUPIyjJS/sQHBFY1YriPFmPKK/zzCvmsrurC00Oj/AiSkSHiZypGkcqopL8UkIzTYtSRtz0fe85/2vftULXvk5vyHbp+/8G3+1ybs7xzYtCU4LGiEiWBVYlqHvu7Ic1uXW8VLrw6DDWtQ+gPDjH/7MZ7/o+Z//m7/4errfLMzgTJzD3/AaFxQdBarQH7EDxMhPDPHsISkiGO/ib3wYEo2roRfQvfYRLeAKXobnYTp8hV8sS0TvFtYRKoI6n86uoEvPy9T80drRGAbCjzyDK4qs8jrPiuGLVvHJfzEkbl2BPrEIxbUxS9iScEFoARaBfYTZVD46QcLkneNam2UjoA/CChMqUc40DTgEygH0mG2ksXZX2t8flqImttmbLbOT+eGxqA4mK3nV8YzCOAHC4GfP7EAktmwgDV4VUU1xce2USKa5m1ESoDZUEK+GUfDJ6BFAhecvMh3Gg8wxS2It35Vex5YH/U1E5HtuaLzxTu4dSCLndQ6TFg6MeQyzJXVGANjzKbgYSMXXcUC4X1HFM/aMMnin24WMrCCsQjfBADRxBNTH/9EFmvFxEE7WG4KAOqxPteCP9TUhh4+gfZ/Ovs0LVI0ZYN/cxO5DPomdG0vBNlcOmXiByrAoTIKxG64YNFFFiEUD3JdJI3yQMZ54gaq1J24nhEe04ArKbbGlyUdUoDIZP84LS4EDktWIUWVM1QmELoOBmeBJkxU+J0BVWhKKsdnaCmwGkImDAKgUCiEkLoLtJQEuYZzcO6uzZMSMtUyTNgxXj9lmJoOLxZWbnTw3eAAZEyUo4AwuLSBj988V6AU6iIR8dkFkIBiuEmbgda3GyUzwI6I0H8KmoeQoGlRelgnxcAksUN7vWcwaAcLHXchC0SyiQNKGsJmBaLEMiIBUNvX5dG0fXVX1wyyqogwuFMOwuRLTM1KmjQfxbTD+qqoz7E5Ah/TBUxNYUeRx0Lxca8I2AJWVm7b9OGgb605wqdylFSMBBFrfN45DUXFS+JB3dBmNQW6YK8NTRgYFl+QZFGgTl+UX8y1rVDEklyUhM6/qHbYeDZFRmVIS9XzcPlHJtXpugTtg9gR0/yLVsDnIdmD+IOTIbHz2AvQZemubx25zDcO01rRZG43LJ3vhExXHJKkYQ4UKysu/+Te/+/Kyu7z1kLUFVBPs0Cnaul/Gcbz+2q/9OoY5z72qUikJYQgstQSFm7hzU64lr01dE2JebVW424h0CN3GTgHcIcLI6AoZAGZCiAokJsB+Yi2pXDDK2bNOyIIwcRSK5QFQbknwU4gHpOU1+/K4/Z4GrOJlr3r99/3jH7ma+tvtxWTNItuG8SbtEOSW+Vmf/ZKf/Kmfefw97/2v/8BXVO2tp67u7jMW0ld1Mt+q9/N81X9iD+d5OQ/9Mw/uPjM++WlXyIhT1YUlQ0JVmdxL5kcOD+Xd8Tv/4lv+5t/9/te/9jdle3M8JiHbuvZWXrvbEHl0h8P9e1f99TP/8B//C3KhMF0x7lzHlZBaLZlRRzYiPp9cMVe2EhNPMDG3f+cMHgnOnsnNyFF1UpQWTONhCgQLda+LgEL7FM9hYaDS+EnUtYiG5SNKMy4SADdrY8Zphttam8a4sAHIdg0DJo7wFiQH0EOJLmuhYdsGAQqCEp/G+zwhAnMoXWPh7bKu1xFEiyVFkgILD/iczb9QBUQOMYkE1PxccJVVRHf0dA7BdoE+SalrpkEaACDJhzB56Dt3Ju5aTcXBJX0STjMc8JrvSp5AWy5rCxh+Z0tfNkykfBo9dJMPCynu4gWeHB1fBniIOIGY7eege+U89EUsZ9hOjow3j9N3HNYnwRQ7fKXElm+4sbApjIOd4L8drFylWCEPe05sYwwwMTAkfoTLbOOwVBi/UTyWJEAECXhGbC4a4dNMWVTiiuYqRHHCFvbP34wiRpmsjteEORJAwTevb651syQslPEf8/dFrMXUFYyd8W8xxyZCu4HiElERyzimeSYn0haGaXwhOiAOtMyn5aUOhbf2pirtN5DRr0IxetWKt42slWjEDaLLG1+NEQgNq9PN+amQemgW6M/UmQhsG0WsC0Rqz6ig6JAWIdyGnagCj5610o2gEQITEAxvZmhiY7IJO5LBxdNPGBHis28QlRj+XZg1hS4KMIuvAjxZAcQ52xLQrIjG1Trj0HOWN0TfqswHXLtp+DCDJAZpAi5E2BPKpRknwvotb/pdH/vkr/3Tf/gjoyliVleZh/mF9cSlUO+y1CVsP5yHYDEBg5mIrbMtZjeZy7KVW/5gtB+UYHsygXMPTpo2eEaYR+tfOmw5EBDJLbKiSbIHdhQbJxeXEsdlIiQnk/vK8cWAffRXVxgaMwS+IENZ0c7DPdAFol4eangeJKXYl5DMxVx6zLOlS0+pHCD2Kxcdk63up/OWjj5rxKdXJ3vIIVGnfn1wOkGWiq7Qj/bsE9dPv/udv/Kp+5/6d//6X7/sla87PfUUeSiuBT+DEchVpZaQT8w2Zwz7klat245IvbBsYR7Qc8Vfcto07QhBNRUgK6knD4Qth3kyn5VSMczVFmWikKtcPkE3SMyMuvgHjq9XCYKewoNpYA8MgDBpQwHAUuSkXrlPgmWaBChgFyfLx/i8TYNRjPSgHtaHBsM6uSEftCAS4c+1IZBL6iRQRcyRifAP6Jlk5MVVW+t9eJzP/NHvLBljjtwD4JJJabkQfj5F3jdOPl4KhDNXxQQhAOuO4c1EMmic90b01sv8VuGWRuCGyzCXCYbKUCTzeBa3ScLgYQLEGpxaBsVVeZuBM1KLsTk8jWAj9nEVH3sXmCb+iF6KwqqWx6+XHqhkRs68bvQ324gALwUV+JXUhPHgnAyM6EIcVVkFadGNr1hWZrheUDExD2gLYkUMoIXcDHTlLUw97hZ3zUBujFCDltjULUBhU4u1thxh8AHiAyMj0ahqzwjHFCJbzbq2ZY5N1RF0zgizqeG7SFmIQEaEMGFd/uPaApIqbXAWvAA0lBkLXnbYiRjuQEIP2liiSZBcmMISdjdA3Q2JTIorGm/QI8jmSldsCOif+YQ8jjQRXsyAytIy283skbzrXnwf1CTvtR5GJErxOOsURiVsn8CG2PrJB98uiwUwtAhAcS/Z8hJKT0hleFw2bdqatHBbJz6DIKzZxZ3i6MIVZGbk0cVWR6Oi4YJEY5MEPoIJ4rpEEm7EtWx82JMwDgwT0yIggt4gTdhtecUEERb25poKmAfCE7piZ8o6T0RDbHFaBncYAjW1RRh4vkiNUBgM2lZe5Ay8g1PMVk7LLCGDCZoxpsnAkBJ+Yt5K0EFI69p1LYMZxpOxw1NgmZSZNiCOipiVM7LYyYcdFoDBd/EDnJs4hCAKm4RnAhXwydeZRFWXkiT9XR/nCnhhiOmZdMoH+mLCZqd8DJy2dK2j7BsMZq+wXaB4HMl117JtAVm84dgcLBPU5DUeNgIG5SQze3I+DU3tozSQIW6Pe7ilxQUwlGuWYMuGScKalxX3Qk74mS0eAa5j7o1jMR3CAfnkjHmQA/A6YhDUXO8L273bt1/5d/7aX/qLf+X/8Vu/8L+4Xk87/Llbq3QbgGwIcdGMUKgbT7bXsUQnlqMRP562DZfH28u0DWGE8GkqohlZZUkyi12frh60zXF1zSzDMrUiRLH2admQ8EGA0AkWn+aexglbBBSSJbN268OOCxlJGg44TEiWdIbXjNN4eXGbUFPs5Wm4TmxO2x9cT8dj5SEPeTEwuTkcfRYgGUO9nc5k1+dxlKula/vQrV9+6ztf/ZJX/cRP/Cts92Uve3F9vHjBs1887nOVFmGeLo4X/eka2dVVczX5uOJbl0diJ2q6vh5RLNHl8Q+877WvfMk//Vc/1T/4JHdfhlAXxzE/ozjkxdi6eHgbMTUglrYjRbJzNe5ixRRcdALV573qOnvwPIgREkLyCRTaQSrYxYwyylxEsBs/1hmkGLGlnwsBNoQWjFTfQh0K3jV8ggBfYiRuWoMLm+KmdddhHuAKSkD/QE+8mM9ltmcnLonwYQbPWAhti6erWkpiEpUVPWNfnmP8WBxj8Zlr+C8ADoeal0kXkSbxHwi/t8QDCzVYO04sN8cKPSoHKiEDJMOCDcDCYKXkloY40piyVgVqerPURaDh6/odI8VcDU/SL0bGLIyBMkyuTqDiXVePCRy4MKE7r7iynQ4CaOTUCsl0BwEBIRteAAoTcUkUIVSgAGkRzFJ2GF3HqpAZIIMFPYmjPiVEDPbGLrzwruNAZKvnR/I1fcuKGEQRedhAxL8wlWGYAHlIBIEX3MAwjJfOC0QtVaubkAliXA8LPyEIgoY51+xJfgQt+/xLlBohjuERDGLthJFAxQlWgo+EgPeQiPgcabbfcBPxxqjyvr8mFqJkcn64MuFY4QlPiA1kdYkFsfK1xfZq2E+t4rJ4Qtk4N429nEQHKFMAE1y+kr0h/iarh4lEhnwSlVZGjYgSgnc0TbgNg8El+Q+InufApLg1d+QGkFR0ExNXtKaBED4YgKFK3g3UTOAfnBeleFNmiTZ38BnNW3fgc0wXLERYEGQL6mZU7nQnQHMZrKLgCiv+xRT5iqsB8nWXehhR5Hu2XJmpkWGSM8CwyStwYVID7geZqFqfc4HzVpmPkrSUCSOLXZk6NZlGk8XOdNcVYjjFRKWVUAkksBAfMTMTGKMXNBY5OVV3tuaea1BVmJE9ARi+Cy9WS31MHmEsFsmwPCaSF7W1DySCOkl7nCdcZYWUMBHEtbqJYWtJPybuFp3NpEPSaS1QF3RjAl6AW8E0wuLWIgaJvzCXprAhhbgDoEBNUOgcSQL0ixC4xgork1WXzJ9X57kompjuQZNRvE6PAc9YwLx1XbdVFy952fOf9ejzn/Po8+f1QVI1O4OeRwLM1dPPXF0/eO+737MP6917z5SNYx2XuQZy4+HNWDShLZ5IuuEuoCeaJU4s4wRl1xNBBnLM+LwSiDsECLkG8ZzIi5cgAImKSVokiLgDmBCLL01M8bADn2KOB8h6UZQlJ4hRteaLy0XL0N16wY/92D/5PX/gq970m7+EBK9rLnrSG4S5J21b3bseLy8JFtvbf+5nvug3/Yaf+MmfRS7j/WemdWibau1nzzre1jPxa1zqY3cGBYa5uCiWB8OxPZBKDMsVFnzr9osw2a/+Y//DD/7LH/ovv+iL56bdxxOT0u/zllBU2CCUHQ75j//kz/2Fb/u6b3nLXzrde5Jrw1CmYOMzJAiWzFeQhHzYRIMZq28sVZCErYGKxF3xlLtZzJUGo7MCpx5wPVEdoVq5FtR1qjKbpxlARlheA4jhinHxDKfjFQIDoQuubsW1ImWyzoYFYvOSfRSdFMRQjM8aB1hUxzaE6O/TOPMVrFKWKmhJ+k38ZuJO5Gw79gLdJbdncPAQGdGNL6gALBKQQcHcTt+WfhIMNhtRidquOGHHvk38Q0B4oN+MoB7TGmYglmBYhKtlbZqGIYN45FEALIKCg+BrhF8sn/vC5XGJlbiaMTgQG7jccWi4N2ZFXsHbMESMlNuRc9jIXhgal2kkdg9hItZYydu32vVdGKlRldFalyOUoCOuuXqSK9GK8G3SepNixWeNR9xQe2XTEAtkFLD9mBfgjUwvCg2y1EDQTIPxikTbxpgFcFRnqMIWrJWgkMb2sfVsTdOYr91EwU5cJj7NEHq/7vZVMHGZB//X2sg4kHl0IZyQWM8XgVqfl2yVP748I2OgnljMLYFESCwqUFWLCBwWd6kzFFw5TO5GcpXLU2U8tdCkMCEg9u2hnftRDm+R0RDMGEgHAVskDBzFaTImGw7MhLEJMmLre5gCw9Taa9wf3gikpga10QPR3R0KMgpou7srJMloTZHJw7OacMn1Z9KOuj0w02EY7Ppn5PPcVS2egn/gD7A41K1lZKmdCyh6HPgFymqKNQ111ZEqE9dBfxS2kmZ3xNO1H863bz+/aA9v/Q8/+me+/S/86vs/gH1c3e2BjK5px21Cp0woluE85K92DaXfi7asun6bqtXQprDLJRmL4OJ1PHHcpvMy6YekazfCwTyXbZkS0ersPBJT56Tp0vFay1/tM8Z3A5pLkr4PWV10+GuSLtxzzfq+7/JybJb8as8fquI2fU+s3ZEKU7drpi1n1zAIDATNsm5gWHmdk6jBIg8XzQDczWNxwMwwWGy32MM4kmRkfZs0oSKMJ3/kK7/6L/+l/6W8bLanPrHb04DWBiJASTCaF37Py3oKBJd4Pj1Sthphy23lwgZUAQyc8rrEXbOiJljDoRaGqXaN3nyL+8yESFcWgMltnMG0CiyRrBjNyKBsS+dnw4pFbR2CKFnFA48g54i64XZcDxpHqIDRcmsD4IQXjxM8x7NNhtEzGfAuRo2TkNfIK+RuW5F5PBLm5fy4T1x/RbHTIJ0IODg8wQUkBAW+zGZMayCDZuT4K5HVUCWXtO4AKcflbGaMZ7Z0bdP3A0aL/eNJYbYkEaw48E1TLYRRgw9grOsrTF1QRBazZ/gyaZBROItBXboNEoJfzKtpa4gODJOs5jSGpnZliBiSlZWHHDEGt6WPiK7rDgwNseCUVSws2IjklfUx9EaqYCkLH7ZsbV9NVbXrOoKrMEgMuaqqaZ2gWOAtpAO0804mmxvWYDc2jNS1h3xCMh6878me4CdKmyZzGWYGUShqyAzC9ulsYBpYZ0ZQt31/amqQMG3K9Op8PhwOWHGR13u6jsNc5ekQlmPdTB6vaVXO57iQQKQB3MA0CBtl64Y7YsEw8kWbkIl3oJWKBj6xOLPjscBJ4wliWMUyLu2hUeF4K1LYMtAVeg0+opQwDfLhq6c+xm91jUuDWLHWDjkkL9Da3LtBUAWblnmERaPOA74NlQVNccgJAS0kCYkbLklrPBuIoZQe9VGE0Wex+FAGDHKBpMbqhuHZ2oo03m1qWeNymo4EsTSxALQtw8MguBIRgwkiHY/OhnsZSuMqAdY1QTTRJxdNUfDiVoib/WL7At8ijamwGL0Ll5B8u98M1LK06Dq/i0SwIu7pUW1GPr5+w+jlzbBZH4MH6+3l+QI0AaOcZwzOHTutO+ZQEmmB62oI15YzbqB9Ro6S+bgEEAH1mbaZm81QLhtUpbFohFyIYOnGW5c3DVH+x4AIe8ghyYgrBj18KcQTr8kN5pFE2oQHpcC+DWw+CbVbEOdiWRQaI1vA2U1l5eZzMmMTUz8WTWX25g67ellG6QlDUaJwC7J0xsBl6qJCjyMpWdO2aBqdaqwkcGUxkCrjEm6tF8Iw8djbXApPDgC3MSRBpOxC9A/cNS7vVMl8PR8vD0TZqryVtZef9+qX7mn1ohc+C7vrr8bm1pF5k/ZP2wyfB+unE8LZiVjn0wkbgohVZfmgH0A3YOHi4nLqe9AWyEDRSL6qq2m0es3ASCvaY4sGh9Pdoj5a1S5rn1lDuohY8ioke9dw5QldYZVh2zuCB6w/nJvmgJuhv2kcukML05y3uXHVgknuYZgPXTVA+8OZjP7ieLRrKQxNexzhAQNAx9yrlcCQFc3x8nxeqjbAPN76S+++/+l7UIRHX3jx2PNe9YLnv+CpJz8DhHgvH1xcAGp52WH7/enq1u07a7I88+TTt289HLa+2Kur04OnP/nJDz/+BG59/8HpSPgb3aGG0xKniQfkiNBYEtFhDHdu3yIb8Zwz0xY7BMZpJJfGpvjKEgIasStkX2vAERzBXTEEYuXuZNsKJtFjsZhYXdYe2Y87aOkINmIoSdYCt2vndLVCsLvNBFi8HobjEWD18AVr9iRF4AMeXRkAiIULYRCgcOkgT+YAa1gGTw2FPsfKLxDniibqlm5iUVwK5AP6mAzO4cn5rjMO89LZtQHnUp2yS9zZdpp8TOY0oCk3J8IXfMxwBWlbCMduxYcZ+fiJyv4dyRsOid3tQz82ZW0pxn5XQ1RNHmXyFwuC4OahWQAcLB5RYD/xyHnn4ZOJzGZAa1TJPwQpMyIwxR5G+wRNEUws63nyMX+yVCLissJaArqwkCAkKGP8PyuLMhkG0RJPByegcrgqBgwgQ0r6JWAtILTNEZBrHN5PGdyPh+NCIu627rWLZ3/2p2tYCLSMeROAAbJ1cnU0bEOD+twcRGgDahA2gyINIwJVC2hjFJ9APIIxKQUyke6C1OgffoDYXYbKQdWb0cNIowiI1phYSpoAdBAAGITdUmtoy0YVYkSAPOEFJZ6uL2/fmgG7GShemq4lbEu0IdmxH6aJ7VF8FGSBThIYCE8EDwOenb0YYWiqlouXReNyz5K6WuyxsowVljDtOdAKMW3wfWgWd8IrSVTINgBvkvM5X23SSfNhHokaXMolCldXfL4pDk3G5QTKcjoPIMO0jU3uYXOqd9usTXOrdZ3cqUSs3zznWDN2eyBZExn+aNWgnJeBbM1qXG4yPJJUYC7yKohnIreIEQZigWTxZ9Igmw58rB45OKEnB4kJCzhlQWAkYZtCgZBhektWHMp9TmOBRyeduRrQSTwrMhOApjVS8II8RoJi9JwnFClmS8aglYQBbu3X3LFoWQ9V5/hvQ/a7Ir0G4UgWsU/jEXe1rAZOkjlDE/kwWIbHxxUrchhbwSFYnomAccuuMR9SgkNswcJCSR2ZPiEmYDg7egFm25LsFFOuW9gen8dbl7pqdC+4MrEG8ZFtICakt5EoemK0BRR0SrYzDlhSSItbxzavH37pKx/rDsfHnv/Yg+v75UWbL9l41R8eOt779BMfe/Kpj33kieIcHlw/o9/ihJF+Oim9uIBeY8DckXuVhxaxYNXgklvWQTEprFVyRIjMmT4GgQJIazwi3VxWSAa+cKK6wTjhOomFRD5KBmvjPQartTBZjMT1xAAvN352oPi2ZJeHJH/2b/utr//Ex+6/+vNfslwRD8kn82NbuWI+EDzxiK0rurf+H79SX1b//Af/2et/4xckyfVwejA8WGsgscHEk7xLlgfr3pHsQsDXKcmn5Jw0tx6qDhDTj3/s41/xR3//r737g5//ms/Pq604XnrOPVaVzDhLV9jLhlk+/sRH7t9/6kOPP72t/fnpJz3TwEInVoTfw5cUAL4FEczbeuo9LVVAEHkiqddXAF/3vFvlcbMnSXjeD2PTNtYK9WvrJljX7kogiZZwfjqdK4+NKxZsyNVBSx4u7KTFNE3CIHAEqhABEtcFURmCx78k6HsCjABrsaslVG0dRsi9aQmTIsPm6w+G3uQKPZmBac2AwjziMiWwFyKhKhv4zKI6uVJdLaPPWAERiW3wT+A+iV1B1lvRu9BLXMiG88BLJg8LGYZhwuze7VqRZyWJ6/8uX8ADAX2iDuKMGVTgM3a98ce6hS0SBE0kNsIM6/IA8YelaW/QPKvRkjjXPvFV+3YZwVI38Hb1olHVVmqQCcLB1Yk48lngxmCV4p6IDHxrYCCz7X4gELLAuHkD/RmX+Lwj8X9YLQPFn4E1/kVQE+SHbAptp24Gt+Kb2IcyLSucHKdGukVRm9YxGTxhmZtDx6/TSATkE0lvKlvg7BpbWVpysjd/IWytyVrnWhoRGQuqCrvMcDnwSRFFXVpDL3z6khIrK2gwgxEjY/eNrRU+VtJlLxBWVfBfPJEQ1ZCQWyMsEztc0rStCpCcDALBwg9P596Yjn/HkzTdEUbEqRvzaNs+t+YIq9wwX6taxBSCbFxDwGygy8yWT/IfL8QOQTiQuQ2ojjkgB0tXuQ+orWtYkwVFyInlA34Q/lJPJZ+JaHPVksgxdMt+myVPJo7LcW2Sz2b0BH03udiUZdekKx980WwXMcTEFwubSAMZk8sS2GpdNnXW3ZZ5zCcfzMtr8Q/DhD6VVrNu/piK8A9WgbDXZSLU2YQZ3dYjOWGVyVQkBXh0850tAfPrWAyDx7sKasiRCWGODM5ej80HVZCItVxpC1NWxLZKDF07MfUjmJPn8n/+hStO8sOkcoGQGzIaYiFANe8IPiEBZma+Gv/n+gS53+L67dzEHsXeZXjbYBxs/L9czx/2/ulPG8qgxzD6EjTa9smIgkgxz3nLI6dCzjAiK7h1fLiQGCWbSZrYWICrYNrIThpeVuQmkT9bL86Tat0GkhvkoNLJLqcBXjotc93avTL1c3WoTPpAGebNN3C8PeuHq645DlJNMqOc+2FOlYdDa1VVZVNYUeHeuyd6+hTdtYAVn8lQUKYdqbGckYZzIA33bESgEnV5XDTmwTXsdWQ67rsAVBFstlVpM85nNMxksAOmBSkzIlpithrvmpo1fyio3M9SMUbpSxo89kbuk1UVrmacJx8mPko/b8q/NvKQlyBmy3l2IRE193nUowAZmB264HaABmoCH1zckgxKbaqqAzGtQxtSeA3OR4IAvvkQJEil+C+OA8ukyVgRFmRKiBnyjnUSHCz1eGzvRaLL1bgRPkJsBFHNhQnHUMdQ18h5l+dbQXIBkCGUDfRD8WmnwimTskmWUSNDF8Ds3oLYOEpDkTVsa/2Zvah4JZfEK4F3kFQuja0CxMwXvsE7hCTrHWSnnmAmDAtrOEZYML+qOhglkWp80LalCZ1b+BfvdDYjMR4eu0PgSzJJNEV0syq0zlBchLEGdK1Cp3nO//xbvoVZA5yIb5km8jr4VlV2rnBZD4BwSRsR63nopaE+9dzj08Br5MBYYKdSHS4qY/SYOOg6vKcpq5g84D+yN1PdAmbvBDFF1MZ3YQjWK2G6BPa0Mc8Umxi9KyHAOr+SY0A5m87jY5gisYFPaAOMq0GmchVChRLAoAEM2QOBSuGgb8SD10Zi4DKM5+QXUHNcQ/itixzjN4ogBPyF66LhfYfEQMyRjHuTEVWB2wj6ijc6NuaIcOXKiElFchugPBR10XtIjdCPDWEt+MkYenvk4ph40aflWcAaiOAa1oblGZ61eI/LMmBwG23DCqP1uniTuPiob6Au4x93tNk1S31yObCLacfFXfF6M+eXHzgQ7a5qakMC5iL5MZtCm9zcXJ1MKT74nAtOHhyK+hZmHa8DtOFXehOGDhcsCbHxeCl+4jr2cZCdeYCZXOGmfS6uCe0zJmEuDAcCbd3RgzFdPz1cPOvRx9/9zr/w3X/78z/vlcDhMa/Is0HUrq6vwymZyzkMOFF3IBhPWDQi9rgBS8dwo/T2Qw8hjclqTloXZVuBdjtMOuaM9mTat7zH81YZ5rocmgvYt7Mlo/OI8YN9Dds6DMRdzLW+e7ruKhKVeRrmtut0/qYehnMKjoOwbt+DnXN10gQwd1YokMspXBybcZhQ+u3bd/ppuGiqFVZmSanAzMZzT/4/pQEre/ThW29/2/ve+LqXPvbKz/3uv/LdDz37NtJAgYb0ace4TMBcDSbBXI7H7txfk/00zWWRrZVrU3nb1O/5yMe+4Wu/psB++mfQL3BrYycW7qyJMUCsHRA1IGUcwR9RmQcSR0rm9BeBD9OrTB0j3yImAB7MEXvG+bF3pWCbsfUHQoRGiT/i4/a4mKiBHJiaqwqwBGyS7GUZi6KE/Fnkdrlb3mHGw3vE04rQLh5qurh8XFjYc6OdBUMClw7LP5ZloVk1Xyet8rF9BBGseUc1DLQqzJoANS6K9Cy08LtiY3omDyZpdkfq9zmhA8IdTwHjP1BUck1I1JMhlJiszQ7MF6fEtfFwz/2KtRj9T3xjLH5ZgI25HD6J/Y9B8ABwrRKZAsBYrP8ycZWxZaMbf5jcJr1PEABD4NdsXwKMX0Dwm77Iz7gVFzfgbaEfBzsXIh4AZWYCICAwgEC8CjyJ+e64CdAMfQGKuQ8DACUAjKrG/JCD/be8CRQAKYSEwmxc4TNbXkFQMGhAHhKjLl0QmJEkfAtZMBFGJ+Map1gwsgMLgSMo2KbrMXG3IzeOE4eariSrIcyMjrhBViZ90Q4tj4M9MPs5jCZMYV2GIa/d8GtdbPGZUGAT8Z+cBO1guhOhxZPpwTDM1GM1ic8wd7QEjOAuZXFgGi5AyvURfqkpNg3h09q1tUbGChJl4zhAVuumNbja44ZDCJtKhYjimk89oCle3LYzUMkMgfUE+J21WrHf7S1hADS5iWDLBzwzbsOMfZQ7AIgipT98FEcBMRVUbq3K7oJY2gpux5A+pm5OEeSBeJ89hLUYEIGSuLBpasq7tp5F6lA3AOnuhvbdhnnwIU2rusWIpfJQa+NBUYHWICD0F8wEGa5OVwAdHyVYFVZdLYVjutwYcODSVvOtlxBUmI4jAN0YtmsrPsXSFT8DbJ6HKWYX8SwnVzhi10HTHqRMboxqPPmOiGTyS0SttsmmP2TvAckx6sVghd0zg6St7NaRP8HKSVPrkpyHu8TAvDFyk2+xLMZXS/mLz76JqkedTAdxYhYbaeUGb24YZdc18AXX+xBJpgSsMHblOp/Sssuyw//zb/31qusevTwy1DK/WPeeBL6uYAjpU09/+lvf/G1A+unqM83h6GJg3uF0gCMKgZSgUjANUXRtgz51jTxHo/wQi83IXygUE+CMAiV2IMhg+JlN6TKMqq5LvKh0bymoiFiJ+EhXyEMPdpwt1kuFML25bCpAdi4KV6v2uWnu/N7f81//1b/2nbcevuzKy4ws/VAO0wnCclGXfTwFZg7Fc1/y4tP9q//X9/2d93zoba991Rsefej57UO3q7JdynG6msb4tFxS86w5IPDmzu2L452ufWjY7//FP/ddX/VH/xAE83WveT1+gfQwrmKcUFFcJMqzWAPAp9/+a2//x9//Ay9+8cv6qycv2/aE1eWY0wxhzUuwD2TomBb5m7ZDIIvPaEcUN8k/JADOKj/AIoEgDyAAbzIQIwwjGIj9IGCDyGRDEAJGLNGVeZNLGg6AWeAXxu8NAE+iBjaJLuGQRCl8h4ig48bz/qraxWZ8pLQqhKOt2idzQdEYgEYFIEEY0BH3QonglgnbEhmR2b7at1x0Q8Iifs6uYjJJsQCHHc8Tr6M8aTcYYWceroWJ4C/VzSOAcDReQLwi2J4RIrUtPg+iM5H4IQmWkos9gk5FU8fHcT1oBv6Fu+YwSz5CYOKjlj/4FKmmuzMAkTKvmI6ftP8IqBHxoCJ9fKZPKWqtJZnesjAvAo5Lr94cAXIZ9z+RqJQu/8g1iY5cFpgCQkFzlxwtXUF4sVgjOVOA8vETVl94ZhyByJDn0o7XczYMBcZYkFpVSJLYY1Q1o7cRx4Yhx70k8zy0Da4n3wUfiDvQkRirBVSkjjwRGdcXF12j4AeQBjvDf8xaN6CH9wAPZm4cQSwMBCciecPYyG8nN3K6eiLCYlNYBAyKW6IUVEQyWtcq0jlu66E+QPhg6YeuI8+XPdoZZbu8ZEJ7A5fAEmLoNpOG8TV7nFfYJEIdvF3NjITyWMWTL9qCgbRc3OW73AfJI58KByJNcFMSFmozINaLCj1IR6UQHNBOxVwObQcRymzYxYA9ER/egW3iYugDdCYeBo+rZ4DY+aBruljGGEzH6rJBiYahMKGDxbJicnX3iXQP5eqT2fYkJANh9IoRQMTgjutylwx7C8OWTft2Hsc+nQd8zErMOgTwP13SccKa+/NYpgM2MfR9Mg/64sQnCfW4OZA9Kvl0wNbIrWOl42xlVDSflvBAfroMy3bafeTasPk4p4lbwD/SZVzWAWjh1gVEZb3CvLK134YrmDegVWz9GvZlHHe49jqlE9Zxnc73CJLzdi7IZ6ZrzG4uQpVzay4LRdnDdM1Apuvzdv0kJgTLluAwHXxoL5mzVlf7SCyCSl1qVECJjVGEfHAJFyARjdVq0GsRH8y+yPVxDbQJt0G5SbG58lJAJuDb8mGdFistvIAckgSb7+Dshj4y/Jj97T4DsaobHIefwSGwGLvFvjF7QwzBwdXVuB8Tayo9dpJUh6Aq+82xLHvNiemBoQBZcVsivMA0gZ+yiVuhCyDURjMgju8BnIjAEzY0VllvggPGiWnDjJWpu2eTD6JMMkSwFx/YERtjd2shg7rpsgDKJRcYkJjqKWEgJt4GfPAlc2ZQHaNlnFooaJEBjBVR3PZhFxOm1HO7YG4u+TAWrixa4ULxJmCJNyk8atvIjNyCNA3M75isRg9IAlcYS+QPe9LY3u7to7dKunEa4R3PibEHeg1nVdRWcKAVSZhGMLMqCtdUyRG6hkyB3M7Qn+Vx71Ex9diwtAEripOzpoZVxDyFmW+EAdDKIpDcxujo1EEEjMgDYgRK5iPUxWZAxgVWQ4SJhsgWJBQGkY/ndQYmZLZtUSoDhCJKWzqZR5CbBBWNuwcL9dVu74jlLpjQwc537IGJ4SmAsahv0pDk3/Et38TXeG9ZJs/oJa20aE9i78ZUDI6ZYDOovO4ahqgWAdBlgwqTQgtfbqqKuRMgiB9GzTjpPQuK0o0GMkFBz+P9COnQIpdx9pK/sUsQiwlnNVSQ0RpoEQmSmu1ScZM2aQEIxxs2dhoF3N6pVdjeRwQlGlgWwTQqLMKlWPJMtwuRJKBdHTOmN6oA1BkHz8LkHSSAIDVLNIrVcEmLNOBRVdSpJWcClffDVyBv3oXpma+K58AY6Q0xmJ+I0DFf4j67z61XurymCzEgF6hRhDMzCWWMy7zEpV9ekV5zHWzOOAHoW7jR6CHcjFqwVR4zc8cnTZagGcYvbQfNQT/KtuZv4hi3rMt2nGL52RMTbq6z24gO3tpbOFfkLcgEX3F7s/HUgmLVTmOwRB77/WxFngCOjCiQE9Y9MtWVQJIxBlzXHlw1Dj20Ywlu/8ZA4c1AquLUvbZ8juzeNkiMjy8z1S2cQ9Uei8PhO//qX/+Vd/3Ky1/+qmRIr86hbEjCoUxN8MC5tG7bMFlFVjg+wKUM49KTRpLZrvvkg96hVd6LO6EFT1XBVn1ChN5L2qCLkP4VLh8w1Lwpp2FAkk1TumCL45QlaStiwM5Lu7L2aZ0Ol8cwDZcP3VnjYbRhHO0zneb20AQ3uG3TrGomN2vkddNwbcz74vJyPBO9QtFc1HV2PZ6beHBAdzgmdYMCuPSwzU9/5tP1rfJL/6sv/d7v+R5kcut4tJEVv24JkZvr5HlGsmF0JwRYV0/R6mhKD9kNh7p77/t+7Qu/8HWPvfS14zMf7y7u4PAYJymi8ZQvYIYrcaxE2YQd2TDyaltZ7rpO2A2TOnS4Uglp8OxwsRHVY1t1dF4yVTIlfKL0sdJMzaIkdiVc6xmRFBr9cWf1rBxxB2k3CJq2WImVbCiyj0vUJVKfYRkh36sAl6S1dpHcfHGBRWFp7j3WQ/EQg6PoTvgg0ni+AxLGXLEj8nT0vBBZffQVEElEsm7Fpa3T2OQsJ9TP8ZFZVscYQEJI9RJIxHBirjq7Ndo6QaTrGJCFfOdoMhy/rK8bLIVRufgk34cH54Rjq65ECgyGIMgXkRU4zodlkvzl1+3MNEyXhCsXIhgTrgZRhKsxIjwdcfBBG0ywSDm2W1a5Qm3GCwAm5H6Eeg/wxZF86BohVfQgQyYhh7k1haeMFzFyxugLOCpk+JZ1E5GJawutaA3wIebtnkTmygYjJ3G1FIeFQcf1VykymQm/ErpCfC6bhczM3StCH/IyD/KEP3DFk9TSCgMVRhSZzU0EcqgLZuFhwwQqwH5eqq4dw9LVnnLF1+uaKBbDChHRBVfDr5lJUxoXhb+krclewDYf5QOEEtql+DHw89+qu8cgChJ68igzy4Zzr1QjKHjKMqC9g8ymnSIk2QcGa7oF0lkDQmhAKP9EMs8VN0xXeEIdRmm4BxJy4zQ6qkp7mJpCSEemMXCjCssaCLmu4qOO42lHcGoSTXHZKILgyKErDURb57oYnObpUhajIkMmR9VP3Oef5UR3IrAuVtqy5zNrbemJ+OVCiFEo6YceHI4hymJx3NTMXIx9yIqbtj6eXFTiRpgPKdq6jPWxJuAzagaKwAlZxAlM329hfYQYaAtepI0lSMbqP0Ko0Hg1z0HjASkghlDrOHECq5mudk9EZCR2sRHnnLjZq4sNaMtGGEmY65bYM6MynLqXWglCpL0RX4KxMXFeS1wkhhtwCWtJmBwadCXTBVHMHPu0XI0+4Sc1Ad4q+DCOskz0BxdhqFlXAQw7/1X/4Af+39OwHB8+Ij7iCP4KDmHEOOjHP/GpP/OtXz+CP/iRC3X2SHuzAruClNhejYtk1itVfA7dgfEzKIYpdPBx4rW25vaKWJ7GVpifIGQ7HiwIZIDSkdYhFm5NNLC5DN0JOQbfODXLstKQ0ijEPNDjnO4VuD2fn7z16Iue9Uj5Pd/zD57zwhfyNvgsLswg61LKRyUrZInPe/bzb92+/Ol/87Pf873/69t/9W1dVb/gsZd0l89ubz/cXTzcXT6SXT7SdpdFe5hOp3e+9e3f8T+/5X/6w2/+5bf/wmte+/mPPfbYeR6yvSODcjCrD2IvazI44vuBrPzn/vPP/L7f8wf+9Fu+fSSVmk97MeehJmoS1DE5TLQsWyjCOg3gBmzYYCBfN3arGVg1totZ4q2yZ97TgqXeAI5OTeIxYU+EOdJUrkD+jh9aznYTupVfTAvpRStEDEnwkwCsRgXVdC2Ym2JpM5QdleLYXhZwJQG8uVqFweB4QAJXhYnGLWZ11c3rEIPPbvTC5Lw45BvMM8cwRuIpsCAzBLMCL4KbGHZsSGEiGGaZETo9FAOBcAnoPizEpAjLMXIUN0t0dUXeBRjVOC/jwX7MQFC5F7UxTrZsis9nI95vc1U1xk6wXts1qkUDBEP4SIlZQwtxXAgQL0jF8VzL5xbOkFI0adtnGAU8k5irDLgBHgVKctV16Zp2AkzMsPTMSAwwXruQcG35ttEKNgfJT2Yf+EYSxZ9K+AVIAQSmjZ6xapuViMXWp9CT+KDXRmzib5hG46ICv+skJPLougSX4+iRKBZllPZIXUtN7sU1zsR6NcBpNYQU0dTICvPNkrM6kqUnEMhimlyLAoRhE7G5k7dFbCSGPPlNPHWbvk6Pwq3KMXqSnnh+k3UxPiOE2c2HBLADz1Yj0jE8j6Ql7IMIZiIY9jZDy2GClayS8EJyxoyqyuCFuXBfxrZN6AN0gJPF4r9AM1tUNk2ynj36NLoMtaGOsB4vOkWGqghANtvOp/Oprdt+OKMHzI30rG4rU0QNAyTF/NzMi6Ia3SeIIsqTgJOT1NqQEjw7CcjCRazHBWhB1Rn7AZN5mE/TaexPd4nZWDmUfhl7t3ROez+fpXSDKfA4uNuaD25YBVTAzf4BvnR9fqrK19Ppvinpcs3Yp35AzP31eQuoa9jXKV/HZfA55/YYOJbg8Yth66dTsXuqKTiJItbtjIFO0wmGiluM1yeC0zRgntb4wnQ9Dnvo72EaA5qC5cNsp36d+xnKPo4umqXjGtIeBaCwAX36wGiynnUO6Xlb+ul877RsA/kXcEQkKfIKkJICAgBaKRLAqIg4uD/iL9u2WUY4C55ILtBHTECB5KWQGAmeCXheeABQXtpHDE3SE2KstaTvwVsyPTzRYqXVFQTMe66KrYGkBVpCBiRpNzfBjGuC79hDd0NZNm7HsdbJ+/qdkZGoa9jUziGwgoFBRD9bGZ+WhZkIEEYubsudpCypW0HRODFwdrWcTFAUiovlsDMGY6UkPghQe8eF1qQunBpUAH9hgvi+ru/1IBseNkyM4xbAIeOQ7YONmHtRMVOCJKK0xiSLd4mH2cPooPKS/T1SIEQOGpXxQSvQSqRkfda1Z5tJMOR9b5oONyE9AYJkc8wMQckE+KRd+WgA7gAc1VU+2L0NcxNW+XH2nB3Sxg2ZIxT30NhRJf8hNcdMxBGoGvEABMPImJgUShqzu5nGR6czcMK79omDNDBYt0hHBJNPIg0zXVCRjCs+aoM3RTyCPJ/iskAe8QCE2a0vY3hmP8CbC3Ww9Eh44tXUKxpARICwSE00ECcNCLEyR8SUs2J4YpCMhDGbdYAFe0L2Bw9hPuCJcrWEx5/U7iSyoEgHsUjjy+5ZhH73+pmPQb8gEwbsQJCRRjt417UYIspxGiRxwNW2+rTmfnQfowuzkQRKzLlTmowTST/mdTNaKbHxJsUUxjxvCT7QMDGRa5K3TwQZWTEwzN+8GIv3HnMH+SLcMllTAvumwEEPAGdCzKLtLiL6hLxurXNzn7ihIwOmnTqZRkmoQ+BY6dgv3UUXU1ZHZWi3FLED332Y4zPHtDFCLx+o7PKBy29oz6qsf+0AK2EIg8QIon3rGwZF80OZra6pQhksL6Jo5h7ViV8K9V4/jCMRA2EiUqaIDGwz8xR37JCMxRCGRrGkGC5JWGCWpGGNl5NiiQvYES+OCL+FRS2MjoyOkIM1uCIMN9YVdXfGTBBD3hJnJsaE5VoahRIlNMEcYw6s6BiG10Z4c100nk5uOLRJj6l0nr8VUQXb9OAK7lDFgBuPu0PIbnlQV5i+T/fg4sget4xdLWHLDj7Og2nM9Zb2WVrfeaSZk5e+8uWXd24/+3nPW8J1MhVQSBCEa6/zzAjzQ72PWIIHuOxkVfDZNR+X8XC48NHN+Gyx3WovH1w9ONYNn8O73U5pAifnKIlj5Lbu4oF4kaxmIZmr3MMXCDvYN+RGAXqYQkugaA7lg/tXQHpzQOBZWMe2qsfR9A+Huz+cOyJ85lmedq4URVcUp/NZU08yPulB7xX/ldM2ofPzaWpbn6XfXB6vzufuopoXDKi4/5m7Yz68862/9tu/5I0f/8wzr3jVS/r7p6rsBkLjHA7dEQJ9+86zTtfX57W/fbgcwN1tat12CjVrbx/LH/mPP/9nv/6P/9n/+3fe/eT7m/oyFEu+uruWqLyM64Zl5+YQeAf+NIweg9+RiVldBnzTKbjpCSh3dwayXayv6D4xqcPKIvjIG+SPZpxYrIgo8+MNLJn3BQbbNwge1w+uD7c623gsG+sz+hj3xj3IxEAh0B8MEQywQca14bCW6/MEBnN9/8HFrQtzgFgHhfmZXvNdzM9VC2fD1NUpwCVQmDIBcKAZU7QK6rCAarvVwFcwykZAriVJ4q2VH0BdIhywY5ixG1EaDCi6OgfaMa4in8fVZVF+kk3hUC5RgtXmHhscZSKAwr1NYaIj8j/uVZLODRAXmxm5qA2+QGSaTEQUwiuySPcmL6F9ZiOYW9y6iCuAvDLydJvWpFLSTA25ic5MvnHDiLUhKEvZ6lyW/GUGeiWuF2O2G3zx9dlaEjyFnMezHDBJzVIybG+gJUB8Kj58CoBCQgyLtJn5gTwIyLDq4wWVO1MmfzAkIHViDaFaSsqFQQ/PVSDeEC9Nt+T4uIlLSCBGXHkGXDYIC6917WGY+qpohCvL/aCxR1RgTYqFmzNC8dYYjIzWdPFRMbzD3BhTTHVAGcyAqXEFQwlogmJN8CyyQOrz3dNPiUfAThj6uvPBLuSZM6DL9fnevOUIL6Rl7SY+5qu1Q0WXvC5Jzzxxw4USD3ZTesCGQOk+atOksgJYGHZpD51lEVM7SwceOugCM1ZHlEVOBgaYR+mJzoZcpI8nID7iOhZo8Ee3ZE32HMWeHIyQmzNX17SwMWSOVHkhHk1F4JO0JeW+jhZCbHUAbOvKHUPuUDDFdop6WnroGmjo4KMPMQYoiHqLwcTGAlM97696bkgJo+UXFMNUXIfct65ur6czibd+xBfK6nx9JrnjwyiIuWgCG9msxJEUhzkiNhF0A+Q8boMBxeoIrAzeji0T5IraZ4CuIUzH4zFSLKtLxp6ID5iu1WRAxwosGJeF1N14oD9JkdICjDYfKNOHqa7aDP8Okq2l7z2TBuLPjRlFPDPFNBjm5/FJmBSoNedLUz18641v/IKPfuLp17/mNy7rMJDon8bbD7fHrb6/Tj//M//p6SefuGi684On0rnw9HNL1SR+luDQtJuzuZ29aT6/GJQZg8/ehuswNDJSYIw44sExFntMgm1HA4KqGv8haTL7s4aHVZsM244CQBCDwuoj/lbyBM+5w7EFLOwv8/FmxLumKN0U5zMTiE0XdXv7q77uD/3QP/rh3/kl/9d752d0nzxrlozAlzfzek6bFpWWoZ+bzkew/cqvfujTTzyel9XnvfqzX/m6VzzSPdIVzXm8/uBHPv6pB09+6H0fPJ/W7qHLN7zqle3l8fzglMxZcZgwTxuYChPrbKm29LRORXmre9+73nXrmP3Sr36sCNv59Gk5VARrMvQSrgHlzN15bU8PORHxx0bdnUyja1ukMQsOKBTUIsGwHoQh7XMawgjYpoQft9UHcmi5OrAQiTk/xpYN2I0VZqTEP6AQURgLUa7YtBRfjs/1+Qg+Ny0TXDX3iSGeJ8VLYIqIDoy5aMcHXZjEJsW6Nm4R9Rho9/Bq8GgQxlRb9ARzrfgQ1sYNWExJF1Unf4uQ2LNAL4G32cT2jViegNThMdIQBwb+EPM0U8CBGTAYsAGPlEx6wHU8Oh1hyvhEDOSGc+F2gBfpkmwSuBGlYS/uOiEZwGY8BMSReCdd3KzeNQaJF/BLcHEZhnBsCBLZ4vpNdDt1wRcAc6wSATI2oyFf39eyrGFHfMuMDtuzUGUuJ3e8GYP1TehyAiF0Hsia2GFaReDGtSWBqBcAJ24DzTixaoqEmVu46dXZE1t1ZHMKbIXpEQABzkhQ0x2cEUjxIWtCdpN6d0SOhBAG418WjwYjNmFdfAd6UHqe9Io/7hAfrY9xmcugQKAShQJ3VVYhIHjCNM2CtKiDtARzELXzsIhsHonpYBqyicU7kM2KRszk+Q72c8N4ieRET7MZxk2KWALnxnEL0y6yxpoTQble1h6NIhMzMtNaALaYZMdb1xE3Z4gvIRUeT3JftdXkOQ9p58ZwIyXi5295i0vs8QlozAQojmvGmAt8RmxXHMpe+NKyZrBfPcbHyxL43BBC+IuV7nmby7Sa1rFEMG0OoY3YpgaQR1c1+3qSJ8TT2fBAoY4IRXzJSQ0mLBfQ2QIsDiTMmtbFdhRatvnUT1gLeoF2dASr0XdQL6Pns9jSuMBkt4qkwAdf1i49Mw34Bn+4Df6ucReWLQHwdCvrejuPa51WKYneKSFCjaFoOywFeKx1FczCMmBXpsPIrcwgNGwBtSSBaBpNgpShgEcBBjhFVpym+VZtJRcLIRkGC4qqWoYJS+CriJXhSrWiszIDYtACFCbgRoB6oRpGDGiAXJh9ofCwWfciGRsxa0Kh+E/g6/p+sjqwI1Gcv4RPYR+yHjAppuXgJXi6e1IBqQecJBZo4uFZntcBSBYHN6SZXoqwXIEbQKxQOeEe60DImJacTdoXGTgUqHKHJrJ0S0rRAKRirQ9j1eAltwIDbrAWTeM6CiNO3FMPtQI9jPDcAvvB/gGH2Y0d82JnNLIBLZUQn4vDQhqENJ+jCXLAAdCJaMMbmpa5cOzcj2uT8Sv8X6gCiVDBgpXGCTE5v2JktR0FVkZcIIqX/ch9XXFhwJipF8g9sLU0LtsXzIVuVnBxfpC3yl07xGNvANEWB2wJ3IgkJCWf9fk/3crcPaAHycjaJ1gfDDkMbdVyE25jqwRDAwSsQYbmcDCNxStF09jTBOevGywEZAZ1JJ5mB+CPKo4Q6VI0BBeWIoTOs6d/xdndIHcUR/zRDEiGb2rLgLHZVTYetpmQZ11Q2pitiMsz/gVK+Z4pF3PH7XV/9x9YolkwAUOJ+ME8YhFJjhL7ufYCIpMl1ZrYxCAUf/ufebPQLW6D2m6DEMP5poUtkS+WoNCgqyxIDSnb0244wVXsLJUnAvG2qyFejIeb4hIkSZFMcAGskwBi1ITpGQBv1nbkpTYTYQwCDeKIVqWSuILFIz+jEZYltrvzN3iKKZP2+INjcvGfATADRak3cjeGs8NuozWUjJDR8i1sZB6WwnPheWvdA7hgTxcKgLGhbATKBwm/+hEvMRT39mIF2TqRYHsFTU5Ow8Ck9k43sw2MuQC11iIVXToNJNs+7l1I5uVUqo2lMGj9y+BNhADfES3/90I3y6qWM3RMGwQ2XBzNgxxWChE+g7OluakbQgWqWYOMAefiGswUCWDkvc9ksUMeG4FTMnF45GoujHF6ECgijXIkriFf0zuoBjNiGDjk8YAe1T24zYwhFgO8CmZIplgSYxhEEsbZ4e2eQiI1gPVmSX/q1RcAEzHCdQYUaYy8YUQZrC+bpu7ys37k3/zQ//r3/v7rf+MXbCFZJveyosUtmcrGdhXkXFmYzs5hvmiOI9k7ZmpBkOtl42RdprWKgT2mUzyhkNAoB2W4234eRnRWJMW5v18VlQdca91u3WSW/Dl2bVPVY9iOTUdmmENjuUR8ricwpJhAciwEPotKCcueYC+Ok01jSm3bAU7iuCmAa0RE3JsnYmAA6p7/tx1jPV1f42PbmeTkEMbTxSOPfvyjn/i9f+jLfvnn3373/pMNmVuZ9+fzob1AYowAbjX2Ay5T1eU0eEQCvKxpciZatMV0fT7P83D94A995R/dlzOJguUpQjuAKJ67AQ4cLbU/EQDt2gSBh1oIwDty22DdeyLSWkaJzVygn3syMR3+72o2yTmIgqw8iROehe3gpLHYjL3ozDgyhsO066ZGOHiftMAihp7N7C2TxXIkgowfxgoEKy5bQ9bSxGzWOq07l/TyuJ6APEmLuYWumhV1A2rYlr/I2Mx5eJnPAYIDgRMuk8G3kOvgOWeGQP0sphhIgDxA4ojJ7FZCVg0VU8evvcYOalvl0F5AdxSn3kAynJsvZXFxTywTl/V6ftXFMELAnSzZUMcwBQ+YovUJ7p17zBnBHnIjIZMlcgE+kGGrEF88gmDB1HgL1m+/qVIHlJEVV3BFFlGYh+jpZjkYUwADxCP+u/Et6agFsky84lMau4UC0ntsAdSPAkQE/At2IHxy3yhY5mTljOsIQdzXhOgGJ8RN5BXnSuqFRrm+AoIXosSZuWCMCzGJ1A7uNv86/lp6Di5UcvfElWvsCS8QJvU6mCQmx1WU3+aSO8J37QQL5aPoy2AqyPMVRYBwGVZmJ4XSkywQ4CS2XHqextimppaXPVRF0zZFmKBlNTcri8pILJPh3oI3uaDyRAfr5HF2hASbAgwz2LwFOwOXgUxa4P5Wu8Dtg6rKMFkz0o+UoiiN5JWsBywgbyQrE+EDqFFDdkLkkMRvHRCrQLnijaxPERfcuqrSKrZIeDIF1sRrVrgKZg6UzcFTkCafbmbU4478iVjstXEfeNI0YXsgK7dnDqSbvDvNoLFPCGZ83As6iRyRAGq1YgbuSR34QXiX/MkjSySQEYTJe8lUjZhRLmRMXMcyinkFPxu61CBfMmChumhL1TyslmPgNCiT7zJrAo2cqQHPLWmi9X2tO0+R0xP5xXMxaj5vwOMLCNWgZhLFWO1h1rmwF5EHxCirlq85FRsLFviJliKIM3uEF4M97/hLPEg7yVo+zduekZKWh9s/8s//yTN373/Wc58N4ci3PJVj4yorPvbhjzzx5m/6pvZw63Q+kWkA6ZjzvATxEyQDDTbXD6M1J5OPWLYySaDRJiI5hha4WOGDvazf8SeGWzTtAYJcjjxMII675whJMZVFCxIrJIKALWRab9ZixRfNzGfDnRkhSdK8dJfdOF7XbfmlX/oHf+Hnfvo//uzPvOLFrxAYxn2pkqZMoOirO6HLcd3rtuqvr8GK5z3/+Y+98LMfubh88ODpd73zibe9423v+th73/5rH/zkpz4B63nOcx977HNe9oJnvSBfwvXpOsmW/Ej0hJqSGCwo5WpdCF8zcbY7fOaZp568//G3/fK7uqa++5n3d1U7WBxxdxP5O9SdaMLYh2EkerVFfj4PiA7jCctM8FWNRlXJGEIYhwHtaC9WAD3tsEKJBB1tiM+RJUsEKxmXFXZCId9CMMgFsQAmNyFIZCR5gK16AITnuJs7LFaZcTSimW3y69qQPZh1a51cnRFohfwhJJUEKasJ4s2Nd4EYXDtn4oRLjBfF25/CT2NPlB1RtR2apN+om+AYdWs80hUBHZ2EAMdll9nujxjRrVnU1igXB5i5rklKFkM8yXkCdmFOIClTW3ELCyvMmEvJoHBVxklyCBWDc/Iuw4MacT+sCwEydBMRPcQSs9EjywhBWCBi9pJ+jMDnvgzcEcRFHfiRHeUGXFcOlviEX2YUs0oMZFOhy9wWlcKMa58IgVvbRCi7sR7B/cgVYLQwtRi27EwXennLFQvzDeiHURDluBnf9fmqRonE6a3OMXBZCdaiHMVgPJ1/bGgEFaAfhheI4253hrFNMQsYddPG1xGVsRgrUXskI/oYPzo0jKbwTF83OxPGgK2NpIGZ+LQsCYvmx186nuc0ox+COaLnXVCcz0+jJ+zGiUdWY9S23wNV85/0ydTagMWwPEofYiNNMWYiWbWD1XKHFaIDnksVYDy8gfUawmLEwxIgUZbXjbbQnQyzis+KEupkCx6wA+RhwkwM61oI95iteYrYL9URt5neTdKbA1MZ10TZAiF2E+8rhbMJATFLSHgT8eCckaEzZmIL7Iihw5+6KYw4OOFVti939/N6pzkeqiC/gA2T4Dm9cSJlIX4B2zVRbx4DRmDUgdUQ4LJk6T3IVna4xvPyy5K54RmQ7KSokUewyTqHv8KHuZ/PjkAy5OdbDbIvU893JFrkaAcDLaBisGF2kwtxmUcwbUWr4nXhst4YwLZ07nKS/BE/05w8xVLERZV0uT0akGJ93H0iS5imY3cYephknUqQNEczalLCOUQfTPGgoqnDOmGtx9jRrA9FEiXoQ+0878INnpvPuY9zmfl3J18jey6LGhpvKEOtSFzJalqTRyJYTORd/ER/xJYNA343GhEgiEFKGvUUwHP28A34SQw2zMxHPYGlwAWEijvb9GSqJFG0PYVItCxQdUIqM17JHHmxNlbZkmwo8v8hjIeu4UrSW+4iMYL/w+GZYerz13xGTbEE0WANnhSMluFUJICeORArZtMyWeoCjjBltIh+PC4GF0JgeivRGvVhUfyNBE1PyC9kEDZvYM0GcymMs4d7cC0Mm8CKhzIY4E7MaVz1WTUiH1IEMgDVzFbf9+xnZnMTKHBnUxgzcdgOvkQibxCx9oVkfOCGLbqSWRIMDKGt2lkIEpC7roYAcEdCjIoASmTFXAybzSBdrgMamsxfwIX4DCKyfu+KrmoMwH4jSz64v59Dv6kjt3cSy7F3w6GK0jA0UxJ0TwTG6JbOflUBymkSS5ghqsHxyIhEOLzHsIl2AGTNFXkILijHPMtMNkrdJUhL+Wg7nSajmHUfiB2CioEx/3Nv+RagiK9BpRy6i754LXDHsDFvFweklYyYy/M7oOFWCL6kcQELOFNNoohC0Rc4gOUZUpNAaFFYDnBcJihvmFYyRps7Y++JBr1aOGN8yJSc1liCMEwImY60WZrqcVGMFWnhmhBQC71QbSCqBqQQgJfhq66/cWeGSpDDE9AKQ715FB7vgzZiN/Q69nBWdcfnTTtAeD8g13fcoAiI6/ImxjqrliXYtaBrzcwPWEP8WBjXt5iPYoRirpNMQzx00JIwMYhxlsTqdRosh9l2QAiOR68jZz9FwDBa6KswKkTqRlRTM96XJZQV48J8ov5ceQWFsWNwHUxngiR0cTFe3/BsGmt9MVn2gKEV2Ef1SBGuipBEn8iPY8JWuM5tSZxoFCOuybBddkH+gyzn3Wjh2qYbA6XFjhQpMx5gDj+XtO0pUC9pjlk3oF7n7osGc2F3oh1KkbfHOkGVN+0xKw5vfvPXX12fnvfwC/b1jH+unla1dFUDcmHU+D/ojJowm70gPLuxGmtgtqhpXifsHhdivLJK5uemMM+s7TSGxa4ofHoJ3eF4swO2AbgXVycwO8JSf1ZJezy7BM8bwiztjGLGYxECWiYe4IWaFNOWjtjBq6KbZgtjfz5Zp3YcS99f88HCQ7WBGPDLorL5QOFpU5oeIoIuzvPt4+UwXP3cz/3ik098orl1C2ZC+MzyJoSBnATemW9FLJ67tolxTQveU12P46G9sCvBs432D773Y3/6m7+xLJsBrm+eWAE0gCWxdokLWbZF8EdDsy2FSUMKoJxGNSa/YHRpWbroykyZASQaYcQ9azYzw6Fdm5SImirjNeiDF6DU0xQgPORWOCX+IVHal9GjEz3+Rgmso61VsWCERvBpOJcbOvalriUTltJkYBo543E9hOwNEJB2EjeNR8RCcMa4ghPcVGEhQ9GohW/CgHt5Xajpmu7cD0iKPAQH4foEclzFZ/HYkgpOWUhleIAwBDeWhzFJNQ3y5nuJA3FHfR4dL9xCwFYrE2yEMFkiLlgCHwdS+Y9hoB1kCQHjd+5gUcAwRdyBt8D3eAVv4C33eDpgDNdul30Mi2Uhw7qr3DieZ09i0RG9g2uPBIuCEYF1WK2WZKUDiCJtQJ2x6m3q7uPniRb4AFdmwDgh2SKDcTQ3pybLJQmrkgZMHoSDsGL8kU+k9ld6/prr0twa3HPDLxxrDcyxLV0b4Q6CmGsK6J55M4YajQj/+Eo821ij4gcMhFAHsligsW2bGYvqjJ87ljnx+yZISwZTN8yDzjgFRqKolTB5H0NztW1aPAQBEZikucY1d/ZDAWjIitGTo0JuACtco8FWGBuoYDTdcHmjjQ1HJp9SZPUqpVwyj4gGiSLZSQDGm/wNNsoQHAgarON5t6R86pf3wB4Th8JlXt5ABYoh8SnPK3HXxeTN5iDUwEVIA7AS140J2MhCqNHaVAqAEasH+CnYIEogBEbH+Bh04YPVcaqbAJRB2ZkEijBFu0mOsPWbHEw42ohbXIbky1hYmNEtIr+2xBzN0fBdAcRoSCoorBE4Kw8vYOKAUk8AIt1PIcqW9vBNpkQsI5wiTATAlzEe8EGhRVZiYSYmLRg+RB//AyGYJSNDTYidWWsY5Jlk1EAK+lbU2Dfk1UIt+I/KESuOHFWBU6TxYX8eYERSzDhxTGzS7HGDsLZcgA/av8FQSOB9Jv3IPPEU3BgtuCYJ/cXa+ag9akuamHtsmV1pVdf+2I/8q3d/8AMPP/pZ4Cc4JRdezmlan6fsE0984o991X//0MWzw3gPcGcuDNvuFcZtVQIvNM+PGSnGbqRLYIBmko4TGOC2YhYmgrmgS8wDowIUXcXnBaK9pBZyjHywSczUSiPqV09Iz5XVBcmR0+akB1HaWAKZM95TmzzBrMqsWvoHVXPxFX/wv//pH/+p//x/vPXVL3vZaQ2ec69Ua3Cb9PFQ2uZWzjaTI7Mp6dvu+NBzn/WC537WC573os969KFnP/ycx174wuMjd7qL27D1Uwh1Y4rQtl21ZsHzpcxcpio/4vJLt3fZ3Y8//d63v+297/ilZ33WS66e+kCVtdbgXPXMpt16XGTDnueIbQB7CzRbhi4lqOsCPyKsV3XNlFHkRB6YFW6/BV+wMffpCNtokJk7bIEXFMYFJokD3mcmZrFDHqV9IBCr5kIr1wIupU4WWWwyyAvMc7G9f69dANtHibSPB3LNzgCBLrhmLnTHTYWABEOIw9CWrG+ak6N3M3Z0zN9DH9ojfF2Khv0LNzDVWLNiMGb1gkTOnFStOg1td4h2oLfrmGAKqjX90QUwYEYOu8NDkFvsRgrkh7qpEGeUxg5AUWSLncSgSOzzbRNXd/TYk0/AiQtyyzhOol0C77b8TTiE84CLVVXqSa6QR7yV1jp85IjjEkfiEIjmfNvV6dIumBVGzaxrn8HnyZsKnRGDUIyLoOOapdOMqYscePbIv8iHuTO8wi1pWK6aI4gyQV3LM6GhqbgVYd87cmtGjm1MYQQzbQnOy2me8rwG+u27RPGgO8PFZ/lHPiMqk7h6Vkx6g7LykzqeD1DWjMrCKz7KG6ASQsRIoL6QQJmyPD5eUMkqTNRBTBG8lYltEFVJUJMLQ4Hi6qcL2LAlQ6dLSvbCMx7ya7+FVSJP/xggi1ghAqvBCL4pXuHB3M8YiMEA7cJ2pF6j0tDZZeuGX0XrGPl4HDuuzWXNPpBzBZnHkQBVUggpvurj+hJdSTjBl39iqy9XjMqNj0ayYx92gmFNHkDLnFFldPkKENMgG3v3RsBP84rhMcvryXJMMWRzgmWCzzGfA3gJuZLS4JG6kAf303vSoHSGlBJ1Mh/QkthZAtF1I4lUtG4PT3IYlY+lE7YjEOOMfBeq5LYm2NoCgfQ4/6olqfWBLQWRrPBEoULCZ1kTReNmHkqGaGQDBpY6b13/LvUh0xMIJwg0L3AK64t8KrOIlsewg2qI5pAruLScF3Qfbc43eusgRnBpFzdf3MVsjU/K5/20RBzFRwDkV1cnFSz3sKDQdW1cIdjdr2f6jbtiA4Z1iLJeo6VpyARR6K2EN7FdF3nxSd/HobGpkswcQ0FmkQpDVBkTEc0sVQAy+mv15Ed2sfEzsQ7Nwie4qbAArq2eyw7EoZKBnNDI6kNy0HzsmqkwWzEv9laiek3UYgRcJtZxUJBScvHCpW3Yr0AoOGM95uOIcQ5FZd7NmLBEbGe8OT4ZQCA5dZuIAAZ6ICM4JdO35IcPCCX85kKUXNW8FZ8zOPIL7sSU7CnmDW5oGoxdbFJcxqTPmqfjhv31dcQVD2W6iQu4j7zcbHxtGi5pTVCiunqoKMryuyKZpVOEDMLzaeIDEi6rCkdDl+T4SCU60AJj1kQXUKaAHgsQ+FKKYdc+iSOGPKbEPRg3yVvYltgEwHCYY/RRpYyNqCBhROVLyW96qVCjBAjvNaCAhcAFaG/8ZKRkChO3xk9h+F4Kr1mtWI3wcjfuDZM75f0CRoFfYVAM1ITAon1ctzBHFjvNRSwhMx2PIWbo3nZv7HC3PcqAh9YxiJlPMgr0CtA0JWFuHAO3dturdsIw/BsrwDDQOrgBHo7r1JUFObwmKsPSaudlwgSKGkA1gJOdwOeQf1Qld0OxyJYUkaFwy7QmeNtpWKNU2R4Cw7Th2UaMzdOhxFihDhTVIkFr1wtW7TseHSr+eLA/yX7N9a+HB0Nw07W2RlYtEIAAGFUyTgFUZCYhPgROmNjiUxhAFDIiyQasGgkS7WyUyDa3AMZi3dqvCM0AAP/0SURBVN40DJYRlG1DtqCa8XnjOiQiGpa0BtdMyXVdxkKqeExRt0OPQKIRgjb2j3A1ZpANYw+S4NfaKmqMHIqpSE6Kop96YnqETUSC5NPWzV86LuCn9eSxvsjNDeSawsJcITvGRR8sbLnd4ySRH9gIkq1hgOiQq5PwEFF9ZA6UE48Zp/GGSZdmU0yuhKeIJzH6LsNc1BUIYrKHXxLc122a9+vzVezMMQGDGFb6f+ynWEl7JlurVUuTqoT9fHXODw8v5wc/9R9/8XNf/4a8Yw51SD3hFAW4fk0EQE5IZwlAP2ZiYddWLTeXEpX3JPi4hLhjc3J/7xYwgnRtiuJQN9fna4Mnpl+mZDWYFjq3MRipG7khL1oXgRPiSAjGVjpsi9fm7f75AZMgxozn6dathxFxWdpsFWdqziqXwq7H+Xg4QjWcWRra+nA8Xl5cXKBzhFPZkY+1zKQoAewd1+tzWIu97PPL5pKo/JwXvODpp+8XnTKG2IP+kDS5Apla1WxbEKix8iS789AjLk7MPRrHm4glYzjfeeTZT997+mOf+HAaSnRdb5W0C7vFI8hgfUqiQcl0EX3r1vtEaJKsW+AwKkmAiQQTKIGNgQhGFJJ5PgqLi0UxcoG26TA2MZi8guu4iJESMHkprgsaE6BMGcEdgrHHdlzbm+vRayxpmbQdDpIRug1nSTb185IQbX1cHVfHXDX7BIESlCMgqFM5EhkpBs+M3BDtsidjAn6c1DBhRtaiojczi5OQ6oRz+AHgLxO3kmrzhdsNoNKQkGiBXAjJEnHdDE/c3UorHPoOt8bhIP2wRRvywUEugZ8TNgAfK7Rp1roJhaBjhMAZyXlQP+PQjTHAPG+I3pgbWARVQp4+RG8lPSTRB3XAzii8jNjIzL0zLAhv4dqe01VAeECyMJLMTWGd3COWZGR04zBhJIwFXmsYYxoGGbeTIhn1gk9DzTyiAZsCkINvmZHfMH3YJ2HLJSA+N00TuCSPgWbYewWqGoCQKNhVM6A0m9YxhhX3wZp/YgzYCKO3WZ85bXhNVbb4E0bsTij7QWyBWUzqgAc7vCycpZYdfeyOFRntHQ0WIA9pNFKWtC4+29F1TosupGoQ1kNdpVxK2CcfIM3jIpJg5kIUKuq8OXTiG0MBMmNUZibj0EdjZZrxVKmCmA0JHhj/au+eRUngcYJZYsDwJzGKwFOYY2h83E4u7qQZYu0h98zE5x2iXDxEPiFLJJeZd4bETJHE5unm3BjwA56jXaIbLHAa1hCgBLFuEWvThCGkBNMnwuIPmDpOjat4Vmhk1qRsWtC+Va78WHJyf3TkXswWP8WoxLAChFEitamk0XAHSFpX3UmjuCB5IXbPeLBzC0ekARosVhxroPsWpgnIQ7a2SpuLFZPP9yRguUrmqYcexwvhcIHRJYtIpIyGSYo1cnesiEtD7/rJ3bXQgMgKRAWQFzkC1LgKAVFThBS60gMSI510AgIig+GzJDVYPpcnPovGcY54AB8o0nIicNtYaj0dwcIVcVigW8NhSrJvH7+CnyM23RC9bm56jT0S0749IAo958XPGQPplt5M8sz095DgdocGOU0fff+7yTWhFcgM2ukCBZeCj077DEJyT+a8JbjhHDb7i0hUbFJhHtC+AhRAWUw8LprJVXAbkgvwH1CIoWmDAnHTYZqQtFKdwR7LAbyrtJiyK0llP41exZ72UjLAHfqA3VTpkXEPYRue+STw9OM/+ZNf+AWv/Ykf/zdN286ERkY+b8ApFMWjX9J5u5UFE4dx6k+gIMk1BGnGLfb0+nQ1BoB/yMJVNu9H3G4aN9L5dX4wnhE4nK4hqgxnU+1uefxDH3nX+9/+jg/9zPNe/Jrh3hNNeUiXYtrzGca3xuTJk0r3ccAwiC5SyepmYb7EXH1ig96JWBYzOYC6gh24AwLg8Ru2RJhoRFVqBLM1eVA6Tdq6vSGlEWWFJh2REBiIv1qFz9bgV8IB6owpAfLnityxOx4AnH48BTEDo+qSZUR0kR/69Cw3qkis8VZCi2TJ0ex7i9UAjBY1qpt1I4eVJMeLFmw1ULtDxJAEShRoe9vb2qoDzhVHydTgJ0vTtOP5zJh/PdZyaUzfgoslIVEDOyWrIbXy5aTpIL0ktvAwbmv1gsxGgeJFqMh8GwmAgiQhzKyuKpea4Egwc96FAiE7ROc0RCBM+GaPrMyO+QAOgXhnxpyZooBLpL0Y9Jzt2Jr7BQQZ14d2fMjquYCswLV746r7VzBO+JA1JEbGtU3xHKJdhHyeMQMzfJXLCIUiLQgF2oAt4Aczt0BuqEEicF2rPyVQUpI+AWgeKOuB4sjG6LmtBXQF8l2XuIrZBP5rCAQEfcyMz+tUeOY86LU5ACMwZR+mrs8ye5uXjXShJ4TFhVF7GWx1rHLbRS0IxZo77gqoeWV5kQW7GikU/IwF+LgbbNRiEJrUQ3N3e5FGIWqEx0QkPB6GYNxmZjE5AY3M1twEmg77ej1OsXzHyOwbYijcEQ5jRzYTwiBck+Pa4K3bhPrzBPzCYdoW2yuQJzQNzLTpDiVjcMR6i+aENsaNX4C5SNkkgDCJpTdFawKIutLNA67CNmHsC3kY0JQ+c9Vj9phrsEOTyI4kJY6Mm5ehIzCBO03Ha3VTTzH4ZvbmA2NxtxpRqDX6GJqMotoeWsOq64IMymf1iJ85pF3HnOFC5tEb6IIXGZEC3skfPBBrJExqKzJP5N2HcVnxX9KeSACIwylBgR+WZVzlMnZ9kLtBp7lrv/YWe/JWVroMRb6fR5vbiP4YJFNmsAaMHZEGQ1wsAsR4PwxhQBV82HVYBSuEGMpHLpaPwQfqg1tI0UzJlp5YHU6L23dumfg18BHZwrm/tqy1K26TNWsnQNks8vc+JzurbWjEBM7nwWzESkjWNZ70g1m0poqw6gRf4+skmxb11kQyjmVa/CAIxHZUk80SeSLGGM2ll1iR8dkf7HudXNl1udSzF5uubQ9ckwA5j4FJgSQ3HNvscds9TJMZe5xCXh8sc3NT/NE6DpeIrRKEO+AFXePhIQzoQmAV1GwNAXxgIFAXORmBK/aPR+aR9KdhGCbwARVKP/BlsVq6DgvmjvgXXx8ZkkbObbFcJwvOI3d9zOoKWIteMHjeY37kzkt3vMMr3FX4FU0cv/VfT02piLHYLDfndqmHSFhbdUMD0IR2cVBGA40JM9LhurzK1TBI7djka3cZ1XbkpG7MtAkPmgXDcwUiwAXLeEITtuSokEvqUJAt/xAPdIrco9ZjSIppBBK0qCjaGG62BG4KJlgpdpKuZZjHoO7V2hCKwDhCL78C7H08mbTKhVsU57JZftMkbh2WOHCeT0yOITN6wBR5kgoBTUxHKq9agEbLNQAGs+SOaA7rg5Xnf/4tbwbHkSdBxaSIIMYc8E7SOGRlcRJscG2B1BCLR7r9eMZEsAtmhCFKgV0cwL4SPmfthkkqybVoy2WUgaIg3BBxMEALzszE7tyEhAcp8QJOeRrObd1hgqZSXJq58QV8AdmLb1ZF+5GcYbaX3qfq1eKIDuNRLHyCi3J3a0aeLGuaIPDE11UGl9Ck0GLvkqac1oGTffAfSsPbMEnCAhrQ6AAvQ4KpHb5N7ucu6IVh4O0eQarBgDvIym4g+32wTpcCEGTc9068xijVBskVCueqkAX8PYcZukuTDEqOiBG6SwV7ssQOv4EF8C2ub0znH5WRQB6RklPGZOGTIPCMn0Les9hSwT1NXPFVa35OmIzXPhPktgBE6V7nVdZEuRDMnCM/yx2kJRiiLor3YAKegsQFzCg86NSWbPLxJpYYYb0qRCReicRgXZGCyC7+7zbuqq66achnifXE4FhTJ5/vUUbbPvS3/t7f+Q//4ad+48s/58HV3bSzwYfvDQSzsrq4vIQHA2AAXAKUn+NpRB434zJSzvAwqdFfAbt5dHtqI6jbF6AiAA1TcDJSl7DMsgFOFbkS+NZ96TpPnIl8DMhHmR6hgppQbntstxFZKXXCxnk4Xxwv+3Gua3MVRYU8MPEsHc993TZlxcTIqMkOEtzSWF53AMTYTyTIKIgLF23WHmwq3epqD8u9/hqLvQ12DFwRfo7DlEBoWdfYh+wf21tSD8Ob1tN4lWUH3aKfyTPRbYEW9vwTjz/+237LG1/+OZ83DfcTz6uAA7rEKJ4DNEWNmeDWoDY270iwQzvmiDt6v8QyWWxEdqOpC/UETzwITcEsh3lAVQhSQiDNwC6JwkuNOvZcmxDBi3EIRgBzPz8Js+BdnAReDChVRYNFIQqUJYN2p5Jki3vzIbm2HFhirHl48oJ4zeVAQSRM4ANRURvukKe5BggoRZ7HO65SQlpl7tI/Pg9fwRht7cYvQVIjAZPXxMVHX4M62AAA6BBxSQFduwfytqQ0gPIhPApP4YJrGMn6I6ZADcJSQTVGVwkYINGYeVkAlWmbGWYlGbPnTE7jkOGzSBiGCa/VZwU5o0osD2CKnQ9sEgog8YpJNMQ0GTQ25Y5CUm3HagtPRJJ4xG/VtagMfCA/R97kJFJGcibkmxZQCQKvm86KSpDd3VhkBs1IIhxwOfWEb2DBxgIXupnn5lFugNXI6yoaF0FNiVlKvCwmjzVhQgXKBRIwVX7DCZkCsq+w3ALVwBjdIosZj31fuuC88Os0Q+VFOuvLOhqjcMYIAyrG1IB060mLXU4MipHJte31i8sy0yx6WyhbEB/UCpCqYk+ncISdeHiqCMc1mRF5NlfcHCX8sJi3SZbhTv6W+I0c8A0smRwKCzdpiWUNM9AIrnAaybcT1g6xTK3Lq+Mz7nqDmpBCRBKpSSN92UaWu7KEjOVnGC2q5ws1avW1FK7mHi9+NQ9hws4ybaCVy9S46sAF/DahEv0qXGuN2AmmlgtJ8XgI1F2mHnyL6MgcqtoytLOxBgZd05m4GZ8mjeY67rDYfQZc/AiBhu+hbeu+eBP0XWJmV4LWIMwTTTZCv3EDYGf+tU8JRfV8k6TOZ1FxAZCZv/kGUoPZSIJxTTSB/Ev7jcjUmCVurtXLyNwlzRCIzNyGCMgg4QkIRkdmshi6rdchJjX2MqAK3SDCAhdm2AgHg8fe4EixrcNfyZBhTdxbqpJzZSzwpjCJ+XhSTziT7ftMIBKw6njrI+/5tR/9yX//8sdeEvqebxK5MECTy6369Mc+9SVf9sWvffUb+utnUJbRfrcd0Y00zBxnZmIAFaxgDVV7SHA+huCSZMKcLZNBl+UAEkyjMFrTFF0ZgxfgO9Y6DEAubrt6TZZrLT2bxr7pjmgIq2FUgJF5ie1+XD1gLOSeu4dW1Pt65p55e8iK5nx+5nB86Cu/4it/9cPv+OEf+fGXvuj52aFFtNPa366PA4F+IftzlwqBpMlvWSlLxhDITJexH1qsuZDXD/uIoOASlsFml76A6IqMkYRrS/DA+uLy53/xF9bt/N63/vILH3vDfO8TAMuZO9lOsFhgm5jC1Fy0JOcoGQ8FTGIQwpRcnMPACJaq25AM6zVRJophM+CVh27Y3oQLADj5afBxsbklP5JGMR/Bc1VobkSivWrIZpGwTAVXrXzCmrfCXHGBWB/ElclrtonUCGZpx8TWlKUeW+LXpP8LDg1m4viMBI81YQFpdXnoAxdhqNaFPXJa8IAN+hG4B+qbBhPysoSVYXrR8IkmVcFdCV6EHLkQZiOoqHK+y2CD3a/1PAf8P1Z1iRhyI4wVh4IguNjLdQTnfI3tt4TZGXjGvFefX8EP3NLsJZLAaZ5cSXfDAr8qGmTIdzAugRT/x7q4hJVqnVf+Zn0CpofrIACnU1Y+pRi94HLc+NcVhM14elZGgsonwU3IG6+QJTndiFR8RiIZu1r4w0Cs45sb48yqB4+c17HwYVpIoiDltrYJ0oKPJHHxwcGoMNZJo5uTshK/RDwpGp7n4hKerIpmK7nmTuIPMwKcMYxpGrk4UDSGCTPAUxCdVSc+mvIN0N7/7PHnDo7AjNqVJpf+LEzjqpgjRgsiqv0sGd3jw6yMN9wJwTICeNqNfTVNPKRJakvklQw0OCamoVuayXMFBmaEQ0h8KI1PNYJtRAImXNvb4mElmCX2bAUYU5Ex3kQ3ZBSXHHB5524XbdsqByYl1jAqQCgW2a3+oFEX+eFRmBmc0ZNY67bszwNh0RQLERcZUC9lYzRw/sKu8K6sZD1cz8X4DMaJjXNlcm4mEIuXliT8BcskK5/m6uLoalYsLqltkpmIVdYCkHQ4w3B1CBuRUIclaBwH/wHYGTX8hgyBQTHeuFJv/ym3QS+w5aZosEusFh+JhQ8bpzXJJrfaGQJShWIzw3UdAFlNFf8kniLHlGTa/mVcBrmrn1VyCr4jHd9n1vFRs1VXLpO0ClBCZcRBEyL+RZjYs/WNjFEZntVXlIZq1CQA/8qzv0SyzSPAXIJqqjIukSLYlACvgtAU9kBmNI1gwjAE7HABwqfV5krmT4D2gZpgPLORbMuV9VgrYabgMXnTgGyBMSPV6lCPVT8tAQpSumcomycfOAXnleorL1fMHYHcj8gC4s1cewFkpBJFRF1PqWN6vAIxQDj8J1DwTy2C4UPROPFRzMeHNoFIWDWyID5hZXxB00MfPgrNWQNzfGWYRn6WiYDZ+LgxUEEBHcgKy8Bomrrls4A8URDnY2B8WlUmHgpBjNZzHVtMxQmGEgOAx6YnUILUglkDAWTbjFKpw/VxVciJK5lEYxMPr4smLGAsDYSZEDTMh1std4lObcKLZ3AzuCypLGQTQEC/hB00J+fEdnQTF6GJ6ZiEWjcsCAdYPPzG6I4ZoRdXNBe5lj4t4mta6M7yD5ogYx35kZcr0jGMxmqZvxItuAvK4l1EL5/BRxJiU1yGIPjGZJO7Au34iUU+EpZ1RkT84aNcrK2aJfZZm1EBlUxQBJZgEMmNhsyW6yI47yhHRTnLMvBBvlKDz9i6TzHKhgBdyfJv/7Y3ey4aM4D28HF3hwLKvMPlxR4wQ9LpkDWDaKpan3O14MC8zDn0ZjmlNswHuIb5bUyGLI1iQ1CifXPvHGJjNDHtIJwVRcM00CiuhbL1RcwZ/svndRsAIzIbDNoKAzwS8UhhpV8oEn2Ds3J28HY1seZOuZtgEQgf5v6qvyTx9sHSqK1E/xiVLaKqDCcpVR5a4hIEZtwapDBggRR2cEL7hR7Pu7kxKr7GDMkBwjQx5ArAyOICe1whsR607SMZDpAFKs6RoxjzvK2MEJVoSTkUH/VzwaKKm2CZuvZqEsXNzSmIIjLm2FWLveswTM9HAOi6N2wT+QAkyBjT5kaMULONkcP8EP8lVLmPLywr0I+1jiNjn5i4xrESWW4sTDDVEvGNhlQ5Clpq5zks3IjEoCxJmaaibAjS9oJLgrw8NATw5c4ohfsxeE/2QdaYIZMKcJdwfPQ55Kp/7Gu/6tBd3rlziRWYk7imCtijz3QZIQ3LMPRMgSRR0MqTrulQ1QPycEIpGNa2wzjaaFDZ3zsCQ0XZHt3ByxjmMRyOh2BgXpYpyD08o3E9Hrp5WUgnwPTzgzNTbhofZKbl8GdNJ49ZLfr+fDi0yxjIZpd9LDPSb+wWwHB3rpVNv7D5pAmfyYfpahhYpPvvlAUq4Z7Kr66LlWjgkbPFhqvtU9HV+ToOgLJPGzAsjWuwe3Ce+nEFJcmb5nW9PNwCRW92/0swrf7jrsU0DRf18fGPvvfRF7zod7zp/zKcz2lt26vRGBOJJ3PBwVDHoW74FUoRYkYhHxKhxFMslfwTfMAKxExYFNqLTQ2YjC1CKJnExnqobjjNnliMgWITGDAoEGZSFOwi+ruGg9HYZTJA36PZ6BHYklRjhrEzEFCGiZj1cwl9cgWytFD7CDzOBCg3htkTS3BNIPn8zff1Ah8hKf6AejdjwEOIcxKO6DWzR2kCcHoxlwVwzKddvQU6jDbz7DPLrdEXnlIsfPEbhoxeIQZgP1EQeUU+V1fWBvgeijm03TQEcE/6lmZ1gWszZm5ups1nIpsB0uJqCEIkeuygqnlLLEEASgyFuLDbWMXUYrwjVvkecI9vMED8MHJQZCu3MBpaVLOnx0VPSLtdhAxBX3SvkryuEvjwLC9ISoas4O7CKs7G52LUAxeitdr+w+yZtxusPO6BnFagyPPK7kb0fpPYIAnDtKSfITV2c9gzxR35pCjjTdGjeIPntrXHrudVBQiCnRJ6cBwqJh92j9VerMZF1MeghDPXl2SBRGw+hvyFG/hNWrRYkE8qZSLCbe7TyjQ8T7WDA/Fpwb0yS0nwGOIdoRgsWrYwjz6w8iYKjsHWd+NKZqMls0RaWCsqQ/iIhQFw2XHyrFPwFvEzYIdkBoemlDTjxW/QL7PD9uAjM2NEYGhHJMYTPfGNoYM8cbNFtCimF3mWAA1vSD3f9yYNw08QHdoALyyg8REggi8aSZMpYOZb05Ht83kU4ZXneWlBYNFV/CZPyMh3PJQUyJfAxaiH7Tke/NZ4LesyWPKd2IbGDbk12kLBgPZYN3JipleXLVfFGN19Y/tnQe7NJaQ3Jh45FgP7ZmrYkP+pQZdqGo82Y66atn4sA/Oc5gkccwnfx99IrkAbch6uiI4M1FikqQvvkNByvXGa+GIkN8oCxLBJa+c9lCAZjcBi4OVFeJIpIKjF9RvSGEuK/G+BxcDLmQAILWXxmJaGASzZsWrvDleHi4efevwzP/RjP/aqz37FNA8eh782gE/jskFz9/TpV7/ghW/8kt957p9pjN6WXUjVtfrgUVI+WhdK6vEHYCBMRmZCABWosQXLHRik+TBmM28T2QhMAPUxU4TM/8h6Sk8yi0VMdOWLbnfkyss6YjJ6lgYX4y4fT1y3SPCa6jahEUSUkurNczJNBO7rmaGW/91/95VpHr7/+/9h2zaXD93K92pYT548XaHCsi2zPkzXm1/HcHy8c5EfWoLanrXuCbIvIS/a+FzwZBb+8TAyi5AtTVFc3xt/5ud/9rd80ee+4//33ouHP+vB/U/GIltapUXdIvZysuSR161kFMcRNnafp241i59XAgcGqCMgDXmHeQ6ZYjMOAzAzz7Il3IGPGjowJ8sEQIGP3sdYiTuQE6In7ozpM1RJEnaMfFwNACYFXT0coUlbCgK9v9uWgzYsragjbEslSOFLxMC7896PE0YF1Yus2SQMbzSa4fsYm6UqewaNj4gPNBVMmOBaIcB5BANwUkyF7xAobdLzWYQzzkAuYV7KODVpftFE3LfDZfhjQ+ssVoM7oCqDze3ac/oCprllVpEoMl+YDy/7JTEfBJCVM1YuEqtFMRwjFgdD1PaTkg6u4FKEAJggYTCfoANA4Y2ICRjEfxF0Pw54YNvWUGVUGPO2jCwB4ZpnomFIqct7BDDbFS2XGL5lcvFFRkjQ1C8ZF+r2cWYFCTmMgq8ieJv6EB0fJKQxBnGBQXC5GISxcmCKhNZHSeZiPqJAnmYuxkNBg2vIQCKSWqxihu51Q/Zcw4PA/Sg8ijwtNg5ImZkCk9Q0dtt2/KottGjHPfJ8nw9hPAm5NKTXZJEJYJlImzlbx0SgII9LK+Bhz/wEfNSkAbsxGeuyMMyVARwXRs1hbpgOxgk/jCU78lXSRb+FargaYskKPIaki9waOHRzwIzx805Rg7naKJ4e9CYSbj6LZEQKpuc6KLq/4fWGe7cwgkiKFYIgu0Ag5sk+M9uye13Gxy/udlMiTDurkrUhpS5cl9KGUAzpDI4Uj1w0+uYp/6/Lcu4nSDPpb164CRU1Nm3DG0Qdho1SiO/Mg2ERX7K806JiFy0inAjiohkIyYd3hOyGGXcYoE0kwLf5v+W2CirVHoAdONQQxrJmbDBSohmwacREpRUjrkp+YbRIQv83E/IhT0yA36F60xAtk0DvcZbYKnrENYmxtfUp3/CAIqYAX8HtLH3EU0fi4RimftOatBAJAQ6TtqwDjKCpPKnIiDV2S31YnS0VWDx8Q4amvtMSCJb6QWUCGoHc+r0lq+oM7oS0uqYloGAlpu1usHVvPsYKIAmJ7qmXFTESDAPtzq7v4/uGbCTvCmjG2OIiE9NCzYjMj2NkSkCvB2yW4NvRiV2D0mX4y646DI+fAESIHv9HngyeaeILtpWRGExTVzcwTe2UzJLrxjydW0y2KntjVMlsES1+RcgjUY6bCblJ7PzAjNMU/uILZHNjT5jmlegjexMbBQheAAnWhFceus6SBPjJ9aEd8aj4nNQkz0I8S8IeN5BsRvPKXYXAJJgtscLs3AUkqBoXJ7scxzOyxBGMrdwUcpvgYabe3E/3Wjd4hrm5q7Yp2bgN10hJOZMKNTgOSiksNZQMIHbtTaQAEQqAEZwH5syV5WMNKiRSWiFYdHCSxzAo6jBDqZeNy6NfFOxTNeCoedwDGPVt8YjbulKAg2DqTpAL2TNBuiPvEXZid1L0F77exOOliUBTiJZpjRE91MHHffjkkAjFrkvb6SnWirngIRhZV63LMToMBmC8xkIQu5XZfQ/DVZ53uxHS0nn+577jm7mvTJH/4SNFfLBUYd8dodEig9/l3qULAq4hy4QY2R4YqwYHiGP9WDN4KjLrsRqM8R5HRC17TqCta6ZIsoh1Wr3GkxGWTBFrx0e4iZSCUCDhMA2KDIkhMhnIKzLCT0wVDd7YHyDFBHwBb0FhjIThkjs7G+g4sxKlb/7gWCboAMZ5gC2BT7YUcuM6z0ZTRKVsOMSWpWwIB7MVXazsyhA9bUFDx7SsTHm4FFbNJwgwVtzJ88leWjMTOy9sdzRcw9cJMJBpLuEA+T9XwYgZnlUA7hqB2dvLEshmMQdGINq6HoBDYlhMR6aLVxMaHZfHYvl4ZhwYw4RqVDVaB2qQg7LFsGSw+AyJg10CWd4CUsIoV+MKbXMYw4T5ECl/nWoYzlE6GT20xPtBmxAl3kMQL5r44GcdMaZuHiACYxYoTOdQACSmkIoDH2CTfSuIDATb8rkp8c/m8Nx3vOMXvvO7/tbrfsPnWx/zIIM9q0toTK2ICNegQw7Kd/UhLD7tHp9htsMwoPFj051PJ5TqPj1X15dZwoQrxkPam2baQlfV/TQx0bZp+tNUev6AD5XA3PO8ubzsrk8ErezQHEiGfVi+z0H3XAlVYICHQvmcPxBhHIL7U3EqYd4dyFfnB+WxzGUmaJaMyM4LPkk8vry8wFrOw3C4qImZwzgY/4Ale+wQv8tudV1jaBLF1i1jaAG+2d26CJ7ycxz6AZpOMt/PQ3W4sFAcARBR3r7zyLyc+/N2cetiPF/fu376D/8PX7Osp/Y0btzrPCZ2jCEFxkpaUpJQ4ja6bEbkb2DELoAJ4rgU6iBkk4eTXYd5hXDAEt0pEJ9Ab2Dww0RrU2NyRbETVwRGgQWgt6truB7ovCBWiASy8IHZ7n/G1/A+qDBjz63G2AUtgQ+IObZwOylcKhdhMgs92AAgpYnuGGSF/eLeuCv270nKMSdnHiirMl4U2Cau11QNmMBXsH/sgYjcNc0cS/SGPUnOiqFz/fgIUnAFRkLEqeZpxJygpPHhdxan5aVgGWEA9pdlgwGSWGrv8TxNVYdGrMB6OlWe+PB1TMkimfZCcBWgNDFwlnTPWIQZWIyOwUAsTxXCvPjQX7AQrAJ5ghv4YXvwDnMcO5ni+j/3AuyQj5C9zoIHbmgHvDWguBhsmyiCuEFXN1AwWfwuj8Vs2ysJTuCM2kdrfJ3voSJ0FYaRSAjBwdN92N80wOQwZGYOLxCXlBIfsLUYEMB0kDVTMakWnwk0m6vN5BJh54MuYYJQGNEmqXUp07Ujq6JmHytIItowfW4D1EOsgTnplPU2DNJPomdGAbyEdWJeWggJiGW5m5Kr2//AhG1NTcJTC/3EKHxXvdnNIy+ImOxI2rZjItwcXzacwSmZDKxiWerKOk5V11zdoq4S07SALyMHARqMDCPoQxC2Y9bQaTqqLNVw9PVYcBd41RlfBS4m9W3BLwn2iMFpNjuPiIbCk0qxsgr3PY0oWxYRXUvrwNIwAPIuACvJ0dfMV0CkXdrh1k0zPctJ3IkZbXGh1SEXsMkdzMS8eBXL4B/o/jRqarwPT3RJw7gfK2gEZkR/05yKtc+oIF12eBtjwdpdf9PncVVceHW3LwNsihofAYOxZdcbgEWAUm9HqGRfboLGDaBNwbrSYvEiIZ42pBGwJU+Usf9beyPUcW+3pZqoyih8uD7xJYfGDYeuvcmcJZeoF7wFNTUVLMxcu64b1InxIrR1CBit9QKBy0Vg7AcVEWlKqSQ32HZy3K1vLx5Zl/v/2//nf3/lS557Dvf3/BBWGKo9SsSPB/ee3rLiy7/8K4bTyF3MUFoftTOaXEO+yaOYFFJ3S8gNQUPPTtqwqm8BavyCQDDXCltVqaCZQYMxoJG6OhJs0YhrxeR489w04BOxAEhmEhbsyF63BLMkS1HUaHvd3Mm7ZGNdHMrU8OkpmrDUNmnX9vreM3k9vum/+G9+35e96Qd/8J994ENPvPjFn1UlyAcR7NNADIXpJpfdBViBIWRlM4eJOFt0llowEJn3uo7JTPTP5ry+rGa0tmIZ5bvf8Z6PfOrxv/znv/V7//b/F17aP/g0vtCaJ0sj5DzGraxPz/AvwBeSBOoCokL6TDYFHuNMuNuclEZ8pignLHa0FODEUiCVpXeEhXxsCaOJNHmH21EVCL/FJ4JNWD5ue0PJuCDoYaEB9wqyaf2VVycSvJZ5IswMY4TXA4xVZS9XPKrZO2JOvmVObDqGgdnkuM9DICgQ5bumCyQPiMdNiyXgUFaME3w192SCHr3Jl3yukw9MqGHC0nVDGNfjo1ggpkq256fgaEUa3IIEsJh8gKzmLjhA/Nea4eppkoTWBdVEsgw6GXml+ED8fhrHzlOicVyNDIhARAiTz2giOLG3JlTtGJ4yN9iZTfGOU0A8gjnprpsy8TiFjABhWfPGDcm2mBqfNAJK9EBh9eK1ZfeWp7kmt8DQJcSMYcVHrKLM/VC0zToGW3ZjgYJEFxA1sZJ+4O+xRrBAqtOkWGuYMbIA4EieTHfsS4qhAQdnyg4NMxJdGTeDUOVcNmZF3DnWBkBQrtG4Yd7RMGBClW37hjCDMENZ3Z9K9IzO4uBhL8WhxZEN7W69cSayFOxWSEU6kUEI6bjhPoMB3NxdHoYGOzG5iJSFzxLatlDGI4pg6bHAjVS5JpiJk5qzTbYnqJkH5zMhvKnwMxMYHVDHlnpwyzD6QAYm6cx4wUYt1KpjIEPJCjfV2Hzmmi/yO38zjhAwRZgDPAw8IQMSKPA1w5PVX9wAkOHfqm3N6bkK9mAvPAyWgS3wPYw0JkiYAxatXxC16hjHx3U+HC9xJVwV3drtrw5m4IuAukPgyWw9LCDAHyRU+Cs0kiHHwzGII3Df2XwVFWyEmw0omlWgYzGjWY/1cQbCp0DOze+ED2yW6IJ4uRoyn+cBTR/bw/W5ByaQkg91wTgJNG5hNHHy8GdCQAFSm0vO41iWB+Ko97Mkus4DoJS49sKoXbXB6ppzOKULL3B5gyDI01YN0za0o44qg8hggQ4HGlnJB0KY1M+e1pWUnjmgDggzBshVCRYtOY4IUM6gEvcsDBPWs1z7xyvtcePrpleewCAx1iII3zHQ8seUI3UvVUHSxfhwzgBnlsLpJlZC7Yscx8iICjzaZBf5Agpxx2JS3TyygWFipw7Qe9Q+KBZM9cPEL0wKAyBAgcO8T6xEEETP6AoYxc1WZVcbsaMYSuxewbS4LGPjqtFhsZyUOGGkc3kVEUXL1MYVl4KALXA33CkxoycD0tfwEnc4iQcuSTJ8MEYzs+LBH8bucRv6LB5sPhdpqwIL4Ix1Ia4HJydAx7xUuTEg54JP43VmvHlaNjX6QsqMZB5GwLeqIRgeyW8YgvlYqhXVgXj8ETSIk5FCg1/k7yiP8YyhB1d5CVaAcEzgGcnqYw2YBInkMJ3t5RUlMNGC23NzE4HMQqqBicsmhDSmb00TJ2IOiIzpQ5H5FcUQU63719kSbKXbYq7ESBCBveoeXCccyop/vU0EA8Aw8rjSilAJJTiGJTLkhvWScqGAuoKPTbgMX4Zo8DoeyrQ1KaTDPz7x1M3TtpkThL7jLd9si7W5hoaK2mJBABNjcgK7LxtyF9fCUQRMq/J0UoZiiIw5spmGtTRAzcOxsSFNCj0JQshMGumjoyqPv7m5C9Edw8J4cAX8CFwA7UguyavRPpAPpqNtB+zaUDQsKLIbfJCgIdamVYBVvssIyRumGMI8HpVYiNEqbj4CuDJW1CirZyTOkLsDXt6zLLFNbAuzXFyMjomOrW41pkVQgU+QzWj/LuNM5kQ28jEsE2pxTbvhW3wGRWDeJSmn+p+BTWsT3pgBSK93LciszjgHMkIpXEjFzRaxX+CcY0TSB03EPQ4qHg6CzJH3jYeLC/bYMyc8FAW5sq37qBMzwWGcGV5VFqd+gDahT10IUVtnX5gWMgOzCBuQLV5SIy7burG/dD0HulLJwIK7h0wfsLMyA16hFgAG4haEBFghFboc5kHLm3yOJnxvJWnNwI/Gx1sek32066Npu+/6y//Lr/zae1/9ipeeH/RVd7BmnuUWYqDZcKO6AnzlAOjJzDlsYZvMEA74L7Y6TKMTsdUZV8mmyYqk7lGV8Lkwwjn2eerVVcW7Y6R620Jm2BzGsUei+AgXIKdGkBXh3GbIkv8bg5sWJJjGwMyHDXCvRuvo/IETrI1tuqgIml4jZrwTWaNfZj2N4xKWfhku6oNc1iFpzngjv1RVF5JzklbMBOYEUhCgkC2X6C6783VPKhXGwYQ9K8Jy6uoO0hncUT7aDDktllu4zkWZhWRa54989PFv+Z++OWv0r8yiHJhMngxymWABGKR2JFBYtOiDOmNZB8etKhfWMEYcDUNimFVpJQXaCIUgJozj1HTke9gRKoY+Y+c4HahYTDaXMtNJyMdgGL9LVKboUHlyItN1cn4mX5Kum7jOk8V+PRj0ShIcije5V5gmSAyRHPvkTpMnv0t0sFtoMTAsz3a8mh1kC9vVJjFNnFz3Mn/W7MExSIzMbA/zVsNYAj7o0z2ZG1ko72hfnkmBG2UgBjkdN2qaNujj3rSCwTAX/RHv5T8dm4vDNQrSgJXExn1SerssN8OtcRWdbN/ctwhdQghTgDYLNdBBDQzJzwzaZUZEqEXg5gjO3/nD7LgOiI5LA+9mOEjMLSxkaFgmNoR/FT5bxHq41IdPmXY6TC1LQot9aZPuqAWKMFNUD/Mm6Fs3NWmFDZsALduczUl1aGT7CNAtn+5O5TOWyd0M7BKc0YrIi1URpJG2S+kWFxA75B1mheWcr67xGGweIPFo+VX+DlATpGeyT/ATscrbSNrtD4KCICImw6RwFgEf7IcObAmmiBgau15Le8hj4NyMqeBcTH5Ip0EZcxJCsazCQI9ZWEviVbOgivGBBbb1xj1B8j+DEa+ZjoGTkIlMPgQ6aPERPPmu7XIY0QpRcwNM8PhqOB2/7dhPLDvGSh8Sx5JjhPZkirgmwWUYzQ1OeowTaZU1I3N3bVbmB1smZwM/Q+XjNtQsw+Mr0Re4LJ/Rk1xFyCCkyRSGyjzTFXvVaXuycY2Ig5f5deTq+mfCRBAIUiXJBfGIAZZiMROygm07HA/MGNRiJD7dBI8w1MSvu64AnUjBfF4DEwLeNc8Ix6oln8PIEI7JNJ/zJI7EIg72a6UIgkNugf4s3LsjXUDAxvppVuRQyfg3Jjf3/abOsXk7qyNxAdlIqzAJBYr3gOqEOfAgurbxRUfGDfgZ6fJX4qYYM2Zb30fyHgt3+gUmZ8XKTAMN7ekwTWS/FqGw3XSpfRjmNqHhvGH0f+N7/8ZnP/aS80x6uTS2NWznXkqJtJ544lN/6uu+vkyGfYHcl3YDZmvNsIawFxC+BSNBnTbK2fIEdblZegcMdlwAO9RIETeiFyHMUTBAXBtjRmBhGdB2hiYtt7liDxTGCppPUMce5FB8HY8qUs+3huhPoSoS6FC2FQsUSQKjyjAKu6xIqupivh+GsX/hyz7na7/6jw793R/54X979zP3inbubt851N0432uyFnccAgTpFgELTrksPqe9aojgYzqhJqRaX1w0axGasjldDx9814fe88F3/Y4veeOP/+i//J1v+r3j8HQ4XYsMexaPPU2X+Yz5jL2Pj0C3qAciDS9DUYxLfmlEsHaLJiVG1hIFP40dR01AiZrpoFwmhOXFhytbSN1isd6ZYoabJAT+LGkmePlAfb7L+PGmWNwP8KOtrn3IKZZg4YzvT2NkPVb2gD7TCNAMgMaqSKoADutHxDVLQURzAQUWKr1M27oSZkFV/RqCZJ0RVRqDoCI6zRbB3jAGqjO8G+oVd9paI/bQZbM66/KRyEFfYd/Yibmd3QeIz/R5RtQWxu25NNJUNmtI2QBHA7zmZGzhyrGEgS+WmJzeiCARQB2fVQx4M/x4PBb4IVuKwwBW+AWpchFeEdb5iVSDEZpXme/Ny8wHsNQoZM2bkB0jBUpBgDiHA5v3JXfHIxPHdAFgK2egUwD0cUB0EjMHIB09YgtxN5YxclxcwyBiGh2g1zZzYcDyXt4V9JATAEICM83Ca5I3VYsmwW0JUZZPwyDDNUxiYMyewbjlP7ZHAJgankiDBCQtbl1COOjF1Tg8RztBWNwNx8LssF4Dr7WGxn30EyGbcGPPL9il+ZEouuxvIQNs4+pIsqhhYsnSuLGaexHAuB6aYng9oz027VX/gGDLXKxUkrbgwBnOBVZjkKn5G1YH6guC0gF+K+pmCRavFTh/MDafIZA2FRwOyJL8w454O2+tasNQuDF/Y6hTL+SWdUGIjd+VAJhGgmkkO55HMVr0hz+HGV/YYlaPSTR17dHaKVxihAtk9jHH/dTxwAqcGCPTSZA5QAfmjiPyBbs0X4Mg7IHYFArSXaIlc5PBLYMlPJwtQ/DYCTMkkGASKJqbgC44LDdjmIlrT24Mr8g4ELulRONbVVgaAfA1O+1ZtEKK5B2oGUDBTd3zVaYVk4O5FvC3KVmxBAzHTjTPecNY1xGo3JKQrWnWQuOhowCFa2dmmsBHPAoXNC/rZss9oisWZ6I77ZPt2doPUXVhVO7f98lQuDq+m2vX1iVc0PKY9jL6rEs2GJULdXg62ALtaeuGm/IyE0QaDALzQE1Sa5yZGQE9yBkbBtcsrOmDxBEgBgdBPviqRRY+Yv+OeSO64wc+5ngKa5M2r3maEKzLWnmUMP+3Zstltd+Y6AkapbvhOmiAIWp144+t2DoHjl82dlKjWdRpkTxWefR0YvcAeyB1yNE1gyBSyI75HINLs344YwkQFDI+mw2z3Q25jMN5ic8YAFPjCkZmYjezllrEhQF+wgps3SCl9RSbCOFGSN7mDkzdRTYmbHeI27WYptl9Tf7i7g3G7yqYi0mWt0RRmACzl+1KpxQCQGwvtoGJybrOFtGRkGDMtQqPnoVuUjbyPrsUrD432D8C50ULBV5/iTwjRe8gIsRdag0BIaB4dBdwyfXVH5eFFUC/IlGN6+KJh7I0bQtogwz64Sp1EOgjbwViLtomTg/ThKwWQ98DGpZJsSCQBHppwGFCgYuamzBrAujswYK2JUSsZrIwASZhywamLjbk4zDUbQsOWFJnuMQP4h4q4d4yEOyxHIal6fCpCpHl3/Yt34iXWc5nTonHVmFsWBRMDXhVcVAPJ+pKeAV35HLzIrcmTuSZ4A435CfY6ughTMwJa4P7l0U1Lh47SvTjSswfvo2LyvXJ5aCwMhFPFUV+smBLWwAj47jBd+sp/oZVIUP0hLkQ2oiOKzGSF30LmEcB4u/qonHRkMyAZWY1deVmFuu4iApJbPpGcEUaLVq9xIuY5+pTxp0scuJTcQzJkoTYQGsObwTEb9yc2cyLlXVkFesgpoIMqWI02IRI72ppal4IzSOFAb8NvRodLFGS6GIgPwOu3ggnwaPJ2XATuwCYyA2xcPVMvmJ5V4yGAQMRYz+IfzdGLKseQTmbC9J9nohQripjggyP1CJu/mRmKM5delgf9+IDALx+xH+SG9tDrf/oMTssTStnHviUzhMzDVKvUsAK80rWB9/Dv9xNo1hjF+U+I6sArFs1uwnQO2G2uHQcw9QlY6guj5jSH/8Tf+qlL33s8uKheelhM1wVy8Ai+TyDiYVP8gTUylz2tj1iIfxqoljW5wcPtFlYEeNzyS5rWnJacNjVAzDJaZB/gP0Zc7ftxQ4zyDQST937hpHOuCIaxKyYIKpfw+HQekin/gRzhW+Y+QFPeB4QhReexqGNT7+2jtDYwXPTPWHf+7q1B5wtVG2sz9k1zPUBCABlK3Zh1MeWBQJPh/Ax6zD1c0DmWW9lmnGXPnuSaVRV3/dF1yoKcioVxoh9cB1xnfiNZAhat7pbv/reD/yJP/L7Lx5+zuk8ACtdUwLP0AgEaLIZhWfRH6MWAXZrwIRk5jptNXFRFFXJiAOOajwPCzkgVtg2LZa5xQAjkMs0sfBIzQz/GI8NHUAvH8aauQJ2iDD9nEti1u0yV2mZGBHFVU3eIm4mZUz4YyGc6QD0CzMCM6oK/7UrRUZvcSdWOhBHjGVIxRzMxRPIjoXciLgWLvgolowLClqiMLOWkvE3Wqv1OGaR1dAsk055uRU2eXV0RaI1BuvYXZXgFS8th0c8JMHMGRghkZCyaiuRwpSWiRn1RsQEZFAQGQiisDVEnECiVoDwav4HErpBxIfogTNcSRzBLFx7kdwgLTiYWYYeA7xxCRRhKOJbAp18F5lYimfAeDGiACJy2KHn7CKrjBwem9+xMtBtRUo3S9lyOttDvYjjwZKYqQjL/w3MUhULPUQGKEWwEZf5MgFijk0SaQ70A90x5oEqNjZiKXXbSBPtBUAZOcbjXB0ld7K44ZZswByJKSkTQMwSfWFO+pf2oGUh1Fi38TB+zBEN4noQby7KBwXn1LiISkr5OqaFTDBjdAW1djWNDwKgiScred6xS09ahUUEBiEGVsUwjt2hse8VI8BiJE3ArPrRWMzXDATuU0GDvEe+g7IlbKgDKOYO0DLCq6YOqWYUkmY3QiIWT5WWu3M/K5tmdvJpROzJSJJUxQ5bjU6CfbgUDBExpXet0VUHZBEXDUwnjM54X9yl6EDFJGTI5cI4kge4GIhxa1zmmSqRmWhqTBoXLaSMhiXSsHQ4D1Ur5pmqoTlTQK/GDHBk/qAxsJAUeux7jIBxLKvnlTjOm8OqSPmGkQ9h6NzI7F2/jmsV5hjSLD7FHMAG2zOwyDIFTAprMHzPA6okZVHe0hmJFHiup6EpWBc2HYXmS7I31+NhBgwa8mllwbTDGcDsZaM4CkrEFBCW6ZGbZvtYDuQaXJHhkCHAmjHbqemODOqv/5W/+oLnPDeJJ/7pn/uS1j7+pq6rd777A3/uzd+Qld3p/jN5V5NvFuVRNcIeITWupAWRZw7YCYF4nANowaTdiSaIOjHpIqndjVc6YIzGzlcbvLE3DcOlYP0cj0SOuEJskeNSjkhj4yubdE0MJV23LB4VrV+pOmZEeEaOG/ERsYN4y73ru8db3Zt+x5d9zZ/8k5/5zAfe9gtv/cD7n3jq/icf7p634wo4xfWC68RFbttn+vG6LY/V4Yi5X9zumqOPJf7wB5/41be/4zNPPvXFb/qiH/pHf/9P/KlvOR6ae6e76zjkfLOYk5VkHtsgu8vjeSjYnGesMF+SCrfbgkyuv1msKgobtQClqi5xOKCU+2L66EbytMYmaBQ3wxsBYWZPZsI1DTE4DEKOa28rkrSshonAWCyyIn19BkfBBIFTy51aYiaCcUExQ4BAkMpU2MT+rK4S33ElEloub/kCQZpfaG96qD6OUrBvK89yXTThGnQ0TNeS7V5Ef9hVGCc3M+RwrUgeDEY3eTg2SfLvhlI8FGPF9O1QZgizS+gWvKz1E3nlYxHsyIIMJYYujFp0Rwz2N8JBddmqWKYJofEtru/VYJKe0+fjwwxSmLtp0mzgIV5JLBHyZORl/jFkw0f4ML97NEHjuYTkghpjRtQRQjEzhGUXUhwIEtS5XHOWSQEJLmSrEANnpIUIBibBAPRLZS74S6v5unBvRcANAlynqeqAJIV6Gck0BePFNgEYNxhmSwISd+hiLrhlM6CLcMqXe3IRZoT8YfXyaZ+DabZukdQIxeg9GoUpi0NZvvB62XBFAgdKVebgxkBYgYjph4QBRIc7SdU0AWhpb6kWgZgIELm5OUaHzH0eyNCHIh4rE1cBQU4GBizUCKouG8EEufnMK2ZvYEI7U5hJriGYJMYrSMLMySTRl4DuuVGyFO6OAhEmVKgpwoT8AVSfD2XFhTQFS0VRUEdMq+QDS1m5a0zLJ/xjPCW0TZlXpYJiqFiZHuRypgXOsHqOHpdh5CSEpIdNXqNMRC9h0PSySOSwEncG6Y+4BlwDhxRX4dcjEAnp0qORdrKNYWIe3A7fO5BhguRpRdiZLS0VViQ1aT6AXpiQm/siiGGcgjg/g8bcZZwnNVrlAdYR4V3ClpUNDmhupUVYGkEGJuzixyGDaUxpeqyX6wCqFvuMX5eLVbE861ojxDSNwbVbGF+deI4losEoojxtNgR3d+668H0iWEzVfOiVFYRfP8QON+Hlrq7SvCY6At4KO4KwZ/YTejQ2mUy0ECwFSePUtipAiKW3aGxPh80DqmygFtAQsetgiFGwwbXMHWHIWAVjEn+4ASlJ47lgzF6Mijl0gv8jnRWhzHvFhwt7lCD2uDT2guZCmHEM+4lgj3OkwqCLeFxgh0YWfkH4Plph0PvMe6JgsdcUjoK9cHd5K695UoR5pf4HUuK1YgheHQESReGh8EAswS23NmjwnwfSc6MIwK6ecTWcHxDANZA3l5MR8e9sDdhkGjLm4qVLfdhKnhTz7ongftwWevTpJkpGLUnX7XEj5qtxitNqXALPRNxdAQlByCC/8YCJa7oWLVbEa+0OhEYi5EH4l6IGJJm/4A8+SxfnwcV4G/zRU2S8noGAMzoYb08+R1IM2pnWQXugKWjBH1a7KxGgLDGsHqQtM0GzRECgcrW2Ecv0cmUoAYCGmAxksoBFZiRt06hwGrzMA2GNPO63yBEYGXpsOURZjFxViVmoArUmpMz8ZvGEXACjyEwq3BRck2l63rkba/ZtKvJmCSQF0Yx1eesGVu2MeHZo5d/+rd+IAvbNWr7CsjJKfNd0kG9ssELIXKGAOvpKVAZWEbWhBISr/z+TQxX83xjHDBgiYZEXmeSMHaFBEEcMcXU6txUBUJBMkZxata7h8dwRTylyMmWGgAvhnAQgvojAec+LcvnEY0E0ZD4Cf5I/cK+MuIKYrUMR3308Qd60hxstGTXxEizP9BjR53aFiJzgi0eExhoQmEsyj6Aya4RyXm0QybgIqvc7ACMYTMjlawMDEiAQ84bZlsmr+RuXILK5em+ktwCG3nzRTAbjsNFr2QPTrsoKqGVszIK5YTFSQISGnZg4qnI+oDjtCbf2zxVMcqClu8ltFTfHEp78Oh9fVowItVhrYzBYma4h3tsNpOrQCPrK3PCOZLgtXodr7TPaQNT4EfPxHRmr3n4efEwDvifPN5XyaBTRxFpAmfiMFZeG8M3c7K6YfaAjlIrhhj4Pl/XD/+gf/sA//2c//KrPe+0wnkgvECf+gaZkhGV11Q/zMvis8yzrT+e6OcIRzqerJU1aS/EyQIgRPAsEFVg8if282DaV9WHAlsIyVGWLm+NLyITM0DMKDCt6TZiDmRIcad1vXd6+kQwwHXoffwad1Y5gm5WrGe7gHSYEcWh9WC4StRmCiwwTugDr4Q1N2eAPAOs09syjbY/TPEGWsSEk11TtsEzHxlMakSW+Y/VwGqWgVTxHifhfZqczFohSxDZbAEQpoMqVSRt5YNigeTLZr14ePGYxKT76vo9//mtf8fLXvX44faouGumHroyCzY6tNNm6qe1NpwDyoFQNb9mao6dp6jnAkCRYRogHtVVlrbAo9RyXqgoLl/zQNpHCRnQ3+xWe4dIYJfYgkmmKUNukqj0QlCtjNrBSZALUYLzCjbYnpylr5md3Oi9LOqUqLprB1LmwHHpdfBYgFkzoDTNjZBDmnZ5YLNeHN6gDQVaCJGXGVkEgIJIYtKSkNNC12rQr3Vz7W0kvQEbugtZk2oYEBAPHQbc5ypEJ4jVcT7f14C2UEY3ehMG9n9qdNyF+TdsYMdhFReRmnMbR4KSCsx9hUERXgzA3YHoqBRH6/OOyqsQdoC4yQnQODGNvfAAvximN5QA5NwdynKUYQhDBNvh3JQcTazBtwox7ZcBAaEAB5TUwMz/GD3PiQ9I12KPlNMyJ4JqS+nu4negFXJN4AV4m8Bn3Q7ZYH9c0wGwr1Faf2TfPDcE8RBNEZV7HIJgZ4y/LVlcSjwiKqoY/EWQMB1yTd6CthEzEJDvXHhwkrstFMHAXYBWjXwJBLPBYmeHiTD5mPZukR76LOqBV3D4lKYJtMAOUELu90KZ1dxWq4Phg7JomZ7BOAWMr63HEcQgyZteTh5fnfpEB2N5JhuK3YDCm68I3SRsv2UtTNjVcGc5q36RPzok8ng8pDsAvqV0/iXuZwWQsiqvEchLvYYWIAbqJsg2ZxCOmlOE1uBhcHzPgJnIFfMb8ELOJrdLMXzAwxcIRMH7MkLtqw67KEbn5q4JGgdXxL+xMvWnWOJ7nEySEycJgW2ykQ7FQZiFQ5pmlN015VopjKlKkaNut5toFAQ9CHAuhkrUsGYcRUkE05JrOw3URq4Q3wYRMAVnY+8ZvhhJtEx/EhgIhm1AZAxlphkkaECzHMxbyOkNlmiqXO/M3N4j1TbMBmC4fADEVE+QWquYuAKJk29XodTDfwAusxhN3AQ44wzJPfBmHmoZ+T44IJycukOgcLn7g+76vqJrussnDWjW30q2YlrPPC0mzj33o/f/lb//tz3/Jy6+vnzm2ZJ4QKXInj3Bh3mEJlXmOPo1NoRQ7p1wZY2JxGnkx9r3FctfqDf/EnLhyYDeuAQvtATCupaIk8QQjwcWAehEENEK++LIrfUhoJ0Idbs6wdBER+ZgiYyTxLMm9BY1jLOY9CEOTtds+np++e9kdf9fv/r3f+A3f9jV/7A/+0i/94ocf/9TzXvBCZnGsigDftie3JLe+dechDKWp8yc+9eH3f+Sj7/y5tz3+wQ+/4hUv/dY/9ebv/0d/78t/31c/+ujDw4Mnx/MVegLzds/dTD2iT7iJ1HlZW7cT6t2rC+Cm7jBFVDSvU5WSeXnw76YpeQ4K9o3hYPPwgsiC+CIeM+srmiUZiB34ch1hyQIrTsoc8V/CBpfmlYiCwq96wIcQc0yfcCgNUd5iIOKKCFCMElDRl0GPP0QGjIsLweWwClzDMIC326kUa1B+gosoWWKIvqQNxpRGrmlnOu/NiQtyRU0oCbKe2SozPgf6YQ3jOKFNn0lnWxBz0X8YnkOwzoKHMVn/mCcLiCBQOUyD8MWNvRTzSCpXMHBPxrjAw0177GoEWjFu6aPZu4W1HayPnBSleKRojFjIwqeUuMKqAO2b4hNM2cPaAOjNNbyZ3JlwGEKNBTF46IgBPcncvmk9g4FE8n7zOFmLsRbBC8MYgyCCg0pIJq6Hi9LIDhc1LEPf0WlcZjbRIKKSHeMEYXHjsNkysuYf97YAJdiDu4i4uhIi347hXY+Y+Xd2J0GOaYwSdSaLTzFx+0lirj5b9YDUW54QCfnZyG3/KpeXuwJcTAUVmOeC9QRELRdbM/FDLFItoisf4btadBIsX+LivOGJUdMyudbkK/lodUBhwkwwbytZaNFC/FjF9YAQRjAWRgEPVhuOiUliiDc5jk0CwBm3QYlIDOFB4LVGQ5sLElwOZEYyzMGvwmhuJCxaIi1HBU1tGtDLrzRl7bFl8ljMyoIFysD/6uYAj0JNRtV5apsuI1G3VUfXII0hOnBdg5lAabBnGMZRgRfZ8ZLDMDvFxXUKARmxqL8sh8f1/YBTRpuS1opWeR4mD/XHMZJ1KStLwAI6swICuTu3jK1AsGcIP2+ZaMD35sANDYfzPMpb0DXOupWoDVq3F2deIL2ekxoWmbvlylo0HHXPO/gdPHnUQkPcFegTZQCUyfomZhqCJ6WGZCPBg9uhZGjHlCwmngRCrCVyQu6IZC4sjsdzJ20vHbumQnEWJkSkijnC0yZETyQ0T9w8NWlZQAqEhRBBIUylkuZ5nAXOAMt16WJSRxa/JKXAiLii/9rcQdwrF0ZKDNmXcRyAeoalyZNlmQ/aZq22GIbQgZgQnIkbduGmBJ/N1rdtJwTWAAFT0jxdLeBzKph/RDzXbGxLv6kgi3OoB33xJnaClHC98/nEp0GJWHDNcBk55ZYEMIgQD/5VJt0FPEHXjIRflo3rgzV71ZAOE/Fnd8ZhznwTEZNZ4HL71pR2Zmi4mJSyB2cgFNFHVU2axZ7xFFUxSQwTBuL2N9fpGL/5pnLBLnxbz7pxYOMQZi1348tcHzvjd1DIz1hliuJSLNzZN2GhziLPQYoMdVmoZP5gqZutMT7hFsZolRY/VblYnbsluIpOwxeAtIqpeOgkAFrBo5yjNVxuhp4QOeQwzYJdrhA8xg9N0OkQfEaSma7AhTQobg62rz/27BCpYjxCQGYIODCi0CJ8DVHDNW/SfLdiMj2CbIRfwoQNCUXLdCLn8zX+QQYpNObX5W1ioXxRHvgAH4ZI5N/xbd+M/AMuEy+ECBg8VoLBlTUGwIvGa2SLNbsDy1qL09OMbbXNYXhxnZR5wzsJvUDfjgniJQAblkquh5JxG4SjzURxK3WHZZmV6UHWQTRTMxcM5PRIE8dEKDivDMpYyOS4RjLJTQvQmVwTcyWkeEVX7oRbfEubzhv5QUa08BwQlEl4kVLJNvVzwnk81SkDnjQNMVfAw29cPeDTklGMGzWlZVWLjUSNxXnHTKM8n86MnG8ANPAQXmfWZmjLCmc9NAdMx7zaltp8hslB62P+yT3Q1gjjybLGZwkLh17I4JF5GoR27N94Xum5PzN/E34mH6u8CxOMNP5hOmQHpsm6vI0zDBzj0QmYPjRAGCrMsMVybsKPuIHuCpKtW8DxuA6vMC71W+Y4npfG29wcYISFmqAOsA5EYuwEeHxg3kR8yQQc4iZ7xfFcAMGgsqpBTUkayrTZjunt7HD409/wNSHJXvS8F4xLvxDCAfF+AqRL7HNJmmPT2uXkbUiYHtx92qMcfD4LZmDiBx0cfZYEJp0UrUCDPRybY+RtGBak0ZxEjPaw96rs2jCuEKa6dhZM0FUaa3bZ1b2nEQ6mtQ124yjYJQBwkK6uOQjLMUHDqMDEpm4jamCOa1aBkkPbCNP4y3jzlEfzlERSAmwcujkeUgDpbCv3lGncIBWqnOdpHOquxYjWLDm0F/154FZK2gc3jPPonva2Lqd5iL209vOMw4DBtG1thTqkF93x7t0HFxf77/rd/+0aTrVUL9+IvYA7mtrJ8+eSK0yLmak16RSWUZILRZJr6w1SyBM4Kx5jIVa4dMYIE+YtbyCPNIExp9nsuLeIb+ABjtCNDMPH30KCLe1KFmQQhQzfwCIY2ypY2QSbLDoy/ujDTXEWt8YBelhORjwtoTJEI8wVze5FHS1UU3S9QBjA4zyYiOvgFaI7A4UcEIdQBmPmQwDm/0nTn8Drtl5lnejsu2+ttffpT845Ock5aYFAIBgCQbEpu4pXRQWvSoWrhSIKoQhpCAFNQVX9KLkiFI2IIp0FUiVaWBQCVqVMiYgBLo0IJDcBQgKEhJxm77W+b/Zz1v8/vtQ+yd5rfc2c7zvGM57xjLebxCioJ3mTPyi40NZKHwf4g7bUUGYFCrYMkVvUe5xKSTMWyQi2UNzzYRiM2+A+3MEFnKokbEeKz9CObvUlrBzYsbTxGLwCTDpmPFNdCB/jyuqZGwaVY1h4zoOoZ9KUIATphoeG4pN8B0KijdzYWLUNDvmQSRRA/GJ1DQ5N2ELI5Sc5FqZWxCyQg7aGztUWaDhynEvzDUW86bp0nx2DFczV/KKAg769NZ/hg35behMAEJrVKTRrKEFCyTSeeJF2j5N5SK3gmOl5gMN8ivZFy1lI7PuhcsTEzGVpbLZ21AK8uepz4B4axifa1k7LlwWGc8sYrdEORi7IA5/ICZ8InmbjMGFS+gun0ViyjxmfX4lvraYVsS6aQX3gohGzAzqM0h3LSOZk3LKcpjEEqudSkePPa30wIICi185W7cCmImCD/937EM1bncSeSfDZcBy9Ez+5ulsj4FxTCo2JLbt0FqPxBk4yzcEDBbLSPE66N3xiopGMrB/Az+x0i8MBpjPBoPznkoLETMS1yRo0L4YQI6GSlegIoQKFJxu1I95F09sMKS0qXufwSxgVWWZ+BkvqNAGxbD40l9rJwHKiycmPpiND2SCcTGgDD256BmGSr3G4tBskY9SCDEs2pJc7Jcjo1IitNG5ovWfr0VgaxFXka4eHTUez9nd1DIaCT32sKbbiDWV+3JA7QcAi0L0ktdxtMWYnoRf4Y4kVtWbM2IJCmc3nj0Tl6LgqYoBcXRkt9J7Co+WmqD8grIyob//42//Ne9/36/ff/2hb5uN8k3gKftavyb1t8+EPffih++/7tD/4h5Px2dAnNd+gx+SJdXdpLeYy8NUoMLNynMui+/u+J0hhTqLDOZgKyZSgAS4Oh+vhSI90uZo0mfoxFGp8GEaGKizyTBYqSHDkJLMDFjohTUbKtPMIgV4SWWVGTeWy+dkqFtMRiU5pQvqD6wMOp9MHM0qg+Xhx36OP3H//d33fP3nwOQ9tCk/0kMusUG39kuXt/vTN9Qfe/4F7u4vf/2mf+tV/643f+vXf+vlf9PpPftUrPePjzm8P/d2lWq/amrIUgKW1R4ODlksSIt2Gb0nB7o706YFV0vIWwslTkRToEjd/187O0PZ0gzE8sCq30JlUPi5No5OkeGiHXmahltC0vAo0BQBC2SlTZwKkescATa7g4DyF4JYlPw3mCDVKsaHnsx6oiZZ1lE2SRYwtfBLrhxqUj0xb4tSxJvEM3Bx08z/ojoLNzBHkRvCSKylF5RnfVVeigiR0oR4cw3dyYMAFYV2XeEtHINF0KbFG+Zzd3HmWe+MAA4QuE0FAnzvRdBu/wDnOcJikXCTuRAg/Al0JQNrH76Da4p8ocUDJjIyhURuW2RKsosSCEkrnk0UOaxE0Dp9JDNBYHmnfS/q/HMa23ASe5wxPoontS36fziqPuYkttMpRYuuqGLovGxIiKZkw1qt0ydG9RnJzjNvANwOi+QPNvASzrOPStK0HFDjMpVenyaFDCN8p3x38VB4WZl72XdMpXsCCQEOacncVVFH7dOCVIC9jLAmTcENuFialva4nJV5oiCbH0TCnPAScCmpxR/ylo0gkLgqAmk0j0BRJmuKceq73jDwUE24klUy8BeWfppkyG0I4U/Q4jbibN7izR4XL07YC+9dlyzecZSFaBRt34GUQ4YBbUTTcZBpOlpCKC6cBPYTR4/MqxBie8oaEgycoIVQSektBBAZqIKRy0OeIN9o/+WQPsu0My8IgDRECUYW0iEEka4si67KEshLv40mQzMWn4BjJvKz0UZJVp+HIpQbkIuhNlqpq4VFKFPfME8V0ImhQBQI/e5wQFf0IvFFZBhe524E4t/MTsPhcZGES57+wmAcg8llup1shOvOXyCOEcBLBZOznQAivgiVqChO0yQ47Izy27VBB5eT+FB1jKTZM/TqoPwgQBOzNOBJM44p6rGCcLV0IaIjKaabgsW12XWe+Tx5jByeQMuVwMjgKdXJuhqZSJYOofOx1BC8550MzE8/m4UcnuIDkOtfKDMOHRuNpA8ReYgbCix+dhJ0mzwZumgYrOUIHWnAISBETptGYUCLGhZiLVuQM8KVEVwZ4HKpSJEY9orQNFmh8fp/ZFQNadMiyKhxujPjH+lwnsbJzmIK3a0+LtzjhTlCNAY5rZvdoY3wb7NwWd6HQp3ZIaZP7A4WFu925uw2LtTOOI1QuGF89dQswkitpWhKRixX4GQKBlB24lM72za26Bpsfjr8hohhVMTVTohocMUMAHtBBXkGG8il4MTHJRYhDWuzuY1UHDMkNCW4rrnmsKnQpGZEM5xiRo+HnMTjoyX2+JBdwbLy4PguiSXwAlPPcOWaxsqMQALQg28kguT2bqZSpBMrKc2BpqeO2VCDKIJWZweDlYSR3/SHjRYKbPe0wdOMKaTfP2nokDZ92LJtiBKPCiVReI96HzbDUBAOktAf3KSjJ55gIORfdFI+Lx6piNJOLbMLfbqALeYTroGD7p6/xEBQHtSNh6J2w4VKw8zi7Nnd3MJ3e8iN9ITjohAxGPqdqhS6/8svegB8qimQsZ2IW9/IR0HTah5J7q33Ot/mUyCXjYwtlimWTx4sQ7nKXMYKCmem5gw2pI1X8TZntsy0BIMnKfWExbOSMjRYSThgn4gcj+Dz2eW4xFiQl1dJjE0rGrShIcGdgQu7YEyBOKABjWJKAgZ/EnJUed8OvExA6od21F7cXm7AhHKBCIw5BuTspSoeqdhd9gXWKFjIu5sb9+FVYmi951wF1ci3MR1RjfL3lYSVq1boukT6OZBFz1v/ci1a6eGeZprKuRo9uheasKgnEqGkdF+PKqF3AEzQor8gRLqXkjg76AHR9jImt22K1J6zqeI8LSXwdOojdNVyd69kwWJ+fUE15Noxz0zVIIsfVuDwOGiJHoeU9VYtmhnp1vhSe2su2BhOIWuErmwsaZJ8Q1hSIPsvjaQT0i5Y07iF4uDlxz5TVnSrINUq8j0Wq5frZ49U997z/6Q+86a1f9fEveTGfLGpEbbKM3I/aeLv3vgdhXjf7WBDaOwrL27dvD9N0Ud/KC5uxjkqCqqubrDhcXvbX1DNO3ZMaxmEAtK5Ld8ds1jUXC5msqS2CnapbsWHvsyo8J0+yINk4fUxpsdRF7fkdRQ00523l16efegb/Q2V8Cy53tZwH3EAH3UQ2W7fDZQfWVCrp0rbttPmMGL4MAfDzMA1tVgHiGgxDUD7hR4FUVY1nr6qofK4LlgEzRe38gIPn8p/0Rewen32WqHE9CDGcbW6SypOqKq7vTKXbg6rr9fjbH/jtz/+C18Fkp/HkZG1ek5mHySNOuYwLRGA8FBfsiBPbXDGZyUQ7vGKZtnVF6VCzqw1Rk3CDR+1syezgNBKDJI2r8aPrjUvHwtKMfEmsmjeIC1JVnkVYuwIIXxSbhQqcJNu77Rq4BDMCED40AzZNKvMnKJuWZIKdYVas6giT7o0iiEQr5TkRQaxhPF6nHZZzMeqEaBaKHmwu7RiheMeBbddtEftckOZ7NdfNUarGGdmOX9Bd4i+f9jXf0Qlgb7Q8JuSWCSWKn7g1JQrIqRr4eqF5p2kwIvCCqTYUpJGEyjEjchHCTXRAiOgNdboD5XCj/Ja5jpeI5WqEHVwKv1s9BHXQUaDrpFWVzv2Ma6Eb6cspQ1MazRU7xDVyMWYtXKTL7TWoM3IqDlQXAHI8Wu1AtUojx35Bp6+ezWG9g+2wKW5Fh+ghF6PC445xyHJEMlKKNG9ZpewmXeJqg5Gm8DaY4x+8kMHJju+bNuRz8YO/+YfP4yisV9c+0pH2CRJeVTqEKM1yx/fSYvRxVC3ehGDMQHgVJ8bwgzmRF90rcR7UWhzN5yUTxeaKcdiPLxKNWGBXdOojn21ZycMJNbLwIvzbsgWbBADAa6oOU9AVeNSprSKFFVEtpAyHbuvGTWTL2l14jji9IQGVaTFYQQPCGhtXNcHqkhBX+Nc1yQbIVIg3Yg8DOylPLQVA8R3JWg9p5jA14dbU8APtJE4Tqii4EVFC3jHQqDFOPT0kQYMio4WLksVJu/TEmQCDBDuoZyjJXJzsqT2IXgCDeUO6IMX2ZR9Jx7K//oVkMhpMEpriOaMxBUhT8QjmxBhQEZU80ooqZMp3MzVvOCQmjLFw4JRojO2OTuFwH+PdboG5+I/cZblDlCsvjCMYuOKbXFPUZcU8TBVK2JsXoACX4lqw54o3l/NaDIyeKAH5q4QIPRqPaYAhRqF24m5d09EGOJDm8R14mwtQt3DBaXbZtgFh2+nDSC2ZFst2kp/zy3t+5Zd/4Wd++mde9NzHP3znIwZusQ/DcdqmW+3V8Xj8yJ07r/1Ln5tlM0kwT7t9n6gJAAX9Br0yhnsGnF3nfS5Ie1XnaEo5in6kIAeXS/4gDUJXtElkdIWP0UHN5TwlFOeIXllCsOuh67g4/SWFQdJErqU7ZVIYXHXD/eARC0LX9oN6grEjAVg1AWeDcN7GLV/a7YAT+ummvLz3X37f9/2f//6nn//YfUijvC5O89ju6cy9BUrxyz/zC1/6JV/6TV//nZ/5pz/rhR/78uLQJcPTTz31W9Odyc3D3Gwk2NEM8RRbKjeXFZd0ALlAnyhkzQGgY6um6YTN6QzBD2MQfcQ8WpZkR0j3ZBMwKB0Sf7F09iwgMlSZK+TVH/TSekURAi0Z+RRLBmVYW6Phg2oeKJ69yXkYOIEbEh8eSjgQQTCA4MdkCgGoKWt5Bc2IPHJoWDEUEAMbJH3e4GMFQKOxJjBSIcTowhyHioieMq2NGowFgYNAWoAMQNDunniAQCIpIcPpMZLRJuGYWZnKF5C1hCipAb52zKutq6ah71Qd+0h+IcBJUp6HDQ9iMIJL1aqzuZ71IKUIpXrsN6GnPmSQfCUfg2ilpgsRUcMRwepqJy/AB/LVU/CUi+i+mI1w/k/uRkDYRDKnDO0fC1EHL6kE7HqdkiUCbyDahaUYzUEZ9Jv1tkyu8ekWRgrdGfyGeRyv3tbBBEprFFX43wU5AJQ4aYgR7mAy19e0mCvrykjWMoYDNYVdc/OCjdE7hN45x2JQtEhZ9dPU1u00HPEXkDOTyIYpeRPY00U3ihbl6YQQAj3KjygHHKzmQpHFEJAQhjo/zrIBA43in3xgeUyXZx9JRjhXtCQjp6B3JDu8AN8pxtBOwgUHcdm6bUy49IPMHpkfHsQ0jg1B1zjMEotcjcU8Tg4+99wQt7FvXds5vGOdIHGQVgAnysDFg1gn3WP+kmjB6u6YhUGwd/Cs0YUYo6fOlDt4ooepL5COXIDwcrMnJAUI85okzk1kKIcwqMUAXUbFDhBoEAgCYZizKjz5HlsbGFwHnWw5HaYlpznQjzyg+KN7utFUj8sQk2B/WkmoBJ8cDjmY7ygN4tSSJEcJS4QZRTEZSb1BVYplKACVjtPk0SXUOmU9e5ATBAS2YkACCl1XSglsieTYTvywTkfQeFzo4GVHsXVxcdl0t/IOsX/oLu/zmNGkmMfrcTulW7VOlF0+7W6b8oGKnDt76lpStBSMC06GPjM01zSXDbFqGoJfNRfVGJLYzIeVXPVDVQ2kIEf8y8vgH5dpmzgvVS8C1qQw+mQZXKvyRQITtShqOu0L9Fjve4qwMeVQiDs2+AkG5QKR+ZLWgWas6GgjacKZLVfVYYpGPQTTfDQilxBWKLQVlMLuuFTQEWlosD1114EyQ8lEA2U5/uSUfhNlCAIr2kYSQZPIxAQa94rRT7K8RJFCR9EZuqgiVX7A2iQn4tWr0U28hCv5kZY3Li2U2LEPfSdI4S5uTQpw7sdQs0BS9JoirAroIGGLBTxQcpi4FOFEzynbodwNDU+TC3xq/PqEn1nWJri4BQYhuDBFyJX0NJzUvplbsHEfSkrFidhzkAhrmV0wMn9FdqaRIhladsYaJPBOKJqQ7jERaFrHTuCGWjqUDXdzDHFqGpeM6DQfTUN5qLe1jZR2Hj3RPgpRwAzPuxtJYteDJH4SgaWdQ5ymCxKlNzHHUpIq3ZRKtJYmYTsa72YLekDgex8ETLApxEU37S43LbLhNOI1C3zKIh0Co0OpPsEAEGEE0uTk46SKaRwwvhHh0XugMs/f8mVvNAAUlBF9MAWCaFqB7jyvFZJGNRZ0IbahKnrKNe0CPQ2balKLOKodaZh8wosOA4UmtgjBUfgPxY8l+RZhzwu8JZ9kHgpV1oB4hZmAnvREm7RgyCmjQuM61F0U1HQ00vFJE7/DNFowJeadZ/Zlowlyo60+yAljUOGDOurYyoMhwQLXPN+Bl7Un9COEuKxLwCN1wNnk0jnW7UsLzsLgXq6NHanhK8tcgi0ehsL9qDUgzmkjh1UNVsFFObAPaHAhuBsSdDjUTb8uNHDTgXd0CbyPqEBuyCcO8rkCA3QHcWI5SWn2mbKu9sTqqLuhPzm/gyEiQ0CXqmPzBrWpmgyzjv3ELYPLXOGCuhwmo8vtBGQ1+mW3nOFRxSI1iGEjJhnHwcRGy3HshgV8WIZpw42Ca2nHHTuW2SjhVgzIl0jJORbj3lQ3eNblXJBo7mEv9a2Hv+Vr/4d3/Pi//dgnX4J/htlVAVVbaVDauaz9UYLn+sNpoLwB8RYMrqFQlKRpleQzHpihinHOqmQ4ntSPyHnlRb5ijfOUOxagKhh6IxyqoITj14WCsJymCQYCfG1dz+voLkec1tBWCkIkb+UGrjLr2su2Pdy9fko1D9mT9ad1tJ7Zp2Hw+ak7yXohcUKG4zi2cO2hw9H1AVkwUQ/N+9xVDTRxfToibsqsbLsWL1Dp4R4qZNpQA2Pc7FT31jbV5eEKCKHjCH+Cszu0fLjIG0XVsvAKqa2oayR6v4x1trzrF37tzV/+FWaZUezjbiKTW0CguInkRNAgV2En6J+84fM/YsukgUhAuysk6haiOU06nAgg0QFuJzZ++DrXwTypQAo6JTumLoQmudhOqAwnkl2QkE5WAzv0lFFH4gi8K1WJWRSY4k+oR55R9qmty7QaVwUKECVABE/MuGIQSyLcJzqdK4Aj+L8ol6rBlOvysBO2E3irW6i2jeg3BwcbqFG5lysQFfJqa0+0jeIVk9MhalfEGw1bfYo8CkMSxwoEfxK1N/FCO7kWpdo4LW4/gUfWGYL2pjQNI5IycBgwzBNPEVbc8odwVcPSEDrHp+FMOAfU0A6H22yJ7fQwMvcEzfuE6TAppYW7wUEFyYjrOxrtWIOxzI1kKjd+uggII5C/DXlncRS7xCsfVaqi6DMfeIk3h2E03zi34AYHrMdbNppupjsw5jWTKn7RcPA4mgBr8VmfZoSyiGEoicojB2AjS0mN6gyfV8MINi/4hreTYXKoRWNaEdEUpKT3ssP4nWrQAUrndOAg5TJNgRQRr8Qs1so8BZmrU8GVHXLNWQl5xmkVb4nOcHCEfNlQaWJRrmlhhiVwutPUkAoexpNkYKTSR4WatTcW4W8+DLi5HF8ApQ6R7lnd1GZtUAFCS7On642gzem81F9lQ3/hb9orJbp4h46opNBVoM+xXRe7IbSsOmwt3EdxwtXorQnN2mxYelKYk6SO8FHzokW3kiSiTSwvl2mjysbBFCFgCUgB8Q6VHG4ielw4sCBeB0IO1ifDJmvWdOpb7G9haeqAVg0cnOquDV6kEzCBJ7PgygRk9TeQHm1ND203Tb2JJJKJhR80L6mYeUkCLqTnTYczHATijbbrDHnH/Reinwx3/jJyIOy713nVzyNK1D3dJOJ15lZOS/hkf1CDcp7B9O66Sh+mvg6e4UryUSTxZ/PcynCfSzlP15Mzr5Z/6G/YY6rz1o0C7ifiZa1ErHruOxhoWvqdVQ2Spz3cSubjd3z/9z748ANcB7anA/MwH8oDKba+3f6Hn/rpN7z+DU3bnG5u9nTa3eWUeXib58VOIH1cpzJreB0/Os2yy2riUwM5nUMYkkdUbU5jAXDn35x3QGSoqYgsDA9SDC2BWiQUS0Pv2gfuQlGK6Qgyi0K5hws7g56VPlyJm1SFiQhSxtRL5iGKyEK300PkZdlWLSw4pX3XXFX14b//H76RJHnv7XuT/CL1lFSL8XUYy7wFPB/64G99+z/6lrpo+zsf7Pun8zt3hmzq2jaHQ2doHBJOTvt2SA9Tjg2KeU2qpibkfDQgjrNQJp/kPicSX7rwO6gtWTxNA5SnWZUWCH0yNXxHcUghA5jEFMGqiILgM0QChT0s2k9HqCx1wUNgjMrK6st9Z8pHJEBNWeKPsIrDBvA2SUrcxDrn0ocSADEikgsTm0g0yJIPIK5ErHRVwISY1GlI92ukShSnuMCLCk++9swsLmEWg3whTtiai0N06D9iUY70wGB+QinRY8MC2ndnsQSWQxb8C0HAOFCLsUCz8X6yDxYnLipUazrhJXVyWZO5kjafUD9EEgyt/zGm597iLOpx7lU3lWWbh/uepypRBJCerKsqNqOR7baqbrraM3eUplEbmTDgN6IsqHMee4AroUQ5xK1iiIWCf6VgmvrR/ey0gfTKFVBKYjrxLHI+zR2RiauUYl06zNx5jqUNLumQvOVM0Er7lcnUtnCbUtbsTmlKyyn3IrkX2zzVLd2hjWs0zTF+Kn85gfCI5EjbV0l+wzht19BFudHemk5hYsJBnnKiGoFGXJEOKrOUy18lTZd4uHSZ3/meaWIc+ng9w5HrdCIn0iuLMqthKpUUPRzpz4lkYGAS9Lz82jrWzT49Sbpx9FZYqaF0n2umSEAigGDwREW+SH7MKEodJTHsTVih002JsH5SUmX4BQKdBOhEr9SKBCM0EhjKcRDaBieUxTRPwMAVNHAfJAC1uiwI8yiNLPitpfGkU6qWD6QHh6QwjsfcEgPkJkKI4PGkPH7XYQ5wASRaR1eIYHtNiUjt7XFm+/l53lIZrIeQctoU1nEkRXkzw7QjnEAZgagmp2KuurByXvbFyQl8Se5JC4BsvY9M8iS1EXygDEWtAZT1nlMD/emo2WejzRWKqSv5MleYNhLI5gKiurg43NPc81B1eLC9eKDrDmVzmEeqm3FwWK0GDdlOhrwqL+5tDw8Q24dbh8PFg8d+XIu1dVRySobZOQpijUwUuwpK2plU9LqrKAekC9fVWOS5blIRuZODCvzV99QFdN+YkgOQDyW1eizm3HeSl+UwQpteIAMAQU2u8w83U0Q44uwgOFDlS+p7PpRmwzIiIKy3ztG678fB0Teuhv6woq7UVGYHq6UJNGJqB338vroI7IJS/pnHqW4aku+MwifOHUom6ZJEqE9bb4A+iylV6dTxYQ836E8jfXY54QZqsplAoG+AD46HIdCFmWcDT9Q/JvR8d2Allq8behkloaOrcbT8+RBGumhvInkRp/J5MBQt5DcaDUlGPLjSAoD3p56bqFgUWhTvJG8PXdjkKVeYq/3sj4fPAm64wUDFS/JfMnoQIxjFtqTSKriBezmA6+7vuD5g41sKEi6Cl7mW8cv/CVLCwgPX8Bp3wewEO83HSoqJOR51paJWzBvCSeYhHghC/UhUxcYXXIex7MaOd+go0ov7ORKNKx2CUBmjsugNbxOcdVnFY3Bc6g4UKmzvCDjZ0zF1pBot4fpUGyg6OiqNOwHvJOsUq3Mxnp7Ara5dsDNGL+RijoIQTCX0YbUhPgGAXstWvILhpjkD+WmJkKOFyzinN0//FvSO7RzE1/NeWiIHFhXpZ5DvuJ4HJtl5qNO3g5BkYVpL8/yeYU93XRicVGs6ZZ5Q73Agzl8cbXX7SbCusEY8w3sYl1vRQziC1KjQAZR17lktGHQlH1eoHui/jGFIT5ZwVzyVqrgjPcywHtmp8KE2UiRaP3FuU0omlup8H7mS9S35KAILd7tAFKt6S3gw3dvGE+y5EUBsfTBWQMAFyR6XhM3PQ/h8UW2HBKRHs4cW03nsz1sKtxkzGyBwA8Hk7BT1mOqGCgB15RkrJjmu7joLf6D7uXIV3eCDBk21xE+BAPL0IGtGejG5Ds1nBcTQm6LfEhE2L7Ed98rLhp4jz8QhhFm7TxspIPNqarMqisTQc7C2Qo7MwwhRmUBw+bZDpm1bW5WBiQmQ8T3yhPwCgZeZBTYsSe6Z1r6uutkBFwfKRziWDuIyokrRTN0WEzpyCWlvP/bz7dsPJXX7gscfOdzz4GPPe25PVXocrlwhmThDTbOzdgEt41ZfdOPNDYVwU1d3jncJ2rJppmGc16nrLqF58Fo4i09jLH6G00iqIzAso8pkuDkdLi6NoXSjcmvqC/JPVZRP371z2XTzPuNZaqfYq752ZBFXt0kECA2HALMSO+AAMsTAFffRGaMq24eFCLI0NFu0m4OnjpwABgyK/eZ+qLrqNEyHpmkP1Z1nT8CHxJAbPr15EhrUVi7WPY7jxeFwZo2hH5d0bcpygMHJuBLqflG24I1yZVuHaZgr0OiWJfKla9nqtT7cav/Xf/lD7/31X3nB81/6zIc+UKYbigqJTCP3OT0l/VVxqRxdUxIkvnGgwTUMTkoAMOxJPrfy9FkeedUcKP8QK65KIsfD2hgT2FCG4leCwNVwqqV+WeU4Mw9EXUyDD6q+xGU9dZqFs0MQ9AHYuJ4dQjGAkdG7K163oq3QHFKcl9xyDwDIIWsuzpVKB8X5FBxJSFqpWjelRBWtcPIBXq6bdp5u+E11sqAOoGd5DBeQDOqmnKadBMeH6eYwzFlloRKMTGCgz8luJjZ6BwnUPlQOiH60QrHU4G6pJ3HwATrIJ11ZpWZQJ0LTBJ2nMLl8zGqT+GqqysUdkpqzc7hpGcesqj0rakerVci0acZxVuewDd/WtoYXMnTRy562QHk0o8zVtbGvChNASrAKfrQeiNl+mAMZDS3hvpBuDsFsq0skaCRGCc1IEqab7gS0tbH8hOtikdF5vM1jgR3FXlAxIISv9oOb8JG/tAuyWGfqXus6+JHMShyD5HnztDVUIASCxfrY7Q+AqbacyyjgKKIYX+TTLk8SS1zA/EOKUulib3qP+bm1YCDJkF0cF+GllAJv9hBE7L9tbiXMktNsSYrwdRyCjlCCxNgblEte92o0jdrZJQGqWUcruQPAm5YESKDYZnIRBnBOtUqq03zygQ7uz8KTpaPwQEt+pDEeGVY7SkgfaYPxqidIlz771ifxkbxoB8Q9Tae2PEBidV6SaVQy1EFmY5OPGWx1zkAHuW4deb1SSWA0aEfmz8lES3eowCcRwHcck0th0RIjcwNUxdC77wxmJBwXSqDWrf7EE2zMbUauT/fpr9DVxc6NuYKpw+Q0RCM6UokMdU1qi6whNSk1KWsjD8auTEqm8TRlMe98Ovath+AguBEllYsESLVkulCNMAMFHKK/yOp1m9Aw4G3JN7QL8VtCLBCUUiAnDCuqAl708ELc46FeCijrEJCQUM5gnLmfDrcupmEgVukkFD06j+0mWa7jppnN1YU+tc56xaUXGoTOqN7Ig6QsdHyTVJtL5/g0UhdRo1sH0EdSRCD0d4arh59788zTDz7x/M941adlPjHKxxLz1ojOS9L6qviRf/lv/td//s//8P/rj51+5/0QEfQBoyO/u6y8GShJ9vtuXZy4JubYk2ka67KzgMqJejemQSsF9QPpAyBaG1gV4G0yP53GPQYslHKa6wsqEQwMH1oOKWaJUhyxx5kyUZCRyOAFfEdC5/owBhE+OWsF3aG2UVCXyTLgEurEaTpWazZSenb5eBquHnh4vhmeePzlL3zZ8y+rehnW6rZPt0QwQU23b93zrvf8Ktj+yZ/+j6enf32lYMo9f33ak+JEpWFNTU2Eq07L1lG2OBHgqOua4PRWrl17khsMQcvxCjxwHrwVaZjeooMO+3gEeLEuG/JAS46gZxP93NrmYGAQ7HSQm7oZ0/JpuOnbQ7cms9HkfDb6JqdhYBUdUsGuMW4GgLAuMoosto6rhbMFtMOdG7hYrI5cgCrxIBBJOWnR+KwxrwkuS1etggqiQ0EvV2BsWNR1l9leUJM4YyGLr+5XSdNhJjHRnIgyGk5dVziHT4wjdHANIgIsygO1M9h118mflilcB8y6gKu/QdH5ZC5SMNeuq/Z4OlZKpdDmhCsfrvLj3Zv2sqVezNKau8AmyA8uRQlHzFex3EPb9VPR1nfvHg9XrRXMRlJwJLi76jzn3kGZqSwy58xlODBm+qbg5A9xSv9J2xhYf6kIUS/OuVAUjn1ferr/ea0f5I/YJtGF0CXPuNzNARSM7hC6DwOFNzKLQfcdENyKuLScp6PrZ/kEsWz4Y3sks1mNBJSP1Le1uzBI36p+kvyIYdeuPgyjWYxGL4pMvGexQtYj4gk8JcRiruRF418zIyCQgcgLR5fwzQQ7Rc3Em3zVhGOicbSNe5kvYM9YhRFlCyFMvTQLI/cuiSQNEjm4buuh75Eb6kPuH5WJ8neZL9oL4laFHpNYmAJXujMTds0x6qKMMfTzdRpLMO/01xKzcGdNHSWJQyCwFb+4fhBgkJGw9OgjyaVQ7AeAkC4Qu+JFwUORj9Z1mWTdtqpxFarrd0iIsrtDrI4NjuOAGUGgPYnhZJtUbLwL3kyW2Vb6QENsjCaRwDXaStot6CL5DK2HdADkhIz44zs+oZzkRTpxfGc69vQBgDlE6x40XGBNfROPSPNsuKxEZHooI7SMtWMKxNEL0IaZPO0xnfoj3Ih1iQGPf6ZiN6fkDnFbCE9FfVm1l1QZEOSYzL/xq7/yf/yrH3n3r7/nnT/7M7/x3t+6Mw51k1Ls7Kdj0dVtWd73yPMfefDy0z/xEx/92I9/zav/yP1PPFqh3l1msNw89REqcdKaw5lJhreqPTn1C5hP5iHz0EOiy6QaqZwgqsmDuNPqHkdhdkccqJIGj/jJz0dkuAEFZ9KrPC/74w3qKDNXgj4H/qPYNApQ2oaQit+nQOBcZBVv9NNw0V2YqiEsUb0iwjE7ZQJhiPqOfRzOQzRVc64jnMSLo05dP0uc0pEsBwOncSJMyMvYjRyKa3GHmjPOWFC2IFywsvyHwfGB+dIRVlu3XrUHDEnDqRDtkGxbOmBHA+genUmlmqpuSDTm5qwGW1AVigXI0Ttp0wn7CdBJ8QFFrAoAHUZxTxZdy4/9tTPcWIa7972oweIgInddm8tnJSWykLuWHPohPM2p6ItZfUJHEkfKZ5UD0OROEiEwxfQuheMCaEwY28lsn4eLgoZioAvYGEqvfd81J+AWzVM29Toqd6kAXKmKvGwgO4e5r+/e6DVHBT1sga/IBnQWTyELR6TidmgPGLfOip7CQ4VLvi1cnzsotghaE4qZPowEqimTZWGieOxP88VFl1nVE6OOp1PPug8HKJL/MCP5lZ8c79s8ZSzmuSUqrw/u3PgM+/E7reUm7o0lOVEpmPTc2gK9c1suJkb1YXIcB7yg7wnEBPZob/o7+Zvf9CXt/7MwR8WeOHMDn2Ajx2vhfBK4Odg/WxbSRZUksfMCPzpsiSKFrfgswkGmc/p698EIfHvBr+etg2D//CXaQWwINeAIIEi0uc/fJU6wMZJILzmqZfJxgAdhWqTD6nlycBntIe/EsCmOwBBKbGofqdVMAkpdhOncqIUk97fes0uINnxqnqPFO6UaF0GKufASYRPwkQW2iZvTYnyWczv3RHhAQFwdmqAnOI4P67EiHlEP1pXsoBOhRrCSV4h/zKoadmaAT/OrBUf0kvf4B2PAuFge5YQ9IWuDwjKOSMAGXNnTefkqVgQpEVQuJxMiICuxLqW5gI9m3wwxjuPeLoeuaeN5QIb28jUtnWeRZogU6j2DFmBuPiJRxYdConlUu9hEuopcFyNhA9cEYTGcCfFwe1pPZ4w+8pl4KHP0srNyJKG1N62p/dH0a3vr4f/r7T/4Td/8XZ/ye165TEfaidpL2gpNOx7HNKEWOrksifISu4+Lh4kYurr1sr08Hq/Rrzd379DApj1c371uPPh2pwqHvUAG7SNkRW6a3Lp1dbe/K9z2Eh1/Gk8V8jn1GCBwQkK9aA/07HDo7t490ffbh6s713dqhAk0en3T90Ndnbf1uZkFC1BREMiAGYtAE/o0S6+Pd51n3j0DrG0azbv73AcMNwwjiaHx6BNQxhcIGLdqDzeni4tLKNxp8z27ubmDrZqKbFkOJ4yQFU2Jzgb1ZW243jz77L7iKdoNonyCe55OlQPkVZWuv/7+Dz3v4Qc++dW/bx+OCcq3xK0zCRd4QahwLmkmhrrcsEqJB7/Mgw9xMJRjpABmdSUXyU+hpZCiqeSmYR7pvoojwRd75YFFVNh4xvKcYpJoAiiAjwKSoFajJFsPjXJtF2hA1qOPYgh0CVNJW72HRB9duwe+QT/ywBhGOnMvgGdtSjREQoDxPdRcrIO3rKkxdTL00Bmgc0yEdGgMKjQdXrFPiAy87gG07oNdPccGfeOuLs/n4oM0T+xiWxdsE5VKGPri7hfrgZHeokCwbvAKn4Y4QL/r7pMVs+MFeAXTEIyYs3YuwX5gCrsouVGbJs6x2AtEuOtucIK0Q5Kj7h1nEz1XDl6GSWMT0+oqwjTFxVILdoRoCFqaqpyl1iXjOrJD+7mCayYW6Z5wAP9oBriR70kmjgTgW7pONTG1ZY1niRSu6QpE4JlbIZMwBhJkpFIa4Tgc95LcTCjID1vhuqZi3seuoeLVKfxHXQKfOkfm3lvuEoN8EIhFb9CRw9k0k1KeN2iF5aJ9yFx5j7jHTK7gy9a86QJQcRyjSiXOWaC16t3VBdUuu7YhKFS3osQQ3OwG4YVoxdQwpwVd5g67GK+Q1XeCwDtKYMs0AHVsTb8Xquh4LAuogWfmLfQ0DAJ2fWKLozP0K05wCO/jIPrD22oi7F8Q944UgVkTB/ZQyJOizOvueyr6cQQS0AgfCmTSvJg3Dzq3bXAEXq6JIGCMlyKXZNk09XhT6j3PbDvm4jJDskRJtwSLuCIouCx6gtxC7cEdTVD4aDQd8PMUNR7eJFTNdTETU1b16FqbYhp7chJoTHcH7kkBrn7Cd4AbMFS8GI2yPFox/jS5NoTGWLE4h+kCTJMWf2IaEwBbHDjXQQ4ifeBrAUCVgRKNzhGAZHJ6wv+cmZSTUUBqGrIbHbZWslwzfnG8iyjJhrlraBAFZr3Bw8KczjMAMKNJ1mIeswMFCGimH2RW/nOOw/KJLhxckY7NCILs6uqe7/z27+y35KHbF8O0J80OYVgMZcvdnuQ+vu+97/5//xevld6XPk0aqgQ6B+MhtOqyJByillZRyJPEDP+ZeB3eBiDw0XI+0JG062lx5iNbi3WsS918rVCgErQqM7KxBgUtFqKLrgYHaK4y5kYVFsmzOlH+SubAA+VlnYZxiElgx4dzpG3v+Lk1B//bUaBl95zv/o5v+bc//u9e/PwXDPuQdre2E3XTtg39sKQXt9qf+sV3vuHNX/4pr3jlTf+hQ96OR7VKVyVT6OG92PM5LQ8dEJwgrXGFZ9qtcYwIgqa7erPBqKlHR7geEPYkmjxjyKd9O2hOEsNKlJFNA/8TJgBDZjsX3iAf9PIlvOJ6Se25+gzsRGVibWhf1Q0YkL/cYAXwQZUHYSlj+BmhIkkQ3nFYUhgI3ZYZ2i44cs8KsCGzwdHLnjigYsDK5qUbTo07oAhISBzhJAeYSNS8VeU1DYB3Rjdh4YAoYD1e1/lS3YegBQj4flT/TMNQEs6KfIpA/CKVUWOaTDHRSF42CnCrVaULThGlBBN3kQ4MIiwzDQWKAfxTr1ruQEhraXktkXApwpmgJIM3XQerYSY+AgdSKNKZOKbRJhGlpg4aCGFUbtInwyDHKOzJ6LQMjoeJDNAF0i7wgXijnyGdeZvABlBcnI5jDxoJY4xTnxK03oi2S4yLDy8nij3/YjjdYCPAbbzvqmXAxL0Uyl5osx4gSgguCC4GlYAMN8PbOsZBRNps/bZndg21JtnGEWmqX/dzmlpoKi2nGyZFLi8LyMiLu/7Tfh1hPPAArrgaTScMpUCAC41GXR0eBgY4S+FNe6qmxarn5jraZa43nSEYvDldIC6LgrKEllA/Y/tpn8gCbuldZlfAqWLAL6kHZpA79VrMtLv8E2Y2bSmTl22ymOVd53tIerAGvY5UCWMQ1bYSvQQhOABqKnOAySzMtWEAkj3ZgiLcDxdp03QYGKwSSOPpuDp6SK6cqDuqtJx2h8N0GMi03Lbmw2VEJc1ActAvYUlLYe9gbVwYcgj0YNG874+8FBtbsXBIJtNKfg4H0KRHMBxm2pJTf7Msy0V3IO7mQQdUyPsBceJoL787+yil1IhhLgXMQSZxCYeGOnUebklh7yM1YL0X7X0PE64A6H/6n//Jm9/8hte/8Q3f+q3f/a///f/5nvf8ep4eHnvkwec88dhzH33xww8+8uSLX3D7/ofvuf0AVdAH3v87b/+Jd/7w//LDf+cbvu4ff/u3v/MdP9Zdlo899/mHq3ubpuXO/XiCjxHnKrQoQmUwYsIsFxO7WmMnJI0bDJfQ9wrEoP0I9q47IKp9tqYzc7ivJLmptWBYvkZPMRLgRpUUzqNzVaJ+4mqV61+d3pVrPci1xHPWZa5tBIFQLBgC82dwGvzCAAYgUeXjeEJruq3fUOKL54DlnhipvjneIPGQMgoUu8U7rjaqinIYBnpn9UJMgXDik2869oeXy5F3QUHsbZ/dX08Sk1y5i7KQZu2UFUPjMzRqSmv3Y6ANcih9LWpIDN+SJLGEexcMMEeQ3RuhTkP5uXSuUBQk6TSORALWgM6kBkc2HWJw+7kjsIh3F6VwHbScySgrnWrKS4hWj4SwJdzIpzKTp1ZQsrnamDYB2Bn+h4dXYgTXKFJxd3Vw+lbtH2O7/ED2Uc8gG6SsDenoKD4xTsBiEmjKAHQSMXULNYSMYWFUtIvKDxaxNlQzO+osySMZs20YB8sBMWDkEtVQOrKGFOR4lr2TtQhpvuiaC8eIIy9A7JMZmLdj56rsARXSLZok69JoM5LLZINkNpQDV5Pu1Ds1f/bYW+DYHiyjuMGiXINOUzdw1QCGojRxmaT5ibTjXgHYEmPmb33z67mxA68OizQIwvg0ke3CS7SbI7UuAKXedpSRJtFgXOQgEOV7Vs1ohhXschmoBrVmmiOqaYRkL1Pbf2mSVtJFXlA9eX2UrW3iaq5zc+wT5hJLlFLW7AU6D60LXgkwPE1QOfJiNnGkKQY3qWZdXMfVLf9oOvw+b5AeSc4mUVmu2zjDOy4W4i2nGqBwCzcYETUQY9vUKHmFgXF05vyYOylwM0SqBjdjAUxHFKMrG+Y/DT398ZgRE6zOx12oRkLFoK2LwXEry2DZLsasEPPuRsFYkXiNE0LcUz4cfAdOwUq01Dj24XJ0kGRzHvzJVN5OidEUF+BI59Tblg2GeWyRo8H0yhRoPQHW+IdeWCvqZasmXOYQbZL2w+jJmrSLYDJHYlT+Uem7jGZPa8TQMlaVu0o9HLfKmxwN6v5IiMNYNpzBo7sSahcMue2OCAazDSodJUTeurz9xi//yjvH/tb9l2uxDnf3smno+jiOzaGht11b3fQ3Qa8+h5iLTz2CEpOQfJeibcZTbxFmC8lkYETrPXvsb19dAaOqc/WObOTG476t29M1V+umYWpiKr6+vFwmSgAuoa6A+IZlbut6nLbTcLq46LjLcFySOqEG99E5LnwF4qRd7OzpldjQG1Gue174XtctnARfeUXUsrNDI3FNUjtaYONxOBmh7uFQdJCvY84ZWVmmMXynoMH78wwYXW2r0EU38wXKA7oM47YNHMmVPCgJleDSDPoIbgjI9Hef+Z17rw6f+Zl/Fnm/9jQpzqgAEM5ZbklJUeoySGXrvo8UeGXRtBVh1h06t61AZeteNI2j5hI0dFBAWMQC/QxR7iiEwtLoUfPmaI+oZ+CO2OkWGzZ5VxqWquRtYEa9FIcUmL/4L0IM84FKWLJtSlw8T26B5Lbpmjn24cCfQ8dAnpJV2eKQFPZL6qbhwkCXmMI2khLECWehTAkoSMMxR4gYaLh80tRAeyMZOn4BFPOiqzyxu0eso+EsNewwzcaSeApRiX/J97xse2EbGme+dHEFlGiy5GIYDC96YCRUhlkMSGNILOJ5h5YdWrUZGmvz1Gd1lYP3+xILrJYyHjoGx6v5qHi4qMznah0uoam0o/mKtKFe40POwdFkX+ebuAmgkMc1kI7BF7sn2ZP2sSjveDZKdefOM+Af5uBjEKAqOVRGjD1aLzhfvpmkQSx3olrAbNiXHIVdtTLxlm111UGh3HuFZJbpcHHhUEMoXj6Cp8ws2lMvcwsuKM9RnItGiAsiKLka2RebuCjGKVAM71xT2aDpSfS5y1Q2+JmQ9JQuXiPxanqSCjImhw2IGS4LgUM1MJ5nFOIZJ81cZU7ntSOgwCB8nuQvh5PTnWetTiMqAvvESyQtlx5wZaLJuaa6qfpBFUJmkKsTVwu73hNo0ysH6A0HiIOf8e2yUuQAs2pfxywFn6sVDVKP2oW+x148gcrt/E9ipr+OhNAu05CL51HtH60XVUU1HMtPotvNvLkllknLiAT8AkkI2Bh9AyBpUCRJklheOweI0z0fSXHi9IKxh0lczhTzK5HmuAWthQqAHy8UiQ+LbXxyh+rHCW3zHAnKLZka2IFOmIps4GyKo1CGloU073ErwDTF44ScXXAfCvBOaTyJD8EQwUEfXBwKtjAGuKV9rr0nL9AeC4MGw0KqRgHFoSWcQw9mO8WC4wXcAtORafi8IUyz8D0aJwYHYYyuuYzFYlRc5kcSjw+8yYqrrLjZ7jQXD/zMz77z53/53Q8/8pyigUvL6bQcp56ccZVkh8uHfvpnf+b1X/K6pr08nZ7RXaMeWWEO+Ak6jMMUTI6uCEyh6mwmX5451MPdaTOhC7YoyUDmaRhxITrTYV88hs3XvWnLYZpwhguzyd+OLPB1xws9IGbfaooKAj9Gli07aIYylj7LjvgUgsKhiq5tQpfldTORjpFxSXLTj1f3PYg/P+e/eO1D9z9UNvBm3szpsAxF12x1fnHorq9vnn7/R/7R1/296ur28MxNXrQKSJfvEFCuGoPiqq7t+xPtIsNUyJiqPjmUTwlP38Aw5vAp46o5Wuqqf2LNAWU6Au07EYfHYtpZZQ5FxYA9fEXejMDHqx+NAn7l9nACtQ4GiNiSrHD6XmzOi+RwIJ+VI8EAjO84X8SsUQ0/FJnFA1YytPAI9yQ2DKoQJU5Z4AFiBNTBEHiK+5tF3AJMmNF/12EZ0m4JUcxSeMApCk65Vg/zx3qIkmChx3NMXeNvLpBWBbxbESZSRFkDRe4OHrkgF6Guds5oK7g5l7BA0zbGDCEBlvjX+KZuoU15iKtIiSQ2GoWFrdLJTx4ezO3UZ4gUUi62OV/FAVDe8QkhqKYC0DddAzvRvCSX2OFWzIw24W6RaNxcowGd1EVQUzI7kWCJIq6sDfmgKgl5PFGrOIlo3AJwuuNTZfnXU05Rl64P9uhfagprPLriQLz76TUP9I4z+DhWRzrKSrG6nA9yOUgU8uFmwdyIKDfWNZRD8bkxRqbwJl8hZUT3yWROaGEoKkx8v0JW1AIuitQjq8cpxIl+3F694aYtiEhCo3jBlFYJsvkwjhS9VG8YnysQ48dj70YEPc+1CFjgZOan6i+LjBZiFs+Wm+caBTUvVdPAzBh8wWUC18UFNcax7CeBxt0DMOZHlz/MRUVuwSxKc1pLZqe+gDP7eUAnE+wQ+ERwRErDbCQCiLetGsznchWSGFYTjGTqkcuOBKLJ1Kk4ixOcDW3DFWWBqAbIBAwBIvgDn5Q6Kx7F+E5FoFtovse00VpapWKPWTE5357uZBSTDnHftpgIOJMNXdkWQUEw8clYqUdXHIs0HXlMqiP9js3jyIhqelfXroJHNlqeQW61T2gnSzqMyTW20hwDYEjtmKW79+Leh8qL27/yCz/1ptd90ef8lb/8r9/+9j0tH7zn/o/9uBc875HnPfrYQ7curg6HQ4yyegILoFqH9aLK28vL5z3/sScfeeSxF73wpR/30rLq3vNrv/oPv+OffsPf+9p3vfc/Pf7cxx9+4iWH8rJts5vjR5K0w2qeBux8F9mkHT0xd+udC0GGQ8vrbH6nfCAXO1rXdg71IpGwKmKSAsjQdsEOstODed0GmwIMlBXCZ67LhnRAhm3bFnhRbGNTmAkbOgqAOSQrzGYYgmcqDe7V4XTpy/KtqAlDuJIoMzs4UQeC0DbchmpiGoi+hcBpG7nPcT6riJKEHtoSeQcRu2bOsA5cqxDnqqoX609edAbBAQ3ACkXhN0g2VlsDGsdGCRT3kaD3YoMS3qdQJTwczq7NILFIiStBEQDNZ/NbMdC1kg/DXhIZdyI1RH2hTLQWJsWRbxzTjPVrtEC8gtuP6hrsRaPOI5JAx9E4zydxXN3JMCLGoXzcQQ1MxnR1AgUQ13TSCOu5cI9exF4WXtUj8h1unQZ0smFomDp6DklP+4QsRPVE1YI3wKWVLxgg8AA1VvJkAwdYHAwlGBFbvMuf2nU3JiRKlUjVTgDjTm6h9KLdQEQCIzdKsFC7wkc2dgBJg1Khr0tbNplr4Bx7gflkCxrqeT6OoXARruxXHJ9S/5nS9mQYjsQXvYn5RQJUV6jDI4UUFhq7hzvH+jva6fgmX9fzQsThRvjob7/1zcQ0t1XCo4g3J6xAACTGRZEmuAWCwJIy9Tg5emEeN88GY/k+HnOv1oZFXFDnQmg+AMpdgWMxeXYr9uA60zoCM8gFa3qlYG3rE4jwnOmBSAxeExj8NFFNZe7wIhEEz5JRXZkKujBtVzcEJB7NCQjt5sZcIojO1ab5ksxP97UbYg4r5eZ0Wkc6wStcAX+Kfp1CyhG4NodLYCUBxMuJOg3FNA+ELLmVeATuDYk/lnnvwEQ5W1FPWjIaQXyTnokDyleAGObgZQfR1nSlsiFFEQDyeoZKrvkE30BwO9hAwvJZWJQBvMr/PBpj1ZCJECTDL3TyLCb4vuGi6DUZlB78ocIpkCQEP4mTNnBnh8g8slNAcSOiumtbBQFUDjLQECRg1zRZABBLeNkDET3EAVy63/6ibdz54sKueIxOYXnGLchGKDZa6JoTN5sg4tO9zobr49UjL5yH5Yv/xhc+8bzHr9oOWNpmmIy0HUUr0bw5h1rBaE3RkKW6qiVh1bAe0CloCUwKnwp0+JqgmuLxQHDTOJwo3gIeDv3QtLrJl0E6AVhN3UF+9PnUj4e6om2gYKDC2BNVFJydpVfdreU09PPYXXSUu+MwAzwMZkJ1UIX6S6YpskaOWwmKpHYtIm335DMiCOo5dBchqXIE9KHrmqq56Ye2bvDscein2ZISd2rt2dEcfIxOUADLzTnpo0DwoE0VjnPV0lN3hwFh3OhI7e4VkmQ4JBVJB1qe0/QD73nfF37x3yCuhuNHIDLsE6mdAAK4EL2kTrWCCREo1KY0eJ03pw0dOoCS6YR1BgmdAlmyJm74lexsvefgMRxALuD/6DPcAZBQ+XCuUoCKYFFlrkjXdXMHMrkKRnbFEChUFFK5gRMyEMwpd0HcxiBt4nsg2hlR6AanOOCCcQUGrUyKOlNMkHaBrAFkVY+XsSevE8mIMzwAbYB5/i8XoxSdPxfc3MXvGtoS1+65MZN9lhqS0eGD1XQaIUCASiLcF+sRAvTd45nQr6LPtIbjMYalD6ZzTIX/WUjwO3kFAaJCdgyDZODYArhyRUOyxBMMpWKjzUeSUtzMaF8L160uGi9JXogl8UQq1KOABmPwko3BNHYFq/EVCwspLSpf4t7JSdhUNJEB6aXSi8+51mNqHDiDO/AF5qV4p0KTqqHuaXDjMal9npPGTc7QbNocdB8mgo3DQd6OVuFxfogiiK4ja2m5EwUA6tif6qyGuPg8fxzmIPGedQVW518HQfyNOzgmPi04nJwmX3ELvMhb8pkUye9+DzfQRJIGWshUSurBruEgr4T3dBPthG1IUlyJD3iuA1eDBcUlH+U3zIJxlAukotRR19nB+8q1MwDhPG9Pl4D5sjhPBVBRPDScOAaKhMOKvqfGgAONcff5O7xqaPFFyH8MpJndVlDBd52ucZ85F5nADz0ius6j+9zLtc1OjISMQNJFTl9oABmX7mMtLQ9GCTJrNr7vQKfY4Q8p0UsYNpoLr2E6unvuMpxPEUgfw3kQNtCaaSmFHo0Bk8g+TIvXSCDma/3MBaww6Ti0abaSi0XqMPZQUBUFrhWcq8wcyyC+qzK/uT5CdAZ4pBwrPmnCOogG0hj+AjWaxcJYcSOD0A8LG2y7kX2gxNCA+dAPNTllgCi4ppvOuBQyBU1HJjIKjFrHRgxGl3nzzkwpCxdHUJK8YnUSniCarKxC7YGafum3qZqz+rK9aMt//G3f/bGf8JL+esORc+bzGTHCaUmob973wd968OreV3zip9z0z3pGIRGkeNrLBsbbqFfc1gUwoKkYVpiTybO6IgUY8gpQ8OejwVAUUAiCBGdto8fMT/3cdDUFalkiEM3petR1YdRnxCyZc4KguQM1JHkaQGdl7Ua2eKTftg+EIcxHkSY1EQbUANLXXlNeIYZiNPVw68F/9b/9s//xO3/gYz7xpcfTFqck7hed9E+VCdI+8Ju/+6InnvNXvviLkzsfpE52MmDLl2WkMZPSdi+TrHcdLvHC/SsFLEYP1Uib5uOYlVQ4PjgcIGaYCRPwLV2pp2AelaVyKQERIHyTyFL65et4UQfygwHNv3Qc080+6xCHrHyZ14GA8IiFePwDvGLIQPRYEsGBcAiJO3VjZvCHQTxMJzDsZaGFtCS/kwj4MhCVuNTPDprDD8ojsh4kpvMmnAFkIEnEVD+MRBY1jWOU2+5gqtnHkZGReh4JRMP4KKLI2PPmBBWdJrVUTlbPDizOkwMAUb17UAsAIanCQzH/w92D+TS4rEWXIXJCzvocbElcRDYmiKfgkZiQfLxAwBoO3CsKFzma78BEiGWciP/9EDGNxbQh9uNniUKqtLkaGEuCk6IuoAMj1OdVWGIB3qaq/bx4xr1F3x/rvAEQJHotQOYyGfn1yulhEEEMyIF8BYNw+3lyyIyOqi/ldKeCgvaRQETKbLp0VAg2NR9WdUt/MTSxw89BdFpOlCgOHKSgVMNaVAT87euGDO3E7H4YikDowHjWWvAD8kYpEZaBJK3TXIQoLPjLwZAKK6GcCFD8HhbABS6yQJrFygp0j5t2CYq8apUDAjzmyZS2OM4ZaCBnakz30cM0iVDbQPuoUqexJ+c0nv8SXE3axvPkBbcteyboPE5B8I6Bwf5yrqmO983nAJNeIvZmftgSVDosWnc1N+RahACWm6nj4MxhdPIQxjHJxcRVSl3nmI18YMTykvnyeGNoxNNI5qpAe9sRWgda+ABfozU4zubEdEMcu4Z0IQlpOJxJ0aBRkXzqdJqCf+yDOTYKWmKfF1AJfj/zMDtnHYXi5op41B/htO5te7GuI63HXCUkAP3rRmimXhLI/xYeba8equvDz77zP/y5z/7TX/63/rsPP3PzSZ/4yc999IUPPnJv0bREwzj3VXHB9U7jCPXlRbtsY7nXVHfcfV56aO/kGRHLNJ4uLw6PPffR5z3vifsfvO8n//3PfMM3fPMPvf1fPPzo/S956e/pDvdvw11Ub3GoZjiGvON2JNoF2BCLbrkgquwsJjIlYuby7vHk0oi8uHEnI2DAwlBc1lYAtrTvRQUDOENATDqislRNp0Im0ubFEFObA40cowIq88CeUsJkZYPcwbBYiop/j3N8zGjkFdwEDXoQx157Qjk0mGM54gOWw0cqB76ITx2tsPzDD06ZqJg8xYXL+CIwc1l9jWYUbOiimIhGNgB890cQQcIppy8SnNsSK6zBf+QLshqEQ2sODS9SLjvDDQhQU0SNwNDTkACKKA4BiEEO9JYFO28T6ha2FFTUeoAJ0wlQ8IM0tT3GL2kI1nJfKx820ZEIPIVAG6jVkKbkv7AA6OIFYhlylu8Ep1xpw8FWXdM6+app6YJ8CfCdmnUREJ8QtEpR/b2Su+kdwj+m0bkIChQym4e+Oxzwy7o5OSePcA/MDSsoNkLUOFLBlZ22RCY5t+cM4ALOLZBmTxEF/xCBp226r4pyziOrwiQR+3SNLmsLaclhU9uGsgF/2oj+YkniWjJXCusmOoDF+LU7tO4wDUTxMlUgGVvLgOUFTlLfbkQFjSAJRBfQgeKaO5oJ6Xqef+Vb3oiXXHxRxnPGIFBKEbKNhQ/ucS07Jgoq1dZl0cghNlvooRL4QwswMfme+9IA54VAKmwLvNwZR82mz0zCkCrlGMye+rwwXsaq0nqF6ofA9IPjz4r8fN48CdFN2YnnjbnUHLbX2cZD6rp8rGLV4neIg11Gw3L9MLRN7f53MGT2kuPVYdRCnv5Anig9xFAhC3Awo/s7uD1Cmjhy2ggrEbskHrIt/SZjmWdVDHA0QklZYCoxDLC045pQ4TgQb3zcURWBiVfTm+OxaWOgh5thHUBNdORIbdKDFRSW1PFBOaKNLiEPCDCiFC8YELwFytwnQsVdNPC4jdJH4FFlAshdqwKuBQ5FCCwDvztB5PoCQgOLE6gTVXpCvY2Mtn4gCWNDK1VH5QkuJwAdAHA1hCcW63o+g6C8bF1F5YyoKRBFggdogfOzwJXiakYiqIktB/DqvNRNmTS3v/cffv0PvP0dL33y44/9dVMUVD8+X5Y+WYMDnxxBlpTJRdUhz1FxtH8anEojIRVNeeongSxWs9gCo4fB5WkYFIhZeuvyKhajRFm4521d8lbVQsjl8XRyB1SRn4b54tBSLYAH4Gh2Uw2KSI/HptbJ6mGcENV16amuhINLuMlkM2HWHHuyu2NdmBGEk2qCp6gYkYzT1BN+xEPSdIc7d+7yBgwwGQoGXtdU9BNDT4uHjCaeYjC2zYFvBzxNnqQGkypUxf8drxgK5V6GDGraw76OhsFeuraKj5QJUu4X3/ee/+oLvuDi4r65fyatDlviFnE0Ful6mVZFnQUaZEEIEt1wFfrB81zgHIWH8EY4ud8i9hBCpMQSrcPoLWHgQxxkHJBcTUMvql3KFlwsLZAKPQYfhExwJuHj424d3eOi44RGQUAn00CNwcsVOEL0uP2DIBKMnv4DjoLj+HmiVY7ewBhU0y6dtlxEpwYFqiJISAkYpVrGn5kzZsEKSnw6iYqRkyA9SN0I4BZ80xEl16HUHd2DgkAIpiBocaaf4R8SG0Ani8mi8IHMiHm4h00qXexAn31uPQGuhDKYuDRkiHSgN01dUENBYkaSWtShNXnC8OJDJH3TClU6JnOl+2aCAQzSBI2Vr1wusc4j/uIufNxZFmdfUcM0GaoXrkh0l0jyLSWZBY1pIQjDC2C+ohrhH4+xJf3iKOorJA6x7np4tIiMhElCMcAtpBqsRWoF5PCUJOLTHlEGDvFI1AvqVkahCzYUisWn6wRXY3NuZ2ZF6UzW4ZrC3Q1YEcbOfYyMapvOuj8RmsJv+B6/V66pFEUEmuzv/aUwbrPsQy2S1OoWHtbAgHrNXXhKzYVN6JbTBiDN8Qu3i0NKmASbuTcbCy6OrJxrLs1iVpp3p1Gwd8zwW6yYsnCiuUtW4V/c5+FKjjZCZVyWTqF+WgpyxI0d5GOwE8BKDq3nejga7jyb9EwWWh2b0MgO7nNjsgmv0H/6YhyCY1WMA+aGKRJhxyT0hewhSFxMlHNjo4CWKt+chBc1MUvvTejluoMc/MGVzCKwLy0njxCfAoMX6DjX3bCRYyuGNqzuqD2IlAPdQyBHUWifro9ACZrFMnwQxCLUMDT53INjS9Is/E8Uelk84lMwrLXBJD0M88K5/L27eFOacz6TEtokh4tBgwNT8fhnJ7qJUL9pglW+ajR+NeWpDUNGU5JXPnxNxUafrWzMl7CeMgdg0DG4TS2Fm83fjjpMLiMqoGdXoyypi+65XLrVVf3woy/85m/5xqurB4pDPhyPddPhEuu93FPh0jX/sXe+40tf96V1t603aoCuqE7p4pi9ZY4rFDxFA9L9aN/zwo0YFDFusqMbcfoSAQvIwihbjr4js+SEPC6YBTmoASYgQOGI/o4SXB7Ks8a1tCiBGMTlXU/2d/cZN0c7UegRNFoKC4FqIx6A7m4bhtLL5VZ7Kykv/uRnvuaRBx9u29s+/RUFSIM3kqzKhij5uZ/9+bd86es/6ZM/7c4zz1RNRYCMpEjrcxosujAjVU3sMqTJbvSUYfgy/sqT7uIAkEAmrKZfCRIEgssAaa6jw6oCAIb+94yqmSRC+NFdMpwTUQ47SuT8jyxj2NFhYJ9ux6Mnc7lEgwpBnxl3hCo8Cd+QWUALopgWFpoD3xtDGBMSdQTEPdUYXPnqHjH4AXLhXgp7Ewl2DlQiwpWw8DGtOK8HAbduNM5iaY8iizRB4RdpQ//tIB9kEc/QV2wlc/iYd82U3NRiRUiHf/kdDiDO+BzkRqvdkmOjuRGxzVvUN3C7s3g0Hz/jbqxOsJ83HSsOP7oW20uBHUyC/RXORICDKuQ4QyAGDjxSsJdguYE+MQ3QT1pGWh2GwVVwof2cmsrVAucl25pLYJPPKbp8GAVCRRJXJ4hhd6hlC1/gynyOG2IRZw1dmcYrOqBqW6SxR0NGHoEkqCT5G5PQIwmSi9lu8IHPvO+6u/SAO1ZVNfWzSWxdy6Sk3MLXq0/9djRZUGFATSxJu2DHoROfpSJcsGplviZ+KcysUQkMrDoO2swaQLF6pjvkZXAg3bXZ+pGcOi/Uh1gWICNOHG7EFULTaKWKyy2AQT/uOb8s36LxcGDA0BMVc4+hFADzjnmdWQSb1hPU5T3BBz4d9EMLgF/TLnegVQSUs/L+RhjH0bPJoWsIMWxmmWYfaP4IUTgCKl847YIAkefxXe14ewxHcP+i/+hDb/gQ18yGhbirzCWCeSO6qXrCJEGeFsAQDsluqTu3xitv5JaoRSPVxmhoOc1umwiOcrEGgYgxaB5NGCczjXZxMg3s0SUTVuHuS7cHbKtnaaFSCMZ5PKEksBNBCXc4lhaVaeSpfdXM0EMyp+NV3WYXt+8ON3/tta99w5e9JW/aT/69r3ry4Sf7/YQZt/EEOJWVyk44Ui2xccd9vjpc3ZxuutpzDJSpirQM/ODAuYfby9PpyLuPP/aCFz/5yIefvfsP/t4/+LEf/uE//Adf9cCjL6ouLp956sNtXu3FgojNFpfglWmNyCLJFMgWV9o5VeNSMsdFsrTO1uHUVDXdBqjgDT/2Dh75K3YiuykqeNsA88wQHIr14HMvDnsF1jDoCoXyET8J4SZ163PECLc4ZTxm9xFIBvpe1s1wcpEakWWMBllDo7QTByAV+ogRWqeiIJatVlUKTdGgo3HzOJzqqkGqOlxCa4zjWD9Bmj50+LKunHGMqCVsuYHxhTTExHQIiuMuyzZRN9E7PjfOoyPWfMdBBhUMb0llaNUNU8xVWS9R/dlfwA15AKdxpXKB9PjPmsO1ElIyMe4J95VPmo1zfGoa4RQPn1hcUKJKROBiDyNECYs7iAuSLxqGKkOQRwg4wuH7GMn91HwAixkOyCeP8UXWCWm+xcXSDG3svB1mxo98ib8gZ4wZA9PAyQEylTCmdSxL+Yj3QuJIaKhUaDfnAsZI4ubuiUzjAZ2wA/mHjxEoXNTkJetDeo6dI6oQAqH6IzGcE6kjbIiBmt/sB0zv1C2xqMihQp0QpT6FthidinOcDurwGD9aEDMEHj/SIIrIGhM3o+KwuHa0iDY7rIlAhX5MQOc5Saywbvlb3/KlLkTck+F0gnV1J+/XPglVKswRgnQ5AOJRb6JW36ObkKcxB891SFtKVephiQ9+teYj9HkPliR46X5bNVSK04wmAzB2zB0f1lB4cZl6T7DXHr6jz2ggjkFMYQWuKORID+YkFDw4o3HE48SlSEL4EpYkJCyqkX2qOb4IaEi2u8e0uGjTs0sJvQzEc0uqbxeJYV79JIKyrKkqT5d38xd9i366PtGy2cZwRRIs8pX3TLtmX3IkLQUomEmtT7vEZcxf8XaeR9UN/0VOxa8EFsbEOPTWdbZcO9Il0OGPWqcc5oGGg1TsQAqfZmoQVHA2jURXYQzgGO2EljHZ8iuJPFCCIYcyByElNAMgAXRVuareA8G5BJgrSGOe6CwN6VBPfbPoECvFaZwOZeORn9ST00Syctufpw/Qdsf7t8lT3EkfWB3IQobwz2kcyclJiRSAjzCavcm2A6z0uZ/32sdu3Z8f8lt1mbSlZ7One1O109hLAjHgWqTF4CmDuaPXgiW9vH359EeeAhyuSUErpPlA8PBLLGEgjAi7umoByThOq48y2NdpJBBB7TqtdVsPN33V+IxnLgfKQA6e87E+uaeBwAC9z7JN8Q72JBzgcyIOxU2+RB/gLAgdqiLMqE4JDIiS+kfHkw8KDzQtKTQ8Cm4bl/7i4vJ4fYTxIUeBuidkoIx7Le641q/TQkGFua/vDhQg4s2xj/XWrSv+jqNzzAiQeNM11Mtlw2e5+HzqyUBuzCD13D36SIJb9eW7fvndf/7PvOY5jzw6rSePsstquwnZubjHDI5rlmyGUAjRAoYHm7zvJEdORUwfMLPL42fH1/JYp024zGBm7rFV3RFBS1Na6oRM4grJDAo3KrER78aSHEc3AKL0vHF5Is5DkWt64RIVaigJw+JySyB6TStmS6IPuNZN4zoLcRcDo8S0S+0ovFUlmWMfIsMcA5ViLrk+Xz202LUyoMIAJfWCP+ST9SgA3/AgxZVinNh0KT7Rp75KXY+/tU0boojAgZkJHHlF3RCiHBpUHHIdmkLDZodIpnFo6pZLms5pZUx+uvSUTAa5mKimwe1mjjrgBEcYzZ6UKM4QQiteiuu5j8KhJaRnXfiQUQiOMBcHSC8MoLR3EalsUCLbLUe5LNgBIcCKFGuvpTDPn0Kt4lxaQFLDJgvYJrZJ8/gWXUM9uacQmoyE0po9ixIHEMcFaS4qAP2Gfwm/eAYKb2G9QrpQytBU6AoTWYJLW3QLwGyNJ3FAOLF0nNLLym0j/dBDPYzUHt0H5MyYclClUrXUhBiN5CmtYgxc0h5aUiDJz3mTfcay8O7kaJz8yl9RAaYlLOcYo6sX8TcNgVS9kJlW5gSfZASgCyrGZW2bPMZm0D+87owBJrX7BjY1vEsezLm6HNe4hIp8jyIj4J0kh9RjTF2uU6MQNKY4bEaioTK3epVIdWXKBZ05N8Gj8CAfvghv7O7MpSbAXh4ig529kxy0oMcTjyqhXfif6xM35CIChRy6W6452ZAsnvoJ3MgZJBTj13VJlELiQGWnpMA6uE9xL5KNxxiZhtGiLEHF8kW7qyxwsigdBs9lpJYvnLlyQ5aFQVwmQoAuL1VTiyJiL6E8RoQZxCCY29EgfQhxO0VkQ0gqWM8T4YmyyWkMwrnIUdJcXowb8QkXaW/u3r117y1calLD8twSnbfs7vTc1rIr8Zj/mR35EGTZ0AO6DwSJXFwDgKBEZFzlOmftTiGFlakfMQb2JKniQOOJEjaHsLNxXw8Xt3/h537q//dz/+Elz3/y2EcN6eLEEvYb5vXe+y5//ud/8ZNf8cSLn3z1MDxbO12HE6FCCmP+U1qRpECso550l3Q5IRAJPTyLlqnHEW2LBYlclT+fQoSoRny6heTK/2KPBZUFLs6xqXrEDbNoXzeJ20GknOqzOA5zo4M84VZKAmcbLancTbpWVuZOfBHsp6ZE0lTV7Ye///v/4Q9837988sUfv6Q3IKJJq7lYSLPloaiKdhizpz70O9/zPf8E0XjzbF+5lDYvuhZaPFGKUwA09YynYpCEWJAtHInIyP5dR7UDpW+OfuNKaCQmFNWr0qYmj8gCe8BHqFJhKGN2k6aSykPK3JvjdsXY6AsPRLwQUdxIE6NDS0dUYX67y4UXRC6Q4DeDhoKEkhVR56hNqB7aujnuHCMM7psDCkTOuR6mnchweQtFBlM6lEDLcB3YJn65AdFB5qaBm5IdpBMo5Gg7gjtMpMhFcL5YlaEi5G75E/8q2IlOm+VFdbR0RksjXOEk/oVn8LdP+nBo2ijhM8f+BqLldk4G4EI0BFTm9k6HSK1uRUtUxSMIqR3LiCJbTPGF+A9JwecgZyQ8nYvaTZbj7g73AQ439pIOrAM1ePiNJkmW2CDOaLeggvVDSPL5YA4nSDA2WZvGli4GMZfpTfLcOtd1O2Ho2drDqURHo6gDXVcIEzv6syVoLZ97wKs0SslIrhEfvGKutQ7Q8XiHi6MluIymI9aicCZ2UB+kfEFhHSUVcF8ytX9i8S9ogQzHYcAtfCB2zCqppRMKV0deHJ4hGgWifXeuBUrweBrkXFHhcYzMd33gUJKOqwsWEAl0FeLhxggbVNPE54iFgKcuybx/1ZDbCW9qDQ+RwB3gLObbyTS84RNaIircVYAsDd0Fxc2ocBAwxCJBpUisHTb3gz6nmpK6IbRXmif30VFSS+Y6mYmqGVNAlZnTEvSI1619VsfdwmW0wexWurgDvWA1w18SlXv+uC9AjbHTZWnbFu0nznkBLaUuMy4ErYNJokwk4oAYqrRaCQDyhytCdviV4KbJoEmdG8/RUxGRyqhC0dB0zsUuReaB7QmSFfBXDRRadIhrXFpmvMH9Mvl1urx4KCmvvvUbv+5P/6k/+/6n7vzeV73yOQ8+gsVOy3EfMQuRW21b7/TjuozTYIw43mThCVVRCJAUEECUJjQeJBSzD70H5OM+H7IGet2sLceHrx58/gueeP+HPvj3/u7Xve/9v/HHXvOaw+U9+f5sf5PkHeJhhuohXXLZOJ2qpiIqsKPjMnKIgMbCOWWLGw4wjT02hcUUqZIBO6xII24HGGL5DLmMF6EaHyWEMtVKDrkDNcIHGsUZhALZNEiDRMNVxxAqQssw8L+QUrnP+5X9lGKCDLEaOsaKB/g5rGNRW5bNvFFflPDPOnLLpewO3oC6Ms75zqqa6FeNp0nbNtzk7tFJoJBmkALXcThCQbg4IA9QaaIEQUqcY0wwHM1FyC5x8HxB6hWKqJLUs6LBLs3iXsCLCDRS+KECCXQ+5VswGOQ1kyPK2lSCyM/d3kHHqwoec3RrRYx5+h6gVPOIVsfRkK47yJk3T0eRPpGMpl1wgo+cACD0YSBMwb31jlIADJLtXXbqsBoJJXHhMLfzbXyki/nOhFtdg8gfh61pKoahPU4w4xH6gsutSdTG1Pt0aEUtc010k3+Z39e6q2b3mUCxRI/8gUXNeiIsxZsq11mii68RaPiKTBWFpYMDywLNNq2V2E2PxRxQ8xwJ1bvUoPCj/KHqGMpDzXVInbgJ1ofWrRWMatzhOCBXdayGMhCiRyFT9atlcRfy3xG0/M1f+jryA2mxqko0NIbAFIYC0OAPIq11qimPPVhAF46m46GKTPWeD7UlY++JX7DxTEJ1iTbSh3s7g2elkSbwLBd1KSbfgaO4k/O0pXv3DTS8tuKoAlKj1iPT4TBSPr3npoBp6smbLs/hHw8hB9k+EZcwI/MTUm4hDhEGKDQhHYnaRivwJ8vIqaQub2v/NZBer0zVQMtkjC/U1G4dB9GeqrtnrtzBiZXPPKKxfA0vKUHCSiHPaKl7NyyRiV99O4mmPB1PI1BBiCjcLdmkRvLlOKHu4HKgUBG6+I27Ro538Cr0i3Ng3EdAgGJgHvhCAXrcB27JM9WkSRv3oCflBniEKNE+yF464wuEqk96OnOJq/c8iAEbFj7QDt7UVAp2PtBPk6nDOo/o42Xvbaqx1vHcSkiHgKGZiGZKnYjwxToDozudTBdq96fvEAcBuVCOtvdevveX3vu2r/26j/+kT9jHFKgMPjmVCKtoNEbnQ01NgkORL2My+6hQB8mUEBlc3Hpc66FtuPrA553hH9vLSx/fCNcs+9Xti6F38QhO5JaHi8txHYBW07XAhyxE01DuWLLrLk7TyeV8ed7VlQcfldx9b6uAjacFT2jVhcpAv68k7LauoURPdMP+noU0D2M/DC7Fj1EVgQ1GJd40baLmV4M68IaZ6Ie3Hscj/qRDdAEj15RbI2WqUazcQ0tCk+NAkunaAxFB+89l6yT7pjc+NMdjAMCLEw5cBQ/XZPbytz78m89/+Dmv+vQ/NNz9cFZ7ImA8nn1TyBCcZvFIj6CW77hCC7wAR2QGdyA66NHgdKkz0+qlaXIm0w8ZANlwOsksTiEv9AWXDPNIJoNEIEnyOFEHMUE33FCvObjgeRkOKKZpPxoIClA1Yu2DMqAhwhA6nd1jAV3iMleJwiRkFLep8Yce5qOLpf1xmZOqyubFVSQKFbQPwHAJBdfvJXdSck0+m/HmtG4eIuMiWuumKJ+UsD4PrugkYeMG+uIP2WPuqo5mkwqIAd+z7LSoNSEBZkABL5jTFRaO/PJ1KJvEBW6kLJI9ZqdVfDhvSzcJEmaKAu6OifkmV0KRuwDYFTgIytxNYdTosp+GDrsR8ATpMi3YEzioElKSCvTEX4LEitpzdh1V5JLqhz1pu47Muiy9lqSNDo8b9zAATa5IqqRSnCAzbJG+aLNXTFzTR7SSW4GkwpQ4Rn9UrjSRiuj54kJI04fVplZwFISKjhdIL8BIwvbDZDKY6aM0TzoE82TZPcYpIGHMpRkgWNfO4y+j30E1fq5Q8GQxkhBJIUYWLHr5tNkYlsPZxlORuUygRhlbkdgim01G4Mekdvn05GsODdgikD/HoRjYhOvI90ZbrLJE0Kc7yGnalrJENBBUZLjzQCGNK3Gc8Yr3aZuzPT7+zKk6hYa7d+HPPS/IhcBLNzhW7ChqKGwXDcncYA8FNs8zqYncDGbtMMixGllJmOJB7QJsqbucN3JsgX5HxYqO8JwsR0HRNbTF7ZVQo0f2uP8UryfghAZzEawPPpTDhBP+i6VfyItzo82Tm08RBn+elGGxyH8a1qVe+MdVXGYxN/Bzf2PKocMQLzAI2RziyEgWdI28CVZJo3QlLyvMbd6UHPgmVvb4NJqL6wU4VT2u9REhmhRNwhVUTO7YdyNMPA5ZaYIYjRUWPtXH8VsFAVlmjnRurQjKoSZChbckOmcYfEpwXdSAmLubMdxYtOjwok1WgqKGN7DAMo5FffnQVfHt3/79z33hY0dP7SEUsOnW3G5hkouswwg/9q/f8UVf+AXkZwqH6rKo95bcJMjxNaYNIESWjTXn2BARAdFARIgw8Ey5rtqQ04C4W26RdTTVIVqRCgkQ7ehCAEO88aEFlMIq+E8I7S4zqWjzQmrGmG4lhLNcTeb5MmovHQwinAraSveVU7J0l5f0+s/9yT/x0EteVN9T8j4kdbNNddpc3pOcbrarOv+5n/351/zxT/8zn/0Xl+G6gSxDGaKgy9ZqFm4iQ2BW+Jl2wcOumQT/QMWtB5SUFiSQtkdcE9d0jZqE1EA3Bld/ohtj0AT3FKh6NHJZ1VgJY0QJbbzw64LPXCzg1GWC7DMkN3oHZCcPhne4HKMBPLIwZAIguIZuD+oihrEnwOOCGoRC/3wGgBqFGOePAgtDYUxoGbOYktWG+zjKjMgwuFmh7Wa60hCHv+IQVl2JWBD86cln/QSVkOOIDY8KgTYdzyAlce/gMTdx0yldxmXsvBkhxkQVifJuAtXMyAFTCdklT92rKg16xh9fMOApzfeFFEThMxgXPu1F8eWIhE9UCPxsLk7kKjAIRUpkVeBgWbhlsK8URxfosmNZSGwMBzMZ5OZCUib8GENRECwNoYyHpsVyCGG4gbbJmeBg90zsbIvH3NhuyxfYpWxrx6QQ25CDE6J0cOoHHzZCZGNyot+ptcS5HjpYe2SVo1OUMriyMnm5eZw8N4wDN6jV26ij0ZPgFPw7eZyuCRpH9Ggn3LAptGQ33Vk68uToHTUvpIaQ5sN2ybLQR2eq/d2+4MIvcER8cil7jjxrm4H0SkNKXMfL2mmWYshTJuH+2MeqVQJuRXJIJ8rfvWwsXlwpdmaYwSOE6qY8Xt/QcrUDBo1xWxIZ+FxHDyMXAYBE5WOrtH80xXEBwh+9bvpu+TsGTuam6kb3Y/JRCkh5kn7C9uCRwg/+nRe3/JxONxANSEDoxXAPYE+medK8hgX+UhvpR7MTnvChYNA233J6JniScgXD1MQamNGhpF1cQ86pKOYJOAevabFjT0tTVNANFsfhQNTgjLM+JLRtrovmpj9ycVpUlZUjpFzT4MIaDjMBPq7Ld+cBVFuQQF38U5UX5bCu9dTdeu4ybv/5Z/+Jb/uWb/u4T3rZy174MTen4zieigskR9aVcCH6XHXXlcVx3g8YjbjzcIPGqeJkS9eejNE09c3p2pJwTdy9n6Cu3GOCwed5UAfk6fXpDjLzhU8+1N1+/Ed/7Ee/5x/9g099+cuf++JXBHJX53XLbnP1xu7aGNo5uvSQfrRtDciqGr71xCX8hSlm91UU9aFRnCUrVXisLokBCyAR9Mcl/afIKSrAvLPnplQdMI9zUzcIo2EawInkHktbScoQuxFt7gPOGA/Lu9IEe4Je5DHJx1qVL2le7LrmjXvAAQNegFGAjaPPTR0DEMUwHaGouqWphMYSOzWxUVBmklLYglIuanNhunhD+nICBvGsBbyZpGRrHG2XVfk0OUEOxCNQxXCa8ZZcNdrPeey5QkF9T2W0Qz4ynZdxmAkaPgsMGoCNTUgI65lSS/wYJ3b/fHak5Zt2wByC3HzPH4BuuTkNwIjwd9e5RVEez8Qw1viMnY/c7Z5f7uX9uLg6GfSulFU70YqSAx7y6+YCFOKh2H0+qf2zvPNQLTfl+rhGAKz70EIOQaLaaRHv4CiMwFdD+EFBELEUDEvZTS6F86kZ2o5MWZ5urk2A2BSiJlgs8rNa5e+yHWzp47lJDp4K59keQILWyucQlExis7yXVQNskkJjjc/y30krfIsPSB9AkdwA4Rt/qCC3rJJ8HYymYYo2rgDM0vytb3q9IYOkNpXMfCx0O9gK31hKpSR79ZkCS3iQZKIqw3OEOibYkH6IfooN7OwTGd06YQqEm8Z5JY9yC9yx+EisfN1tBIRrtYQycjcHaROESUl6yv0FiI5kwLoOSBAD7oaV3mh4lkKXUMM8TFiWtsNO6DbaWjrerPTFTyRDMxZxG2nYPO23LVlc0KcRuSElqzp49OG4WF3z45pcErfmOc+EY3KMRc60coEWMrJmqefJl/CgBGEs4p6wkmmQoAVq6h+uA0A9ASQp63LofeCuH7UpG8zFTYVQyMrzVWg3jGNwZPgJxWyNVbpkQAlMYjQQPDyPz9IqEvvUFI1THOPkcw9dRIDsgB23OoO1FZz4aMeiilQMFrNA6T71E/EBqIhopzf9qoIB9BYuk3HBF6+YQixvltOppxlmNS6WxYhSXuNrDzGC/gp4d6koDNHVRGRZdd0Db/qqN//O+z/45HMf7YceHshG9zARmwJxB7jujj4ee9zUlOU2x6PEKGCAfCz05ZO9awT7qmoOByt2GwhayHOGXTonc9fU8PJxmDBEiaDEtcgkhwuwaInNp1MP2gBP2zahIfPxeF37qK7idBqrponJXnFjAeu0ExjNyW2u9Mr2KhaFNbjZhx8hk12A5gSb4cgtMsyID5999k7b+cj2yUfIEbw5PJKijj05aqXcdQIqTcfVxfsEZNde3L179/LQVZSjE6XBfKi6vSxu1Rcj8ks52FAHoM7QM6idux7sMHZZsZ5W+PLZ33123ce/8Bdeuy5Ew1ZXyN0U7KLOeCH0FXFkCBCGy9RHKQUbuRKGvqKnHeHyxCsyCQJ9hf6QfeQCrkP1BjlhbYKRsOSC5FO64Ae8Eeb3sPPIcxYmoNBLuLTExWXAoGlr6ARfewqgT1VADfqcwoi5ku/zCmwpm5iOQJkVMBEhFiVkIg7T4gBIYncQKx4+bYTkiYss9rStyuCeiSKNezbAErlkwHomCCAAD+QqdOQ89VXZOK5nniMLopnK1WeluygJDjcnEn3oTsIAEabGNEatf0m5KLBJhFiZ7onjpoQYhGq4mwp4i/rB/rqNX5rGQhiB2NRAbucL3EbRY1hhXqsdB/T4LMKXdvLB1GOt+oyKjPsoH5HLyH0XO+A37hUcEyu8qMFVFfxXIE2cD6PzckoU0Oap8whx4aOQQTHpAr6mgvCJCYbGNCKI4/gzYx6KLnwUt2RhuUOznZOAGc85mVTumL6xa63nQFxFjNKNEp4zFkD0RE1W5yBcwUi/4HAFOhla3lWS8w2HNELjwhBcWqwY6c7rQALTMtXnndur0ha+Iy6IoSqrsSas4egPFxcDOAy7U1I6CgBmXC6UOm5rfo25hXkaqDRoNKAA1o5iVGlT+bxz006ccAFgcP08zzmZoh8cubE+WFG3wZxzan0c1nC5iUca46+VbAO81gh/2JWiqDDQ+OjQI+lQPHDzAozWcewuDnRW3gq1HYrK9/mfPdiTC7rsMItHo5J0tTVu5gspfACccsoQMLCscCYAoF18EyFeGz/JXsckvMNPrmqe1IiEqxvZ9hjRsohG41qW+4DbkYvTYkDMB7mCutAzNfivRE8ShTC8GIic51I7N5JUx+MR+/IGHuGjQzy8zF1kKo8Svj1nXbFEZ3KnZE5jb3/nka8bvHBKEEqMLhBxLhag0zSPbxEXse0BPgBvuMmDGPp+oIuHBheDGsoHyhsuknNZGhlXbiCNrCwQps6fy3eqPZzlqY4lICRJJ4+98BXf/U+/4+7N9cMP3LMOO0yRNhfTcsR5/Tw/eF/zq7/8S/fcc8+rXvXqZJn2O+SBEX2C0wGiTcQVxPVOaSQdxPwNb+JEbGXuy83yBALyix/Xvl8IW1gsr89rTHwa44lsCwKMJQouicznq3A1B9MV4VKWikPaRkBN24Y5YF0+gMHWeVITUzrWEEJBoSlH1be/4o2v//e/+AsvecGLxlNfOBJN5q5PrhanqL6AGH/tN371u7/5Wx965IlT/wwt10SAfvdhulXR0lMFZW0OBcyIJSgM4ovhBUdACnQ1goQA9wRcfnTEZVxO2AQ+gaMQAGhUyEdCcKbQ7QpkVWiWlMyXab8+csDGJeFn2Dt3KG6xGA0ydpBMKC1CUnnGryncdVKxk/JI0Ch1x65NudgK5Ygu4OIynZUPAppbUBk6EwCgHBngKy7ErhRsVYGMcFxY0xNELhjgRlCkadMvopRUgLIWSQc5QOLGdQ5D7igQm4zo9dlrituzUJS7zBDII+4Jwk0yJgIP2MKkhhH9JtLMall5M54qH7E3OilCqC0krxJmgY+4I3511JKkYAJwnt8NFrG6xCaRgMA/+nxGxNi+srHgpDoSfNyeJM79XbUEkjAkHbX5+JU7ObNNx2UYrm+OotlQCa3i/nI40MwckYQb8Lul/Io+jC3JsxsKzO8mF8scblHV5iMuPhn2q0rHwXQLOUhJDoxz8WD4yIiYFG8v6kyfIOaZa2gwawpXoFsX0F7U5TiMUAKEjuOMMZnXjItCBIKINMHIB4IJlWS8BwcBPxKAWNjLtoWMHdoxC88wxkhFZ07kUzGdEkPKEIsDQinxuxwOtSeJeRjmhm6FBjGNCYXOooJNhJoRagEeDtLhEpIerQj2mlxZ1mhRQtrRdZfkUIHPKHdil459tMkO+tkDIe8yNBW9m8QpqbCcHiHQoEaTiOVfjPU5wmZGxeB1kRNqmINcABpJjPyhfYQtqsKDGiOfYkbcGSOACIltHBY0tWVh6C/lk/u/Ccf91Pd80Jn1ZKvbA4LEMSACGRfDRzgYEVVZ7OBx0W2HzedkOFWckMEWzk7N4lnh5FJcagbyJu0cJyKXO0Lv2LJAhrmWa8+nvb7v8ad+9/0vffnH/Nr7Pvz7XvMZXd48fXqqTtrt0GQnNC+QI+HOoJ2mDISiKQkFmaxH5NhYt84w1eWl4wnLTG4jvQCVsm6ztFpPN9x9Hkd0O/S2JGPeXSVpdffDY3crefJ5jz8zHr/x7/999MNn/KE/0bXd3eNTZKaNxpY+voPCxL0TMFTp4h1y6HmmDUpDliisAA4ko4ORJVYD/CEL1xWxdE7fZAFSrXbGj6gRsz/MgOR2GwEGxcyuyXJ5GTjgH0/9AtxCHmCSKga4WYwYB2Q66MURfuxIgINgUhLho5cRHkhLCRm88C5xid3cMkinPMG6RSeDvaaqVWD7XufVOeZxHMHA58SoRAbHcBeEYuYZzqRkeBn5wY8ex6x2AKhkcHMZvTBD1cs88RnHFUiVDqOLDmxnwAbfAjtSDpm7bpRV3I6o9IYgLM/I9SefJkHOOe9VBH4gLG9dW8IdIDM3gNMEfMp7mh56gxPlVae6eQGlzreoMtbNI4YBLq6hkbGDz/cFvANXoY/prluRGjQGMStRgiJFo0mQ1p7pka8g8WIvfIzjw8fcUUkGu6jf0BH4g4wAXI/9Dbc7e4sv8iYm5Ybyk2uK6St5jeBwKV/cgptYBSBDTRSGFvX0+SGhrsHE8hPARgihNAxE2Qm30gw6G3nBOjwMTxBjV/82WUykIs8VIb/RVXgdTQ/RrESVTOmaKe5Pa6dhyd/2t97kQncn1gokFvzhtB5Gl5IQPdYB/AR1cQ0ftCVjcy+X5fMTVxYJwIOw95G7m+f1YrgQnpCdlZ78YVbgv+hvVjUVVa53cQzd5WcpNfeeTQMFgAML3G8gc1joLDH9o+hdZ4dyuGW+U8agzJKqc31y1zZcBAs6EpGRgVGblkTkttVDFu2JC5ejpgRnWEHk8f3Q4mRPoaDizbfUiSP+2DYyhbsI+QH2j3U6al3ib6PaiUpgJhrPT3CI9iAgqIRLki5WNq4A1+IB79yPXEXpibvISSU1m8r5nLiwrDkCpwgCUy+eVNOYngvCvHAEylggmhK4r6njmXDIERybE04lAm6dPOmjd0xHqGOuOkdb6FCwRFTDhngKUJAmcUgF3JFuXFox7QYiamwJoKh93L7XIGooWs+bYF3yWtceR69eBCo0OUeLjFVVz/tU55bPqU9IETj71B8uH9jX4fNf+4UvefFLtsZJQMTNlC8tIOGz6DP8kzez+7eTOouDexqSPjICnBHv2GY7HC6AHG3eJ6svQnByfoeOG6yQlE+53TyrSHXh9jGuSXggJWegAPJPpyMQA8lYbBwmZApxYQ7D7ysBubVt0/c9RSq5G7BTrWEjYM/fxC6VlMGOvlI0mxhrkplhiCZyzypwHbhsU7ZdN3pwbNZVrVYmmH22S+ZQl6GIC+hTemjKCZWZUE57wA0yfh5mlxXEQMB08gyXGP4TEyo3KG9QL7YrEGrv9GNdtA697Osv/tJ73/SGNwKY6fpa9ewQGxwS0yBIcKnQcRxTL3SLFnCLtnOnZavmGPtjUbofHnkEjKahr5qW72MEaG7WPYAXUFkHiMqzsIgMg1rzTAiXVIBiGdjHznLR4E0Cxb/hoKoZTxNoQUcuw0C7FGk41lERGrZUeT6cjqF0zD7amcS4jHQBS0696o1QMkX6WBh4uljHqW1BxUKQEi/EPBd1WzYcgZc2n4oFSKoGG6ON9tazQsx0KGx52YDmMtyR2PUVSE5qF3Z7k7fwGI72Vz8Pn7twZF0oCN3rB7OE0nU0gXYa2o7omD8Ah6kFGuevSORxP1U8fTacBICxJo+QNPiuMb2RjGkINz1rdq0QTJLAxE5LeoBNRajCMFaZziFjpaZqNUuoByd2HbuScM7rtYyQLJ1mLr+0TUOSh/uq3P2AyHaCnO5BfqZXqwDksLzqUlIJp5aWLcko0U0qNCgeVxQTOfA9JoMpaacj43xAGYvKs/PO/7tgjZSCI4uyrdCsAL4q555f4ZRE9gCZFBlYt6RVniWm2SgXPfgZkzswpCDGbSSm2p2tYIg7Yk3rP/WSoy8gi/Cp6zhG1xq2IKK5EG0chpu67TAdDbQoglldVmXxS7KAh9VPWAKOABo6f5NHSzdIro7oQhjcwbl47jnMI0CB/Ygp84ADT+ANMocosJ83rbIaWqDUhHIlcX2ZH7oLEoSKIVwK7IRc4XGAXIkGcX1Ai5QMrHFPrIKvx4gaa1eQiOqkyV2L0pLUaEPTNlFmbpOm80IElT4L9UZR7hleZiq+pzC1kvAYIGCotCIayqIgWaC5xsUFUxiDrrpo3eigsNwoKgwxH63ogXpyqGu1zfV6PN3P+69x0dhPrmxA7PmAMJSmZ20Q4Y6tFWmLmDa8sA/BkgokM1ZpNCwergG+lnmM+PNJYVAicY39t9mAwgyKaPERRC4x4KOJG5G/LIW4BKqLAIxlAoTIMmRVLeGDQCREf7zT3PPAw037/f/sB1785EsgOhPu6qTZJc1I+fWQXV39L9/7g1/01/9ydevQT3cSuZ2WeDi/drACNNvSrrp01on2kxECb66rqC87xAnRhs+Wce26CoRbvZrbHeSALrgnYetsCvnR3pHOPaWLrhKHJF5CElwIed6L2SZHGcCiC++pyjxhCr3bn+6igpZ+Otzz2L97xw/99Td82Wf8nt9H1dVcXEoRW7VA/NtQw7Hb9uvves8nv+yFX/KWt23PfHAZgB8xD9g85xixC5zVOgpEUGNhYPNsr0eVuVIejGbW5+AG4KyjI8J4P4aucuKLnAt4pikeY7fCePTDEbEQhD7AjhCdpgUBz+shy/wIwPVHGN9EqXH4GOzKpWMRK8mAC/dkUK0iBqlnnHuA7/kKlu7qgyoh9THYdYrOAQUIGBWtRjCYUz4jEyrSuDDFBO6CDXx4thWCYYsIMVc63gNlZx4ByWs1JEj4e8JrNXuegsWMchGqdIEBWLZiIkv7I4gl2H0Ze6J3VXB0zTu7zd+UgEePcw9jwVTKaUfbe8QW7eddvo0haMk49BdXlzFzKxUIGLmM/voLnXK0RE3gilSPFJzJoQ4lQxtAgk/TBhIw1yc3FU60UC/LUfSGgKUqcOuiQwR745yD8gKBAHvJ8cKTK4FarGMiTxOY2SaAUnQ1DDFPiJmECr703B/gWhDaDlSZmByem6yBNY66fvf0fQoYVAccq30ANzpWNeQzK7gZxQIE7oCThVkxzedzbUC+ZZG0KUZcpUOrTMg7PlqiOPViGHCZBhAov3YxrStH8S9WUfrK81yLwHTGJfYYRkVK9UKXiVZMgay97mNXPldUmzjJr7/xuOM3scKLbyyzJ5XA467V9TRSq2MnnwSN8YsoGpcQ6uQXvCY3o41cY8XXCAXH9Ra1Vn9+TiV9UA6RtR1azjHF4DIoXchn3Q2EGR3UAHkwEK60DjOzgCXPguBVjLyMHtYZXyGu6IU5MKNccoTIV/K0QgOMM5AYUewlYhxK0fEkPOQOti2bmkiRlpwFrJFq5/QXIxDgAKtZ47Q+SZqMOdNsiniHBW1Q4jhUsAd4A7z4n0+P0+yyhXSjqXwI3OIYFPQl/XjgoV9454+/8jM+vTrc84pPeFm9rjeUj4nCoILeIZRtOXTVTTpfVC6VImtIBbSpTG9dXFKVmAtSZ4y0VpI3TTtM6DEXp8Map/mmrS4pZJxagusTChCPFqViyLtiTtLnXTzy2CMP/dMf/J//40/8mz/3F//SoXtgun7WAWH001pN+A0YKviQg57Xho9yHz2eXjQ+gZFb8laMcVUoeXrlEbzuikCw0N8acYx/MZIYQ0sHg2GCYC1PyJ5HB1TI0SRiIhQDwmEkUa4DqPxkhAT/w8HntfaOr6EiQL1gopwEGqQIL0KIeJhXiCsSNfkXp8OV3EXwbvuAQHItEmjYC1+Qh0yQsHRRQ7ATJW3RuLBADjB84XqkLtTBLblooJKGEYceIkhzzA04QbInlgQSMKHX4+rCeoLJFvAmDODSOSqPdRpD0ofo4rPcnkyE7CRGFLVS0HlsK3FpOVFnFFpb0lj0IVgjeukkhgec9tc9oOgEsKHD0Gmus6NV8Qp3H+gXmdbN5nhBa0EvAJLIhoLMDJuzAdgU7qZzjsSr+WcnHRe1JUDvnPlwN59KUpDTx4maj0/Si9HzB2lJ2WTVaR5Ic2lVQLPEAu6nS2lVNjA2JfpI9JWFI4CEjN4l9dBHHD+O5DvHsOhl4bEZ2yiscBetdZ3EQEJMMyJ9GRE/M0YcaTcZLI6gBmCwwQxBuF239KnnXCihsVBu7mbkGOjgQ3Q1pmUtOpHS+Vu/7PW4Q4xaLhq5fAcbqD+wFZ3BaKRM+N2EFDvBnGyHGTZSsvMqPgTRh8aBEhIKrSQUzT2eMhGsKnI1HxchVQvXrBj7Hv6wWlunqq7MlCgghM5wBAqQDsnYVy2VdDqNwVBKI2DrhvkYiqNSH+cIKgu5MrbmuiMJU6LvdLazgDdDj5ubptwQ46FlxKdpJpKZiIRhQ296Z+4WyUfd7AwXaFrilHKgiK3R7pSXHnemfLcTfNgRL+wErkngUCck66inK+e5JPeN8UPHwkFz6hNHDTKbTaGFvPBhVcO5MrNw/Gjp7jA7DXFSRclFaOwXXUuvaaNf9RGRVjj9eMyLmkRr9nXQgegC1uIbQOkCFyrDNe6IxssAUwQACMi9baZjT4hvpCUKAhN/1LKhC9yLFByEq4hysA5wcWjf9zG+54YdkhAMS9cpLnEJCv54mi7veeSffd93/OAP/fDHfcLHP3u6g32HceoOHWHqYyyz5FB2rofYCbBt8pRlATDPY0R50h5aVObpdN01F7MZeWlqFxJzS5c08DFXpmz1wR2YUbcg7/gLmcJFkzlkDq4gFx0ODeocr0NdZVnBCIoJKtWWGmyd+lNz0XraDrF/3hoaEywgkwAFLxd8neBxIm9pHSnz3FnoEmyiuvrBZOBjsGJeiAsOw0gNgKHU8YhRFwKjndD8Uh+ClcAjX1PxxfxN1Q+DxTBX5w3Mj/J0BslFv1Vd98NN23bA8y6VfFavY1LfKo7Hu1e3L37lV9/9us/7S4fD7TunpyjbsxroNkqnxCp0GI8iBH4GS/SIwJupw0lkFeY6DX2cyQVC1wpA1Gp9cpWmF9c+ntZV3y4UioNaCH0MSBpOC4xJBWeyhCmUVPTNB6vxAZidsCmaBiyAjmkYPHNBaiKGCCbJuvXcjPL62LsEEnzGRgOr79Ca+JZkwE9kmrbxoZil52HTC4eaWkegMA5woHQsEMBOUJO9yFsh5eF3cA1lOIfGbU1eFpPwGpeEEshwBhJRMZ+TNV9TRxK35Ft4X6ViwW5Wc7Unjdxj+4BqnahfYn8Tvac/vAhvqvh5+awmwQy6igBt3FHrERtlDVtiM6pll+NJOpDFitUcTuZOrtGhQdIaYevJU2gCs5dTx1qITtBOYIa5iX1eqPCd+Y7erQTxPEmwfF+qxgy6xMxNz+uSvIad8+E0EKX0HDqAh+DSwgN3oVRVKneQX4udrAPJgkClJWyEHFgdnIKCXRWYYWGTMsWwGdFhOMS39KmOSYCHm1NgbRxZN9jHoVLZ2FVsEikwC1PQANKVxgNU4zA21swEZULFFZOUGNX0X9eerSYfy8r2CeK0jORfT6FSYLkFlrBcdVOQnaQHZ8JOYo/+UiHsZHRXA+ERylFaGIMOEi3uAIqebYItXMNqvQFi/TqV9qAiJyzORQoNcOGA0k/OSUk5rtKogYNqnDoOBemQKYImrZVl8cwBsjVsZeNwDzQZj0/CejGcoEEB8zrRGrowLQNFR9NUo9tDVBvwOOjwyd9S3PmpCPTYrOjGmcCeBkIVQYBuDFmaql3myRWmhp4DJPgejqU7osbmO0xG1qSpMOc6GhokBbplZkIGASLg7VL/mrYSPDAipSHcR/+4VdF4PhqBUzaUXkCvisdXuY4DGToMc+vpyJQxRIEAWlD1ILysktF1E6RdMibo14pVSRrByS5cR+y7khmpD+LAQgmG6C+YoA26LFBVU4wRbE51SqzIiqJWD8BotRoWm+bHfsA0mO2QbS975au/5uu/FpDee88DKw1INlj/Zl7aqr6TDBf14Zk7d3/2Z37iz3zW51TFrez49PGjZQ8s1FJUYAu6Cv2QR9XQJAJzMgAB5NlpOOJiuKlfR8T9Rr71oCJgKm8CZhDinC5hJR/thHOHknMT1al2BnUDx4JR3eHXIp/5iH83XMNLMzVejcfWIm/yi7unpy4eeD4h+vv/yO9/wcNPPPTA/Te0j4+mlAoeRblOQ3HraumnX3rXL3/Ht33XY48+fvf0QVVyXq4kzbZxuwoK2x3LlgMUBi75kabB54JzcOiyjShE5Obioau1QxDCETawmeRQ2hrVCL5vCTjL4/z8+DMrUFKOg5s9idClr+AvJhXQLNAgoWWVYc257aCUTlMvFrVzXWQT7oJpHW92XMrcRKLkEnAeRsO3wdoAe3PKbkfC6QWoGwSjE8hDmHzyIEXo0akDrg8mp7mPJ83Bhz7H7XDozlwPWVAJU6+CSfI+8UhapDuI8oVkV0EiVs4hjbABX4K+3cYofQbUYkQSUnHDsnlMecEH+dEBc9IiWI9dlimohgwhW+s0z8VBwKGs+a7gd58mRuZOeAvVgB72TBAX2RLvpD2N4B5en9PiqIEFn6TqkBRto4ERHY5wE79OLxLKeNpnX1DKropc8zSupv04D34xrCCY2dihgwCSVyJR8qrMwR9VGhWqlivgUElzRya54DQwzv+yAVu5os21tHbIqKSqVLY5VmJ5Q0PgMm5rUotW4BkcQuqkMsQO1Ba8ZPqzx66XiY6JJgdNiB6TpjOy1EXVMszwAPcaqQgGuJvuUI/B2AZQ8CHeUa+aOGBdz652k6y1oZPbe2WmAkM6hC/Vrd/AkFiYP65vj2cdqFsKNwHFAo88BkcNUs80pW9WlHjTsSQ/gqHgpt3K0AVflGcxl4Ye4OIayDeDw1MUqWPWsLcH9gsX668EPhwnqkb8QoHhOaqgYYMVaTQX8WMBEcso06Rh6IAy9gH/xDZd44ebEQFW4Qi6iBnRTe4ct7I0QpEHwCd0Bcj1y+gS07RFE73YIRMXHEP+/APW6hIzgnaXDxNymA7K8fvODtIK/keFr79wWppUPshpTWFPT/cnVtKqdq9Gfd/j73v3r7zs01793Mc+9mNe8jiWe/oj18jMhQ9kxJFPN6cdyzpeFeU0ABDzEO1xvn5aqYRpBPGOGU2fxF2sP8Bl3Pcicdsa5fi+jj7lB6xmaVtmR89VXS+7dh0osCiQh73Jnnzw8Xf81M9+9/d+1xd8zue299w3Pn1DlirRLdbIi+M0KtKdPD4oY6xDsDLB7GMKFGwqPQQit4HKoBT5LQIaViLqSOL0F+/AgJYsOMH5pBo7Kx7jMS8iRyU6V21jzBKF7m4D/BQ2QI+4KRykVoLQTW4CC8IEEiDMKZlQGLr8wr2Tmxnc0zb4vByrQvBJPqb7fS870qt1Chem3gkzOgkxeG5socykhqs89AdNYJ51Vt+nHuEA4w6pAXDIVVgFB9DtM7dJ2mZh7g53c3OiDanL5+R3HIH2xaGO/sQZSRCLhcZOO/kqqFexOTzg0A1dJUjFiyMKFKa4F14BZAYzWYPIpaeQCq9SiMVoshMABK5rtB3od3wcoMJfLk8ztPUjVx1clOTO3wgrUximI3WUO043E/AlB0CVP8k8UWqQ9DGIrUQdSX1WIpTy1HrS+7zNXAonkTQ9UExGcysJVYxcJl/DEh7z4ZAatJPmDnFiL0gS63Pv0Uf+m0Y8NW8fKP1SOmHHCU/uTJpDc0ApXddgfshH7QHX8xKcio/wJq7RxYoNmsDV8BcM5d4FmQNi503nSKzWCW8lOiBd8re86b9C+9Y+2g08kO9HPupYwwTYoQ2ThaJc0DiUQyRb28pcwNzJf9hIRpPSTc+u3YwBPHAKxEGzuQCCkb49fdZeTVPVVCAXNxKf6+QTSSOJkLRMjURW4zmLrgmiAQQeVyUCFp9VzcfIzmJvxnZcOs9dWrfAQjGP6mDYhkfgKXyVk9NBt2txIAjVJNYhzOArAYXlU5daZXlF6AF6MIqXubh5MTK8k28UDR4w580wJ9eJ1dR+zGEF7OpCLOlAISXZmttAKrZG0eZIrvA33sV2RiZXcajcRvBx2E0+5xMYWkvA2BEi9MSr8T8cxwcsIrgj8SXklnSmfcaYXxdiDlpxeaHMxag7bYhIITrIW4m+AVq7Q87qTSudBaIbx7nqHEuiLiJUGthkIJitledxIoy4IcmmpgZYk3FZb3Wda3AiaECkmzRo/+4SzuGZoWluVd3hr77uCwjFq8uuBo4+enZrqgMGowFt3d6MPYqHBNyf+lu3b93coKE1PlSDA4eeWB5cQmKpn18eriY/XyG0GlfYALr0cDhgB/jS+XOi1NLIx68O03RoRYsyhVCM5/iYsJw6Huu8qYOAoFEQKmVXDcUkZnIvNM4HIgQ+IOSVpnr22acuLq6G0w3xAS9sxiYaGsm7LeNaX3Aji+j+pu8uDoCQ/F02aeVxEnRhuX3ranCCCFXkdcnHsCe54aJuUZE9ZVKRI92BblM1h4tuHnrTignMxX5QIR1EnLWVS16botn3CURfXnTvfc97Xvmpr3zpx3zSaX5a3y9qaldhObeD77OmKXtK68plw45BmQesmfAXzcD3MGIVhyOiOU1YGoVoAHWOVcrhq4dTSJjUYOASxDvmqJyDg+DV6+u7FQIj9mNiHog1y5p4hmJ3fX2t9igc9CE7KscwChl9HIhRh01JdmlW1TUUAYkTpLGUAOdL/fTdo5rSZFKYTrWn8xIPqZXoWca54yz3GI2N5Od2GIyI6WAYCyWSQ5A+YCJCiEoSI64xFLhxZCeitSLquTCuiomwqq64W8XnMBPpwXk9cwfMBgPAu4QBl0cCr8JkyzzqhTo9JdOTLEhClB58g3ZgJNxkuYLgk7ucklO1gBv3rKjOxwVdgS9oKgzsnhVuSN6YEAu7DycWsbglKPE8CWqz6fniTh/DAFqzQoC7BmBN6Uf/HPQwQZM0uBumIK65G18tehRh06CbQawbELCHJnEJAO/i99LZRsDqeQ5YyV2i+ANIB73wOrlh7vsJJg8DlrXbEAjt4Cf5nFbiB2sHyEEyliTollMcgAqPgGTqnHgRcrXBlmfNRP6Elwr37TvuA5hhNg1nfUV0jNOIPKXEAB8Y1m35owqFlpbguMywmJop20h72JOvWs/CpI4s4XZKIB3Al+YZRLlZDMqk4yC0aQqCnw+ZhPeNatBlRxq+MK1AoJQBI1J8dTskLpagsR2CauKmIByL42ifvgTEIOTSB5BpNtINeoGL43WahGREIpnUPLzWBkn45NaVXy2/XZMWmZTPUrK4GtGCpG5rNDvwcAB3dOn+R1W7C30Q6420Ia4sNtzxEWtVYDrlAvmSsKa9GJ2aisRjCsNRwGdqar6r5MX9NiQcWtcxykWr4uyesq4d6p7m5tC5Ri+UmRqW2wAR54cp9viCMFug6UikicWnzxakFXJKVm2TctkMOK6TagGHlaTvqqpN7rYXY8WWcyBleU+z1zJroE8uUrj2YW66ajr5cBXKZu5/PA6il4uQPrg2XsPmGTHFVda2aojwrL7qquy7/8d/8YqXv/joKZgzCWwv9ms+6i76w8P3XP3Q2/+vW5fFq1/5B9bl6OErAIyLjsvuec0NpnFsUiKkfkgqwu10g0C8aMG6awq5r/PtDpcQLpbudAqM7Cv6DAp174CUaq4vhv5ueTjkW9bHswtgDxoMUIbxusqbZb5Jlwrm4brrOKUwyXLK6mzv05thvrj3obYt/+if+oO/89TNy17yktM+Lse+uSiRL9OEQvQxIW1+8e5f+uVP/ISP+7L/+qu38RnFb9niZXQUsKBfWVW0EgJl6Vo3NXBGTJPJqrql/gLfbdsCCdijqcr+OJORqK9AV4ukJl/oO0c/5w1mJcFBo+YJlBn8gWYwmCDixBEZONlhW3VzuXpO2+pklIyEQUP6uylYna0E4nJyPG0wZwJsMxpfsdAEiVtDDt3TiW66lKmCJfgwtrV29+B5EUWqDfRbp6sq4TvlKA0IcSc7GuNhqqJuDvKWG6zK/nRsm1YCB9s4hghF+ruSpZJFHHWpxmTMQXGIffAqICltXcVjATC5qDMjBs1EVq8qSWwDQhCYkjbNQqZbPVve+5ADdEW/ONiClF2sMAhRWkejlaAC2qmFWiaXinEf9IuzpPR5cMeKazpy18WFAjRBuzh9kRlIwlgbF4QFiXmta16gcURujL8gsN2yVirPyDJaWAIHwziRJix0i2jhe5qSzznydq6RuLLywAUgJfQeySCtnRqMY1RWumCAAx6CheCBw89jT7ziPH/mUh34O1lALrCxpg2i8t0tcTEOsMA6LSjlaiGL+YEbIf1onMkNwU8eU9cpWs2JfMubI11NtXynaho1Nc02uVt3wLumBwU3HlEv0BdIEUombZsXMakbb1GXpjY1I+8iAuhPTF0gGLgl/hnGXoAF4rCu188LShhQHJoZOIEYV22UTYkBZYOQ+6oRI8iktkpZBDmSeOjaztZzLTfPRkFoYpdeMU+M7CtEcSIAk9ItTIlP0ooDYXhzn6jBcFZKj4ABTefiFtIUMuAz5oOhqd5HCzlFSmhDzHwUpKEL4SnQ4ugtioDmlZW7HBxjtdYAROgfbUW+dP0nFa8PVrON6BuXvYxkZXqNA8g7jmps6Yg8vnxoGW6eePFLP/YFH/foY8+FaTdP6Unp73JynTVRjbhzGDCandX4AQfhwK1KqRlHtFdVNDPXo3jGHiYhJQxtpp03x9O6T1XeEY95Vbt5EwIg3MgU+3zsPV/M8Yw4GnLabp734hd+4Bff923/6Ns+72/8te7eB9ecOm2i+l3quisPziw6YLC3Zb0llPqNFVOcG7JQTmLHGK5V63lABPBKJgd3PEkd6/IKuhHvAKR18fFq7mMIaIl/gAOzbXSUJlJlwxmmc3QjsQe50GvbHzkbuBLaLg+iM/yKyfg+8gKPY1X+Fc9i3vAn9leP3sf8RDSv8x1MOE9UalI3qJJ54LPMgWmZpHTMiJbpDFxvHKlSkCJcHCTxrQAAn8UmpEduouQBByFjpGaAoVrj09ySKHExMvzORfjjGAYdlJKFGZdCj7mAlPviKpwZEw+I8Jro4EbcEfPxdaddEYrGqVIdHjBY9lEbcDlkY/xEu3Pnm7OR7JMkVBQuRvb2dCYGXvG94g4xU1IktggA0AqeU+fMEFcW+J4gDtcBt021ScBEFQlvRTTtZA0sR5PwD0RK7EAWBKk6lV5yrYzUJ4HBjbqRtrqGL2bfwZIEjAUkeyEgbysz1FYOg6Bo7BO2ThxX8+xXbstlTSEwhedFEKgqUzT3OqauCVoM7Y2MnKaDj+hB2UJUM62flpFQT33WJDdzqtgl6o5jwh58yjOAvgRMOLgsddE4T/kiEQsja2j6Qp4vRjUlH9DlkBLARxcKN6I/4E4D7RGVgx+CREAn7eBW3Ji39wUaFR+usRfbsito8k4WPrwj9PiJX0EJxjFt8ToedQmXGwIdzaV0jCUA3IRG61sJCq7gc9hKqvVVMiEWp2HQ2PURUcX3KD9ofAzMuXrf6KT5hCE3tyzj9vTDDOjmFpI68QgK/YyCksurrekfwWagkrsIAjMQlS+aFdSRbMgQVmJ0mjehS4gWs+JxGkivam6PLlUKuGyMZGFMnlSHBg0sOS1ILizPNV1QDAKw+eoKAuOqqEjeYIMaDnFg/8hnfFEHO06MXbAcAKZX7iMTyqYSLl94WLKDpnjv+nhDUU1I5+Ey3Mz1lnlwgBI1b6YNyAC93Ekhyz+XdJH6VpIl5EwX0Oiy3z7qyaotdh+4vhbj7fsf+c3f/o23fdVXffLLP4kk4SCkfc2H6dp9tmE4Lg4C+v500XZueVBgeeYFF2zaFlXnwM08HKoGq7lqoKmv7xyhRko+YGKvIPQRHq9xJxUT5ibceN3nvYcERBtR4VNoXB48hgOIVxV1Zg/8wXLXXjgdUbfumYzpSmjsI08/fevWLbQCEQPO6VtW1Me7fXvoCMCatEIJ4OJn6y8s744wB5KFqWtB+Q6ZyfP7XP+IO7DTOPugWZTNBnDppIBLb+bx/NzUZZs6TwektNS2gL90cpiqwKpyGKf6osVY07Deurq8Xm9Sp4tt/m/+1kduH7o//sf/88wFbhWQpQaAOcDgvhRxlh2dqog0o1ToO3ctlsk3QNb1geDdQIDBqtwFjYT8RoXbcR0VEtFPe+qOSsEFOjsd6GEblCQQpnaUd5C/Kh+6a13D1xWfMGZBn9KSK7sdTxibp0msKzemDQZWUlcpZT8RdJYoZEoSJBUJ/pM6YVz+BKoBTQDPORAls0qOCIoAJyPNg94nyzlO7cTUmUrA/KmndCPVobfVN70nHdIxAplyiy9auvArghX1jOYm9LgRzC8V2E/DHHN7Q9fv8INtMyTJrIFS/I73MR4YhjxAEVbm5kKOxpH7p4HfMSYfFreZ9S3+nafdhUJgr/D8122dnVQBWHzaORxdU3hsKreWTVCpgBK1HfpsG44+qo8vzNMYZI7Js7HvlXHQjWoAreT4GrmQwCXTx2lrzgk7P2Bn7A/JAhvTJaxMuWeaw3qLxRXsQSjRsngN8kAAegaCeODrxD6oxcFcHZOHCNC4cYmgFMSrCxL5GQ4XhBDn4kPBCGruSs3LxSWZwmkGMw1mcoWpuQ72rT22hstzOXMCjRxOLsQgFdBenGphti2UFvTEU2yIL8FivjEnbaRzIi4KLSJ0HbkFr8KvIbqAv0ulRJdsvdI9u8Gl4ArrDfM6FobZ53EuamceSA9nPgdHEVkBXQpRPCDrUn7MuA+TRXvVgapBDECjloQEvI1qMpWTRzK5A98GexF5nO8pERBe0gJQULrxz+SRVdRgAJBUFac8kDGQA65PoTkmREhA4eumY4FGvtcp2DmOJYKJiKcqdyMM5kVGmvXoKwjg2/xv27rucCZ9DAr8uK+boVzRT3nhvh7HPXGbKwEd156hEdrksCQMii8macdFxzV05tPfzyPesK9ZyeWXFEbr2KM6HUDg0jKUY0/LMMkR/CwsN3ppZeGiYoozgg2ekQzQwGRhALxsI1RGOwkiPkfQKbLLajp67jLBzXUd18+Kfrxu2+YVn/rq7/uef/zUPrf1ffl6BHc3JyKCCs2xadLOfc3l9/yL73vNf/ZHH3/xJyzTHdraJF2dt9OeX5BqQdqdIatdLQgTQq3QXV00y7hPng7h2CWOwlnWlFgUHpQZybz4fYVIkJ+6G12JkshrR3RXz57c09nHEcyOqPIdFEaRdUm1UlunS1+0uK9EYeDoaclv3X9P212+7m9+4Q/8b29/5SteQS5ckxMwgQLWkUCzgKiwxmn8xV/7j+/41++4dfvW8em7ZVONw8CbBAtcrUIyIZB/jJrVaVf1FkhH+wB/sh86MlV6xGp/h3f8n0MzDiIscpSCHITzh5DD4FKmBSSR5hW8iXNLsCoQ5X76mkLdKTQuK4/xQS4rBzlSi9PBNEapy9oxr3Up69qJRhRGP5AxMjRnlhxPMVeU1RBt1EwuU8CiBDT/Q+ST+kn0aPqqVMqCvqYpyqykmP/oJvPcae3QqPROAhRnEZ952SiazSq0mWLGs1flw9BI5hpXFHrEBq2GUXmrhWPROA4rALYKGymmfY4M2Qx4wsEe7BpW2tEbMKAr9DMgX1rluEFpH1x/5AAbuQA56UOTrag9otXUs8c6R5WnC4f7myP9AUaaCA4hislFyHMgu6exhxL7YGmqY6jGzCFDWw6ZGHkFg3ugTeEVgGjhPD9+hDQheden42huEcvaoHAzGr+5n8RHO5UTtxqw/Yz+UbGoadMRhrSgxVCx65nKQSJxqx35ApJWn+8OKsVjPDCWpxAQKKAXdAAB0h92Jlj0pIHr2A0JgWvSbPIpMSeb88evZ5XLTrWkElHlo8BAt8vhft9BLmBPJQYsHCxPV8yGYqH7YJKPAFMwEzi2mIAkoRtSLN+ny6gzFI4mA3tkEHLW5ulF3Li2DqMplhPT5AYluosLMLsU7SMlZ8MZs/hIchdR8hURK849rEq61aORgxw4ttHnbIViwacIZvpFJgSeAEptuS11Xg+xUY5GeQNQ5R4FayE+JggVV/iJfoRV+ahTm+QEDzz1wcC0kNTnMjF+iAOwoeF4vi1lpcVzmfenGyQPH+OPdKG+pjoWB5hItU/ZjJvd+OO4PLcYJ7Dr7AEmggRACSa2ToQuY5FUMq63H3wOlvvEV31KsYwf//JPePbmGfIqNimy8qY/XnYteR8rEIMQPSnVApqM0s/4pnCadjt0rVPohBrdyvYagbd4ViAuRjpVCIuG7JbcnAbSbt/fxAYCkn7eexASFI6H8qbogPewzrxb7ON9Tz7nd37nQ9/xXf/08//65xRli0XI39tE8pqisqIwQlOCdoSJY8F4kIRL13zQ2ZbGVmgMgzEyQEgjaQDEPruP23UKgSOSVJM3nnoWfOclcScc6AeoLFz+48nuGG8f/QSuAQAueljdr02sETMkqn44QU1A3aIOTPAiN09KgMXNaK+BRPGLe5z7dIADDYMhQRTK1cyuyCHX0CrC3RM2+RiwUZNutNUtmXRP2o7BXwMVTgCgXIYYwtB2CRFFelYgz2sPo5fuUwstwrdpP8ELC4BJMvU6HTqqPD7lumxuJnyNUIkCWgVf+6pwgp/pjILb5fDuuBFvMQZBZIBMoITn+QydgCjopCk3aIsi0XRFaORpRZnmgfcVXqSAVpNrMRc9AXuUjKHnmAJstNBd2yNh2RSsRD6wbf5DJ+i+JiB18EvZuduDLzRlDRvyxWUDp5sach1JRVqVTpHWJWGQ44oPagwyjF6137yVxgoMbFUOY093lYciwYoDl9JlmLZW6TrWx6UyaqsF94FH0rLPf99mj+rnJX713CN+5OMrF5PPqoJ8R/2L8qV4R2PLeNyb3E05hJG4u4Xy33rrG3DM+Tsg0lhFIOI4sUPo8xZoxDywF0bjVQEF4qnBV6ShWDY6uDvAOKtd/09FCwNSk6AgEeML348EqV5IATQBQuNNMFYLpk8CzffkQ64ek2lipOj7E/UYtac34uLWNYu1lnuY9JrjEI416lluIelhCX7iBlbR2EIPz4hRxRY9BSKOL/sgVaqXcUQu+Fhl6kkJCF8asmRPE6gbZd0l4/DY5rCitGvNn8wWjFsM/WI47oOA8Fkq4tFl3h4ab3d1ksLLSHKEaKdc0aCxo5IXx3mE1+ga//PAXc+PAXw+gomL8Um6FXGtiPS6MIKbYeBZY4o39ZfrS6mHHcpd+qlqPXcTy/LhcZ6beOJyfyRpC09MzQegMpKlqZpUaT2MWSgAyTTJOCwkLcNMKTDzAbIfICFEq7pr0kbmgq8qypKl3cvTvhJyZBcqehRvfbj93731q37u537lRc9/ntINgyamHuix9biE1BkMAeaYZX/3puhavFxXFwDteHOMaM3vnq7lHdxRFP3xZAZtXEa0wWAj0MIgxUXd8PqEBRf1twkTYDnu6HE/F4eLMCH+IfUNpBCQCWvA+yu/Q1sYiI8ug6Vjli3jcDgcPvKRD3XNZX+KRNj3MP7te+5b0iEdqb4JB4QbF1Ve8de4TVyT6zi+u2VVd6A2UDTgh9S+wDeExegJOz5Fvu+HPKuWebpqLp2Kc+6L9NfkVTlMJ/Lk6paTHJcIWtQ5ZcJoLZl7bCS9Q+7kNzemt60Yf/dDv/FX/9rr6OFwc8ratFJfI4KQS3mt8kK3YCevJ+lZRPHZjUClUETGEQju2tg8R9ZHbHITEJsm4+T+PlQ4jOYUGV122gcEgIas6ZCzhJ2PfYVt86KaBh9aBAxBK4hEWDno7NSMq76FjYNkSVs0wzq1VevBo0CKq1IJU1iBHGLEbzqf7ypiJCFRSPwQgS4MVuJ4NHtQZJTEchikijtNA3HmtEI29CgtpX7HtrSH0sUFMslCEgAqCD7NA234IQseVVCcS88vYMaLkuvpL3ERlb8MJ9/xdWVnDA8Q4uQsLEs3eF2Ag2YDGGhwaW+Fz2Qkvg4eUAZoRghWA++oWFpN4nG01/1cZmmVLs2jY0QcLUccQzvkKrDqeR5mBfc7qPhoDurEHf5OwyqzPFGV/ECeoLNW9TTMESya6ZkOUJLHBpvVPOnNDKsUWKGwEdaGJbi7rGhVT7utnBfqBUhBY5IGXVuEN0McQPhzJHLHdultpHAoDmhZe+omYwWfksZCgHAJE5vjIzQKo3iYFx/U+s5PTYPPLl3coWuhpacCb1A7n7c2dQZyAsNNPMWPF2JfLfxAFJmlveeeeARsYmLDV96S1EZPnfSjrXhecJI7KDJSV+YXdAh1CEMomx3Sk9yL3a15buMFyU7jROoCHyZhRY64Bhkh9CNZ0V086qmTAUsYytkOkWbwEMe4iXbRohgLQcptVLkNCRVjgPNYqgk26JTjLIQLAm5GD0WixOfQe1df4nd7a1ak6pvIaD4HjWSrkwypaFRMzgkTasXaDtMGStlxKF0ODdASbI/TRbagRZZZYJjITFa0kBctbrGcmCgoS2C1iTwIaEmaJlAVPrGGO9e1yoZhNWLJIjE2hUJv4DVgvmH5iQvKmJQCPaU4EWeK5W3iDgxQYpIbCHBbxP1tb15BkptDtq0bi/J5Gl3I4BE5FLmwDTCnOQ3J0FGHZYM/8YXTyKa76UBC98zvos6zcRih95vT3YvLBx9/4QP/8Ou+7cUvfXIdsqTNu5RqlcZVQw8NpvU9h6bt/v43ff3nfO5n3/fgC8fTHQe3HCIc6dOaLW5JgyoKiiXntSbA5WzwgB0cJ41lkoQF3sBEonJQcRJcmBezWPoCDNCO2Kiq67s3SC30d5Y0DhZzxWzEfoXToaR3FNYEdNwUtDkYQ2fvvbqVtFdf/3f+m6/7xm/9o5/+qS4ABC0990lUDTmJriTqszp7x0//+Bf/zS/6rD/7Fz78u++7hePmGzIcycPmrRkgq509UsXgf35Cn2B7Eu60j5DA1eVFP96QGmEgsC8jgS6lrGucJTquQ1ALuViEF102hgCP1EdRh63EaKhYNYeESiQCLnQjFINms0Zdq7rhi1x/8vEFwB8AYDNlGAFDdkaj13Vb1hm3AhkkBuxNTGFsl442AMeBjLNctwYhXhfnb2n/hlMKGqZVQNaAmKxrOkgQwZqEodrbrziEYXdUvD5CUQk3W4TzOWPLESKCERbm7aw/r2E0yNHiGFR204M7rE61j9NkFdCPSILWYpDKkwRAPK3XbETXLv9TceVJjbZBIq8TiQhyIpF5G8WGc10KbNxntBJ6ZFK0GZFMcFp+YFilHhClmVibBjupkGfD6MQDnUXmgT1+tg0Ou2NGkD1zRYxN4ClgSiU3V9BtBHUIRdwdeh9icEaQ5pWxqgUfOEmJgsUomA7SccKcz+ETXU8g00nzBvzufeVxpZBOAB2Ev9PBCGs/qOg3bAJFmMGn5nFLgtvS2pltbu5QES2jhUQftQGpejKHluhYXsNasnpaWhDDmPJIOgNgnOTwPyQGLh3rDrBx81QJBNSsAHEW/jOxLdwBT1o6hPIhH/Af3tr33m2ASVPXgAqLoTPLvLq5uZGlBb55YqZwQGBJnPTWx7mS3wkFBQEg3Jwnc9DKJWxzaYFBbUa2iubG2oFlsLrBCShTgENoEdhS6LbUVedzo1w9jc0R/AgR/LnMIxegtCaFglv7ZusXEw1tpybVasnuNluDSxMSN/xNmFlQoII92Mj5YEwVcRquDLQRwrEZ30Euvowi4GbLAJeA/1J7xdVRK1wIjAGF+lAmAyYr98o9NY5+l5Ona9dX/5/P+fM/+dP/9hWv/Ixnb+6gw5d0rbqr6XRDUVA1zWRBDi3U/emuh1LbWCqsGt8d6rpf1JnzTuGG5fJ1RAbXJGgoqICU9rQ/HbEjdec99917Op3AZ1nlcz+bu+e86erKvckjosMSjXJknJyNmJYnHnv+u9/17n/1I//88/7KXy/2fDvdoMmrKuuP7hMPTAdGS2I3OT/METKcCbuV8hBze0wYP6+e4+bMgO0mAURCBeJ48DiRYogy3gYtMi9woTt8mBhB40GGC3/GqaTAQn26CI2vOqDHhSgfoBPq2pCE1nXOk3ERPgNc8bR0jtoT3LFf0oOTAbljOkROVC58JkKSMhbAwxVusqaCAwlYBojRLABArJoUDBHjboQHg/+NY4pSymuigTatBl0cHko96GA3YQRaAYS4ctTPGTE6V3vuuKfxQp/YjB7xdXWjeAedyC6MIKPiGJvsCmLHaIrWJQvWGhTaboagyrMhAJq2AEhgIPchb9ykZsFwHlpF1YFsiwdCP0k8lgi4qlZIfdgNeiwdp3C6AqZ1Ayy0BYb4o0qzXlHybYsHrtEt9Nw8Okur1tarnvxE3barjVwEgDrB/BCGMUj3ZHqcvCCJsSPowWuUz1zQRQBa2HJicTdDbLqsEKQOqsIU2AGXE2wOuFuA87PcZTows6K0rFGQQyBIj0JEND6loHOvEv+zhNDC/OcCCK6iorbG4bqAQLPbcdTNW978JVi/d7+0iyBqNKI0ReDjOz6gdUGlPI0Ejxlp3rdOINhhT7u28S2QDX7ol7qNdkl3tMmyzo3mGsRwEFVcUO7DjOIyLMPNzCN838RJOATYQayraqnqivIYR07GEi5VjIVTzVewnYTneA03UXlgJgjMPELUw05h/o1C1o7HHAvFGBjztloBa2P6sUCFAE0iwWelWlea+9zgV5NX5Asu6tJVpQBRkCFr4Fa66V8YD+e7eo2fJESXI7isGlcF7MQCgDWV0AzY2TFE/JxQ0TnqG3kR73tOvllopuC3/RjGMSkP3+Fi6BZs2nhUqhU5ioUmY3nvRpcSZzygJ/xMMahnMCw98jGWXKSct7EtO1zmI5wcZlQZKSrieUmS/pLgPmBVeqxuBiIjJD1ug7QJhhzaWNcjctxicj8dqULzrPHndR3w3j6tlw88jlD7Lz/vcx998WMX91wAJVwzwyJupi3Hoad/alU1nkVt3TXzAPQxwYqpjRcLs+Vw6Lr2gpqKBHd5z/04kSxVu/B+AVBl1ZTpDptTtAOLzpRQ9ePoWIEZMzv1RwctoQrE3OQjWovW9Kl8IIGRlHAJjkiQzBKKUzq14SfKMCDCtKIGs2xWVbpMA+HVDUDf8zsALl1GYSL1XIbqBm+Yd+hLHOeu1HmY5ng2RFpaWXHJbBzH5tAVZNm6PE0jNseJ6+yBncN4clZpT9q2QzJS5CDajtPUVJcho9fSwy7dEHK4vEUqIP/CdL/4y+9709/8wqI53J0/UucNLaGUIlfpSSxoDBBQpScPEWPnc1itBvG1p5ySC0DPecaMBIarKXUEsmPjCWiB6puCqg/Hks4MSxyNI0xv4MrxVuIiSmP4NCgNGaH+Efg+WMqhPF7IPV8N7iJ/eaKtUzEO5pPLyRcxeFfAEudoQhnCTZlDcoigiCFuQP0zj0S1tGpAUTBLty7QQpICTwyNRwF0xB93pZ20FYm2LxRIU124A4Ju+ISyiaxBq7wcX4XkgA+s5nXkPEFo8cwvMDSREs8EoVfWABqHTGZs8TuEFrWNa/2CUbG5RQ5ti4ysiOT6jgS5Q06ZRRaBxaQFiQMeUjHjLoQjtyahcB9uC0mbJaBTn7MzAm+coMSTz1y+hUtVlp506ZJyoAzu6TZoDWqBEs4q3PEUOBSvcXlTso7wTGtuDeoscrDy4qQXgcMXEmf8USTpSGEMnJzNdg08bsHfkgxxivhz9pgI3inR8JbphvuG/EZdk2voXwz1OZwxjEtbowPIA3CT0p/4i0rJR8d5EiHZiwIbr6p6aHp0z0wkS1O2QqAhAjynAJpy4EChU4MXNC6oRsrSeEBLwEC0kcydXIhKRF/BZLQRE8XkFqYncGnN5qWEhgl4RrM7HwsrgrAQVG4zBAvOmVijOwhek8a9OKFC/8kXZvRJKhs3vEAIALG2cqwKH5dlBW0QbyF7cABKhSDmTZcz4nQLYsw+p3O2OdsAowCIba6hbpplLpVBTueHkkLFtFm0RSEdpfJCwuJz3BlneWSm5focBRthhBGj6KPFhhXvRl23Wd6r+dpldEFQRExGmnGmlEQJHU+Ls+4+AeBAO11I0nu8tHcUnNaC6+BkCQoAADoPDyTn1VM5cGVEIWIaMNK7GrVtX2BXEFiSiVQwyZh5Jq0sBDx5H8M7kkz6Iffl5ejcjNu0zXqOiQM8QhJhh0wEu2Q/ec+AdFRsO7QNLA2pJ2MyjlMl41qBdkn+MR/3KT/xzh/9T//pV594wfNON9fEBO6ixKoyqHEuluRWe9+YJl/zNX/nCz7/L9+6//H5dMLhLqlwtoZgB70Oow/Leb3GPu5b27XFWqErwS7k57Z0h1rIxQ6IKQli8dRpHMqmUeCogoCHS0uwvexB62BjitSk5jIukZ6FN0wEG3gsybaT9doHr/L6vm/+5r/7lW972ytf/cq6qIfxWK2uZu9qD55Yg26vDt0H7/w2rvuhf/F/aPbTU1gGjsBJ27A0TYvXgIIjLAIpo9YEEOa8qFdzZH3lc47J+WSrGQ6nplIWGzkoEIHsGAHi1qUfg8PT9okcCO9aAnE1px9dqWrdLmUTaeYBcr7yB+Z1ZMS1tAY7kYoMQshJlUCb7qoIgRc2dRG0GR1bCXuAR9TTcq4W7OwyM1xIxPoipKnmBNyxWxb2sPb3IE2sA826Yh8Puk3D0R88wV29srs8yAfcQFlkZUCrg9vJOzQS9gmKzpXsZUuP6bAbSxBbH40v+khCV4vaX4BOtCkdpGWog0uBbGyDWcZxyWHhwp2b9JE8WJHvSJEekkLncQbfdiCVRkpftlXdDjwwHUQHLxX4ocxuro+HtgOh9JV7YTy6L2I8YlkxTQjwRUwHkdoGu4yXYnxJqkmRtWg/xJVCG+eAcuW4p0jwgbA6LsJci3vNkHFUQc6muDUD76E/6a+srY5y/MQ0nLlAiR8pvVT8fsyHNDvUErYEXQsV/IAMcQUHTR18ikWON3EAsOCTkzdLnDGCCmPhOSQNv5mg8KL1jNrLHSiL01r4S4pelzMg1e3GlAWF42hwX5INM+Hsw+yxKhiG6kGDyMbGShSMIikBJDgKf44e8sj98PGGxEK9gBbHvs2mHn0gR3mCRgGeeYvPScVoUxIE/DD7oBgqR4JL4ygjC+xJJ8iXxBRJjQxqIZW5/8XaIMv78WTyo1WYMubj6SldhRPN6kQ5CZsLutmwdZLFsVQPzCNnxsI+JQqfBMPo7tod4ptj4XyV/OAeEEKVXmEStOF+QTfcvOwfxIneiqRCd4g9KlYLNBFHQvHBqVwEmW314Yet74ghwEhSgfFhiOnkHnP0eDJTrObVcUBmtfc8/KM/9INf8TVf++pXftqlp0d7nFyVuKJ9ubmuLjp4HrFM77gomWIeRld+SAKEz3JxebVQC2wOW9hCbu3GFsWTUyj8pAcdiqYT6+wiUMcYaRmtXbdj7+OTHagm91loSGhUQy6nWNbjcv2xL3r5T//kT/7Cf/ypz/qL/yUktB/vEMQVRaHb4leA5IgMfE8UlkpQJQoBBEyhtg0BP0UhZtOIVBW1KdS1V3iNHK4sI3hJ+RJJiD1w4rMZMLOhhxSFfwj75fz4BTyUUHi64Aa178pD8rN7qkczO7/xP+fbSDfJuHlWvf8zNPC+S9HJlQh/AW1tKDQgInFMG/AHgWrOUPECLVwP4Ypp54YbOQT4rMQIgoRAxmTIJHXvmiyKagyhQgsNIYlEcR41I/KMt7iwewL42cJhBmA2BGbFuRREKvUEedEPpFAjyBMzZx+Nx39N0TjJRwyS9OEESlrjgGZgYalZZItTWZgLRXwufCKyCB725ATbf44BxKvVZdVPfZG6x7BqG8zgOE6Sn9ZeX/roKu5pSPqwopjD47vcRBLlIhiD+4JIqc/G00d6Ib37LAUTDXnUkpkMtUwUfUDbXBcSlE5hSexD+MPi3IU3IAp4yYE8IeloLt2RDbKcnE7riXpEhwNQqhuaEevt9wVB7UGQUJ8WTamlSOM0c4yq0K1nPj8GtDgf76QVSLOJtJZ74AYDnWwA7+Zf8eVvJCIa6nlaCmLibHPaZQ9tJCEJhDx0nahyOCYrUZoxM5lWDSSQQ+DY2BldHEnf9BIQ5WdpCkTJTw7n0CCUskkHYIbnjBJDwhkPEUXLsDD3MglRzFs1AWeFM38c4lFCZ/BX0zSyGF7G/LP8GHrByRkXjQEHqIpKzDkN6mI4VPO6lMAUZTqhqhHhGt1qM4YKlGx5qUx2kZJDhsACDnXyRNbOXWpIMwhXNDHaOuxJ42urms1H8/BKpe4XQ1iHltA2qZZmEAl0g+YRWHATHzWDq5uIN/OxQFPEnGc2tm0iu6Ag6Yh7/9BCxhV6a9/Iq1ZZlD2IZuDg6YN8EScQFK69wDDOWsYkFZHmk2hW+NJ3uJgjb1lXNzfXd80zpStU8YdNBb58NCQGWiIiYTscLh049gBXny7B+5aYknGe9+6dKZKMlDiv+VYtZde+4x0/8o+/43s//hWfetPfVIcGcQoqZI59RDJiM82h7biZVRlJk7x0WrfLw5UChfI+Sxeuuwx0gX7f3Dlitoa7zVPZ1OhLZBZoLqpiPIk8KOk43K0ptFbNqJQuW/cZZGnj6sE5JzkiiWrCA0tyS7DnkrVlOV1cXZ16OjyhxoBUXbWI36YqjqepabOri1t37t4FKpBUfzOQ+5vDYUJVzT0QQjc7OtmjkvnjzBfCRoQ5BZf0Y994polHZkAtIOju3Tt1Xd+9hnR2KpNDVSOUn7l5llSDBy8vL+/efZa0QlFOlLl4al3bQw0HzKlP+V2SbOqv2za/bKg7Lv7/7/pPr/nMP/DoI49PzzxdeoK31ejek+2bioK4quERYEazAC2BCGctMLtkoPQAFDTYApPfZoLCTN/WVAhL6WOwcThIAbNiRKdxCYrn8VQ2rVrHXMoFAB62rLEg11SqZ/lIAbZB9DlMopQnPFBCXATelTFpFPnUmHQkxA+QkXwGMBnLokd6CMaFBfnGgo6ETD1EyDWiMIx1o9egfYFpQtVt7QGrHcqeZvIK/JVMKLhtretmdHOsPnI4KyNYLeChIABJ+/mNTAg/SGCGTsMVaA9IkQdlIgIhkqZbNJCzyEpleXCTO7e4gsBzNJl38BuxQyOTXrxZc9NW6sNpRnGqm4w2aNYluMSFt6dxThgqXrdSELrpI/KBS2CcqkdZYK0JGWw9UBIpjkgrV1xsnLmW0DLAsQyzFyKentIe06BqxEEoGU8pEpMveTnNg3JgdvoFS/IKzMa7uAxvksYMM+6G4LPaLsglaeJODLQIygdXcd8q9YFrmEehQ5tDmwIXah34BxILQYqGoUnQqmzO7SU9eifzcCXcmzuJpN+lyPAPL9JMsotJBvtgyckDaOiBxWJexvp8g85n93BvIppAwwB1VdPUeVvatqLrEo7QwHGO/tBMe0+buBJ4oouYWaMFsnhdnrY3ZG+ytmlu9ZlZvM8fCmm+CJYkRVGh7pBvKYaRQTG6TWjMsweHxfFVpMLN6STSFwmB5hCQeXEax5ikNA64F/xKkIE1goWSjAqJPLokVE1ONmBq2uxCAmtH6h2g4YzBsvbgmussMzji6lzLZA9cmrZyEYcPIsAD9CUEUYxkELGohkmGV9wRx8EC3AX1yUsICizJDbkYJOkxA+QGsidMpf35aVnb1qiHdRzyxnaoXKfTKf2yZZzqskbRUW6RKnyg0gYfXoPAZd26rB6XniQNcGMMMQO6BDCkRaVm/op0X1UXdN/lgNbzNZUMr4sC6xTEkEwCKkAuqdURyXSZj3N9Ydm3L7YjLSMnrs6aHOcPN+3VZ//Jz/rv/79fl17c6rpiGTxnDec2+XqE3AfuP9x/695iK9/0tr/9F/7Uf/bQc19SJsPpZjmUlhPrQJaFVNKugbenLCnneQCr2ItoFfrwXuHmcUyK6iV8hnmoypqAIoo30ppFAvY3MPE3/yLwyYx5i7F5x6H5OsC0rgNBV/lg9+7Z5c59Dz6RFxdv/a+//G1f+bZXv+JVh/seWhefdHO3P122TZ5MVCnXRU4U3BnGd/3cr/zEj/zvDz7y0LO/+Z6r8oKKgVJhHRd3VSMi5SfPYhcJmtztxxBRSAAK2QaxASDjAZcDwg3qIM/JZVib4ID3iFyc6ypuRGovAAD/9ElEQVR9UEOfEF3EspE4UeRbcHEPIW/gc69BPE9TzCpzJS4BRUPIRhmuEpc+kjaW2dMqwo/4JEogHCcvsqwfB9UduF6ViKQq0bZnZduF/3F3gre5LgQLKog+ogmbxn4ujO/QwEwu4GdSZEQ8oSC48ec+WzzIpC5BctwFBlu2vPYhSo6EOKzqyItBovWWm6FXO4pc6oaJ+6nfULuL0mVHRlBb+QDWFng40mCy4RM+HAqBAZlgIksnTzxFzZekP3OcNU2kIOU5bIadPJPCAQkzpQe9yBNqZovdUGh02/EV2ICwxTXIoaZCCNFJShtEaTUcB4uiiYIzKsud6K5Agi1WEEjIFgguZ0OG6DuHdukVCAHQWh3iIbXNXqH0SeFOUnJRxylcAlwVGckrWdKKxqTKUReu2ibaS75zLI3LYhzTlrS7EpIxamJXkVNGiI/vjJUUDhtFbDvSK6hgA5VzZCVeh3HJEApySz1RhFEIexizikProwsmPWmMati7WEZRkOZVLbYArulUTexEBtegwyYAPCYNW7HG8W6IC0evQK8CHBd48hHXw+PcHPAbupbz9BuL8nlu7lgwygkKQs7gPWQHHC1QSV1Gh0x+xhO3ndyry+tkL2SG83yWQDrfChxuMU6BGt2gaakbr7CE/uaCYY/KibrZWRIxEBuLSAEOzoJME4i1gPGRT70joWPfcyHpp4ZyKtcz8dWIOxrhUTMahvzmZzB7eHIv4niQdJ6NEChDOojjrlQPih8sDRFyoyZzdzBRhNlo68XDzyFY/uAf+sPPf/iRi4tbFDYzurEuYGyanJcXty86YsGUx4W3rR+nq6ad14niC+NVXTP0nhCEm4e5z500h4UmzejcXqViCAo6zgO5AQFNJxDeyMXJM5XT7rJFFnBflCothW3ovcghkJeCNHX3+vrRJ554x//+ow/cf8+nfvofmPZrbpJN1Bx4bsYXogJ3+6TLdBg9GZNkCfkRudSDOAYQEa82IzYkEhd41sWBJFB0GjBBsGJJbEbujTOzADFtxrVgnY8bK2owbC/pgEaBYP1vKvH8hWlum4YurJ4o5x+FhfW5PytJ+JI1t/IDk3hyCoW3+RTmyKo44hHzulAGsJNXSbjB1bAFxAzFcMmN1BM6aMtcGC4zgyFpHRu4YC1gx42QJwScMejA7k74Dlwsp6njZIGrP8GD4/VeN8Zlmqai1zjOAg6Kw09u/ZvLlMYCIcdi6RWfgHWxBxQG8OUyb6p4IAQwF7B03FXtZXzSWbxJpUA6dRRLXwQj8x2FHF8wY9Atx+Oku6zvp3igtlam/fIzTkQvKcFdpunoB1dQaxLLKGSFjmaxhnJhphveyTu1J+wYPpLS3sRDlmFoCSIhsvAh4e8t0Xq8ZPohDnE18CBassUH3VAiUKO5pwjhgG7dPIoHuzhB7YOJFMSKWJNJ7KwAjkE4mesHNT4ijX7jaCyFIUidE34hNXAv5y1iyMIV+lKYVIDRlvxvf8UbuTRc6TkUq4/zRFjVzqspm9Tg8ITX9yuHunEMntZgF1KuRcFKSNBtCKD08RsOZg1ObaIj+R4SoZjjHN+ydsabbEfy0MmhvvWaQ0MSeNSo/MG8yDLHLC2ZuSuOI+uXXM70Z/81BNbX0apUoIYTQaFsqmnwbuuyFL5MbCKNsD66xKObiBEKg7pt+CJWBkZAHOM5QiVasLBZBlqByCOBCEZrmzAzmOOa80ZxaIzCOnIoAURabKjh92UbAWnpwRkkCXjZByV6KafLAFhBsHIPe05Ldx9+z78uyaFHKhmcOIIzXndpA6IpVAXpnQ8QS017iPLA4zkcDDN0QWLqI9qFmF+0JuY6HrlXzOsARmMazGJXJBHrTsybQy2cof/YjEY7kMqgxboJAROSwgWW6T6N5AzgEtKISwAw2A98UOTX6QR06W/eg5FyK4v23s//0i8hoz/60K1l6tcTvZzF8HwqO9phA4hHIE8BACBItOPU08QEgj5d4w61DglUU2fjoKKC9UxaSlgHswzwnTJpUpwpqoYKNiuatu1iAzw19jbu0+WhieHHtKqam+PNoagG1Q5EAoKsTokKV1ovc9t1KDOIx32kME6F6nKVOJFovCfzQ/c+eLx7d063i6Ye+v7QtR7kUnueCBdEeionNso5ChuuMVxdXLqAvCEPZpeXV8DIWPVMkxZeiOFhU/s4jsg/s1UOaQ4NpQLh6/JFi0HeWNbxsj3Q6qSP89M8bjMfjj2upScf+NBvP/f+Jz7t93/GzdPPVB1uciVZwj33alhwmqOQxC3qAR9YGtNlfAx0iNNQUmctAhgQ6OCSzI0T0MQkcjBS5Q2w9+sOXTqN2cHrRT25a9JwRnGh0WG44/G6FOpAVUk/9iMBDzCJcqOQLKGkxt7Q0U6x2qPLwS9NorpoHBaPk33UMaB0ovBAqUmc6GHQjMtAi2lG1BEQy+qWED5kRSv+6BS3iWQqQmEKKZjGpvAAdycZSzZOzS0WyfAm3aT3MNgUJzJiKwFOlxygwT5ASl/Bg4Q/Vx2X0WXBhKpOIk1yESIAme7QOb2unUnD4RaposyMsGMfOoqhoWE+pOSXshxQWUbXEaihlH1+iQ4SlagW6VeihKukfcAPMe6luc9ZeliEWm4csXVVF9swOy/h0Lq5p2o8GIiI5srGdQyRE1YY0PDGQsZ2SgEIhzsB4aSg0498VraUGta6asAMgerYeFIufQ+YrRiVslS5NAo/YGkZPkZscYY73iMTxsAiViTDqRiwFahLqqp1/Mh1h9QSa8cFybiuuSN8wAI+JBg3V29BVHSHooIESAaKB0uZxjw9wbkCzOhh9SijyUeP4Vt0GL9K4IQWv0PNsCv+cMSJ65k3KBJoDtdRDTiWZGGMlcCTC1joT16Og0cG8H3Bk7mhwOF1T5FQ+zoYsaKk6IID2e474upR/eG+KvZzuqATZxBPsFheuIzfzIwTPb7NxIfVsHYcnYvRpsHpOxvlCCf41FiCKiBIax00szjHRNgdLojUTrqkr1wdH6X5oORyVI++qAsUK+nqHDr2d7E72QtGxeWYR9DH7r+qbtRbnt5qg7m+FZfDOGInJp0UAdicyKZxvIc2SVYnr1BncHdIdptP/HHRzJOq3c7UZPWwuLZxdhyOyoTQX4vsqvW5ja5H31KHzrVDzEz6Ihog9zAUGpzkHz3IYx19OCZmi3Ufez8NQDgmpQxO0GwVqOShKBoBAgZdQUYKGPgQgh+nkCKSpsqXrNmfvVvd9/DD9138g2/61ide9EIAUzXt1qDDKEdSx789uHC/54F7kn346v/2G17+5GMf93t+L2nrdLzp955qWtbGLOt54AJfEIhu5QNc3J3f+ToqQLOkpWOiZlvLSwPTsNvReHApaYyyDDfPPpUGAAHbcl+mrXZqOyuQTzUqpF+Xfjw9+MCTcPNn/uk/9u3f9T/9kd/3quaeJpkkuHkZHDMqSL3DNGy3qmbI9p98+7/7pm/4mj/6J/7MePxt6GavXWiZIGtrLN37yFr5KZyKcMbd1A8EF4GAK8ieHltbGkLuxXDe2rG+OIGGG9EjvAPOXXqFBphJrtAFvhdB9rGuasRALBIhQHAgnEECLXO0L3Qh8IZTD7oygkPzuY7d8oOikxIjFjljqHickCrReNmxD9RMmKtskAa0CcNah+/p9XDS9uqbYncYLoMSyTQouK5FAFgVEVYT8hfei4WuEo3lgFW6azrc+uOuUu2OuCpQTS48l9zPhYTD1JC82hrnKLfIf3Du+SgoLAjFpXNUyV7WvzC2o/SKEVqQuAeZ1ABrRBlFgEpB6lmEO22ls9Zfscvf+4QYRhogtAhKPAZ2nP91rsAFTZgIk8NXmFjmsDrAdz5OoW5r4EpfedVpFYdo4C28ZzhLHahEIy6cJr8RO2Q4IQjb4HmMYGaln1k5ubYjStbIsLP7eUQ0/IJ1CEV6Rc3CKzadK5oR6KObiRB4dd25jIE4MDvzCQxF0b90VTv4fBiYg6tAdXtzaK15uSwYECvoAadY1AYQrRRoNEWa1m5Qq7nWBQUtvlI9xmkpfAbV4KiEa5NcAsN9TSm41clzZQxUPC3oIzgNZJUTmicxw3B7GorbJx+6XKCJdTRuw2NFtsFjUOC+t3Uz8WXYo5bCJdUVEiapTSUlpVtjyGt6HJzW1IdwbpwSHqIRB6vA4rAnmkk1ZFpW+hNimJCecVUNjknJh8BPLkQaKboxn9g3d2B/zNePA971y8vaIwms/cAqYHDyxEXfhgu0pPm4tKt36ROSQrkHaICmD88194Rs6U+980/ax40ttCSOlkq7ygVQakYfU5a5ynJPWgoPpyEqRJQsmCRq9aLoHW9qgcKWLxBbXj/4d7/6q//Nj/+Hl738Bae711e3Dv3NcnFwbU3l4qwV7uxvhpBG+VYmTYmzqIRJLlySaHKNc141oN1ZnW0ic2Ew8mnbHRbiIvNxwnlDzURvVwpZ7IDHIwyR9Pkwz5dtJetl+83du1e3LvKqxaNu9YLU9ykv1g5Gvve53/lPvu2v/vnX3vfIE/3dO1nlSAtWQetQiamFMPuKyzCfIPecb2SEoSQLGJL+6P+NfGLaWfPeb9EU+mbV6ELXIp4wxnX4sPfw+Cdce15B4SiaDXcjaQJxVU40U+ZYfnFl+i/LVcVwOhZNAx6Il3nXNbQTotfdlMYluViSQWD08+BYGAWXDOzKCe5LpY1Wpg3EpeOVzslCNQk8Az5UcYYhPomBBagid+GbzxFeJlWl0gLVhByVEuXM0H9cDsxwD7xDiFIbgk21Cs1TxrsGhM7xYt20RABCw0ilPR4WFqNhqjPc7mFYmt6hBohTFsD5CI/ZVIUkcJya5EIMU+ibLmLrhnQvJOwat6VrKi5PCcAsLj7R5pvQRZ0mLs4zQJHTTdM6JsW9aB9RNo84t27bjBBJXJ0+jdTSfh8n8Cu9MsYUZz4OG69Drc7iOfubWwDmbqhCyYHxMwNyQews5yHy+Rw1Dk7jd7mXjzragDMgrtiKpHqhj/AD7VE+WAKaPfy8JoWQgXdIdb6N5cjsavGmn/s4ot5sv2we1X9GD3xN9003yBjI/C2v/2IkjKMVgQnnw5NkGEfrVbBCZbijuhYaCXix1zoNyktTmCMm5KHT6cQlc08MJWSdxeOmjeelIyQdEm4cdtIKw3jC9dgaPuPd2Ry9HdpWOE5c2oC38RA+RgVYoQEVeCQIoGNZLItVnrLsXC763sEVqFkOTtzGFcNk9PmkOODnjCABFkDBKjqSnnZJ/2+a/gPetuyqz0RXTnufcG9FVSlLpZIQSkgiCSTgkY0NbgcMNsYmmWiCwYCh7Ta04bl5xtiYBn5tMPwcXhv7PRsjQBgwSAIBRkJZCAlJKKtUVbfuOWfvlcP7vnn0boV7wtprzTnCf/zHmGPOlfTd5L7KJB37Kx7qZwKy8hlGuxAv1Jf71Lh5ajuFPWxYuT4TDEjasPquxMENGkjThlUQP1DTBONhWkHKYbEygCPmhtKxYwKY6IAxWoE1kybC2JgUb4CvRXUUHZYFrqszXm/2qAOECqbUklECENyxrHzPAjGJb1COJoYvBSFHs8t3+IduZZRcj4fjbr8HygkGS1hRJjjAnrMEhki4RUIhx0IFTJLw4WmLzBdKJ5rgLmE+Sw3PcnPmlmQ94JitQOHl6fnjHrt66Nu+9Vs//sFnzzjuvJkGwGPmcSvxq2ro+iqvdDOyh7pk3vEUDWOULRsJIflaVTZE2fbQYQCwN1+gS+49DQyxksMSYOpunus8r/anw9C7pR4n9FwGstSDJmwNSHTFfYU8UoGCgJW1fYfsQpJDZiRBIanA2vqBpAPDxYOMN/i9Vfo5QdeaveosHrv9SFYTugm7sKWV5xIA+t4K1CxAl9gisFDhtDOOikkv3TjYArOsV90Ri8JmfIpaIjZudbO3Bq4/z0lUTlPrQk2VDf3M7JgsoWxYSBKKDktF4P2IdbmRv8gG57ycVbuLxy4Zy5d96Zdlc297CaaHEXvwxGZRgfu6ADLhdEt4PzRaTcPmWNNiwMS6oCCKpczDZHJpx2MBUmI/Ik6oRyAlaADXoCs914Qvds3My/kW8oB7EAkkiCFWYekuvwOMODI/tCUFs9/VuKquMCIGN7pzBVnfOobqdVgoRFA8iTFbEgX6gXs3K2F4a5GWw9AGMM1JaIuqaHFhiELopwW+wSpxgjzTMgsKyVA/GS5WlNeQ0cBQeby+DsYaN0Md3xZT2L+lBEAs9Abz4XEc4DE9dmvQIwXB0yzzoD+UQo6H7MBJd/Ay3ZxEbsCoBBLhHZEKoAuiCkdgCjw4c0j9kN8y+QJ7SS1z5qYhI2BYSJfHL1DLZSg8Cl3SjE1itAYL7uDJpiWU3dJ7ZPXtmriG1xsLeOZTngVmosA4A4qbIATl6byMgecK72hRI+E3wh78AFKyYkgISglrhqE0IyG2MIezY38h7TLgi80W1RCd8UiGacKEPIGx6+n4o0n2WTWeRj8NcBQtE/UTfQcoo8OW0yBww2K8ZrWERErDB6CONq5zAzSLBDBRHgq1YlDScpAYVaNfNxA5v0x6yGyMAV4DsHl/fNoXJAEFvokWk5M6uNjOZ2fuj6WB0gQJ/a4qGIclRdVhGahvh0CX8Y+JTBTsimecCQnwocVyoBpwUVYusIioLjpxU+tfAbnxH4KGBTZ8FMkRsFzCReA8me9Nn2CgljA0PmgEptWUoQssEAxSMiISU7AF2Yo+UVZsBxKK0vBtfxlMFj2WJbjkcoXug2Hqlsqc4YVglpfFOrjPwi4QkoEk7/sOGSPa9tha57IzJR7XWcLELKIZIPW15Rg9ZjduWanNKx0sNexHYP4QdAiKfQKbJzqhqY2AshGwEJvFoLQhZfdIVh6HhdijO/bICVjujldaEh9hwKYXxAURTzppCLVuhdunG+CAXpApijdrxAe4AqeelqGud8RGZ2fZPq1dT0NBSB/fM2TjBePSkmK88IWf9qH3vO03/vuvP+MTnnt4dGiEH8RKsiRXHdoVFL/z5uOrk/zHf/rff/jD7/8Lf/4vZM2dzO3YXpCZwM7mdc7DO0wxV9+pxxgSDygi4sJYJ9ecod8YUREtbnDDBG0sl7OZAqDTUhzGW5K6ylDDigD7qWyy7IjYcB5ufmzn+fTkZnPj8R9535++9As+/Q/f9MbP/bTPmPPd4dDBPSDkcFjUG5XL3DP90zo/+Z3/+Vuf8xkv/ZH/179qLz6YjGu1pZeHkXzfZqt+I6eyLgCz0YNBSmQOrsDC/CNHv/ZGJOsZBxM5qg3zRYOOJRHWWFx8xFuGAXKiWEEGTBd9Gkw9byHy7asIS85LMmCuwuPI8fiLZ+3yGtSR4BhKzJAG/FylatIpEXOeGR3OiaaEgdkaMaIEFLA6rllCAzN2C+k69P1JVSMJjRZHzHNsDFqofQr1TlQE8XPB1WxhNPsaJmaXz3OP/ZKkaB9cbfwJxTpmaCWIUGZyAxMhJvItLk0sxlZASCaM66G73IZIVMlTPLw/0EeJoKDNQyG2s7wBjWHxCQZkgEyWcI4hCO8aNwYRCkPAsfCCMAA7jNJx4ym6MjcBg/EGfsId8AesmtGqSZ7G6KMEeoMCOwwSXAp9fx4qpHBjK2hhJK6a5L7RUvqI1YKREgCHR8TUABCb25+9qY0MNkdKqZjTOvpuB0ZG+GSOCCd2t4Cpg4xwwbpKt1RtW0V6E3LeycwzrMViqGk+LSMujy2t6PXaMZVywYOYKBgCP8K5QRKehugJLgw+FD6Mg0PYOI/VXNMRbsD0Eb0Jpod0DMZ1ooivMy/dMIF7EGJcTDJe4IA8t8rdiMrTUE9UwnAsYQO5BDoNdcN+0rKsRuLK7Jb2duhxX+iiaOiayjpMpIWIESBFS6QuZD0xaFAyEQuOmrZsxEmGSINNGAm4cEZnDGVYQWB+aIsQctbC4TlkmG7EY0jQ/yD8OJMexSmpEVICPZGqe4R9+ymxFUXYLY7ACeUmAuq2KmxLGV0+JDlEtfhRaKAQ3klkw8KqZ0GF1gyyAPx9tbWzJJXDUP0EDshHXIs0DuLizBznDVMz8cQDsFoHae0wgL+wJhewN9863eLbjbZqvWrP7n1qmsxf+CVf9LwXvDAZs7qu2qkFdJfBUgBp3ja6rXIc+rTUbMjDh0MH8eunMVSgsU1pBiA22VNfIiLwgJ/ZsNa3mrLr5QWIcDy2WV7VtdVuDUSqB0TlPSTcDVnbMmxlUzbN/urqojsem6aaFvKCpE5rGOR+fwJf/9n/+DPf9He+g3xkPN5OffGIrU+F76nPoxGGhO7QQE5wIZ1XnnqGjUgfe5GT6Xro29VAtzzzNH0QEXu6HhJBU0sgMJJZE0JlglZFpRJ8ySXwQXNqqBS3Le0zYYahOmZBTspNth8oXBr3Xa+W7G2HxZXj0KGsQJlQl1CE+nAhbKDIi81zoKToUmuta4X2Xe9RsHgu9vM53MYeGm5r1YnRQHYxsAVaDtO24xgKj/3jeIZ+l7dAxQJFwOvsWHTVjLnLumVLYf2V4UGER49Z0HdlFnzertiwnxDM5YfYjQcUuigFhIZ0HMuDE1pBwdXBfH6nTYcKqR5pL5fwAhO0Fufa/2xXNbcPbZIQMKx0HUdYHQzRHUagLTN3P8TISJgn8iyzGqMORTDiIcaDRGH3Zr0wVWTPYEGekN87Nx6JrvOAhKH4ZRmUqBF4vQTPKwQnhsgXfhK9IxAcTT/CIvgkwMITlg3BIp+BhMLSuw6LT2v2fBoABKkL8m7VY2ud8nKNi7uTrUqYucYOONkomgMbrKGIhJb8A+vQsKCRuIPgPy7Xs0i/5+9/Bx4tNXHyohea1o3JiENRH6UIoNhRMKeEHInJoQvgjFDnm24TGOESiotoIk/caeTmHbMaTZZLfThfRxZuwA0+4qZ9CyHKiNET0YQbmOViloQWUR7IXJQO13ZrJQ4KQNLcISyqhkwGvsW9NQAXnUAFRKtxneyqIZw2oudaJwN5CYoKBbcB77phYITLNDBkV3HQQWkar6HYjTLbpkF+yKyDV2gaTAbfI5AgC56YpETzfoTZcDnGb4UYQiAxcuZJWVT8hZ64RVM3puV6rxyCQZAA29akfl0RBjehL36xLQyjDiezMEhEqlhx2mQjAeOpZeNrUKEgeRneoeNrdH3PFJdB3226xJFhqHBMefwKYmo9C8xbBCdPQLyh1ZY8wrtDvMGCIFQXf7QkD75Z8rpCv1b9VaOIglpALvNPGOoUWBGQtSKHBK/buik/v/9nfvanXvPq3/+4Zz1z6sNGDCSGvCbJDRLBrcumury8qMgA7ZbxiCoEERVqDeJMZAL1kDOWvssbrBm9DL4Z+rTtDxvQtfkugH6cwHQeX5D87U6n4ShTI03P7M9EQ/WuRiL4jGpFusR7fAvLDvZaFfuxu+S2Z7sz18dmQr5rXlaWEWjY4YhmCEV93xNiRYR03e93x4sWGpXXDbIa+6Ei3zCsW7+E7vZ9i0HjnQSoXVWTl6ClQrgq2qH1nSb8kgA/LkWWwHx7S7ORnYFR1LkZRzDbpv705JS0k6mZ8BhN0/3pjsRqWvqirNIJ1E4gHEkZveNP3/Et3/D3oio+PnLZwEc3cmAciGTNhPbQHqpMmC6SyhYuW6Ncnw74EnJUMuQtBeCQlQ0AGPAYEgEeGvoFcA0kAeoKfDl+hGuPa6qJSuFsSBmtxIrGOKA9cQgYIdjtY5kPQhyPXWe77zQXcQ4eYUm7usKmUZ7Vo3QpwX2rKLiD65yoiVCKFoRPJMItkKlAZHKOfTJClF1WedvDCPVSJlJhroDHHDixIZcp4Yx8UL7o6+ctF6BKX1nqRejbMi4ycbMAg8dPiQvOChvwPQJk1isSKHwlj+02RE5vyK1BP+AJiVkMD7EsnGaNz2JqsDr5sgTZYgbJuYEbti3+8BE+A+LxG4Kx3I6gk+BKEmYzPyx/hGUT0jBMmLFYqxyBYGawxDaGMn4AnI9iH21n4aCoSkwXNsCUuA9T87dWwVrYMHfDixmbrDPEr+u82WL6bGDBfbk/WMUUB2m6SDkR+ZAZUjELcrcAWpNVu4ARKuTmN6QVlqEQXbgvXJZAcV25UIFFVYzdQKjkh4ZXC9L2gSJsWJ1r70Vu0ki48QwK6O9MCMJa+NYORCSDKfOkxEydJzCvIqusuPgsfATLQHhOuXDDF9IzYLuQA01Cqvb9bo1v9pPjB8MH82A4fsfIJ6O11qAhoQ0zVSI1w3VnGZKAzxhVMb7wBl/4UN/2YBQ39EbQGIMdz8RfsCIrnsQnX/pmW4Bjl80XnleKVFyw5RFITTwdcQ2N1Aiw1VWBczIT+AG8iuBFIOYBwlGwbcaA4olZmB/jstgIaI8ehTb2fWGXltvoiMih8kOSm6Of6+gtKyRRgQRUGVS6avY8EvJW+JaizdOgKsupmALydusA0KPRYhHwELJCtLaWngrZZaTxkhzr6ZvkEqNU1HAhUy+8mgfFl4Vok5yc7E7O7yrru8vdjYp/T+7cnd25a+4oT89qvj698+T0ruLkRlme6bBx3PYXgQFaN5EkCIkIMwonxmRukywYpydGSUVwFfEMjiTPw1nzOh2OBOuxKCr7JJSlJBIR13D66CJfks/9kq/85f/4n976tnfe98S7MXrpZrxVnp9eEhQPbbcu3Z27+hkPPvg/fu0VP/UT//IzXvL8xz/5adWu6a86nginBwyYbygWJE2jHQGaIGt3eXl25104Bhk+v7R/w0pKCvRh4DJFhBOvre9jWJsqY8YSa6aEe5Ic1s3ALwiy2e7s5pPjtfjJn/jhv/ilXwGefsInfKIsO3JlyzcVE/QhmmQ4qK7Z10X1+jf90YNPeup//bVfz6f1qn8sz6rjfKwjfMVS+IhxlnxBls6D5HIMj6+BOjENl0aVc1jYdOtQIDlh0Ru2iG0zU5DAD0m3gPuFDxC5wgGRGJdt1PhmvgFgs/2mGjU2hxrxJiwENaBUPFr0hmBUzNeFJRxfP7ISzbe+pVHg1q5wR6sSmjgeMw2z6xCWpe3852silHudUL1vWHcDCBgFx8CtjEFp0o89grVsCg0j88Erfe0xT/TQTW5O7iq6wH1kyroJ7okB4Mkj1IvIQuYQbgUcgXfXmRhPn0asC1cVxPhUP/SWyOPYI2ZNryX4sA2+JP7PhB7ukSMufCpykxohwBggdkAPsJFA5NQm1sywXDNDwL7JmCwd+OHhoil8Gf/Ns9y1QlsC+Qz2JXZfFxTwBaa0gwkA8xEk1uoYD5ODutIo98a6iNUBNWPYnYCilPnblGuC5BuIhMM8r4AsV9EsWRaTRWEAyMd6PdmqwTcscvCDxEgIcUXAA0HcfmrxwSzLri70AxwxEeyfMapl/gGA+Hqah2WYq10l/oc1fFAag9S3xVKvh9VgcSJRlvsmL5eqMR/wz5UoFyjMOzOGCtq5XBzbwsBTMD6Ezzzk1jYKDcQAtO+ZXIhO5l+Z9Lnf1tO49ARjNCFgdIpo05OFABlNH4MOyhIdsQfyN1/QsawmTQoN7UEnxHguN6wgbpICuAG6N6/HyVy5Ye4MGaQV7k1cfQUST8KWeDqDznO0bD0ot6AQzdPgK+SXDRqvlFC0qyO2sOEW/GP3wba27ZULC8GW5CGWq9zzJe1J0SBOxsy4eVY0ldaL2LjImRkkkKTK1UfNywgAButwhgh+VEKx8KGP7TrxXY6kq0Y0F8zCsWiuEmF6zoWkZ9rmYVvq4uSf/JP//Xde+QdPf+aTUCiSSchuSqgjv5JpA/TQY8JMrSQX31YZc1nWNBVTBDwsaYUFonJXYY7T1BtgCvJTJAg9Z75F213A0ez6SaOuQzNzVTWzb5mNhrbf7U46cg1P22NaiBdvH7mgG5MqzaqtWMGbbUym5SkPPPGN73jLPhtf/Omfs1y1sD7oolAu4PuWSUiylTXTLW3AnkBoZQYSjqoT6uKKlC8xUKa+f2aKbCgoGDiWNYxdU+10P2QOsUZoLlO5WwvfdP1vWeumGvsRqIPta93yKmiJlCyAmAR3EZZzEtk0r7QzW+90KdLDjWsBV8Mjt8cVoOIZ2SJPtEKNl6Nvy81Ar4U0rM9bAxRhmxL8UIfDofVTbN//vDaJ7GoghST0krrqfmAhpmpnGaEB0ozb4VBgUuTBdzJNhMOMnPiM32EtUJIkECYs0d4fEihpguuOgLKz9LZhc4+5LHPipjyHQViI5oNWeJGID78+9t6VPr4EAWW+SJHEhdCP2Bklma9cObBowcLYBvTyJ4fhGXqiLByUJktE2rJjrkPUTN8eayDGmrWrHwnxMfTBEMdDyixGBXwLuQJxh5wAj8dqGBOS0xcZsK/gJBBYlvMIJHg1AO4xNZZsEAmpHbkvIstAP1KV0AOEbZhhwLxBvAgTVPlEf+kw+TuuZOA1jmB1RBaLukRuSSADxAHs90nLeheUjN0QL9SFanULtm318WMffQ9ynyd8G0MkzANWS1nUxDg5dVjO8iBD7r0SEc1mb3dt7noot66GrnP8pBnQ8WCauDFasObIdJlCZDphPMayezczo1CLmUrZoYdIFiDQk0GLeewQKjAKchoYQCHSpwBtaAyNc8vQ1hFXZeaLkGue50swQ0rrriJG1ZE8GwkC/FrJt48UYMHObCZWt9ZfIMEMpPQkeU+Y9voobtsj0yfZYVQuRmK4E6IIW4LRQaxBVGkO3wTfyU+KsuaO8zCaiKBOrZL/mLDdTCTb4EKSVSvWzyDg5assoaoLfAXGgemgnN7+ybV0Q7Tbf8ATPd5X71vV1N2Iedfnns5z13WFhRVwrbMTEgebprqECRldMJeQPmzcgqmbBTCM2CiLmiZPC+OBki6lrEOA59vYEVyD1QP3rrSLTVAhp2YLCeHE6IVS7cEjUIHKThIcQEOeUBMtdRRXJ3c0z3z208usvO9xTyYS4ED4cFXXY3+1KRwGm6w5Y6va/rIpdqKkIvV1NhCoQ3+E1pV1PXRXGL0lLkP42ncDc0jLoj9eYdtFU0MHNSBpgo3pJKCzbUHF4diSseybk+PhgsBgrQCkQzUZLhoaALEcCzpr4utUr3CnAOAhHEMbXEMuh26uT6r+2A19ZwUEO7gGjdT+h7xooAp8xR1wB8+7wRoM9h7GfuymqtbKux4IA/chutHV0OZrUu3qicjkxsDsOHa4G1YwcXO+CmwJmwrBVwxkWoBWP7vp9+L2VdmUkhtLtLB+Sxq4ejvPr/+9177hza994hMfuPWRd5+elH2vjZ9AC/BQEU3W4s5tPgLqLBNSDHVwLEGTgFwsYJEnZWMtOobVg0A4+HqY5l1ZdEwQDuVGQokN0QSzQmIu2Dtgywr4ERjU9e1C4C4AZNGZy1xFmfo4L5a+R488va7r9tiGy60IYH2o2VhilEpkR5PUZ+wH9MTg5VHuebUnqB2s1BBbAp4xTOMFyifp7jwOvISxwckDI3H1lQEgRlRrfRyxucyojkL6Q0h0d6ptIAiUkLJEtZyewGLHI1dkvn5iRMW4NBGAGIU3Ayw8QmXrv1NRY4p9WLnBHolvBYEY6OE2k692Yn4M0eSQH2HnmGI3DDWAjnEOXZKSSINcbk135SQtbYYEALJsGjq0bPwk7g6+jYLUzzd5xvGuLsPZRuQYjI3My02j2ihUwsqQZRFAbxmNt3jqgg82UHkCVbFOve0HAvtEPOJjHg7SkGcTXFXncABV4FtEAWKYxJfoivmjdtISAg2DwQxd13KgKpVsnNxymVwOAr6ITHmRD3NPnAI4UDWPcHdqmg6eFkFIc1EhIndcln21w4MIkFVRglrTqF/DNtCvlCask4DW8hHMxE28uhqMjzEUHvYkV7XFLQMrUFH4CJyJYQXPRmlYEN9LSfmhFR5usRDLIPB5QqKlxRD5hjlqag+mtXhKJhv5rmtuiCuQngM14LbzR8iwTrtrY+glgrfRzDCPnOATGKwlKowOcMQsdCWMwZRj9SAR6Yyu3LddVTcMj5lK3/iA49bCsSVrNagDECZ9JaK7YMg4GV7YTw1KYBou2jAR+RC0CvRgLsg/53YaFReRJLiTAm5BHBRbfJgD5ZHXq5dEKHzETZ1wViR7HcAgB3ZNerY29GraFqIJoiDHIBwQ4yfurtMnfTLlhAsESw7l4sMUx9XUH8/uvrPMzraljxPiwnb7Ix986zvf9oF3vv89H/rwPPVT26GRrKrgO3c9/vHPeNaznvLE++97wlNhlrAnvHcdLqeu78bb0WxKsNsVOCDTjJZyWw8Rgo3ykaDgukQGpuNrFSHL95QFXitizJAd4h1BxAOn5RFukCjLglHtbj7+8jA+9en3n5/c8cxnPAvNTskhGjKoxK48HQjBRTQdx6Zo0PR7P/Ded779DV/8JV/yb37iJ5objwOcD4/e3vqLtcLUtmi3Gw/9Ps88Q8hWggIbWJZ+m6s8JnFKBwaWTHG/tGm027JR/I+TIdrqqbfF4OaW9RX+eNVPgOXY3Dy9Iyp3WPUb/+g3vuKrv+Vd73nf85/9nBt33oXqcN61AEcA5iktz+tlakcY5XZnUf/+n749Wa7+5M3vJY26/dB7ijzvt7EucjwD9gDLAlS7oSOoY44uRRXJCFgEVozRVFmO2c/4KcBsTreSgLgygqUYHM3uSZiH9gCNgW/AawFNkiC0ji2tyZRsOfJOdcPrsCMtB/nkDZvdryZFUyf9nKJqt7OMKJ/B/NwV7ypU2B8ERYa8TqPHY5lWCVPYJHDvIjKuFDrnsvbYlYRP/hC2YkvDTHPpwSCpKbHGRXdzCbdgkQZNw5h6hog8MyfYEfLEeIRhqQBDAr+nbWImyGYLFWGALC8gA0eUXO9IJvU5QAlj577wTw/yCbFP4mgT84LrGpGIlVnaTV1dVgPRIfHYSqbpU5Lr19KBtp7L4KRsAsX5EXBUluCto5J7Gp5T3wSPVW+LZ4ryc2bGlfbayNusjyAzZAPOGCjTBQC1HI8AoKx4K/KboVGgEG4RHBwJWvNBlkDybFsimEVsctkcMGLuaVohuevqA/cjJ+zNWvdrAu0hobVh9rpkwCxQFmpCxyPG4+nmYb3QrNI0ChKCSh2bkSkHIc28eFw8EdgwPGkX6g/J2WjTsdczDJgm7NIdPRDocDpSXtTcFWVXWRECop8z/5GaKUDuRoxDygQF0IuBiaWkBjzQOj13jly7RqykNzZly6NCsqQ2O2aKoxq/tqbIx804bsAwHLhUDVUIOQ54C4KqI82Pv00psYTwXQzM4krELG7sPjUSqhAUjINI30X4JO268fSkGux8AQuQoY1TJJfrNGbkI8vc99NuX7rQg+CweJ4Naw2lQwaY5vYxLB0ydo5aIb7IJ+EVadxdXu2b/bFviQmzj72uRRHQcEXLzYy9qgh8UJGj75GchowMBX68zjyF+w/9VO+LIiovu9ZNU+Lcys27cWjqypdnkW6MvbXSDAUYTvkf9nMYexTh0kEpCMbdUtx79zpEd95z/wMPPPH8rvvn/sgdcOe26+EMTN5Q6QvyprLEPKwf7XcNIbXtrprd7vLy6q67bvr+MvUXHFbfy+o4vnX7qqqK2fOhiGPR4MrZlnocIbYJRiQYTj+LbAv5neVZyBPkNzocwJbIGuvmmrqbqbLk9q3HKn5YnWI8iPb1r339e/7kTed333/rgx9MCquZuNRstRa+yTDcM04s135QaHgxHEokE8d6Mrc2u245EnNDIQ95gpZVVSHbfrD9GWOr3d1DIDX2J+439Bwcya3skb/9H7/A/ARsLiUPwcI2wCw9du2uKuO8bA9HsmNUPA1TVRIcfSEm5BleUdiQa0mPtNiB+XmVjL37di0ebBqDA8bowW10Wi+mnJCNptzGw6ftAg4o7wjBBB4uU589nxd6rN/KLeQu/KAbR4IffoLzAwI4AMZ3LR+Ugi9MED5Y7BwjE2bNx/vOQ2Ox92vSAxpwd9x/15RkRrGbgkzemRc3HDGrtJx8kbkT9UX7oCqs0JMW8slF59WTlEREqe8G3SUj4D62CcEJiDEENtLuua6brh/xDKskZCwew18ejy3XnVQl1ihaYDEk/Z1ojjQYGN6hxrbZ5kJcEddN4MMwSv3UUAsjB2x5pkrDTys4EYjkyyhsnYmTMmnbDgMqC09ZBaqxUgIdgMJngGymADzBQkFvLM12y5Dg+nuRE9NmyKisgoUzkqLMSCqv3ySFVAOFR7cW4iTnfMoMPx5gdCCXoOlSD0AEH8rg8JePvBdZYkK4Ia7Ox7hiIe0AyYghDAEI8wRi97e7uIlYyR3xVFHNgBR8kmExNlMkwN1CooBvtmINCpo4jczATRyj1g+2gtnD0OESYBlZGTje+Y4A4Bq0ieYR3RkwRywpJHAmpW7H9Ar1jC6sCgFviaE9CSc4qHsrF1zk0gzkhQvwDQkJkW7NsppBYjykwEyHBICsgg+WJJBhT4rO7QI+iIwIVyAVt66KrO9HpOeSJBQU6zKdVFbatL33SJxRGspWd4KsFZGrzPu+BzDm2Bc4HcYOSVznrGaowUC6obUmBGrjfshPU00HpCvHQQyeRMPYCbeeUGFgNZ9CuKhREYUiI/9Mbc81bgSzfQbqgEAtFtj7F4wAt09Ki8gYKU5IFkowhpSYZy7Tvq5R1uzLJCEXMZ5MBNJYM0i/XTxm/3h44lqWebf5maISBZDImI4Q74vx5HFPfv3vvfrFn/vZn/aST2lIcewjMeDtdo0vEK3Sq+MB8ZsSMr11yetmGcauG3a78uJ4VWSVJwIVJJ/W1y3XheN7XbQZhpIsiBFgvZAksAyDS6Kp9SS5i8vHTnZ72QKEVZHhLGGTsPnOBlNMq+wkb8ILZYUs0uBhbKt9gx+gRgDy2I1ERFgHDkLCgA6FXCtf9v0ypH7scZOw3ohZQUfcabyv6pZALdRaC+lNswkm1bE9kGGrLeI9hgjiLkuzw9arwzp2h+5sT1YTAjvouUVVnY/uT1mypGyntirroet3dXN5uAA1mNDJjdOLRy/Oz250kFGrzaG8N831fvfyl//yf/l3//pLvvSrLz76rqzOwaoaPz2sXQ6xZOyrSyh8BmvLyEHIWXQlSQnMY4lmEISQia3A8KHvqRvfClvoUzwZ4mAuEJIEM3N8gJg18IspAL4FFNACMELLYFRVV91AMpMrwKJAnWTfoAKiI1pg+IBDN7bA5/nJ2eF4LN0VGFtwDBVPxMVNEddALA1Le9cbrIYJyQS8geANS13vtf+wIpTa5YGDW8gH6/ke5WTX7aOSvg0KUPi2VxdLMel1dTUGNwPgMBRJnc/2FGHrwul1dINz10iZ9NdTcqX0ACE83SzB2hkiQKC459AnVYPPZ5vdgnyeB+HCTEEiNfdYE/r3SRh9XoZaFOx2KuMUe5L2A2TYSUZGD83Fe7e0IIBs7mGfNo+ECrUrjC5HyOQSeDT+rVQSyC4gIeLDQoA9I8M1aYAEWj42mDNB4ZNwVQJ0iISfF6gaRhsyt1BZKyFhw0g6DeCRNYnnRFbdaI7tXwadQ9bBDOVgoKoYQvbFKG2D2iy7EHg0Y2AZh415qjAknbWZ1AKsNBRmUu8qD2JPC4I7yhOv7Fgpwyql/tAPR5INj2+REMTYwLh6pNQ6EJ1hiiI31oEymCtAollhW/yH6M2j+GuZfb0TOklJh1w2MQi6oQBxza5k1syEdNcygTGF5MpEjmvzHHAYcW8uJq6jOZfbwjuqQ+M9T5QNh+S2sF3IUmi0kBzCxIkX2whHwd8ZkNzC8xmB7sW2ZAfPz1A4Eo2IuWLV6jkUDj8UNNu+w61cRXTZVmUlRen9sdXrnjY1GbUt5NsYW6Ie1BB22omxRoFy6iYXXoAwrokXj04r7MHGctRopM0g7WkbrQoVAHN2HLihQQcN4634H6A39GOxOwWomV1cwsxRKYIAvfNh6Qk8emsZzwer9lM/kpPddZLH+/uD521veesbfvNXf+nXXv6rf/Le997urw6PHpLdaRmlWBqspTkD2NP+0E1LB7ZA907uPrvrjsd/xqe/+K/85b/+qZ/+orQ8k+7Mj149dqtfsv2Z3aMEkzm62MaIbMQ3iULlBqCLXLHAXNJ5JiRvA+BWSEs8LQu2KZerPLkPolji1YTj43R1fudTHrn10HOe9YJ6Lp78CU9rwMdyvrwSCM+L/OD6YFRDs9Y2wxrb45vf+vaLj374G77x6/7B9/7DO+58HGwsmo/Hxz7aj0lUDXlXxdWSzwUkaVo7V7ULCEmVttOU1+Uygi9lniC1eRmbqpk74KjrukNZ7xHJYxfbPedlXp+RW6fx7o9e97vf993/+BWveeWTH/fkZz3zKf0yib9u/wWstRdMNInrxI3myT13nf3eb78mzuM3v+n38/zecfhInpI43gA4l/GIRUCiIUWy8SodO18NjhkbBl1jgMyC4XIkohgGsWtqQH0eBrJJeC/8NY2JyFPhZuRDVVSTPAVwFswJwwQ8/W3xyJ4Bzm7x3b0nAACCtx0c+HJ5hs/Fm3uICuDWNgtP6IbUYVTrsT/udmfu3cNq8Q0QRiDzhbN8RxTHucFI0Gyae0KJlC+3N0xiAHzpfcCS3XlFXREbCOqAm55ruxMWjfhhKtwG11yrtAAow3GMQJUlArzFMp3VoJFhuVk14p5MBIiAHtdm/PiZUwZg+MvsCeYGok/hqAufCZMIPFDa645OUJ8vFTXYSyJKnmmf7xqVCX5g1w8jTEFCpLNMJXnCtpW2EhDaxFUeBaSISwjPbBGwwicykB9P1Ky9t+0MwOYwTQ1JBXcEVVzIcfPL6DFzIQ/kcgLENLk3w4FFTCNQa3GTj8vZTdIKogYPAtCJucwXqgATHzE0T7GE1bh4Ju816RcrrBosvtEMi8fg7JwVJBkZKOxSIsAFyBuUGZZrZTxIZAuVC6LciEGH1QsFwqByuAcf4Dpwnb/BS+wESCKDqCt+PAwDT8VPGAlxqgc93DImmSNkIS5+7sq8WRnkgznAQzcwMNzTXw9QO8Eu7qehyeC3ntxZlEXvkirZQNT7YkoCG/ZhisG9wV6A0K3rvsuSyLXk0MqcLMaDqNQRM45sqePvMBFFwnM1ML5HCQjMSCUhR3uI0v1g00aui0lMyArLsSTq4dxwJkJ0ljbkRKh7lrsnVVbCtgU533aC8Jjc9R8ML4uKxN6ZbatJNS2u+dbUMOBqHWBF1k95NGEErHCdICuOh8uT0zPsXwchVcHOiFDAGLEL2Vael4zpMjU4ykRMXeB4dd91iB19oXqjME7GrBn8Ms7TmtUl2nQdqB+SrN/ffPDnf/xHvuEH/+lnvOzT29tX4+FQntSnu93l1dXJfj8O42Hom6qexgkkgeJeHS5g1FYnlqkqrW10bmOcD+108/zOYemwqHECPYuiLqYjwNpDjSSuU59vGRaICPBHq8PTkjdEw3lJ5/44lOR3qKBEAQjHJKvmc1GOoA1npuIdWQah8L477vnNV73qRR//rF95+Svn+VbSYRb5fLjC69NGtuIKbWAFeBlQ19RNO7Sle+4mKKi2usx1Xl61bbOvllGeB5YiXmxBgoqLYdhVFvJ0/NHOoGtgyeIMEMMh+HmOX5Jr2iiNBenqpJBgFXcHOXHSATvHsOtK/ioYeO4PSGXOqBttw+DBEUhDjgAAiBaanyiCDxLrNDP+RJ1vi7PXwaUsfgdsEwTmeSdc2wiGp8L8MLyR8LAuVUm6JGH2d6ZiYhXIY+Xl+lnQrSzzCFeoCI6fp2MLaJOSMcsozxH7GnmemCkCfNZNi1lF4imdggpxkfYd4CJAs8PXLkxJIKg8aR473NkVHX9HujjjUSYLeLY+Cx1AKpanVbdBxQgAd8PFkUxVWi7BXBh7hZ24FI+wrShztyKFFXvUrzLi/mToahwWEd5tEiaceOBgb3uKFQywZ7EG62G1ZCKEPY8BYgJ1mfNYonBRSXpNoOHhpHubyITeyAXroibKwyexBLBBir35+gvy/5RMzUq1BRxIntXYMFZCw+GiJeVk8h25J3Q0i6o4J3HjKUxh7IeybFyyHcVYdymWZTcMCB/0RxBWnw+PfQBbNCogHOIfMSYQXGKVwiauM9zQKQo+QkRtz8RcIA2uKZH28EF4OTZsNZQYFxrfFJZ1AnIyfg4alfw8bOnn7iROU8+sAC2iKNZKquhanWHJPV/oCYNFeaP90uYeSJwskTigfTAh2BSZChGUvNNaBWZam7zxcyKyC/oaj/3JEdKQtXOhzoomg2WGrebc2FwJdyKvrrI6LbnQxjXB67oYCfEi08DbBNwJayC2uuRrJHYZF/vkI7Bqly5Rnei/tVcdGIOyeTQeVWUeqUv8I+0JEYAEBjHUQMa+rEYzQLdVYzdcFthP6Ama59RCGmHWDEKXsJ9zJjn3dYkGRUMmg4dpYfrYPLYUGi5Gy1OYv6uj2KThkwBkimnMsNuQhBE78FVnzl5ar8sijyyaBs9x5Hq9wCJPCm3V+DEN8JQB9z3Ii2UTbVfPicyn7Soa436O7rj/aV/11//iq1/z2md+wtOjNicw82iSN8+/861tJBb2NGEboOGxgweXWFFPPpxXYM1JkbfDQLguyx0QxhPHbm7KnHgfFUAgpFahdugS7y2qtCkmRI2UMRBYjqiLZEKxHmdU1oZVDAvyCgqNrq6Dha7JINjwkq80QZ9NFhFg1wlLgi2h/aKwRtr3Q9EUROh2mXPwOEaPfNCSFzAHs81hDF04hIgHgXTYalj6K5u87YbpOJzdcdMK13gsyqrIM766Lg7iR3gbJgcPvP3I7dKUWFkRs8GdrEi7fiSzW7r17OZN8t52OBy68aSxhgKLJEss64YsiAj9P171u1/9ZX/5x/75T8TjB5fxtC/7vdkskcjSJ8AEUuCiCa6KW4KOgXPsT3ZD21v6Cktk0LfZhiBMOyHIXwM4890i98MTe3DFqvZ8a1TumxQj/o8mgW8UuBRQKKM/rh7qIhYJVndqb0lvZWitMSGLL2teJotn9XAhZBKwPlrzRIN4b+C22CS5OyMGzl05sQbHFVZOiN3h5eUjV4XkDsZQ4MG4GAMmi/WIC9RErGDAmJkNdPi8j1pW32sj38UdQjcHeJOXORHF1h4MZ5HdojR5dSDDIiye5fmHEcZGxAFxuTKUG2yLwf0CP8RmGvgbZo3j4k1ENMbAz5Emz8QsZaWeUm7pnFlyZ4TG9XqojQnuTkFZXdeWdQ0MBi0DuiQVWgX6QkP83BoWD7V2DMohbRDCo53Nwy2U23MEKbWjz3ouuYTvuzXvYTjWdZQwoBoiPvBGAMIE+DFzds0kmRkbXmSnDzSj7XvMFmfBx0VUAZNLN8/ZRV58F5IIUgBjBUNMgVoPv7eqlWfQh7LyxZzgkb149hLgHCiHP0Qymx79WBQN41JXNXEYgBZjJZZhO0mK1/KP7y2ee5syGJzv0MHNVkTkJnzSae6SJkQi9WEwH317OrxHauWuATMB7LDgIlBo6JEbI7A0zgASFynQA2ZqZBAfXHZKPf1ksEriIlgoxJtsEArAFoMICEmEg2ThYcIn8dzpoJbRXkb4nAuSJpbQnDwuiV/MCNICaQLL0TqCN+uMkmkeGdgAXZYYwbPRlbrGhPDjAvaA9jzDaGhOdv3xiIHsm0bLZIrCP5IRprA1eDk0GpJAJo8JoXrpmXYohTHYIfHFJBxnRFzT2E/LJsYa+JhOMpBlwdvGiY+b3tjwmEwjFjRGtlAxb9BycP0TxM1ynjtuQxFt5e4sL+9ENO/7kzf9xM/81C/+t9947wfeU+fnN+++eXpa3zy9cXbjPBkhy+mx7V0CwWLtHZuruuCemOxjl1e3H3743Y881B4Od5w1L37hi7/8r37J//JX/3ZSNXF0NbX9dHgs22py3ypus/wE+5mHcWXQM/yCoDKnW96DnAWJvXtIcAnMAxEQ8X3DH1TBVelibueTHVl3HzdPGPrHHnjhJ5br8KIXvGSYLn0rbRxXhUfnnJwQszDnQ1KfwrDq3c1+Pv7e77+2ver/l7/4ud/+bd/8aS/+TKzQ/HKAY11u/a12XN1vDLUGAxBymp3W0bAQu+wC33JMXQsnqvdlth2OdZOfnN9MszsWACSq1vXi3/7H//T//Mc/8NB7Hy3v3j3nBS+2skKIiYd0K48RSUW0DYTjpNiDiWQDaVLuXvkHr3rGE572mt/5zSKvr259CCfaF/uL/og31gV2NYKITKTal6aEsngQD0eRd8rShdleqiGireOwVjaDS6JwJlhYCuVYp3RJmmY39B28U3yWF8PTgKnYHfpE2DTuj13TVMM0igvCCpdxE19EBUpnRdLPU5PVXd9ij5h6d+zqqgGjytBWSaCH1RCsXXDC0XDQYU6rnFBFqI1wyKGvShcF0wI+BpRnyeRyHXkB+DQua+m78DyLFFBlYjgd6FuEdVGm5lAiX9xW12XfzUXNQ2HaBKitKErXYEAoaw0WmvEt0B4Xh14wyTlsXbEu4YI5gVh3t2oc8q40LSVR64a/yJzxa1ILmShmgIGCxiDIBhEyNIk/5hRAA7kNhAU3LMMZWyAPiStf+HSABVYTKsuMXOR3dVJe7afxejN2ZAyrw6hINuTqUEHpqhuvsCjfFAFHVOtqBLtbrCjFCbBG5J7W6ezk7Ejc8cXPE7OGnPJFJrEPT+TeYBERnxBpXGNyqBv+poBAN1g0cCGUGHpD4Odz4JuCwTqJcoQ/BMqMsAYxFngX6AhTsB8TPAzZHhuVI7CiXoRMpLAsRWiHuMgGIbNp3g09vAtFQCeYRtcem93e3I4EpB8wEsZkJIsRdY55w6txxTyUCBFK6HJy8URs4Hb448Cw7MMyLPEgvcP+QpQlUHrEJ8qDimSIeAEcmCXskMHOPCcg2NgXZQ3P5BMNJJ8Pybi4pYyAkXFnbMMEJJScJuut4fWaof2nn2Z3bpN/oUqrCTZ84WVNvdM2ER1EhYDrzq+ubNwoalpMhMUMXE1gmHIejIwoiI40P6O9cacgOhMTZ/LKuSxKbkY0OR463HpfN/9/im9lgTt6WGeSkzKkMTJGozhFvg4L4duTN8KrYArbf3qEjH6N6etclcXoa79MCZGs2MLzwj6Uvu3dftLc+MTnPXfd5ffdOD8sY5M2IU4vpLt1XfVHCMBY182BoIDHp3l7dXV60hC5xtm8wHNifXdbuU6u/yByd1xE2WXf40XkZaihILvc1sn9JShmLXf1xaOXu9Maq4L/HTtXxy2UnNbDwVfB9khzWMsKrWeQfMhGXsDKiQjw+67Od3G+Lu36P171ytf/wSuf/dwX3PqzdzV33oW/EOWH1UOh6yJsQkzM1IyI2LK9cktRktGQndiwVnlIpXs18BXSC9+5EV58ERUxyULwGkuZOYaYJG0/ELrRN+rDl7GipimPbYdW66KBeBNwZdB4Lblz7DIGblQUUOiNkdgRG0H90s7+IyEBB8HayGLdeYzdr5sn4pPdaZLiGJCbJh6ZVLsT0D2t0EPTBEYJ07NHh3Rmvt49wA8ZkvUe6a7WEoPPwXqYPj5OAoZBjhNxCqGmw9RbrjclTu0Xg4OJXKtL11CJFRMCCyVMpB8MCP+2BhSmDyDo37oMF5ipeQAdSTyWCv3O435YYFgr4c0oJXUexy706QOtDo15S/ZdErbkTEI1EPkY7mTFdL8rxRjcxY35S1F7ZjZWBFyT/RHCyCWJI/o/hm2thODeIg70D5Oy4DDPTY3L2x7lIgG0ArrbeToHyGJKACmD7WOUiAv0xz38MDksE8CtzEARKCYHK+M3pJsEvnbqzbkYczjKRKIOZwZ5QiBgGCSJ3LmE4S/pYkfImld1T8CePbGBcNnkNeBnwuEZ/CnjRP4IZCHFjvItI2YZRMwH7CgnaCehAOROXTgT6bHbFIXCnPQtZdiMc+h7psQPkA7Ty8IuTYk3iIWMmZcH9ywkI4eua/BYWYN5so2AQOGqeoyHeFmTL/1oowqhJoSyeRhIFZAO8FnV7vu15vcx5M2BRNNL31Xszh1iE9QDO7MzrN/wLCyQB8G/GIuWINnNrstmxDZ8mvGHOg739HhUvrbCFy0wp34ZsDaZBuMnrpfGbayPGEzOhxrBKZCR/ATTN2WSIfG4gs/4OKJ+Yn0H3+vHEW9HeXwcKxyG6WTXHKa+iDLAPiOy4uKAEEBgCgM2rwyPOI2dGzeN1zqbIQAN8ZS0qKFHPf5vbMRukXxTFEiJObTtwZdZkHvgx1G0r0scnDmC1+5BIIX2HNqYHKDwJQBupCQ+EEjMizApAgdgBNdBvGBp2JEEu8YYPXVMI+OPL2QlAoeTCglYDs/Iyzc4GaGdNAaVcC+M2eN/4pt33n/7cPuO+x7/she9KG/i9kC+sYDss32naARMHHe7s7EdkbL3MHcCFm3lYpYoNZ7J8iAHdpLbjIb8k2SX5Y8dbicr0jK9IywhSMxnPLYpNlo0iMwUK0I4PcQCCD4cDudNczRMksZU0dxNq1uBXDkk2QqYi+eAH7euLuq8bjxKCShbsSMr07YmZTCOrhvmAUa7z8u0vWzx6WZfzl2X1SSHy3h0y11lm7qbLwb0Rlixu3bbVYyhLaC9eX64OpRN07ctcAtdJrnDnskqCAl5VkxuopY7Auykz4hXVybiQl9IOsmP+uns/ATQ6WxzS053p5dXV7tTIGxpu3Z/sn/P2x9Z5sM73vPWbXi4PYQNrBAYsn972cFWMAhuhRI9xQCwdYngupYXsBZegmDIOfmGaCnm4QLjWjS7nMxc0YacEbchwSZJduUHd+DOBcbGEwAFUJWghfnzB0tE3WRmyBi7gTFaiHaLHojlTpkpHAMJ4eNikrrrhhFXB+2AQDJgFuMKN9YAGAzW6Eza4diQiU1dllcWJO29haqWMBJLfgYSwM3+QBEilFr1AvhfYWQ12hgVsDV4Oxjo5eiUJ5ZuQQudz+NUkWHA0oi0i5m5y7aV51aACtyHiYMG3GgdAajUxpJVgwyEzPKQLNKH+L4A5clzLKjzBRfat4a1MEFSIJwJGAh7XghABrx5mKp9jXThIensfgg792CnRXiFjb5MaIsJZrBbiaNrM3gWqXtY1XHYLvXbDJ0loY0RmutwvA2eT2hxBVSKCBowL6J12HdmQijuhBPpwCcE7iaysbfpoMgYOO5KLk2YB0n1XqSDQQR1EyimyeU1pO0AkCuhF0cAx6yiaRrM0EQLDPfsQCzrulmJeE+GA3XhNmlZ4QXxOrgLQJvFr13+8kWaKwOVHGaHwxFOW7oXIBot7MIDlCBMj6v1YZOeyJ1pYdeSRSpHCzucrcCaqQLDhkFFJeQL2RhZKC/mmytaKA2IIlXD7a65Lw9g7Bg6dg5NsTgFACKumCRzkFVDKbA2QMqIOQ9EYmSNrpE6j7rGZOmSi3jZgrz7UIYLiw1u+9nvrB0XCSTbKnbqaVZ8HECDtUM0wWB0qfSKghACuxjGDVQnvQo1NaazAodgq4VCWJev/bKMiGK5FSaHJ1pEI+S5VIBpyyqIGtdwSqCVzUIcRne2emgUwQVCFtCfC7AerAbr4gfwt3WXDVdtw2iKpoNUnd2Mxuh1r//dv/99//APX//aYp88/vRJN++96+777+kfvrzyaG3wreyGi2RO+glSqpmfNje64wWWYIWx3k6TEzC8Ojl/5PJR5PPHf/yOwzSdFdmXfMFn/eB3/+Dpkx8gjRumq2ntwJY8jbsOp+0WbMajtjCypZjj4+ZC4ujqmetyMxpeoyotl3gAS+BcxBWYLPygqDYw/OSeew6X0yd9zid/8I3vecmnv2hKK+N418c74G06TmkNwOVbvhZXglVxc3f+0K2PvPfd73zk9q3Tk7v/whd99t/4a1/+KS95SVa6Qcb1ZHwn6ru2r5fxIBjmyXIcujHZ1Q3cH2vKb7iOGNWE17AfO14uj7/2iv/8f//XX3rNq3//Vj8/44n33Xf3/VGTkHCenDSP3HosRiFrdgCdirxJ127Cn+b9vrw69q/5vT/8lJd94q/90q9kUX5x+0MIc29IXsgGgMcNL5QQWbGWU47HOKnqEj+F4fC7PPIsBmKW3RhgXgY347tlrXfVrcdulXEBgUWMdV27YAZPMnvW2CzB2ObjWg5oENplyGdc4w0u+LGcWpMPS1wgQ1014WR9jdwNLZZaPE/eWnxRjcsA5jAxxoP/R6mGCe7BlDOpJ67AmIX9WWfEEq9ryZbfirTsjAu1Ho17mKt4cKXr4qs7fJk/5BbTHUe74YgF09ymSenC7zAwSKtgg0doMT1gs/dl9gqO7EUvw9l9OliMoSEq4xF5mw2wwB0GSLxGGqQOoSs81F0tafRkbiafUB1XZQkr3BUmgEvxb6D1Dtcii6uSBYxucktLQkjNDYOWT+BphE/CgEV9Hr26e9lM11YHkxcgjIc6VWsloJPYjBmCWuCS6TEokaFZ7EJ67tqhM1jTrBx6J4h92XiCSJO8O1zUux1CCOK2DIe6AQ0UhYLAjcRTQLERj0eQYhG13TYDPgG7oo0hADoOuhDV4k1cYqRGGQCMJNl4aqREfSn/EJKicYjKEiEL+nLemWSN6Sx1VhreInd1gU2JZ19kx2ms02raBtAfOYNm6BSWMA49IJt7LhWBzLiDfcBBjNa6gcYV5KPOsA97SaCniB9YC6yXXwB70nHsDDkTgcRwcN9EA5mqNi3MJA8LIG4hIbtfmAORQ8t1SYHklBkqt3UtqwobQycaNDMLtScil6Ui7iwN5vOuYprIYEoQqxCTISe4Is/EYKB/sFbDjuzCFjAMVRCMoq5dSJ2Gkc9ueP1CNMkrAhXCtZ0tS9u2h9VAtdEv2Ni1l7gbVscMtL54rfMmGCEBKx0gyxE4A8VS43lRk8zrfHhcKJDxfKbg5kGoA4zC3gRNhGFFOVgn5/K7ppwvrqp7H//o+9/zwMc/7yWf/qnHbglNOWsJ2apPrw5X7bG9eX6KxoktwzrWZSUoxWldpFfdkQBfneza4xFhnTT7fjh6fIrNztPVZd+cNsyQf7E9XHU0zkIRjG2QnG4mG2+G9rIsqt2uOra+D17zJ0ZkVVEWI1KDjAGFIXDbLQxOzCu0CmMBBqukfPM73vqke+/7ndf8/nT8UHs1xHWztIciK+MymboeA89LX/lCoJHKSCrDS6BWlNXVeSmzxcLRsvEZvYEsZHZiMRACJQDboCr4HEq8rsiEpX0TBbGNz8pSMUUUi9mM87AWnvqPcG08DDBM3CahLrEMjNPtUojX4oV1CowN3Iak2RMQNg/i+JBxbm6WlQHps8cbMWFLBg4zzs078F+JDsZvS4Nihsv1AxyvJu6M4e1JHrdU2+YXONbWT74SzpxxTXx7gJ35QgxR47qBwCiPY+Nguj2/dHnJ5IIs2CoIF86lS5L5PJFqxXnKd+D/SGY3h0ZynBVQn0d7P/FUTJFPVagA40QZSHdeE0BTxum6GN+HSj7PxJsDyHQyWMgfjsOQ0tB5TcqDXeCbARkYsowHoJYPynVTaLktEZ4NYmbKY4EO+OTGqPIaOc2+Ew3MsL5s9AvFdqA4CpyUQUA44FRgMTkSCTyBADhivETGNC2JN1oFegYuM1fKwb6UQKRB2cyKNJgg7lbZy6mJ9x44k8FOq7o2XSMv89WcfMmloBHqjMizgGt4H7pHFViV2QTmxaW4+eih+8Bm+j3f860x/DA0GQUE5G+RkT/9OKP8Eh8qK/A0LHZFCIvbk/p5oC1KwG5A/MzkJ0d5QJ+XohMjpZCJgEAWVIvWEXqZMXomoSloc9fbksIZWbl9wgyU8XkqDDodSQtIoiG+8IEEuhn4B0ku/ygfZsujsP5hHi1/EJuyrFt7JkxIYwqMypR1tCpvQxfimNxipfeCsfiDjWug2ub+gkTURuJaUwAbriASkxIaABkvs+IL8hyUqmvY44rIsGGQFULThZU04qCgqfqAmwJjJyB7oH1gDDY9Wem0sR9+w0TwEKXnO5H4GR8n5pDeHz2jDg9xPDbho2zGhh4XZh3kzFjDti9IWGiWJrWQGkGJ5sIobbqHZyFRnMJ8dTQ/nCY4kEeL4UjekFCHxYZwgnGHDm3mAGMjlMfgCPjO04E2/uDTxj/uQ6QRYiDg3IaUGvJT/NzP/ewf/darHv/gA4fLrkZ6ZHfDHCO9aSpq15zduUB6a4KspQlhswvjaioQQRhUqAmmcESkBh/CbNAahgpHxTARTgNLw8QImFlW7+vjZceQGCROy4+4GwB/2XX7ZjeuY4XhZZhhgg0PvfuTm32Jb8MVmroOaxR81AoImSE/ZCxZVS7DpB6SaAcTGhQgcZl5M1/ECzCCYUVeagtLfHW8QBRY5NRJtnBywjMCrxtP7mCafFs1HvaR8WtiNhDjWTpl183npyco2thqsxa4ANIvvsXbPszpcNFVvne9GWNfnlKU0bE7nJAr9jNSgHcjm6pK3v6Ot37vd33PltaXx4s6wgwJhkZS6JiZokAQcFEUJHza47bOA1rQPaKkzqp1HT3qaIt7qyeYgYwIp8HbdQpnDY4iAw8WEmcxZX7OF5BhIgXS06ORB5APgwf1uJD/T24n9jRM7kkqINciGJYBlcFI78twZ6snJuXcBNJJGiXFF1sQqY/abD6uS5JkqLrQCk/GHV1fwL19L4kriA5mXRCxn77ukIGYZ+5fsNLD4OFeMtRZAIiTdujh2Pzc+aVJ3w0AYpGGzi/+ltdEK4CJvrEiDd/yLqESyzZWGMTk8xgGYD/j+8a0dLQ9KrPdxVY7eKQwbioa/kDhoGJal2bPc42xg2s4yIDwyeCmwKl0fMYPoiHGPLX2BLcDcZ10hGMOxCQhluEBECGI4qQeO19eL18gLFybR9iaYw9EVspgg3RU1ib+4NaBADMtZgiiEISMkT49nPtoiHSFxyIX9mJeA+szGZyJDPqwiwnaNE+EcxMy8WwgCJGa/6GTUE6DqZulp1Yx4pREHI/Jpn4ATgE6eIOlM3BW/wq1ZhutUbUlYeIZH2X6BB2M0KMQSrI4n8tw+Atb4quAKIZLxqnu7C3ygEx+KtwgVGATI2EWYCWaRvF8XO5oRGLoXdtBp/iaKGdfIVgq3yKDMqsh+DIN+AXPcXYYew914Oek1iMIgwA9oZNgZdsOf0Ili+GlMdwud7eMyZG0idGiAM3HzVr90Rd5YE1ICqvVSsF2W27xW0SxjdggpA3HEfv9Lahm6oHWlNiS+yrP2V5fDBYOL8vRFogIWhZWjtcDLwxpnbt+cssdN0dxtsfYjQtH9EXkgWLYQ+EGRq6xt8mA5fYj5IUfh3XX3nOm12jcdqe73Y3j5UNf/Je+4B98/w/fWpZPeN7HP3j/gwBXU9bHtiU9g1ulU/To0CVA2UDEWcd4TnzlajZEnft+mdtUHPu+b+e27WrMo9ie+JSnP/UpT9s3xe/87ut+8F/8q9951cuf+sBTn/rAx+f1fuovD1eH2jhgihnG7HiUE2ADE8DGEHFoIGPmA5xhLccE4IYYzfMQ1tWgKFu7XV7u7rz7a772b/7Wq1/xu697wwNPvBcutKVLt0Y4WD0licnUbo2nsknSKbkars525d1Peuo9j7v39LR40zv/+Md+/P/8oR/7Fy//r//uz97+jkcfev80Daf1aXN6Gqenxe4kSXdbutud31VmZ1GzJ0oe+8e6Rx570xve+Iuv+OWf/cmf/MEf/IHv+kff/vKX//cP3HrkSU9/4lOe/HE3bjaXw8H34a9rt01970scZiaQLtDAi2MX7/NqbR65ePRVv/X73/C3/uL//e//P2DDxUMfwLyqCMPrIAdjtFUYobV4TBe9IWyUhw8aVAkBRVqRGMuzAJEs649tfXpisZiLxTms0be62Ayi0fLZBf346lyzRs0Ij/GmbhvBhbFVrFKmn4rQofPwY+sukEMihTULX6fCI0QcF5UDMIT+fm0CVXLhhMWTx/A5HmRDOrEeLAzgQGwBEW3HCADnKC1wcaX7JeU5Ro7Is3HDwW18jFECkR5mDE5NxNacsUmmi5rxwYX4eV1VOCQPgXXwIYZvORvcJl75l+5ISJ4ZDACG92FOduUQIn0tjqtX+uXH+HCg+KF5x3YM6J8JnKskAHNBrIoGHEFOAif1PDWPl4gJo8DGJt9Z7dzhlsAx1CowXjIS5vuxY0eZqCvtxBrLtno3AuJWSNMAzKit74hyRpvC00Nh8EgW2L4OJYI0egtbyXAJgI7EBq+xGMjDEAGYggY96U+Gza1E4vi6E8f+EIOUBgDDdd2GXzFNcAhJ8SsUxHcyNOSCGrgEJXoT61lo0XotOuKiUC1JXQMlpludB8OAF9IpYdtVrJhHFUQLhgF4YSeMHaRjUO795P6eEuAb5QVzOY6zsyyIZrHhNASPBFaAORkaDDMgMmnU9e5dYtzgQJCH1ZeMwTtM94a4wMCABWqty0g79r31cdddXLozYXNJw2N3SSWMWMYkFEkYNVAyoutpeoiEFTeSGTcCr2Gnj+1IKtEGKcaNYCOhEPEkdmT4olAxnmyLeegkSQI5QTwMMEMgeJTCVF3MBM9A2ngVTAnowFz5FhCpdvXsO5FltBM5vy8h0oRxHlRt3OMZ5gq4n0Unz1IkHTB8Y7qYxgRxVXPzJNhuREwL1yQsIVThJZKrcR1CDAJRImIoVH/alpP9jX/z8//qVb/3psc/4WnLNuy5YI5a0CC2hLTfnyOv7tiSMmKZTALe5cZkgiyOA5eKkpN9NbUDjpnv6vFwYJR6eEzmvw9sNhqgELIjiBQu416vDJYA7qxbXjZSBKAPSMhc9fQciXXuQxew+yrdiIpXFcMRMngVhfL9HoI9+rbTu++7+erffd2f/6KX3n//x3fHhzyf0VBvKZF0W+wjtbR3fsD75VgxHLJDSS6gFDl2FXCXJAo0Y8YItpBLkylYF2cW/GN5F+mRy2BemAfux9CMy8HlrCiiFmkXpk8OWNlPFt7TzRThawBd4kk3s9cw13UrbXTQFcDc4M5GPdJV129Fe+5ujmlLEt9LfrQ3GA/XxBYj7EFy6StDm9w1oCwPmG0qwUcYqpzWDMzcABtFLDB8woj5PDpAQIwRHGFqMA++wUGu7Q8IitYqzz2/Brsxq9IridGWRmJEZfMUoyorATyw1YDAuAmE1p0MgbaJN8QCWAo01Uqz5Rs8AuuMTcl5ENSXR/P3NMCODQ3cGZMSwk35SVOIIXx0RVkutMbQRV+Wz2+QEpeoUjfW+zJotM4FxJPgKDx7JYOTCHJfHmIhcgQseKKJjpgTVhJJdwebqREGqTe+5EcJqeMUKgYuha4unihJYIMIZc6ByiWbBU5hSyliYtiCi1VmIp5AwI3IGYNfY4eGKpvd1TGP5c7D2Dm8NPaFjNfFb9DQuICZkcTxAEEt7i4+3I8DH8BSeA7iAKlVDrGtcu+OaXNWLePojlDQxajmOqe2iHULZSIdqQ96HLAbMCLsMpjWrSncTGTS4kq7Ox1Qjdhjo0XqiRdh4XXuXPZHtERuLAAUIqnCD5gDhuE7KTdPIwKIkRn2AsENeRSQp4XWddHOq2FpGRB57nIrCKLRjL5mGNdyMwizBcs8+3NRVKRaxGz30402+Nh3H/p7MYUir3A2SCL4ikGiKgwlNijH7WGudm4p5IZEbpwDS3SDpgbnAqlRL0+GA2EMcmqNx7jkae3CsfLE9Nep2TWDB9IwRlM0hIY32L0s7DJTjJxHxPio/B/UrkMxyI0q4ejcsCuBi7kGHsTHpQA43MTH/Hgo9y14y7EbKsgZgZs7W4/ARNz9jmtYWwTBDCIrvMR3XRmoOlBDc0e3s/uEXdXnhpsB2TYs6Kjh3x6hoTukSQnF353diKvzT3j+05eouufeu5dos1yxRFe3HyvJ2yMPdCySspuI04S67XB1BIuJtHFoB0A1/eipN+2hPd2fHbsjPyEEnp6e+qbzZL65O+2nOYuWYz9Wed1vHRDPMJGGHsXzqqzvjkVaE5jFPSZGeFh6fLgbul29H+wXmUtCTZa1bduU+6vuUKV51VQAx6E7YutAGn6E+2JeJa6bLcfLDtLGUC8Px11dSUm2qMOKwFeTL9S3YW9ylwK1WxdfVXtM+MMruIAsiOhbn9QMgwzs5GR3eXEln1rXpCaBTm9fXtV1LcBjeyNPdwuD5KRM+nZSJv2hKasOdj2DRmOZF93cMir4fV6W7dXx13/jVb/1Gy//jM/8vI9+5E9vnt3YejdC2uY6YlpI1+DkcR4kVfwwvO0OciP1ks5B8Zg1w+YH5gZMHwS0WH5KIETOhWGKHwOblo2JIeQPPL4g3USY/FxQGGc8tSlL1NtNzDTO6nS8nLIKUVW4l+dqV5VCANtIeiOsF9rk0hyWOEsaCreYgejgr/vYcRnb52A/WCK8TJPDfaa5KfJukBHDD7JajZOrEZFBTOOdRQaDzzTyCF04kGpfGkKEwcMlLsY15935yqewZmsN0aRdIMMvUY89EeFQG5HEjh58AB3hPtMcN3yFFEichGweYN8TQIc1MmE0lVd2x6Qb4Kuc0R7/W1wBrqzfAEmr7TAAv7Zk14H7uIXw6yg1uy4PqbKCHKrSodIkV8S80VU7Hk3vkJIpPnFhK+oSO4yB0sKKknDMuACFEJTBBG7jcf5hRYHwj9/wXAxCPElzvIVfkD5jAMRag7KZmmeaAXSpYcGmJ72X2/ovgdY+Xu7CkDEwhFDta49/Cnya4GPtCMshc5iGjWTIcuHmEhMSFfJcvNX55RQpjFSumTMSZGVQ5cNE0UBPUmIrMJLG19tVQDpugcfyfwBT2soEgQgGl4WjFrFJUlPQyQMLP/ZiSpcRSCycnd7GR9QcfyN5CAxRA6LZlIVekeahvyxUtXgaJgPVts4mowGo0VQ/tgQXcD6eMUxSABSpjrGQgovA8wVuGs/Dltf50k9R4mZnEkz88Xh1BazgdgwLP8bi8D3cmRQQeWXwYPiEZEd/g0XN40CMgTAgAS5A4Ieu31UMcizL2mkEroYt4F6x3UZqRe/GvxgDxozlVGXfXeWEdaXFjHA17wULIjBJxEBItzO4SQFb850vHmrgSyt8iVUF18U4sHX8Mh7i5Xx/NjU3/7//73//VX/7b5/efeeznv3xJ/XWXm5phTFAyvMU8lTE/dWwVXGV1ePQ9fGyz5s1W6AcF7c7YsCEdy9Fr5l6Zvzx8qo8ORG64bXHqLoBAhWQuHe85+3vfteHP/vTPvE//Nx/uOO+J8zdYxe3LwhtshW8FuqL/24EmoYhBrOWpcOo8mZ/fORWUdZZBmqgqgJwgFdgoVKhre265ca9T4LJ/oPv/Xs/9qM/+sznPefJ9zx4XNpynY7bFfPNynqbQQHCo41Tgh4pWeh92MiN8vxivf3BP3vsQ+9/v7Xmjtlcnme78vTsxh2n950/+bBcpEl3OAzDoT8O08MfPfbFsLUgVHrH4+on3XV3VO3vefzdkNmxPx4Gs81qidZdUY/bxTxUTKOe1rEEkgpmNEe78uwPX/fqh64e/oX/6+e+5Eu/Mm4f6y4ut51nXOIz+JxvEzKpBIi6LKlRGxHNI7t4Jo4L4wxFicRzuMKRToCEvEPCPcGCMGmZhvVHQAP/wyH1yGmxSyXexqMv2QDnMDGkb+ucfQ0WRCxe2BRJQHcTYsgw07QkMQsPSqKWGAPaQ7Mt9EDYIK8Enwi66C6Mtodneoc4wzcgfkKeJo2n4RykJbIek0ZLURJcRgzda3aZCQJOZL1J/Qf2L8ZqP0Q+O/aBObBxIPH2JFJZmxkINMIjpTx/IT32cAMruVhOUpIXGSMxMEZCfB9DSxk+E2IWXs8fz7cm4YMjYSruffCwT9Az6/uj0dUOKR41ghS4LXFgclNeCiZg8iDPOPf7ek+IRYJ4sb7slyiB4GJfNv7PRCB4SBPAO/aDLwGYoBlWhaduSsmo0sRXpJvkAbtWOplyYNfCp7DkGb2ekwUizKHZB22HYomZjfEix2asAjNCaBWWBAjy8Ot8gK+IR00ewAHPCUk+kjR6RqndD4FzXvfIBwgkgrimhfY1In6cEHqWclfI0yAAQLbLT8zALkgERCCt4N0jPyTwYKie1DYdWgKz5/UyhxGfRkBTGQ5rsGs77N0LGK6+rOlHyTDbL+CrecjOkRlusWbd1FZVw9PGeczJwN2ehr54uLw/VJoYqHMEbgBGoDQGjckUNIUFrqAQZSbcwUM0sLrc4ymVBtMzvwrCJrBaDFVCnrFNos4va9/nbSIEWvjmGUSFNQJwRQXBwAvgQgGSTdCAGE8LNOibmiKlHl0DuUU99ViXcWrz7ODQgbURyt2QawvMZnetrXaEj4Exo3gTJB7kijUZJsJKo+vmdHyxHSdYObg2YGagojbiIDFdrKMjjmN2IbjKvCBs+MWqEuAoVm7XtWwAEDI+hoTzuWlAULVqTKBpT5o03t/3mS/99Pd94H3PePazlsuxulG4w2RZrq4O9Yn796FPeZ7N7dyclGARA8R0jsPxbHd6NUwl1mmmG7V9n0HPs92hvQQHdvUJJJwovN83x7YrCPNFhTf2Uw9u4HTT2LooGaVVWR4Pl/uTs4F0KY4vj8ezs1M31YIc8KjwRmZAIQHL0HWe8egyQX2SC3KAP3r9Gz7lEz/5F/7Tf5sffmjb4QNoB1ZQuqkldlu/yT4Q5u6nidwPB8dGPJVssrzc+Zpg3Iun2JyCvXowj5287iOz1LKBezPoIpNBWb5gy0V38FZrsBLGI8hg5dx929dVbl7jCWqQPkK2sQhnmckauMqdBU5nGN2egv1r39wIFEWYu8q3tpWoYCrK7NDZ3i5GcmmStf3Rc0s9sMfi2DROge/bW+CqUineMyfMxT0i0KAkCkt8ptiZbEPg58dgiwVThi/C2Nvrm9eYOWAV58CC6bg9VtZZAv5bpMLkUCditxhtxwici1FPWVaKmb7kJB87sgBmT2bHGCMclqQDigHYSJSmZMXJJgsliRt+YFHIxxdH6koCEFgGPCTD0IXQhgmQt6Q5T4CnMw7AkL9WfxFn1n+B4aqENGhUQNs0DWI7HrGRLGfMGVpr11Fu1TvNKqyOxyGxCV9zPZ8ExNcAgU8ukkPD7K4KW6aA3K6VhTJIiKUFUO2TqdmMCdP2wNYp27KReDG1dbWHiaEpjQXDc+szEIN8iKhuMDAxER0NEPyZoQuFjZCEQb8ufc0uvoBRglQgBcHVgxvWNf2Ob/tmBO7SAh+3BcVGMrk6KvV1d/6EZ0PSPWMDoEoz422CzzNaLiK4p/0sXbMNCishjkJAkI7HHPAIC+QAEM6GOIh85uR9DyqB5boZoicPwew+hqKoDZvPcTO+JcXBLMFdhI5ZWPzeEDd5BCYFtKEal6lBByv3fI77hVI/BJoYRLYMK5oHi/26AtchpPCHvB2fnGwyggREdvAGlGdqPA1GgA/gQfZ0EFaMljbCVGXFDRlqVdb94mJvP5CJ2SDAlKELCHfp57TO1Qq2DL0IRwnCV5gH2oSzrjYMLxJzjN86pWOyrkuoAhqQqZCt58r9cwKkW5r16iwhv8KShCwz2PA2HM9r8Fx9+Q6SMlb7MiQcAYTl7pU7+ywcoDfrmvxBu3HaDgfsVdonxlgjZPpoxS02pB04NA+67g1WbhmzxNkMnHzActtc72prmv2xvPP+N772Nf/yn//Ec571bAhGsubTsWM8ZVPiylXTdOQzBFcbW2wilbib5aXTNhHfl3EIVTnxiECGVTMQJqj9+npV4hwI5tJQYdthCN1rsZiPOUjrPXHagxAujONx7sSGTetPmC//gQGDrZKunxBIqwYD4ncyjHlsux4pjHwY6dj6R4jaRsBvnnfNCfbXk8NZMkZZxPWkdrWTj6/rsJi4e6agb0br22GMlip0IyvUbWt2VYB+t+/2l8NgsleEFxwcyqJJAX/36QBP077eYVXIObzUk2xSTMHPsWQdfSGtOjRVQfKmvVhJrDrQZ5pPT+766Ecun3h38amf+YXJ8Gia7TpSzbhYXCJAblY3kCYWSMzHcgGoaQorkOAFyTzZCj8ZzHVtJMQgkozYvzsJx9EDuFmJrUoFQHe5YlJWNfNbPRM9C/VGY65JslVwjyGwKIbfZiVKQpKu9dpSFCJlKEXrCJCVOOuHycYCS+NQL9NyLJuwB4jywGGdDEbuTsX5kLj5ViDcPdzL8eQZjF8aXKMGS8QYM9LiUkbjgLD2XPYPOpW20pCZR6QiMZKRs6iOws29WHWGxRCHpx5yTDbOR02Pw85w52XZSIc1DJZZtmrI5I9GU8EkrUyGtDfGZUUHH7boAxRF0agu4MlMO7YRjxiJKPyJPN2yC1HWdiqM3iVHWCXkFlldnw+KRC2FmFYVs8eNpYsxccI5ueWwzE3eIOXuqifcGi/gPoReyybWbXU0FxlUkzqaJuFUCTFHzzFFtEAe1if8xVE79KGijTiNi2FtCma81qFgwU8sf0vLLBgKFGI+poJp4CIuShQQXmaDFY9uWeLJUCuCEXAdYJgf2K8huUOFfAydJ0QANFz6LOiNbwCFKxApIwM+40JU5mIuY2RJ5WDNlDBwRRPGQw7F/yAGgW/gqUYb4kKBEc6J1UDP1wDweS7TIFlySZPwiZkilRnU4W4Kwf4XS9X8cV0rxFdBPnTzhdqVneOAGI5ZZb59M7ejU/0zSkQpoZQTcy/tHTIAWVo8uQ6PAklMf8Ma9/WLF7BHbAsOygcFJqiwZuHaADiAKnRPMAEbHF2liEj2TsReGCCTRWLQn8C/4YBLBL1HGGgVMaoGzVDK6IkD6CLEQWbUdT2CFj0N8vZWcN04hhda2yAFo4rARmQejmMADpEAOSV2zSDns7ueEBX7b/7Gb/qe7/8HL/yUT3r6A08ZIZWQ05AhJlvRTwNxvO3aqIp9g0GMZ65kRHlZx/02RiA/+R5GU3bzMVvjkzt2pE9EH/I/mCyfMpXHuHruut19591Pf/IDb3rLn/zQP/2Bhz/4oc/5c39pd3Zj7dp1vGKiPI95rUJJtGKwoQSGOhSxL8POG0If+BaXa4FvwxrTGuMZ0ddyciP/yEdv1WXy0s/74k9+0YP/5Rd++V1/8pYb99zpJlZX4POx5wmdhcCpJMpy8xNY0JqNw/HQVu3a1dnu3ntOnvCUJz344IN3P+XsaU94dr0/IbiMUfHw1cOPXvbbsUX+mPf+vDp/3OOecf+Tnv2sB57/zKc+4f770/JGVuX9oZ+PE8hYpYDJ2WXvgaPtMhQ7W2mxzyprDu1VlDbpuP7m7/zKM5/xtD985e+86FNf1h9vjT32WUZZn3peDBQtJ17BuDAs4As7x00AARzBAvY6YzaFQQo/2KoC5mAeji9pwIwR0EsJoAPgg8nq0dr0QmKMmehRYFNI+PkcfsbwCBDc1JQjdgeKfbgbmUQKkxQVNSw+5KIodBbYwS5H1+2h96SdFiOkeGGTMsCu6qUiG+kcdsaA8Gidm1tBZkiqJ9/xTDQHAKZ+IFgUJKLEGPubbSUQisJ7OTAdj+Cx/4ipxTCZUEk3IqBMZgUZCGvdmfsr8BMofyR/WOxp5oEuvjNsfFN+LEDhTY7E/BEQY2Zuc/Y8BgQlTBLvrKeFHlW8yp4YJWDC7OKoaGfAZRigDBoJawZFUQ1jjxcTvVJgkXm4K8TGgcnFVDAqyOT6vAlpCOM0TwGPB2IuasO7lpXQzN0kfGUFGKH98HNZtO26UlvFIgpr2FZ+LSWEEoZIRcLEfVd74eXb0kIAwiDiI8hj11m+lXmogoXRgJZcBYYgFZmkdwGwFGUsdYd9QKciUxZptDtliID8nEnYVUk88kNYFmMjwCYzYEpkxZ2BSnDAnBDeiZwMmoig8C3A0Dx+KCsgPhrZga9CLIMe5+4WsV6LJvgcs0CDcrA5LOFIZYM98l+ob7kkVAkZztLuMNMqpsEdGB86IVSBigbRsPUJyOW5uCSPNmp67I1sA/+GKfCvOQlys1RkqOVyQ6lvx/NDaN8KLEafl33bhXyDBxrpGJMRE6vAc69fwWnPb0T2jXEQUUCu3BQs7bve5AgDIMV1GZsw5/XclfEj3lD0Qw0YgdaEuvgJWQDfaORJMqKvda3Diwg8Pw6XhVXGpVl34Yom2ZFrXcNU70jEwOqCO/THFmPIqoonklWinWBXShG5LJM76CGuGMOSLPX53f1jV//wh3747sc/vt7SMe6KJT3yW5cZXULs+0Ne1BhoSMHWj6U8aJwfYpuDO14vbl1CH0/Od1fHqdoD5xHZBEJjzrCgw7GviyIYRdy2E7dCheFtBPZXZIWvoPXUDrBlHPgQFBqPZbSWOzEnKRjROJzwlZtCktCFLn4+kbXDfH7zxqtf/apv+8av2d1xY7p8hIdr70gWwjTPSV4hExexSKy2uarqrmtBAjM5mS82GUq3kAT4Km5CnlIk7eGIzBkhNo3YQk4Oa4JvhEoo3o7XkwXpYTYSCj3AhSlnaYVjtbnSBBz+yXPkZLoLFoZF4oR8tgSBIS0ky+H9mBgyto1AmqIY+64Mr40H6PiJZEVM1kkQeFLmHtmj5XOJ3XC4vDYfwBkrhz3wWO7v3lcCvQBJcq1PgXQ4iJsHJ9v2l7D+2g4tnGdaR882zRAYijYJEcxjjyUxyiQxCVTvpnjGJGQYb6bBxUjuueDsBbMOfRaaOBCGbJkBw0SqRCsIvP3phIlQc+FBGBkzkNqsZFkr4tXb7SkDWDylWx1iNHzeHmKmGxqaLA9ggDGzRhp4ExNBDigAwBEt0BZs08VUBM8o8BskvZJ0wl9xbUx4Xt3hBMXjowJ1CCOSWjGObMksbLP3xOjKIxA9Amey/BaAEE5chvGtwa5ALHJLa7tJzpXMjTFKXFUbKZttIsiCHER7UO+2vPAIZhscU5/CDOzUwZQciEuwhBOE4/z+8fd/zxoO5DZvsw3MPlVExiCKsgyhz/V+dRPWycfwri5fKoZa8gpM4V9EzeSxV3cG8msXIrgn4+FjBgkMDDNSEjgOwE9kcxkeHNTQrgtQQDNUlyAXXrULkyXNAO2cH0bstDfvquPCdnk4AuZR2DdZnS+4Y5JGKf6fe0aUoYOriZtannvT3TXHhwREs3upUGFCPvITpiO2y1Yy0hqVBeXJrs97JltGh66lBopPJJgxRGI3EmBy4wRn8g5IKc2JT3BFQ6oMC5lPxJJURhVMFnf1iQQ73C+QDKzWRyAwvjdzJuNFMphlPPXWBcNQPckYiRlOAG9YmmfZhte3E4+1KSWmAYc+NIZpTotpEhI0akQhv2emQJUgRtKSZ1yqaowFWqebyiV/gXPoL6iPtBOzIuteas+x97hyTywjbZwZZNIuXVWclc3+e7//e9714Xc/+WlPHy8A5cpNeZA1tyAugObSA/p2NYBzPAvbUUJkzq4XaUtE8cH9JlbfGFxT1QuuSdCa+pP9Xn8gUwUX3F+Mp5UnZ3uAhuHPgAfENMaIrbIN7utx60ddF0AWMmksuKaefBBlemmUXw0d6ZzJJEnRSFDHOhAZEkdvbtrHVl39BjvmeXFTdLSvdwges8CCL7tjUzQhzAjXONS+8fQBwzvc2oOfTPixCICVTIp8beqnk9M9ONMfh3pX1PUew799AIutKxDOsdHukgQeNW7MmyejVpAfp5aQ+WPQC1aBn/KgrS6ztd8uuu70tHzs9q1pO375X/uq+eqyx0XIhPoxrXWP5Tp4SDWtOUKDbJGA9G/gjDSIfBhFk/qiX62Fp2B1Q5umxHg8FMvArT1DCq/DQyA9KCsUTyZHK8/iGouiAqE7GbFB6FB4lwF3zkpuaHzl1jgvKVnYz+8iCZh0bf/8H2CMpCa27djCaymQFINfKgKADMSaSC0hszwwdVM9ukC+s7tK+T+/ZVTc35qWq17WX4raUiIPMCWR+DJ+X64AMPGBoijNLzvb08h87bWBVUkPVDPhk0nBaVBD68qbp7wzEuiXxb+ZjzJTXQnsk7jwMRF8G03DwhIFz2aG9t0Ez2W46ETEsm5ITssXRkXP/wIskAK+KauTyRLOPfTQ8hY/DFGeUMvwDIE8iKFgPNw+JBXcFeSxQqFmAyNFWyYX1knwOB5icJWuYT8hfWE8XE38NXICuS5I+TNgj0+AGCRaVV1DsTFm0NMULvKYj7KsTBdQmuQ3h434BuSQV+C7PN0xQwbCYUzhU0YrA4ifieehz2pooikNLgMoIQcG6R2Z6Wo6iSXllSycOWOW2rxwFFIpBIElYxzbVsBXwhtJmTUyI2YzCK7EjIq6lEJBYHHwilREf+eh4zAgS2VoqkMsR5TMA+GlEBzUhkDwWpNmIBRd4wSACP+6nyX0FQI7AFsMqZihO9Nke5qzXewpYABl7C5CLuapuAVhF81fF2tCnh23hyvIqYBsNSfOKywA9ZA4k+obwqA34BVSuOYseqZsMicuEVKHrq+rhlGFblwipzUyvJ4/UGHf3xQ2TnMBuS7yITvMxLRy8h1ttsfb1Qws+zxrQaa2QfSoSF5j9UjJk33UVU3wPTnZW5fHDZE7GNyON+55CtTri7/wM17+i7/42Z/7OWmVEvIJqtnCA7Yp9HijoCrn/h62gXfiNnFRA5dFUszrkIa+1TjOy3WumxMw+jgOocqKOj1tDQqHw05D7HsuCNC5XSRPesId9z3+Cb/4K7/80z/9E5/2kuc/+WnPnbNyhmXqg+maYlwedIxsM9RibQ4k8WTcsGqFPxG2wOW4hJtlpzCKEgMf4L27qT9s7a1nP+/Tvv5rv+qP3vL6V/z6f9+d7u++486SG5B7FklVNETean+WDS2WOAzwDGISsxqYx3js+n5bu3G4Guetu3F2ut8l+yo/O7/j3jtv3PO4u0929X5X38z22b6Koo7k8DANx6uJj+ExAM6wjmUFY46rkoBBqhaXBA9f8QqrhhLY3ffOd7z7LW9/y/d9+3f/m3/3CyenN+bj7bgbCIhLNoB7HSg6uucoX1xGirMVpCUVI3cjtqFWSIZwD2iQ4kLm+EdkwV8XG9nQLZEnAA5eDLLNGW5rYx5qn81UcAOTftwzzqQKUCJcgxAnoybjHduqqoj1vSYAMmV1RZbbY886GI7mGVie4hzYW4aJYXoMyfL2FHgLlgjG5llHyNARsGuJGYPCbqsy612WS8uK8QHmTMaX4AAs8+QTXW7BDVzkGCB9Zekb/TAGKVkUFVUpDjAIHMLTOiTHpAFOTc/NbfMLrzqXahOHw94xYdzVcOKo0uD2jNP0T35lm4wH92YlzHizawRkI/rIJGVzBHEmb3VVhmFQsAgh5KCFcRzsHHVHyQKBgbthUAYAPiMYSmsYGaLzO3DS3kkIJleqM1RGtr+rd0QA/gFwCKliNMoabCtwp5gFbnMtVzoKJA/F8+h36SsWQLKK45JpwnJ9u+XMbHPfqYSu1Dx/LFkhAQDGsoi8EVwFHPLStf0QLKCjsicGjiC5CUGBGzD2aR5JCaqThrw14tEQP8TgMhJpEppw6ZsQEJpbcXYP7ENQDNU9+MCHFJ4oNhUYlWBolDX1528LmYJ+MB/SJFNfm1MZAQImKpm38HPjr2ZnAhlqHKnrAXyIdIQhH/tj4c5cMVZRe0vUbRI4uDWMmGa6xaN9p4XM39CjrVtwsvRJFDYtSbfCg3Vmsic1C+razSHkYGF6Gn7Cj4w3ahNQXKYR9msuA/vBdFacriQCYXaYBCCPygUY32KMh0hLcAEEzf2HaTrd7xfPvsQBDVDDMNVEQ71Z60FLEjCYRzi9BULLR/Ok7Je2rnYEBRxA08UURhM6s1+GBkFnvmRbgS8w2ZPdDpvh04i0bzv+j8tPA0RdutB3na1z0QSaIl57UHqTH/OC25f783t/5/f++//1s//x45/5DCwc5oHGUQiKtdACFS/sjmesCj/F1wBwPGvy4WQaESoYm12BH09wicD+pHNx0rWHfvS92iX5YRb5nmIAXhYVn5/vSU8Qle6zIkASCzByBHv7tsUKUIXb6nB4UM92HvAAtUfjMizkcSb76QSAWZxJ93X0oT/7wGldfdKnf/bl5cNNtdO+YIQWMYjh5kp4riSYgDOEvSS6PL6D2zhUhIZeSIKEMtFNagl8SVJ4HnLEGIBK2EVTQkrMAXE6G96xazBEK3JuBFALzW7UwNihNADaBOE1eHBn1zfMP5WPyZ7/SW+ScGL9ioYZCVmiHBh7tFINJGr35j0ClC8MMZoFejkOspqQcUgNUBfSSlymQ4Em1PyQkaJ0s1onCgpYyOCHjAEvNk0YzK3gSvaN2shJDGMk1rm4LVQMH4I44Wg40a6uyDCmfsA7vaMzwixgrQhFmAWtuNc2bxBnRmtNw4qQJV0v5atg+AEGQ4kPvNp8w6inrELXPPvCjFZVMHPoIJNgBq4fapvwGoCLO4VrxphEXEbLU0yghDXPCiXWfizRFovi1CUNfFg1ReOIeJE7QkHVSGcDo4hlHjOlNjQ54E1x88fXAodN1knSuvUs7X0dXsXz8UPBNE5DO5VVrhByxCjiKbiBGwqOoYfF7uyiAAMS1GUZF/EavxgcVhnW/EDUHD4XMkgyGjcdV7qe7pR+33d+m56L+g2CUhrCEirjC/xfsMfKjLSaPQJjhkrExWFkvhaQurLy+BbmK4qA59FijRIotaMeyZqHWE/AYrD61dzF+LXhvWgL3EUtBCGAgWny2y2eu3awDhttkyew+DtrTImv1CXt97QFz4mIHQLkQH8zBmEfhhCrrgQZRTj2beA5PBhB8z++44FaikTVFVfMQQAgphksQYJw+qaJsJtdjTrOgsDIkD2efeCHVVHa9OEpX74ZkbRCl8KU9Be5FOQfFCPXwNzHcUTQWBMJFUOEppjnuQyAHVrjsJwTJ/M68ivs0nCBCJAonypsREJgwaBd3SKj4f6GNAxRJVtSJN9YpqUq67Zrr7dR4A3zPBDJzNLBXhjS3GNAcgtIf4mh8xSipP0biBfj5kGVrbaz2MWINp8e2MvsGUCVG+jMzDbisfgFp+hvH7tlvvOOxx/GR7/2q77xmU97VhXlkOvb7RWSRUorPrHFDM78eZNkAggY/eidQq+T4WT4WOIoSyGXifvjEZ8JhXh8yMwXFfArglzRuNMeCWHsKPXi4orpV3XT9wdILbZBLtGNE1o+Pzl1HSPsJsRir7qu3pOmZIjozhs3Bgjj0PckbYh38/A9wKksGuRJOA8tc1abcA1iKIY/rNfbZ8Av/RPsVgM6dNq3R/No8hDpF8YTleWpfRjz0JR11x4FoDxpivrq6mpf123bQca6uWemu7q+urxqzmv3FOA+GHZAYMRDZDLjtAAnVzupT9aln4wQYZcsfrEryJFgEpClP3n3B779m79xq86i6aIhXmJfYtcmrcxju471gHhaegN5f0R4fMGdbNuz3opF4VrkB7gPAYHJub6mJ7mplYCdmhdi2+6UIeOAchMDSTRUJLfA98exq0kU4fGuEM48EPgy30qTwXJ+DcqQkDhBDB7/gmWY7cWk6GQ4Xm8xTqoAsCM+xq9abA013koxMUgkk3iQqX7MCMBQ+QrDBY+xC9kZc0JlGC4/wvRxJXkRdmS0yBZchWyde+IMVujktX44sHMsjoni9TzNxROCH8zJvU+h/Kybwx6g0aCPex9ghzghQQ7ftJbjnTwxBx6DqWN4Ln766pmZSObipgfX5cxQtoqMrUzBFwm3cgcYFeqfGWBk1CHbwkshXdBAhoaHMBiNX27OHFwwBDTRyxRajnUnxEtqhJKgqsAEE8SZhScXW0EYPoxlm+eEwiu8//qXaR5jD8hEuEuTsqnINBbPgLewwix4HMGsx5ediCZhDQWBAmcf2/wMGJssgZDMC7hEFaYZODBi2UjALCX7rjYcBRM1F/LUSeYOAxD7r0OppAzBI2xXM9AcjoVYuJVBFQIHumOtOrYNjUQFMX5by7qQDW1jlnmmLHrGvKzDZNsGcE92oSIiHh2QhbGjLsLZoFhUPYYvXRnlhUiSMAVHtALO3LmRQRd/TK2jeSwZM4VFOU3+01N49uBZH2SwJcKZRpgQNsWHGCWzjNM6s+gDCuIB0mGhnqHaQ2azj4eMYF3OGnUR1HkG8/J8LvSCNZppJAUsAdwi3UwNIqmvPsWd+NMN/X63w/sMiSGQhMHbfoAwgR2cYgzAy3C5laTJiYMVCwCMEhkmkuQOVd4QWTVZXIMs3Jfxx8eeiS4377uPaX/W577sD173xhe8+FO6sYfwXVwccBH3W5TxcsRBxqbY90OLaGBYuEPa1Nwajsn34AXha5zXOk/xXoaBu/LoY99DY/rFs5IjKO6yduOhdduVxyRJa1Ii4/yMpz9nHLp/9s9+spv6z/ucz6935237USvbczaXUxZOFFwj6HVaQE3Avm6yNlaVrqdjZHkC+V0IiCSHSckwEJRrNfFyuHqk2t380r/2Nz/lhZ/4b//dz7/9XW+JpvzGzZtyl35LT8gPLJUnBbahR+WnsMLNVww1GBOINpW46yQBSNfM8yniuM73x6Elgx5Iy7XeMk0qCH25bwC5usmGacziCn8gW8uGNSJjsNsPQOwgkKfne5701j997xtf/4YHnvPE3/zlV3/xl/6V6Hjr6vABsCoEUU+5ndYhXuLmpCROu8qpE4EpOJ6UEKABjslYcD4L+VkGcptRutzVlwoBJch2UHlggkSQzBqcjo/PgXewXhwLyHC7BI+1lqD5wQ8UhVV7aW7E/PSRbevaTtvKHM4iofFwAAyVeIx6xd3AssH4kNsSWg33jBoIxgtKsB0LJQxiIbjr7NnMOqlMjp/zUIzczRcz6YpHQHKJDTVoJs9qxgJhgMni8WBLt4xo3u7KAEYBgcUWpCfRYFgGDi5lEIBDlJf2n5mf44eeSex5jgAZ80c8oZbEtXwrRTe2MHqeFD4MXjEexiFiMSwQR2gBLg3uRHASKRl9FOeVHVX8jcPyRRA81BifY2aiPd+FUCiMA8s2WFnPUg5MBPGJPGkMyZTvIxALBYmNELI90CSCVOF2sDuEIyqgP5zUPVCAdDKiWayEEMVMBAIAKYgRrwdtcAk8ZZrInuT0wAzT00JEvVDtGvmeKfEgZm2Rzmq49ThzEQmt3SgBzhka946r1D4d3CjCici2jVYzUidKp0QloMINLIgLkskQ8FBmvRCCuQOAC3YSr/gIvy2KkkswAEEWSSBouTJKQBIwHDDRndT4bhLn49ThleZ/4qJvlEckdVmjOqMAwR6tlaWGPrRcCYbYIugiij5fVNYZeQ5R16Jd5MojSKKx2VOwDSNYB27zAU2Ca9D/SJplWYD8JyGJ9xQYovs1qQWkC1TFiCa4JaK4PF7qQonH/JulMAjoCnPShKxFIUVXuja80FcjBAYTSNESQSpMncxuFalZlalcZ7slVqklGDqrYtf1bZH6smBuB5Lt66YEGPsOmgUceDxCVYcGPcwjFhqZzUyiDv3h4/gQfmM9GpWhXsMwDgX/Iq6S6PjGzlT7JsWsTn/qX//0m9/0xsc/8XE9+kLEI8bmi575049ds9vZowceubKCLa1Dd8Q+XecgCQ/KLLLd0eOfl7rZJ2UJ7+3G7ubZnaoU3JH5QWsnsk6cF1PhEUgF8wqWS05OkhQ1za7tOu52+/Li5GRvhuzLWNLw0vcJoOz6vqoqVDlPI1+gqbCLWKe8nJa3vetPvvHrvjZNmuN0keEIps7Y4jr27pVGSnwQTAPDyM+BKmAAMUpS4ryuyQuQUNhAGs6ZxRr9j5Qh9MLxaR07rAjp93wpw5T226THQAABZCFScQH/CrtQxoA2wJIsCGs1xQMUQ4nHJjJjN7dbhh4p2dykOweeD6Pmt2Ayz8YUuTXDYbbEXxFARhRuu80kNa0nlcg2gTq8GKPltsM4ktzBCQJtxtb1MAyYW7l0awc9Hze7dqqQr+t+Su7Dz0hnZCvCJXYOFucFZAllWuQi89K/MDmh1RlangokUvNG48zOnI7PBRaHFZoxADXeX0h3HcoMnYkRL6pQ6A/NJ4Yt/AIz4UpMzpoh84nWAo9TqqGMJE4LzaSfi1iBXdthvoXiJvLjuzItsH6LYj7SRKkgWVDitpTx18CEQWwPfkEK7ruxlCb42sLJ3QE0lIJDMjlyBF+FCUFiRkmxkWuCz3Z6W4RAEzbQh2iLSUzhXUCgCtYOTAfLEdKAJQzMmoBVP6XGhLi7cBhvZLp1aA7l43W9C3TVN0SA+On3fve3i7IW+fCvAge9bt8wzkERgkxNU+I1LytkBP1CeRlxLPTauEguTqMhcZWvJKKOi/shTHc3wD34QYhu7vLgN9gMEgJuwirmEmI/sKULDEMnP2f6sCDGGaZhcFUeZHOMOcO2LIgiX36JHkCj9boXkWzG5QU3fJIwuMefSO1+YKKfp6O7nxDjseQ0zp4XS9wGZhk4hMnFXmuHPMzgJ2U2zIQoa5gsSCKwsrK0X9f2WtNUW4o8M8ggVxhnQQSMU3DVsbCmHKN2MEQo9/VggxgRApFZh2UiRmUEjcghQ+6rSwHlmMpKHoJxk2sQ8oEbtFswGH7rlDcytiKr+VRhOV/EktxWDf7KNYkdDd5X/5b54wCmiAWJB2BhaJqslOtfGABBt3AJ1xUwIcvIDWObgO4oqxKPoDco15mlIrdjVnBZXxaQ787Of/anf+pXfvvXn/vMFz56+CDetmt2pUcst9yZh1vsrHw1CZyvN/iD5s049BAIogYBAVKxjmTi6eXVVUOQjqOz3QmEADGpyqxKi7giQd2S/jCkWc1N56lNixqL2Z3sCSxXRw/rgWRinLUtjngQoMMNPD8VHNxVu6HzDfKuDNn7bNseTzw93SFxo2fSjGOLV+i6iC8rkYwAt64kp3CmyVNRETJXzEiTvALORIS2gkDyi+pm+G6FOfYDVAOYwUXgg3ILsAP/gCJbHSFP2kaINL8z3Qt1BOIBHI7Lp3mqsvLi8pI75KEGDD6iDdLZZMm4E+L0GLGw2lmeRFcfbc935Xve976v/5qv3J2etYeD6xtkhhK4AZOQ0k0Q1pyQVgCdPAN92E+o7zA78pbQmCW0iR2yBSmXI3NhA3oBg0GrtrE4IwvsHkkOTGMo2DZjdlHIfM0ggJ+bRkoWIYrh8C8eFPAguLLO5awjD/gRyHUH15D1ZVgLc4xJkyqQwfK/ZAtXs6OAaxmVdSoXsQF7IorVdW6Ik8qQlXkGwPkIr8S7AAr+0o9n8iTf9I+08UZJaUAuPgN94SOuvKGI0OQR3hebEq1CtYqQLLcbEQJWgdrD6o2/APRCiENg2h7zSoTAxDTRu+P0/NKXkuCGIrohi0swweDAvkYQ1ueKH0MuKxd5ZP6hDEcYtnWLaCG+uOKN+5qeMRxrf1AlcyBP9/UAPggqz0QmtvUb6z1JwAKRuIBwCABQF6KD9DpjEBJ9zymwZ5XfXxs/vASH4llQVimCqY2LHllRMl1YhKlKsBxmzq+z3CYvRs3/sCb8nZxQ7ILr6QQmby7khiSv60eiDD91aT1LjsfjftcQeGEYhiDNQ60gEKSF/LiprKLCGZEgF/gMLrBCmmRGA2wyzI5YMxk1MSeE3yFV4xA/J8zIkezFM/BJ31UC8cRl122pYEsSOJekGWvEmCXgmijyyIFLfsBkuVMoAjI9O0PH3jq7CziEOKMTgoLcIwqFxIdQSgw+F93IgFf5FiIi8CJzeYWB3/0Ccka7gTSeaYAo8GimyZ/Ab0zhDQlmAM4RmTBUbKesbFUC8bAUx+YmVqI2k3ZJlk8Zkd20b0M1UnT9cXHxv8Bu1ICCxHqNGjzcR+XdRPDFvQT2TYKBvRH7lMzCP1NS5OOuaKby7Es+77N+4/fe8JJPfinTbXyPOx8Rr7Kw6wR3Otmf9mOLxtQjPp9l3ZVnTwzdgPu0PcMwNpO8AWVEb8AjyRqIBvkqwY14V5KztXOe12cn533fycIIpMYgWOnx7rM7dvXpL/3ar//2L/3Sl/3NL9/t7867izE55luTl7ttbMnwMFvAZpjjqoD6kNIgKRFmHdcsio5dy5DR9LYB7G7NwIMh0l17u0ySpz/rmd/1HX8fS/rVV7zi/Q+/r0ny+ma9i7KhN2y7gIlzgKNTRBhNFzyyzNZhS60xzZYu52HjXy5GMHw/QaTh5b7aoPcAyH4dCoiPXLbH1gHXDKNmgL6amrjM9ElI9mvUveed7/n91732cffc+/M/+3/+yP/+43feedY/9P5pPuyyilsy/CVZyOjg/qSFOD7fwtiGHrMDY7AeNYpR5qkvusqMa0zXFAhUh8CU5c4MTxMwFdetgANcBb+16o/vW67AMjF4eF43jbi49d94jjz5DVwaSX1dm5pXX31gOMQh4qp015hGKM8JTucpAuZ12pQHkcJikjrLer5iKLZCG7mmFUu2NbvISYwBE2MEuE0QBUOCryByzAr7F68RsUE2WHPlGa6j73gl8YW0FSkZODwTjiS4E6zBLFevXNzyT+KBvkQ9Ap7IyB+pvBhkyymfJDFmWKCobmjlFzqJxdptBGaabggX8FzGtoQGCJwLRZgTIlWkbIjQ1/iW2XBH0qRRnA9BB6/mM5tvDhGmmD8eYeLqtgs5rekLmKTHGkaABdBQLBSJU4+hdV3K9U8XYOFxQoVnPKieEK/4Hj7PdfBV212xB2ZqL8C1YSQrVjnwNQ81ujIxIYeAaPOV7AeWkOM0yozf4ONz4LIlBBVD4Yb4BEDFI7g29egAI/uMwNOxGzFpBw90+ijdg8SYkC7zdxaaKPbBTUI+Ja5L4aKQzetvoRd7ncs6J6XnQVAC2NfoJnHACaQkZ7bxlgHCmwa7s6Nl4P6uRoDaML0QEV09JO5jfJIZANrjqPJh7lCO78Lv8ZuxINMhZnvCN8aM0SXYHuYNUiBczKyBfcG6wTpyDd/wJYVB+ojEbRPaCQ8xFmEGEHESEGuudnKZw2IN0D/kFszYchIgjAJD5oEIEKiyICzidSHY+Tuy06JKux6ksuRhXMW0QskO/oECwvX4qC9NDksInlTinjhbXyGototgzuB8Px7dRE9KWWXISkYBmzV3ndPIa3zVNH7t60RdeLHHmbwKmCLLwOawdrfJ4HIECMbAmK3lWbJgBkxq7c/z86QqvuMbvv7OOx+3OyM/ytI5tTpQNgENyVmTpZ9KX9USHsIkt+Xs/CbWMq4AYVgNti9hgAxaoMisIEEsmdQkGvCtL9MIK9YWihgP8IWbEFdL+6MbLRxXjZK27xpbWcGTYrXiodsTm8Z+8KVy7XB6srf1ZNlMTKYF1BhHMg4xqqlvvvFNf/BNX/O3djfOhqvbdhZ7Zgz2aQEMiEMBGDCBBlSaO0EeNIDkIG8NQJDFeF1iV6vYBWiGTWSRb85y4V+JCklkWwiR0QMi15v1iCyYIqQm8EycrkTOGAp27F7XJVBeNY4CGTZS4jssnM9jioPHhKW+gImpMhJMnZwaQ8erhRDGTPKL/iIgDk7A/C386SSw5EARsArk3LeMk+fy57rOCNL4BhWHlK6eCO7cwWorXaqKERogBpIXyyhSbkgu9s/sxFcFYc+RRbrNw6dQHD7DT7gP7sE1ZBqgrp3KYKAdjpaNsOJrMs9PdEZx0X0wxjLGguMwSr8Bo9wsCS7xA2wJkZdJGTAQZ7E2C+56oW+CI203e8NtyausiMmNLE1h1vKSWckbvUJuwBAZKqYS0AaMhydeV3jNIQA03ILBlEXaj75TyBd1ydpAhBxjxpFxQA8IUgKED+DSfhmmCHOAvIN6oX88NQExaCh4pBF8ZMT1gLkS21BM2BFj5OspDoc3yc5jjJdEeDExJbMzBkm+obV4K7LHWpktQQH/Il1Kv//7vtMhoRT+g5wSo0ExIhlf8uQQ92YfYEkCtelyfNxIY0vV4loCwcBthwzeeAdgAZpIzoAVh7dZ81iUkk5uVwbpMTmwD0wX7NXkjI4hwevQD9g0/kN4RrcOgdtgkogHvJd34WwmHgBB8BwNGTwVNUOSx4Dt+7BuYg4EyDJOyyK5uZc+Q47HyEXj1IUVSyoJ0MDATW0k3RiHNJgIU4aXQYQ/VnvCr5m++mdMEAJQBN+c+ewWan0eN1+6m9BRmtFwf4zeeE36KPiCXBbOMHwX0o3c3tByIJrDuHA/dGEeFQ7dkJ0zLS7KfF9jTQ5mKkGAZLCM0bV/BhMk7APNBmZmyyT4kZPx/rgW9sEfPAtICgXF2Q6moC6ciNvgHUFYChHakPM5pMBlTEr8sB1Ef/K8iSip4Ss2MC837rwRJeXXfN1X33HvaX16XqWNOYZnXHmIHFmQ9f40a4/d2f6sB4J9UaXjKCr0wWRS7R7R5fEydAx5SxcSudEXWMXt1YFZFyDnQu6OLS15WfRTixvvqsKNDCLjnMzb2Y3zGRFq5SgZ5MFSMPOQwXrOREk4hgRUeTlMvmXMiIp0UitKIdMCpwYP9Ay6456QWVjTbn/SX12hnYtjXxZNCYee2qKuZHWIylpsXwLtad4NLTor6mTzXGO34wIVGAe/YuBALgCNPYHuPNou5qhkrjwP0c64SJEzNpDVbot8reodMRcQRxfHY4/t9e2YVmoIQCEIMKkq4D7YcXp2x9ve8cef9UkveOCB5/WPPbRr8AY4UEus5PkB6UHJMV5THBMgh0moYr7aXImcQ7kqYKtFREAC1RcZaD67EDPPBYmuBq0Rz77rgvm5+ai3IUnjRcVAAZZCLk06JyNU+Lo5vs2kME3tCTs04HmIo/QitMqjcZ6HBPRKKVTweRuOfE+ZpCeXWZqOS/A2cREBuQlILMCNCa96A8goOkC7Ubf3dZoEAr/yB9hUSJDcwQy4BdfUGYgsoCvj3UxOcElGZfteKKuL3P5sdtcPIpLj2r4aOJyFOdcH+Q7JAeu4pC85cmQr1CAlbDEIvQ+s4Il6FpajYHkkoQIflLankO+yqGFjxjZGJvTxLAkitgcDQHDwMEOnLkXscoN3N06E3SKNobCYvTEo4zv7hrATYYTZy8xcnJPj8XVAcP6Djko9Gbbh2gDhD328UdMNREyGjzNkKBX2FEQnVJuTWIQyNIguxFBFH9zGOsR87Bio8cTKi6+rgEb342CTlw0yeFmFWKfRlXsXwdAvWRHJty9kIUF1/ZMAiTfBVLjeh6AItHUdvhCoaKoNWwb1QMRUEcVxaWmPYfi6DeMjkS9LiSkM7Br94DfcfwZGMivi3A+ZtP1Qun/ZDkdlQ1hxMVlP5YZMmdllZeZeYyfp0oelG2W8wUCgHoTbMFpjhWkn0dWqjXk3wwqZo/ECOIWOQmvNFPE/dIoMLbcvqArj15rSrCqgRAyMmMJwvAt/uIP0GpjC2nm2MlcaVV0JRDyXGREOGL4FZTOT638v2yu3OvLDa1/lHvxYMTJ24kwE9yWSajZhHT4wNSmLO1JcdwNUo9W+poBjkPrTO7/7m7/jV//bL37uZ39OXK3D8YrJYHnrOIEC/YDYRqkhDMu1tlS0BBhtE0YegTfFEExX7LdhAfKO7REI1OeLrG97/NcDpyUPUbHLd6e+vRF941D44TCPUHlLc9Gyu7F70pOe8Ob3vOnHfuRffs2Xf0V9971L25Fo4jPTRtowkwgzMfnLsCY7l+OYAhq26hBHu3BYeE5OUNRa4DqQ3WFkrnAMU9Q9NlXFS1/2+d/+LV+/FumrXv3Kt/3Rnz463S6qs93Jzj7qDThNTvLRw8uz5HiJHDCuYpt7KGBZlBlxIJnzKutai8VkhsxrArhKbGtcjkBw3C0DblaUNQZVlyfT1OVbBU3fn2UPf/jWG97+hre//d33POHun/yZH/3nP/LjDz7wnO3y1nR8iPSRSBOnFWan7GUNxDl7wqd5m7oRPMmLUpDXziSaYoZLUwoZDWEE47y6rgG+oV+gze4Y9x3DQcbO6oMOxi88UppcEcRZoCZ4ZqDgAox0yINHyTowXhMDZDlb/sIKcQ6MEewEU4xWJkXc2rJLOvWLb9tP4qEnYfaoIPzNVjXvufpWJqwZPwO0+x6PMEwwkskME3cCdqyu+3cAPDSeFEK5h3z5Nin8ybONGCK5zEg8Jv/HNjFDhy2USR2lcRpE2NGJ0c8riSeszFI6Vg91tq7Aw60v8DSiGEiJZ2DGPBn/kT2RcSFhPHy1FAsfdjlauZOwbLIo/NGwZLqj23Ipn5Ly+EIuKLF7CDBvkB6xedoxuIUYHIFv2oUjExOhS8g+9QXnaEJWW+a1LzGyI8Y9SswAMfIrE/IZmIWkBXrtcZ+Aj8o0BgHkDEn+bm4s1+QGViim3a4Jr8oi23BjF87K+F3W8G/xwmMQYAfciO94jITcqCtuW0b04EjNRQqLYHmsaNh3A7MhQmEkitu2svBCZeMtSBUi9LpYPWbiYSUlxbAxH5eTlYSVm/BbbsyohDujpLZp8GZYWJl1lmDMaTb4GhAMljGmx4m44/YTLjMuMzUXepmEdSiMCuCd1rnxuCKCqkdQhYOZ4MbclCFzjajv4fEkN1kxzT1mTpTH+EQS7DoYA94CkBd8jFjP3Pi10jZPQdbGERTHoCZ5DNOHAbhQZ8pvBmXmla6QLqbMkIj+XI3X4lWQYSQdoJ3rJLx25cKEoB3gWIR7hhNeC/fUEybQDmMwnYF0FfZjWDDzFU7ltb0zGeZPOJ5txHMTgwfy+LoD9cf1zBjpAZsSHo2dZ2E7rool4TgSpK0lgdLB8FULSLSCcs4ZdxnmdXfzrouHHv7+H/qnT3/uM3d5vHYj/lu4meu6sjnVwK9zIqLkXdujJjKMy8MVzyrTCts+qfZbCvGd9idnh9uX0jA4eekq/raMoGs/IRlXhlTFRmB1XQEK0pS+uGYYx3nqPF0IXDTzwbSWuiw60hb8JfKkZEYiD17II0zGEObQt64WeWqHtae+W2/eOHvXe97z1Pvue+GLX9YfH176qcrCZpuY2yJIZRbZ4BgRbrASwig6sXps+VfCCOfGZXFBfNzCgcgFBAgvTBbR29NvPgE6S4RgoTgXZmevV1jcQjNlCUDpFQY43MTOg9C7jVUAmoa20KIDPwnw4mG18AnYJabOoGyi5T49Bia0h0Izz8IcATWNPWbEoSsQP8FsAp/hDjy0KhpGxn01H4P3Cp/Mc6KPm1i1UqwHAmAyy9y4ipv5bgexKFQHxSXDjI4Kc8JvdG1yW5vsJPxSGgbGYMEfpuN+N3teNCr8HzmG80Ccq0RlhKgwIDyFKxC460LQJwsbIhMazfKGZ3E90OTc0H+MMYEtfMbpGzxwQd0qmyCZzCwsfKaWXXi0q7l4GkJjFJgJ0pZbhp1lg5Eohr/iHvtdTSQblgnPD8COSgAKTJLbIFj7qpEzUjEogy2BfFi3cW+VIYMZ6MnKTl4beYCDbJaBEltUF39cL+Qmfo6P2Hcp3DFrZgb8hoUT7DtU4hgDwG7cEV2snEyWCeZYcwh1FdxDRuqR7en3/r1vJ7QmLot5TDS4rQKMMhO4yzAEndAVIv+Lazg6aXJAGS6bTVAcrkFXESsu1QkOuGDJRehPPORmgKwJzaL+GFexTp4khUtkZQlaiXmMz6V5uzRsEA9HOiHX62afgViiHolkPEMBCa+GJixL20LmaIWLibsADTdUi/gI8iDJGUdSYvQuCcMtiIhBcKorM3i4JoChIDNGhSfPhIYN6+VpaACKzvfEIyJhlTcTPJXfCQHCD8NmGAQAX7+vy4UXYGNdjl+fIGjjM9iUr9+JiIiVZMpVYnUtgQNWubnwYISwldEf+gp7/tZzEJQRgnjM2ExQGDtGUcperJohVaSkydoXoZ8xHXiZbG1xGToYMA+Azy9QbGSLCWPcWh4TdPIwNDJDF34RenhfT+ZCh5mhx+bY+MJnzP2WsvYM1LK58aa3v/6Hf+ifPfcTXjS3t/HBXb2368bCs6yu7RCy6Q1j42FlXvR9d3LSdBdQRyu8dvvHZOUpOVidh/BsV1CFrhjdjbO67ZmpVYVdXV/XFetqB4rXRYWQGXM3jNYQmRi4HY1YvfxRE0yLDdYt9wJyLy/bggfkRL6J6DWio2MfF2s0uLo4QoK6zrAEfEPECACTxVBcRWhCQ3k0D23dnM2T73cM1RkCsW87J+FqfMOl3g/T64e+LitDCqaHySNaWSBGa2jG4wejqwdLk74mRQGSEBraq2PvbpSCpx3aTk907RGQ4unSHyIk8AHBKmA5ZP/x2pQlYq121Qff+9D5zTs++/O/oBi7sT7Buz32LBxK7ponmB3MMLMVA2PWaTB2EBN1iBXCMeCpOWkkhggFHpxlLRtzMJk9A8EUtXR8l5hUoGJZceLbsl1k47ZJvgyk2SCJx05r9/FK0LYIinkDwu3E05wcDqw5Yq5u2vLCCGibCdJYCJSdh8i8pTliDebJGIDUrgeCUJujQMNEC4TLZxGXVZVQeoKZFbXdOho9oT0Q+WEccCoB3ewZR/E9S0ZdwTWx53/1UB/uxx1xCXwz2WQ3Lk7ZERO5C1VgnbEHzBkM4mqyFe7J7ci+YJLMjSAH5hGoxGe8l9mFmwokFvK1HJ4DUCkdsQgfMNuWkVtz+1imHEizquem3JMZBixjSja2uRDjlnVCoHUozISrGClDwuyQtl+gUbNrM0OIBRFBc7RQNYbOGKXDs+Eb5v+aM/KEZnErGJ9H6hDBrMoZbb00jIXUVlwF78OyjQZB0omn4HYSUg0B80eqGAc2EmK8KGg8WheVy+Pm6fokVwMZTxabuMoYx5MyLtVyLJAhWCkaDM6SmDFcx0OieGJVN3PnEVqMCn+FiKCZaVwTlxA2PNG1OHWUbUMfapw8zEU4HmZy4ebcfHIaRMp89hDizKXjxHflMmxr0eZOiBVRY6QQ5SmrScEzJAJR4ObJRn7ifgfi5Tj1BaDnWa0Cqsa3TjwEmPUID/w85H7MYxh74om8evIsYnNTazTzsesw78CEiNPyVu2D36W5JyYYwVEGmgrKlagF55LAjfwuoM0GDACCZFPciieGKdhKgE3Dssxa3NGjza8TQOQDeB7+yceH+QidRyI6Y+b5Mbgvvy/HNavu/qX/8p+/9Xu/86Uv/aR+O8pJFvjHID1CErpUerrbdUOvD8RR13eA1cg4+tYoj5Btupkx9nHqTnbnJBrjvJ2fn25zOi0tId4ieDTVZdMPXNIejp2uMlm5xi3wpHbq9ZG1z5MCC3jCXU+7uDr+w//tH/35L/rs+5767IzgtrZZWgKXQ48vxHlcuoN7FrFhHeM4lWWNMqFNBBQbT5Qw+RYjjdZ+SUMSlUXldhiu2qvTZv+yl33ON33r333+A/e+5W1vevP//KPbtz5YZHsXfxtSwzoKW3ynFPJAZnhA+HVRQ39HYtqWzQMYG9lIP5NaTFmFxlAmep1Lz00i2BRzMjQn50XiwczzevW2d7zzja97y0ce++Dnf+Hn/PzP/vz/+r0/8OynPifiHsMjbQ+rrhG0i7ZLh20ANsHCUcWy+lLvJa+ZhmFIEOIHWmDUjx2DNBUBbCV4EgSxaPSwLRvJJODSfkzF4G/ByEyvqGuuJhEdDiNGBGTiQwQfLN59duIMIRskdGmNzGkMp8sKY/4xxdG/AYw6x+7RPwkkqCEOyJcyKZemZ7dCDs3T3udSnoOfQPB8FS6EFaS+hiqJHugsSHBzcxgDmwKFM1rkCj162yia8RTDBNIwvHEV7oufSm0AZ7XAZ0OaoViyIsE2pEKWF7ciLRk2luoiKlMyjTQ4IjwxkMQYMUXZ8XDM+KTQGaKnkZaBk6RZKMtAIdm+QQH3hJaZmwc+h6Mt0wYPnLexqKpxXcv0+q2yG6YJK2CoXMfUSCv4i6Hyj0C9+p5vPS2AZYibUg0INxltNM5uPyWA6CyZtR4sxQobPwK+ZZs8HYcC5IVbGSZGlXUDMG8FMECad2RKkHBmFzgsXHeBNWFQTkAOyB91C5L7Bs8RCx9tj7JlitlFcZn6/mHCkjkZugJgk64deOoyuvsJGzNvxRQIZz7CFIb5l0aYLS2lm1hQ+JMqW34Hk0wKJqzKIb183K+g/BuOFhJq5YpeTMZAT/zCN4WZeXAzpiZwgkjbCCAqCZ+vfRs1yYN8FOZJ4HAfNN/wc2CQhAJ4KDF4PVcbwbZDiLd66OvVPGEkdBGTj5mDoI5snl3b6yCZ2BqmDsWE0pAGWA9CxKjGqOdsuJ91WoZkPcg+yGBt2AN+zTCAKag5dF4SyWPQpkMg4DMKxcKwCIzAATiPWokcwX64A5F6rIuSJBAbAGDrkxqEC9Uc+4nTyBcbTXNU12WIqqaBxrrwKkh9XPqjFRMcUCefNe3U0t0LY/eDtsLkMSZszdLheOyr85s/9wv/9uW/9IoHn/aMRy4OdbHDWw4IluAygdEeSIEheHBavJJRMgmMtLIWYfsYrOPy6EkFeWx1omzKoZ89IkNCrXR1Rc0w+O5i7T68gh3+5nvk65pbuGETsymzSpAtC545Tdt+d4rqXJ0KRrqrG4AOs8u8YD7bn+AOZdWkQMG0MZyqSm/38+WHb33ZV3xFPE++FQFeSfRlGr4PC0YNq3XfCdrlhi4++WY23AT16r94PDkO7pTq0FFemrAQnZF2XhZtOxPTLY2HJcbr2kvwSwyEIAzhBG4SOCE/gumRQuAtKDcURPBtOKqN5vgMerGtwWKPbfvEHw3DqoDBGTTAW7CewUqcZUFM1x8GPsqdLBbxF3cz4xGhuDrQQsxAIoq9kw4QQ9CQ7A065kkrBSrgU0ZNBIOtS1U1BjAXP8SekQLfzsOA3oxNWX5d+PQ131whkEfhBZehvvwxMAAF5I1yJ5QcRAnCh4Y/Pkr0sbWZ0I0VI1YCmG6kd8LVQ5uCtSp3OZVFKWc0CgW8gkz6yg7MZkYazBkjQRbKiLwY9QUyb/GBG6NEbMMzVTRzPE2QxLfzMBbYIPLYvI8leG4w+oY1/o/9CTjYIs/BiV06cLeEtwj3lPPqbh7LAFYT/oauC+TM0AuQIhaPhnAotsSSogZ1G17lxAQEZg2Oxb7Dh6CGAMj1LIFZ4bH6KFtdRTDsixFzX0BaDbkuhGGt/Tin3/3d30oIh5rgc9eKRCJMMgMT3QuD4GAB3BJ7FiuTIoc0qCXR04Z2W7WwCFKykH8DbWA+gdNgD2pc554ySqMs+qtItFCs67RgvHmUZUGUAMJgoBiScY178se2RhMMjMohcfHKzV2uQbUKyyjsGLAsHqDPGOqxO6wYE+EvaAU+YAQIq8HYHRJHCYABxsHksB/iXLB8Ho6yoAh8g4KcIXkNNmq9wA0gvvkfRXqwsedC4VQMAFLPDD2DichIIEQD5C1aP3axRgNBAuMYCAP2iAr1vjyPH2ri+ipszCSX2TNd7u8KsGUzDTGF/gRFCHr4Nq4QaDZ34Xn8Hc5+19nC7BnzbEeGooblDTbYY17MnWd5UaANGBDTs6KMjwwQYrsTue08DpPrd/HYtTyeu6MIWNE8jiYNYPQ2eBamKScuzQCrYrf7R9/3T97xnrc96d4nu3jsuUiEL5sa0CR6KSu7beGR0zhA9iVX9n73vi8AUcc5wpMJlZiQSkRm+BFmdLxq86IErUjnUSDuDXzjQWKcR/j4FqzQLwAil7uyxFvI5fK6IGKXVYW/Yi4IHLOYESugkXhYEqZc73ZAGflYUWRl7vukjv2xKoqTc88Gag8XPNeXiDG4zAZyohERBLsd7Wi4sg4gBoDZBWKB22soFnTnvCoqW6w3vAl37Tt4+QBCLSNhC4tAsB1SqWwJibWqLGsPh/1ubzRL4qr27YiAWpXlXT9co7x27Rsl+qauF9wJbRNmmzJE8dC3kuRXU/+RD374b/2dr8S1pumxELAt2Fo8FCOMmvogusFAtqjOSnsNUaK5MEwZfJb4gC6gJWoiZQMywHRsJiyZxhnacamWP0KBeTJ0BkfghtgeqgRx8CH7R2xVmHrA3d5P2Z7ubp2Dj5Oz1HVFjEHLIAosACthJGCBxBK84Q4VCQCDBghK+AFmx60IOFXu6SeYaihAuKCNCYEezBbOTSgBFgAiURgj0X3EAOwWQoNMgr84W/GLe0h2cT4/yDeipmwPD/BxYp2932nfoUFsBCmCJAvGZjGIQYsXJgQiGBOWkMHArCWBr0xJ2AhUdgOCyWstME1j1xuWQj2UOYYUxDVMTDwUqkKfvad4uKlBqWkA1p35Rwfn2cgtHOXjb8MrzJAZOmKIpS8WGTBB4DLQVOVuEEWUSsyYkLqIJ1MhDlhR8W1rln4cEoTJ7CuDwuPcbnHgDms82Q2HPfFEJAn0RYiJK2wXQLpExITskqFDkER2PiamGwgYPXchheAH111mqYtXOkPsolYocy99jzSwN4J7QGH5Dw/BLkg4jcpGPG5jsXV1uSK7dl68cIVl42uai4vvGBgzh4IDBXxpY0LgjJaamWLGcMAchufaC1Ycbm500anWpQCNE4iF0Mgjh3HclQ1esi5jUVz3/RFyBPoW7qIR8WG0wJTdpetKXVHJfq4thF+RbAigwj4Jki8jB+7mlWy+qnaBasXNbi+s45bR2vUjcYDPYjU2GSAXYUNlQU9hFAXhT6LmLDLPOzS3w9IG4guWaKQDTk3dIaZ5auFJ6wUMoe78gwtyAVdgR9ITmRVixlC52FZfdbfiGmM/Vbg8DkaCv2ZLG9d3Pm5Ihpe+7JOe98nP38Xn/bztdueHw+G83o/TCN5JUovsOPThBG4TxbqqoGrjOsSp++ygC2AAuBngwvMkXULMbfwhbYvmeHe6Y+TT2CNTtIYaFHHRjEYaXxfAA07qur0yFqfyksPF1fFJT74rKfb/xw//0Be85JPuefpzhvEYm93Yvbvo5SSccPUxr4nCvsJZU3bnf3LsJ80eQWd2pbm2jvQzTHSYt75EyEncDdPh9mN1sz347E/+6q/5lq/7xr/BMN799je+9Z1vf8efvu+xhy9ybCqPm3oHn9mRaVUng/tuh9OTEwJxEXVEetKjukzL+tw1/XU92d9Ad7s7bzKFdF0OU/zh937oD1/7uj/50/c9+tDt5z332d/5d7/+5//9f/jrf/Wr73vc/dv6aP/oo8vkEUgZeiMD1jautrKGHoVNMtI5vsLkk7yCDjDHACwYobVaixXhUCoEHkBL48AFJzdlA8uC+uYBltoIDhKc0VgJHOVlPkKw5rGpS6QJmwdxCSopuR/3ARy2Se4ZYTBDeImtXROwUrS8DFaDGJ/yRnU5/j5i5Y4WTGegWFtAf/NtgxRxX2tkOKLJEvUreatfm6ik13vacAhsBynCFSztYM84PvMl9RogMOOIDxJ5sDS5PhENIorThcZGa/DS7pDyiKoBvgPhgLNB6WPGZiZnXADOiRuGEBcmGbA8Vo4FFIPtaJmRE/TDKWhc6nsNHVjgnOalBhRcGdyx4mbwRe55WHXjAguyEO+yKvthgESiRxAQUAeUsFyf6+7szUyxlGSSmuLJAq3xgiEjaEOqnSMglMdg+7aHeXSfl6TJV0kUkDW4DhrC5Lq+Q/0QMeBOODetcY82shBUgDaijfQ7dmNOIAWEQumfaWd86DvckFsJV8yYz4EtIppbtMx5prjCojJPwibCOTxiOl/AxJD59d7wzQOSsAtppEcf8gUMkeRkRN6Y2bHvgQrmiMAYHr8zfQvUhzjOHPkMOMwwuGFAP4TJ6MQWHJ1IyWPdW8GHbf0iE5MwzIMpw2i0TeZWWRUpiWjkmg12IqFWCBB4qTYR0GDIJDfoCncaITvzSKZCeEUuQCXT4zOoyRIhqhVlDSKQT5TLZ3E4fGUH7EhcEaolQi7iTkmF52f4DcbAPWV6KkBnLJJwdAMDkLVYhsMM+BYiqq1uZhMSPOZ8TWAkaeT219155pnOFnbpejM2qxxGEhx3dhLm7dHj12HJSGTg+cTI0OnF/W1nLeGZ41zXDaEW968qX+bC/SVOmAo3RTJgC6zCsILtOBp+s+WatF1ZW9rszr/3H/z9vh8f/4S7oaRYPzZX2Ys8c0N8jRyhSaqsrrq2y6JKFk3KnRfD1HXdscgaAYzkpxsg58R+3+QEL8LN1qWpSryRAI5woClQGiwzrfPT5gwJYCnMHoOsdxWJKVYW1uk8yhrWXSIiDCRyytYe4x4TwNt9XcEaHcYWXWNqRO5m36xlfNn353n1mte99u9913ehibnzBQ7SlMhjc5UKSiS+u/nAk1mCWxGmvATFMRkEhfQYAhFcK8Ckw/YLjJ/kq66wT/QpIF1bAjoFRvAZ72awHiWbYp50kvDPd8xOvEQFGDMfMnvG5sFDczzyOMbDDyVsLrcsVVM5PJWOJ4tzSMQyNoCoiwbb1V1BSo3fAjLmEC11WvI3+dPQdeAg7DoQkoDEjNCKspdjqTBBhC/LIGec7TjmnjBM269c+AoO6yTcPQsUwwpI36xXhIotBohwsHsBnmf7aSbhwJgKHwOmLIStS9u2JFmYVpGXGCKjBC0xvOtYJiQRb6G6jNCJ8HTmxkw949l6FhN2RAIa/8P+MSRmAaYBaJ7GAbiFqgUzGyBd1qqwFB7tq/H4ISp3RdwqOQ+5rlKZvhnr+D/pW1XacYPSMXpyR29teB0HkyMNg5A1DTZaQpPHtYC8Q/h9N4IOglI0+GgpynDGWTjxjWQLfDMIha59NCiQjNadE6wYpXuSrSfoEQlc2VbouPlKKDTeYSXoiGmDn5B3cMP0No+7Wx/ga6wP0UBg+YkN5Fk0D5GdiitpiI8vwqmB6DmzVpXgpcAQd2O4+BGMzTdQ6gmjtsutI5fKuTPup1wZLXQNXrRAcO0CxTOZANaJSaNml7ISHHvXtT2ST90sIyhjERpoqH3iT0YMsjLfQEei4poS2RvfWggsrQuA5kBakhXd8Yp0yKUT/p1JesEXN6W7zo5dY49oPpyLOeP/5BPgRVNDiUw8CqwXS0ZunvyncYwu1jJzx8sHlb4xEXFiCmD9SdMM3C0c/FwUiVjt7EOKm5DPl8euhZVgCKgXQ4diYr4hoUKZzhVZoiqiOLpM83joPHEGNjn2B/eGEZlRp5wMAEtGQjsUx5DH4DAX856wHL267EIwsfU3NG3i9KutE+jF4tLqm+yBfXIbxKoGBW98maECTFDFaA2vMWJq/H/spmpXklFLC/I1XdNu8W2LWHA3TTfPnzQM3V0P3Puc573w3N2iUad6Zs+JrtLHLi73ZVOd7MZDC1Tg8+4BjD3WB/JeN03XEv6kYrhcb9rgGsvty6tdsU/KCA+H1EGIltiuEFImpFfnVT/ButomrSFv9r42eTccct81Xx17nEqZMB3oF6KFlBDyz/enty8vK7IaE9s1L91y7OsPknDGvmV8mNZaYzb9YBCErYxj09RN1RwuD/v97qJtiYJCUnid1th29fkJuhznsKsT3ChLbPNwuODr/cmuPZJWj8Wu0fyQu/+QOuaYKOzcfDLfTcsx2cpx7auiGqcB+ChTIKw49oe6Lon30NmT85Ox7fUBgjqQ0dTGaf0uvBNPs8AFdofD7Xe88W0ffejDTH167BZxO7NFROVaoo9jX55iHZBP5IPd+NA+k9KhG3e7uhuFOaiYcYRxmJ+7DdugAA+ynGwzcdt6bj9XMRikCi8kaR/jibyDWAN7AgswKiyUz3ZDrxkGqMLygEmPr8ImJ9sfjAZmJNgbOOJuUKQKEOBeRD20UNX1PBIvDWMWCjFxIn3JHaRWjiwwWH4FxvuumWHCP3zDJeyEcDWPGIGkCvboFmDrxv7meuXk+g+DwqaFxbBYwHjGHrbOZXlZi+zYOTEJpwAN0PKG6fbk7YAiP58m3z/FaPgV8DrDwriDscI2QJIQIAYI0b2ASP6AF7HFFGC9J5r6aoJkG5cYXYUXsSBvlzdxVc/RdKg8FQ3jwuIqnimSurZMDHGrjbEOXs/f2dj3+V4LtEQfTo6HKSZFNfe9bBDknW0C1+sLs7w0c18eEWIcJ6zcbjB3TQpGYVjx4FlUQU1+z7PJPV3NAHbkcpBIvuC389r7AjXPsCR0zIx02YqkXCO8FYGTn5qqoRectC4ai+Jp2h5bZAIFRyZaGYpwiytPY7Bp33d14XtGSYcQPNiF6cKZkDkTBJYQKboPrMJ/eDQh2pW4wA4ZL9hFOkFaV+UNGsGdufM6D67KEnlCKQ2bJVB49hiWm5PVYEmxG0YAqGmowhFFgMVl3+3qHb/FGrmx2pSd4ALJ1I/Nyd6cCgdXnm5kAHUYGzYryLs3CGaDZVn08Yh93Mz9RdZt4TVWp8KtQGAUiiRqYq6GaRcZs2GOBHKk2g1LukzVyenU9QQ+rAWRhQK12gSoj2NfgS91M86tyw8AROtBnogHFm01RLZM9kUyCLI1LvsjMWfDx81JAjuQCvHMAcyBOOZ1Ad/DH/qtaE7T5uTvfO1X/tIrfv0lL3hxO/ZznRRTBj2ParRgl9Ph9uHm+TlIvtvvCEf9cSC8juO6O6tA3tvdEfER/OoCiNhh1UN3ACugyIrUw1XSBiRc1245nlbnsKsDCMNP7eeXZiG73L6etXF5NxuL+QiLBSHI0okLl4ffe83vvuY3f/vFL3vZ7Yfeh5eltW8Ru+ymhKfGm8X1jBgkfpcYWpERBeEKzI8kSgpn30ExdSDC5MLPvCZ1I5Me+8WeubhOqnp/V7QrSTSvjrd//b/+59983ave8Lo3v+2P3zX03VYlN5rzsi7O6zuWZNnvK8PLVs/ZSIY+HJdyl18+1k62BKTtIxfH6eJ4OJD13XPePOHpT3/xp3zSl37GZ37KZ30ecsY6gcr29vu247ScnVRTum4HG99xYjM8ODakIYI/w9OsW+Wr0YAIU/uSBE3cw4mGMm+mbRz7gUCGfi2DuliXE/w0U+sIkBOABmeQXOKGcdRjEbimbYrm3XqWDURFDSyXTIlHrHnvSR1j1ewwb5JsIBFCJKRIX0haMHFXC4QaSJfZnVHSxTAoqcs2Zjl1lhx60xscgQjAB7OkxFAxHTxcgwWgyPr0VQwgFTBi8i5ybzvZDAChj9WSHt+CWiMhaJaZAlRkViCHaz8wR1AIRk48gkASEUj6GJyNJVJE/2Dndn3DrSEDQBPOu0CvXcdxeYAnOsfErjz8NQ3nqXMzeZkGxAiILAkZnVUERhtWTdZ1ci8GsoBHbwQ+chC7j7iFDyRyMKYinURpSzZAkVTXqG4dwbV5n0hUhYKnZAi4ADJYPLrNjM+lTyILsizAN3IhUIiPGrtJ+6x9EDBizwoJWDeRH2ADVW0fHFroxh4Jo7aiqn0fljXZSBJ+OIaCbYX+HSF24iIl+GTBICpJmxIMoCaZ4cOwQskDgJceW+gQxklECwcd8ZkoXdYhKUpxHG9NcQkSkiUjZB9bg0HmgYNQ695eS9LbDFdakrUiW8OkJVfpuOKwlVkmphowlhHI/UPvLR/HdN09x+A85Y/Ag1unEYRkYoIFbDBEb8De0jfWtowz5A6kE//zQvKZFCOY28tcc4/4IS7Y/MIf/OWaaTAvAkTRlEM7cnsgwxQ/9cXeJUQV5dp6tkmHwCwMeot3HlmA40JE3f7vkhRy9eB/yKdZGBKwTCT0WikLpUlIoNYUNl26BI6v4Pa+AqUqrZa5cSFHNAwBfSgVCblZm2uidQ51DOtzM4kAwy6Kamg719dxfiiZdTWCLImYLoAb430ETcJJmWYDtBC0zJPueMAazWvGjqRmf1J7cI9JvgVBvBmEko3IJ+wLMXqQARyhnV21uydP9jcfd++DH/dxZ+f5NkSDyV15uLidrGXaZJWnAXYmFyd7nAi1IVumAVWekZTEjIiVdvMMaYe0uBJzuu+ORJm5yOuBYFdnEGoGBMurGlfLcP0CWJTyRmCGgBDHbSuSNGjBM2sS3PbqcDzZ73jQms5V0XD98erq5PQMOUzDgEFkUPmyOB6mrPLMRPKo7PTGK1/5q3/8P1/7pKc+7eLRjzbklb5FIMaqCqM8ahuTzQ1EIBZ/DIdoxK4v7oed8GDPP8HWZ1/NZrsQ4yb48jcwEJYjrR9J6LDnKCkx0QBL5s/CH5qShGIfrsRyFV+5uwmbMwFeQAJuOU5VAfm0qwDrwgBdlcHKRGIGAy1hrEnIWbCsJDQImeZifCA2qAOsOmzo/eyaXA4vEi6TdhrFZXCelBIrLjA9Sx3TvFUV1yTwFSFFcMOk0UDAeyIIWDhjo9bCrUCY4IjCCaBH2AeaiMNxMeN6fI6EwEUBkFWalRNswnucMS30S+qFE+tUeJBsYCLp4udZZi90AbXrp7QsiXYlPBPABROKkkQbDAkFPZ8cYN5DdpAboGFnxuLOd5TP4028A2HHVQQZ1DfDPKRJfo2nbdxqKsNBYHgTPgA0CQ2eRqDlAfRYMj4J1YDkV+RxgD1yGwkVnmyDacPsEHgIRW5qhlZjIetmI0hMgK8KZE8U4ANeZW0dtEmLCmXKxAkHorBnXQ2e55gQBsLiNzTPjhnhF7HlUdrbQAQSVuNwKNOqNYhXTA/Zkoy3E2l4kn7nt38z8Q3xMTd+gTlpbaGKhuzRm2TbeqFH7k/DCP82DXCVbAa1A6Zxx2SNZzIR81hDK+ObzVnxhpxIyXyQDmIWl62gMeVQsTYAgIllybfcEAixZkb4BeFxY9AXZXMdzCc0PqR5YWx0wye+hIYiMmrGz8iRlvZtkORWcP1cD5MCGImwvrKEjI5MRPPyRF6brLCLbRrBnGCpxmWutyJFKhKqTsY337fvkrLSB/Q0azNe20msxQWs16XtpB36ATQ0IzS/Sk0K/VYftvsK73IBF1X6CkZzH3NuW7xwAMUSBAWBcEiSC0tIXBSc2JFb9s48pp6v9WjuDDBgeMYnJO5hMtGStIRzCJA1TgveARZjOyOq4nrLPdJQrEIPKDORiAdQADDQEbd0EAi/rBQan0WLBjAYQIS/ab2Mrjy769/+/M/8yq/8xvMffNowMAMXxYAPdJDM8IS8X0Hw+jAdGQnwntVV3x0wA+aIzQDgs+/En3dNTk6IzzAHnHacOyBmV5CErx1pAzDkqg/sau7JwGvfXM0gUS6pDlrAtasSdFh7bLosF19GgGg90qe/ItWEpzaIgCdZWwzv4WK6TVU11Z7YazdQOKH59uHyjtObx75HhvWuJrphLBPhy0NPpIiNa8gjyjBI+YpBCDE5E7xnvHnH2eXxyAT4FUQZB6t3e3h2hbqtG+IWeddeeXDMOpr2mpdjrytE5OriCg3vK1/NMFl6Quw2MaZlsq+aw9DtT3YzKWUSoBZn9N0GNtP7cJyrLLNt/rP3/tlf+Ut/+a77nnB5fBSHAkAwOcQu9wQUNGhJUyhwaGcAaxYVWe2BYViQ3BG1ydhdIDJVDsv15j1u+rIAQipq4IQyW/a1zcp1dVNcrHAZB2DBN75ZRsSRSFEm26JIPgGsvOSGnrjRd8E1ckZjdV5b05j0EI9IAfdT1zMt1YclMtcScc6ZqGOh24zEghTJM8YqTjB25oW9iscYbfBiwxhc0qxAY2CcOA6/Sst0HkFmImUJl+R6L9UThDkICJCNdQ6tL5Pmx6CEz0WS2jR3TtywY2Jin7anh4ZVTggrbin78EjRhWiAoUnpPK0QZ3FHuEd6E1YWmL09OIRVMyJQzGQhq+pK0+LGkLvEXbsYdJaVeLqvcYX5oQPmGJwW3gHOYLFJAVQiPyfps/EqElfGAbDZkS7/xuxz+z+VneV/n2D6wYx4ym5Xo+IA/gvmhNsgeTQOWKAsEjdY7dKTCSXH7ljl9fVeU0YlcAep2KIR+rPqWmxR4gSTkFATAhgeAVg0YfCmrYoVzWJjph526mJ4MFibjLgoyKcmIiopd7QBqyFS5nb8WkzVEgPvl3XGvjCb25qu2S+NRgiZTNMlMkBohqKIsaGj3lQKyWMYRjf4ZljfIZsLzbFWjkKf1PVRKcjIjc9WLbVrRugqk1PYPP5pgo6H3VXwraxUC1gHFo5UJOhuScMEXUXiibAKhpebswnczb4GDrinKyoQGj1Aa7BChDEP5N9CAyEMN5ADmF8iZzCHbKRUzSibeMFc/Np4WmEMWQZaZi5QwhKEbEloYMOYHPbPvyQw2iVfbenYESNK+0TgQdzI19553qbZa42GMAaStzYatdx6d9d73/HWb/rW73jJJ33KxdySUhVL0m1HfJJcbpd7pourKS4seeDDruYWUTfMIDMGjIkPfVvtGniK8dGIhKP6YqymOVFEAlt6HLtlGk7ObjLTruvLqvBAOMh8FNXQwbJZh+mkqeOsOHTTFC8NPpdvZVOMl1dVc/P0rhv/x4/+8Fd9+Zfe9finjQ9/CI9dk6KWOQGBZEc9lsms0AV6gYgfCDryuAwfxFxddmQgBIppqfbFlpQRnHxJK+wpITlKwbFpbufxUOUAxcnTnv+JX/jn/vzXfNXXfse3/d0v/H987otf8LwHnvfMisRiPR5vPfzQYxe3bn3k0VsPf+hDH3j41sPTZXd89OE5meosedz5nZ/60hd84ed/xtd+5d/4p//4f/2BH/zhv/N13/LnPveLnvCMj4vTIb66euhD74uWQ7rmUwbOwGUxodJgbA85ljh4JIKv5M2mcYA+LHNU2SypqWhOFtSg5o1EaI1c98JPLZhIKYR/SR4GloE+0utgiBadcGhxJGvbFpNzy/k02r2A/siuUhcC3bAcTgyBiRAj6sK1ZdwNT7KlwiVWQMbFM/JzUdd01FxaSOLJBHKwVjiTqmG1eqVDE6GMI7iIRSTknYWsxbCFG3IFWIwGSYEDVcd4fFeJxII5p4gdoRDucOIsg9zNUTtcmqNrbUQsMxnnkEYe2YBzTb1isUeA/EAnsgglCjB2lwkLCbINQaFA4MvanA+8I7w5EY/k3oiLkD8OHePHja7vA+hzF7FvS3pPi09JgvAHWCo5E9hVFiAAGIB9coPwldhteL+OwWYO7kdDjf5YXObHOA2wqL+CrQKMHeXI5Xo9H0mKaqSmCUTCwyi5FTJ3JY80oyewgqYu66kE5oXeZliQSaU9lMIRqe/UgxGeIxbWLhGtz2UQhJphHFKPVwOB1UKoMsjqwTmUEKAM+XtEiPthswKKx+9Dz53GBayRrTIkCcBGimvXob3GqSc5GDFR2raSruOdQKItk1nJMN2pzZ/QYuBnGQ6uiMHarECaSpodb+YKRAbv7vYiSabPxKYJWbONWk4dJYXjFn2jK4IEq0muCP4gAvOv974HFulhT6a3tk0JswREwhM2ndfF2A78yBzEXerurOERPBjItnEAZuLbzZDPSoAOEJ3b3Gj51aBvAyy3ra2KEkGYih1bPN1uIC9WsLaJTS5gW+vxNNkqb4LQjCk4BpJW5PhJkoEK1kGQuUZinPIoDzBiIjOKRgwjIki5WCV74emEXUY89fgyo0JRiirN67w49leWHUdCJ06TVsXJoTvwKA8KQNJSantv7Tcy3gXlqnad0GOa1owoTl6629//27/1Kz/1cz/7whe+qL+4ylEoaiaypzuehqzHFZ5fMTLuJPsLMSsry2Gd9yUYskzdyoBclCD2MCPyX0sbY12XuKHrfImt2XElDbm6OnC74+2erEFMY/xSsW0YV0Dr5GRnF39dQUOMg6EnKIA5Ub7srh4rmXNW+HpDkoP9KWJdyKPXrQQpIMD9oUl3f/be97/0s170jAc/4Xjx0azMpraFRng0CjSDFNhmaji/wVC9mLG6CWCGegGV0pb1ui/MGjbjWKOJnMPs1/Uh2VowDzDWjTOoEb3iftgbBoMtBWYOHpLSWMfkid7HDEKjAiHDsUNY3rKG81UwMF0GJ0s2y9bOyeaJUKe2eZY4An7g2MAZtjB6YikIZu0loBDejAWX0BgvWHBcfAB8xIG5PTBop4IED6sfsR6/NCvUH/GwwNMQ8Eam4n3dbxTW2T0lHfm754aR1EXNJ5nb0NkHgCXhQr7RLA5vjtY6RJ5u6BEVg14GMMf+RwYn2JqVwG8HT2UKID/OU+WeGJLwObcxW0yH4ltrcHD+ASx9FrAwglWzAAlTydKx7az8kh3L/2B9fCTqLUF6vjKiwXcQrGdQEPbG2R3eoiMSEr2xajJNKIfQMcNXkVJ430Lqy/gIOyEZi4ehRzFW0fiMyxI4e2GI0yZNW7nGg+SZF3Ze1Gvk+xDAKhMdbwBTBn3I1IMuroFXWEARARZN7yTK6AmlM5ElrBlwNydpT5nJ1BytBXBC2D3c+iDP5BPcnju7FOPE17KuyDHczIQmLY5ILCwsme8xGpkShgOYDpPvxgLkMZwpCNQEAbMlDuekl10ZzjiUe9h07JuBfSnVYhKJv4QdEK6LELkh4sgXz5iHoakt+TMl4oZFa0Rs3mHDpxhqBU0eZ2YRu1PUbujFqqc/XCKcccIJ7Q7GOBEb3rSCIkiH61FMRdgmv8GG7NLviVc8DVWaYaEVT4RCtC4dohuGLAkk5cOHMB2b/nhyqBUxYQhm6FYQNiFAVYqJgwSEUutfmBOzxDxX0hRuqO64Dk9ou7loCrfUoS5RwpXhlDxq6OGbI2xhnIEnHoTwMTZMJvSDqWPMQqdyOchb4YbzOvCtq19ca0UKf3AF1fIiOmRuzByWLznzVVPdhJDrrmuRQJmlbd/LFJmrK+0WnvggwuCDVoisEpKMcS/X2uf2srx5b1GePf85z1yz+gn33UUoXKLepZik6CcXaft1bI9X1e7kpKkuLy6NbcsSmvzXw1VHVnCy25u48aw1unnnHbceexQTgpv4JpFx6qYjMwabpzYa1qGpdkSyMbLcXRUxSes4t3ec33m4fXtC9GQ85E2Ne1/Lpry81RKRq6LiYjQ8rkvfz1kFgpj5MzNUnxZ2lJGaFVEVe76yiyuu/pXZEF4k756gZTYz720YHgz6C2YZ3pqUbVk+H49cjEkDJFgalzf7U8wwFAw3MpRd9bHDrWZE3ZxoHSQfAYrKMmnJjrC/Iu1aRQHOejKLpyQV3XTFhbhFDxFHOR4YSGqPyfs+Kd9Qvwz7/R27Ir4aj+lSZLv8t3731f/6R//Fl/2Nr3z4A+8/OQcby77reTSYAQO7But56rOiEXGJKx5WUrbdwfY+oAA/x+3R8hb367Ivahg92Q5BPQGgomKcJcGYHBRQoMvnZJaQMCl01dQNlgMEASDMkR8SluSEM1KbmtJXU7fTAO0mrZ1JWvAhgxM4mJi5xiTboeGliPXTJp1tWid4eaSX5DSJj5eXWV265mhujBNaYhEKRKQB/wWCoyyZhsF+BwRLhsmswBiUmsK3BuvykEhoq0di61KM9Jo3MfiqrI4tSI3n4KEbPoEH8Uv0Z00LHNoM6iEmYbXQfHDGVN88htsCj1zvCekrCI6G4CVp6alvxGFAHpbDQCw26r+SJpHITF2fTUs744ibAVCQjNmryEO6TJB0aYWnuAyY1yZFyDNCAgWwYbEjsLdjnlbIjPBsiXeG9o11s8MM8I9hdKWdeNDIEsQNzB20TD2O1UNDMREBGPBDpcIuhkkoFSyKvJ7mDpu5Hj+5F39ELFMloxJZGQCHOfEUYJI4Av+YB0Abe8isIYI93JKJ+qHo2B2IjhgkvyVuGc1sCPI0PuuU9sdiDnY7MwuS0FAAQSOQ8q1tD/uTc8ukBgyXW0O1iqd7/CeageCWVY3rEoF5KFmikWuYTk72YqS9UaZZ8AgSINMB+bQaTeDWpHlDR5ZyuDo0O/I/KfKh5ydJVRVDzxNXnseUS+Idg3ebnBkCDyLYYhmo1SVfjfp64Vnj1Q1NZQ3elp94HiSQWGClLLy/gwviqKl3KAJ4hwv7UmFE1w/NjjSe35pO85Gpa/OKlHsppdrBggxSmGHRdl3YjzBBknD3bQrZAmEdSmKc3Pq+J5HGYNBpUtjJZeWOiWOfFqnBualixDAsbU2JEFnjLq7PoGP3Pf+5z78YHnvug8+Ybw/J6X71jYzpWV4fjgfZrUscSbtc7quGzHp30lxeHRJ3/xHEt2N4vYOAPwzEZtRnTkSkMuwmLSayjvusBmz1IfO/8dB11W4XjT1Um1G1Qyt09Db2M4Ut5NwF7KjyPfox2VLRtN3FR979oXm8ePPb3ldV6SMPvf+k3g/4lO/5ct1iHI5pUTeEC+UC4ksoCCmQCLwJ28TskNDEtb63BaDIEUpCgCCgSou3uNzc/rFEUXcYPRZuSU9PbtT3RsUg0UK6no2KuP2z9tGU3baZWvbmah3JGeBd2AeAjxLPMY6BZ10dLpaunyvzPw/MxoyIkEQ00/Vpq+PxyJDrOLpcqppHoVPiekBsuBR2N2A1Ub7N3WL3Dhm0G4QnrNAVMQsqog+G+v9j6U3AdV3Pur53ft73/b611t77DDmZR5JIAoGEaEErFiTQSluLtgXLrEwKioEQGdNQwTqAIjTohVDFoiBVQUG81IqITMklDTYyBU0IkPGcs/de6/veeejv96zsnZy91ve9w/Pcw//+3/czzROWL7SaZMqOYSjZ6XRuoFuOmmckLXRjJtWPEz3m3aFRkmfYYCEXAOrk3zzK8jQNgeBCleJZLaTEwAF2AFZAr/nU6cZm5zhcBHFiD6CMx2NwgWs2Yt+2T5Wb2ugDpPG+AzCV23845ZA68iwna8Txbiwe6VlBADccua7IsniKue4WqoP7cMV9AyQ6E1jEi5x9U4TKxRqIHj2icjIE1G8+vDjhwskHJsnD2BsGgSARGq3j7IIVj0NAiwN8qNacjHACc7Vftt1N/bkAXCJQwhyABNqr78P5ZMfEKULlBAtFAbEWgKEAKaWnGmhSYAB4E7kghonbgnj8OC9ENzMsIqtxzYk/ToTkJ8gHWiuBQSetE4FLojwqd9aPI3y0EBaKYRDFubWfpqaGk/PAWKqzQh0rXgKXs7pMrsxhoLEOG0BCpEUwD7oHxdnxIA8Lc3TFFDvBv03GADBQECZAygDmIRSswM1KXRWYFMv5tBwbdyV3Nr7IEh2fBGh34HolIVxGDxCMaw/n3cZrrEoV+3S6sZYunOXupRApdBHIakZsE6cbyQyRlJkj36XTaOCMw90bUFlzlw/T3Hl+XKCNzhKPSXJbonOAUBJma4zfbGEchsBbnRa6Dw4zoHAoRTEuE4JqAvEcit5jREgqwrj1kLEfiBHEcNRI5JYq0FvsOThozRW3pUg31JfGW6ZBHjNGoA6iwJC7jMA5JfBg5GJh3lBu7jyP7sqKB/NSKCctdKiwEhIxIxeb8rpbPWC2FgcwMetxE6LIgrxMr6UN5CuOKxCkcMrTuUOs8DJTd9wWCubgnwM5rs9GSJIFkuCtW9a2CtYReF0WbvquyuWoBGbkhBn3zq5MHrv36JrWf/Qz/tAv/uIvf/RHf+R5Suo2A8yxtbbGxpK2Kk7DRMYBbrRt+/DB/cvLe8MIeyEjm5BIe7haxtNpHl1Su5fd8LAsGrMf5EiO5xznOi5+9SxpOAnS87Az8k76s49ZFkjuesxbR8dX6TJ2sXfQeD2MhghrtH0H3NBcVUyEMpj38XD/qaesBmGcEJk2QIVP04NHnvnov/3Jn3/D67/sjX/uzU++7x1Xh8cmoBl6C/SS16Eh+aD5dx7abRkyGDVt8Vy/8XioTRCgGnvS8o7KYezIqpwEt05x6UlzIPhiBLg5HsdfmthhTsKpGSR5nJhZltA/jAhjwZHb4OYVpgJO0tgPVTiPgytAZ7eetAwN+ECqM3JzZ59h1S69jAXZxQXjpRUbtWmZBFcmQkDaMTesBLORC8aZhnGSpZ8jx2WdSk9mpNnuX0YiTOpQVOF0c64Pt/MS+IPxZBonLcXbgBfCzW1hId1LAjGEsSQ77tN4yFIZQo/HJdmwLyQ/eA2+wCstbmz7OM/AKT5RH8m+rY7hCIYE4yzXIiGCBQ5ju3EXcH6YRwzFLD4QtiYYHviEZxAE6RnGjtmgrPgisRlp8S1yRAS4P/GFXqCCYSKqWjNJdgysj/N3kJYmxLfq25KQZIVbpIWW7PAGoBHBW7q1nuDwBL/Txg1EWOJO88goggNYqtpRIjLnZ5MalDvjaCVJKzEaIRCReaGtcg20+25Y6OSPTJmoSRYyQfISUg1Xa+/Hq+N46ius11XDkH8Dfj/O7isEwIZy7smDR/f55G3f8HVf44mla1rVEGJaspF/EqfwGmwRQjmna9/1hI3NyVQQe+vHlYv3vIDuo1QQ3+udquSUJOcIpEQU7GtfnSWzmPLJU5zcA0jBTUsP2SudIACPwC6BJdBNcRAsUYlmBIHGOLrxJLl3qrBsnVQk6s4KhytatDgYrZED34jjlkRl6CwBKO1HYrA6oC3YSXA6LlwPJQHcSGFyJIcwQycwBsRJG8lFMbc5zllwTIl8BkaO97nuFLiPl/ApwSNgvvwYG+FSb/prD4hwhCBZF/5GE633BcxumUOA2c/ussFjrEzCTYECR3icOJAX/dwhc2Mev69JHfeCkrFgPcSACXTDqOQc6ziiKeDY7NyNhC0VgSNoJIMIiecxkpsp44ICHXfStSVO46LJ9BtRQG5uyQpyR65eBbtZtroOIABhcIFc4qlrPkLUYDFg756fx/Vw9YzffPd//Ppv/pbXvPqVpzO5vQO7WjqWmXtuznDdHy8baBooh9kRi4sEyp9PwwSJRZtufwg1dndeAGVumgYq1gbXu8cTpsoGVjOmW1gx5LVzJvDT73/34ngtOdQUFlO4sqjLkjCf1JcAEIbekxPADOgIfMCxURzQ0icZfoOewrHROwERi30x+a7clW3p+uPFFao69z1K9PwYEt9Q90NnhCkdC1U2pBFZmOYOFuWsWxFOf4SSxY33wQT33KE/ByUIed8bbMeczTpQUaZQbcxXx3GvIjg0suf3bRhORdEu83geT4aHkPs3TwmJGAxxpqxqeIzBuirapuEWmAIon3liZvPk+z9U5tt/99//kQLbS9cqa7N6LU0bcTKwCNBLg4eJYI4E6lElqbC08hTvQLaM1eODxHBde5lx5XVcImbiWA4Dc7WDnwumhfVhRbij2CsE6IACErjPDxClCbvD7bQndxPzO+QOAPEpN4KehAO8BtoWcncldx9Ah/iAfeIBMkMIGAlKJK3n3TwWZ9LB6XBZE/WgNg4umb2RL0htSidu5HAepAvOwv9Hwow5N1QIx7DoxHvhebSL2Ad4wsuEpiSbyJ8tTPMul5EbwhcDoaQNTHB0jnfQWYRhfAJnsCzLzZiL5XZRiWwKQYGEJAwAbkXfkT1hz71U3YwhYh1uR4Sx/ugILYzT1X6Yx4paFxjQiHkQgRGO4Yb/CloFj/VUePSweP4pJmEisy+3e3sCKGuKapCG7XJxAyiNJyNY+oAlW3sr89FZKp5zhCaEKy6MKCHQEbTIBCqiHWLZsWHEhekSIOiUCI/6gOI5rowj5mFbKDHd6iIQcjGGaSJJo0PyWoIpUAkxEn40Eks88GysvQoO1UWSgejSKXFKqkPlTnBFOMC5WSN6hoFylfOeMidR8xSHa4DuZaqccULHES+WTEdJfaOijchkv6oYsZJuwX7MhBP8qKZJ5vqCPU7u+KUbyZvj8MfqHW6GnfISaBO94JFKszT75+mIjjfQOkDYWGCpagZHaTBAbVgvDDeoz01FEE2mKKpgQ/ERAqwbpsrwCYFkSFyAOZHMuFEafcFyqhK7nRA4r7HxfA4JWhdrURA02qNVuNkclllWjd0cZvpDwCVI2fhMSEfZMKHo4rdDTgQsn4FrE9oSZ8MFy4jActVscCZHt9KiJmPvUC2v9Vg8+OwytpfP+U/v+KVvfvObP+kP/r7777veyYzIlEiERET0STwFZeYp6e82d+7fvx+cnmIkhnaB7ainbmty9LKp4lpU8BuHoy9kMZIkclxc5/JwQJfd2KfOhU6xhyM0SPVDKuiH7qciBL6lrJsZ+6xWMyU6N8z9ONRNffX44+9+1/t+5qd+/H/5nC9uj4fl4fuLeq3aZhggs6lTpqGeMU0a+oFkx+QNXuWyG6wQzWFvdqgqg1MaM1K1ST/Em6y0JPChoScH2zIgs2ouj/Uwnsb+fv/wZrx50A/nqXty7B+Sp5KxLXNXQMPI4yo8nXTddCRdIeofOj91fzqfH3zot5dlOHfnQxDI60O7TrsLYAOCXyewK5N7EIHlLVlMxZyYQXNWuBGQIUEXRxxvy3O3JwWzMFhHFEVFIQ4ns5g1ojMRl2jjbEWJbkxc4v5KEQLjMqLos24jKG2SjdHXaHUWxVFCrMrEfiAymiX3BRZi2StO16dpPMKpuJFhiriGYDuix7hbOUzedBiOE+NvTNyBBddTxI3P4jRzw4y5UA4ZcNJ7pF2QrXgGk4HD4W5Dli4dWwrQis5YCMASa1IBcfGkLXcAbyE71yZvNzMmrsmSUksNtJ0W7QM5tjAuXyAs8Bd/DCGuD0UdBEgikKTbDiIo0MBU2cms3GRskJAYDRQM0OpPCAzgxLkR7OI6aJqIRrhDOVsmcAKIu+0aROYKCZGI4Rx5Pk1m+xJFK/5OX4ciE1Mi3ItCNNvCMk/MEKYsjvDhO90BAMLiGT1eSUOdlCQ3RTYohVCke4qR9AwTUIk8gQQmg71CyyFVNhRkpSkkNyWvkUB60r8bmUFT6Znwm6MRa7aomAaFojK00V2rD7ybpuMp5CA76IQ0sEEuc3yIF8RxdTCVHAB14siYamG+B2rCEg98wgUWBMkP55EEjw9ibMAKEY4hFoRpnW2UQsmswfFmIqLLG6EqZM5ksA5qAGiwBSTEt/gLCtTGUpGcVyNuJeoxYXxQDuAFz8cO6TCoDcpbWaCRM+K/DWrSNtJRQ0xNOEOaoEjw/BYnpcqWnEw4ObYtriheDNGp3GjYOXFajlxgzxsAmX95ojKBK+UIwIYQq2JFYONXB58Abwe+cCYeTvOxfkSDj3A3ktXT3dCHDNmYjiXu2Cc3Wm6XBuDAoGeMQY5Gj+NAQC/jAmGoldMJJRsYFpZ5Cyx4LvlGSrRpWzIo24atFtnoKhP6edHOp+48znnYLi+eXd95LC+qr/2Gr/iX//atL375S4kUmN3NqQtlEZpw0w1z1zma5fRD0rHmfHNT1WGYZxoKNFd1CRnQoYScEAo3vab36BnTqw5h93CPgGQ7Uoa4vpwetcEEALpS4xvhEjmi7/76NGceUoS6nZ+Y5BBv6DlaiPP3slqiotlCmaqm9r2LRVPL5xgkvU7GyVM95uJwfP+73/OqV77sD3zyp003Z0wIvYOxEgnFXJDhZB6VyHNvJ+I5PIFBOofLdYe+HcHFic5yD7IZmo25oTLkCQwiSKAYJTqnj0e69kJmi1rcJ5vQGWorgOCudVBEGODT0ALUBkmLRQQ3ycUAYDhcb2XaK4sFT4pDRHJFXoSfI32zV26EMwAHzm4VUZGSW8zASWLhcF7JfwT1zWFdq+QgmSITbciOuJBejC4UoT2Zs+xJMyy1F/QIUuMEFQcLgUbM1eodoha1YI+QBfpMC5QJwMI/Qr1mzKuQEY1doEg6yERexzv4mUZo23SGHqcuV7Se5dGoPIonz4sJCH7dxDFvhGn8iV5ldiZbNay5O0dVEkWw+xl/xN7clxO8NkXA+B01STa3D+d63AyxikHGGFwZX0Xa/I5gI/gSCqP30Q3Fx0P0X7g6cp5wNB/ONbGOLxwZ/SAdWCvX06gsKY0N2ojleyfBpAQpC0s4Mu0lWuN2pK1FqGmgw6J4xJ70KzIgzCWO522mYLTQQWL8aARfMTZDBXQONXZd3+BxfWf9wPBkzpJ//Vf/GWIDRkMYIM/HHqZpPB6O/QjeSeCaqkWwggiCAKWIVQC0YwY+VkqUWobgYp1BHfOZcsAViP04EDoFZAhOWI3LqoGvGKMJSfzhiQjIdXHI13QENdEly3s0htdAgtGbpm3kwLnoe4NRontAkG/opGbF/9HcTGq/SkYwKReFgiqkuCUa1TvoXWQ8AOg4ukltIGXkAbgh/bgdVKE12IgOo2HPiMWCkXPMaJuxFbGiEZoGZGT7uO7BSRkjgR8wBXxxy9KNiXgqpp4A9taIDZ9EdDJybRrBkXS43MntywlyTmTFArQGNIPtYkDczJ10DwmiWPwKdEBbHnXpEm4+tVYdfUVhifAOiBSALiYTG8BfbMCvjEZmlSal6M8OWw8ifHKnjAfi5TxqbvEDSzKEX6JTFiIRmha43SRLwQfrMqkPd7/wj3/B008/ePazn8fl4icpXN3O+GB3xv4aslmypgpm4xAKlg0fUMU4Zj85tjxnoWxA/zsXl0N/qpsGQdCsiTf3UBAEGrJkbZN62EmKh/HB8Mmv+6Rzf5pO/bG9WAsn/bq+AlpcZfB17A/XGvuOoEI3IUzoDkIPIlTV7dHjENzk+vrM91ktpGCJJAGusmkOzkzs+6kfDxftyTXSyDBzg8bCNEyOWaQ35w63cNQAAEWHy+6ehTC2dT7fXDfNBXwBC0fhkB5MseGxCDmWf9AvEp7PA+GlG3iOkUgTxsn37Xi800/XXHFRtw6+zVuBGw9T676eYK5ucqviCK/OK3lwcwP1WCuEO1fH8qf/3c98+Zd8eXPZnIdpTcdsAKEmtB93CN6cbaw1uTwdhk38pQdGBPwIJsw7HC6eqxAwYEsKPJXXWQKHIGnCbgIt9CK3HcjAUIB7N6TQSuFzBjhsUvswUFgRUKE0AFRax9C0NME5gJopKZEzIIPHnQhT/MH70BUxHNu8zSvwDYQuJOtOYL1kneu4lsRhTdGv5emqqbaJbJUu8g0OzjXOFcc1nFps5X6byBZyQAgjL5yaTiIKfKlVBODQJYihw5cuR8UdEDheQjPMTfnOt5t10zFUbJzSTcnTNnoHmUKa9kD/5YmI06EZNBVHVUoPjMVs8vLm5gbFcbc94Ss8nLgB9kVKAX3fRjJVvndIbuwnIV3uLlkRgRxfKMehLwN6KV2zA+aMQ1SK46baGJKhY06SJwpH8AAiHIWyJAcQaZwuSo+zc429MciBaPNahZqGRDXYDamLuQy6MoUYu1MBR8v3YSAJk0YRymQ5hoaIq6lrqs0OTK3IRdWGiZ/bE8pxpb/0wNH62a1qNudiYcNEH1yDR9h8euvwuKVb/A5h0bh1ivu7odmygCqRnxsOdH5MNK4mQq3k6hYsHf90D9rdgX2IEBGA+0wD6IfXy2B9Oo/bk8oSj/pWwTIsOBC+psX5Cu6k7Xifg40OAvMt7AFhGgrQCdfhD0iakAFiI3NuoAW2GlGndWjAENMlk11gVk6Lsmin+/xItbMxVjyxxxgCCHcYPAkU8kdTWgPtote+xeJb4owtFA9v0+J2oCa3c4SlOLY/udEAOuR5kRcBwpoRLcXgaAdXgorEwlilKSHf2B6XzHwRd23PB+SC8IYUNhKKom6+8Iu+8HQ6PX73mbwDTDt31whBGkRrAIqpT6vSFux7czjiJi6Wxlpp9rhWhxY/vd3VDlNMimo4nYi9/uh5Ik575PIRUgh4uk1KwN6J2NAdKETcTt6B+rpueIEVEOzNcXQ6l5J80rPS0m9aFQHIev4zn/3//OTbqnT4vf/lp8zpDYlkpSIBSrfFdwSSLGpbm0NrTNP943R+SRS4rfqrrMCjMTqCNpGCthE5wfDgGeoI0VCAkUo34IFoEDG6dYT8VaLipJgRlOiB764nHI4nSOyDbR7X6bTirSkS28LRGfBYWdteygdBTNo19A3YmJi2VU0DmUUKK16ib/tnmlfsNQ2ZKE2yF2N0UwYPpMY8LHO4sSy4ChHUm/wQk5B9uW+BI0n4CDkDDpDtlhgK564jIFnHsls3gr9OZGwYIPCE2cbdnLG1WeYDCwc8wXzTdTqgS8E1DYd2HT+X39I2BwF1uYgjLuFcK7dTSR2xmaRX5t8mPziFrgQMDpYycXMaZ3qOoOkylGkACcEs/IZQ4rRQHAJfcYi7zAgl+0juukwyGI9hmtAyERfqT8jm5cBqVDHuTMC1h7wP+mr7rIGJ8s6VRgU6m0tlkc7sKR9wSQ1GR3IcwmRLTIPWio/xzAGXF2FgNFVMBzwUrQtsnH6fFoHG4WjuDpPj2hVXaXPm/4ZTIBRBoPmAXvBxEQvssiE8mQji9DHTcETHl1iKCAAs8QdAEX3wKqUt8vCrQU3EoD0mt5m5Ig2jy+qH3vK5fNiw4zZC1sNzmmBNv2kbfsFquAPJRO0mmJilEEOnJTawnRyhJ2KCqbjj6nrESNWFOyx2H1SE7bFWkkj4PXTP5sXwwzPif6zy8W6zBsDSjeTQE50iD+IdBGmUhWfRUG9w2ID+IE+w3B8ipeRegJAsC3k4UFHgxKhsG8b50LbwEbQE2488Fhs0DanqFkezgInLW2sgz3TmO+AYEygUYFkKgSM0SAC0HmPPyxpAwEggTuTpyEuLkjSlRDVYnINzRLrJx5rhxYS/IodUNLTODNYgQjsxxMR1T3iUbsX3mJILxCAAsUYRz3MQq/VSC2W3e29rFFgCj0gzCSQGhCEZKLnMP4Y8P3UAWADjQpdZERhco0C8IDkB6XmHuw2a12CRHsBHQk6CL9cqXBS5zGPmfAV1LUOEKYC9vsuuLclI37ZQ0ufp9ADrv7p8NLSPQuj/znd+x6d/xmf+67f+7Gs/5jUbjAsRZGnblJ0HkBfZuNy5dzXvM+COAoZ+zGqkqgzcXaR2EWsbifq8DChrIbsdge8Kg555+k2fxyM+TNRiCAVsSLhINnC4y+PBfHghejnkDBBB20qMr3DxJqnvw5uHNbZUlHthcZwIgjkuY+JSr81TO4+HIKNIk6bOTw+BhDg6U0yH5upXf+M9H/mRL/2UT/v0++9/38XlMQ2ASUyrSX6xOrJ6QMFcKy2dnUSniaooHXyeHf1xvyoNWd06Qd0asvwBzVdgDf5mgRKnwDZwXAkF0rYeZCUuLoXeMb1pwSV5E9C7QIHQHUigQSRJb+UFXruKgEZ/qypxbReJFG4IKxPQKssWYADixxg1TJwWXxIG3YfPg2lcJwFEGxEwD3RC8rPRagAQpaAuWoV4Ybq0RPqKhUrWNTctFhTScyzlGhxAHSefap/8SnN4MViPNcIgIxBZKIrFE9JPwpe+428ArRtXAYtQM6BegWnO9NmoAnrTJwiQZAkpce/Ud43nOBus8WQ8Rhi0siBXWYkLhXDNx9xLW7k1WHlHIsKTVhGb742QkGwCT9xhT+04+9IvMX8UH6sVqF/vInkvPHMmOj2XAlwO4MEy4ASYgUkUDy/hxkQ3gRo/QyAL7Nc9Z2mjJE0CT49EibhRrAzVy7jASqO47lY75oylu/xUgYucFgCZoSFNhWpiWMlzd7QBDRLcHMvEYhYgDqXzs0v2NheNA62+7Rvf+FWANZTRxUcZYIoIFA6tirNewrxM/Ou9+A6hGnOQGPFwlc27eakkQ13IzDRKtGKQAo+MLTAD8BfZ0Hfk40RTnk3gQBDITzbMCwnYeIflz2nqcFp8mNcR+6du2G8H6HytxjvGvZA/nBNpYuhFjUa1WRPBXPopbqnldr+2AqlhJqR9obbsZBnYwUfQ3ziHdBxyR5X6SU6+zocXx9YRkQ2q7dwoqEHUhTSC5tO9mCd6Ei0ugYiwRGt25tvyLBwvFqV4szVSwHZLXXmO08fJQfTH+Em+PQ5zaJyG4Wxzd0QqHaTFjomhVuVo4x7H7RW9AjY8kNgi9TjD2UEedJh5zEFF+u0WMY6O6p80Ca8xuXJiR27gbJrQD2fDpDkKlzmoqt2aCMakXXhwwlFdmFHz3nReUjg5Wq55VBi7+eoZj6LHP/7FX/Sqj3lVIHIvZGXTBiee3YcMdFjGvb1olt4ZR7QCFdStc8+SXG8BnfZ5OR5bJzpto4k3MAn0TJg4dHO+e+8SUQ/zAMycprXNyqEfDo+Wf+27vu+v/dXvKJqqgVukWRPam3PXtof+5gxVGLcdNYS2wXXcbxJ4wuGqdB635nA4ddcLobrIa9fHbtXqmW5ua1A624ZcHv+HyjtzxNNPN2tzpprAoNsEwWaiW+JzZd3W0zBM43Tvkbs4OKSAuFLV9UAiV5GTrO2x6bveBMHBba20DmHt17wu1xzQacHdsinPN9fId4lAVjnwacCYFmKxe9072Q9sUAfWofAU0UwDIb+LdmiFPez9dJr6Z9555ns+8J7qUH/C7/6v0uWGBEwuz6vLw7B0FkRJsOUonvyJTTifIoMrn9ygd+hv6TT+ydvwJBEWe/FTaBBMDSo7OmfBaaVYlxg0LVPcIKcQwqDLJPHCm8t0cTGg3eVZRkRLVzjbTefsNjXi8KxH1UzrTEt4KbbMLXgEIjifzrwFEKLtWA/gRTbNw0AnF+6ZB1ngwK9QBDmNEZ4mO7JqyYVWSIBg38J4jEy30xAk20IEti4j43WAitwaJzVYyca3vWqhj3SdZloyQfiofd2tGxrfcXtzPefl0XJ66wY16MdYYqNgf0vn2UqwYp+Dlzv7dUdn+DGpNZ5uphGr4UQa3NYlWu7ZL6vB9W4Di3eTiJJ8umRsw9ikmbTXoIC/O2TUd6PVbYQg4HoTOQodBB+Iuog3he4usZIXnHgs2sYJCVBYvM71GkIEgc2cRc07/YFoZZpFg8At+i56RCJpZDeOWjMCCqsqCE87qlGJKF12ogpRd79nAS1gsTRlIsdzCpuLurmdbrqAXH3kYJKpFteR1mJKPA7RETjgPZi4VQAzKfsIXGm2tA5ekjpqLXVR55ZqHG6glZADdK9UpR1xwunQdaQ2fBU7CsVKZlgyt5ofYj0E98hN0Ga0BKKQM6XxNasXkGJU7II0JK/lgYHCl2ZHzkbbHPzASLgFF3HhDM4D8ssSaC+GtXh4hBKlzZYEHT8wPeaPVi69Aoc9BS8lq7T26l7UBscKcdFFMNOOxkGIyOpiv0Vs/Nk6KaI0kTOnAuINEMYp3gWXVt5SgXRyZEy+iMZpDjYUyysS182j1gx5PHyZink8hwajsnnjuTvcfdbQnb7g87/4Va9+LZyN7IMELw8N0ICajg1REojTzWiH+9mvA6YCpjuFCBZRFt3NCckdrg60+OHp3LYNQcG5xG6zStZGDjfT4TpUluxFO5e6O/t78oRH9ACAB3dRJWtyyIbwe+p6C7nI34HfinyPfCwjT1ec6yN3Hv97P/KPv+iz/ueLx19086HfXglRTioh+Sf1XZum9vSBs0sjMerMzNMOkPlZ8gEzctiWlUqLpti2ZVerQvjPOve3EEIcFNbBjDUdx+nYHIcV78LVIUsJsUC2UBHGD3SnsgqBs2bO20fKWxJwnzWFpdK/ZZzH28g7uZFEdii32SKLrUNfiAccxWaCmyAAgGUVkBft1PV13MxxD9gLXM0z8s0L7RYmOqNW6fi0j5igPo7CAR6MBDiKcyhQVFlVcXwHO5NLgAzYp9UNIv+0jWOv/UZMdFYMajPGE+XhbIQAHF2NuAGzE7rzCe+wvQRPox8kCsjQSrFKaJZHSmXcbpEo0l4kz//xO5wF9NEAuNbopnIJVJBFNaKuiKhTRDyrFRiPzgiw8C0vdS4QrCAWH6zS7G5SuTvBBGTE6w+B9MfpqLSzvWhR0ByHdTAD6b2WbazGL5EkxuyIi46CgzvgbNwxCmDFxkNUJ0LQBQsrJVkRXlZaxYmDi2lJ1zEeJ/G6earhoAwN4lAUojSu6qRFZAQAmhEbCukID3ICpq8gMlYVXA5ZlpXSoB1wDMMD8AnK0FrCA8AFdDnn0AWGic8UuIA9g/qCQqzvY7/CCiF1B3o3dIqFGDh4AO917gyEcpRng9rwXfoOj0L+too3ObpuqUM+kLkS0f03uQ5ZJZ5T5kBJ1pS4CvYO6ZXMo0hAk/Y4nGny6QoItEjrNCZyVUJ17lxWHRAfvt1eBPsFyY3I3IQwzK6ACtwBbksERVy4e1XVOKdbKEjw8V/clCBn4czI6+5C/kU62KfdGa0owbB0BamBAYc/Fe+hDaNkGqsgDTDVcem9pShfjlHJRrAp/qBznlAST/mdy0ocE8xFZLOThmJdAA1LM3J4mqkT8kQtJcYC7wpNDYJgXS4a4ckOZTkZgXZEE+RLBEXPHb3kORPZSjwmCQtU38LCBgmhffwKI63q1pMTmoavaCT0hBwj+hsSLYZx4pEgEYyW9gheKsWcn6weqXINBjFDAmx2hhwM8TG35RnE6N09swDfbR4WcggSlGHLzv1T67Q2d+5e3n02LONvffd3fc7nf+4P/tg/felLXvyKV7ys4LKL4zr0PJ8YTstSMilaVmHAc+46Amt20LRhPrsBgqPD2zCa4KECK9LoelvguuDdOA4oHnw2A808IYdwQHtIti+vriYASivCXFJIO+ZSh9pbLCNGUgYI5DKS02joJ/AtA/GC2D2h5NFZVdp63w/kclWVnc43tXI7EyOzPm0u2ne849c+9b/6Pf/l7//Errupm3ZcaI+Fhwi6SAhJi4PYajfg+46omsHtTl3hS14KzICEeByOgQ1zqSXi1HkV60riktQm8KKE3JtI5HlENKacejfs1yf5BijYCC6BV+tKxGNMwUdARaCpa0+ybFaH12iE2KrkSDz1J8t7MII4zInt4tLYB0LDm3ipeX/idErcfCLo8IhsPw+d4zF0QGyU5NAlWlzFcrnkHMU6trb56Dgh0VfiYBoZsYIkznnlGJHDXcaiyFh0Do8aF23kDpgxTUC3PA3FbmRb+CmuNUOa6b/DEKhIkgVE4LXcz40rRgS8R5umE46/WIT1REJaISjquIhVO4iyIparKjFWwbivGQQTd1bEeL8JqciAlnAKJNaR0yEJ3uHXaoiMiJe7Qz9P41o6S0fpvH+50dmSQCo4LkZboONnp+lhId4vr6Tbhg74ki4qLbOqLZvQSCrwT2ywUjEXTv1Fofk6DKv7eOC2mRN21sTdiDAD8m71beKMv9hqGDIoJ3bi2lZ0YMkNjFoK4MtCezCxJF6+8Wu+yjIqysDmiBWzwIpNcxmR1V1korHaLRmSoUtGmeWD+9gD+RVK0YYsHyxk5oiA19JDnuBPSIreiIVOFkcKlWPsagILxS4krIDBbJ0FF8aqSI3pzmyV2gQAjUA3dCDtAEgzrTW9gX3AWqwboGxcADDX1QxeWK58lOBEpFPSlgDpAxTXxWsYsFkEl5Ko1ZXD+OdhBE+TCHpWVwBIsTVyLyyPpsd80qBFYFMikWXRWKdBOWKgwfNeSwwogGe6Szl9pP9NE5ZthARwOblEyCW+AIA6N7IiI6tfdMp56aRJadrf9MQedMEfrkDD/MZ70RlW4qTizd0T9W58zikgMLxM7iUUmo/lew6xFGOTZCaTIQDSemO5VAnC43NwxsIhFyI6dqjuXPhN58n3sV3ywt3TByoRxxwLSrNuU78c7jzxfX/n//y3//rnX/yS53viOwl2WxsU4U79XFQ1whqXXlwM+Tb2vB7ySoQz3Ugi8haeyDb1A1ywJCvOS2AdA0Rg/dSHsj6P3eqp7UdyN1T89l95xx953X/9qf/t677yDX/uI5/5EWWNH5a8guRrHk95WWckBquH1o+T5xCTVwAkLsyDgDX1MluvwXpJyyaDOFZEiN3XMpk61yeDVmhzmLehv0EoLs6KJuRAoqvLnR0ApYAru2hvc8/jyoF3AoFxAONyl4SanKue5n44dU6lEWWKEMqu6yJbwrNGmN/T95/EDOFa3F9W7eLhxGbLMJoVgttUuD8yhxy07QGF4YlQ7nWdcFh4FQqVF3A9JkG7p6K9oIOnrLr7k//in73+q768KA7XTz/Vts5eoYUoHUQMkyt3sQ8M1YpywMf2UDSebEVagvPDCGS3hH/sbifOQUkiSbVihJ1p8FvWz0OAtvFejMOMH6TSVJAMzowF4VWLA01GHX1HJ0RCuZES54pDpsiaLlhj5yOBhldbMAYZ1IWUSzfSwq3aCG+RfGG+PtbQZO6PSIlmcBPskjBMU/g/ZJQ7QX0udZdlvR1/r0kBeUJKQCKj40JzzciecSLoGC+RfZte0zk9gScE50NhkwRu3olwxA5Zm4eSYZaOTtBZGmQ+62igAIsrVemHBwx5EriyLejBHSKQkPqMi71FGKsVBO8GDCQUCXK6J2AltgDBYCuh3QUvIHMcPOE5VVEjodB4pCuGQKd4mqU58AsnoN0Yuok0Pi4bcVpsbL3T5kmTwOG4qepw6uu6ATvpLwQAZZF/WsYDCLkt1sYIGotd4OkO9DrjFNnxeALuHAcNpa2OOJGY3Q6aZeIbMqEh+hBIGuOO4jYQ45WYVCzfrzgFko2y1SyBUIfABSX6y+tkuJ5uMcadWlIYYUx4VA8xmthZut1SrJppKeYBPJcX8p5xmHDeLK4/4KOYyCFYJzXYOQBKZowpYIC8WHzk1RtvW+LWRS4Nw6ag9EjL5d9anXbr4YNGMD0mFguIRDiWq5/dIjemE1gtOTC3YAVIBRk7KAiDMLTF0WYQ2xBsY1GdO226btg8x6Sndm1jhKhSt4pRGAHgRC5nMxmgNXzrpvK4Thqc14lDTzC4KFK6ZQOID9724dMSEIDLtwk2qCXGW59BBzAWZAqS16XZ/AxBIVgQMMesvXfvr//1v/LTP/fTr3jJR2ASy3hOmha/J2khj0F87tMPHUe+kcKJmfTa/URcLhqDjuVVbJ1ksszrLZvy3U03hqk30Qrl9flc1zWQiigWogtO2o9t02JDl8FSezi0uzaD1WwDihmdjIMACHmhOTy4uTke22Pbns/Xy+bJqffuhPPT3T/9f37iiz//iwEyUh/H3twCTlJFK8Eyyw2aNM8ly52tHi5jfGRGkobHYzwu10+Nwh6EA/MOBCmYEqDnkC80YRmt/zS5h48gSxVaEpctvDhxEseBGCQZ+W6td+CU5Tj1fO7onAwJz7Vogm9gtnAD6KWbZ0GNYSFltbg/4B4y93m1dItnQf2mxR1e9T24KOlQj7/E+g7GlaMEbuRpEcdi2mlWx29rKNyng/4K3XSM+FFr2CSNRTDJlyPLYPgvFuFePjmRSXpAMzV10GkmKKcl9AwIpqeYmEbsPRZtte1I5BGBdX932+3bw9FVjSbdAOzmjnYYnxgnFAj8CFdqidHBMY1tqZv0FQCXT9Df3TZC7oHszLqd5cF9+DetILCYrCMpGBW4HRN4N0G30GU+Hyw6bABCJPFYLgEBrRBToNfKiaYMYy8niIWG6L58jkPjRoiBiEwjuIseuRSQJpmHAHdGYgDX08QddKD37sdkLoQtEAhwWNqyQgZr3koM5GLJO74IfYBK6MjESUJErBfwHqIHzUYFCNzKlLqIIUSmh93qCbTntkICMUcSVryIK/whcEM+iyy4GfksMLrZzWS5PyYhe77H/W4tqN+qlaaqeMHfabnYYEG7nfLpKA7y5Fda66QVpcA7aQV3KRCuDbULGcQ3wvXqSV7Ed5muvINLMtAVdWAkkj+xau/G2codxD4QOFC9/KB3k6mY2CDRmKPyg+SF7EwdrIQAxO1MhBhXiC4WZCaUhR3QKqSFnOlItB9zQXXN3zFyQbeCImB5NNiMFGE4CHDPV/6Pp9NaQMGxScK75ejCoKrH0lukS9OdzC6ddl5S4Xq82dIzKROtxakREKmI3BySoPfREhHWQjq3YXhOAyGk8eYUhEFokVZgRQYzuCL2BUsk4GJbcgSUS2v4FdEhQ4CF5E8u6jChJUUQA38wfUCsoo7lQkzKsWwH5ObVJV1lxfXk0hWcF1/Aznw17yhBFQyjIVYiwDYEohjAQy5MVI6uuuwOcZgEDUhzSi9CDcfp+hWIvPvI89s7z8xD9f1/63v+8Gf8kX/4Yz/y8lf+rpc87yV7Ucw9tDzru+tAIuCg0QQeWrqt25lQ7gSfxSG7yin5YHAdWvgbgFfXh3UeeDP+Pi5rY3Rz2RvJQjePoSJFNcsv3aZzH05DdaygEAN+bd1wiEOPeRGqqe/wGQRdRt+CmYyebZhdXDZZHshtwEzrtzmZQZi7c00uVhbDOAAn8PYaZjdnFZDt1D7Z0K//+q9/7p/4Yx/7qo8bp3OQqCbcqaGtWyDXQKA6LJ3G99zgGqtz/Zx6IKqY2eGs8mswwboCJqcNAH6ogeijw4EhmfxfRpLKu3B5nDEPOBwQAo2SW9PFvhvbmmwrhc8D/OKoZT2tNxQ4MeDgVCNUF0+bJfd0hqM5LUgeCSqOSr8wTnwoWhcB3DOaoT48XzjjmZnDbFg4QAoi4Wu0CEOBDOGP2Ax4woN5qmGHP3yMSfKrkvdfemRuBE9D5nE+Eff6bO2N7yTpMA24CoLUIUFPmseLY60APEOoWAuIJxhzB05NFAcnaZus1fgUg5YJkQLCO/eU1AlV8A6eLFbTKusRmHGJi3EtHkxShnCRgw7l4BCq46pIzyWhSK/B1LkCENG0HH+ai+B0AJqlgpwa7AJ/Wk5j4BL8FUaQCxayLG0bCGp0hj5GMwK3aJU9AgPhhMsyC6tYCLgEbpKm0TwBx2qA01bEKad0OJxigNhKaKImjje6Vzp3o29YH5wPcVsrQfDEpCQfPbRXm6CpdpKwtAwxwVJXvB5rASvyb/pzXw2dIJHgq7p0ZLhpRXRx2AxJUsx/sKvcNM4Ayf8RFlrBbghmNBJL55Gol3jCd8iQXIg20mwZcOxtlZE5K/P4raHWrySe+JHTKe2noQar1MLQuLHGuWemI9w47hOSQ+4Yq8nfDjqpRViCgooeE5E9dwYgzUDoxFBAVt/zdfgGT7fAwR+JAuIygoKdSJ8XSV3cPJrPMQgnTosGNA+xOhQQvVx3rAYIX9zWh+7xAkB+Ix3NM3NN9/PDm8ttnjHKWIDisZL/GAfsu3lJCsEG2jLPsbL84t4TIW5Wrz/RdAKHrrqugFcl64whlDiCa0BxFLQujUZstwHP0qh+hEbwEqAYrWGlMkNXEiSJ5x85M3ZOPKkTvpsu0xKKsKbwObkU5ouV4y9AoaqJrreR7WINZJHSgzhYfWz/6l/81qfuP33nCmXA/uNo+b7X5DJuq0G0JlyhZ8uZwBxxJVhHgyO6yV+F8BMudstjZ/eNhLEVt8M6kTYwhiseStIM0pRuLeqizv6/t7/jb3/fD9xrrv7Ct377i1/ywmmfz6BVWtQNSZ1kah+GHVeG31SNywqKaloHhBLrJrxZhhRtwqqJEi4LQifEXWrrYRMGKYznUDc9HF1Bo7GdwIlE68ajqdwjQEKFWN0jgPjUrx4oiL/NwHwG4gCv3BDw33AIdWjMudyYbeFXn7+lNUiHYnaCT5VXYSEZS5yv0RPHnNxOAuOEc3QkoXQtDAwSGo7hSrNpc567j+OELhGTWf2ISZ236fLO3fe9+z3vfMc7/5s/8kdDUi/uw1OSj9J+FbdaWtJcAA5gCQen4eAnzh8pAxaOvxWZm6Nje0RJSSyfeeaY22SgM52udE0EIrhNmUFqmo2FAdzIELSW9DnVf4cHWiEhEhDQcQAEQ1v0IQv8Qxzow+4BA9sSsdARS1z1dige65dwpQQmsIDb8DucxuqNT8HJEI+1UX7Cd/B9z1zzRCrEo+vBniLd5yJsiji9OmWKoGV92SF37rQu7yKaYHksJxigSjfCsMS67+O2lK5DxCodAARirEoLTe5Ywftj3VbwQKQxgBG5sfMY3fiWlgsm2bQMOix38itmjUrsAihlTMUITZS5LiIe8EBvsED6D6p0I+0y/1HOQiN+aXzUQnl9HGfg4nGYPTufOOG0OjDWB/Aa/kOTQBiuIqrhp6jRyZe+xHFgoUGg54EWcOg5Fi715xGxNoIcQNoNOIdVVMFXk/fRCntNVKB1mKjVs9t6jY0G8ZwznECtaEPwjF5PesdIhLUYlYG+CItyEafm6Z/EWqDRRiMH7FSkxloA1HwjjoL/qCDyDWxX67xNcmgqAieekTxjATSNaE2kQJt8h+KEMB9vthFxfkWPUqLUDI3ACadfpom2GZw0GrN9mosokXw/TNxd1iVIxQNVmzmLFUVnCEZdznHFDX4xbU62n+bOGU9ET5/IlZ5+gKpiQte5PAAA//RJREFU+BBVyRms6SMQzDDLpnGqCE+gdpyF6spZXFvjEcDpCvCkblQqlm6WbUpD+hH9Z1hnDNJphpgQveQvNEeiZo2R12egTbq7J2JMhktzmJHu88huwFnSvCqPTXB3aEwDKJ7x+q1+tC3y4+vf8FUE9EefuLu7t/0G7Z6mfh6QwNKPnRMoTeMxGMfGeGNTlEBPU7fYIm1xukhRDV1HFJg91RTII3dq4BuoxcRPokQecIEG6+oYgt1flwFMJQN3G1K+dlZF1nWunwqtCy47HuTk/70tGkxzXnqEVR+k0suUPPsjnvPzP/MLn/ja177kZS/v7j+F9iFLpr40EfHhFEUBgCFjq2IefUwoNJJMw9hirnDFiagCWkqFQtkgDQzJSVpacKTA0moEU/LLljnGUDcHSAU5FUogRwMZUTSp4sHNU3EQ10k5pRBS78obD/jH6Y3mWUFnYcJaH49P9mnoI6PgB4dAYev9hIUQp7QnmDRtmAl5OXGsxkpvcUF8uB3Y0VPEOgwB4RRVg3AsS2ELaVrJyJWCW41WBE3TFjy3wuSTCneW8aWSPgkHnoz8aah4TGeTQOamN0oxYky1spykrhHYixgprB7cshSaIVE2ycEr6BjtNgqIUFg47Ia0g/9CrIE/IRmYXBZ+o4FYjiWSWFKKKYHWH4nywrMcnyOzipkIr+GppQfQ8GjcNyczLApXvvA63KasG59YYge019VDWWWmIfRxtTElC4cWQBJNTBVwxEm6jLRhNcKms1YtyRlveDvxkXjOb8k6uW8gD+YpiB7plY1WL4NIN5I/uNEtrnMNrwK+CI5jP4qfruSFiWVE59g/0c8wGqVkqJBFW2DBcFNwWOz0URGYTR4QmgE+BlF0WcRkADdD12L1utZVQFAzRMjCCjzTckMM1JaceMjqMkxoEVm3ZWIgh8BnL3GMeabXsjKLApvJdFrFjTjdS87aDJ/uOyEMCUhvnfyH8qxx8wmYJ/jLBBCB5MmISeDgJvcYBRSxIhzRxjhQSpAqddNlG2K1T33xBpAKBUm+dWRrRsaLOBGVQI3Vx46oCz7WjbiQn6IkrXXHqq2Wh7fHeROqHqVOziN2HAU1c+usX8pJ0DVipL/uOGcj+BLF8lQege5wND6JTze5wMgVuHN8lAYAjgE7Ac5SO+90mJAclBATi3c2k8io/YuQ5HszMnc8je6ZTEhptFu5hBPM6R7KR6BwDvoLGXF7dcso+e0oddG0mIVOsxlh3QejzKoi4Fzorq4bZ6oaFOj4bpjYPN8KQU/gSeSAdE6lEEzwGMwDadEcqVyBfWAHhOK+70x27j2raR6Bs373d/+1z/m8z/nbP/ADL33eCz/qVR9VZO1MJ+bu0NRqAKEBNDLwLjX9L8duKOq6qmtPntFhnCURyylWfkucfXCxKT8t01wf2gb8dfrDNI7T3fZA4kCutc/raZjw/gsSGcEtIf7gbBcXV/31AyCkH/r6UJNvSmQ0LPoMsXSaCoojC76t6iBeULTrHmIXxL66INLJ4lwPmKc3xLU2nLtrV5gW+6//2q9/z9/4jvZwyV2uZkSxjiEDh+U8oEFyKAft7AisGqhCctI8mJWFFkDOOZsCGX/dEw5Fo1VS9HmfCWbcCUkY4zmVQCbmkblAXqYkBYADuze/LyS9IqOFvhKWRInoGmBGzDQj1sfCCK8CWrBSlzxHV4jQq2PKpwjkGIMAItXhHvLpuml5ABaET40LmS/eyRtoPr0QR2hUbKab8hDEuJ0vFw81tlyYwvmc6B1Tb3HJxdqgtEZM5PDR2K6D8sKZOxJa2uSPYif8SBw8bFLRObqkd0PLsQg6c44bIQFtNAPJwROw/IroSAimM4pCjzOQp2ivIJoRV5zTVih82mlHYmvAG+ACifABqUZVEffpmu7nUGSRwlVMV9I50i2aFArSQ8/Rc2bpRMbHm9JcUOIPUOWThQdpKvZDKgFkoKs1btaBkC3jYja8G9zBa8lADEI8hHsNgdvSHC/pmqQUYFIwcHAYckUSxcNDqLUKAVUIIgsjUhyOTmJFOIAhqBo8Ah+qoO4HJ1LI8fBpwAy/IzQURU2/SaaQAlQT+xGRv+b1Xw7HIXAYQlLzQR5xGq+JP45+0B8sG4O2bBzN0umyQg5NiI3xNreXhs6Qq/l2i/eOjqJVUkfMcnG3dr6jCXQWP+fFIBFGkGEEGBYdw/Do9zZ7vpCb7u2gF7TbMY/4ytuMw9ITIYX0mheZesCeuB7ObX0HQXJ1zP34efcwKcTtDACinTmQQRjFwrzhMaL67jwjS9QGlKyMh8DtST+7hF5bkXTgCfBdQJEe8yWNTcZ5bIIHXiAjTN2Ybahx4mueul8MkleFKlwcF89xBok1cL23dY1rIkvCghAfp39zwTx1buQ845y7FSHjKRbvmh9f7rZwyA67QF5q3okoCC/uvwVG0kOdmtw7YkACidqzbhlJs+KkwHQdIILmhU3lPsQ4Hn2+dQiyIGQrNlXVcAadrY8TaXBWZzU7poS86Mu+pKQQd0No/+Trv+pZTzwn1G1/7vPauntZ1hMpr2vuXGF4ODaTFMfc+/7NdXt1wd1o+/JwNY4jKQb4gjOst1ab5afuhuCi4o5H0gInXvN7Wefz/MGnP4T03vzN3/Ked77ju//uDz3v+c+ePO95rWssLRs89NRiRmGIczQclFjXiQQDGCKRA5ZBJb4D57F2q93Rheom4I4ygNWjL+syH3oag1izQ3sAoegzvByrOhMPPIV9iUvfMRYAbu6Gk0tYMqKdO/lbJpkTcQfoxWkgx0CThSWwgdRrRSChqqdtRLMAs1NHLP06sAOQDM7fC9gKLcjhHBDO3HEA5ynsa9dP7UUzdr0R3Hwuu9T/89Xd+JLkEI7gzrw86wUv+uEf+b+f/5zHX/1ffDx3DdOplF8hybjNIaku+YmTC3Y33pPTILekqY7AOlAs84hRojBEmcyBgbwPw0UU2BsXBFDJTQonmoc/OA9e9uWoTt3UzvtQmYjbzBVXdVEDEWJeQGs+N3uKmXNdlMTkNe7GLbW9fVzsHk3FU4xzMxRcTu5i11AiTABHpot581o64DQFT1J3TJgEja+wA5AIQyLlJ2dOs6asSdV0GSeoIjoxCpOGm/nG6NGuoMGF5UJo21opOnawGu3II2goluJkUcsdXAcU4FBrHMlcZqxu25fcCJUTkaLl2lp8LcBQk73Jw8I94gAhg9BuV4VXw1wRZQh0EA3oE/bFT7w/jg8S53iC582bbNA+mg5viCkfMIyHcC2tgIo4kKKxQojpI3QZ24I0OLzJaxPABOlJlOkcX0P4BVvbOfdGcV7M9eC4zULMoztciL8e1YifzoRCsB/V8If3SqzFd63CORRyY2cTyLpieQeyO80DfXOyLFKw02jMignajnSOhOwWPDceFE3HwRNHvTz33ynJVrIJlvJDu0uEQH3SWSd+0ixBnbuWKZIS8xa+dyCZ/B62sehHmIqjCrJMWgjKuSCLtmAHBKo91LHsLhHiv/RYY1mmzVCFYtA36arzet0cGMRCUJrBRjrmEQF4jICvynB8T5nmI8OnBEpbwSBN5tVnYnUV0fFobcGF4rH/tpl0j1ijXUGTENS+emayph6HmOgCkbvBhEla0AnUBlcwLqNAnlkAdyQSNjV3zzRw35mba995Stc2WL9sw2GcAChM1+3fPBzGpWY8rySCYuKJiy5xCvf+cRTr6tGHT33gm/7Xb37lR7+cHswRRfIyGaD/oCR+VjQIE+5yc+7KuEkBxsAXkI9hOEPImkPLD2g/D249jiwPdXuoD4Spm/MNcQa9w7EIVZ6/lqcEMmsLFSZd0Soi+2V9QFTnYeQJ9eFwc/NAW0JAkxwORWOWw4AyUkIQNDvHHcHteNzbz7315z/zj312ccgWpymVwDzuiRWl83IaOkyNCIqLW0Lg3wrDT4gCmHLvsQaVXmY9gBRkgglxXyyQ7kifJiELiQu4j69hOhC4siKI96QZa1cl2Qp8lMTG4GAcUCa4kBZuVUzuaGW0INCGSG3UIRKb2w2TKF3XRNI6c2l5WTdcD6ZNTsjP81BZrV7NzDFU6BYGICmNyBQfTBapY2JV7o5kmV1Nmx1o4cjP5V28l4sXfEsg1Q5BSQKpKwBu6cC2D30nEoHhZIYAKkHq0Ar+Jh63q2liEVN/dkESINKgL0xJ1lvRWB41TgMa5x3gIiQMCMFIeNRtBoAYQtNarMEVncTh5xBPDDvO1QDZ4FqWaEXLCck48AZ0oAEw2eWn1kowhnTettE5NgCckIG84xgYKtrnYeQ6sQV1EercoGe3ViieSSrxTmcnesBrnGeBUBzl4HJZyi3KxWihVGkmAIIzCr9J4tIRNzN2VNbdFiQnehEmgWywVQg0+sFDUQ5wIfbDN1zD45AVHeTNznKx0uUk5YWApd0hM0I02EV0A5igDKNwgNCAA3vq6CNXuTgmWFAQvTAm+DfvQCTogxYAILeL2mLSAge18kITfQriQIJunqX1eD4p5gSK3kYbKQJtKLMSgyNSwz7pFeGSW7HYuPWWpkkswLnM52mAA7rOvaCVPBGPWVxa4Jgz5gpPsFASY2xPxisRjKPrFX3kHpo6AHQeW4P8USyRgP+Dy3gp7kPDMt4FEcL/3KGCJyhNeQDMFvw0BiH9OKGJlxNw1DM3axTGDFcla8DxfFP0j3wkOhtvjB5BT/0URSe9Eydd++6yhLimeBqQoqc/NrA1sdvKDDJBEe5HZnEJyhQQHYEmngdKgwUMtGY7Ha2l6+k4rYR2fsdOG9AURQn11qeMC8CajMiK3QqTpzF2E4OPTMZHlvF1ugqiW6aRWEy/8BSMFrv0XlIzF3rH3Al4p8tcT3DdSf9G3gPrJStUZbFVC9qYO72dGO6uGPJc+nOOE4iSw0XRPlEdjk+95zf/wlve/Mc+57N//Mf+5bOf+firXvox7d1jj3Zmi8cIZBj6w/ESIVZp3nU9+TOdgkvUlQewjH13796983hyao7cEMkhQGQJVNDfNMAK4vxssjNahtxIbXAQyHm+7HVd8YfeORlrXxGC86yTHYiGZjQHD5tbBof1sUdkGyqXxkAfTZYkgkvf93fv3MGFb65PdUEGgcukZxKldfFstXnrl+HunWOStXfvPBKO7b/5qZ/6w3/4D33u53z+zf37SXe21lC2aBS1ZxAMeE7mBisaKo2FNgt0mfP6wSjYh7OJRyyB5mIAOCaAMI4DKiTC8SzTPSgoZhdHTbADtG+uSBcBHXJtvrY6H6dlJUIGzyQ74wcuwidxR5AVt+XVZdwsjht5HjZsZShm2BGoHJTFFsiJCH08xEiBUWXkfaSNm+P+5tFLjd0KdsupG4CsvuvzqnZBAc5mopWfbrq6LhZrzib1BElsj/6O4OLgBs+eUopt4wwbGVaBMiIS8T4jKvrK4zxHxGZmJkXUi8ArOsVltl1mB6FCAEUd5F0YI20nsilnOuNYWj6uY+vwvFzwPNEid/6lK8bL2upCdC5eKXKINs6u470LfoP09X7Mz/0wTDocCddhgfCFtxIMHIWTvFmLCXUzYM91RQJr32yjC7CBFJGGt3i6AEbnJHFzayeEkXVkAqHxdIPqwCbRBT5Ha+SXhoWSVEW4hJg4eIqQpcu0Fp9BVGQ2mBRpPneBvbwquMPsJMxbQYWNSRFVz210k7RLPRH+TMQMtXH3Fv/jlAIfLt/d82/42q8xLPM9SVpk8UiKpIWslWaAFmZyUCSSGRNTAgOiJJat20ROhgR9IZSE33nB7MTv+GJaDdQmSQ3AWN9UlUgdHgHeg0w8GdaJGom2vF9gpEHmDiRU8iMkD95hCzTXia7EIAkWPIPoiHvjV3RccUciw/OtVbvJKM9G2HxqV/giZiaSAQNt9CszFMeseDpITHR2sFQOjl2a3QvFtoEGYK+exZBDKJcSZRjr5JG4CmDicjYDJExIecnBYBaE7NL6DnYjCydXsEfp9flMuiXPt4LsqSswEjoS3bVK8PMUhjdGo1RYmLLsKlm7Yawgr3RH+JjgVo64YgfE8sS1TJZ+uBk1lA25osyeB9IHUojSLbqBX6kWGuLpu+hj39wwAoJLq625YlK61bznAbnELLEiPwHfRCwSC2E2Oa7LdHHn2b/znnd/27d9x0te9pEkPgDr4aLGgE7nmxDKw+VhxlS7gfthFSVqsDcLXQco5rGfuXR1HSwO7URkeTkSxi/yy6tLqD8UP01KMIjs4KZDyNsvvO2XvuQzP/NT/ptP/9c/9y9+6O//yMs++iXpbAlmMCcnrmc9hEDyN2uvrh+2r3iuJgYqQi4JltjnaG1uXLfLy8vu+hqu8/D+9eGRu0TtcRi6YW7b2v1lSdr4v/oTsAADN0/JymkZanffDadzd2wb5zTM9Au8djemOPMLsAuonJ+SxVMnx3m9OIYPPXh4aZYCOk6VK7RzwkN7eYXu555AmBE5p8EioyTAMJWMDupPdX1Ad0AXnGnqB76uzbJggeJH09ZP3r8PmmdprZFg6uPy3Be99C1/4y1hH37/J396OWfjduMkhUX7JrYBpn0/5uXtILCTYUM8TYaeGkYwMHwwTfvhHLNCWmaDCnie6U5mjoc0LBIZCQhN/eScXu4BIcACbB8uEtdQ0hl0Cg/HGzTdrMA4Z3gnugih5nUiDETRQRcnSPsuUleSyHEkGTPaOSeZazDUbTh1AA6Ixg24Jo10hARQ57c4fWNYZrdFizPswRI6qI1buAT7hT86w7fgAoFq3WdYXAHXiPP+6CTwSQN0YJIJEQIR6yAgLqCADE0Y+AQWQeoV8nGYihAAWOK4+CldJIuiTTRmhp1gEga7rBoHiO5Ul42wsW9dP2CWsgEJMbHOcWbIrmgRTIAdcd2WoqjptcpwoyPuyEEWAMRJD57R7sl4JiL8AdNW88Blm5AZ8U9GAy4gLEKXO2vIBhwWcRCXdjpgAmEiYcaJkAlsKydgE3ucPDUhB3QNrEg8J4GHVoCkCNx9C/RVMQHN8jiQsuvOroAz1ZJkAEUol5+JsHI6wY/QxHPiyhQBmKYhKUIiscjCjfiN9q0redoE3yFUorH4g6mt2G3UuWohRs6ID59FhE2oiIiq12hDp42mdNZtcSfPjS6r3NBqHmNlL9JGgwCGTrO0zcopbyiKDz+cl/KPM2xd9cNtEGKNE9u00xvsk1hIRgSKohCAkktm6yYJbSYqo9bNY3QMe7A6GBISxvbAZfSi4eInclHiGh4lPUaWaDzCOLdiD8kKH6UdNP529Z5bGYcx7tvNw2IyWY7uUUXQwShoIeZqxNQ3QW8aLbU2FzS4uUWdPLVfOmSKfLnFXX435zC7/CchsMBL4pJSeO2aDOTw2Vq1j//j//vv/aN/+OMf/dEf1XdnnwV8YWxJWsfdFuHfFUSyrbEL1F0jK1OquSkLjzU/HPqhd4xRO5TLgwxkAmClcUBLFBcOh/amf3C3PE7pEppqG8j7N9PwbQl5GNcOWzwcmnN3hkday3Cx9u7y8yptizBBpg95NpdnqxVo2wprhQVdhF/69+/4rP/pv3v8seeO57OMABHRQes4OZZDvCwSAEh+dgjlMDqfF/Qgm61qd2+1FEpTBACPs1nGmSyTGDeB4E54JG+l2w7nmmwZ6uPeHLwjCdBltE38caEkfGaayrIBdss0JyHJKrKvxJEdwmc82JTbSXLE1XkLkDHXn5ZENO6lb6SLzj+qAwDuuvxpOh4v5tlyB6bjAFvct4onCKqxBoAbAe+37HzZJ7+A5IEibpYvglt0wGjWCf8TmUgtgA+3GCjFxSwHDPArzAh6I4ATHXDZbuaV1newMZAKyxMVXRvFY7km2jm8qsSMcE1TGGdG6EEgKzGOBxJliBngLLqEOQEeEiXUwj3uecVbI6tJbudQRxTkHp6Qy0tWUjtAJiZURgTy9iQjAtI9/Jkv0ALBw9bwBaSHD2W/PIBW8a1UB93e4glNwSr5if/psJoPDmhh6RYTbE8Kbk9EAX4DtEQOUgJxVzJmVU5fg1KDAxswDWTxrfFE8KMZZiwOFXjSAtfgvwYYBKaxpNAh0CCpPHEsZvfcZrHCDCIjBM0zT8+qwtoWGQxiJbsuPVSLF6tYMgGaOM1lVcPibTwthKnGxQVdfwLAsDw6DEXH67wYufE7P8YxAkRnv7A/whAqgwQZB9PKCbDJuDqsRRPW3TPYaJ4RkbAny115FYl4HdSLCafLkJ19gSvwCG1bHmZijJEhFtyF6Ia94sZAKKQoKaumqqcZHyloPbKF3Jnx6ptamlkItyMW10HggO7r5doKp5wToW1tWxsxkRlmV5rx7HEwWLh0D02rrLuHT1t30TQJSA7O4yzYsMTxNgrFcXtildHNVAdxOEXNApYbNqk2p0t5Eg4BAv2oX3DHjY3iiIs5KogXCbsukQ2WtjFmrtJQeILXx0JnzC1L91yJxmxIJSR+OL46cgsOOjqfqh16jX9jrFFlcQuY23TLYtMMidLfbK9kGtRAfTi0pe08X4aIJFA1p/uMt9rlFuwAUIV7YJMIoCoPPDwnrSCZH3oAuSgPF/eeUTZ3k2X62X/3k3/qz/6pL/uKP/P2f//2Z73gZa951YsPF8f7D/uiDdmcdsN52Nc2hLQ8kNdJpQgN0sjq+vqpvtvgrsM8nLuT/miCQftccY3UrWyAFTgOsl42C2fkJvQaKqVruUr38uIC4AWfD60DNiNAlGQwdhgpQAiy6qfGeBeuQZIF5Nt8sCq6685R/7Dn014cm3TdT/1QNfXh8kjHyd7q0EyuGt/uXDRjv77/Xb/1G+/6tfefPvS2n/zZtqzf+jP/Bofuzw8Lq7aJhY8NACflWw9FM++GbCwHBMBsJI5SlVh2xHzjBj2ImQ7zC5iJhYYqlj+MHOaewHvbtsZCISjSHlm9w7TYAK5Gp9zUiEtBFm1A4c1ir0TcIrC6xhwILiAS/1qXkJhGZ5WyRo+QKUWuLqgmrmqMEGfVCmyUwRVwQpiX20Xrrx5FHfiQV0CxcR1puafZ0jugC6Olt07hwaWnoW88CD+WemMR0uMvSmzP6ZZoRyZoHDLWCI+8G7Qho3bx0GyYQPn8zwXUwDBcwsQHNLNw74gacADaxGACPmLnzk6TxPFMGoK3ZAR0lIE3ea1lUwmob5PU83AMncZh4xtiMB+0lMaH3OPj4yoBfnFODA65ICLytX2fBoTACxILw1vrsIoHn8oVRSZchuZACSQP/IrurOSAn67IM7pZh45RgN9oDD/xLXaCz4Iq+K3mQ1uN17BC7B9bBq4NuQQMM2jrpwv0l6dDbuFUiAgARKw+E5LqCCJ6EbOUngkJaGF8AsoMLIIDXukw8Do5dSb/2jf+WcB5k/ST5jU2kscvBHBTAlIGbDgWIhyQwbBoowiOeVu8gjdmpqPCpO4GdsdxM0zYiZTYnNPrdWzMGZCy1IT5YDVoFMnBZHyjM5gIBnIo5/MW+dxP1mIjd9GxeBkMTOjUiHkZEZc8j97EaX0+12VEmk8SWs8fxYCcta9TGHhjYwoPcIWloBgeyf8dFs5xUYD4dvTJ7kpbiWTuEMEFwiiPILxKqR2XwAjiaLk5CWgLCYspvesseJX1HwmWboo6cX5e4bjBOgMxtML+0CpEKVWaTR0dEzN7CWhlIXCKe7SOvs8bat5JOTQm4ZsWuQmxRybH8m1c8+5q0rqGBGmKKCfUnu9LPAanSCjKOjj8ZX0su10NDphyr9CjTYsgGA85A68EBCMF1IhpakQZZEMuQMR34LHv++Pdx/7Nv/rn/+DHfuylL3r+MnaxEp/f3FzXNbDusplQEZ3dfxG5lc1hNZUq6UpabIT2qZ9g3ijr0BwJbN35Jm8AO4sf4zT15/HqeOQH3Xtz9nK3Xr/33b/1gz/6Q1V79z++9e3/+Md+4kUvei4+yl2wzP7UEy0iXsCICJ8Z2QXwNA0DeY+lbgiKxJJfMNl8dSJF5RhXzNYvLprr0xlgvjpeQf4Td82BGZMt51OyWvOIw1lS/w0NHm6jLa4kxLqKWAZFB/nw0LYye3fyKaq0Erv1ma0Jx0PTFA3524ifNuUBfaEUkKI7nQiQ9LTUZtYQgqaJ+h0UOsRlIObfc99jKrwILwIAsYc6D6frbiFzSGu405SMMCQSuXnL2mx8/FnP/Fvf9/fv3ms/4RM/mZRkma7Xsh7IQLKtILLKMAgg7pck3LvPQg0rrWvXo2HVWBG9i3R2pTVax0wKmUGOY4jF5fFu0FlC7zF7Ks/5zi2GR/ugUBFzwfyyrCaXkiFSPoiMk54mGrx0pyS3t9atmBxrcjtVZE5OHsuSjn4T2rEZ4KJsawEXbIzMRm4c45x3G1wdODLEIiZnD1U81oTKL124NJ57PzBg4hZaAck7HoWVjyZHgC0AaPqa1zB7eAbmAQY69KSdVXBQboJH85IKEzCyYu48S9f0VDInn9A2CCtO7T7iPM0jCGlwVRdd33uCqelZrFWLmTxQKVpOi/6ndckwMTmPFeBKiedOSmjFh+Avz99cJW5Ai2LAQt06CrrpoHGBNEEeIjQcC2YDUpFA8bIdvNeWzTdN/ni3JSSSLzTiH91PhhjpKV/zoBQLGYF8QPZ2LA6ROpwyxbRQ4Yk8BIj6UJehITlwf0MQuHJ7YAKni4x4VZ7DgGmbm+OAdbBzUcddk/CIUNXIAx2KjbFJ0BGVayk+nwY8K0abBIBHWjxY5apvOoaRIoa44JncCfVijOIa+SEqsLbv9YQSP/IUHl5Mjy3V5jUUfIqlwwF+Np4GPZvchdzbBHcpUVakETIDqzk6AkbDkyZ3FbHUSEsBXbId/ktPaQ1X8s4PZ2UWwoBgBEmksmE8YPa0QoRiTcHFEUZ/9NVXZYNpArX0rnKekcR9c/28hZzJuWyoGknJezA6RYmHeMgmkEWupdS4C9BAaCZCRifSs62uy9jhGJ3VR+buURZ7bZS7TmiB1hOJWO7Yhk8mVRKK1tT24i3/x19/7wc/9Ni9x7p+hqJCt0hHXZWAmBy/rYaBtBO3rDCGi4uL080N9ttWbmFmPN72Y3B2PYZXqCMkCmDSFvfQovO1w9ezbkvsxH/wxFiWJZi4ZQDC3pNuHLBk/c6ZGjjRso7goVzEeoZ1YXKWqWySYi0JAZChh/102V799nvfdXH33if+/k/qHz4ZyD9I9iCUEBZjM16O8PiA290eiLuAg1CVwzxtA1npCAESWhA7DBubAifnMXOPcHxVtoY/yX8B/LxK62waNTiiCXYDR0D7sVtcK6PKg7BKep5X2BDGlls+q0pByanvODS0wcBnaVhC54I8kgE4EREiSiCZJ+cZcaEsOVQYDPBLBERpTdvOvcdoRpZp++C4fLmAH4Ks5VgirxT7do4ElxG5qwqMlR5uW3txkG8Eov/Wr2tVB5SFHcUCi64DhbWAR4QLDmsr/JycbQ81fgTuAK1uwGmcdV65zo+oYLGEZmyYnvJWzBLbQ8e4gBVxC9WSOj2aO5Ga1MrBvCzBYJxbgYyxGNDYdYWK19WgCDDSalgTvcAMeG/mPGISfGC28mCNBEtxZA7LMqWetzHfgOV17iYum8FMFLhv8dQwgQbERBS4pws5UwxVLIVR0H+EpVupcFqOhuyK3CcF0iM2KCpcKXqiG3wIT6k0yDSJp4NZPMK4xe922MApUbRwYC2Yq2DAMGKJsVIkpec/XOfiKohrJGa7cco6ocFakIncXmMkw1mcNd/P0+HQEs3XZLKUTj7hqRFcqiyxQB0sM5dDRZFxisu0kv4TYDBcoZC/Uk6CnLOAoTQkEQZTSKNTF8lMHFmhObwbtMJWtagEVRcDIC9Bdaye/MFqCLyUTDJmWp5q5EAO8BgrTSZfxBezGglkRF28xUyRNMFgaCjnM2GTjiz7oa77cawbx72xAFpBQ3Fg+G9aFjyHh8MlnMiQuZOU6ZwetZe1QORgD90zeljO4s84DIf2dtNGB6h1WzBfEWzzgNe4uY+Gol743LSIcMfF3As91ust32PiXoaz6LOirRhKPAUprbKgbggdxH6AsYcpHg/HKworZJEDSAI0ruU2NNt5ayVWmpOsaaHDsZbmlkZ4swOUSEk/sAIF9SpwcE+mNx44Kgbc4mcIPbJpLc3NgBAEsscHieDz4orUgLMi4TQYH9anH1wXydxePVpfPbGH6lfe8fY3vekbv+ALvuB7vveH5vPNx7z697z8lR91qJLhAT3OnL6JDU9729YYIjxtnQZs0e0xLWYgUszCY1sGD0komsPF5pFnCckUncdtDc4TFnsBIeqGwerhtmPAoK+7SUGJwJkQ6I61Iut9+Xye8wY0Vf6AW+2ahvSMFqcBpLXqkxQ1IZ64V0I3IG3iTFMfOpeVgDtzUx+1+mmbtPsklqiXOncDgXf86i+/4Q1f8oxnPPf6ev28z/yjP/xP/kHZXC3nBxmdTKvZA/A9iBNtkt3GVZMSHnNVLH3fsBDn5FpjxU6SqnHRJX5ONoJ1oCagnCah5mmA0MaN6gu3dzS7AzaLtK6bdRkwdidwEXOj46F3nocAyqCW3AAX8+AzAQBJYQIJ4UAv8xw056EjKMxXomBLXZ9CMyLykCyLWNIIBGOMcz3yDPho+S6oGMjBYcJ8J1XFtg0lsm2HNJZDe+zjesZpIeUh4AvbZGHbNhd1Ke/e3KKX0Ah8OiKBiAnexiH9kAbTbMIFD4aedU6ogZw5xBZzQ9yGoO90In6WgMGlb4FB+l2Kwng+2VG34F4GEpOVSLnpLW+Sj1mW4g/9JvN1AZSCwqV5udsdclkEUpNkyZWlnBjuIdGxbocnENJAFFrPNUT5vutDQ1CM++8IjVAncymaS2cBGagImdq66tcETSCaJxukrH+BhRAyZGk4UP6ipY3BBfAAeCDq5xG0AQiG5NDdFRlWOLIzkW+doW6N0WAif+ivFAPtuQLDGrlJuswTO4MQaQQ17y5TF5Kbf5ViPkKgq7QLfP6mr/+abYIQWTYDglDwvMDaNQ6ejNxumQPaowXWSugNPdCM8DxTOOvnoLlG5lYRCkRYtGpu/gAeW3TmKarGvakRRzREpKxunG8SI59LWeTNDrVjmngCXTRSEsTVEOYgHec1ojZ5iarGesjO0hK1wvbXJlaO6SQ4S76vUYGNRUMLwUAXcZj2Ya60yUI3pkwCTZwU7sHVbb84ttOAM5FxlVAQgjtsqQpAG0+AXGEpDjppYA5Z+EBpQbQfrEJnItN1h3AAFed1MAS94Sp0l89pHjaIvlGCwDG6iQOfGHgBD3rtbAhk4lj0sT7yCdAP3/KQAr7F3lWukxH0ZFJpPwS/S+QnWKy9SycQDVJYxqyMR+fSOx+0N1U9r1NTk/BbcOUGh9PdSxTNw+AwJbmSxw8hdatRDms7Xmp4q4bkdGgPe335177r29/5zv/8zBc8bzj1Bf5dZSJy1cxzZxt47p6cbk5XV8frh09WQC1EPfINFIjZ4j+Ii2CGtxASdl4UzNuJlMemPXdnPBMi3p375qp556+8+7G79974xm8AKX/2Z//Zv/y5n3nl8z7iTPC0Bro0bYNg8YWxn7quA12MoXq5lU4eipTQDcIC6DDzoRsh1+hUzlBlQ9+bM6alIwbwHLB7d9+KNZnLWOABtBCdFrtbyMMwYFO3HJQHgmZkcRXAx5UEkA0LLG7cu3qpm3I4DbwdZZxp3LxUKfgIKXSaX9OW1w8e8ExMHuOFsgCpoMyhaeex1wM21NSOIOA01MTCeA5IVdZzMg/dRMu5orm4wqZ5M17YuC1EOVwPcDxE/Ngznvm93/P9L/2IZ3zUx30CgDYPpEMVsE+K7CzuYh8ALHdjJ8sqp32MNTKQCNImdACJsGjVj/zkmuvYxcNWUJ/Ts/umbnRh5Yhj4QzYWz6B9Zqy8x4dAE8rMhAsjZuwkA25grweX2phUbx2weZiHYVIxH/3uNwd/Rk+sGuz4AQ31tEFTcIY8seQ8Sbi0eigQda5nhwSmGENIqyLwgR39R4p1WQlGCQsdgVjTYT0RZuBN+LSvJjmGHrpOiSVPu5TT8aC6hFXBFcn8a7WYjd3cI+ha4rU0fq6JGxGRCQq5Ksgg4wZCshbkALGw41cg+m7YHlZy8b5/E75dNkXf4CdBB7Bz46iI444i5g+SjGdqrI6UVlJco+pbgYQlrQCBKRLmNQtEcXWk7J0FSGIjfsCGibpzkcdSZtNLyNEuwoGEENVdI+WWQugRQg5Dki6em4vXE4lSyA4zVYZrZbRNXNFfcIKtnsSOZwOJSIUuxcbNzh/W1nYTG4xijofuDRP4cnG2m0wiS08P9XSZ45o+ZCAu4xDEWCut7Qese+hrHPYjhEClB7RXcwQtAdChO5J/DHpkrUrUvqOu5fl0PU8J9Z/4eo4O96bIXyEixizIgmebZFN68QrzKINp74IK0D+TqLlDSAzXbo1lEV8RZhovIlrXbEckzcUg/rWORB6EA2vIgxgrrhSXBtIg/g/dm5dB3xx1cSCqmBLOhD2L1zTLmcsFuZUt2GOHqEXgiH2bg7MK0wuDIpgp5TE8OJ0tjh9Y9/GcYOxoQYTPQgnatWUTJHRpLEi2UNutJr6CaTblsEpP6klJ6uv8pN8IRcu96JZ8hmQuYcEv+Gbvu7y8l6cO7vO7rAWACiAgtCIIrr+dAhu5w8hnsYBqckdnE22FuauCY5DiDqQLhQVTBYEvu76pizoSt0cABn4Ej7iPHaTygmAMtKSkrlAdj5Py8XBMxOlfth9Ug7jiSc17cWQwNerxfnpyJnspegJ+q6oisMndVEf3aFguHn4WZ/1eeNyDdcb40pm4qMlesRKYHaBz6xdyYlSh5IMx+Z4iBc7d9qvcRAL212T7oJr2EUfajDZccKCcIebAXqxLIhK1CMmWJurI/lKN8QZ1ulsDYTQvhnkHaBr69LZIBAFEVO0QZPB09msgkns9EzSHwwnB/dpIu0BcXBH0gCno4OENBvaTb7nGQWQEHmwgTUOWEa6SY+EGmDJ6TmRZVordks7eEN0tcgZ4rglLGUh1vBus074Lz2yg4mnHIi/fGKJDSnyyHEUBDBkK/sICbgg/cYCNxI8T6qGiVlNFpOEaL6CFhM0+6HjhRtMiY/8Hw1ECNq+dUAij4WgBHLHz87Ro8EE6dFJIsZHfMNFW5YS9bJ0d5eNXAvHnREUUlr5SaTCp8QMVCr/9FcS7lI8Fwp4bzIQ/R1b5j4oLix04b/YAt6K5OlxXdboS8quKaS6P7+Clrcj+Xsc7jKKgNHAt+gPgKNSqJQJEiZlvVGUxjFFjbhkQ/twComDyUUGB4qGwP8FdGVoiI2DiVxEM0B3egLlRUt4twP55lO8ReYcTVgkQdTGKte4yZNjvIW0qluhBcHGVXVIFpaOD6CXKAf0QFsl1sN55ErI4BxPa0I75rI+Mi6/tdK0ghPy1NRpicRqZMxrQGpeREJrwyDBYjViJTaKF3wLaOMp3mcMkigSCzAvS2Euw+RidySgOZMpDZwNYHRWP61Ajr7GRmKcRAmjl6gNcBEY8RNSqX7ALxVrkVvySDBy0h5RFMJQpfXsOZgJiRxYTGpEm3kaKMklmAQMARpjYLLsPqk5bAI7IdA670xKhNOAMCAxvdYqcKiGnx2QR7FogJ4SqaEo5MMxcUA1juXgjXXwmDPPNqRZLu6OQasoxnW1SEcoceBHO0KGpMd4K+EUKMQ/MQk0Prl2UoCl0URnqS+fOI8a1HJMSdBA2HHLKlQGueIaOXnMAhZYiHVHB2RoVZsRHZbKnVsSkv7z6ZTsF/cef2F59Qg28X3/51/5vP/lS/7C//5tv/LOd77y5a/42Fe/4t6jj2dhnbvzDDOBBXuCgIrTT9OkLtv7Dz6Ekk21cnd0Aonx2hCncGX0ei/xmmU6ex78MJRVk2SOmtxKCySq63ocsT0H9g2L2vp2fT6Z6Lm1/HQ4XMkEQgBnzWm15G2cPNf42OB1JYBzaOuuvyHxJbhD1FEc0gB6r68fPH73apyG09RVWQUEQbPWpfOEMODw5Fm9pw984P719Q/+4D/5tE/7Q3/isz/3D7zuD5YI5vw0uSKGrIoNyY7yYogInB/wK4cxMDvAgpRMO8E6MufOSG/mZRjgQMsEz0mLOlsGc1vYLbGGB5r4YMee2lnh7RgxrYV8W4idZ7IKuB6hjTRDyZhi69wuQCkqFz3gCxA/AtDuDEQMGljDfLUQmY2KBbMcPDRtBlmARgdXcE0yF769LTia6sEfiPJTPB8zzcZ+hI9h7bBygBebrEIA3kPVoi71gamDd+pI48cv0Rm0h4iup4j3G6EEIHGaHUhkqZ3YoaCQAL02L8aFIQp0Sr92DQot7IeRXB7viNUKix9l28hj3f8UZuIUiYLQZuCGU+BYZYzXt6v7RXUjS/Qs3XszYEmfDe2oDcGC9o4n4QM4lIAZUxmCi+ugSOuaALAjJRIwE0ir80aQYTC5oKmESdrPNTQZQANN0KHS9VOyEPrLu0lYtn3EPbzUsgB5HehHf50nGoeKaKrsxdo8ikCzBChg31Iv4T7uFAavQx0QIIca3MqNh+Hnluf4HxEfJTu8inlhm0YmHmgKp0qQKHE8hagHN2Qgpkpricg8Ls2/7g1fCVXnryzMWEBDiQebE0zEWwMqcQ8IA0p4stGO/9BN8yNDLz2wnElIkAaYSy32ATmOqAa2iQ5oRSSpi2PR1kn1ED/ciC8wXuspvB6pWPgXAelvskDs8GdETFt5JjcQB1AzsE5IwCyyfIEauPsGEXRuDs1s0REPEAPxEF65jmgFWCUeWAeQLtxiveVzWq0z84fb6RgMnUwdcmhCkUCpl7YxT4AjQjfk3/SUHib2QpZgOCNHM1QjwBofgOjRZaHCHTp5kaODvLiqCXdcjAwHeGTMRoy7PFHXRbz0j7/8amkB4KhrqIw9wUPIr/CXqq55srpEDMAQerLxFl95AsQd60Q5RahlBSgVE0/nZFZsHhsb65lIGA/RhByDMVp0TkHHjrReslbiUyQcBBPMDYTNV55a8hWsAnraVnn7pj//jVVWP+vRezjkuA5ux1VmU9eVVVUHtODGLvCzY3OE84IFjrDOm+dZulseYKGArOSDOzr/3kOUSdvcY9Vr6OkwgvUNsPqL/98vvenNb3jNa343xvvj/+RH3vbzP/fiF74kjeckIgfQtm6bGIkXOH91rAv30ofTp+Cg4RjfdlNwIqQz6YnrbX3ounNwanMW6tCjemIJWqWdJpEkRWAi4THFhlE0iuKygRzd6Rk4rZVN2jj0HZZFp1AkaQC21zQVTLJyw85Bf4Ea73M/ry3gNYxVqPHeUBgV9N+sPBzyY3tx6ntCt+V5s7gR99GjyrobO5IqIKsJzUA3q3aazrjN4eIKOD33Y1vk/TK1hwYDMaK4NRqQp+NjlC988fO+7dvf8sLnXr3q4z5pX7punfLgAnssV7qFUUg+pnS2tg2OEsWxYYIDBkkzIsmWBGo1a9IezG/pE35BcuJ2gE4SLYgQmH7EVmzD9TiWCrB5yQoUzcUmmBDBQzbqtHmgSuA2D/fxCAPKyGPxaQ3ahsWiSowKZi98TEuwP64BMfA9iA/ZxbFtlm6gGbAqeI0zuz3+fyKDMuphG87bItMWmQ3IKMu5b2IkbTQguCmaqzksQDhEiT3iGFYn5cEYf1pasjOSCK5CQSw5SM+FANmoYIT00r3iH6swqtYg4bYR8G/6h+OYa/NYGarT8pEjXQLcZ+IECBjHbTRmggRfyCwWX4UocHR4BU60zCPm2ZTNso8bWRKQ66YqvgVB49OOx2Hw3kYLSZMmUcqEjeeAG2oeDoB0SZb414oHagNTiFeIAByGixEMERVyIA13VnkaAPNEKXE1PaMrxEOBNOoHDZbSHdVHwmT6FLERhfi9Bz2QtyMn7Zsn085AREjJxV0RBq1C1toPTgj+CK9xHiMvEvDFJQgjb+EzIq1hk06iUvuLrrAN4x0Uj48J09NgCJCOQ1uEN2sltNtJ+6uDKujWPiBYDAmQ2LZQlMtiaERtVp54j6cvWWzCIHFkTHGY3OeVEIl7b9gVxuQyPRhnpFDk4ZGDYAyrRSDTNZrn/k3GTYt0mLTQ57BwZE7qX8tH4rTReoo9BZSdEgJ9wZ6lHLwnQ/ggK1mHVkcz4MHxYBuEA2LpyHmopPckRdoqykA4Dr1yx7RMCAQh+5HrSMqixrr4PQXHSLBMkdOk7z2LsAAEnESSD6DWxZ3hvH7NG7/6xa949TycjheXFbBrG2mIDgcXPB4u+3mynAFFC9U0Wn7C1JqymoCXDUpd8/JxwG09KwdkQ3L6Jt/e7pG8ztCUadouj0fSTuwAxZkPODIBtMQhDvoJZZR+bIf20BPnpt7cB8GRs3kWzwq8V0kxJOudy7sbYCsr3OY++a3f+Z0//Se/LM2m6+s5tKgpm7sOzkAfJyEOEoxdAyy8KgWrLEhp1uJSEZcTEmfjGNpaN7g4dyTTQiMBk4l4D+IBCFxEm3iOM/BN3dG2jzo0hzh9CX4lgiSZxWvpCHwG7QOB2Dvugf3zRuQYPQmu7TauLsKyIAsCAxTwFp4xjyPh2QIcvh/TjwEMhBZbe5XNaDwenGr/ESOvBnCIxfJx8urKOYkD5kPWimII3IhppRMmt/Saz0nWiWXIY5rdqxW70bxxL8OZ/bAW6TosMm0SmII8dlycqma9W76uqWPgbWjFcqxLokUImAkWsysQLXihZGwAKAhVBa/gwQhdl7OShRfk7nGgn2ARxEYfRMpkCzE1UCPyML6X01seJVWIzBM3icUIezFvuJiVWYgWqRmJh7txo3Q9n44h79Sj/edQeTI3EsMLsTyCDuo3J8EZbK7ztmhfWYOsBMFV2SoYyYs1lDgSahpnQZY/epv+Tson88Bq3EhekiZWxIhiSHDvOREGHdAd6D0N97F8b3Wbh2ODuQycYBDBCRnFigIXmvCb1CshshHeB66paKwvmjB95/7xHDeoNtRuuAjyJ3yTgkbafouEiIOAiBYWMiX6HKcjlfpDDBiqJBb9vcBQZGjgE4GtwD2BoK0NoBYgBlr7CZ3Av7AiZM3rxmVUoHQ8lgvyGnO6HUW274hl9vQr64mmF1qa48YufkPmca0ZAOBfHq/csHMATC1bcEL4sQZZpBDIwRJqrY7idiJYjbkvuiXlbUMNdyPB9pW0Ntocli8Y2xJuEXkA2ymu/xVvVL/R3EkLWgDiTnH4uBcSMnEkw1Zjmjij1ViCK37mDB6+Qft4K+1AQc6CtOCHHmwVquc+JABrovmO9IitLp8nyhOMiHNgJD/Gx9LM2aJkKqIiCHIKmJvBKAY+WkJn+ItPYX/+ykWG9S2NZUI6jY3grEm1yczGMg+6OU6GucwOCGZN3bTPfG51vBzmJ7/1m9/0uZ/9P/69H/oX9x6/+wmf+Ht/10tfMWrOQiba7ca5dQ/mGWs3fQPB5RkxzmBUJi8tuXRR1fvseqOyqXmXAA6F7U7N4QBLmqE9ZXU+PVziMSM017k5DkdtUGWJxDqATE17QYDGJ+nevHi4JNqwy3ED7UPMEKFV4+Rh6vTcU13cm7IEQJwM1YS+J8HcDtBv4kman0/DI5f3+u7m4hgwjdydi0qCwsXdAEz/q1/42T/+BV/0qa/7pOH+b86nhw9unhy7ay23qDd3rIq7nkUL1JaETDXlmckGf9Bgq5oSSCDz1cqcF2NZHAdG6pDYuR+REq+FysY9SbBn/Zwe3ZqZuw96nwbO/+v8oBp1UyQLYnguDa5huHOgKsdJcC5suADNzCziLAGd10xXO18nRxD3eKilBQQLNJA4ghdP1uzLwNulrsaOuOMUEEcWsE4VJmdByUk0EXJt7aqj87wUqzfY0XGCggUXDJtbdWDhytquM1PwGppuZMGkrerCixp3vocYo3f4BGa+usQHs13cxMdqIuIQ5SASizU0YZVUFKpTFSAOZtDD9MhWStNk83f8trTOhD3TOzoud9RsLD9D/2aSMqzG7BY2EbiRLlmidPM3JAFURRUsHleHNZrGxvFimo/10in7XJW4f4XOyWRhEcZcugOvwLr3OPnaihhPBi/jVG1np2KcXM87wVv5uACk6I1EIj6+igehOmthMWEmtHhSsG4RS3IxI6dzNBfeQxgyxNB8GkjDUBCxD2juusFH8wbH3NO4tJS30HI6jrJQlOdJ+T7SB2DkjW98vahXxl3iyPBR5upOj/DlyPb5nQcKJlJ7O0lDCGALfA7dYzbaqgTfxAd6wZNpMnbG7SWJZVFa7bkdkEDHZYVr3D4bK4cymi2WFc5AkJmGOeK5IQfrgdRGFgiz2B3DlTcJgjwXFIo0gEgJVXaheZmB2lZeTCXwTGejxTofb5LYm1RxtamAT6L7LoBE73oRDbLGZ2AWNe22m5vECBonMzvVynjBXYCl+47LHsLuHCKiC5/oIfRomEfyXdpJD6sQiroYyfeQETx3m4IHPfBIvLmEaR/qo7CJ88RgiBTz2vnShaIFLzRhncvMk+BB1MH/3V+Qq5EYfutGM6Hg4ajYASssApoHQXCpnahnByWObpBjhiLVHqsiI+poQgZanM3RrnGdLTmto7wAmIgrQWHAcAKSFmQJ2oZ+qY531qL/2q9+84tf/CIwDWiWm8K76JKHepKmztankjQU4aa/Ic2cpx5xNW3LC7GEcZrc8Yi0van7cQJ4pmEgGyTA5q4Mp8sbOXvfPUSoT54fdDfv+/6//UN8jaX//R/+W7/xKx969guuuhP8lGxpr2mugxj4qyvV2/aiPz+MM2WVMIYLEUFcUFgQB1HwF/1XJldSMUDneGhO/XWoTaHScr88tnK1dawAM/g9gBjIYvfSowOdnmfBFe8qi1C3wDq0G4g4TSdpi2VNs1IQ4Xh5pabpcpqR3kO5/WUjut/OT+5pSd+RZ+G8RPw0lMWONJwQRzDr9K89OzRtso4ky7jt2J9A1GiC67hth8PhNHZQA4Ic+hwILAupbCB5uHl4xmPax64ee+TO93//3/uoj33pK175mnTosZ40adAaL8X1tnmqs4Np1kR+CVOQVzpD3VBRWrx3DFkwzfHkUM7YOtlyaMdxAMGTybPqoSwGDLe25d5of2Q+xjBSaVRWxN12MAbPjKaNEJHs9nT5BCUDDWISgBbHuPALIgUGRVIrgbZONAxgbhwnAVfBLh5n9MEFiQErhDurcXlsYzFXW+GLuxtnQPLInYiMWFW+zVxB63ayH7haTL3oKzjnTA8+iJkS7ifJE4hRJT85zRPHMv3BtZeZAMarZ+6aHaAjcuBX6EmazhcW8D3KYYproPabU0cQNQbrwtk2kdxqI2ayhiXAyB4Sw+iOyERSBxPiorJYp4mX6VncSGtKSw/SPowp7rcN8kd1LUu/wAJ5BJhv/IqDw8YXZ12CSUCo9SbyfrDA1qSrQ+h7Oo29JWKAggZ+uMaULcsk0zAm7Xq9uZDbJTi+tJpf4U0CuQeKFY5ol5gfwOCI7m1SBXpDC5Bg48xwR1QAIoQNZ7BiY0RzRIWG9kuvInNLhHnueg0kifXOI3DnwBXJAn2HUKpC+oWX7MRqui3bRZsELC0WuIYVIUgsWWF7b4pBbKZwK7kFeS9Skx7JYdPa1Ic3g1QEH6MCKvAZPECSxdMJSdI7DUStEjsj+0F0MDnuc6I1vS7isAe2SuNXVGHdoUI6AD9CQfqS3zibwJB4u0rLkVtx2fIxIsPbssS5UzzNZMJr7J7/GoiIoEQqnAjQiFm6s01NdG2pfALbJdOJ8+LBD89qw37oEz6jjcc1yPBNOmmcAslmazEYK28M1WFZB6IXzBvtEx4IcjSnLOtzf2qPV7/+zl/47u/+uy9+4TOkIyY1EjbEMsWiBo3CRCvvzV0KGIfcCD+80cmAxJ6iWmcgzr2pAsFqc3NE6WxV0mA0beK95+NoFTAOUBt6aTm31HVTVnnfjZeHC7B56M6KBSUa/mh+BTvmYiePpq6JRS7IJ3f56e5OuZhDXj9900+nh1/2pV+KvvbphnbWe4El4oSYOh3yuP3I4TQQ7tlJuuBdM3bqyi7UwUvoKaYHekQaBVrXLqOAl6B//Zm8gsugE3wNvuEDuCzwgVeC87SHx9hZWmiGFHUBlMn+6AxEwtS3CnFHcAudZN+OlRstaYbGY4iNFTBc1uFTckUsXc6ILAMghrOYNvAmXEazSAs6SNfmcS1r2uQEBEDTYU9yzqJ2aTFdhHMjhXUJbYOtOEJJ67A4X265FkDW1mjVavEFloLHyEY2F2QAzMgFtG/wC4wTPNqhkbgzTTVDk7jTWtoEBbKaJznkoXZfQxI68SA8FNlgPFwca3FiNd4gOseGLLvlROQFvMuXdQ1E4tntOohNMtf3UlFVCKVdkUzyq7rDUEi5AZwanzbhRpeoAYdOwQS0gksiUstDVlhmpMsT5Q8YQaxegXU4M2/AtoPDDrfLv+wZqEgLSB1IA0AnOjX1cZNHy70OPdOJVXxKYWsABTQ7lIF/eIIDhJHSR+ni9qpRtCEwcd9Odg3JKqYe/RK5EAWhlsCibY7TOXXjJlMK61AiGV2O6R9PkksldRmGdRBl3K8AxEM0+WLBGUrvUlPMIm7dJQQSQY14emHi6XBxaAE+gGisjxtk+Es4MZXGF2X2y1oXFexRl+SKeccqeBitiutk4eiGBDxCt00L8vOxO8chqhSpooNpHMmRlm0CdedxKsQE0yicA0jCGLB/HoOj0SpeqoBpJVoB5EnxDI6wCeSNCeXBufab8wjQCmolIAgtGKrOSgdpdD8T+zAuVGHfZAl8Z55oPQWBgGi0XF+ItuQ0ed6IukyMDXVioaVqwgcUgCBELzNLLJurj8xpZLhmoNzCvfsKNwb/+Amvc2NTjN4E1KVhchrkyv8ii6ebk4TB+bylswOn2Z2tLLwSPYBK+kurzS0RAJYvc4u5CUmQJRSX6Mpv122oswphWcaMThw3YIQpJ7X0eD44IjlPeRqu2urO3bS586GnPvAlf/JPfcEXf/FP/czbXvKqV7z2Na+9c3V5cxqvHz5czmdkraH4Iu0Px0GtTWhmkAsgc9UE3avxL4POnnfjiVwDrtjfPLy6+yiXIbR7jzwyAr3JnE4Y5FQ3Dd1uDuBPPBC5ypvy4FwJtDMnbajH2U1+uBcvGYbeTbyytD91CAQwwMb68wj47FvBxaBzEyK3B9rMpSG3a9loy2cnAsskrEbEybh50dzcwA8eYH1t3cxhO1+fn7r+7X/yj34ipOlTpwew4jv1ATdYBgRIdo5Nok/8zVlamC4vImmFVxSJ25niQaARpoUO0ZQTDowsgD+/Toempjlmr7i2W2ntOJCJH0kZPYAl83yeHdNSo34a9gLYt2hiJRp7FuOwEPdMWd0rkNdq4mDZAsMa3XTy9oFJjE6mzZgVlhmh1b0pDUsKYZknhy6kxXvX91jr4ubC0HfiS6y3LlvrlthLCjgY+UBFcwHaCciAckCk5Y84ZUlbFHtivilFI51LsU74gnmxdQ33uSek8iCBBt0us3uVWJTJHbL1Nv0jK2vjZwS1kHpCYhVTe9vgYYLGYgmb00TEQN2Mr3AWHAAPKnKcWoiXXfGtXN/Ns9AcsRP/0ttz1HGrQJTLP5IfArB7trqNGhBgx8VTLthuTj3ZmQyLKxYxgTfKGfUr7QkhSFVjsAKEQl3i3SAU2VxJDAZ6vJPMSE2iOsGWnmIwejVYNcOBIXK3jI6OAH5FJmLYVYAOuUMmAUJeyifgHQKnZbzPyZvF6lxFoypyDU2FGAwEBGGAwYi2xuKGlI9nK+WUvvBQklrkpbY3GTPZAKSpxq1IRcAoR+m09tgsXj+5ZBLEcc6e2YcxymWcmBhBmP6TBxJDayxYu+c/Dg5My0BSRFfh+TGc4JJWPDBlUNaq1zypLLKzw0Gh0DOnzfIRUZzOIwSdC03h0iSheA2Gj8Ax/bJs2voQeQOxlx7vZYUZYsY7zbBkGEMiBMLTaRAu/EV6THIr9YFsoJqxA2BQjm0xevFWmosR44FCLe66OHyinfEw8d2lO9YNHaajxQAuV07LEnhDmlQB4HXr0Pk8NaYp7oVEa9x1RauyKFuQBjuigi0SaxCmRGF2cqCRkg+hcgifYBYj+w78qWR8MNKDIq+QLjJFpEQuPuN1mBwCRi5EXOEoToXdpkGdO1cZ+7NaSQfospCzkF9PTnbK9yorphGmGdf580BnkBXEHpSIySqVMYwBeKp/7a3/YVq6Ry4v66J46uGDQU6X9OsIOpH6gj/V0b2xn7r/QVI4mne4vDzUNUwoAlzZ1i3+DTM+nx/GHU+3UDf1oV47eFU6nucahRaQnkO42/72+598zcf/3iYcxlW8u//B89pmaVOEJmQ4rBQhEMIwIbwALzo/POG65wGNohqnBeJ9TV1imnFSvQqcAQTnWaR9Pw398uST94/tHTSOaVW52yqT5gMHFg2qjNgBCGOdw9QRnPA8jB8fQZRoU/q47tM0tVkN28T9YOl5EeDfNw8ekvtgdMFVnUMdRGHcCD0i5fZwMJVzaXpaFTVmfH1zvWLGa9H13UXVYifEWFxnyaqboVvIihFsth/aZnAaf+KWqAtZOulDtWVjKJsAOpYYfnq4bLPjxemD0717j7zsVa/9jP/hM3/hZ/5NdvdZNGwdTvGwBrEAs3I7bmdF5LjCRurkuBlIyXvXJk7dpAOIi//hApAZubbYsw9jl9f5EI+IdyIg7oLdwY48dnFyEaJ4Y7URt6Lf40wi5HazOLVbQ+FEgdeTsqLYCaUYRXg6Eoe5+cdBgIU0pXLOLXaKJffjOEzTsa7gOKFteS3GtqYTtMZatFO+YILAkD4DTACIUHS0DRQCZCAQLkHbIJeEVfx52gY5MQBmzpP25wGQd8AAQ7FOVOGquKDuwYNimoG4cSLZFA93WJZobhqP30MLSPtR3ABKhvLi2Mr8XDQhxTMWVfFyIyCXu8uP0YCHOpCTrcMET4HzgQSSaUdypDI1+RuiT9aqjtktCrtlqMlS4TjHBjfUt0jzMamkFPdIM4h5RUoaD36dSR7IA6Wj0IZtHiYfThTMgSy0TVrifCiEQ2Ij8gNPiNDStvkUkY+QThgBTkczOrfuQB28lSjcNrVrf7Ad9yY3nUPU5M6nrkNw/XCmTRJlZA+moJ24Pwi4HxBolkF7BmdKEm5c4VVmVdOiDOwHxzD0QaeVtrQEzCNu4YN8ZuZFhxMXOMvCR4itE199gjwPALdUtSkieGFk2fBVnDc9k0oRXsS3PFoiH+KDgRDmNDqEWzpPjCgNPR4gKp4A6lI7Xk0PnXbhgqyyrMAxtI7SjR2QHVnUVDm+bW5gxON1VtZ8GHaiMKEY1tbtSJSxmA+8OBnbTMs4hzKRALfwJXIeR1doWshDzUnBEwze/OEpmCFRFXvDbK24QmTgTMYAyzJqLUefW477Lm7ml6aHquauPXFfxnnpsTRuo1sIm4iPB2L3VuQbbK9460//UnqAB9ZOplALm2sVs6KuAs7Y3j0SClUo3u6E6OVQOwPUSYy0NcuxNTerKLLGYfgU7z0cj9CWqe9IkeqDKzG5+9gGtAkmu5Q53c9jj1bodicKua0YZNVd0tS5M2LSsjrULTTFTLXYuwS3JbbIFZqlILQf4tT2Oi+OZXZ+ui9K9/3hawLz6DoyM7ZQV+3hmGGopzPp6+IS/JT/WrLeMwgf9KAfO1kX4Q/HLzNybL8i9DhagQYJ04t6c6VMAinXx53iOhM+cWrECgGsPEoPm2m2IiX37rpzTJZEGwHPeETaSy68OseWVuwz4XcAOLe1w7PA/Qg7eKj6TRJo52zZPWaq+t0KxIDtOTlN3D0NtQ/TAGxjI6XHf6XnjjRqqOoaZEuW9DyPrRMqifZoXA+QA2JNMkXpY+TUZtCYsWBuRYuEztVzNEYmnuyXl+2yLWbvSXbqe+cSkN9vlmhNhV3vwI3cueABkXY7EQyNWZggBowrtBDSi2KwdPguZFIHsLJAHskzUjqsrVoAJraDDiV+lhWhda5vS+9ASCANfCZCQfrkF7KQODUOPIv6EgkJ5aEEY5AnfYKA47j0CG5Er3mubABoEkRBZqAqhjOpL2FxQ3RuGDQMSJYLidaWVmDhFXp3elTc3R9MIVUb+fV2TyX0ZSXELWY9URgTIspYEfZdgIbHmOKuMEOQSS4Kmlmjx7Yw5BhQeWgque/GvpQlhFgCAjfcLYwXlGULjHA9Mqxdtq/qF+up5Pj76HQbpLPWpbPwgGwJvkkZcRxbKTvy2hXikvWTbBAMaA8tII9gAIpxmru5p83IX6qfkqj4BkdVzXxwRmyTwJVyM4bfDz20hH7GJGcGsQjWACHsEq8wYRTQTKIRonFYK0PtaWNAR29OmQetkRy2D+FA9VyPCSHATcO1tM2DZXECtPsoo+bxhOqBLpAYgWlczmRsUCKSTbGv0hNUaC8o0qN9wj9vhanmCXFPk3FyuyUbRG5urMXxD7BVluSoPNQMx/9wY0UwoxtGOsIIOXRMHJzgH2tAxAOLmiA5jYE7zZ5USxPykFS1Jz8aP2IEqdoAB7JqDoCWxGurag7NzcRBdxFFJ27iYbXchczkWLIW8wUCjdN1CWpkqVAjAi7mzGO74YTouJamxIJnNuEIGi1Wtq4DpgelKIm8fXJTLcv19Yj07zz6wpA88cHf+sAXfukfe/7zn/+jP/Hjv+9jP/5T/+AfuHe47K+fXK777XR9rIurq+OydQ53EGbLwLvKBjgguxjdsC3Nh/6hTrf12HfXdR+8/wGE1g+0BxZc9+OZkID2JpcpOBZYGCjTjtxwIxIRdcExlfz09dN4rHPwySZKzH+kdzrXmt69+xh26syebSNlQCgD8XQf2vZAYkfbkCJyGRcsGtdUSlu+jfyymvjEdVVZVR+4aey709BhA0+09+qtmfa93g4//4v/71d8/p89Xt0dxus75UWS1KdOLpm12kiBYIs0LgqxAsNvCMJzOfnU6rwjHBhLP8DQ3VYsUpgC0CtKCxNETL8G4xzr3OY4WQSjwkNRqHu607jCoRHsnhg6rZ3j4gAUkQajtCqh9et1li+JoERu7F2eRiNAgthRiBBh1OlSnc/iep9gwq79gcRYEgbv4LfsX6gUYkvrlVY0uAJnQB3kmpWwCVLxuUUZHuadNDfPQigQLC6JQVpJ1a31Hk0s3blnn3mp+0BjeuPU0yKeICOBqqyk0+bszpYhqR96AIkfcAXkI/uUssMe8C0wD+nyTAsBOAiwbiFpSSre5VHrMW+JySzIE1uYSoWJozOhAVZEkwEUx0dNK/BONyHZywrx8YUjk3QOqwElgMEagIWBV2gEEWzjMIKK/UiaiyshqTgRg46BQNbHlSstpGdjT8iryBBNiIF+TI9f3LOTQETLQHUwBhdWkFyD4yM262JpKfQ4F9wty0cyKBS9xiX/dMWQgc1becJMjDtwocI515g7wWSZ56ZtMECCS3PAaPE3KZPEEhPMNsCO0Ir8i8oTisyngC3HxJP867/29QvsY9tBJ1qJZeNPmAmKckjBgW48Xvi0Vw55pRBKkNXNJvlBnWEeYMxcFQ2vA3wnj3YGJcV0eaBzu6RJcRcF4YPn82j6gA8Y64RKWx0LVNbsVImhSuhFKkRDwiuxETwwhySoc4UJi4fKj85jnPjcaZmkmr1H4uNpYKnxk3hu1kq0Qa8L4nBvKdJqfAK8IO1xvcBGlm6yA1txwYKeWLm1qpQOD+RSSZb2ioOQeLigG36GnVq409ScGUi/aACSxYMsbRQgGxbI7ajM0i3cCLcAzfFdjMJAwTvJqZwyMIe65g2YCrEpxs4YSax6omhelsC2aJY30RS6szlhTKzRk63OTv1QhvJQH7BjxCpzI1QFsxqUiDLQr3se4Q1l6imPAFHMbZFAVZdNICBNhBxR3p22kYQ8IJTp3IPGBPqpPNz9pz/6w//up976uz7ypb91/+lLy9rmybSOp+MJqKY74+3JRX2xWUygvSTn+cPziZRp6E6Obkqv8HV38i6b4zqN3c0J0g1fqQN974Z5h2ZN8/irv/iLf+Mt3/nC5758fvhb5eGR7/uBv3H//dd3nvHIfJqvb26OxwYIo/HI2dmpe9Y2CNlNfzFiOowF8hzME+Co8rIfMfaeYIIralDx5CNNyxGMrQrtzfm6rhvu4lYLZINDtpU7mSEkUJ9wdx5ghHzBn3UOTQMxJYGVRhPbPOK0Hh0d7chMEeYA40QARApVnR8vLq5PNxM3WhH3OBc8HDMHizRmiws77JZPwYnFkWlDRdyvZCObClXz8DTCXSAheIFjHYBqDhdBv7fraEAYuPXM5eTRc7ZdVodHjlff8pf/0me87pMfe/HzCBA4D0x6z6c4jU+DDg36M4ECwOkVaSogNWu5vHYucswSTU3OKUC6zvYXB8xGP1ypV9a0HHMCWmKJNE4egpgitrJymMMEliiD7MloHZR2yiGAjBHo6ODvQLdcpe/UEokcvQEZNERQJW5JgziqEIZlimcoYFzQuYpklWCgr5mx4ARGOcOcsS2aZI4H76ShqIU7XAG/rUWSDmTEnqformE0qiLmARXoCsICgwWXjaJ0qvCYISwYB4+ownVWct3+Bs8yAIiB2KCrxbjZTazRLUIG1ojKYq6Tx0s3qi9kYsAA3SEMy41QJJHJYjfI7LlsvAjROiXeBnC9832gj9BBUXR39QQSJh9QWTybTka4xmb8hGucMRsnVzoY5b62PhxpTm46y9NcbIBoaWogdyJI8TtacIUjV9JxeTGMFtHHNBdXqIADV6tB663UoBaM1Nl1OF17QLRSCmtp3qYl5UVbQ4sjp8HLtt2Qb8vplnMe+cds09bgkMQ0oMxBMOwJNdIvbInQ7TTjOEcSfLbi4Tcqro7HNjlnhQ4jrCrmBg4qT/QtWgvRwZE+4gPt4TLEjii0b+Tl9JWULBnARPg8HwHQeuALaDTz0qp3vjUYkBLRQVMjAyFoDtvQzPiDxcAKkLV7aZawzmmaeDaJGLIjNEAjHE3iCXtCksa73eSFr7CFoCaxAREStmB0iUOXWC8Ot5D/z+CL9omJkFuBD9Id86eYqzpGAC4ACApRn4GHIWf6wVe2jquAHdTIxfRP5TrKs409ZlZjnLgzV3TW/pG2s+5x1VBegHPN5aN/9+9//398539+weOP0dsYn5c6NCiUiIHZjsMgX8NjkHe6w4yxJYSGMtoKdugwn4ZCEKU/JKJ1a0q6Lu3hAnpM1KZdbagIVvUhpHC7uG+foEDcAQ/3or48wA5GD9+RANB1+B8QfRrOI27ngS8VLceECf50TE9LsvPU1/CQbf/A0yD48PqvfP2+DNMwkwrkhXt7YyZVWa8DPAsMr6PB3RJc5+2CRU529NPoBfZAXz7UtUtktI1o9zFbjGBhPly6qDiDd9HZUJTj5tJaoge9h/RKawcnctcmmpie+50pLR+IXpzijiowBckWX+BB2eowD2YLEgrPwE5v4ZpIhv83xxGv8/itlnQLMIFf4Q1iblS2NxUeVojBIFZPi4fwlQ5XRtpggaaAPwEGkHiYHkljJGLOPImwadpr8Z0ghCxkMQgFQ8BdEX1B963hqn0AEKse3cuTkJVhpJAuc2BUy2NcDYcGEwOWPImkFnfwcJwxbgSL9HPY9rZjUcbuOPSCk2I/hAPggkbxNNnKLRqZKiNnEMLUnk7wmVK2+gV7pxeika0WpuIkbmRAUhP9IabTYCYRg3cjpJLbbAkWVTo0IvbnuD1NA7Hg+wapoqnANP6iSqmGouAP7QKVJUygBoCDh9K2skb5Ed6tbVmjsZbhljhGQUAJp+HlMbgZHolakaTh5yRus30FfKJtK+k1NVobDqw3cZFuBg0ElKJ8SSE0U7geaEZUsiphQYGGx48RlBPrIqbRdp2EZoIy+DXSRyoxcDvep6MBgqkLdREpLSKJxU20hi2Jp+MJjwRB5IwvO0+fKGhVIqtTJ4JhUQQW5Me3PB2e7NS20m2K0Ac8U2abZ8MQTxaDAdZqnE4Zp+SiziaEDItXvFM+oSbxDVdSOFxR2WxEYZEwr92znIZ6Dd2brMZtpuPGVR8hcGnGMc214uOVRlUnJUWUFEhWXB7R49ZxvmekMDQPZCMouKUAcqpmV1WTknjWOGSG2+gIHUQp0nIfj1XB2MkF5ALQfuzObsTgrgkiBWzWESA30OV2moMGjLebOxNh87pG3SAEeKu4HpXIv7BE4QhZmeBvASZvFNfCS1oLzpdSFKsyABvKgjjGceIqa7EfR2dpL5Yxr/uhglOGi2cV4e6Hfvs9X/Bln/UVX/lnf+c33veq3/NxL3n+S6pqPI/DzQ2J0gqCrUVx7/I4uakpz3fZF9QXsOjBb4mNS3IOly3CIvblaTifz00cCkB+bqtUFts0NM3hdD5hdmUtlrgWRHDYIMz4Uo3qxT7C1kwYSlY3IXYKU2R3caxXtkrW17ZuyoFzAbraLViR1l1/bmrPmoCNgwmHw4EUD7ZAVD/UR+IvukL8RQE0EnhGTQCGtBMD9qXJp5J0o3jfb3/w/sPzv/zn/3yZedIZgZIne9Q/vIfEO1ZT8VieiwOAA9pbXO6DO5DuycMcusPw97ouh27Ei400kh4rkXUTzNpoijuKGBKta4CH2CUvyT0ti+uM68QIno4DZGXvppmSKhti1NeWBudDVXHI1qkb6BoHyK3rgiTAr1BCQCFLdYJXEje7TfY4VBazUZwX9BBHbdqxbc5dx4NRjGm3pmzdBCeYSTlDBYCLM2TH8+rYHGiMjbqkyHYi5RAX3Ak3eYmzaHtCrYpGC4IGr4J7EyDAU8AdzC3LcRh5PQ3hO0tSyJaHONdPz+L//IucaTw9x3O4EDN3IrhToOJEJARsqMOnFiIjosOReSuCA5FEY7QlGhT0Qiw1BbHvfNVPI8wNLYLf6BZmS9CrApm7+QCJYhz/4JFlrGGD7cCUqTfAOAn7DhfxvckYryALg45iKAQy69+kZJiKy2ldHEMyS8P2dFxHZ57RHcFqFR3oFw/VRtCI41s8cp3XwnOzCAp8oojdlhfJoGo50CaYO0AOCYJthX6YDOIeMEIKTrMrB2AQH+Zuf6WwcS6QUCOpIVJAVpHw173h9VG4OcDH5eKaUEiqSUeyWNejdbbPYOCQ/mREtiEAI5/QaBIPHApwcfGrn5o+CwziJzDMCzUSuYUz5HdQz0n1ZotGQRtpCMYvPNxKa4bImO9CRNzdDeTE1PZ1cv4ywsUtYxVERkyTkJGrFcwN6GospkjeaC5vNnt3BizNkPkY7pFLqG6nmbmAn+e0oRbEAWIgSzXhFivkSksgfxE3nZij1TviF6KBlbAKsB0hxsqiswCJ82glOpI7ySEzvcCzcmI1R2OCElnIwmbdUMYzZXYLXJqDI2xECDwLsWHN/It5EB1HZ2M5xyFGCvQDOYsumtLrrQyoCfkA7LNy4GbLTEgpGcYBsg5q2qFbheV5DxF21ysEEwM1NMWFHqptskyKeZZk+0AnGtGsk7WCNJNjkJrWVRaav/ld3/Ubv/lbjzz6hOkSwESXI2OAA4uUNDLiI2aH/9PmaSTxXercRUDQ62mYCA4DjIEWoAvgbF4bwoKRMyvTyvOVubjcbz5wn9a+5S3fu6w3aX7ExL/lW/73NguP3rsY49lVvIJoEbLDlEyHFot1Ys5sOiYO7nFLYtyym64xYRz4eHBHT4IrFmdhGVntpBMVXCIWzUUjF4siBwDKAIDbO/i4AjjTVDUBT4YX8IcO42d86sB1kU/jRMxbSMYacoPVgdiiQR0gIzoEhdAAchqHjnfce+RqczsXz+TCaOA9aPB4vJxp/WKCzSddt908uMYhy0ouOS5uR+UUlXWsjy2K83iTZTcSuHWri1NwDb6FfR6PF/S6bKr9YX9epvpYV5ePftd3fvv/+N/+90889sJ+H7dxr9N8IrTiNomUwOwYWM20EfRu0ANpJIoCBs2TxxCrMmc8mfEmHjbnwZC5ruSuoi7GFK3KLD8PZxJFxenM8Uju4s1Oa4Y7Vm5eQ79ItFbzatgSCMPb8pqgZUKEpeAppM0ER+EEgwba8GjsnOtEKryvcK1lKJAxXMvpf1Z/MH8uJuyZsxGacVUjIWFBQFw3nMZ4awYtMzNB4To0WpQGYDqeLVM/N0RrQCdLzl1P1HA7YdxQfMSThGlcm9BO5o3QIEA8U7gjI6e7/APtVIyuQqW9JsxpChlSBHGXDWAH63W+oesSaKeBPFTBFqAH/gKKyJRnemhLtcvpZrI4a2++QR1gLUA3jYKbYPBgVT8MmIFtizX+zXfizWjZ/0YdZmQHNMl4izyWvUZovkgcBqrbtol0PgGtxD+4dbR39Oc8uxxOW8CAbEaWzz0YM+CYJCCO/tFrdCQ4m8IQ7xGG0IfkzXP0RzWCConyRU6TkBKwKpqXWT+AclntFrbOfUWX/J0dsHXcG8NGSgJKzKzMoSNNIRMbADQ3mUf2RMrakTixC/cEeqGYwY3XoS5msHyXxw31yV1ThIJsLdks1nfkNzwizsgSK5GtJQXbzRshnTQe4SPuklDhsF8BlmIb0Sisn7WlRXx6TTsRlzmTLuDDlnl0Uh9B3WqzJ8ssHkVE9AD6sUBjFkoc+j7GMf2Fd4iighU9ImmZaS35pSyAP670jQPvXkC4oPGEezSsbrA5JEzKBO/kV7hgTBN3Z9HDHqpyHt3hhShGl6AhoWqwKM+bqpqk75K0zo7Nt37rn5+n9d5zHtkxQv0HFrGMQw+4EsXAvXFdj+2BwI1O52lpD5fn/oRkz0NXESuKepzHKnriNPZ4dhxeS9dxgYuSR0XzEMTGc5c6bx5jX+V5bhbmSW031ze6fM6zMoytTIKiRbLTcLtyZp4GNIapDqNLKvCDzVnC+3Ke6ry9//T762T6k1/+1ePpfl038jwnmBAxncRGXEPo2D7WaSpX5PiiUJTkoayFHTeklOUi0t29Ib2MG3fCbqyB0tmLwwUibeum7wY4DwYCtEc4pSkFyrLOGkt4WVnTLr01psgJUIf/FgGSXhXEMqtIeDTBywniAoLZJC3C0kQrz/eF8MqkQHBkVjq5oZgQNRaoWLAS7t1Jc2iGO1IL5/RG5TglCQuDPMRJ32a5+BG2aAyE1cTiLD/TCBFXxsQfQIHPiYko20pxBlUA4DF3Sw80TLPKPUaIDiooEjleFTdVtCKm3/MFSbJDbr7NXZ9AD8DDvU6KQKPcjMDkCrZGrmhljdgsEcLA7NGaOGI/D7ZrdeMqGEtNl2WuztfGKtWgTmjSQDMiD42nNiJuixum4NgJWovIz38xyEEIJH9LNvccrQHCMgraOa5EH0ASc5xQBE4oTonYiF2SQJtjrZ++raYY0tIIDk55dt5fksKzJCQ6ZuI0GnjpugXSM4x0dm9UnBXX5w+JCzfDZOi2hk23sQYDxUySTwAAj9q0IMaA87A7GkQ7wUlJnukjgnXkHz3HGhzZV42eotnKEhGBrVcmcGOnokt1lFdUmURYMSEWbFr0cM8+TALChsFyG6oWbwAAYqtVSASlQ2yxyATkWu8AzJWx5c4swex9SVbVeOhWNzXPiVtAOkUZkMKWeLPaM0Brur4EmfITvKj0tBrebP0+z9z1xqDuunVDAsoznusIfBuZ1F7UDngAMgVmZ05Or9V7zM3AHJ634jxAMemjdUM+0WTUNPwdF+YyOa+JiAas3cWEBrgyaCBWR6+S2kV8E5qlfVyNOiy5gYRj50MJrlYszLFyN8RI1sm24HY8FjljX7qVc8/42Pdj1DSC6FHytB19IY98GEd0Qx44kUsLvLzD0hjdEBZkubf1Tlw9540oB/k6493C+oKdY0X0AWvE4LgNQ8DkgT2C7NaWd5onsvre0x/4z1/yhZ/3p974hg9dP/2al73meS99DlZvFQef32YyZrypdq5gcTMMy9TBuODQw+kGjlodjnXpgbBjTxRz2NUyZ1UOfQdAqFTsxelLFRFKTwej5xkumi4WcbkW5mwK4B6j+g/GDbSUZe5m8w5ZWYtEznAvnK493kE4aJzsEAecpxGWzrdYgiMWxKwkHYcl2z2vA1rj/sb4IYn3NPFYACC0FkC5F0Uh893Rpr1uqonQvXQkLm/9xbd/x19682te+wnrzQeTxMWbZR4mYzsANfH8NK2tTwG5tANLd5EGgMl/TLCJ3cjBtft6E1oyzdPl5PCBPGwZnW6DfeEnhbUYAYZrfRq2xPWx5CDiYRy01Hlm9rbUgZFnBRsB8Qh+hbOXERjouyhpMD+WPK2SEGdM7fTTIAlPqzpYdaKhPFmSsPfLZEwgllhSUW8AHTGPZht9SXbct9iMHzRd/ZmnetAVbAWEh/PUmFeFSiOzl7tgkBgzDiT34wIwBOuJFrshSqiLcGZ1WByhbzgaTeKNJVk9cuIv8UXMoP10Jj7O0QQkZDaHxLH3Hq0pOMiDs3Cj7xjU4Xg2psJsBTsSZuAA9yRr00v4aOLpuIq8kFaN/RDqEsqBIXSngUYb5nmYyBxDJkkKbZbnZwMdd9hCruRURMeViT2Oqei52JsAKWkRtIWpmlsba2Ao0JS87ybJE2oyJeZTQrBlMv0fvg/ei1RWD7FxTGnV3ugQgtIu+D+qNrQDGgQXBE7upxjkK0BUILjMoDmBxNBNh50Ugmu4V7eb2XMXZqI24ZOy6RyHJu4j1jXEScsaHHHUmgvUs+QTwxYiQWqIUsJpAMOjKk9swi55ja3TXrAbUFJuYGLDJ7ZeU4LAIriURB/+EWu99NNMrm5a7CBAYHm4wxG6EtLGgmDtc0/uZ3mPdIe34wnzAG/jmmjEOJBW5LxoIJXwoB2BvfMAh4IeoMccH4BXE1DXxYuIk6ssxswPfRUZkXKcJ+AF8xmnnm7GlQ/Llpo4wcwwr7ppaC5C567JNd28fR/6gZ8gh23VSBh0XYmW+4CpCyiIscedukwG6as5BPKbhsFjwjPti8/qogb1YMm0yKk1OI27VXhkEW6MnvA0HidjwyUIpNixlTarKiOeEYWM/0d3oF1pWYMzDUZHi9FHKMsWlkHT9RNJGCaLtbR5OB6PCBEItWGInidgOYivH7N9lJI7pODsBpDb+S8u0sG0xkAGsYb/+Mu/8fgT9+ZEtyFVI2ORreEunpc60S5sc5yWYRjiNCheDzDhHYTBBBAhcehdPGUNkwTtoZuiOX5F98wo5i6rmrScmurwy+/6lS/6nM+kzV33lFRwSx+899TcbbaB3sQxWMLdArTvl80lYePm4VPrMqxSNMy43Eg0xhkl3mkfwZy48uFNf+7O1w9PGCsKt2WkUcCyc7qICFMZBFqsaejOUGQiBC597jvLYpYhllPXY0WoxYqAsT+QiGPBNViQ5O2hpX9OzesxoiSZicyEVCTr3nVVU8ctEqqphy0SA5wZUecWGkDR0811d9MZtHh0Vl0dyrt3r45Xzk/Ba6Ed3Xk6Xh7cO8AKWtX3fXVsjD351jaHUz8UIXSTx/w7Q7bYT3T+qrxzr66T/VnPevyxx1/+6t/z8U+e3nv33hNFu20H/IkogmvO8FnMLE9nDTlSpchaYxHUCsaKJK2FJBuo4Xx+Y01yPvdVFSz7OK99RdHYHvAI0rtZLDe7zZsMhAAreE0LuMyTwWVsINZoSMEgUo4kOLKdJrfzLHVACDFgYiZEQ9xvNXIoZ3WiC3Mw5xQ5hrzsEzCDkRM8nfzLLaX8A2Ylc7E2JyykPtKKLFTL2CYHw8yFNxBYSo6iHG6EHKYeLYdD467zfOfiYIEHignK0gJCANjicWZuQTe7pZVpDH9u6WJMSfbakVITCe2Jd4Dp+D6SkwhapRK1Yl7hjCy76BQvRKZHSobN/fAjDym13DOlPCFmiNBSWkPuYFCOm1KRezj3BV47L5cXF2DFCDPX4QmlDbhhCbMs2kOTBikLkMvriswZAegUzLMdYIDPq4ZzT4QQUAk2GHVmX4AUZMDnNAOvw2iJWiQyFk7dssEDmpx9RFBDWA7BAgVgeczPTYxIuvGaeIdvJ9CliwsknZIDdYoRDXpByClc85/MpLCbCyQdz4y+BJWk9eD5SqbNYyxMmw8Q5ZK6LJECBLp2iqxD5rdwR/SoPP3Mqbk82Y5LHTJudG9iZHK8Y8KG5UTMvLWKOKqkQDwyyTiAKBxCdGSeh0txTFQI/P00OPtgc9EuykX/lpyGyQE88idnDke7cvDBWtXYOe0brXC7qiSyEXhRf05TAUoT60PbkqpbAYIeFqlWS7ssBoLe6EHQtmOkstxQ5O1FPB1D3eRFwNKwr2J1g1DjGlJEzhAvnK5KiiW3yIhHZ1NSNQ1O2Xg8HOAUd3bk23Qtpm7ZhnCoQef3v+cDj967SkapDwHKMeQsq9GTU1z5ux2PF/0wKBVQjM93z+Ei2/ew0tlQ7jC146JZ21wB2q5EGwdQJcjUoWco86yHJA6vTeNE9GoqcBK5E1msngjiU7f2TiNHGS61dDNBHHniq8op+BVRlWBH+AyYarliJZd3H9mL9Zd/+T991ud9FtYznG/WtUORtbkKOE/wrmIOTxtJk1C5NR3M1qAg3wG1nekmHMVhMIxGlHPmjuvfxahkb+vD/ZtrzGmYJmwr9tcidlGEpmrgPsZx93DFvTP4NZZGTNassZRhq7JqW0ZENMF45ACyOmIKjdJswCBslqCYVf15gF4ZPjKpwMFNPbVWoh6gMpH5AGWgkqtLZMZxyM2gauY8kbQ0bdmgZf3aL7cAAQPVUQlNE3OsfYnDfMTtWKLFE7hGWnlMJLTnLKFOapgoeF/lAZykjVon8rV05mAMAK25gmpu2IlU+XYlB4urJkVkXNixBQ3K+yRFwyA8YdExpmP1NISEHFIEIUHSROEQqovqgNBGUsH2WDtVWU6FQzd1RTqJJEFE+sEf2Z/u5DEu8lbjrHSbN8QBPwKRy8/yoqHDuHF/c8Kwp27C86GexBoZGlLQj9wT4HbjIYSm7DAP2g36Ok3J3iFtQI8MD5sEZsgKUBkXIDdl47C5S/W5UK4hoRYq8NeYQBJE8jg9WYoNIzqEQ+aKNmSHHDIpI6E18XASZe2bLRyArgsEhriTGgpIxsoAO4O23Y5buB0zzugaCBiM5SQe5kwWzEDHdVcOmudA+iT1RWxoaSQYxdswW4R/wkh1bfocj3RAU5HLVbemynMBZ0IvdCPGGnNpgMiekqR4UzKfQXWXPdJkJzU7lc9kAbe2xoZBoxrezPudoUP8TUif9EAjoPkUsOM26ni4O0usDsFhlNaFSMqcfeNhHvjTDAq6vs8xSzNJW67e0gzURm7chznyRMI6VIPEBH3G9GmdNmCkMmWXv5gowRu4k+hPO+CGocV+8QX0k80uhDMdpQP6DRYOuK8E9IO3uaLtgAKgATAQemh1kiu3sRsGgsgibTDlRimQHtzEL9VRbq7sv6oJJoJLFHnetjUwBbUepjO6sWuWTzxgDL9V+5oVqnWtkwWGGcsvzSbQ/Z5J8q3akoxiN+Wa1488/pw7V8997+nh53/25z7+8o/6Z//ubb/v4/+LV7/y1XuTIBqgcDOEbgGYrw84iClYMqXrlJG+zcPpqYcQKFDNBU572jZNtFRixQYF3af12LRQWwybXoH2XEQGocfWTYbtWR7jO/STkYYANuP5TP5b1qShTXfqoZOhRcnZNHRAscRs7N1UZTrDVZdtquLeKE19BHtTpKGr5mgf8K3hvtCugpRM1gXODdMJdWkzgGdnsKlVovwJfwG0IZwDyWZz8WvveMdHv/i5f+KL//Q8djjfmvRE0GGcXcsEZAkocJ046ga747e0jCtwUFNJC4hckp5ZTWC8FgXc/9sxZOtY2wJdz2OxqXNHjltKDJpAcyQUZHZ0KrIwwlS/QaIhcJBk3E1vEdv6qUcgdBlrn4F9izUylXVagU5gEhiIni2JxTjgDHxvas7jgTYrC7yn4BKCVEk6j0tC6NJ8jAtHQCqgSSfZSywcb8DQ8QuuBdQw2rqBXvAcjEJLp+H47Dy6TBF5o7RA+mnpISfY8Fn0JXkYhLCEg+bl4eLAYwlKrn0Y4uGbzjocpLypgRKe7FThOFs2UjXXaolGSTGhjGmxIXQ5ght9E9QsIcF9POMP8DZ9I0fW6eBCFk9wErSzexAwoZVoCqdIm+PRKo/pBh2DH8dVw+QqtSUIMhUen4Hva0b/6BFK4mmhCaU7bjqCC+gQpOgiP0e+QHvxMEQI2i4WaReelMUdFdwsid+cyUR+5HgsvxW1xwERJqxcwLjpgwhfODHK6QeQRoyEJ1s4RVOE9RR+DFZYVqPnJKFNE0gFg3vLbOmcEZqqxIiRrN1Mim0ehHuWoQEwrA3zgtU1PeToTQMTKfKv/eo/sxFPrJlIgmLwFxN9n2UQyTHhDT3iaTHxI+ibQviJtHyvwAf+5Z1wVtky6GB6QYCCCPKwyh0xrfcjpH12bgh3LrJG/qbEVydLo7R1g3SaAuVZUwbyQQOJgyyo3Nmh4BpPcHAFTKZpMDOAyrTEshbmWuQNwMM/CAKiwA1gPXAY624EHKzXgoVmDkoEGEMBxIcaxuaG3jSHzAqWLP9DEyAr70eXoSZC0QowJXoQtpS4anqeTXi1PaKCbMt5EMa9aODzROKE+oZhcFMkz9gOknwcVMinEWRKUA05gqUd5GMlrwbCkQscbdlmn545jnruz6YItgjhyf+j9G8LlLeFOPNhB/52uD98q4lUCDdQbUQDnkO4yjdzA1zG1Zs+TIYHo9MR3acAu3aZPcQJ+ksEBTmhC3IFgtDDvnzimUPX/29/8Zue88wXtwEdtXE2VOnWfXlRXdZzT8j0qTJ1D+ea4/AvrzvRXq6BKzmdAe2tngYCTXFXcrDTUVVoEK8q2rTwhPBk/eVfe9c//MF/0F7dfXj9wePxDvd+01968xPPef7x6i5qgHMQF2na6TStS2fgzrKL9hKR4Glj12NpZFPD1IHil8crsrW2qMrDgXRBNABphO9iwUE1TXAhMffItv56qJvaXDZaD/h3urkhr8prUUCSKuFxo1McWzWIpBXt55ux60rAFchdem4BPnGBoiIL2iDgm1P/cEm4JbRpbpqDQ5vTQjvPp64oi9rGQ/Xy06lr6wprnUZQYJZTOvV0c5KXsE7+dgCASMXRG0EA9G5BcYBj2fp1OCR1FQ77dJ2bmKxZCI8+evng/umv/tW/8qWf/8cv7tw9v+/p8u5xcU41nTlmO30puA60RkHdeMbGyAbQDzhfZiRLgAkggDuazRJxwR1ICKgF+EBELJdsm6cmk0K74ZxLDGg2OAjQIyJajfTki3ouOS1Mx51NcRUutKCJsToGqJ/qXM4Mksi40508KYMw4YM4HYAIsKM/VIQsQDXLqAQ9NIZPiGG7qSZInRe9k2DxHGuhXIx9Yg+e5B1n85nLu/dNoMFlLb0jGsAFsQ5nH3Hx7ZI3yxawzC2vaRwBi+aa8NAVwK9xGrwFFF5tud5a522DklhVJGbwYvFX8saTpP7wPTMWeBbklzfQRNoOuOEdkGZZIa+BttEHmpFYg+PKwtSLAG8e40twUjjuvDgxrcAmx0PNI83ikVR/c9O0Dfye67hGWbncAGwHdei+O7UjB1KsCiddnagIuGBdqICGArWEy2Hs4XDnflDeMZmXZVjILUjf0GB0eI+j5x4xEExA4Jtbw9R1gHDYC17tSCqah0I4BQDyjV4tj9O4mElWNeklYdzNZTEPFGzg9QjZ5DScnUFNF7mTHLgSteg76DjPAx/FxqveOLeUnGoy2/RUENMXWZsdAigd/SfSObdWV8S2Ld4BQGXpgko0QK8dOrZ4Te9pr0aG3DAsCLuzpuJYjXQKCaJKdE82SBLpSL61CbCM9mPgXNl6AIoVOSTChxYFeQv3SRQdPjGQB1gAeTou41Ql/FwZwt1kTnCgOG0EByygQRNRku5YzxTtcZaqbTyUjdSbplapU+tJRAhtCI9+C7z8Hqcv4RO2ARZrMirtQiB8gg6qIvTjgCW6wG1LD488Y3ry6W/6lr/04hc8z+DqWSGlb1QiSEjZ01+YqFCax13e8Q+EX2aAp1uugx6357P0Xess5R7fg+MAhhgJto1KoP07pDjZm4bwWOG/6zCTmrlJ0uTOgEiPwCkbK/O6NqC0x7YbRrqFERRVGAY3HiLKRXJB1nre5mZP6/e9510/+3O/8I1f+1Xf+KY33Tx9ny56UAE6oSd7SQZL1zFmnmMSC18lb5gHIA/bJzBuRAjMLwKXw9G0No7BoXziMuJCiJg00iBkYKbcIzxlCWi2LTM/Ofrl0FW6OLEwhWT2OIt2nw7z3FQBb+Q2XNgYA6wa3TNTHfoOD8ndCXuFwOSeCeDqGDnPbXJhQZlnglToQVKLWXpqhNPUnWQWa92gtIxW7IpQGW0Ifcs+jbYgAIqrsBzQjhbIFqBEeAAezR3WnRd+IIMQLoiXRK8qB3Wg8tAzq1R8BIbH9ENv8siOiHIoA8nuWKAIGfeQmto26IZQQWIZfwwB3CXgYEG4Ng/kT1u32r6MDrPUifAzcQY9pTkMHHezMICbSBuQ0BqCIQksqEMNa+9HIm888bNy2h1eg13dRgUcC/XzUCyHT2iJ20AumzvRIn5jFGrHmCSJqirOItRsoiqRmplrUgzLiEL5jatpBsInMcAmIIoObNFkt+6FOuHICTZMKBKRoIoEd7In1x0jPGAEPWJWqNbEwPRAcEccor6bIgFwyHx3dw8308Km0JazCWazMtkwWvUBKGlxlMTkGmXjY2rWYbwVpYLRwk2edtPYhIYfAGU6zBOwcQzFcF/gR3ms30+4LeBgI+J6EygB2A8QVcbgyEPRjWNnaFocwGqwe96CmWmofMtDUapCh9ZqopDizHQHxi5rIgrQEXwYLdB+RMF9mLQZVJzZLRbDAietghxmGcesdIFJxGPtJRKuNYVhOnGmIsa4rx7qceqF+nOxnbN+LW4iNsxA28S6Ua8xyjli6CJzsp2lUgxOt3aZDj7jok7jHQmaFUv+zBYP0AXpd5yxBVshKJuoW9Fdjad1DUQbCrEdkLQgJ7dqIFRBBTVbt63gGkwcyMD6bIZWjXPoHhF89roMyDP64BqKhvbi2ig3xAVDCkBrD+bG61w0pUmfW8vg0JXTwJe9PR4Rhq5c0FfgdCwvqsPFE+e5+/Pf/Oe+8LP/xK/95ns+7rWvec3LX3A9JKexOx6cW8rVieefgMtx0G9MyiYM000ein3CqyBl1gSgijGNI9dYDk0LWmzJwhfozNNCxsmh0MGNX6Gh9ApzwoWkKPIEfRDfCCUs92wGSGzCr+ZBIEpuB4p4GuIPRH/eaZZQVefra7gNVtx7IFpKw6bRMwUImmijOVTX3XVVNgRbrbQoz9117cwgj7JZxoGwFOsx3JDMgA8JpmuJNNm17379ne/6tz/908f2aj291wWqo3MzMeOWdpur4a1Wz9GIiBU35QAtMK9+HOkd3RNkJCygFGFOrrCtkmqg0JDLp6qD0KP9y5LibEcsH5kgPuORgODyKHxGudFIbbrQ3xdsckf68JBYgnFkaOzPwppBwMmeYIz4ToTwRK18mOR7LoOiYbhClln4dlEtQEJrNUaQjSiBqKcBU5Il2haHuyTvUcPOlZWJ0uG4yzfdURYKRS4ASpho8l56yiXx//iYy9WtRVimRBcmDdAPt3zBs6B9iTUMLgQJeCmG4lRK/uDOZtBCqAeqKFtagQvW7UEUIzvAlUsZfYRQYzLkQFllcTByXXqYIe8CmDYAw63KCQHWMdYVg6FLaW0dFudFPtgAOnLuFmTePVUhvrfVD93R4c7MApksLXXqH+ZHY91yziE95ApK2n5nxES7VWWkf1yML1sNKGU68hcnH/EYwT2WvjAlMMW0vUjH3oNuhUwfZrxeh4FoZ9x23wgZs8F2klpgDwjNsphpuXt6knbluyvAbjGH5yDBidxjciQVGToCEje3iZaoA0pa+fEbv/5rcB9kor0iOBRpjSybHGnUGKMFlqoYgWI4zmu0R/gO2sKNsTBeRGAiMoBcFh+NcLBgO0jMoongAiJzPAL90ZOERMWxQQHcyoWF9oCXTtBTB5YRNz2hMYiHVBPQkbMgGgRhipfURQXkAd2Re0NBMQy+xahBlhk04f3gqsMBGEosLhLY4Ao0HP8VgIB7X6LaHKLkHhejOAvXZ9ku0z/+mIsSCOMcaYuiBvC04lo3d/R2ruFG7B9NOCeCbJybiZIGGeiOB5q6L2BuqjZEIZCJIKtSO7Hsp+EQ5NxaeAY6aLMWaUKrP8yjs4KxF1So25hXgu2w/AC5NDdWCsjYJLUbhzY0MEhyeLJcTJ8rga3gDxgNgZYXGM8gPbyJcB/BSpPCENAtwsMKq7rsBt6L/ZBeesQDsHpoH3n/7/zaX/6273zFKz/66fNDbNHB3lCjU8hgDvsnwJu9mIq3ZUVnxSayLB7Ea4q0H4aAG5Q4Vj53AwT/WLZzMpWYzCVXKqi5cM7Lu37nPc9/1iN/5ivemPYP+/5+e/Wc+6cP/sVv/rZXvvKlmAF2zkuQB6HfU6zQKXlUGeg+BPmyPdBXmBR9D87Hm+mZpQdnkMRTnHhjVU3nHkfA7A/HI5yjDtnZhXvpgawjZgbc60nJCQQxiMu40YxHGeScql21YzcIeei2LB2+Loraw8iha31zuDI/AX00spRP+O8WZw2QBJZoqy6GftCZER9KNSUWXPFKM8zKiaaweZDJ4ZZ1C00z9OTbKBAUhkkC08Wh3rtlgNLStOGmc+5DmrkeYR2I+niwNay6mU5dEZJ7jz128+T4HX/z//jTX/6l5SPPKPqnJmLSHNIwpkMOYuJuZNeu1CXDKEjgyYKX9njQzk1R0vNNZ+glJINCZHG0O6brxAfTqAhtwCg0G1uUnVnkcpHWNMls6Bq+g2JMa0eniYKMeJY+7IAVgEvuLW7e7guAPxMyR8yPZhWu/gU3I9VHaViQMMTnTlKNk8bhxCgDoDd4JWkVyL6cQMvncjUr/h6hgikKtRFDeS8t4HkInPfTtThb1UoFSOiMTx4kxwVSi8npTfy6l7VDHN25aw6twilTJ8DjTgRmOkAodo9PGi0EEfqELv4hZpm8kWRaPgGP6gaeNOB95llOfQccjQpCp5FAyzHRgc9iGI6EN/JKGU8kMhBTxJViug5D8YNTeFAfHSE/WUc4FOCAhQJgfk33Y+6F4EhOvAYPIUvRNaDp5Aw0Ju/Po2kMMIVfIUi044oSh2cgppNE2bE44h+GC9VaiVyx6EAOaRCn+Woy0j6JghvYw3/4jpYYoojp1rwd4MIq8EHRU1BDBtb6+UclxrkkuAUpAOLgbbQEHzGsJA45IiH5JCaHd2N6zs0G36zZxWjilHJXQgB8WYpVI091EdGXxxrDgGkUtgMkGPs+S3Jvs1Onw4DO3Eh3HB+2aXy+DZOjc/ydSYWJRkbO1P0soV0oxOnziEeij8zhBgZ4EV1mhCm5h52r9IERkAMgk9WFqgG2EB5WTq419GdtIHGFoI6HLJEXdrcC2k79cOgJJwMWcAHazqtpiXwtmQ3C3HpbfjDa2htalJM0TlVdW/MlO+M2Qh6pJt6HhkkZ4smA7qmdjaepO1w88u//31/4mz/wf73o+c+p2tatZAjseXE6nQglRFLeUnM9zfWQDukdj+q6U9scEGacPCXfpdWQAU0Y4keMNdH1eKABN8M0aQWttvHlPk62NOCHrgKo0uJ4edlNQwjtNJ5DHeZpbOuL8/mGZ6IRWk2m4zbpxHqcfl6aCn7SNBf1Bz7wruc+8cjb//1/eN1//bqxOy/D/bI9hGzvejMH/AizI7EQj/a19/jgpXALBcdbXHVBUJHGYWjOL8N+iEpydgBEz5MYwP4dT7LIQmbaO8WDy2V3cV6NI2+glpQxNAHH67q+rQmUiG5o6oO7L2OpJGYya0suMDRtpkT+OcFLd0f7zvCHqBrZ4wQrj0bFnMZxcK5N9CnHorcJa8ST6Bma4NWCb6xMBstqxkIuxZuQupAEgsKaFIXTPywQOMZj6qn1YJYkuotzZDA2ExX8MVvR9QAr1TQjf0SzGni0Yv6gBMTiKkUkUZGvYu1gCL1AwagYXKD5GoHuo/uJPLoBZhunuINaNR6K70vKpaBOt8z7gTTAtm4ufMkRIDgpI8Jx4F1QVt5PhkFosDiFm+ipiMx1Fy4SRCGGxdthvAilwqeVm0ibAMNYk7IoLB/XKYWwyHN5bVa5tY2ZAP0pnAtC871bpWD+yMx6rPkMn9BlsVVMA30UagQucyThTTmRc4JRkt9+6HVNENHqjmOpmqQbI2I5M7E+psQgQGJ5Guyis7QXbAQkIT+OAVhWRryhbOAAtJb4jCJpTYSnCAM0ni6bBCKzyipVvA4rw30VslPZeUnEKQ3DwRIuoSsmkyUp/ZCTFG1xTYcbb/EK84a6rkkz+qFr2iZ1dz0sVKCm0TiOmwfte9MeaOe0e7xXvsUUC1N1GH+xbLntwzxbpHQHEKAV6cUEQA3aDGgPCerY90RMVCctcYzEEgh2aBQE+A1/9JVPLAWTX9M71LdunuSowSl8Qz7ZLw9GvXSZt0uPUTqpYxHwlmFdNCc/dxyugAPyOrqFaxsYLPTi6KqBAMf/48GdRhPXiQwwOVwY/wH3zmes1BdzL7K2qgYx4t0O4NFSMAxCzwt4RoG2Qu1iYEyCDwOxFh4iICx5wHj2cXF9QagbTRYnjXV8HArP0rzo9up8hQL2DQpsa9Nm2/X1hCeRUmVlQGSPP68smx/+0X/0qZ/+urf+3K9+xMte9PJXvBQjPncgm1O9T12X10f7muDvjiQRiAHqc3du6iM4CL+BVo3zgKvYE6Jr41zF2smY5od0FhYDw66JcSlZoYPrWOs0jNC48+lsklRABZ3Wxx/gCBuIdiiSEAxwrs2pr/kiCBNPKifVoOVtvzmfAEAIsLwM8rUmw9DhqxdNM05EbSgwlIDuzqQgbXtwERWcuS7Pfe+4XWKZuOt7CAxdpFUuZcc/krk4Hn/+bW9705u+6g++7n+YH7zXTbrSCrYa4MXu04Qe3VG0auSUtyCKJNEyxu6ltBnQBHZQpt5uDXSeRz7U8R3m52FxA1zsx3IDXH0d5glw99eqAkwNfGmKfvEUHgZwgUVYu/RJ1hax2hvj+A2YZWjayC/oIMY0jx2Zl6iFU1gWRz+ED8CZRkLIebXzaJu6hapY3XS+jMaDq8HPgB5eB6TOw4JwCeUCgZGEhrsqAJcGY/j/DLzHnBp7BvAEblzBqoL7P+FliAREyiO54a92bk0rPTvN0zFyWlhwNZ7ht/yDtxk+DD6SSUeCdU8YO73Oy3Ucyoo0Np5+iDclGQkisA/E4t62yk0tYUET0YCHjx5yjUxAFERVECh5uOXduP5XOkSktdAcHNiI0QefnucBqhoHAwgXkcjNHhdDX4Bxel1VNRgmNXecw4Vs4CE4j5gw08VBYjtFxiOVRWnxxDo8pgRJkC39xDBAmHkAPKAZ4AE45MJMCSZoYnCn4bJb+hVbjwq4hOylg3NafHeGKd2hVebyRsxbKOFfUAg9OjzgzGEHIcSuY1uvTpW2MmhJLhIO1OcdccAm/7qv+SpwBtDxSXQrgiUswSEehG6Y8sBICYDpE7+7AAGzsJZlmgcMRv3LOWmC4GjcIaOYB96TWhci8PnMqmrAgiKvQEkszFjJSzECB5nwJfJeOgRRQDOERbJoa84mRbYs1vQcD3BxgYaL3kczM3EUhDCN5D0IklaYvtNyRwtog16IuEFvAqXZGK0mEtB+rou+Z9pJpOCNvMmhD0kVjEKuUB+bvh/QKUwbZAdPMVBwUJFhekrMYEYsAlNAUlpMW+PgjUuyC8BiJ0mueK+psXFL5Tm4Qou5Cw2iRfsYs3reYbWSvwQSTAWnMuxPs8cVEQujtTsqJTONB+uiGvOaWACOPoUsMSPLn2ZrICPXO6qHsWIkAhZQhR6hKfxfDicgaxfcjW4gFMT1SHUc1yJ/W1IP0Ggv7vzET/z4j/7ov3rBs5+1nte6XnvM/Ix9zu3xQBNA2FtQG007rcERZjVPOE1Wnobpzt0LAgPoeagCqoF5ksLZ2WTcpwrc6pLrq/Sivjy87ad+8Ru/6X/9mN/92ocPP1CnF9Wh/dB7/9N3fM/3P+9Fzx1vPGhgIguJpUhC9QFos8SUeFqUuQ0dErLTvbw+e8Q7+kVc51N/55HHu/5MEDD2Fty7wh5cUSxZgiPOIPxG5o4qh3WcOtqeJ2WsUdLOom3qYXEracAFU2iuDtkmb+udfqzVnt0gAzrXdmM3u7Q42vlOli4dxFyBU35aTFy1WLdQgQHANooCJRJObs43BzcgN0QeyoAUwRcct60r6N7YeVKmKwXxogSSgO25LVmIyyfpwjLOK863wk1LKDShNI5LhZtzh8Aff+7j959+6q98y7d+5Zd/ZXnx6Ni9f7+8mK+X9CKHPIBM44RrbGgcs6CLWAa+M0VzXecJO7Rek26uQZvxWnyLy+ppoteOQ/sJor8lPo7FWVknrpSmsnyBtSMk/pWRms3rkGKGGa6Hkc1N0SzkTkAKHUP661I7xr5BDvGGeXHitNkEXmyUq2bQrXQ9uTpX7b4ZhCJ+mfzTEl7HhyAmbzFeCTr4HE1EvzJgZ+MQrh3BwHfQFU8h2sXZSI6igJA8FJdGzuolkeGj9ax2LzNi1zxtlXvZ6k+8CmpB/sONSB+hwm/INkxxUdoyogwLGDYTBwE0CTsIgt6V6BQcgbIjFxBRW5wXnkx3AQU6RQgRBGPUysAS2b2xRzpcIBYBIWJM0p27YAIBzeAmsQAjRB0xsC9Q/tpBXaQFNxOakOoyTBYM1E5CH/QvBMJ7REKs388Hz7aXtdIGQ0AkAHSrKstYfFGuODNfgRoIx7CtrkEgLo485sM018kyrvtCXta80EqO3nEXAJ+XkVkBkoTjMgswPxkJGnHDf6Kvh44XNdLQ/PzIrWtcBWa+xGd0BlmZpmKOGANMggBECCO7ot1yKuK3G0zy9sJ8QG6KtCzM0l+jOL+NNB9poi3TxjhXERGoKdtjtqd6QQssfEIKPBv/BSvwOwwfz4+joI7hDS5WcrUjN9BCLA2QxAwNK66+GGK9GotF9+YPECBux5wc+CUAABCrVa3VDWY2jz13tpEbCigX6Qi+R1YT01nvRLT21vSIX1Ytze2NId8YB0hFGDMHswwKycZ44NWEkXXrltXtjZJw73v/9nf+h1/+jRe+6NlAfdnGyc3rcry6IEoe6kAyTYI0EKNzN1516iKJR9EOwxiKUFrzRcqwEZfWgh5lnZUiH1bsrFjUQQhAEDUctgpEETdQIMajtHVuD9Dt4jTcwJBcoRUPz4QOrfuAehEFhFpb2Ob66gIIdUKuNehsgsmF/R2/+hvf9e1/+cW/62NPT73brHELuK+8FLUBm6aNhODbco+DE84AJ//U3glbUUOgc+ZC7DqvaRWOE0s9wJSQZ7Vaj5DnSMZxWStD7qznKpjUiYe8a56Baa6BglnRTp1dAQqhG89tQCMwfwcb8Tg+z9z+09Bl7djYSO8cT0KfedKE2qMbRC0LBESTgDnhd66e3uG+0GI92nKzkEpc5Up8jYhGgMNCsBaaV2jeqBGa4dae4iWGE+3OUoLzW5GOgFWkgL91PvyHaMiX1kasgODkIhQy5DI+tKB7e+86WYsBc5AuyMZDI+HkB37namRKngwj1GjBPXxHgyWCpPPk2l4eaKECdofxOvxKQilpwaL5lYQYmbu2zhDN6/FsHxLzCritOonT6LyazmMnPFp4pDVe7piZOQB9ceeaCgKB24kA9hl8kBbjBrSE/0T4cixhcS0zetmwavIo2sbbaSfZRVk6WiOq4YBIDqMqS5y9LhswChu2My78AolJ8K2Joz4oLCYHBY1tWKALqExaLxECvmgwdsUrCUzOFAEiMNKVJGDoxWydHfCIlR2uS9ztEdsoK8z4diKhxDZOq3AUApNxpEVsSfqut86uFdNW9OJ5AEmcpkfGRrRFfwZLAgMUErii1VIf0kQawiWEkoIk03CfunsXj408AYK9ZYSS1W0IhZc4zkdXY2lRdxPOULaprabvTHdcCeeBs/M67YDOqnguE1xFbINVlMMSRzgxRlMEy2LA10KqTGuTqR8hFkYRnLyonEullxk0UoxIfuVvFZbpZXAtO047DVf45+5exSacgCPpBg5h3gAx/XBRKTIIJACv2hKIvds5Yc0RXBeLcVgDPR7GHqe+HezUJrGz3cEMmxKzIABKOcRFkWXZYPt0FTFUptZGdW7EHngsmOkvIjmf0iJgWlwnu3GxJdTLUXCXREShInln8QutuMIOTtZo7VCDonVz2WQXjz988rc+5dM+5Xv/+lue/8SLXvCKV9y90/bXJ7EpBIAZhnBxeemG8244mNw8fFC3xyrU89D3IAtKN9EyyZSSTG5Qwo+5R7mVH3rwVCgbIsIAIo+jPCfZ67ychjONn2DOaGrsJJAZPGACeXDCOabKZQv6N9M8OiWKrBnMlW5hHLh5ee5OF1d3h8G9jVAD8j8eD0YUgAgXFc31W8dUUjjY2h7aJkC8x3PXY1JmVBn8cDkGRBWKtV4yPC+6s2rAugIx41ff/s7Hn7j6v/7OD7tvxf5gxnLkqmnfE3VMz24nswMptNMpArRlcW6jgIxeM8siq9NCtyK4ngB+5KQ/6326SbyFezLNkjzOmWK5p28T2pzwhftg/ChtH+NCCthVJNUQqoGf/E4jxL9yYVW/AIIKbADG4biFvmn9FNWQrulBQeQnLdJnLftGX6Cl7ojiFhllHvgIo6JtAKQ3Wm4QM4F2yAeehJ+pt8GKDxdMcaoHgYwHGjW42cZDqXEro0ZRONM5wr8zf+Mf30nrAR5ehIJAS5qNi9FTjZ++LK4ZJ7/gymIj0otT3n67X5s5P5KPOEhQoz//P0t/Am7dltb1obPv1lp7f985pzqqbyl6SlpFqCDySKSNkDyVa6LeiFfNJYkRpGjqoiCFEQSkMRCEKEmu0cf75Lk35sYY9foACRolSlP0VWVRVgdVdb5v77XWnHPM9v5+Y9d3zvnObuaac4y3+b//9x3vGNN9JAlT05sYstGUW0bhmGb6BkDGblOsL50cmBcpM9IAf+GizBG8hIdgYHg1/xWuK0je5HoMyFOrbInU55EqD0Vsor0xJH7cE7XqWqCbZeJxxYhIY7XRjXXiOYALi4MMhBHSFVMKrIP5MpyC8ByRGOQS8Xjk7vPFNBeeUDAPQWae15OiH6KekAQcIHsQPcxEDuTP9UKX74zisdnYj8YvIXA3wkY4RFVEpod2o7gTFrxgIsk8e5SSpRXAiZ9GMFcfqjU27GkQjEToiVGRXxC0dyMWf3g4hsPN42r3CkBISpAWvIHLYFcmatBR6xdxmSetygY2n9ssQFyxV8LVSz4SH8o3V2IY38aVFkM+QkPhTcHTSQRk2vaCFXXV1rVNbMQPx/mwfIE7YgSuwTNeV6fVZLq3HbHVAgOqYxI8qW7bGIi9n3mA4Iw1m0KnS0Kqifu4H0ECsTJT7jONoa1qYN3EYd2nZVitODQ2PxAyjWb8WBPfiQ2lZqelWdV4YFQTsd6iUsQrRAos1m08M38NiDvqQp7Ab7Etu+XcFegOKXQzDgECgcMwrqaADtprY7Ufs1JZcE+5gLgj8vJDDNRKIyhrIdgkaS8aIYHsluB77a/g7DCOkl0PIWrkWJk96uZG3hBbjTsvUuMQThfWKfO4Aya4/dI7/tXtbZNWefe4GpasrrvbxyeIJRkeMQzHQKPzsnqSK6DvJkcZSYtv1Omx6+4+cskLEpnqHAbc/O7+yRhzpyY9TsOFsNrMNzDBy4efls92//6/95Y8uQB7qWcEJe/98PNgZpXU477dnfsRc6przPv22Ud1W9/dXTGZGsLedKA/lJ2nhDk8Opx4NrQitzunGS5P26paPGRkWcf98c1NXJvxnYL6Ulmcbh4R1PvrkLekRMi5zGz3aonZsWK+md7X5YyCs2S+hMQvjYQCFxmgxd1lWnoS1/gyoBLQ1l7hh8tKfGpyz+Ag2fDwTlP0UjPE27N9ug6XPhxubpFIg0WSyuDJeLFwtX3k+efxtbLF5+EhA3kxAQ83vb059gOeBVDJV6quqoqG4UCYjsdjlTX9cLmG6wY6j/NwDW960+eennvRiz7uVdN4vnn2jcnTc3NYSZzOKf6DGKa5SCAYSbKMVyMcIaypOxwoLiZnsUK+9+OgA+F9tnNOnUd6aduIUsucJiMWXGRb4/v7gVcQQdfH5XPfK0IOkJLyYR8gpPUrOzDN2cM2ak6uREfuAzvBwyA89rHL3jEbEN/qZOk61cNyEGGWe9pPx8BxWtGtXrDsxRWwKQRzNcDcO8RshAuz3dICXhMXmyw1gYyo3nVIEAJniL6G4fjiHbwSamLXDCzYdysDUcHNsAZwKYHr3/K8PS5sze6NIpPDZUSlzJ29DdGgboOv7DH1ZYo2rLl5ltBouSHLatd1Tdu2sICHqUn7jOFBD3KsmFFhY1gq6oAIk4K7rgIx42fciMQLWzTIcsPKrChJ3VMb2xjBOXxzktuCFxjrFjbXCLd0MfOCwhB/AFqcqK3IFxEkxicii6lEGxC9TGubFhG7YEbGBYOVyzMZq9WYADckMqBbZIz0mIhQT+hAiaQNpo8EJ9JOAiepfZoQ/OOwZ3ASl+FOXFY318GjiMqi4RITEVM6nbhsyOhdC/IoR/yc9DMrmqbZCcPyhBVAEHzdDkEcX1EIUI6IGJ5lFxkPyCY9ijvhrcuu1tbTfhyxVTTHpBSD6WUsLsXkTO6xMHALJ9gXP5tJrT0NysVn62au4TB2bmUXC8SCiESK58/X/HQ4LuNiaRCDEZLBe9COLMHVHjJw+KOrXlZk8rjeTkwms8jRji8jXDA332/ifnXzIA2VLBVoxDcYTAgBtwCAttTfS0wLO6dkH75E3MeF6wWLQgvoYrQKj7tj/NPBNjHPxJ7CUuzdtg+H6tBmyf/+j3/+0aGeRka0zT2sxSwS6626Zk09IoTUDiWGefVAHQDXEEpmmwCZWVIcTx0J4rTp7QTU+F7yBc9lZsDF8dDOayC7QFPXyz1zQVwQ066p2uZmGUd7z7KyaRuMhViG/pc9VB4SVd/ePG5umjJPD8cbC/Q6Rno63WIee5F1+UuTdRyvmOjYXydP0m5wzPQ694x2IyCBOfbw2bwQCzeicT/2hmKSKYs/rmlfhitCOg8XPMsfY0hYDlADsrinBcCBfsc+S/zEzAjDnDAILpWvmqmDbzlsBIYCI8I2lyWI64lLxGgTgxWrMDSYTdwiCnPlY+RIcA1YJ3/0r2HyFBX8AdpjMsaYxZh1Qa3o05NxEJYMB7tiLFpIAVJVFYJuwDVbwQXThEhgZLCt1LII3lrsxXXofaGYGAAEcXs+DvzygQi6GJJ4gh5A4dw1kghx08wPrUP5+rYkt7IDC7PxhF+bquBWmI6ysznXiLTN4EcVPPLF1LICYnckCqD6cjRX4qx+kH5HQAO+Hk7JAca4xeqrLhHRlHpQEwY/XMKSETbhxMIdV5iVuv0mxb7h2wRcdMvjUChSIe3iUVaQCzIE4NHjC5gjEIjXkeYBQ1iHHFbI8czIeBIBl+QAh869JjBgr4fubsRowZkQTjB4SBpATCLd4XTkwbBzUJfPiqD8BSnF9b3vXvoSkoxpAvaNrW34MqLacfhoC7C8KGR0zTXxkDJvBQgVlqcicSa02ZwlskLeumZ32/SyTysEFxTAVFCgL6KX/8aDfjDFfW/rpsP2I9thFkQlMg/AIUZG2DVixOZcr+VBoKUlNlmimBk3j9j0hw/b1Q79FXKID+alGOpD4QS2zPchcPOhbIvBzcjkch7fgxtD663Jw4maBg4jY7cCYpKMMgwiad44eGwkhNHcCmOAQNrVpmKA4AKGjl7I97kbj7QjaYYkrxU4xNxsRDNPI0Z6FHgg9TPhNDT3Ay6HX2OAWoveb6LUYn/8WxnVMLoAMigeAYt/XMKI+Zt/GuOF0YAgmGT1scEXoEL4Dm5rvueOsK1tXfoaliCR0GGVjDk5ikccngfvci/pIuaE97ncgjGZHBYmVe7XwCQMDqApJiE0YS75jvKSGnx1XQqiWPp2XsyznNZs7WOQqjz1ChQZwlA9fmFS3H7v9/3Fl7zylb/2rg/8W1/45S98+XNdchkuZ0w0HqPmmabngZB+ndx/vCOcGzjwtj45PwlJcnx8MqoUPKKGRiCoRze3jx7f5mV5GZ/eXc7P3j5DrkAGNoepPT1CQoBMP/UuzhdVV+PvDNuaQjq7t3cYroRzEpzRFy0VsNOm7ZAgZrr0eOuIb7ZNAQsjQF8ud76TEc80AKfkGCBgAQaDGia0pdvfRjTmybuzuVLoGCK5t2FO9ny4qYlW8NW1Dqf6tPpyeSy9hEOgz4/+9vh0efJP/uHfgxR99Ml75oAJpM0MDhN07F0AYLKyHpe5H1FlvuKqaNOlEk8bxufheB2j6Bh1E2ZbsNFaP03gnUs79gmDJMAz0OeBnhAggVhfB+s8kSMMHpxqywnWCtZO6GVHmE3Z4Uf8CqPP7Hfwj5L2HJ+AaeNHs1ebgGMtuMQMx3Ad0VNsrDj7Iy0BaZUmdMACoauFBeBhYEeMPu7JxRhdlLNb07qyDyFEMMi6sCxSZfZlY6+RtPA5fBavFqKhHYZNRDGTloIOlubAdUuiFoMyi8ZYKkGNmfNJzNvyt2GSaFcxRqOz+IGs0WkGupis8jDCuVs7yObhTS6pEmzhG4ANWQPYbBsf3/BQB8Qj5ZLWCcaAL6GCmBR5CB4hPq5EipywesiwVBBAIhRBYLBt3BN75SeMfmE0hvMV52IYXAz0GPLhITuhyrUuggC8HzKJSNze6c5H3MeqRQAzGAjxpWkJzUys3OOiiMU4hGa5GIFZt8qgfC6+8mCiKPYKKPA7JgU+SyoQTFQGQ2BUgC5gh9dyDSYxxZeHGoqsfMHiRFMePeMpw+y0I2aWZB9LQNmYLjcj/wXrpwkQVbcpBMkYDYu3AijECVXulQFLuIG34HGSfXtkFlSOtpk/wFRWtYY3y49s2LUfAdF4J+tbZJJTIF6N84iDC2buXTQ26zrunWbA2Kdryg0UA5+ZZ7s0lZ6DIUOJgKkWGQr2g1YcDLZVFvZTuVpiRoMRxdyPa7ifr80mIYLSA+IMmMAPWUFbPFDuboR7ON1LB9BEgEMSuim4Eawm/RsBEWIDk0ec2OE0TsxWoxTXbHoX3twtqhRta9L2oN7kKNjHXJEEVEXdtKo0ELyi4xCbFbExD98u8hZB2dntIUe+96RuS1edEI7plnTBoGlfnJVJE4d4UE68p17qSis+JlmOBzBEg+Gi1GQEc0M3DLch0GAPCAjHM2XDTIlUcCY+5gkUHkPI04n0aVLFCAgQgUqR+piXws8h4B7a8Qv/8h1tWSdMK2B+E+7tCYx7RiRZA1dYJhAc/ePKjFXtLCNO3J0v2HBtVUU7Lghl6/bomcdNXbi6tQ/t6dgAo0igbH/j3e/8yi/5AsLJ9ekTwt1kfpTfffCemWJYtesaxaNHj4Uvhusbfmc88PZ0Qgu+S43URKpFKpKM+/r07rzn+bm/f3R7i92Ooa+bI1k19glRaNrS9jiBmwStHPpr3mQFiQemv06WYCUASVG3EEaydGKrOIKt59noy3HkRQgbLWJKCI3YD0ue0xEDgMVjtlDV/mwvADCPILAcj6DKCvIjoxi0WzxY6gOZSpKEqb/gZyR18+V8vg6h7Tpo5OHY4pll3mg2Iin5Kdi0P/+RO4/ZGg0zMOkALfZYB+jv8tG7uy1PfCXnlj3zzHM8FJLz5OmHPvGTPhF68sZP/1RYzPFFrxjutobUMpA2jXu5pAEXW8ipms5yNbRjXawuW3EryZwsftTYN/Mvs74/46xwIEbiKnbcZcdE0ILtR4gUeDFqCeH8j3+meWCymPVAClE3wJQEC/FlFrPhlARBoyw4E5k/SEHAwiSDCy9cKle26AAm4O6QqaYGoRAvoRBnYDzgPrwBQgbU4CvAqwmb+JaPhEtsHY7GX56QH8BQHqNdytqTUxvX5GXk/OOGtWTZB+Kx5+Rhsyis4D98mETXbEi3sq84lm5iA4trFLavwEelNeZ+bhgO7ojMyFdhn25wiK2e3Md9Z8taF4h8xni4DHw7tEdpsUUbqFQW9gmGZkRzicyWYnuKwQDikHbF84Ee2C+5ptDBSPAUALDFW/DwGIiZbBsbfxiVnIpoZas5gE1oXRsguGnI+Dx2wZiLspEKngpz2yCKBGdXExCbTXN8SHqy7C59mHqMI7bicoQt3Ew7MOwb37EtdDuLOh6O5rnI+q3ZhaWK3Z20fJtDLwdAyZQmBeUImcYl80GX5NbxeuH7GN6IVoYQvprmHl1P40C8ZlIMj0iPvInFri1W1TBC9k0Kow2QvCGFJfXkIHRgO65zIItfFlAAvqLjMWDMjMgjRYHT6G3LhELDQ2FrckmQDyEOrDRmCFGkLmKZdFpKQ6EmYnEFfVwnfp+3HmZkToqw8Qy7rHAKN7NkLWMz4Tq0DUGnrQ8kBA+Ia1DHeWrfAILGmRtWiTk5uLhpBdj3HHFMFS+yUKgrZgkhfy7zFLxiRmRr2CP3j1UV6R8P44eIDCSaMQjjhWgC8AlHp9v+/v6f//IvvPwlr0ALYd3HZCRiulGlrK2UjcvtseED/AS6msaDKgmO1p3cKARbni7newzD5q2iWcETAmNRHA/Hcz8MQw8+13VHrliVHV4A02rrdhx6aBAaRoP4zqGsQT+Sb6A43PWH7gj7QboDbH5e4H8e7TyZXABKC+PPiNndOD2/9uFNn/e52yR/9e06JcYn+zHIJnmV1AvoOLl7GoMHQxAPhp5XDcoqzDTQu4jBqLAFpuxry9LURV1/i74fKJFmjEfG+rzdrMCHQkZfLm0CVq5OweMhSpHSrdBj20rsScG/ssrzuYiVBnYcBEvAGkFaHo4i3cuDp3swkG8+9hDTsRfe5EHQiLyFBANY0LwY9IdhvF57foCccQ48DUVMvbaHGdfNgWDcNTVkgExpdPN41uTujz4eOzkNc68KDDfSJYwbiAWHPMmHGItHg8PEyYf1XqSBc8kRzZ+JgwEGBh3nMQwAuoA/YIdMP2YvBUYo+/KUZQsB/BZTwwIx8Jit2SDIswzaSL+y+RF3A4St0iLhuLPAiI1Nx7wOT9ddEWW2140bpmTKZVxUEFPcXVTCvuyFImRwX8asp6MghK/juJdTKMEfgEtIvETUlUTs2m1dnhDDz+J5HwBI2x2Q1cwvycRXi7mMI89qBkpKCo+PmZ5RZkfHywK34rtY339Y45XEEiGwKxQ9bYHIBj32WEzoa+KbUtzMAulliu6FMlgCMdiMO4AQC1onVdsTgMu8ANtkFuAOwMtwIxzB/IBXjHkCkfMUORIm3QynCUJGSJyt4z8w6dwTQioTE4RggEAkJmNq32tcB1yzrckrYgQTgBca4a00QOri0XxEjLouCvtw4TrD7DbbJLdv0fMZBN49antFy4ExpfARDEQhAZwW50bgx5PyiI/MVmRXlgRddzET7WpAGwMktQcTY0sdZK+/9LhgPH4eXVm3c1XRzb/clLsqLovnsCtLXVb/jPjYdmEbJrMn8BFwkbDzdYNw3IqmeskIUbHarJsONTSxgajpSO+tmQCW8GFsRizFuAk3cUOsGZIUP770lhmQuXqgDn5lZRbFmf+LdNAAUza0yzf8SwZN4tN1HQoGX5k0BoWzEEpUhKdneFwd0RnnY+IwQkJymVSEMhJfi6m+aHgtkwD/gX2CH8M0dqfn2ttXP/nIRz7+k9/wHd/6XZ/6ps/67N/1qUTpgeA+mT4hqjFs3aHFDF0Ek5P74hikJAiCy54d68nGIHN/7ROonQ0X6ZVBXIPWXbWHY4kW+3U5X87dwXPlDTJlFkshvuhjHBfy8A24hpFg4ujTV6pPt7ePCX+X+zOyHpYRDk0e0J46IqbviU5KmAXZfloUjw6HfLFcYi04SUZM3WUX0ISwJ9Emn9+KhumY0S3peD8eDwdgUVVrwVA+zC/vz/MwTSA6LgUkneoTjvbOf/3LP/59P/DcC19//vC7yT42EnLo+lZwJZDCjcd1gGZhrzUwChTyUIVilzX0F/wn7mJf2IzNTRgUw9wxJkARHZIeFumMdZFNTbgPARHExtNgDOfrhZQ3XbmM0ITqc2Io8ARZxAssTWIjmBjGm9pcib9IV6xxz4rALMQqCjZM2sKA+BS3ghWBgO5KAHqSBIcBpEsg+nL1JpYR8HZYEoBooQLHxmUYLSYcbwapdCUTnzWPI4ZhX9qzrmJJSWpMCBAScRNCH8M1aPJPnhDbz+d7nBJnZgp4NwORkrj8bU0Ou3bNmCemyUL6ZEusfdc83TkTFBO3Miy2T3oHsUJHBVQZvEs0MmAmh0+iCRCGT5hZ5SQvjDBuIDXRRnpyREtpYV1HkAHDBifWPQilzISpG7XhVp7QSj4jTbXr3j4G0qxYmyXnA42BE8ZO5jjF2lfk3sYZa0ld1QC5xFb0S0AsSyHLZATxOFlhH9TQ5bh+X+Cl3IMRAkDEbpgYGT/SRTIBgUfghWEw3FriIjkH4+LxrtbogUjiHR9hRAhiArMH3xioptKk7+N2aTdi68LbCG9JwjJ5RGOyu3hDXslvoR5dhf14SwYXj8y3gjCSdIL1+o3BhngMyllfB68tVrsVebZ9WkJg5EgJtW17bAxsUCxMG6wjSkHmp20KZgkohKyGyzEKok8N4St8O3FVMT3UtA8jNNUoCdCDuajMLUsiOJPlhygYY/P0G60BM4cXb2CE1g9fASQlLK48u87ArcBTjJfUBRXwXCCaa4kM0V49eRR75V6xtinW6a0YvDk8YWIJoxlKH4/MYkrcfulty5TuCQKW/6MVErAHNSK70MYI7dil3MhqHHd3oc5lGrcbE/sFinUM2DqG4pCQbyRQe3wWGl0G6Bp0BJsnXuMthIMC9/YgwMFtP0wUpCPYwQvwCrMSiY/PYX7wR2ZCZoKiYxnRffv9eCbIyW3NFxbPoiO3JzdgIrbRoeuibWrfJwKW7fO1PwMKlq9wPWToGbrpsvRomRm9+33vKW5P091AMEOgLuPgH4lGfzgd3SHtVLPr9WyPBqzC9y2uB0/Gqaw9pfn1fE80N0NcoQrE/uXaj4krcvNwd8VAu3z7wIc++NY/+/9AQiYEJcakO3/wt9/J7YBlSDSTPj+9w6txpRGzzFy5+p2Pfrg9mWzMcP+iGPpLZXtoghRRfA3ueD4DYetIRtafL9laXAdwOACLV7IaUZ9cIFQ80qrgNilas2i0w9yXfsMWUfGh7ZhcsChAdAn9cCGvhjzIlzBrnJh4liNnwHerEGPbNKeCWfTX8bkXHo3rUCJMB+iHxMJOMHdgdE+7AhHtN48a31NYVYdHJ5PjZD0cT6S36BHqjoKkWWs6WFdNigaJk4fPECbSqb3K57mQhPCpg6e6kI5BMZA36ifVPdbl5Xr9jM9/0/O/ffmM3/OpONPjj/u4ob/6Yh7V5dkK+DrOXXh6Ywm6AfskbdvABUT18unlyaW/AN6ElqppSf5kqngPSFKkntJ6FXTbspUpqyMsTpVjYCA4UY3oYXt05qugoqQthYDKcqCm4nbW7+Gm0WMxSubH3bF/vkcgRYJruxKO/IYBvgcaEgGBCX4O9qYACB+fSDBMZjLynw2iYB4+cyfDib3ijANoxWEMIKAQiZh82Vvhi3HNPPdsl5gg4KN4r8t2OQZJOIKJgAIYCc8fPZaC8QthMW7ARokkeJebgHkAvgguJLZEPJR0MxIEkzlTKTyFvMoj3sJEeG1wKk/gupLzcxPggikwjMiQPe+Z0fGfayMM2HzJsDxb13XToiWTabGNb92qunbxX7biYv4hj+kfHlTaESq6YiZpGs9SlBfA4yEy6Am1ybCWFfGKKvtWtR2UyHpzXhNlbURxHCQISJtEF9TJiVuxzws+IRJhPJDq8xWybn2fAWDnJDpALg9CeOIvsrZ8hVvhByU/wAuH8wWfhWqhe+bmDhSH6QtuGGWZeMhF7glohNu4czGTA7nZAUvxrkl3arFgzLiueKjtdSEMROslZfb83I3igCgPYO5FXmtelflCezhYYzZ9hUiAHb6HwpTSvLqCOSFozSzz8F1UrZQYARJzKWzJsqYgf821jFjvk+mA1BAjt/Che2bNbY3cntWJIjZSYvIEbFL4YdSQ+RHiiDDRL2DqW9iwyQzW6P7nyzAYxciroFmkkuTE5MXYvCHGAAz9mpYhh2fb2e1ISDqPJMNwsgmOWNsZRPJctXKiEXkYTDEkzzKHHuAgW/UzP/UPtru+JlkO2NJ8yNq4Bz4Zx/ssLMjOziTPz8o8AS7Lnpyfz7ChVeIMxmJ+HjtX18s4MhgESHqGJ0A5H5+6NrbEzmFByf18wXTBUj5IpDSkosAqf/7uw8O22nbqMldVHwtwFlVPwVTk7r6HUd2cjpjzNHiqUbEXQ+hhP2Hpq6a8Pb0gjAMBdq9JeuBweV2f9iXgvzzZnUm4JbAWrkgZITHebIUbxFeD6XZui+P/bUuoxDIf+C1Sy7GHaB8AJ9MiOUhI6vgR8yOKT84Dp03qypcZoWjihTk5l3FHog8/mdcWdWRZfxnKugZU8EQUAKONyZ7lksyGD/AGwwf/UTWhljTeFdpxcfE5mpwc0LOm0pyLyBDb4wGxDGEw3u+enmZztaaMI/d4iS1aVr26yJgAxMFmCuaG70BrJ1iZiSvgIbFat0s/MDhsjIBA5gbZBE/AAGbGrLiMkZgMJznUcsVwB8iTkM1TmPWVZLWswtgDQA9NT0yCq/lUU3FXbMcb1OAhoiQK5B6sYMsGaQnknjvnZKCM2fohpswIET1GDhZl7pzCOXFGByHeuS7uVgsiC8hh7XNfcDqeVwtQgJIkVTfzzICCb8G6JhaNYIRr4MdSDYt0WIyNdbAteB1swhUX/s0Kt7XbyR63OGJsZV7DhBhb19iKbvGH3IoEAKM0TmNU5jNgN4g5jRbAfYt21QHe9pOScRFVrFygUjgKZmlxEG9tdGthhLCL/DEth1vuhdRiAwvUv6ehN3ATxmh4wmoAJEIPAiBkNIAow0ZT4rIDwpntqnHn4wO+XAl8IrzVy1ibUz/grM0oFqMKsTonp9gwF8Trqjg3xRmA9aKEMJHP1C1MA/GoMY+PsJwnNBmVZhdiGSv2jxDNjLg5GJhBzvCDhpniFpEqYE/5dUA7ljb84yd2cB7fq/BE9QCaptZtMRgRDU8ohXbfwwVjKgG0tj7FkFtg95A6PIgpEB09jD1Z2vLoji+SnYWkGqnATZDJtDdlW8OYfN+upqYA5QAkJzx36ccKIZhAMH7fIUXQRo+IvI2HfHVtpxGjQjSEZPmU9R5DM5iOvqQ0MoTNFV93T8HIpXZl2UCOyC19HgiiiFI+sJJQBjuGeJwGaY6B6mNJQOD23EymTSA7gK2AR9bYavX0PDx9enu6JVX76//lX3r5q1/55MmTP/AVf/Dm2We3M8mIO+nul8tw7vG146kdFk+9vHl8XFNbxck+AanQh3kYeI4nEwGpe3JqmzXSwQk6lOaX6x2OgD6ZGWZNYAaG8dnrZSD88kMSitlaHGg7VzDvkqGS4KCuCQyziWB1+yRmSWDaR/vp+9m8iz/g/DABO8q50/A8SRgmBosmFkjNbDAk1FoL6Zr61B1AA+kMFjpN9cEjUG8ON3jeMDwFA1pAkABnzZgcKB3WpfHQvup//19+6ou/6Av+0L//R5fr2bdRoO3iQjaUtzAZN1Rmqhn7JHPdd/kL+SYG52oJAIMz4VcEQcwIfyCfB1AI3h7KkYhCAFMkpAx4rbM2xkfzeSLBNk2Hw1FVW1iNRLEitGGXpGRSKQ3Gg4SAOqGAUREdYDv6KSklSYVgJL00EYPm8jiSoDWLlXDdD3/j3odWipDwBLNjeN1D054hgzCEDSBFEK/MoCdSV4MJT+VX0G+mnbiGYVKJAgjrls/SKb51FF+ChHD3Uvi1FoUY0JJL6R7XBSU1TTOaYp3Jjk9huutqcV9/RyPIg4eONozGDg4mZKEZh3dCoIA1IfTh2Sw8DpngNfyYp/AtIVg/qpoFQrMEszxsA8f3vA5rPDyNJ2PQdX1gKnlR+q44dw55mIY1FFctdvCWx/GoNU1AWDPAMaxBUipC8jurA4TmTas2SZDmM0yx1/MTPMShqJsS1YF4BC97dgPDTWBMwjGkNH4o3VqbRoEbmMW0TXabM0io2LzihrAq9IA0yYOsH4CIaAQoRn+KUlx2x/GKnFFubLjF8/kGVCJQIhE70SSEOVjBrPCFOYQY63mUt87r3FclW3rgk3v+Ld/4Z7BjUnEjA5juKl3cu86sHLG3Z6oYdNRzer32FaZEpoiZ6t/ES2tDLkfAJLjeijvgGRMQYp73lW0xf3Im1zrcMc+Pje2xVIRJM3L7F2KJTqkTcUMM9GUkCL4oDhaCrLg3N0dnSYnIdBUr77ZyyNCFxhjniO4m1dgTEnVq/MYHIU+kbygnviAhLSaTr/sRPoGAeRD/q8xu0Nmq81gWYbAYEmbPj823+QsBIU81EAMezCKiPOmWS0lID90rILylQm1WoBiInwdKFov62JOUffWNd8gy9lN7qCXaIj1wDV4VZbMbvHkGn/XjkCM0gHAMcszUZZ65qWo+pjOaeWI9+iJTR4eoEpEiKwTB9IlY0g6tWpXxewwGqH7wczj6sTsN68yjAat1DvXpSHoQhlB1z+zr9O3f+e0vftlLMT+XC4lMvoVjZSBZ4SuBoJT4X0WYKn0zLg6xrvOj28dAxqFtn9yd0VhOeJZuJ0VbIRNmntppnT7/9Fy1IG7+/n/97uJ4/Etv/2638m7DdmiWp2N7+8z/+o//0T/56Z/++De+Eo4BaXNHIe4t3SEFxznJdhtcBqKC1mAKl+uFOI40kLeMp66ILIwHbTZF3d3eoBymGVM+1CBIYSVtVV/GYC46bXVTk5ncHA6QIgDioXkCUyEXQlQ8FkLAB8vqgMUDkRAMKDD52aHFtHBtxJBz42WyhoRC4ElKyV2alb2bRD4T+2wZudO+V+BdM8xj5ttgcv4jEcGx8i0/X0YSneYQc33PCoWjYNr7NC9ddyL6wpIt/E2zfRzQU3cjeg68mX+RL1MM5xXoIxQI8OP22je+9Of+j3f9/f/pf/zjX/snSe+vzz9lUr62zEo9fhC9l4Dn62xTmJqFG8B5nw/gKWA6LV1dQW2VGxlOzWW2czIjLA11IF5CJlSCmADgclNMEExh/HxDnJBnMoUw1ZlveYSXY5aMAOvFnHBKohXTJQ4TlsyfLBhK3PGyIQTQhlECKcNCwuxtI/NW8Iwc425rGIOIYKVGl3RlFT/Ftz1rL9Yf+AOmwHKIRfxd1rjbUtfEx+RK0h4xk4ygrAiuMwG/rKGe/HEvw/35DCnB1Bg2SIIzgjl8AnhgFrGubiscRoESIlgRlO0PR1z4GgYgzpDnuYgbsCwshFAXizLAlSvtOCSTlxbYpstIYT6W+8U30xkPC98mpAI2JGEO+IB1FgAfpXAhdB81xHYd4po7kvjKV+oWhBQrkIzKd0xiMOAhv+FfxOAx+YpXdpA8vJcahTAj4d5d/WAFM3C3PwJGujyD0CUXgV5Jj1zKRElIlLsASlgowgXlwDi+zsgz0Qu0hrHv/BCrdcsqw0ArvvPFcqrAhZ5MDLIFPraF+AqVKURaBj6J7LJooyymZ/cA9yHlNo+TcLnGQBKB4UUWbqnGWMZMSXlr+KAmTYghohGLMcwdlXlTLzWEoYKYuPMPVkUgxvwyS2+k3OK5NAzViuyWKrgMzMSBKl/0szcP55Ug2aSASzIRF5EssfIR2/XP/SBBqr0BMYShaHAej82v0YFROCZRHsPPlaWpR80zIQ+EeuMmYzXY2FWPsZDtAF2YT4r7I39XPBkSWo/UE29wvU6dke/yhALeApXAEfZQJDUyLZoqa09/9Xu+5+f/zfs+/Y2f4DH2sCpChmtrns1kkIItYbeLb1dElCvi3pKmKg/dQWUZi42kw7U/3Rzh3aQ2a74PlxFG5nh9uqFeTe3b45ubkbR4970BNue6T+rgKo0UJQMiwdW6qAPk3lw3Znq+BWI8HE9aj/EwVuGIRHXz2x/+EOP9hj/z1uX8pC5WpMmPsaLWl9BbjDYO8rH4ZubjzckQyHO0NL6SXmDqZP6AZFHyOPzD8yDDiOoNiqR2mAvMDElwpU0cFqUTTUjW4GBWWeA+h5n8qfIVgeap3FoOgCTVB2PEf+EVElW+QGYFNrOAntAwPEMoiTDmL2FsaE9yFPf842KRwEpjNRiExbPh3SQe+wKqQPLk9tyfsULptjxSZG5YMwomCiZjGKVbMhEbvAiGrSFFg+aWej88UfaTWZ7goWYytnqZJABKaln85nIPMSHpgaJEhsJEKwIqHhE511417s+aA0HTmhaoDqTDp3E+vsNWZUGxDIdFkYUjmHkj7PvKeRJOyAQ+zvwNCIy8rrkbY5CA4bMAGfaBJuC9SsuWInX0oAkLd7v9EU4TJhkQOLaEwshoxH/TCV+9igzJ3Uj+pE22yRCMAflC3EhTiyC4G+mL5XXFQswFymqLwmqHkCaztKSCcKAEJMCLq7uAk8KMIyWFcLslTkD+C48T0EEhora10ejLSo+kF8BPXKJDc1ZwErsT+TmhYTZJs7mGHyJ61AfS8XPGwz9d08lbpdvuWYA/2MIpxtllA+q4ZmO/AGOxpcaTnlKwxSI/osM+GJJ4Zi61MRqeAr71oUfWx7bFErgZHr0mvvMLvsdvQXWXY6XgPo5AgkrDEiBpAAUZoy+KMlypJfTurP0VFiARHz3VmyCr9+CYLjzaXhM3ElsHdAHGO5rp5AwxxLfCb9pzbYpKHAErFBpPwFpcFuUeGGqMye6LADH4PKIOExmcfZJcilpIpIdASrA1uUWc2PyGW2FHO3jtkh5zQf1Shi0iISiTcx+Cqr7LHeIh5RgjoFZhZFnZD/dt2+LBTNPpaU12c2ucTBLfZi4zhN7GEFgE9ybez1MPlzl0ZrOmc7H8hxEQL2BKzM9UOAahps5GEC3LJ0EgME5sARoeiq7ahrTcjy9+HSr86q/6/T/4o3/7sz7701//2jdcn38+JIHcz/psmbVZR/g4HJp9RCnbtb92p+6BtqH3CzyzqSZ3GLghC2nx3OA5J2sTe9u7pm0O9TDM9ZZdQjgdb67zlSjCqOu2DaMn5oQwYC1Qa6La+RobspBnCG17xBXgz+gLr+SG1ovQHliEKC0z2PfQFG0/jhiI7+/O9ro6PLm/f0iX6rxe5kB8GXpfRNvfXQHDhsQXb/elFr7o+e78UeBgXMOxOdw+fpZsnPwZIr0m5d34tG6L+w/f/fTP/uNPfuOr/t//4B/WeX7/5L3N4SYJa1e25OfkxnJe8zCrANiw2LjObd3BW7aoeqgRV0Bv+qnHKKUxuhSsGxCAVslbwRPLDlVhyQMo2pLRpQHXDbAT/pjEoX7pE4aPU3gUFD6ywtuxHHfyYfyYJJ/g9y7J4k7IisBpfRlgBHHgtCZU5ji272AsupI7ALBl/vF/mRV5Ucg76do4tzVq97PLS5Gdnr7v/TwBBIAKT4g9TUQ6ZccfB2NDGOaGwUKGuBwSKaQDtfyYkfNgDNjAg4xs7GHaYpSu4ilIEGlAyQSK8Vt8kipDuVfmGg9j5sdxp2Td2DWGUxt0YvGImzAwXEI6Ald0XY64M4yTOXjqrl6ULtaBgJGEoEhSHpRjN6TjENZIka1zMR19sUBno6k3czHSozdCoreDsbllYR9hpKkHewHm+BuzQPkgHoy3bmtJYQmYKjGMN6IND0FJTpxMS88V8Bm7ZA2QJ60j7oI5qNJNnYuHpnkoNUEQM0Ju5BHimCoX8+x9U57qZ1ldd/TgxWK+Ti57kvO7+hRZA9IkCSXri53KCH31GMF28kgBAjbORQgjkNmTYmAnK/nWb/zPCf15jpx5FpTD9gmXxQkEa6xSM3CjG9mJ0R17FY2xN99uurS+Qx3NmBjwRAaA+rmJs7UlRz5LKCK/x+hQgFxQN8Ey9C/Uarm0jAWtPW2IXuQ3RYkFaHLGuch/COq2eMQQgUqmBaxg/Mw4hwPpBxBHYjPjjbiO+vRbyS6CsWuJrBdYspUG6oxwpXtIWaiPlsTQA9n4nlSmEHEXXyzWzpMtW9siq+cGnpi4eWwF40HLuBdxGmXYG7r40hZ+jBVCCp25LmqehqvL/AhNzIjJ4PZOgETFY+uNLjaKN+5Gia+wMTdmElzKLOCOqNwdZ2oQjUpzuKe7E30XHdqBHKCs9ghFdv0SE0VO4MAwLk0D04L/8mOcF67jrjHQ30ySMFyWhDd4MAplXoYmO3XHTAOqVbeS0hUuy3S6Ob37l9/z/T/4Vz/10z6xcs8jbJXYQDpkfsQtMSdciKHZo4Wxrq6JkdCal8dCclnLUHfPmhc2SHqRq0vDcLSt2OrqlJ/SuvmlX/v1r/mKL/7SP/il99ePetyHzQp5ezz97E/9zE//9M+8/jWfsM4DaTx8GSPBE7GUAGZv5Eb4xtxVLZK5XO4INoQEdNqPvsgAXohVQmSdJ/okvY/ddzNppUxWq+W3eaNtMmbYBZNDLKS0UxjqpkaMcmy4advqpCRq2BZzj+cUkMOAd1g4iQouFPfYYQlz3dWxuctzHIkNIUyHuplA82S7PRwhKbjA8dDaL0FO2hVTmHgEpAFSXpQdTt4Pw+nkBXUJP4g7F8hy94wYCRkFnau4eQp75enTMOZAWPFw5utKZJTOJGCNhwGsBY7gwhFjW9PjK9/w3C/+n7/wj/7B//xH/9ifKuvscn8HaKMKJubbKvAeHUnwIZxgzfAM1G0Wou41fR4Z678lOQ/pLgnCMI4YNEGCBACgNLQQFo0+0q6P3dOQmoV5xIpwFNwT3xG0oDVMMJ5FFHNgDFfYwXgxdFGCzzobYBXtpIWdDAIToIy7dB35doR1XJmfQF5ItHLImSUa/GeWthJSjQVG4of74nGeIoJCd3JmYMJwRcKKixgkIgHc42G9QgKJoS+Sk3y7j9GNy3zCCQn9iArLR//RDX2mR/JE/g6ZcymbawgtETb24mHFFW9FW65fur5BBsGt+IupCad4txIHRC2Xb+oaOSAYzDbuzjJi43NbU2G7Ll8jmVgvgFUgDOXDX2XZWBdeF/Ektm8pO4cuJVaS7kDxMIjFmK+MYKY8FTTmdvwtSlgEsc6Fjh5SHnNV7gDAM00GFjmNb+we4NpCMOhMHgVQTOPMlCNRQON7RRKI48RWDMtYuAiJkHk/WY9Pt07kIREMgauMOXEpJPbe25pjDmrbC4/A/NyMH3WYpTjUDhybcfCrbBpIhskqt7JwgxWEx8Ul64XYijAr7RDq0sgzbKYAvYldSAQqIZTh7PBUDdG6hclDjGjYmAGJX2LXKDxNQDssznVrJkGaX9rzxm8lUkQsxFlXUnzbZEyc5GOWcVwr4YcPamLi1q1xEFeA8e9ywd2RGHEBqyRkeFp1BlfD9CTolieuuU3MuhCjNb+RMPCQwv9DqkiTouKQD3GQ3IPf4j/oM1l6dzKagecDj765rdbp6/6zP/Xa17+a+2TJmGUHdGA0gDKSO4Iz4CI3K4u+vyePhAlYZcjzK7fFMM3sZ1eb46F198OZ2+BmdeWZZfYcJdLceRnqApvkc0A5aWrclb7ijDUaPJwO908vddNi9HAkLGoarwIrHB/m3cixn96dCaSxa0OukNZVe6je+57f/Mw3febXfPVb7vrfztMGc3KNxwCOVcMEgSOXQCrEeYiNgTawxpWeqB1SF2yk7RoehDoIBGEcIR6QE+GLbMX1BJEWfCZhYkSwadKPcbzk3Be7yYkRKHk5HDuQln+xDQEIWSA3uxtAQvQJDa1228aTqulQ42QTu8SRTyBDYrYLDJKpRL7A6DcP1yOfIQCgVDRJmo3cGRV6wqZBJ4gII4cyAzjMfZ5HovOWzAjQ1ANz31fk5GrnEBgUA4zQVbhOB2Jij6A65gBs6MtJ3Rx9s4E1GuFYMrO4uszoiHT6purWki0BuD7CTPFssgvADkR4CCJkgBVWB6XPM48GjO6rj8KYVo+fS8d+wA+Bd5goEQJBRZ5DZmKpGo/k/zAImRaPi9twRCCGUtqHYoIEV5jh/hb0mRMu76Zmd9pCMkQJPsJweQBmL6Q6R25iww9Tb5oa/giTZAA8WgUZXYBoHicgRGSwroSUCbKEVzdCaBLyBHIClMRHorIRs+kS+AsBgwXz155YXHZcIAFeDRN3UZEkZOlcq9BPGQbeu8zkoKCNx34Z1glhD9kW3N1uL9I9xsF9jFH4j9mWvu75aHlWoT1w1tQ5whOf4icuLjNYkAUEtjjnO2fJYVwH5YYRKPgDJUM86I8HjDMDE225Twqak4DEJXE04yKBYdXqFxGM8bgVKeduqNteViyBT03uxmIWMr7r9QoGIRSAVutiEIzN03+2yq4Za1ggAcMwOtsyhhNN2KosMa5VAM4QKnuseWKWwR8jl0MMagqf4oKHv8MQoF9Ccxr7fxkNoyL2oRkcw6ts/BzngIQ8PZ1fFwWjLeM+ZQIucRBpIHZMZRGoYRsFNwROPoZmbjCM9m6GI31byMCh61k+Tq5OAVaYLkDpEXWkJyCkZ0hhwKhUB4lhGYt1QzEK4TtGiSMbKMz8yLHW2kKkrUFIs3b7GJkFzgCO6ngGG2mO4RJgLepDe/vSD77vXZ/8pk/6td94zxd8zudldbfMV+LellUVkJw3SUjLY9EVNokDuTwrdXtxTggw7mCDBLLcAl9Zx9YiX3oDxRtujscw9B0GgxggTvE03w1OBJMI683t4en5jhAE38PQ2rYNc3Ie7tumenRzw7CZ5rO3j8YQEAgkrYWwts11COrUowCw38o9fqPvOph2OL/+eLx9hAuE+QIezP2MwCGMOIJn0yRLXnf9dahbF0oBhWmasfjT0f4v3NYcY8kud0+AI1QGoUUJ4/30q//nr16W/m/+2A993w/9RLXPd7/zO1CvcJ3rU+HiGp+r0T96qIQjbA2dust10uYxZTsdJ0uKRlSwtNKhwPS4PszU3K1Gyp9Z4cJaVtL7qo5tgJ62MU2LSWqeqHepHzH3CteTwz7sFIZugVRogUFzm/zBfVwmwCBltsQMiR0uJC1nVLhaXJHj4/CNh3qReShGIXrAqTRUKQeJmF0CIIaN5xZcwFtiCXxQwpoSyHz9HLKNAIMU49/QYTj6NHPTpiqBQY3U3FtgsGDrPm0AgWxqrTpiswfwa6VAJvHNbTFWjoyfvhvUvA3cqizBY4OebOCioYRFQJCT2ASsH5A4W0UCK4AFD3IGY62XCd02UllDUE4+GwlLAZGMgEDsBhpLHN6FaxdXVA+IBEy5rRK2jH0gGNgp7smnkAnzZWaITtNhiJkbYYgN3Bhk4z8o4iJj3+PgwcI1hMVggidauOYZ6Tj1dV2Q9MZFTWOG9baE8VgvS0Uh333BaCTnFj09ao2RIC/+teUzr1wzsk/CYDF5YgaxFMZhG12cYXzzLOM2usRSuatwq6oF/7OtKfF5IQbR6dEu2WK50Q4We4/EVbgBH41Hv2MvxMIcP43JA7CV4IfYWWTnqIAoSN49ucqKTRkA4io5ZgLjw1sIIYbCpWkr1ABwF4RuF6Ekd6jd0EuMsX8YRIaR4FqY/mymBzYSjXiAnS/b0Pf8klswtboBxJWvARUjITPxhZcucESiC8c2ooCEWBQwha0B83iRDJxkHuP1jL/FriUciRC9brXFPLPbkuFtSd5ae5PY5yUEwJM5LJluVctzLG0wPMZzOHhoP7/CempfgoNljjyGSEJKH67uncAO8c8w9qZMQIjn51ndttiTF00NlSkINjkk0V9iM8ClFT6Mmbm4MrPZWYBdEaRQJ9LF6OYRomkmg0foj4i8SMkNmrI2CBEIYBY4htVGXS7lc1nSD31jpufb4zDjWCjBDtzq5VqZfa2x8QdRklozQKQFC2cCDitH2eBu9IhsmMYKnra1737Pv3ILwd4m1zE8HbfGUu4UT+pDlfMcSqSEnTOfdSnb6vnzGWUcYOVVOyeu25h55TXgjlV1/FMUs0n4sg6hWq5hPvfXjy7L9Mfe8n+VGYYpyaY2rdoTFyUf/PD7n33uuWm9m7L8chlGz8U0nSk82dvOehgtKHgdL4SHR888Y/WXOF2Up9PttqEKE/hRpoj3ZGhC4NawsiUM3aHhZ1IOnMFYjQHZ/oNr4zjPPHohcHe6uVkm/B0eGyz6SNJJw2CMiMpjmI9dB56RC3WkK/OAn6CCuyd3DKPsOvv9svWZm0eY+jz1lzBcxp7RFHVOBqaikeCEMtPj8Qj0rGt+vj4BVKqMVHBcx+kaeo07Sa/nK/y3q1uiHTefZvwh79cBDyEqQ+y41zptR7ftrOt1smWkIhrl2f0MJJwaxLE069Pk6f57P/dzf/af/dJ/+MffkhSnZ1/8wmnt27IroIswPdf5RRGS+AXqX5Q1A7PUsLk4WZbIB+sHE2J5Jx3nAU+3U9djFBkVxmLddvU1YohZX3A5yx0rVqBBXkZE3KkrTwJqERz5BkmUDp46K9TuMXYxnQDAcA/9LuC2OCCfXj7WNYzNGghAOJwbzpxVxi+xwIRcNgX3mtaRJ3AP3F2EAYNQeecBbrE5zxzBfmzooXtlXYjzNF88yoaS1S0YpmFpUTHBwp1UK9lCLFVbWmLI8dbe2Nq3XQB2LKczBNaqPP5JrCJCeYgD/IWoHQYQD9bF4NPL/b17IfHg3b2c5IDMzYQN1TpSt4eA1KSa3BMrgDJyEc5CQOc5RWXYw8qxT2S6zZbhSt8NCnTIN8UR9+MwTM/f8b6Jh/VwI55pLASSMEdzTkEbxMBZZ9J1NEQmJjolPKpsSoQJfWFwEATy6hDfcwnc1mXdHtu4vD+RacQTDQgrHkloeu8+CH4iysmijawTCnZvLqHJigcPRreMzPmjLDBJTWE7cBff0Q78EXrd7zn0ATK+BdsXCP4WRdEWZAh8qbOKyOGzwTzgIx68wn0Wd69wD3AjLtFjRIAdzzR+Q7MGxOPLjOUxZBe+rApo5ZvYOWa4xdI82zW2pvlSThhwOvU9Ykf+3NC2oNztP2FYwji5qcQ5+3Zbsk+mgCXL2DxYLbfBHnWSD6uiPTKSZBiuaI3JEB9aT7wmU4Jya4eSKpz/gW7EbeGE2LarcLa2OxAYPNqZESD94M4dZMU3cBcm3LU2syhc032CeyQwcOaRD2XdqcvWlsEdiqKtbn76p376tz9498oXvypcxnRt+ul8efoUU1cprl2QpiLXDZajVbhNucyXdIfQTsuxa+WfW9Z2twh1GMZTe+yaDrACDzH3sIUklWUWeRfCQCi8++hHoHQYi7UIuADOnCdPnzytDpU7jTJy0Yr7EJ7IeMgomMd4GYfxenvseoZ/8Tw3jxqd5iJk733n7/y+N785C+RhmGdX2vTjTitiKLzKhVHB2+2Wsg3gt9K2sVK8IK7JA46eII6NYVtw96qutzk9392BmQ99xzgNGOXen11TBDuyqmiPNygJAU9DT/ZxOD4apgEbxNTx23kZMGbL7s7UFSNYJgIh1Ou9mMXqcQ2WNvIdwQ6hB+4qj5hBh3BWMYy4HqsJNhYAJnGpYK8PNR+xjpWuQ+9J6r4HACXj9Xbu1DgBjuOCjwmjKx6EB4Kui+7igIdEAJQQSlNrkgGM0/qRvsNnSAtPhw7pEA+AFBkuH0bFe7Tk6Kp7mkMHE1mYBI90tagb3URUtHZKBolsXf8vWgQIznD7WLByzyH6Tl2YcIUGrolISCnxavAFWCDGI6d9nrh6Tlyghs2DonwcnQImgBccXpC0/ceQziciYnCBRyH4ugerk4MreB4POO2Lx0265gv1zVN7VPF/94bFF1AaH3aIkz9kRsZi3ysCTlktCoOYCQnDGcjbSqtuWG9Dbmz1XE4O9ZPUMfVVvAohYDCoBIQAZ/kaVRNB8M3L+Yy7A8yZt+FXRHuQoY5LUoCHRwoyxnW22g+gIZZYiDEd9AxVBrqsQIL5ooUa+N9Smlvpm8hktVmJT1iYQFFwRJCEyyCc7aEzzzErQxQeIsBPrZIDwKptqy2mcwlKThv8etuarCGVxYyBczwVxYKB+DaWohtwhQQFWsY8wAH772CyPIEBtnVbe+BGCehFW/Yh/XBGYZehR25d2yJPfmxd0IOrrAMBuq0no2F6WAdZEb9LuwaZrKe2aRFlhVMIiUZDaA8hDYF4AhDyN6dCZ/OE68bqBnAjRNrJCPjZA4fBADcevRhIVjU/5Ox8LGQjLRC+ikUNLBxnlj+gqRnQvSIyLFKXGYPn0GEuzAm0KmtMsC1bbo5KrlffRmTuy2/xGlIT9/QxjtEIu80xePLHLJmfujMSkUVTtBSxJnXjeQLuZoOsItU0GforaoKPhIBHT0s/1fWpvnnhP/7//Q+v/5RPyuvnvuhLvrjfry3ZYLJf+7kO6RnJZGN5WIfL/RWPSJe1yIIrnfUy2k1/8/i26arj4cANPYRsme/v7qMcie++UwB13o8rISOce3wfulB1HQrDxYbr1HZHMKgfBmcWq+ckO3d30+VqVzB21Xv0ocVQpkfSMIYeysLXVkeYjIquiGhkZwkjw6BTbvt0tyvQc+JIa4HbMRAKGLXvcZmu/fHUVuAwH0qzpir5EAkJ8Q47QQ+4EeZeZg03n7Li7snzH/rAr//Qj779g+/7wFd9zX+wXe/OT+5tnSWNb4p+dF/gdsnnATMi+5qRQBE79MHD2NwUNCHIg3FfNga37EdoCYCWkAkxO6YRtxv6AusSe4d+dA1M00UfUQFWY19ALGFgsOs1XLv6wBf4jysKJl8VbgvWhHjcGIZn4dFVI2DMza0YGJbIJ4wFEiQ3cFm2YBwR+Ig3ljqMJkYxgJKHS2vjScbS1tXjFyA7CG2cJ/4NMJ1dRkcG5Grow514ljhnAY05g04Thu7rvPEawoHlBm5Fury4iQ8fgkDn0KZgGo51oAsepttaUAWcY16FOGe+zXgW/7jXjDsbVsB3XAhmsBp4uAeuWNuvgnglpcY4s3PyhwprWMdZRITT8FwJqC4DClp3y8hQR7xjia8G4cM630LMWGy8srhZkkDat25vOEO2yYDEUET3hBY/Bm9DYvfXi9PhjuCCq05iumm/tXXMLXPflruz8wmbdHNJ0VQdv5nHHjAs4FzxHQjEaOceO9TWtBgG7JQo6OkEpsMGXgToepKVL/wCTgOwxPED8xY+ILzm6MQbaH+sIBMCiBe+vmMUDchKGLkHTLmYALah+MgoQBtbDgjlZGTYCvrzQAzk9s1v/c8ZGrwZTCLjyuPiMkHUnDzf1oFQbqvzNA3cnVgIxYZ+gLlDGBmMIYf0AMivTM/QB87kxSAg84bdFMVlIHKTEVVYoWvbu/tFcSq8jQdh1wRaG1vM0YgKujI2j2iAPsHF9xKRsVSYhhkI5AkcQxNERYmNFqpT1r6sArsVarUkLkrJjuKAbbsAYnEbbjdPvsgTSqEnMBpCzIyMUCxadZ1KEl+UwqoSxqOZiqvWTJbP46tIH1XahT6RGEjMXMtBx5E8Ic+6rrGO6HwxQHOjIsd4+c5ZmD4sDAcHxUa5Dusho2bkVrM0XyaGX6Nd32RUGo8kJTg8/5fe7HayIQ2iTqyR6W/iUSQdEiMNhX+rAVmPI2Gpxk5jUwAxkpvnVY3HgcXjNNd13IYd60HAjWrFvZA7trzuV19bMc792D1+wd/5e/+fX/75X3jBa1429kvalCAarA7zYKjYnFsP8dVtPubNsAcoR1OS9chVd8wiie+thBmQUU9L3bWIRzhzAT+tDhgMOAt0Fh9+//v+i+/87gqNj9fD6fE4uDcBfv1jP/zXf+t9733la17VD1fIF34vQsW2fII/Wj6ejoyHCFNXxEVJd1W2ONP5em+LnetaM4l31dWWJHBOrIUQob5gA2SOcW8qDjQF7oyexeuSUZe+kyjNByZb53PvAZBMGOhr49oOXIT0k6EPl747diYX1tdSsgXUaPyIrSrDZTx03ZO7jxLsm/KgMe5pe2rRODEsKbbrZcArXO4kVcBuBO0lT5phGz26FCu0fl9hPmIt/7iZOvY9xbhTF12EEF2jzKp+PGMkBi0Mc9ubQwfiQSfXufcQXAwB2+/2adxe/bqX/n///j/6yO/81pd92Vua7mYcngzDHRaRVGsGmcQL4CiVrToyPiaD34u/vtmaVMcqTzxC2PEtGz9kVGbV6LL2oAWirwsZ+A4QwGMBCovuJEI1yY1FwDWeK4GJw3s8BQvEzuRSFuOJfnZmMlhsG6eVyVoY9aUDFm2MKzbWAbLcm6cRN4LNJgjSPUp4JQOQnsrNJHs8x0xMPLGnhLiiu0le8Rwm4Uci9/OD1kX40tfcuMspvqmK67hqQ7HmKNaS7O/jYutNvuu3Flgk2q4b8xxs3mRJGMFuXbBDycR7sKouW2IEcrPqWPgCFB4E6Uo9xJcJWs63rk2YZ75AkGsUfJrfE9D4SrmE1UZxI+GOq8iiMQnQCa/ft4lk0+VCEs5VKWGdfKZykdwKduwH6WV3aVrj1LF5IRZPCRkOGKmRLIPhJMOAl7Amx2U6Um03BFnAwYareRrASqWk2tJgwQWHQ545EZ/J8HHyTZexIQrD0LUHUBExIREMg1vZdc+kkC+qV0SIjlkS28wGrE5nRVjt3UNTQBmZkuczEsPtcJONuI5FMEThQJmnGIlzhXHK4Cq5VNaoDwnUIgj6RTzxcCUXx4AToq8LLuALqabxUg3WvuRRtxNfucaWRikdw8V2MAKkj18TPoA8+Rz6Ysw8FxPT/AReK+B2EddtA1/USRB6+qAUNECK4mY6jTEuH/AxcS4uMOoMiJ75lXBjDJ4s3uzaZs51Ad35hmiCszbcnJkiozydrPfwC6bgu4ewQCRA+Bs9S5MEHksuujKHN+S238KDDqRb3/D1/+mTJ08Pzzz2dZJZ01T5Q6MvcDBidsgPEy+Ly+VMMnfbHXH1JZpKxaMj1UCfeyxrgIfn/oqDYjhb3IADyj9zcwsxgSngWHYYIDbltg9LOJQN6Wy0LTLHQBQnI2CG8zLaMV6W0whtlVE+c7idJ9RgCUUCnHjqUFMnv/me3/q27/jWF7/sZev1/UmTLR6ol3hsAUImOld5WXuq5Gh5YieFJGSgOEYBzhORCalcgWaI1JaAcG1JXlHUOB0ywB0SvQDr0Jdt18XGrKWZR+B2O/fHC2BTaFMW4s3Bc81BDTJzrl4sz3E7LG/bbPETUgVTgyMuQWjgg1zOQz3KeiWVtVODkRNcyO+nZG1wUtNZUw5ICLerq3zxEFD+lJjjA1kgvsRbqRHBEJPHpmyewAwGorMvP8UQ/GVO7CJHR9zxW7EWd4daNHW5LIYmzBUDgLNBMHEHAh9XmqyiJkI4+iV7sOxrW+jDaZlxmlBYPVBgZ/obvuCIa+Myg5GJ8TVzQU2xuAwfx4/wXXi54mX6mFae1gyfG+Embe05Sn4ch4Q9w9AYXuKGL++TF/MSGiAlTI2buPfO92wQU5ELlMq8VhxHCvBwYRA9w5iX3q4EfkJeOAAR3HKYEbWnWEIOM67xDjoyYuR5hAa0LpeChj205+jA2bROuZ2spiR1c9CgtQ0kV4VwhXMjYHycGBRryyA2KgbBkCK6IDzCZlGOOKT9EGrznOTXfFakMRmwSGEqJiAAA4krf6Ag6ewyrgFBxTC1+Cb0qhyngCeLqARfdGpGyi8YBYqRmxk9gBsgRsCJ3ShI2pugAI+HwxRBVUyKT5bYHtJEzjZywkwTHAs1mKQZ7qNdIh1VB3lxURMcAsX5iW2GMSPE5tO4lQV0qZMagSLSKFvDKLGPaA6egxQ+lVDC0GyHsa8KzYN4BlPHyd+oUDRnMqI5N18gvTVTiNmvBUvjqWt2CClfpjWuTijbuOq3WFetSnI/Yh/+gV0gGbmL7dLWcRCLEd1MlrCPLwNygIY3BDqcLhaoJTgd7u9d57GohJswx/f0+/ZoEmYcyX55bMekHKW5/IBP+G5TE19i9mbaBdQiNL7AcfBBYz3MYialtHw8J1u9d+Y8h+zm+OL8cPrvf/JHvuar/+irP/FTPv41L++fPzfkI7n1JijVzfEIk70+PZd5s+Pl/fT4mWcQ4rwOVdEFns6/1kLcv4xU22MH8W7bripBCcQDeM8lpN3DK/KyayDDhW8JcW0Jd9lsTgUckYPO4qt91xEoqBqS1xWHw12maXv0+OZyGZNY58O6yWaxINsF6sLK6ghUEc1gUKLmdbiv26NFZVJ4G/wrkK6GvvuqHAv2ZnR1cT1fYVBqJBKdMPXItS0OFYwU2pJ5yFqdb6Tlv/Drv/Tjf+X7/t23/In9+mSah+t05ysniKhVcYSq5rbVLObPbuFkImKU3WLqx/r2uhR1LdtbgX3X7RcmaOvZVpFyRKPHEnAuyzAlwTgChLyW1Duen1gxJL2U2U/Ik8Bv4rD5Wnjuj00+ZEwukBdAhbQ+jPyAdIbxICUkE8JS1bEJDhSwN82eBTGQJzHmyEV1ewZhGWAtEryPUKxfx+qPtdoNNLdDBudJfMFzQY68QMUZL8PDMAh+WD/D0jeYuofnwoacJqENwYBJOhtmHbUsQcHn8CO0gtNw3e6ZevzMDlzfOFozNWAWT/FNoXyVp73tCBY/Ss+Mw2h8PooWG6PxYyUwJXN2xmXjkGgRowk3BzqsxJlR6qiukjEG5s4/8BhiBKDNOPkEk+UfJmZhAJgQUwhVKKSY5vXYdHJEcIypArwAncjJn7Ul+vJA8ndwINbQhX2SWpktoXUGixA/CMhDYRcYiXUuEwhwV++OGOUiibiak9RD5rCCBaEhC9gYYpxHC3xcg1jwrLimhmS5HzHCKM4tCVCgBD+FaVj3yTUhAxWZq8bPKLDzCtPhTmAysVcX4Ker7YdICDkQ9sR/RuSW7SL/89/yDQoJxfBoW3kxGjRvAQp3MPIKgwY28VB7QpVcAZu3+gMi8x/JdOz1VWhMmAFxTyt3vuRsafAqvpiBVATUMEOCMQiLCtwliPiIgIrJCCG3srCKcWtYlnGzxPsLrFinZIBhxOVLS8QMlQg0ztf4C2Ru70AE0BUdV2UjOzBQRrxA49yHu6Iq0v6WjNGijJt48dP4MPJiLduUxhM6GC1gDSViQPgQnmx/TYzBgHWMZ8KyzkJGAnJkls/4NOGIH4mlGHRVaxYGSG/ByBtSX2I+F5BXxR2JfID8zwUe45mqH0NfAS+N+2gSG3qlNSgCVaHLqEIbFoaxtyaKZelxiMB0h6EaQl28KusWDJeXRDqQNk272y7FbQixjB15EBrLaFsuOiFVDwTwvBX+YLX2KpWwp/bRj/7ID33od377uZe8eB2WvMm2IRxPj3kMko+DMpXj4+2hDdN6aOo5mRg1D60PN9N4jeNPBt8Kb2y79kPVVZM3OY1n1AV/7X7nQ+8jqfiGt761v3x0T8dmDZ4vVXVFWb/9u7/jpi1vH79ssLgboRVCD7XWMJB4Fkbm7dFreFPv6+cwkhVYAYAQL36I0xLx0zKDrfOF54NP2KSN1iju0JEMQCtrux7yBK1hMfhJCNwhdpdty7E9mIoi5bJYBqM8pMElshXBNuMSoMV15oHWGkC0Fa6GkJVNY3pMytF2aJjhHbsDUDSeL3h+WknxcfshDDePbob7C2NDHy6Y2J2x10zSZQcVb9iUrRIXN18McX8+HI8Yg7Du7k/S+3JJQnu8qXamAAHz2EsczG2DsRKHteAIEMcqr8/DNeuKN776ZX/nb/295z/0/i/58q8q9modrsWhxHXToA3V4Kf7e/Zh6PEjpsndclt5SOygr/B+B6lfMz7oIWLl5qglIwRjZgwXarvCiXRjfB6hQX7jKxJFVFJLeCyea6kKdMGKhGyZGpZlumsjq7cQ3s0uTPDdQWXXD5eYcUraBFoZMSIG6iynMtHZGBObt32RWSoocYFpidyNYIfoMHQsBB+0yBJjKnHf20I5I/Hl44RV4wzXG1cN8nAYgt0KGErkUQDDxTZwN2upHnODQVr6QdpkUOsCKODhUhW3H7k4gFVpKCY8hjuSlshImFK+V4xfDoHkCL0hDDBNtM6HXdQVcV20V8HwBkK7rBgBmUWAXOjBVJqfEIf8jyn7e9CLiRVuPRCNAGJYO4PkJ6T3fEuqi3uafpjiSk+ZKNfWZMiRTAtR6BzoZzpYIWkqME7+EbczGT15NuKR35LyYTLuu0bNAltawObwK7uk430zaPEyZUXj4IythjsTS6gS5qtOsQqSV8KlxWJ4/DQvpcYhFcArQTuybhTCQ8Q6ZqVJiIYkFYTKaJNQakRuogL9inUh3DGqDeGYycg5IuhBt10iLt1aNSFhiBMfQQ5cKAe3ScoCAYEbrgkXZNh6Fmo2RTFZMjfzkH7LWxitQsQRyJeh+Ct+NKBQ/JRoxzRs5dB0nA82rSuRIMXkBAPFqcu64cr4JkqmhVBMwjFTm4YwXB6M3N2DXGIQowfwW5Wb5gDBrOKhjPha9B+UQTAKsLLMkxDdMrn6EnFy1TKs0+0zz37gX7/3//5Nb/2Uz3lTNmz10QoxpttPY5RSAftOC7vWmS+Id51DfJD5JMK8XkEzz4sZ+sEgDQRYU/Dw5sTWcY9RRFnzOG6wpnGpybjk2+sUAnkCvBb3xB7l8XsgkUIC1iOhkr6DL/WOFYz/YkjN0mvoM980ItFrmgMsG7L40Y88+ct/6dtxdXw1zR55EtrUx1NpiNOkKhiMEa0ofO2HQowCBCaQoqkdDwXfd49hsyeaMRcVkqlrj8mQ3TxEW4IoqUKSjIOvZBIRNG3iqYq2QAQau5FBzgJ9xgAwS7SAcTMvSCCojzuCGdZ6F7kKg2Aqx9MRn2IIEKSwBCbf1LAFXwNqnIMFLqDvWmwFNo2z82DrNdz34Sw/UlIQIAUnJoXPrTyqxlcL2R0iDSJM+CZ1LNPWLbw+xtO4OLRA8r0jjouX4104RmRcdhPyQWbkWp6H1cGWFQIOA86ADLNME2/lDuKz1AGYdbIyULwNI4gNEVivrMPNVmYZS7KAn2AHvE1yKGoz+Pg+QVtILElwMSEAGTNxUBozNmjyLFSHoCVShA6e88CmSJ5qCSESx4fLmsl6Pbpw+6dJBpbBbfABlINEHqgOAxB85Ez2r9v1oFf5cH/L3Pifw2OuwCrPFZGMG9gLP8flvYBIUTNj7IiHMkSu5FeTr1UlwWZeNdpB3Gpfyuk6H0MianEj4zL3xcUFboEXc8JeeeK+zDJPlyUYAvZq8GIsPBW0exDPOk8pumFyrmZz05Lrqgp02oAOkuuibLgTcIjmmY7LutY1DNK2KZkgxZeIEaoYoQK3ExOvaWoQV9aNxDczPLtgHuJ1lVdxBZfLPJuJ4IDerV1pk3BaWOFDNLWS7qv2gMl45LURn9mKm/AJvTEh9VuTaQzAFvPGePih5fssn9cxWaBdKDF2ZhFbF4/BYQpx/Tw6GP7sGUBApBZGlgXLQAMMCHPgsWaAk4sKUhO3JcZdMPCNnBvn4AxTNjSQg3gGH4bnLxid9Rd7kCTWuHeUjQoapolbcc3D8QsWKZaPLSm11rbdwBgwIneBI5hcBsxY7G8tQSturzHyM5TOONC0TqSXSpZ1AKIahrUHMim3HeUhXas9G5KpJpLaOd6fDjdpc3r7d3zD133j2z7ncz7vhS99ZrqM7em07tP5egEP6qK5e/oEgnQ8nq7bSgBmyIAl+MbjXUdpGyhZQwSe9QvcEIvCxvAobBLlPvfMCyA0w/nyAApWxGyfhNzpI3Dm4TxiGGVNstMy220dmq5FNZfzU/JAlMXHYP7X65BX+9h7+NG6QLQtBcZVPjREmNJdTYYAh3ltjof7jz5pj/Xp0GHmPBQbvJ5HowleA1aLSIgJ9gNPSEOYzWJRvQu3BJU5Zmv+v27r6/397an9Kz/wo/Pw9CPj07Lq8ChgGHfhHjZgil6myqZaBl+5lspQIzo5Wbc25LJ9iUVe+ytxFn9AvIIfCtONqnzfPL1ZrmoKycymkLSw5Vhxxh8xD2sPpidySLc/uWInZyPLMLCrea5MSLvJu3Qxorh5O9jl0ot7DPk49+NCC8AupNi9DEkTnP1jvIaGiEYGA+4KWsoQYGWYMnpOffWYO6NxyMwVShNEh+O1DEDeG7kYz3JlSWoGdOtbV09E0bHwMAbESJk/hNTiio+Obs09dKjSwzDRyTZ7t8xeTWCVcImxM3YehCcy0OhiBBMA2SI78K1Xx5u6MBe3wsUaCvPC9hwjsGq4ZSjCr13Y/kKhZmOIb3DGgfje6l2cnLXomivMQpCcYIXs+ZUFInDUjb1AHz9lkvHgpLXIMFO7R+LpCozfK/kWkJaXGmoJClyNyZlC8CD8HbNIN0tvFor5okTeRCDmaYlTq+IH6N/Xy1opSrKqaW08X/AIsVIeLTPJbHyz9w7YT2qM03Ov3cssjxH0DSUMSbvHa5kN91JaFvPcbL+sdedbRJgXhswHABy9icFCMr/tm/7chpRiOX60GufaG1ciZK72hnwVjYkpYmF12Ug/hVNuQBjlg0YsqTDxXXgAQJKmqeHZ2jQSVrtYaGGv2Jr2YXgAa5zZtBvNq33XqZiIS3hgj38sipteEhIMxx4MpAP4TkuPuow0i7TBmhzCx1wVBWLDvpkgwaxufW0kIpjJumuEb/BSMfEvbE371KJBLbSpe/OTdb/2I9fDdzAjRAGnBtCwvNJSJdmjdgZoCo4zfBEAtSiOwfB0JGvQYuiROXm8JrPSqyNAuBwMImD8MnidRC+SLyG4aA/GfkII1uwKbpGEweNXZQxuM8b44mspuTAv5jA4+LiGhkEhB2QcpimGVXViFmoezdRJDquHoOswRKmSwfIALRi9MFIjq21Z5gh2LTHkuKZisWDIweX20V/5vu8iNj86nTzPK7h2E7uhDLFEOqRNNBmG5dLfwwmu4R6qyDUDrJfEv2DqhAsYTDoPI88Fg+x8NtJjYSTl2c3j43ve+a5P/4TXfdUffss6fbRMqsUjNNR/OmXf9b3fc/uSZzu45jRXbav/SgvcPgU64vqWn8gYKuLi4o4D2KodQvk8DzjwoW2xZ7JoZt01vroPyzWPcsmiw/yenu+7roOicaMK88iyOcwIBIOx+J2TuswX36UiRIJLuITsQe+xEIAxQWTJepbddgzMq60O6MUYjZ+vASgP01zH17hgzxMsHFqWmxRW1nSwLgyxwnfD7kLHoTlZsp3nyuNjTc3xKm5FnjOBGjlWIQDf3jwi8rlQFjzf0QviAsVCZuSWC2vhPAU5IpCG5I07LXbb3t3dQ2za4zGZt3wsXvr61//tv/v/ytfw5i/+Eg/h7d37hqX5JtiiBMFcAsI417moOqAVFJx83wGGiuy3PkxYJgBCqDHByT3PGBsGwhBXbkRAZBsZDb8chpFktOoa2B4hFTqCmY59wEpNUolGlUYuBuGoRmhA3qwLb24arklqAjxOZqze+h775MlitsFTwmTubBRFmpiALoYx4JrWT4UbNzkKcPgw4A8ZND/CcwRCVLZYoxxHpkzCGQ3Mcomgsbi0AtBZ2sBDzNMQRVoTtBidPg7MLMgEMNFNZXL8j3uLvYwYNWAtRmOrYa7BAGUGAyCdWGaqyKRNLWDffMFzmQWkEgluvjqNBKWAVMWFfTHHKUsVUowVyYfJQ+Uxxdw5MjuEx2hxL4Qj18Huy9x+TGBGRPK0L/n5xwJu0ZomCwngBOOWkZKo8xRGyU0JfijSSSYr0uQTFnqML8yNmdpoCq+tPIjhYobJxXy9TgQTAnk/jgRDEQwtAMQEaPMv5BPBKq5txvos03lIZRxB3ZC3iFN6CR+Msd3P2znF1I1XIXhmoQQgbnfdlpz4ATAYij0/A51n/aVXyJJa+32QjOE7MjMGjygZkdSFmQvdJtiE7RaZOGTUhc7Xyh2L9uczLz6jfqVi8hCcFB8BNfkgIiKKEKraooSOMEgAMOoARhJtFauU22MGSJgkCsJB/sD9mTWh07PkkFNpu5D73VygY1hkf3AdOxEYeQB/sXWMiusNG8nEF85lxSrxJ896QOWLi8pWlWDdXMAIgQFGokIJ4mkWtqEFOtNnvvHbv/GXf+Vdr37lq21AgvJ46M2+BM/FZ/4TSdiM0nJ0VDdtmadjCOASt4zmlHkMbWJPJRAURoY3HW5vuu449z1wgXKHeUCSOHtVAxgF1hKm4eb2RLxhSBJMbAHZKlXZVUUgLpopEJQPQ/A8UYSDB63zWJFvlVnn4UekK+Pj22ff8c53v+Flr/5jX/sfbz0QMyIrzQWFWF812hO3Ksw9c2EMKWBU5Kow8NlkRgshihL8SvfwA6hL44qupoWaMXjyWqB4wVbRO+DEICFkdrUWKBr5Yu9x+6N+lq5ZU5TgJB81rDO5sl5hC+5T4Ds3F2BOIAATIe6o67KePBO3Qqrc3YDSVNgvcX+JbsVXuLpQsBOYNDMuVtEWf01VpKZ8waT1U1k18pN6M2u8zWDFA1Pf1863GPc2V52vS8e0PF8cUhZZPI6MnAEHRsuMCdZ6uO1QsZgFl8BIiSv8kP9nHp9HDimiMXXRjmEiXmON1ByM4lNSkcTD/nV/AJeBgEXWCCwnZVncTCoSoVisOxabCbJWK5g0/4FZSjK+DoYBr4R4vUAA4EomLJuz4ZiJku1L08NomQCzwdgiZdZPo3hBMg9oQxG4D3/DACt7IhAeotEx45KCfEnqGP2VrAgvI1XjtsCwYU74l6Q3VYOgoHaMDKNaSI1cNMCYo4ScQolOGZlNUCDHTLwG4y3Uwhsm49mmHvdkGAKEDi2Ps4eMMH69HZ+VSphFWeeAK0AVgr0qCITRYoRk8twwwjloa3KOpsjtcHXgJUvce0gCCW1j7JEwOTrExsPLqrZywUzTvSlrHJHfuv+VJxq5rDohfD8A7cEWAWGU6r9kSQU5cI1GLM2pSkMET0WWEjVsEdXzKaIkZs/NvSk3RMFczBPxfYwu2zymhBAvoCoJ/5bEMCxMKJ62qdRRLBbgspO2AX2OTwIW8D5zS6tXyEtQj4lRhBT8lAm2TW1erNh9+yEXGX3spTDEPaA3dzd2WG6zbK21YkCOZIGiAZvx3ow34XrEgJBwZEiCJmi1Q42jLOaCV/CgrvHcKwM16ayBHml4phsC5Ef4kHHNcpvHgRsQsEw+jzUzHv3dRjOMh+AejZxhVNniHvybR6e8vv3BH3j7N37Ld/3e3/+Fj57tEgw+q3YPX0IQTNHjP9LCvHec5xMjhm9CI0jA9hmmdYGnbel4HTFKDHYYB8LEus6Mrsm7MYx13dyfz6A/qOhoXeAb4z6+IsCt5+HQHUkwkThZmPsBUGXlgT7kYcfbWxGVudn7kD1ze+rq8nzusaI6qwEQ5mclI7EBBLCCspqF52RYE7QVQETW47Xvl/lQHcq6fHK+NyDtudVWhIgRo4m6nMO1q1pX/WPvxLUPt49urr07ZfDOtj393L/8+T/4Jb//D/zbX3F/d745EQA8KhJG6DPjLioy7ej0XI5Dg2yGM8vKOBwc0kZem1rnZEVxMA/gjnGKFjgH/1h2dIcHckBhoA0KX4RGOEKsq3hqIwjIpPHQfIr1YghtUddDP4pnUitPjYm3NVlvy3JYQ4HliTTRsqo0jAydKWrhuBneLzESGczIGPQWW2sZLQySkA7lxrW93I4wAqEGzDgwVsIfqRNTxp/wX7zDWkmEaXzBoING99z3+Th9kzaptG01OKdPZRzgvXTLrfJr6xle/EByi+2JHRCoza1YBUOBHC5THACxUUQpyvgGVGQHLEDl2rhGJ5+czGUMQL6CHMtUsDbsuIuFYeg+WY085boYCZiKkFOrM0iK8IFlgUQZyrcVy75IbsVTCK8gHLLFr62buAyUxiVh/NntQdElIwpAsQDWB3gnku5uHxM0xGhmT+AD6tVNDC+W8BgVztEdD0MfGg+KXXeCD0QLjoXLgdsfgxv+4Tsw391IEFFcGmZCGAd40ayNHcNA3icFFbQ9A0h5CsJEN9fASdChHVgV1mLY5Y+1Kt/0UmQ1+aaGK24yOMaluota08RTheNY8si/4eu/jgEAytoRUnQqgnuWloGw5EyNz7ivv4EbbLbogyv39xebkjzvislzv9jvRETBEAl/ONdEjmf+hcuYSZCr8HuxLDps5dv+SbgQB169zmAWZCc2SeM2hOf4FmElCKfRxEEXkd17FJnH03h5tcMlRMiMICp6yajsOcCZkmKzId/Tz8xtuBWIWlX8hIk+dAw6YzDUxzpy4xbcuql94Yi00C58+7L0bdwrxpMNEzInr+FqxB1wmR+HdUbPDJ3B4WYeGMYtrUJzYwXraQmOk7QWTST7BJNA6lILoyBjwbwZjdtnjE56GkOCeo6j/XVJ2g896QEUBaKALqKFMi/sGJpE/MBxkTBZMVl6Ce1CzqZP8gRpKtegBOZg/WVakANXWpaSnEli8DuHh/ZQP8aCqFGGpFQtHh+/CI78bX/hm1/+8tfVEB2JJjR2dFsnSTvq2PPjzRF1QQvquu2v0+HQMimEUqVFP/d1hRYZiV3RkyjJ+HSCpi5JF1z7DEOZN+/45Xf+4bf8oc//gi8M9xeXRtcyKYYuuZnL9W3f+m2veuXrIeUtYAwwL0AWpI3xSrpIsQz0xPWwNB6p6FEPHoITXQ4LHtERODLEN7t6tOd0uDk0TUGgGkZPbcBaluD5CF1b4V3YrUiBm6Kl0nfrHo6HZSbHFuOQnrJ0VcB3eNVNPYYrJu0OCDCnRDbarJmbUCLkYp9uKySoNZ440FYVNlBVLcat6kAO3wVooCC4gVOYyjT4tk5s53y5oPDCTuO46huLTih66q9YAVYRhqVl/HYyAyiwVNjzVjeHZAKKydrysmF2se8xmmyaN3VHvMI68XEAdizr9JM+/pN+9G/8N6du/tzP//L+GordN1P4j49dQK8Zg4uL6eNkv3yXtUaO1XPU2rjxBBUQSi2roSE3I0s8sQrEaHSB5uj/wFHStt08eOKRHsLvsUgIgtyNiZYLTCuSLr6L7ZUJ1FwiFidvIMwqXJWv2rqRTfI8D8CfUJfrvcGXtoC4+MoDyjhLPRo9kwMj8ngM7TgQKqzkYIsYSVaFcda23ACCGpFRA+Yi3v4yAKMqEm6ElEWbHBuxpGQ+ZTiOZFT352t0g5ExecbIfBhwdDSNLfbpxDxAYQrEKBrMtIiMlDaS5BwqRIIHwjhdbiGOEGBcPfZrIvvuoZwEYMwD+SIlEmlSQQQB1BCLQRGZeSxvqAwGJUUQqmH/YDoTmfq+rLtYjQJizUnMEheY44PIdH2QhDHwLUZoyUIgYVYoWFgBQjVIXdkKNACMKgFuYNniu58EyD16hP+q0pYJtxQSPrkMWyl8m5Xfwr6FVjmKDT3p7j4130e51K2HrT6E9vg0c1kykI0pEHSlCCDRNhqr4zaEdCsJvQIbmQ+JBTNZSXfdRsc1JiYuPKkyX7E86S8wE10GBfCvGxgL8vZJWs4g+Xb0/eI1OlSLDj06EGMVygknIgF0mrsLoQ4RlySfLgAE8hQXjtCQlNLSG3rn04RqboVHL7Iu24JQ6+qxLVwlE+cxpJF1Xo34tqAC2pP0OybEbsttYX8jfwrXT2MaZulHb0IUdnJZs+YXRBhrrMYRMw2Sxt5TyFUkebsTmUdEkrTV47vl8sf/9Ne+7nWfeDh0VQo9ISFL20M9jHNzfIR49n3Cog9NtybZ4OnOq2tSZTqQiG6aJvoWHWM3FRbDozGo1fIfj9pNajCQ1peAIyCEx7wAGJwq90Rq2V0YxuPhQI6thVSWkMN0PTQHGeq2dcAmPCz0N4D76XAdeqKJxV87wIt3/eIv/t++7k997md9znK9QybL3FuTx3OLZg4BaiSvJkvEF2KbvaiAmYuZDy8CMb4XJqiehwgxUwv8hd0jV6iOiaRlQz4QO/bBTnSnznDPmimm2aUfCABoqa6rYfJFDdgJjwFGuIiLp33icZHd4jZSNEmG1i9wAQhyMASlOdqRAR4Bqow4sVzBYJG0es35C5wJgDjIZuR+ANBF08V23OTOjASfbS1b0iaPYFl9k121gn0zUQHgzZdxdhV3XXpgLTEzAUiZClEa9T0wYHQhmpjxgjto115xpEIMwo7wrRW8klExIQkG+RtTrd00asbuTm0Rxi47vhGHGAQQSgInO8ehoRQgeKSIZR2gv6AZUvVYHHggCTBuhvFiuFYluHgKE9FX97F+Yd1zwoN8k4a0X7fHzSKQFTj4QpwKwqk/cJyEAz6FACEs/AC2LRPD8Rff/SQ/BAyt/hCl1ULkRDEuIOpV5Ypq29o1DfpFyJin6a/2xBiRl/8XHKCRYJyOYa+mBxm5PU3zixAd80EGZPnP0gzXIiosg7QN/sAcucvIUNGwy3QJJCI2OhTj2Mv2YR2wSpXv4hDPDQ8LwkVh5EVf6+IKOqMHUcnUwyiJFrJ5KD6yGJKIm1iaVR1tXPfAN0EtrkCjWTL2npMIgBM7/aMVmL7yOCELDpbZHgadgBuDmdgCbjFvNhobhyM7xbCZAJczDL/DIEtFwU/c1WKNWwNarKPhZoqRdJSY7X4FpqQRRPQ3UYdDIkx+jPUDpfzRLBUX7hOZg+zVRm8RFW0AwpCSyRefo3qYah5bfNRm3FbDAxgb7GXiKVofjuMWD/N2hICcEWnMYEDGqWk7zAtsj5PlGS6/kRqAqoWbE9EH1yb9te/qxmzNN8pZ0uQezAw5wOSVRiwtWmdT6b6yg8TG/gUiUe4h49NsNy6+xsfnLYc3TkvWTMU1DMdTV9686O1v/wvf9Bf+8he9+QsqV68ZWHV3uR5asqrs5qa79pemaB3zOqEf5mG5DAK37Ph7Qmae2VNAPLG2g3m7DlEUDfRsBEywDMkIInVfEYLcYZJI1znDA4drZewklSm6puqHkVDeHk+AJ0bdHU/9+UyUabsGeMPIr9dwP/TP3Jzw4LqtAYqP7ZRUOxIgUl8ynYdWAh6OwyJqdPfs7SOQor9ccxy1rEj3YuBO+3Dt8naNr7cfuHInSfZd0jAlkrKG2TY7VDyvm9/8lXe8/e1ve/Wr3rDdv3+rbrI9ZCamaQgoj+tSbMp1AuI5kAbFgpyskwfE4TpkTh9jbBgjt5fsoRHtPvWVdp44A4lwr1P0fQaHCfKJSET4OLjsFm/7OOtxcpOqu0ojP0Q+VjTBW1gbRoZNyKu4i1RIQivcCxDWprY0trNj/wgUaMF3dghANHF5gEVRTFJLw2bkbygIVIEtMDvir3okJHl3BCttIFogW0Iw42euYB+jJ3TE3f+MhZDnAPg/sIMxCBEIzE5TSRCOgVWoPmwMoeQZHIHQCrvBuCOxknPisFgKYrQpzxfIyhCaumUwaF06qK8bJZh/UdRgeVzmsRGEfxmpsrWHIJ02T9WxdC9FQKhghf4V5iXeBdOMOQ5zjGmvQMePXDuJ5XtfNeOKelZaVTX1jeuIRvDWV3BYTTLbF6RidYXJqROQoW0aRglmAiY8h4FFZWeLcAS4Y7USg7K1CZTkHZV6Ari7kKZpsE1Shek6cn8f4O3AY619noLMc91CGElNyZ25GG6DULgcVGQg/F2aeiRcYLr3sKohBTU5QY9lVuNVAB1KMeoA4B/Lg2SmUVxcrPytIrztrV+v0TAMwrhmx/NiMECCRhBPCZ1wEaPZXpPcMQ6UbVosuGJ2BCDiSoxB4O+G2hk2k4Gy+rDoW0pSpfCHr4yb0HH1g7vxUKJE1BLzQcmYBbyB6C5DhQwxdDewyZX5sLYObMhvzIDHoZeUMTZfL+epJtgP4o0AGg+CM73iTv7Fo7UPyzR+RiOWJzhiFGnDJ8DBZPYdrmaG5OskjIXKUBKkRzFCU1wYACSPMW+Lm6vLBkHDVB4WxLpDt8cmbuZDrIR1hTHUDZOKBmFRE/s08lh6jeyKvxkJcMjQXFBkDPofszQOcaPDsWEgLisVZe8brGDTgJRkBnB2j4/keS4xUG4tXWPSskAewKBhz9gNGCztMIRiw1EuVmtXXxFiw4F6IOhIYkjKkDYfUY9b0dxM8/lt3/ldr3jDK5s1J86lFZSS5GSGEexFRo4E3lkysUq4NJgvGf+y+WLL4Nsmq6x69PjGI05LpNGbtXGpp4HORgsX7Des8j0f+I1v/aa3vfKlLx+mazFLcbewdc+++F0f+Dc/+L0/8NrXvjZDQus1LWGW8DnZBp/t3amB/wekyHOLrg5T6No2YilhTeyY7NUHb7fHp2cBd2Q9znBCEkQbNT0FDXqxgixoFYUIRkU85oCAc3c+Q07I6IAzEwMygwxatiFV+GHRullXEPW8rhpqFGKzzHm4d3OWTemyeYy5HwPRa/W1rwa/eYau4X7FCo+AyMYTprCFSz9WRYltlFnT9xePH+bLuOww2kBR5jU+UfjSq4zUy3csHLqOdBiz1ClRGOLUu0wRPeyd3E+eV2A8uA1THMeB3K04NGbxMLelvPZ4T/Wyj3v8Y3/jb7/m1c997u/+/GQNro5kMGOsEYsF+T3GReNl8hD3bSZXAqSinRNrXLWCZhqDY8ais8Xoh5BJ+IgqwLToxw24Az/Xq7BlDASpjKQa2D6Ag+NCC8kSQUiuQGsYDC6K9fJzsomwBuw4wxdmTyg3pyCwiEOeX2DeK50D7HTesJCcxMAihZLTW59lzMhe8JMWlVUZrteqJUHyH6NLjHjRFfjPNWedgxwedlTXgulDqrZ5RI6M0/dE+kMrzCjCkgh/uzbuFGK+UTS4tqkUlokzktkRDuTwPMAla0eNyHxhqm9B5jYeDcaF4EOZpgPI5z5h5mQySMB2iUCEY9bV5BGSWOJWFyV473KQMkvJ8ewu4x62gJhZIx7ERaK1jH0ENmib3RnyCY+GtHWIH3MvVM4NQQl8h3AD8WJO2+i7JMEFyQfWtOF0s+c9lSVjZmpyDTfJNtgwCtgYNpPezToQET4ic9LDPPjD8cASTORcJ4+ZYOprBk183dpmhHVhCqbkDi9QtKiruYc/u4861tTSaRyQGH7L3eaxB+Il1u6A853T7klESORPhmcSQkbP/fAEj4RF0cMYVBL/Ot1tmifswXm4yMfQXf/C/+MB27BiZm05Bz3iPJZUjS2aOV5s1EXUxjsrklbg8MMsDVtiAI1U0nRMu4+nkvkaFFHIConea6EQkocmyNnmhUCWV00LWmjOYnO2ThMJEXeVLSLoh8ocD44pzrLNXAMfM4FEZtsiguOMhFozGQkB1tDmJZZnjOOGhXXJ8vSCt379n3z3L//Ky1/7un2YBjTpiw66dR3RDjFxWYI3wys9LwmLMM0ictZNtwz9ze0jZtr61h6XIvMGZefY9og1L4RIF8SGMEAwwMAZw163fnAvgIuMHv/mPq8wjISKeVoxqgHoX9Zx8C0qM/DAD/f1dDoNYQRjXRmYxq48QhfdFpvtYwjv/a33/vD3fPejF750HJ7Pkwr3iytkuIheLx1yszO5tNEWVRvxbJY0VcT+H9RtWmvnB76EXm3ega44a0kCiparcWdZO0zJYAmHIRgTL9xWV1dYhLuxIL1EJTgx2iFt9ugErFNH9DQ0nJrvrNxoC5gw6fpa1pV+F/mGWGcPL48jz7TXndJFLLsAAP/0SURBVIuM1rsHD/GhZUmwCk/Fxk6hYS6UYQWRuxMkI3SiYTcPZG5HhZsswqonIsUcCRzFDUEd31jE1dAgorN745BbbFZGrvgMwxBPgTogPiJ3zNQBppg5MWRPAMw99Z5QwDClvAgGEdk1JhWR6GVE+iIeaBL5j581LxBzNp6JkxceNOdpepBP3BAN8T06YHJhJ5IRkAIWjylGdJf6mniUcdk8siiTN1FXrkPMwuvzvBzGayx44JjMGOE+fJr/cxWzcekO0cSkInzMNbmNB99MyBxrwWXQoVGLYTPV0kyGR4dJf2ByaAfOAz0jrA/EaJtNQKA4foUs/qJyNMHsXahwpyrI5oY7FADxgIIaZz0wHkJiymE/oITZAhxj1/I8/x65GXnNPQwjaJSf+WksiD+IA+hHa4ZRl2iRvsWfsIxb3Iyk3ZqMM+MoAKimkpP8YyR8gBFiswYmvaLkUfO6YWamdpi6r2EpeAwAYDrpSrth3ewqfo8Igh1Gub17bvlffH0jd1YrLjHyNMIA0o58QRhkDOZjCTyWUS/YLXNCAQwUn+MRxllGRVyID61senM7H9ChSzIbbBXDKzwVi38BwngCI6FzwrKI+gYXxLzOcnXDMiOyTK8Vc13pXgwr+jsUDna3zuNDckVSEE1HkcWKojSZkeQIHTOyYGptAwwW9fVaX8aEyGx/JhzwbdMwKmIKsIzTC9aaEaGEK4mpxDjljWCwJf4fAy1hLnbDgSmxEOcaOTf0DRvXu/bUhGRsm2N9+8If+p5v+9Zv+943/97P9uFYZpFdh7nrOtTcX2G4E7GEtCOqzB1Ayny2ELmk6/F4IDLBiHRwFE46UuZN2w7LSIriIcQMdh3hCZhHVbcEQizBA9vimrG92AQUyGlRzGGqa4/CvU6hIpfeFgu7CSnzzFP41L4H/Li2eARqLdBp+/T27VB1IZncRDbGRVcPck2a+jgvwQGsY1byvBL4W9bEExKO3Xgdq6bkd0MfTo9uRsLAPB0P9TgsLVkSesAO2uL+/mJRb07a42m5Cx+5f/4HfuCHsdHLBXgHgjEo4kiKHEgUwkx6W6Ec5IBaLQZhDisZViGvt+jJz11eQoV8Ny/jsTmAUEZBXNXIKznEFLk3uT5TwebQII4atwV4K3IqEKY7HniEPGNL284d5QjaQOAaAH7u2mSMPTzMpS9DkitkpgYYHAaOrY0TFBWajULd3hU9lU+Bz3lchjQBtIImAFZcbH0meiBslwRztamzch0JNZnqgS1iv4yF4QBd0mt7Pyu3wAsO0E59V0YMIQc2LUDFZm3HBYdhnHwOXAUvrS5hNPzz4MsbwzBlJ54QFsS0DWeDAqQGJawIfwSPGKGuwRBkO2YceKcDAswRPsR4gxkaTDzfXTIE8pFcAybcU8JNWoL6GDFiYga4FnjgXaX0fIt/Av7ItGggfxWqZF7K2YzUmMQv41OZKcLOJoCLdGMJkmi+5G7yLOwkmVwmkQMDzcCQQYGRmYy7pAwEcEurgi4Z7FGn4BKS8YY4qx9k/BNDlYIiDbgl0rcAgaocNNjo2LhS+UduzH0ksb6EfWwxXBAp2gOPkFrwN9PBPgOB8uFl8+C5e/yxUxwublHEErjYbt78rd/4Z3EspAkFiyjmC3BwThizvBxW4+qsqibUgMDDPNgSkACO1iGRrkWGKGoHAUuuGlMsrnCV3Z0sYJnO41qe628wNTwakYFohHItVBPhoRp9Pw7AiT8j2PBJIfdhZARsspXgSZbeK4E7FvJYH8XTF186Yx0Ra8FfW3vATP7QPIKFOzhFUkFDL0GVwMyNY/0pFo8WT4muq5rEyZ7kGe9KN3CT30MeXYOxO0pWyg0DlJQEgPsrbpKREv8kI23b00Pi5NUu6uKbkGF4elzpBWyS1NpWPL2VHDPW0Ylt6A+VWKwi/okCeAWfsW88ZiSus2lw8P6ouc2lfqMh14jRxHivzFLPKYCwWlUBMPFzKLtNFrgx6iF+6Ewgy8MfpgNmwNHiUdMkvcqK+Vv6mTHEfG/4HhWRcTWnF/z6r737x/6rH3vtq99AKmNlAInhty4AZqRhOj3QQDxxPawEWeZghzMzxbgdQFl6T7JlogsMsematkPj1onAWY9Bzi7j9fmnT77zbd/aHk799WlRu10+reeqfeY33/Ev/sZ/99+9/vWva2/rleRkmttTF13DCjYA3BwaLJBZ+J5CD3omMxwJIRgnGYjJqTvArJHjt9G3yIsJ5yVjwJRVJJIk9rtpGCxjXmBJxEqrnMWh69qyvd5dqrYRS3j2PAtx+i3gG5etXJIiCmyYfdNVmCjflh1cUAOezsMLX/KC67XH6nATDKqrDuQJ6DEvkvpYmaxhszv5XnG6uZ0uvnLh6OuHAZ0khAuPaLsWsAMuJEpA5rqfDp4ZgQ8AzPM0cins3NyjLIbLkDWJ+p3cHY0njf14uZ6LtCka90aPY1/HMJA3pzQ7X8blUVd/3Mtf8ld/+L96/ate+umf/YV7uNPZVSzhZJ8s2uBH2BDfmcSMvkpDkLK1IZ4yit+LuZi2dTddl4hEjDPckSR4FIIE07dsChEL9AiLQcg2S2GfszvMEYQ0uyLcmbfGyclg+B8wwb08BGQhC+YHaE5DMLmXKVqDhXqGa49xWpsiLcul4+AtBB3F+t4lS/9wMl+axk35BkddPKDB9i4XxBwKE4q01nqSXQs2jOAS3moFhvngBl/ZUZi0xozCNhBrQBHVzH9gxtMUcCz1yrRtXrNpZQ5x+SLNQDwiADbDHeydJnivSVfDmdx7CIwKU7HVnNtjZnzhY2NAdb8nMgYgBVlbXrFGubhZIp4F+8S/8Wd5mzHPZVUiL+49V4idwIs+ecpDooLWQDRJM8NAz4yPpHou0CzxRSBGUDIAFEoEKpjs5mZcQ6LlrQ085lZ8O8MoiNDcDzAio3OCK8PHMvBQsIJgy4TRGp/kdxBHSFwMfObU3J+vuRLSbHrDh91NrLdZJy1wcUtC6Nugg2VY+bDGxYD7EJrKNzYyTBQkoFn0wjhRZaw/cevI/pkwv2NIUhNM2GTLijy/5SfmQkgaBjoGiC2/4/Z8tO4wPC9WWMQdT4vwEw8lQ3Be2E881t11boJI71GyqH9dfAkdQwQYwTxAEpTmV0ZmswamkBGGGDxWNIW4QUub0GaA8arlJtBxFGG5FKpiiEi2ipxFp7N24Om52Hs80A3KYq4YF/UhSlKOLF9m7skv5yq98QxmHECr2od+v3nBK/7nv/93vv7r/8Jnff7nr9M59cThlHy7rcjSy8NJzvqwaIDK7s53RVtWbZct8Ty71RNPpn46HFsAzXBPoFq2cRt8AB+xPqNBAaKoG7FeLwFLbAkBGWF9rqri/nxxK1kNQcEYCYVLW3UIENtA7O5Fqt1R1S8zCIiMq0M7MhXYZLrM177u2vf/zocxjW/79u/axyc2V0soSb9wNCwNOdjtqwkk1mQJDHksA4/DYPkEAzAH8sQhX+/gFidbMKZpadsmwfLSjC+GKZD/oG7/ZYaxMIImyGxQrU5Sxb0ku9thjLTRjol2RBY7Z0MA1xgMYGVDvCQ3x0LsHMH2oW78K4vlvsRmnDdftsnqEBkbqIjI7LOzfWuJZ4hiCKbBxlhXfnmgVFE2l3n6GSapLYMJgK1bVKbFQyIIRjgWjqbzix3MnnuAl0AHdoFL4BTyPzATsAXIIqP1bPh5crS761wLRMRS+SwVwVcQLdQGcyM8E7tNQhJTOjxVdqOT2ZSE2woamrcOV/GnqbiLjrPo9cAaI+ODkD0u4ypMivQHF7HkUaQ4FlQsT0isGHYOquugvoOOnBm0AUQwSUEYadmahHVmHnhu3UNKDB5hhcR8ZwfQehS92Zlxn/TY/nTkuLjzdB4XLAetIVzTYU+7bxiq9qHjPrQLcDMRT8NNCTc5s0G5KDlGPQuusGI8BiLKL8rKdUbPNp18lQo3QvbMhMyVIUal83cR1pHZYTcYIXCEX8OZuZLhhSH4oKqcbRljYlbBQHzMJmfSSFpprtgiiERCw2w6q2YiDarRLlc9FxWUfD7fQ3Bp6iEQkbfzdEv/oKvFCCtWGcY2u2gfYWRJuSVqhwcg60hvsGaEhm+LZIyAGE5mueDjUB3zH7wxtvaTYgSyOPsOUAZ2w3gZtS7mAmeLK5nBYsMF6MEchWIhVnWCsqjWK/EEnc/qW4xhzAlqgO0aZIAQbM8VWemxeJjXORyA6yeId6xGPFRWUILZkYm3p7dCrY3p6EvfwR3xQUwx2CaAxRLc7UXFSO3eD/1EAEG+zILx4D9EJqgxzAfGbl8FxAaLJrZFdt3YICZZYoCQPOAawIPfLL7lhgHnZIMaubEsqVpIi4WHaQkAFTNa+Jacs2uWy1BsWf3MS//pP/wfv+Zr/5Mv+KLPqOqObMUAWBcdbsfNn/Y7s/fkIIMO6Qlz6cnuyIAAIgID/MLSuHCDUrKsBn77YQAfGArWeDrd4h/Wv8ypkvP9Haq0VkkGFMIOWapb6F+dFnOPv2tcKBw0WGOYgWBAxYDGeRivLgDYqc3joeKa0ULoB/R2EFsHHDykXw+ofZE5+dSpa1BLG19/drm/8kRstmk60DW4BJuBw0B3mNJTi9ekFrmapskrDB+iA/mBG2CT05YfjuWv/tavve4lL/sP/8Sfvn/+ox6Uj6XDJ5eQk59CkNzuB9yTYYFfse6DAkxmTF2hfNa7tRasnV8nBXhf13g9NARgg18BegyPT7iLWjDE/uNpkhG1yMcdInmoRcBYScT6ZDuRVGDnTMNTQVxb4MF4HOLFSkzaMHvUE8EZI8CR+drdxYyKf0xDax4e0Rp5z9o8+jRPxK7Qv292mgMkBGswIGJuPJnoYnOQlMzlJo3vgQlq56gfLhc1zc+YlKghe3Uc4N3MRBm+eTeWTKIhapWIkRgBQE5wbMbrB7i+AKMmEJ6RMDVPqxBCSbQxMYQ6c5mLH0yWgJdZpEAh+CH4hfliCwiIK8d5JqWPszOug9LQAr0s81AUo9fu2jBxn4SCUQvZ60Ojg5vCYgu7hBGpeuTDTu4A8IAhRi7zSJh2XQF0UAAeCQEz5xaTpHqRqgMlYjWklO8gUS6JIdNtIYBBM4mEuNi8SWaA0IYsrhYlwX8Iplg6G9n5YwjjzspnsatAko4VEMgUvbZlMcoUxMDCs/lXK4VDQkx8kwbDQn6T25BLCZY5RVzLTOIKDwBQ4pfeBETl1xoaT4HcgnK1uS2e59rWt3zjn2WUljxi5QIymIK2hW0Ubj+ufY0e4zALcwXRhvaaaO3GY4S7VTUoFsxQtmxwccY1ZPwYXuWw+R8GBePyLDSGlZqxwMvnCeuS7yBOnH33bdwkYLg08zLN4BcusVr9MZYRdHyFkOf1YmpWhbjGvQxbw7OxNDNvvJ1BuagX4bVKCZZECkzVe3Cnsp96HTtez3zg4VKZaBCopm4rGGsYeutfyVokvh0j5nIoy4op7gwIwKLMwDV97IfPrqSFiBM4k51F0qPABdbI4qxHMzCm6h9Gxx90LwJFsJCDqA8XbRAbqBospiIZA2rlegL3MtoiKxQUGSoYZoDEzYiKwVZ97IUIgTYwBZ1P0+UhJAEq1LUhfNPNAu7Bsisy1hF8TxMuwudcrsevxgFXKOsai2E4wJ4vwZuH7OaF7/q1f/rf/+TfesMb3jjamsE0l60+AEHchCjGTSRpEB9iJf7v+6+gWoDLhmNhuF1bWQZHXUntG0zKBsZPaGGQyBmOAXyP57uw9N/yzd8+hqcuZkLSrUBtRf3MP//f/rf/6R/+k9e95rVP7574fjKQvmwm+LToakkC3CFBgOoiZ0R1Hci68ykMx0c3JBh5Xa7B/JVPXYdLiRjFXABc6ZPKwDowycGdaGvZVdfrgGvl5Pw92giYQAjLMPX4Yd+PzAUVd12TlIZMbHKdl2NzCMuVwXTHDk4fYiglIUCD8+LbeGKpfi3cVAE1cWMtbqMfoVx7KGC02bFrL9cADyD35REYXSST2OqVvPfUHiFPW57Nl0tz6qw2Ysqy4OxyORcgX0swNHivgYGTE7qT5HQ4BAJ/sk3jgHd1bbfn7h/Svj1a1bePzduTbbk5nsrrOByam9e++OO++/t/+PM/73e94RM+K4xjUe4DMQPXKxgNLq53Y3AGASKmXRfaNN5n/rHZCoc9EHKIatbyGXGsb3O1+4O2FGCJezYtkUy4oeQOWYIIMUbhpVCJaOEkBtw/erUJjE6XuiQIXpUNPhGhnzycR0PKtHfxAqcqmy4MV+6FcDAJAJrEmiAqzwT63Nuw+CJnxGWL/laTVhknlhpaM2IrjM3MRVeNxXIGzJcljm+PXOkqOsaH30ILSPvh3rWVeMJHDIvCINfH0lwRYzmwprSRF/wH2GemGkCetW6UmOGpkEqFZBLE7IECyTwaNrXzOcw0JfEDX2QowD2SRWrcGmeP6GzQNrQyVYdOiDLLkpYbMFCdH8OejH18tZUSHxzFZl3UJnWzI1ctyxiynRwLgVnHgmskprZWffmSkVrCUq9IEDQzyWQgQOeMVwIdZOYGr4h45moRvtAzuuUv0NslzSgZu6NtlI0pJ8kOkrOHrnXTIhGp9mAsYK1ygQxbMVfSYMAtEmtXGlEQz1JH7gbi9kTWsKzm6uZqzMmeu2D7CdOxmsMXyBixG9fBIEYkYzFZi8lPbrgTpA3NwKxJStyuhWojT8LcdsSNNkicXA/GOdz5iVDnxnftraXh6uF++eRWjtpOE/w1MouoH9cScQFZAhkvQE0OACLF86oJc1xs7JRtwKTtJyo9Kti2Ht/vhtkjQxu8yT3cKMfoPSTCDjGsTFah10ZawECWKbS+o53bJXuNVH3ZNhP90N3dS17xho/eve9zfvcXfcKnftKjm5sVtrXnTZnkXcN4++2aT5FhdzUYtuzzoXFPAcqdRnDJnIhkGiMZw+jhcUwMRFjmpj5CdZwjLJAYs3mS9HUAS5JD1xZ5syyje7vAx3nq5BULgA8Hw0aaymNxMAnSTnmsSWBGzgyDWgFOS8Njf0ahCeovyYW7/B2/8Itf88Vf+iVf+e/0H/6IU8f2KgJDXLna1qLqMG/kCgeyXAVRsvi+1/XhoUjhAi86t7Tqh9G7wiyEGrHOHg3GYKzGljF75jsJ7Bs+gCVcxp6oD8yS/woy+Ad3Q51wCcMMOGCc8nh8QtYcuIu5SkamVMbKuak3IQDPLKuH0wqsJEKt+RVuIh1yeG7gglJr4lGzVlE1WOkg7uCEcRJbbgUPIH4ZRTt+OM+eV+0uM4i/22lcj+WWKMXmWe5EtoTAZSxGUfcsIAZsCOgwG3At0+MkGCqikBmqaFdmc9iAREm4fbDwiDt8HfuiFAcqQHy1pMWSJahbeCLSSCBnJkC6HClNfWMFH7euju3GP1gy7hp3HES0T0dyDAiWSCWA29LFYBw78ZYPMGblxbxkfyCIfeUYnX5r+SxuAUCzODWaIPTXIjkoF89HxwcjI0MK/A/vlqB6tNki6KBXFGVfZw3z4yJQbh6nrMn3hTFvFYwHc2E8GBCui+WCMpajmB1P21qML68JZ9i2B7Tu6zCNtUe02KNtwQ3ZoV0zVJfHuYrIxmf4PLZDWAFbsqYxeGBsFXHDnQeIjMSea+yr0GB4HuTDjatYOk+ewkZ2jRJrX9W0QPywNw1JXmnzvmQSE1hAKnhROoyTeQuDtp5opBsQuNNnVMyCzNmKjKPACIR5VA+oepJFWJbIxrUGkADR8UPkMU4jWRjyxpVM5PBcgiUBUiupIZX4jkuR3Ncz7/Jl8yVB8NDLeEGAABxhCNkA1VxE4qJwffFlgXeAMHglcwV+QHwmREQRQ2IQ154QoK+RI9yQOiKziqlZrTIkaMoLVJf4bbuBeYF1nSKP51KZzDtD1+0xTdWDlAz93BxDBT7Salvnc3/Fu8GjKA1ubRqEwok45GW6czw3hyEagNZtCAEPRVCMRBwwa9h5GOqcxrkpayCIwKqgzJkjI7qqoPqFL33P+97xqb/rzZ/+u39X2zxOgscgSqjMeyZcomkbkiNm4Bs8PUg+H8cJmosCMRsdWCsBcJKmvbEHIk2maWgbz5sffNOiRcCn9/ddZ/Mps67aFpHiKUM8TtL2kqpYe3c2IDtbOYBTXys8Wq3P97Ef66oZJ/fOx1YwxmDXj00YJt1QF+lffz1bPMETGGyV+3qZynwSM4CoNE2HnbgfuWyWdIk7Vgt8DzNFs4cTvyV149NyTYCaqfE5gPFyf2mOp3kaUezppvvnP/Xz3/D1/9lnfMZnXJ68vylapl3zH2aHmkBhbcMVNtteE09Mg6BqzZg7FsVN46lYJPDgm4VhJqwpxWYwNI3bLGQAxm9oyMcqQEIVqk8uQ1/WOCY5pp2/pN9gGfSY/0NRME68GyDArGRU9u7FJNqugq3GJCIq4kl6vZ0BawV3Ykg2X6NLoA4n8PRxvjDkoT+GhP+7jRGQgBe5fZ6hCC+KB1WbpDJ1/sFTItZh2HI7IRLoj4dP8ynSNJeuwIZln5g/5IPcJAEVGbCYrpVVBdwDgEL1bYNLCr4A2ox11cU2THgIckMY/Kar8X0jHV5DssDcDHZGCuJh4THEyNYFGAMc4pSw4V92Ekv6ULsD5EtmKq5xuV0W5OlYAs/ATdADfqyi7Nom07LyBQHT023SR0A8l//FcGqflCGHe+EUDAa7lo0hQh12BgqUHk+PmGXo4iY4s/mBe8X5n3sfGCTC1iYEfn7spyXtfOeZNsyIMbq0ae1COs3juQd6ZLxkBOIFWpgsdBL09SYcI5b8mKXhA1O05lUTjq0GauoPzGoCbpAtOKPu7FKMxDGW7xGcu2QsnXsEB0JxDTUvMXWQOf/Wb/qzsC6YEB/GKIU4pirFAcSQOjxpxg/iBmNimXQTSLJ/IZJ+HKxrmusFkHKr7YMuefoauNEKcvEpQzk2Gg/5QxVozfQvYBOMdkM98gkbdJAycweP3CAA1RMi7ceTLhsXFVJ8rw3MZMH9yH0KuSIWgYOQ1FpN0G2BG/7nhu4aFr3yABWWp22tWKXF7oXLaz4PHPpMcx4DfEmWXUMHYwqQX4eLqyKWk0DwxKUE6xlo22UI3Glc+CDwE2lh5GGyKOBBQDEXVqkEWvIa2xv0O+IZ5jWvYwGxI4NmqtGeGYTxfSeDwKkyIJcBCAqyf/fSP/AndIk8meMayCW4re4GPur0xBAswxonI2AGsHNPOoz7aGKVkLx3kjkT75AIxAvFOsi4qmwRB46AQCRrioXhQnAr8tp9bQ+P/pf/9R/87M/93Ktf/HKLszx7ng9t1/vi8xMODYOsHTeP4Q4ezVQ3LSg2Xicsj7nELHe/v5ybNp+JIcGT+fE+/tQCel8UN+/78Ac/7kUf9x/9kf/oOvYIFPbCUMd1bdtnfvDHfuSdv/qLb3j5q3tMa9/JNIBDJg2AotswY8AQO1laPw5VC4XxTSX4tkdQzKSXmuKyiwIAPYkxX6CyGHhKcAckwH5qogs3hd6pU8WL5bV1i96hYuR52BcITljFqODV0zje3BwJRfg37tAcb0wRd/Im4hSKYEQFD8XIoYLozrVNJKT8k9KU2ZPtPSkWcQGp+IFH7rVrsuR7OplLrG3V4ioQDKBs7AdctwbVipOFdrCqYPADMHNoGkZOIoU94KvkF+2h7NrD/fkK4ZrIrLBY0r4dGIJDwoDdXJ424gPBEzFA+KfwhGv6MJ2evTkcm7/2/T/0lV/xh172mldcnvbHhkxIfoZ0jIKWvJK2JSUw/2ny5uGFVcwRd8WmwCDwBDmBXcBbUWWYsctgSlfftw8OhHGdcSNr1L8gJPxeksQAI4GMzfCYIj7nUwFMvs59yzuuZDUGlANbbOA0w8Rbox/5F4oDrOJJh+6/KHy3Kz/TUYjlmLQ5dQJ3dD8jyQM2TIrH5DBNBwMu2XMLdrs3Ch8XfPQiJwKKwwkjTm550ZBYbkmw+RR/d0eU6E5IEIfddAk+E1NtN2BaiMURRprL0MklCRXcWA4vIho9gBipplUgxMAfu8oRPlyfp/sDBuCwarQY+klj3hO0z8XIl08S9xC3S7Dzai8+ACa6MG9+mNbQBUYnHgkaUBYLQoAzj0z9LYwEPxJ7efT+cIKwYMWD4WV53iA/lEjgD7Z8g5viE2LCK/kskhexmbbJkOVmHBIHQapENCaPasE814XchenRV2ArkiHI1nUxTWvTxEfw45yfu/HKF1FJMzVA16ttq0DpqNG1fgAMoZsGrimoRVwsXW+UcEdrsmXJI+H2DU4Tj6uHW7hyhg9BF7BbQjLC5jJminEzF+yNANc0pWf9MwJsT1Ihc+WBIDkzwrUJMRlqtBI9keIzCKYhiujpaDBBBWRiaAzHcNWIFIs4snpMEjJvDy2+nCzIhujgsgemow+ZdMlgxmAZmHCMAS/77Nl3mJ58xRwJNWpUZI8IcFpEKvCc53PrsiBKS0NisGEwGhwDqlD7aJfwZrfVi176uvG+f90nffxzjx+/9pUvA/V8d2BODMoOQKW8EQF7csQ8T11bX8/j6dThiU+e/8ixu5lWhJkPfWAWeFkJ9XPTzVDWx83WAV9VJgpA4kDa86XpDm1zQIOEGUxk6C9M/PZ0e50CE7YPtxGlPBvahMTzK6zxTVNzqFNPa+aa/Hg4TueesMhImdGwTnzsHb/0Kz/x3/z4i1744jCcN7RDBqvQFmQLb/DVIW51xAFwdnJFpkUgXuBcip7bePIUlgNnwJMN5Jhs1x0xBJJqwpoNF8tMuIpHD/Pb+Nqg3a4EuQicAiSNLo99kDnghniGgRRDkVsb3KExh1P7ULMzTbSKYrFAEsCYzA1mrCwSUbw5+hXOl3letfYZq2notySg2lBAaAcoYUGS0EQ3F2m0zBIo5jdbQA6lZ8riOhiJlmkXxiIcWP1GGPA6yKUJJCNwEQlWsiWe0hNbI5mBbk1cQdwZsEsuugKb5s8pXoAYMHvcRYDE6yEWVir4muHKFBaf5O8YEE8x38TIrY/Yrq8XyK6NC9AwHueyowcFeCyFWLu7JCLjXtxf5bE40GFgtsiZCBQVtERXtvGTpERxy38eXM9FcmDHWI+HA7brAhxZnbDMRALPuEaX3CwU8HCpOfPkqZoEf7mAzBeW8BhghpdKwJAcnsUNQQQsG0cTQflp6jIncuLT/DX6CvkGQVj88yzIPKzbGILlDB6PLRJ66wp6jF5Gi1ZciL27voZxMtNYpgTC7WZ1mZaHgwUMBePfkvPdtcgKyAKwLc8Vpm0nKRilxm6JEINBmvwc3Zi28WHrUxYdEC23m8PITRS5zk5g4yILG5iVC+No0ygveYYVSNpjYws+ANCPA4gEMcJ3Z1cMbWOPS+4K2IDCZVBxc9EoWx5Dnmy6DpipKOyqxO8YlSIgi3M5AuHBk0mGo4Vj4wRKYxYi1lEGRuU8sCnDJP/DVgxqkScQ7JAYaYAf1AZxQeQca02GwHjqNpo1/sWqJUOMvVRFI7LyWVcT3OcLAV1rOwms6sa6mpm5Xh5XQHlynXON6sWiMQbGA63NmSi+7bEfs8zBYh/gZ2lIo4q5I74Q9eFELC/zDdpiRiCLXmsHCew+ChKP4ecWKsqyY77t42fCvr3+ta977iWveN1LXzGOPUENj667tL932XWGEscdkBix+R5jrsr+MlZNjdLBDWdB9uTaNXpQlV3n69Jhm3FlTsA/X+7aQ7cMbtuUvHlgXMJHsaq2rAm7KIxRYgyXa4/xNA1JCj5dEV60Wyhu3VjZ0yBdTUaYa1qE4YrETANJZctqnqb25ga+fL5cwuTilO8SKVwSQ8P9FV8J2OLT6/XQHrB8kIBAREBxFxvEwA2raR8C6H6q3TXPCNEX8RxIwJpjipT8+r9510/+9R8/3hxDf/bV8tjLvjZrPsaVBYaMVnhSdXOERvDZ4RrQIFxAAhPDPqAE5MRM3cyAEAG74LdusouEQFKLSs3OTN+AR9wOrtXowuSpnlXM72TMiNvCi+2KOpkBwIOwrQpJDzxWD+eHIBHldQZ05q5bUlGggJxXmozYy8Z2WlE97tLFq4BueKEUSzz0FTPced88gC+r44IAz9M05XkyHAzd+ioRzpKokzCFBFew5WSdZzILI457I+ynRmhdId2L0ySUEUARgKcZQmjhxHhawQ0wdpme9AdrjF7+gBgyMYHi4Ug3rN2OHuktNFn6WniyIyAIfYRKYPKgg6ZHQEKb1mLAE9yTDMkCLaIhvRXYAFLbLDAL1xLEa/6GhTJjcYKx8LUnmBHnGHzcKGeckZpH16sbdME8MGoQIHZFWcWz9o1NVh6YrXKxW7wcZLChKb66APXxlNLqgM3ddV3CJ6GaseSCARl9cDTkXjcQGMaDiFPbwONWbiWJDizdqGcMAFnosxGhLNcJKtbuYJemS4Y3QioQjp277Q5jQvWGWtCP32PcceWMj/HxgB1GQESD3N8foVDiJSjG2L7tm79BBukqgu5krQczRgE80KBvizxJpXoxv4HsItFoXQjUHkubO3BviDhMPUYUwZfYZjx1OUv4djCQrXEEDS0qeVAfv3cyEh8Ez22X+LZmgxgmoF0yVEQ1LQHfwIZwJNB78J0jB0tisQs0TpWYZ4NX7AeJb+DCuBAcputmeGuoYKG7UWc3wWaeOpG76cks0AmBHTzI1uXZOAcDxiUQAIITsEVp/RlNB88djJ1XdU02Y9ZEoCC9NK7lfRiwzPi+TPiWFuks7c2GtMU3CFjy0xpUDrb3sRRpN+BYpokFQ1e2sXX3uDJsY0+aW9RowBFZKSqN8cGAamEUxbghRxcpjXuFdgr/y7IhTLbc461oS681yPtMQMxlYIPfOHmoEPGeb5CC7WHrNjE0BLNPadWiHZ7b3TzzYz/y137+1975yle+ovfd7hAOAEKOAzW/zj3wAR5BNrfCTlfMckLdOB/4kiQtqRoxKfavkj53x5ZhrNtMhgKUkwr1GHedvvNfv+8zP+NTvuLfecv2/AeTIm6jmNNT1SX14Qd+6C/3d0+fe/Wrwvx0Ge9Oj16ALDDdJGCc0Du7GhTXOp8OR5B7DL3rimXy6ObZJQNqtSsy/xiRcW/LCoVHbAzSwJhMIwHx0iO0Z+MwiR4ubfhQLzKh0iabfhgBl2GaAVACpYRVBgT0pOvges7l7pLX5TQ+vFwZnMXgzfqr2leQ4q9IFwKpMY9ThdDMoDTWJCHRFfzP52vZZKRJJDzjtobLSGaJ76neMpnsXAA1iKjbsNrotATBo2gwIVEL8yIuAPljPxy7I8kYCjm0pzD2W9nyrAo57BPEE/88tPXd/QW/yLMakVStq38YWdXd1of2O7/nu77089/8qtd+2pLekektF4haY5tCuiMqE05rYS5VYiQxrBvczBrjSh2hnJjEgyK8YQwgAYInnYOQ6ei2dVhNj3/gWG6jw0S1ee3UJR2VLJ/SWldMCGgWu82wpHN12ei/myVdpkbkhfo5PFfDSncFGLx9g6HUTlZPhPVAawaJlvmBuwZSO/qtqaBSK/TVuHjYBB8sG2uCDKzOKvgcdmtM5cku2jhy6+1FMo9uxkEt4GEMj/5nMQcUSHj6gCh2HNulYIPkNiOBSMPJZeAEUgxwDqIccxVXKvAtBoBbMyzDGZIwzLvYKP1hdB4TIINmNBoVN0Z3iAWuQFKExBk5UZNUH1nzb8QMSIcxWvTBhSGA+Bi3YJiIOIvrsAbkqX44rhiNamx42xwxi6DwMF5is6yFxDurS0tnxhvQ2FUmye5kGsAXZMpSXKsZ8Fy0YMVQHoWNuhZqQPMnAaPabFiIG/GwCiDc4ovlY18th6IZJxkAIySUQhyZ0bJ6EKxLPou2YTKmOBQEXO2hIMhViiWyMZz0OlzJpgQ7AtwekBpBj7thFWRcpspk10XZB48MY2iW8wxTRljUZZj3/GZQ1oIhNh+uY+QfluqgBoR2nAmKWNTAi906yza5GWT3bdnEPq7ihnI4ECHPZJBuOfRtoypPkyIYJhhelsq8Yz7E760GgnOYzkM5jyvBYZEK/CJuMCM5AFMoajmFfW35mq9uN8GcFuLt2PfmNEk5DGlep4dHj9vTC37t537lkz/jDY+Pt696w6fAShfSUBLILL9euchAuQYXo2pso6ou17Hq3F3Lsw7PPvP07j4WbBZXmbAcd2LywUvT3hAezL0RLpe6e16/ztpyQU/uAbFgDe1BUPCKyxDapqvrel5HPkeWTbgvXI5muNC5rWyO/eWJx2kwta42aKRL1tbj1adkWfOBD/52XWx/8TvevmxDsodkXLJTZ2EHt3dzdON7vra0tivLTnURwJY8jBnP9FQaY17MPnGQkdQCCVU1+CFimLmt+t0DXZXDkzCM3LmtqmD9mkiuoago1IY2AX1u6JqthJxUR5MBl0p8c3rIbLE9Of2WktjPYWjq9kpEiPUHGLqAti/4HArmn6qoUSfBbpqmsm2mwXPPQT4MHhtPc2v5SFgQidQHj4gvXUAtEcmYG+pZGI8uF4GCW+PzWHvuCUa2apn0GrFXXx6gkVnScc7QJw3TA9pcZvduwK8NMr7BXXBn8grhoWVGCsfIhHH8Xah02dzkxLzOYhYyhOyAJSBqyiPFtJg+8Rh72pK6rMcwSYgNjkqR57leaLNbIG/rGk9qj6mgLYrMZuhHJAo3c1MN1/MfUweEkEMsOmGThHJCAy5jllC5NgbJA6TFCUbmVMhf02CKJOiiC4moFA6+J/gRh5edWRh9kEPA5pk88ZmwbkWMm9l+h3IUfpKPMHdPTjVoaQH2FxTgQo0uU88F54lhn9oqnl+DBJeNCCKa8PAiHSASBidbAZEXgxJ8uSMPiIeg8du4UYIYJITymXGYmqYVIeLSK6IJNubYBECc4J/Vhq/UtQHit5ULiApAJEVGWfzNo0tfrhdrED7Ts2OgzsCR2o53FkFdOEQw5AlYHQIl6XQRQuPKkmvfH3yt6hyn78sitATmt8aXP/AfqS//ITT0X8CVrE4agNOkdUd8Ok7XBe7Dc6IWDM+RksH4IvMV4pgVAsS6VJD9tfgUz8e9jEfoF3wnr6sJ1Hq3tRZBlieLmxYpETX4yQTsE2NypAfK3gIugyVKK2ye7qqhhWmjDOYa3Rm3QRLxeVxipcPdeTIByQQIrZy0cwtVPJefcm88joQ5t0hr5CWLqbBjxmHRhKCQIDPsbOahyIlnZUlcJdmS+dIdnsu76su+/Mue/9D1cz7vTfPFnJ+kWgqAVbkZhMdsNV/iSC4hwxNDDT5gcKQSw/nQHa5hyn0P00KCEIZr0TaIUsLiWcVbDqZhIbtr5LgRQwAdETcoQQSx5oKiYymdmHnbHauqES58+bpgCLj1ARMibvRlgsMSu9w0uKWW0W+7Fruaw3yqn5mXp7DRYbyQKd/Gg6IDcSp2fGJd0CwXFLo6LDi760PbvPh2+SJ5Ak7ubrQ5YKTLfjjskNcq78pm81eeiFpNSAt6UB/e/2/e+aLb577uz711Pd/54nBse97xBEAEWUnQGLznRkFu4v41U8Jg4IqSV2FoGiz2paIlRsGQAA0XA7BbF/C4pfjA10jGQE9EJ8qMbugbPQcK5I3NI4AesUFul3lwJF4QD7CEIyxhxpfDGNR3qa1ClsfJJIJh+FECaOwKQYa4IOCKbVsC4/eu6ki+GQ0mypAZ0AOCgBQ4KddIlkQnLFGTAtSZuF7CYIgUiN7VIrQs9DB6CFFEVHJq3MJaVysAxW3gcEfXXCtkwoTjGkBax1fsxRKKNyX2wRiNCREXxCLLnDi+BW6eT8LOsCIIxEjM7402yEbAKaQwzAnVIF04qnu3cRM91hM8wUOryciBYIoccFnTaHw6FaUB7tg6Vxp/cWEcAbUwNqNhqYkCWXyvC1tuWJAzEKPG7TJGOoxt44O+BgIhLfwEOwDUUDKjh8I0XWVyIvPz8Fj0EW9CIADb3Ximu+42P0rcSpgLHydjEof5uRRxXgoYoMpNPNsOfYBpBghmx6D4IeGvBi1xaHAYdVnxMMaLa6A6j+PJwI8Ryg6lpKrqxFAG3wQwLeAYjuO5qOABQkKRcCFuEkW/A8pkgzCShz3AlkaQqxsHNszLpmcGx88wesLotHn0uiJ2rxo3SecwolCEgKwVrxL2qRg6VhbCsPjm+JLxYevQOy0yQiPjtsKPm8tVPHY0axrMK2Yj9hsjQs3UN6GSFLQMTQqZZ23X7RsB1ZeJcgMwmejPze3WhrbGan1ZYQRkO3qRSlZLYLhr71iaRGefMZGYJ/BH99QOJkABmaw5xAI+NprhxH06pl6w+Qpt8Li8AoMYIFaOtzdFIx+SQhQ33SkuPCfDeOVDZQHyCgfxrhCaigfwbeW+DAzGCoOMA9HGn2CXBiZHyNzcUsWACXDB1obSt0Jhl7pX9Cr3YWHvBMI6cgbsxh4pDMSCzb6O09z57puFoAYyIZbz+f58uQLayN/skK+SrWs9wrHOfNcAxre4hSEhKjV53hXlIbWc2dYVyviNd/3KsTp6zmzSA71F06FrHKM5VF3bFUk1j1N5PByOR+6wugsYG0XTGMZqBWS+4DOpb6kH8O/LbG2bJiBG98U0xAm3dF2ffsKnvIZPyiYw38VMeyeErOG3fuMdL3nJ68qBeZbPPvciFMvwhdMu9k7Xqm6YgnuhNUxthZykaRtSFMbjiwB0aRcxpm3lShLxsA5zLGVwGVk9mczlvifFcvnbXUrVNXgkZOdmIl8XRZp67+sVWgYFVuCFmMe2hmPrgiQTACHBoxe8+JEltiwd5yC5R5nJfLxtIC5iY2I7AF8S6Y9dTdpqLdaiedV1xzVfLuNyc+JheZiCFjmvN49IjbalXooObORHsG1UHXwXfFk3ZVN7/tG+jWO5rwMelxXP3T7up3PTIY1rUzWmx33fnjqGCkHBKY5VO/cAFvxybg9HrAayhUvcna9Ny3yX6+X8qte94RPe9Gmf+eV/4D3v+fmmfVmztj0xqOyTvZ0Wpj8mCCGp4RjACr7HGKQ39l1DXXQQZgeGYgDgCKya/4nhoG7mi5keWrjNcyLYx2AFxwEZ3K0AYoGSWBE2PIQxitGn4EIGGh+KAzJsuL5VeQzCRfKqdTV2S2GxHsJvXUVbcauTTQwGA6KAJ5waBHGZNWxGWeyMS3B8PAMw6cpaBwScMH3TKvPQHIpKjDBf2iCCOJwLvhUq3XRq7otzQo8MWwbjiDyT8RIahgDaxmVoayJxNyuwwO3dD2vw4dIHVgnsgdSCu2s5JHXrOI7IhqwIZse9CAwPV8lMXV3EeHKPPbSonyP3hcFFwYLJQAIgHwv7oDLDII9HdwMgERlbpGfiFEZlUw+Qj0gAPXMMO6I8rcSwmds0Bz9DSrlsEz2gDqIS4UilonIJqymfK7V8YEE7g0UZNB3AUWMsYQshwiGFU0IN0UHmpL+Sd9VSKfCIkXCRq5eoJaaLqKAkd/U1CjwFpQdsLBahQJey8NgIu8ORBYG3kTCVTTW7X8nzJhWr8BYpb4OFQELSaR2QCzMH/gs+Q3yuS2wz2suG/5OHNVVZS+yAUdVliDOaEsg0Wh6KNXSP4K51lddENmRmg16eN62dpA8SPjYdoneRn1FA5HmgH26YFVlBWRXzyP2DO2exbZfyDGQb8cDNTojVBijiPg7VAMqeF5NrnGShhABsELSxFucqd3M4oeOtJKVMxjGsCIbwBfWelzDMXXu7dcfs2uf15fj4JUVx80Pf+5c+6fd8+gte8LJP/NRP3ZtzjYK6EuvBq+qDxWJgSRvwiF9gI0Lp9cwNCaVEUmwKBi4Fwzpxut24ebg5Eg7XfLuee4YPWxrGHReuY1GqqY9N06FCPqs3HBqCHPJZ1n7sR2ZMmDB/ikYhQXO5NdsmX12EIdQ3rYR1ZPJo3hVlHPmZQ/vu33znH/vaPwLy989/dI+7nPJ1IkAw4mFdr8PVd1XDZLhrAteocUN1HauwSVWLYKCp+5tKLYWY6UvieLQcSJLBNbYHgDPYm+2f5LT4AiyQRzHfshHoHirVYZ1zwklT2osKpqXb5G4vplSifP7nE8gJoVgWk9LoDqcRwudNywkbkKzhjF6MvTHoYRw8tAfHiGsmMlLXD/VTcxXMCxsVf/AEwOAIjtkGOwGVAhiOkZnAm5jJlWVyCU/EKYcwoD8/luYL+ts8Hcl92RFgooBisZKnTmt0WMghn15OkDFYmoSKCwV/eCDoBPoF2EAsyOpqpNnZ3rqh3j0FFkXwW0v8UnsADU+Bt8jEotszIaB1nEYIl2RgmW3RTVdsEyaOd+AyeIH0XYZPLo1n4hCxTIDaXIjgJoyMBwASS39xmQTJOmwCgmYNBcWfZtfndivpCAQx4fW4FTpvTMJkbyRm8gFLuqgfkiahHwdfKEYowVriGUDc2B1tZUsUAGSFROCkTGtXswH8gudg7rGmkOxhspPdhQj9gQklbV7Hjix4eVY1BSEHzHUnUZrVtYfO4BjzyEOADmAs9yHgSOLxBtgQ82deZQMtYNKbLeFgPQQpy5qq4wKoUFUaYnCmCXhHE5h4VUSfNjfV/okhILAVOXDLI6TmKeiM0EXTj5J4oBm4NskY7N2V17o5zkI3o9esPQfN2gwJ5M2jE3gLLAO2fZjjEht8CTcyDjTEE62ZvzbsYcL75wH7RWEo+eENHai5Ph7JnrBAfmXCMi9tW5BWYVyLeb6+gMsR35An7uNqkQVHVGLra1UdSDTIGgfNctkmcNyYSFwA0xj2BlItpgaVi/CKgOFhwwtMFxFopWjOEmM823rDmPFZZmukZtYmEEzBkhBEhEHjrqhvHAdEmtew/o7fY944PeJhkGKapon5xCSM2/lmRt8XfR3OuPzkEm9iP0WA4NaeE87jCKfYVnraTzc/8V/+xD/72X/xaW9+093Tfm18OzWMqKxkEWgLHSAEnJ9YQ1gBS/M976d+glDO03MvePH95WKsLvbj4biMoatviLv8Ek7VDxc+zOhPzRFqbZFCpDCekvdscR+NBwvwsDRvM1Oiu/N9P14OTTcn27W/IHFsz/3fZdm2XZPXOMF9WNomP93cwKJ/6ed+4+f/6b+4Tpef+lc/M83VXm0HglSZPb16ak9HqKkPINshBzo9WuV8d4dquuYYq4S+FeE6zsemrW6KqcrP6MmzNG63sjgv53WtH1Ud+cSWT4SZFnvOw4c/fPe1X/t/Iat8evdRdGEht9jtoykk5GA4EIsSd9e9UGsGtairbrp6vgRUBVxB8tg/FxqdsXtC87zWhU0AiMeyMqrBXsOIcqW+ckszG3NvLkkwq4KcDoeBEbmc4IlgcK90GfmH9H/1ABoSoaaLvXISLj3UbcI6rZYCOnWNRyVaoLPjhBBC1gmcx2oZZApHw8iYA3DvxljcuMR5SadjbsjcyM/xGgCd+YAZD+GN26BWPmdNx/bzBUtnBhg/KYO5jU6VzIIzEG/BnMwb0PYanQSUwt0iwtq5igycs8Lx7Fm5XT8MRgckBpnCgUQOwDDS2GSdxmBTpAGG55fcDueF4pHlw/SRVlO6TRJntZ3OoCKbk+0TLdz5IYtbEwtqWC9J9QjalPUUW19xYK5Uh9hPYgGrIvchsks1dUImT/SVXxN0wogLybSk/jhqYgOKq5uCj0cXJeUcX12yTG5BtWbE98wCv/a8knyKGz6YFMwNV7TqimZ53kzuu4CayBkFgRV5XdpZTOTcFrROrAnD5CHoHvCkLxfxJQAihJVr7dCgExVnbd4/IImGkBU7SdzxtkU4vnEFi8RAU4IUj0KkCc4P4rlkZc8sSZD9Hx4w8s3f+J/yzGivMYCiPUVu+v4gIImm26YgmBBf3whgiCbRIKfxODoIUwrO8GmTfUMkcMMwCasMHbkV/XVAUOSxakv2gQchWGTlblK7zZAm1KetN7tsBGVLYUYJBsGVttEaoBwlNuKCslMn0tvfK/wiI7wRnyGbQlEwjxoYir9RfpavTFDERsWFq2MHNjpCXIhd5iVFfMV1LEfJ9M1f8D3LsShXDAU24pnQmKYLyImriMzLTVLuLOAe7lhGV4xVjubGyAmJQvzBJ/tBGuI5vEeFQ2EZSsHjzJmRAfbumf/2eaCOPK3dt2mnljzE5Un4Ehe5eG4FNSci4IdEwfi668LGSCy7IDfI0qpqxusgbMNaLC/p2/wLuJCGoDQGpg+LZQWBGunyRCxe71l3eJpnzMZj9qfRLztUUx/f/p1/+XRT3jx6hlDBAHD0vOyghPuKAbiwhmj6y4WZQmF9IkaRJZf+nOM4daW/zuvx5lb7K5u8q+dhvn9yfzi0kJuiqbJxe/cH3/OffO2ffuMbXn99ct/WEIas35LjoxeE69Pv/p4fvH3Rc3JEsiKom+8GHnkkDzm4ORnrXQ5VgyFhWijdFw3ndeihjlfssOtODO96uTAwos08BmzBhGSfr7PvvUYM+CrhmeROIxyH+tiN/XBoa9wGcCcT9Ik4b2yqJ9mMFSHc0vYjlEXcPBwO+AdfoBSQUCZi8wIZK35sxcQFBEAO1eMgMwA163HLassDvyfDx+Acvl1j6CItklN7G+b+3C/wLxxw7K9Ne9iDtSHAvqtKG8I9QdsskEFhtVeihIfz62uSQ1wYA8aEsuT+fKkPh3G4YkUHT49mDAMO3nUNoEXctdXNXkPGXxMkq5vs2eTRn/8vvuvf/aove/aFr8yrEO7XpMJ564aRx+4fs88HZmoLNu4JKknI0ANsS04CkKTrcB2F+IdDJRVI4ipJbLnEUbEOqA9uC12GeQI4K366R+/YLWO7ssHnpV9uk2ZW0m8AwSw090X+Ompqvz3ctyTIMyiCNtDJHQhIYAo+tY/L1EoBuKuhiYv4mwdB4dwEZkxDo7BYIRaV5C57GGUfyiH8QY4SQB2LXxGOEHJOFNbZwQcVvIMeKEDSoApcuCbR233ZUNwg4Av7QXm1wtPhNIwPYwJ75Me55y/gxdydGTJAnuS1sZ0KgsUYyKmBHewKfLIQ7Zb7ARyEEYCiEAQwxYQOuU9LY8nSXUIKkGswMSye/wnXoERtyGYY8ahRfpkjmZysFrHEc5cwI/SLWQPHaATML7jAtVR/wcOFTCcbjQDFOAsUKiVB844dY3Q9FmphgQZFPHQ4K3EMFOVA4kBRz6YEYGOvrxxeggEime+gbastBnqDeVI3vrZ3GGdMVdZCqgw2xiVogJwZ4ZXam+mEw2VE6g3+wOMe9nAZH6S2VlFcG3BvhwKIkQ+xAnJD6HcsGb1Hg2F+m9OBYaKTEtauSDdigZHb7gQ3TYcJ9oCJy/viO86ci1yNCRcpgQkQIXZgG5oacIaZQA5gFWQUADkAv9jCsKo/Ho0QMXgfiz2ot0CA3jZos07E8JwtXErgg1b5NWhrZyKRqx2np10GEwZ7qv7p02Wbb17yyvb4osuT59/yR77y+3/kx9/8e978zEteeL720xm/hc741hJlN+ODxBGbiWYGNl89gqGquQ8/uw4X/L+quvv+TOoBBB5r37oIjcLuLucLlkEyhbjigbUyQ01jZ04Q5QnvGcOA6pF2CAE+z60xFg0l2a/DcJ0gUhZ5TSIIcKQ4aBLXuFxNjGGTWbP2wxLq8lg/fXp5/2+98+/+3b8Pjg33T+3zyYnXQbo5JSWxSu6A6Ey8DNDavs921UwQQeHcHGPDtiC0JAi2yGO7EhbMnt+SHaJeeTAkWtR3kSnJIfDcGbD3aNLM5n9tx8wiNnwFE+DdN0wJWUAM94mZKNrUe4qqiZ3MnqGAhWHt3Bl2v8SiIAEa8wzjqAPyH7ZnO4U7y/gjsxUWZMZ8jLQMhfMUDMY6jgAX8QH31OzjDwQ86ISAy9fYJL/BFG0vSizBYP+YkR7Gna2BeFCXjhbGPKvtf9G1NxtuUmIWfNBaVOObhtyVaR1Hn1di3C3+TWo0W0rTJ2C9vqWegT+wQZ5WNHgjVwqQ3IvrsGa88CElYTS2E5sHV8M0QFoYLYKCAPErrnIhEmVl1b5MsWmFD1sbRLvInKcQkmYCiiC/oiksCkkyYyklaLzNssDVVWXLxYyd+cQaC5MI0wCRgyGJ4uviQSyJJTx3jOYFPua4ce2IgqYkk4glijI4Qt3m6SfWv2Jc0AbNnCOsYYR85cKdhodG+n4ELSaPca0f3iPGzFb3tgMqIGmxLgG7Y0rcH63JwlEvsQkoQw7axmqw8/yEAD7weDmA9F6IwOyjnYPWc4Z98pmYQAiAvqlgrsGH0BPfPCnGpgj3TMRtaPa6cmHTxIoAlu/yywbZQKgWbd2I4WtJ0DACQXgzCkHXiGgUhphj2zRLBlPSA4X6Gdf72CqaXaUP5g322N4IeyQSoTHMWBgURowHZOxMeSMd4BngnRTUXR7YFTmPboqwx3FwMTjPruOE3FwliHF7s2kLCuCGdPxLM+DTfCrmh0iTO2Ja8aQTS37gC5jDH1ybj6/AUSxWKUEio5i+kdaDAjz4wZ8Zg2cIZPhW4kEtiY7Mjacwx6gtCPEQ7XYFF7FcV2GI1MILfx70jB7XpDWZt2+du2KUha2KYZ3Hwwtf9PRDH/3Cf/tL3/TZnwYDxnSwnTIfqvY4BqgvQYmQxiOQ5IIQsBfrXXHkARLbeMwtc6jreoLd1c04Tb4zF7pb18O1JwsDMxjH+Xo1D86zE5zWXT5Dnje3j24IBPfnMyYO6767nAES16CTBKFLeNGdO9GXG9yV/A6ID1eMrStIm4t/8U9/9hd+8V2v/eRX/p2/9ZN//m1vC+vd3/yv/5+f+Yo3DuUeD5EDgDBR5Jam5T7y7G0swMe2uQ7hMg6oBIOUfUXXxw3a7sbkJVnO42KddMnvP/rB4mSlvqxqfnhqS7j7+9/53h/5sf/6eDpOl6ddY9UmvqIKLciXNZ7orrHvQfhFoRWxmisAN7cpuGTlqiNm4QIkwt3TugDbhabo+4Q3S6hxm7Oy17rUvfamzwIO6CB2vnMHrF6E4yeV3uLuOdh0NmOxD5XZ1LQCl8D0uIxIAQLhJRBqLIXY5sn0rlmS7Nskgu2JOFiQCdwGE4NkIjgyzOhlbtBhaviLPdfRRDFGB8zoN7siPMPJfbKLHEjQJKEE3fGA5XIZixY0zMl6vEuekJwKWnJfly+MI6TbzMg1AOxaOs2AMFkYDPdnADwIOGDw/MrQFesD0n/cCLoW2TlTZjpRhh5QzR2WYcF9gCrkTeAAtHkgfxaSZdfBDeHoiF/zVATMcIktjBoV4Dpu4QQr0Bj/EM91LQIFMLSCqQieYE3MDAPBV+5MyjO7PZ/n83tmQeCaSeUtrima3axKcTFxWAASN99RlIx83VD3Llx7dmGsdnmmpwm/ZI/8nRHZA0Duy9S5FDmbf05GeWIz/8ZomcDUl8hU8ESUCoIaULE6TTIDY5uqleI5QNRtjcILs8xld1GSizdCIQ4e58XE5INADkORwng7jYvP529765/DqrElIg3ggdwMzuYF/Bbf2uqswvbiHzt7iJEEQexa8+S5BiKpkOwtQfgaBhkeHIeI7QKC7zDCixJCZoyJ+nlwodjO4ZIHleUSPOnNYphAiKC4pxBJtOTJ3FPO6GkgoO3ETZgAxmSfquUV0z/rO9Y4AXs3A5RlyyUunGJoICTBbJoIrmZ6DAUrwDiYs/TIoqZAiZvkqQc1YSH2ZRlPACLQANvCCHAu/AKmhfvFQhoIgdNAoRgvGtXDTLPTciFpxL5dflHilnJN6myLUFPAizmt6+y+o9ViJ87LvSBVhXtpSCgFFB0xitgmW0YMBCNy7gPgPIA7GQ6DNxqjJ4GEfx80BVNpfGkDEoghJfCFwidv6Yg7TIxnaUEPuKQpMG/f9Il08bs17lA2GXLFe61b8vLDd33Pn3/uha+6Kbe8rZMekgWzv7pzMu62qF1ogvzxYIJRBzhi24ZKCJRxxIWsy3UoihYaR4Kx9B5GgxtP65TnNZKe0+0973n3t349T3l8vl7yBnEgqLFpn/mXP/czP/YTP/mG17+B0LwTLZr4Qpx0b6Cccclo6keU1GCaTXs9X+oqh6kQ1dA23Lapuuv1HuFUJwY2tfwaFTgzZMAQgQQbRsbALMiGWwTaHLplDgRF6AS6Rs3mCgAI0NNWbdX0cCzNHf3m2D0Cgj0CGMRqmBW/lbqmyV1/5iYg5CQ/ruqu83zVuLcf2ihsoE5SIIwZskeyogBrzTGFX85oOnBB7hs3dTtILba6yODwjhxDq7PLfeivT8E3sATzssqcZs3tgcGN1/ubRzcYSYKCDvXigqGHrGKbsko0yCO4b4wxIIs94eADMcoTQK51Vo+X+XR4pivLb/8r3/+Hv/qrX/Sy12VDIAlekvCwqwWksAcDPpSumaVUz6LDxSSO9rUJvoK89LEFrXyLn53SDYQMiQFgSAyvxP1BXmIuvFYv9m011kpBNmkQjySeJonVZLMfkxSD3mL8KCtSUostgNK8jKhV3AdAI86ttoyCtI4VzYoCni4pjIAF+Br/wwhiKCPuGmkr3/kC6cd7pOsW/WLccskWwufdpMCyT6Jk4tI0F2DkxApgmhAWgQUZEjBQn2u1TNJEE3fG91JcholhT3g2bitVWFyzxWaYFZ81WhlfxCt7MJGzWAu6xqMWgDisT97Pjd2ls7ddu7qBTsQgo47FX4M6HqhmIUdIg/ycacb4h6widIALbsJh/IQ5vKCygsYzU1uTICUwCD4nJeBSWBCfRcj+UAHzOawqReNKSkBmBPwOq2COiWSFBEH64CO22jMIUC9Dxn0JRoAVMGSSKppqTMjpAadX7JihVTCt2HqNiNYEQzOEMXFkPo6eI84/fhLqJtj7A57OA7EpdCk9Y2RSuZn7wiIYDIGSoGAE94WaUqLFk4js1EUcTIrPOQ3yt6KyFlAhctfikDmzMBJ5IDHSxopcHrdAaWtaOgcYDJHEupJlh23zDTAOi3vyYckdeCuWwGM0QpzN/uTC43shQHNbw5b5pafjRUznS9Nd7oANMqRhnk5tq7khYg8lR8i4DCJwWRKTMi2Z9ildWt+cZUzZyna4PpmWvjje3j73kikr/9u/+de+7Cu+5oNPL5/9e76o4+7rnE172SCWEkYCb2+LetpC3bTzODAjEhggva5lYKRINSQJViEzwyGWQ3NiKNd+ZBjP3Dzuh75pKwYj/Jat+d6ezMO1ahqiGArDodAzWE1ARZNy3y03twMRfW2zlXW7ujKJEd6RDDPfD3M41C3znsPWh4vhbSzKR9WhyP+Pn/5nf+I//g++6iv/vfHJB7Kt3MjusV5shpiAycs/ufuMT0sS9rmsWlPidW+6mkgwcjFyMhwYjQk8FgnEBxuRo7qN4GHwxGJCu44eVYMfIl7MRl4mFi2Q64JrHhYzmZAdBabfhDxugs0YuCySIBupmviAcxGyRcqsbCuca9ohhdoU98RwDITisl5BVKvrxqQFYdlkHXmkdkEW6klqeJB1DHyBaO7SJcDIZ/FpUtoCUyIz43HWxXEo0CXy6CUlmfEtKmYLq5vu8C8S4zL3AAs3xMk8GDNCJYa47d0HasYgL4xobmpwAyEzKFw88hHGAODE2laBG/MAcFWvwSpIk8Rwnsjo9H9YJCKTlqZ1c0BywLTiifU4JouXZb5w3iK4Tqcz4RL2gGtnJHNAKH9b1NKmSERxnDnutOVaHDGSHvKGndBnPZGZE4k824UHo3+GhFK9N5GFR4MYsBrczHAwgTsqQHh/eFU/KkCjPHlZSwjJA5ETCDdyFcDN4iOhKEWd1kKMQWREyAX2Btluis0AIvVkAMYAzz5DC+4GxXAZMrpASoG0C+Y5AouxjGhJ3xGiOSOO47RJljvhWYCWPzJGca1r6QwbEGaK5nues8PN+KNuDGsGl9zVr6q2HBFTEMQqd+UDEJ+4ZM3HtECrOnCSEqQ1FHIBU8BEsgq+Moe5bTokODMxPKPSRwgo0o90u4ZQ4SdV7pGliQcjqmIjWeV5KbAWuXYKS2TsiasYMBPSgpKcLo3ndvMwDMnYZO27Zt5EPSSB5zHaY9XJomNQw6mxK5EvWiSSAVi1CXBSy5TPx51WabA3Nq0rElxpGEY1+G4HPuE+DnUGPSpLAI2IjERnph/zHY2Bp8bh8BDsImqE3A3ZmFNM8VhVFCqUayVYjkEO98FMUDHuay2DAWKRqJ/H6aWEPKwOEGCy2pAKKiD//bTv7eGFWXX4fV/8+9N0eM3LX+P25cXjMCcMjvgac/J4MJfLA6adaRNWq2BMDWxiJFM/XHzlYjIHyIIvtSgQE3xy9wBd/FKTJXAHz6ojayJcXa5n8b/sLuen0zyS5wF6jBrU8vj8xf3Lha02btPGorA+9AvKBN+dssX9dOt5nj/6209+35f9W9//9r/49r/4PS9+6cux+s9/85eu0wd+4n/4ey9/0SuAnBmHXd3H6lvYGOsykrn2zIeYwNOK4lA1uLe+AzLPeVNXy/m+7Mgrs+5Yv+MXf/X+yfOnKvv19773hc98nH0rxLVl//Xf/MAb3/Car/uTf2bon/eNGKSpiY0YWB++5Kr0ZBMuI5UQmp3hALJjRBjrGrsN15EixkqRWMIVOHGs/egxGCDwEhMBchkM1dhhVdAKLO464IxQMnwB7UOGzYeYA2ZDioX3ypckWlgC0wRRMWkXSh86JY2w8JCYvbswjN+5miRvkWrYPSAHMpFD03AJQmY0Sx3JzcXYj0wQ9cLYpCuLLs5Nsp0xkZMgJmYq/jL02P7GMAg6iJ6UiruCscviIUHg0hhg/g2A7bI2d5FeuuakJbtwFbtJ9G2eaHee9R1+aX+AnE9iBiEhciQPax56Hva7w9jd8dfwBePHx9CRtxKKsURAm8gmnmDKeVcS4/BQ8oS4M1oHMp7qpciq0dx1z4JcyxzbHMOxrDOO5fmSk71sXC4BAV1m0FUAcqPuHF+YM09AtabMqNEpOAMWR2ljJPJnIjmAhn7l//bvowZIAlQHdWIQmIQaRvXgvyK1TCT75KZD6C22KCMRHlKC0sQNAc6uTEWpqHCmpG1blG705HLDBZOzbwAD4ufcB0NVskieSTQgJiM2i+BZyJbhrCE2yrjsUZB18dgZvqds5Tjybh7t1sosJdbjeg+RhXlMA6Qp1qq92CbkpvaUeKxf6bjC76YO0ubZpZJWZeAYcemBYVS+zBi4Zzxoi3yP9Fax12kVeBB3NAPQ8QzGmEokuVAPuA8SMPsiEYJlRhXiq4AUwdGak40zkhqDMJLnMVPABDyul/hkU7Tjx3YVFtJCTBGxMU3cCQnPQEisG3JB3IDnvXme9NcNF9itYwJEiOmuX1kb2wzOblto+S2DggGREXnERnQ530FIFEOoTMbU3oO7XMslx8Lr5KG+dZLb+s5s67h2+DMGoi8hh2jBnAtkqM9b5iE4/f9Z+hNwW9PzLA/853Gtvc+pU1VSaZ5lyZZlWx7AhrYNJGYwkDTpdEhnMpABSJOLoQNcIVea2QGTpLtD6E64EoeEAAFjhwQzmMm2wIOQZGQb2ZIsW7KsoUpV5+y91j9Pfd/f8dFQdfZe6/+/7/3e93mf5/0mHwSiT5PPh9IRWriQ1nd1meXSoqLJQrmai4gCeIJrGXOMpdWZGsgHU9NoWDsyg3sI+MP/Ob9CZiH25jwvx9GalFmHvD4KdUWLtO3B9xefvLxdx/PpoUvIp3WtYgAfOoNbzAtdg2MZkXgcr7u7u9+Oub05ARJOrguLqpf25ix/LcIxihnJ0gvtEhI0cRIhVuJ2Od7wlteRnCqGy/WTU+Z1TNH3v/+DeVZXRdVtA50jnDCUU2k0n0xxbMWp5gUzHrvMZVu2zcl6QZ42D1oIB2Zsz+08LPtAVpoAAQwzD7bKmxLIFWl8OreebJrl1+m+74Z+HJZxu3RXxptngsy8aHTlVLK6sZEk5LQvDRiGkZZjetltOK2pG0bsggNBbCw1gT54Qu42tKGb0C3yDyv+bjkheZIRcE0iKj3yfZzHqatONVhrHirrdbjGS5G4lcbli5//4mMc+pSfmr10JU6MXXL0BRQHpJjGrT55wc98f0m3uEG6TLju1i/zeO2nu67klVV5vjmjWabVOibNAI+2ZK/zG8DVyhReis+UD7ckq3K88f5Vr3v2bW98w5d+w9f81E9+qHr+uaiUpl9d5Ez0wBjoY9HkFT9HdBPQdIshDYze/e2YV9AXDRtEKpYjZvK05Ht5TbQKd4SoXo0mgV4dUYmcBkFcQuRWpnh3cyhZo0QBEpLjTKyCv+qKtIQxBIpFcsPfE5gnXykzj5fjxymkjGc574xyIATJCnJ1QybU54ljpSFvJWywlmlSeSf2HR4e5Lp6ush4iUwFWcTnIk2sg/AOAgnMhFQNMAqGW67t3C5xXfFFeUB4OBgDKwc/yZ3uZhGyiHLLP1JpIIXWkTdpQYz7yA3oD2Ay8TBr1ia5Iql4ApDF16cpLA0QBlwzn1eVto28w2LxugS6yENmp0NAlQD262AKnBEtKHAv8hZS/DmtRNlaSlAcSuywAXYN7GbzylinYaEFcQr67evkYYx0nOjGmJYoorDR2lWZgUCVJY/mT0l8MYpe6lxi5jl8oMjhu6CTjwOxMBqATJZ1ZAgcOYBlV9PQepSOR0xULjgzH4AdxYQRuVhq4lB4aMWBQ0PosArhRhiRR0jnmpNfgS+8j1FI0qdl0KdbMuisOcDpuizso8QtkAsaVSyFEhwE0AF0gKrWVvC2MF0zu2yQpuhpDC3uhbO7/J6X6Q5QtfD7PSnrymUVwLxKe19GD0smMTmJFLl6H/daTCILr8RuICeDziuwBk/jpT463sZR5Yx/1GWJK5PwcG14J8buegT44HrcCt+wUt1UDxovvcKSVyfz9icPnnnQPP8lp9sXfvZnfvxXfdMv+fe+7Xe9+R3v+qov/4po7u8nEClzjcQANmPqo6qbBGmAw+P0aTJ1hmHTtNYXY5RVAaWha5jWBeLg49ITHkiqps5fuTy226SnCo8mP17dRINgZHyXrSorwhGySnToE4dILt2HzMzz5pXMBaPdtC1978bx2Ofu/m6MNms0xzJIwYmurYlQ0MWG7dfti0/uSL1/8j/5z6P1us2jpwwCOeiFtNimQY4yEQv0i3CsiN/a246v7r2cSAduEyyyYkci4uruX0G+4SSeceDSIwmAJ20RZJbcGYUodW4fJHBlxIKT4pHklIp0DCEBUCw9uonRovy2jxCALbr2HcMI9uZkropMoTzhUQ6wO3TqLK+djlZi5eo5nyIYTTwMNyX2QnUiryto4kqqk+NFRQnD894i/pBVVsCYIAJu+N9EYC0hL5PwcKh0mgf+6gFzaYXbgyHobTDHi5/2HPNjnHlHHiRJDeQCsEXfDzug5XQ+g2Q8LvM+DL2IBkxCNSHxKxQxHeZhkkB4nSKdwy3VncaY5zTjuQd8wfaRNoHQHQfCOwlhghRPp2cVWqQqEbXdtQPK5UwbgwIKocKBzgzRgXOa8V1+AnX8xd1YUBdI+hTqvYvHkHniex6VA6hF4CmfKhq/0451JLFiG4RBaByRCv/IC98LXBfQyDRB3lgQf5oTNrzEeR0siOgwXYCKjDedxSLifyigENygc1qTpwj2xIOpXevKaARWJqru0EgkFz3lRR5mBoYONIn0YA0cGkr48x+MA8PgCXjXsrvPwmsrKpihi8iwdjhkGMbl1fKYEbcjj4GadB/LuInZnYkTmCn1SqxvkpYtpxRVKLeBTsk8qTBB8nGlI/TYvNtWNRnKBqHdLGVYL1MzZEQA0L1kcaWsPHbIGO4IWSCaR5I6vurVqz0Zkd/mWXS9Xmb0QpNHUMg9gqTAcYBJxgLdAlSBcrx32Sa8KAQdaopwZNCto+E/5gWcKMOf0gNPoLF0Qy1CUMzWltHTMhiLiWiTcfJem9ID6fayqBkXUEWkJ/jD3XL4oBIrXDw6om0YC7wTbPNYbsZQf3PPL/pwU6tnzoZicTLv0zNEFtpyeDAzCRcrMpj4IIYnZQn4GA3sUkR4RbRnmBIHuA2jr/JTVYGL8CJsSsMglltOkgzuQQzTV8k+jHr1OOphdQIJh5+RWL4tqprbv/1df/0DP/yjX/ner6DBC4NDz08wom3opydP7uWayISitfZAyhIinGWDowKUuEya5Q8fnIBDwL1tAAGG5Ljve14O20mL6PzgAQ4Qu/ccYxVrvp9uzmSgqoxP7bmpvYVdnZuUCRZZFyTPtvUr2am7HEvfzeOMH3pNR7cPoj2E3atrqmyYrn/yD337N37zt1xf+uyLL/7cK5/9QrLf/bE/8t/87t/xbd//w/8Ag0LA02zc4yUplHqYepn7TA6H36Oe4w1x1vcMOLoyS5BE8wXnQSRM+9/7O//w67/q3R/6xz/y/T/0zx6dHnzy5z7RtCewpsirlz7/id/yW/+vBzHav7yTkvajOMxMsBkSgmWgUGggKjQZ8EIiOLZrP8DE8ERfj4MxLPAbUpVBYZbHXbMiU0rwEcSBE79JGed8hRyOZSwzSoPSsmoBU1yoqkorOox4ApanQJA8Bx1E9CCf9VfnjaA1fBPf3iY/gdgiVMlHFqzgeXzCCBa/rH8CUbht4FS4MWInx0AW/0vCFK/0mIUF3qKMkiUDRnBmiyOY3A34HqYCYu3b2A+0EFf24mnCzDNGwCra4mZbfBevpY90ipgxDHdLJLgYlCErPCOMUGRwZDFOkbr4jq9hAKFhIX4wFT7vidHkUixBuNl6CWr4ijrMOdCuGwhy/Qhj+580KyGzJMHVpe2M/YCIQCBaZ7aSwGsMcvgUzyDuVsaAfNcP3tos+SXFBLhPM9hT485xEuu09a6G48tkTv4p1yFYMTIwBTElQvkm8nCdNToAuhDd9KjyMG/GG7vTf8aYnxI0vIlAppm5p5nxVcxGN1xVqsBPK56MM+E8hUiOVHYpsPstMC7iwNsn12kb0twTgoR08NxEg6zAZeQYJExCPk8LkwPwsTpnLKWASee5R1iF89WEAUu5YI93Anr6l09Mp3HhdxjCPO7wzLRZwkee44U+PI292Uo1RlbM6rokvHBuXAF5WbWtZY0NuAkXAuUVeQZoI5+2dZvgf16kRXiQLSTPIPY2ej0Ho03KxTHRVtBAGolXzfMYJlHwbLLm1DbN3HVW7EjwnrwjA56GgYggo/AkODOBI5MwbxGNTm3lyE6jFOJWxRVE3JcXZemeWCKNOOfhaE7xOYLq4Y48QfNFYZL/IFXTsEp/HSdUi4fnhWIkGozkZ1kWmhaTg9yGQOo09nghzfOuBxQTpsqI2lUKAJrksgLGmGiI8nmAyuCLBw5Co2lD1cCA+X5SEitFWhJs8nwlJG53d/9kWycYqtgQJdPoErg1nmGodd2aJ8g5QoQ7SohbmsJjXR7sWaFOUNk+xp4wW3cGnQ6QK0F53mkYA+xHjJnXnZHX5/KsNpshwCCVziFOKOuSR+QrngK/sN6f1F/4zMdGIobBk+KsBeQybSzcQuvIfmH+B5gXAsKS72dvbskGwe+yqj2RuPtpRKgv0YI7kkLQh+SS9lyV0BmF1/D4C1985oXX1miIHMJdF95q4RmYWOcjP/XPn7l50PVrEa+ViSC7POknl2jE8D/6lbllBzVb4e487vH9nW4QZ+MwnOpbAXZeID+8P6kh4dLZCjGQ5suIkxlYqxdLQeckjNWpKo4INlpVt3y6lOq7GLuu5JHHhqRfyvJUEEvAENSscP1/d70nl/CZtiklBNiQXyMXPVUBdK9OHh21eJZtlA3d2PWdJYxoAUlQCoRbgFcoVTkvdGsgXNDleXXC35byePmzv/Da17zhq77qKz/0Yz8yWvl0ITeqGH8oWjeMkyROtw0BC75Dl1w/FyfjOpAgqzo/oENV5XL4eRu76zhY6OYFuHUDt56OYb0nTB5fxqZA1ICVjO0wQx6gv2Pymre+6q2vf/0v/8Zf8ZlPfbK5fU7ZRtciyKa8DCFqlXrNZs/mz51Bkn7BBERkYBMAgaFtyOadJ/Z8KZYnwHUCNxazMCbPQDse/NxlPDQvLSHT+CqRr7O7uM88RpjBsS59r6IekPqYVxQDwvFHnJiB9IQki+yyLtAAHUESB0YBSSA1qwpCHuICOkt3LfhABF1owL+DDMasuEwwFB62ZTYl4YIlquDBhOamV8PKwpXpOHLhoZEIwFr0lvq5jMVpIsOV0Yg9jNPc5oloEIaDgPSwlxEjkkU98smFMqbQCM4KLpNqD/SVU/KAFmDN/5u+STtASpYg7ol0hsOEjDVN0oITTqu+kdPyKhSjq+L5ZVs3nkqAY2w7OXicvDwlpB9lAZ03U3psIbYTHqq8tlXYfgaL3P+1TlcAryrrAhIMJw73J5KN6PA+8QFgiIegYlbQ1CMfCGIySN0McMQwiwsorSvkibYD8nySJHmU5uYa2MPsCKS8cGGd80aufacfq9EGjAJzsm/tX7jKyeVdfBGTWGeMD1Q+AK6ioHVYzKjWpASgYxxtUxc21+RSDSea8PQMMVFaaMERaZGDCmRuNVplh+UPDl5Yms5DPSRtX0kTAHsk8OPi8ieHniGXBSjGIEb4HqGNe9A+3kKzgfzUEz2gCC5ugouBSzIGhs80IAggd1EyocrAaOeWD5z5JwMULqgn62+bfi2/8LhE9DyA1uTnKEbtEwLkSaT+PXwsLbItq5tnHrXtm5fk4Y9839/6Vb/q6977FV/3M5/5zDd88y99WDaPX74v6rw0OcOvpsM92RvusSxLv43wQx5eQA3C1k5Mtw79QNpbPbUKm9LFzjti6hnq7Nq3TEghW9QlesyZoVSBGCcMR/Xo1a/SsF6vpn14CkaiX5ISqMgaddIy0BIFfjy5f2yVPI3KtD6dmrJyVfZN00TbgK3agpGp8aDmFnIR/+Mf+KFv/+N/qHz06O7S51mbZYh/k5CbHUIVD6OY05OkHyfXYxguxFB2Pp8tTB8uB2Z0YILwbRLANDhr5TqoeXKB1oEiQTGSKtyk4EQWWDAjVhF4zkshl2grvpQRalBhKFPshDCdJIBBMxwWYoCNndmEcoAtRqmUEYfgx9PkvZiE574c/AspnFQlJh2bwjlThuMxkHt6REoPVLvmIXXp+i28BczHMdwHYRRbgOBh487X8dvDG1k8ppQEVdZVDWmOc5RIAZq5ULwokQF46Dj0wDKDG+rBMzmUaK2g2SCBZXFQ2J2SreNRQlQwM+5IZzBSSY5hwDARjA5ITZJxdCIQPkeqIAGv0eSOGKAZwIq38imIOeXm7XJkaqUj+EAAFwlCEuy1HknnVGCgQkT04Cok45LvMVqeNrI9PSl8G2ZMkAM/Od9FMiF6opyuG568EU5VKccEtw0cbPLW6UChHgdADM5rDyuavYJ2mV1WbDBC4hKXMfJyXhMEOp3xoZDGggEV/Z2DwOeOxRPnPPMuM9GYkopIMhxBRBsAyooFAoOeWKbBlyAIGboAwGRUBSpgBmsCgHsDKZLqCtHwELI27xXq/VbqoiaffzCgDpaH3KcTv9oOD9Yr5TjYTZYSFKMzc36FEelIE6ov2FKJ5keJ8XqU9jb3Cz269PfkLLAG+BM+d5KdBRQ4PyiOOWDN1rRcQrvgZxB413+Eyre6E18FdqMU1QJfxTFRrq53g517TFqzrNbNK7Kbix+WZGd8cWQXaaup0nAAOt7jwaPEnYt8YNHdEgiDvyK5YKiI4arcbWSI4GR6KG8vkYmguTVePFX6FQCa/+IhGBTA8Z4pZwvU5i4EguPgc+GqL1qPGTErzMyalVUIqJ6/xg8xH++BV0M7dSKaS3swOUDISwsFIuyFRIW3MQYEO90G6cg1pDPyCK0If/g+L7S+STg62Uz2I31Enr1BRIQKXbrPA22DxT1tE+Pz8PyqcZn//d/zH3z9V38dSmRW+NVpWy/bcLJsGN2cbyxNMmggUl7iCSBJlef7vNycmrZp87zGXR9f79q6WvajH3jeCLQ8eHA+N+R5V17f313x/wJVBRymcY1Z6W563F07dUDkGUxgP6AEkjpR6tawOoPmFG2JRoFJLus4dNgrsK8E1t17IQmvL7/u674qGrfTM8+1WVTVD/snT+J0+FN/4s/8wd/+r7//h34INRrlxTYuZZHBXob1yKqGjsXpMWNDp4Jw/cjYHjriEBl40zzz4Q/92Ec/+E+/63/+zv/lr/0ft696uJb7X/tL/+MXn7z4sZ/48dc8f7vcX85585t+w7+KX5Z56227ORADSlkvZ4QZNcSLYccD3SPOUJKXPf0a2cTQYwqYqfNM4NoOuWX0+NfARqMYqk9swhOlJIyxdBPL5UQBkCKeh5MrR5KdyxN1AgZXSopp4CT4PApStcHXN08EP8KGd/VuuDUfHpnGZEC+u2wINEgi2gvfdprTlRtqdjU9noczujbPpybh7Fqa6eJBrElA0TiSE6yTXD7tVksFat4OxseeIFc3DfjDsPNSuuMBbgSAV8hpFXIQmDDN0Ndw+Jqn/TDISiMYyjxNJLhQ9nqa3Xer/+AsT4QikuoyfJsAP+DS/Gb2FEuZt2DBV3B18gKjg+4s3O0AYAbuavVU8kYb91x1sKXeIxveAkSA9qYYWgXrmTakTigge0g8cF3BqOGOu4vZzREgvycve3ZwFirBaHAaCGgQiTSBBo89DeORmNCagTPKpE6ruAAzwhMvcYnnMkwk0GGNFsiEZNFSfYItUk/qIm8+havFsvJC7+B7TqJClOF7uh44hytWCG5wJ+h3EMUyCT4CauGQNusgu5E90KueobmtVjv5jbObLoNg+GAKcGDYBV8Woyw2eQsrT8ItMqdzGCDlh5TNaIJphcJ6VWFT0jGtc0J8hRv5MEu7OKBMGjbPE/FOTZXlcz+qomTGu5IIAHP6yyt7CfOrs5BzXLo9nscWmaXQeVrpurya0a+IvB2io9eErdp5WRF7wXeRGFl37SAiFYyQkbBGA1VDQpgEcRWoNRlZCMXr3c0AjOppIQLwYnwYtwP/VF+WzeZJTqn19Xt9TJPEcHRzapGf6AN0KfFwMv7hIpoExgYJ21DwO7BDLFkapPP86770I5lDKWGfnPpL6yaF6sBrnLckTAokLgqxzHA8xfx6TMCHqOGZHGqPKNNVQJRt62FK47D0vBf2TPLYSUJl3bRZnHn2OxGEC4YSA+yR92iPeaPlbiE9JmvFoZ4DaYOoZt5xc5DR+BK2wE9dvoBtYL/QMtOzK/iwgwhlOGEovCWap8HZFN/j0qssKvZtWrESQJhk09pnmZNjP/epz4x79LDOU3wqK5cqHfvhgDUmNUTsVHpa2x6v8C/reVnyyhfvGUYn6o/jcnfB+8zcyd5UzfV6DZfI8Mt9HfdunPrLnDcZev6F1z1Hlu2uXmoF/0biledmuC6f+cQnnn/1c2Wb3Z4fEAVzutRnxB/BG59PtTcTX+8kG9Py8NHDZVz6AVLpCmtiOIQ/pB0vpYsWRYaxh+BeuqsUeV5wD+juGiFsfe9te2Npz7t+UCYTIb6AHLMLGZqsRfaWdR1iFXezJARmAX9Q4qpuCuuEmdNHYdOEy/ZgWx5xNTJk/doTafVZnybX5lHFs6dlAYtc8DF5RIsZ4JhJzU1VGd/Q6MsVBC6T08uQ2rT+8//dd37ZG1/34Q9/KD+3l/mKeXtAq0NDtnXWkNiqqg380uQwxnFbnpq6AVcXIwKXMDe4UM7DHE1cUR7VzQkPBcvassVzr1OX17XdB1+IxSVZ8h3wetsbXn/zmhfe9Z73fvpTH68evo6UksbuKHSrQwIWkBFdvdyN151kSvpwEbQpDlJCdjLviXVxXTdP5zahU8Ay+GXtgf+4VCjc1uE+Z/gZ/hiBZsQNzyKZ4FlkA8DI2QmeZF3fSXXECk4P08TjPEgEbiAkgANPBVfiHP4RjgfCKOBImPDHFr7WLE9AWU8XXUxGFojla/gMhMOGgnUufge46AWBp9ahBdatSKjYweByi7Bc2/yI4cB01cuykdGXY+YjPEUKy6CS9MQt5xmWKSTJGTSd4tVzn8FEMyf2R9PTF1QEqmN1mYaNC/JM9S1nOdRRdGJc1NUgA2b33ASZI8GPi+JS08RIpCAVQzYvg5mQbORc8eyMlxcWEO+lHIEUQNv5rnUZhkMI4Zf8VTrL0ARSKqsh4ZKBQAnwrYIvFZ4tX3gyGsMtJnUjb/G0WDId7AE7WtQIwMOD0gha40xjzLiEaxkJ0h35RGQVG48G/OXp1mppBB/jU2Ea2YIRSOoM+dMBinil91YRCzJrUDqsShFWGU3eqiTmYQcjvEVbVQJZh0XL8HNy2jjv1/tuW1zDiJbxYx6RWVy6J4g+J51kTSZl7aqgI5pcIUWWoJ2MJjhPo1AHiBbpHZkD4wXtPgN2zkQ5l4mohsKKqLRKELa5CHJSIqFCJIBTiixSkV7gYMKjSafwNVJykbtSFCZC7+T81s3dec7HjmOQdyBXtw3Iw/JbdMnPN7ftq+/H+K/95T/3vve965t/w7f+zCc//8u/4Zu++j3vwc6u2Cvj6HrXJBU2BT+jKoewtFCDpMTY12nwwnKcTO4bBqH0LtmKRJEANy3+RB6/uX1QeDjiDO4eyVZmMqkwP5RhxG2Py6Yehr6/TKQiktH93eXhw4eQwbJBQFmqgdt6KBz8qcAy2MZJyGUgv6zONIPr84Dnw+5O5zOj2Ht14xGvObD1oQ/++Fe8993/we/43cs9sg19qT9PNMBKPSQFkUtgwDYOlIMaxfUpMRiO52wb+UvPmaz7ePY2vQYfnDDLzGiOCp9Il9zj4qCuECgPPhVF7J/7WfgnIwKa4P+ycFMsYENmRWmjF/yoDhrWEUBqARnGz3lSuXcEEfcjorWbhfAt/sXiqSeMahAeB4HieeCEEYfnjp4XC7rhYnhXmAWGqx1p6XHaEgNLGz7VBYZENO5oQZXURAtnYMNAxczOJaY18sM7oYRmVKC5SXgI5FtIXEGmsITEz5Mw+Ji7MrYxR2YTAFgaNnZskWtAPEMeEHUZAJkO3gX9OEKQ078jh0JhNPsFWjpFvEJnsCHioTKTRjAcmXYM95D80AV3F9CQee97jzUUPnEL0XiCvNJTF7wtW3Ui+RYkCtEMfl+WGz4DECSoPdfoeUIKLfN0CRAN9twDpWCgWetQvSCZF5eyrGCmXgOMwG+cqrQY5ITC03lgcJAHgAJ0BKl4uH3bbLt7kIcTaw6HTgVmwpadg+OZ6xZ4ZJRVLhs3ucQ77BGOQE6kC4Au7uUhSiPuyzAeyAzaL2fCM/Nkgn4z8Cs5usQCtNTsgM0h5TyB8QO7YYPTnOyl5ykvMx6O/ODlFsyERJlG6cGiyTigcwRMFYkEnlFM2pxfkWI8bAYww9VBZr7lcWclsgteOMFO4XHgGE+kba5BoE3YGX4J67fgmwJYmj24IGRzHJEr0dS74qHIGt7U0/htKfJyXNAUK8zHWe6wMhonI67o/np4gCbgg+mIKlwOMgWe8HuXTdTlAHNeJ4zakhVUp8SvHtr3HXnExOd2G2BwdXbe0ggDPyc6jUJgt9fqX9e1OtfE3zA431gL2FGYD9A9Cuw2kbj5Pb8kZmtUA6MWyDXykAc6hjhWAenxmUgtEolpnu/kMQrObE4QweqmlfcjKkxOvPVALPBtqIpsBi9xJQLPikmX+j7YgqmGYcX6UdH80T/yB19+cjz76lN3GZzjt960FXs9ysAAM0TcyKCYaolHvmEeyvnXJ91FwrBtVZU+urm1oqFgLFQF8D83eXrYJ+7HkPXT5CScOiJndEeohec4ZAMWy5JT02B/XsTbq6ZMwo1CUzTXVQlfQfnUtzfwG8Y1W3OIKW5f1uf9ur3hDS+8+PLlD/6+/4jGZscpS8G96vNf+Bwt/8P/+X/3b/2b//r3ft//0cQ5I3u9EKfkImCK0QZdgDDojy026pwLyYrTzSsvXn7g/f/w3W95+yd+/pO/7l/6dfPlxfHxZ8Yv/sI7v+xrf/j73v8LX/yF7/7ev/u97/9H/+63/dtN+6rh/otT72mg6RwlqDyXQbuOTKm0oSSiZRwyHXtBI+A1jCh+gQJfUAbwKNf1wPiKaRkiVDNR7qTU1rsgVN8hjBgimi2ArFNME91RMbi+FF7hItMqzcIkE7pBhukOR+LO38YR8iHMuBXI6HEyUhjPfnY04Zj4T56TdPB+ly5ILCSZBhkfUNAV6dBDIUkPhKMxDb8WsOP0crnSJLqAow7j2HceDJxFFWZU58XeyYmVszxfcTW5WhAh+5EXuVwL1NuSmRCdabD5JExAuLxR3CA7wF8Rm/xFLKB9vG0BzTApwQHIW0g1n2DPCCJqqdP7kVyKpd3ofqgxEqEMLMYi4+RVS7zAzhCeFv8BASRqDHzzAx9eVSDVMSB7ZpeEQA3nccJC7amhK9LUMKbkHvLpAWNwslO6RmjQSmfBeXLQsnxfY4dLzNdwUAY4wBuhVHzUOowc2No2IwSbJ6AgFTGacVqgE/oBBnM3SGJl2ZQvI8/zrB+muvYAfJ7GaITzrYQYIt+RCsUUmBSI4xDm2J5hQj+VMElrP9je1Uhh+YhrkeOcoAXAFfmqnQoNEidetAUnB53gtyiuJF2hQDIEMzEjCWwB2pBJ4Iq+wKmBU1pIfp/mJf2Pf8/v8kQVnihyidfhgCcLLFmZD9OYV4wKfzddDqM5lW8rElyns5B35KGH50vBIMBMFBFuJvVGJjWu9TVCPOyNUAlT/BscF2x0HXWVlq5xZZwkzFIXnqzRsxShzUtCNQOQxaL8Hqclt430UC0Jc7SISkb3cAcaSaoAEZVkocILNwA9zJFhaQwWIrVYXIXjWBxleFGcZnF/wBd4kW7CgEdLN6RNHvQE7+L3/pDUHzhQAtmxaTQXsm7uzH31Zko2VeAic7h/xDxK3uI/iLGA60o2h4oBpvWoJss25hHcO6U7zumjFYKVx3AeFV8Aifj/wz2TPAB7wJtNKbKEsD5KLyG+oVOFBzyjR7fRVRVJWMJH0/iA9ochmAppsFTc8knAVzPZsXktSho2dMRuaMRSnumU7iSt4ubZv/93/9b3/+AH3/zW50Y3MdGACRRxxx9p+IivkHXothfOedQ9bIpsndX51HcgIfKO1IK5Q5YF8L1sntHnb+iNm9bj/aHeP/HTP/k173nfv/Kv/Obx8gpMYdtHQqmuztCo//Q/+wOveeObyJ7btMGDUP3ZMZOLPbljx5UDN2Wc9n30iITGWBKUx7qt3SxjeXkrq7CK2iX3pLwVnZPX1dj1VXsidRdFjf5C0JIDpGvOyXk8zTTMTV2aFIkrlyBWIDQBYlra8OGFyIF6QhsZEAiuh1zQbL8yYnyCkqFHcqI1zB/zgE1BydPteRyG5rYlpsqignIi7SD1XpkApzm13aUjEHB4KLKzVgzvMF1f+tRv+ff+w9/67/6Ov/qX/8qHP/TBd7/zXSAJOBfVBJhHUzOymBQd6QxWnDUwPn1jv16720ePgAOE2M2DM3Jj7V3qCubPripY+f+88Q5AEL7ru5zxaMiBjNV2OlW6VvWg6++evXkuP29/6k//uX/j3/hNr3rVm4a7V1BtB2RvAmEVrCgnvJcXEQvkC8ifx8kaJP6CPIBvwFtUTxZkkQGEIhJa+moMHc55em2vNaDich2iVV8lLI3RlITj/h1YqZN+scexY3lwxQoaryRHes0QksxzeYkkdzQSCYxBgbLiz5F5CJGJDVfgIRaIcnUG78DWtBCmGw6ScBWlEUQatOqEh+k2ucscTL4QIN5J4iSueRzKzKJv+A9hOo0976RZhDI6h/8Xe8DoyWtISOmGQgCfzJKVhQpyB6jPS0MzBVaiCdB7imn0moEmr+CdbhGBpgP3hXOwAbyc05CSi8iFhRxXDISVtYlIC8DyVqISI/MRV42GUZFH8PU4LskRVn4Sr2BdrWJv+2zBNOAj0UWDpfKuTZiU7SLRDr+xsgxVczJ0QfdLk13naIGO3oCW8G/ZueQCT+QxeKzypptAflcO8x864oo12uYXrOlgAK0AWNKqOBroNZmGpIPB3KrsUjKsRugxutifLAAxsrNAp0NZMCI4FCPltEFYZDwt0tzYmyjKmdSGwfEbHEALgPMuVGOwQHZeTPvDIHnAobk7jCyvJELsoeBgbrL+Ipr7BP4fnoB36Ym83KLISAuhMsgSp5xd7mEFAPKIXJJ68B3ypoJlcfgYAVqFaH5aiOM7WJz8Qx81DpBMzvV6fpwSHgZuqIq3bHl6+oQ1PuXrzcNHZfuaZR7/xB/5Q7/l3/m2v/m//Z2mfuaX/pKvfNXzr4XUTMdUlOWIzY7JqkS6Df3jU1Wt8ZZnJSmAfnkgJvhj3a+gwQSXrGjZ26q59N2MRuW9BhaCYcAtvf8gTpz4xuPktcR+Zx72xBw8PqxVILgwa55ce7fpEblVkS8Lg4gGjpr2BM0sXe6SXrsZnds+uAU/J41eLNuADHn8+PHDE0DU1RbN4o///M9U9TMf/mcfIdX3189MS0Jk5FF9IO8If3zUUMAHAH2AxZ3PU1jBR6pbtglACcO2MqZmd+9WC6tWErfHYhmDBSY5QtIAExdrrORHwIUupfH93T1ogNVnlKHKOXAdvJRei2QxtAZcg/HDrxhQ/FhqxTD6EaxLXqa3nvUGOK64BJLelS9wU+d34QX4+dM8ThBiGZ4KLOCHeKal2PCHH7gCHUcKkcPTEbsQBCOfyC3yfaTFsfvQSIJu4nATLnaAbRNs5BbCkA/PbrIzmfAXCQB/LHOXNLTIqyJNBjPFhBEYEJ5gXWYj/dEJF+bQVdAjdpGNsDwPYyBWnjY3dyPCUJCVrWAbrM6Y4L74tVehQmYUQOJspLQ21vggzVGb02sYLCZ7+nMjEH0BJPJ4kVgoYoS0hU4pEXYKlO94XFSfAUXhN4KBhQqzN4Fn9REHcU8urWZkFxoY1prF2J+uSiB395SFUpRxGeYraTmoSLfMDXQhePvscz3Gyji1TJh5HrYAhsRW6vB/e1556CU/dYu063JIVjFO6TQmmHFErgeEssHiwoJuyCTNDhdMEf+gtoUcTDaMfVM2DpXTN5BqfqZdIQv8Y146PTUldl1HQ/ssEO++VN8mZvG3PBt6OJveKsjgvLQWrFFq6rOEER0HrVEe8C35ZYTXQUVDxZnHODLYlWdIrrbIg3j4OU6r4UmsuxMYfo2xIO8ow9Bj+jDaJHFuLHEWBmWER4epHR4FWpLcE/KBNRunIacZCC0ZsadIzkNCsoHQO5nCqMmO1KKW80lJpfsjjDF5My12o+dc1Q3hDNZb0+R36E+FG6/EaJVTPUpbqx6w8m0ZsYiVQ7yMXOMSnkoF5by4sMvgq2ih61mBdFQwovFCXiYI+RakQ/1tr0jy2iCEXiUp0itdgyWM8Oc4RpzfE4Wnsqk8ZeyIitpVFUm5Q87gIQD1s695x3hM3/rr/uVv+iW//PHWl0VS7F4BA6/2OKsJGC+WiMyFG8nhnHoFWADPebxp27LkyZO5N7FhZg0aAlaV1d3lSdk0gaV42xExDzF2snmY53lompMTG9jK4AbgJMFECHYl+S0z/kJetiozTnJffAHOOSx9FVRGTBZ2T+zmaa9p8upXvfBXv/t7fv2v/00vvOktY/di2qbFnKHis5vyN37rt370xz/y3d/7D979JV9aQqgGWDaGt0k6c1aN/ZWwrYu2KNfrvH/wQz94WYZv/3/+4f/yz/3ZOimnL75M6EWksGl5cnnlDW9623/8+37/e9/51l/+Dd/8e/8fv3e9IGKe1G1D/wlbBKTrhitXrJs7cc8qB+LmsKyLcLCev7jS0KtUCW8cXv9IZnex4obCBdkAfEDUIOJE1JDZxRxC3l1IpGkgFC/nwyVgsc0uhDGVWV1xpaJ1TYLI9SCeEsvHxrmv3VbsUSewDgYSDHHh0OYltqkEFheHjJNgiLSoqDx30KItKQsQB+rRESW5UmFblSlD2NYNUOpc7X60FXrNrd1GlnEPXtFRb1yhPwSvzzHN83HdGLDmr+M0tNV5Hj15DdYR4XooQJHNRIADkyTAN7kRLYZe1RVCzZKtbTRoSH4GNxzMciSYplWAQK0qVia0AUPQJD4lrhxAOHlWwoPyJ+SkqzQ41NeI+0Ag/aZ4RTDxOKdP+LxBCwYBBMsBJkMOrSPzw1/kIIAmnXDtDGb0N36ZFojEpAChli6g1ADzdfBEfP4KR8AYodaOv1hrrvMSbk9D+aTYSrQxAqQ1hz/ACipMCWPrDB/3LKeSWADQEoizTbzKr1r2Iv1Vk2jv+kqaw/NIHK4TR98hr+a9DDc2PiUPWWGRxASI21UlmcTNBMj5zF3S6u34GAPPwZZlXS/bqEwkSTjpIF92ltpMuYPD1tiPxf3MsnN+DXrCs63FuY/Aa0RdW+5CstvzyQvZeTw+fiRFVULGrfUT7MafAonuI2gzBU8Ow6yqcvA+UC9RQsgxUPiN6QKP90CcKcL3YbMYkPaBZbt8j793XvxJDsOMGEF2ib0BJlyBZ+CptnPPt2lBx20WYlcEfu3aRR2YAAjcDf4D6MErSC5xD/FEsphM4PywEWBZjTvPzs3TOMvC9G7f8qbm+eviCXaybEODTuNauKXKj2zKX8i+fMplM2oBFy80gKmgkK/Rgoqmv1s08xwSBhlE2Qm5RLKSfQqPhfYKHrfRugbVhc2G8LTBU9cJMcAHDItwspdWWYynxZV7JOgKs8uRYAZyEDzbnYG0lDbXTVPWpUJqVZaQNvk6MGSA4QWuifDeq6jA0rx8RBEO8wLmH5On9mCD9MDF3TyPf6fR9qlP/BT0eELnN3XWpnO/RvO+jIM7dJKtTJKqqqWNqId5clNnvE3jUlQeHToNzk7g7vqH+wJ4PDSF8TRiYTbdOsMy0rR9w+vebnFmHNDxZfUoHrY9b7vxle6CnF5qoq3NlHa4TVpfvVyGcSTOrUkiXYTL6bi/XvK6ypOoOt8O3ZiXdZzzfy0jQAckBxHYA511QsbzAtG7HkzjoohoGksGJkq9n950ZymfL1QVeNoQIM7hR3w/9UwKzzhhNJ3UHZapPFU1VqjONKe7H/HzdXTkp/5Kr51zmpdTe/JwqiSauh5/ut736PKJNAI9wp/WZPKsocgLs9L0tjnRWY+CiKMmzS/3l2df+9pt7enyB97/Iw9f/8b3f+jD58axqjzdqPNIkK2CpzRN3VRlW9d89zJf6UbN4DDkppn8ycv3+xLPK7IFUmhRtb1pi7pAQuKViMamvWH4xru5nxmsum5OhM3Qd8tGRO9vfs073vnW13/NV/7yJ5/7/O0Lb+gsEqanIolGTwwdLPKTX4kxDECao39S4X2BUfNzHIF/uK7BCVmDcCOgK1h4stUeP4RHpPgMiDmNI4AQuwKI4AUHwUVPICQfwOfEQvBhdV9AmddCPgrP5RkWXkExoHedrIOSM3ivoQQQEntDD0ZXdUEWhLMkFfJ7CuosHmZrdlaq1BFqfPU2MGvSxi8ZIiDISWzyjbhnOPLZIH3wakYQtyHbrHte43XeDw0eVhlxUOBv4E5T1+AVLxPu5d+Q/jANBa/Bj0QZwNSyB08pIYYheUuNA2CNbpAhfzitT6aHAoOPGRGN1PT0VqtBNB3EXL1xjLhwcSHPd/1w5CKCVPFrqg/TOLHzPLgm/drQxpuXy5GSvA+Vrpizpci1u7bydK8RGGlWV74Zekf+rIqklDuO8EXYMN8B3wtvSXdyyofiDGAsNM6oySwyp5B8UFr1C1/X3CVcFiLfo6ZI/ICVxWpgBzvwbSJ2d1EGcdp3Ll/ChZAEuDjdmEgtFqGQbA28a0Jso6Nw4nEB2sId6CoTM/zmxSVVBVlxSRpqysoEEe3SDdAjz6t6Hi0akuv4y+LidssVZiseSkMYIZsHlNE5HBC3ItdoKkYrJ7bIPTJwsitk0NmOIPmc/GpPNeZy0YmTUUlSunuQEACTlYxIKhwqU4c7fLhsqO97tg4xreiK84xIigvnPnpoTt7kTZUBSseSQhirNO0ePx6W9fTgfPvqt05R/kf/2B9445ve+cf/6//vsy+85mt/1f/pNW96w/04iQb73t/PQzfRheyAzDV3/ZBBfxFfcQ2Y5FE2LdMyLmVV0TCUiVFpJRVnWvpxON/eeKL8MldFS8pAZGjGbYItRIWCDbhjZKsK0IJXw/ksfexpusQ7KECKAnWd2UO/BeI0bbD2u7vr/dj1l2GAErU3FZ409eGQMvnwelveZGXWtKdunW7PN+uaQeg/+4XHv+FX/QsE48uf+in8sIB+I6sz9H9J7Ln8YSIiAi/FAWkTr5M+uvAT9w4JyFgghohaZ/z4BCho7Mf4HcM1zbsMt6xtuAOR4QqEKKNSV07u8PYCj9pG2B/OTgIFpcAEEzO53IsjiV+EPWl0UfZCTPQZ+Gg2TTgXSMXDZ+9HZ5SRgqRWEjGfiWbLxgg1gTPq5ukgsCKyupqT8AuE1F8Gj1OMZVYNBtgnKSzaPHuAgEM0EV30EpofCtO+n+fAK6BV/gGRHJ+c1+HVVpbd0RY8cBzortG5TpV7NMOZLuhbd/K7chl172LPcNIzYIsJ6BJmJAXzfA89izOUrbQaupw682wlN9WlPSAN1BpXV37Zsz2j04EnWLdD6EAN5TqERhIVhIKTzBaqAFtLKoSydURSG7BGe2gYD3cpiDJCuyE0+Af/hQbm3h0BNstv9YIQxbOIQVQSydjYpYseykNUVPVTAlbyhLAIFNE40rEoDueLJSOKmsZCPleYZwNZWqYL3lZVEAblRUwaAfU8RIyUiF2i2a8oRegXPNSzVBnpJZwo55gszclpKQQ9AHbwam9vdDESAJM4XeHKvmnyVgp+7jPDUtCgjYJfgxQKisb1SMgPS//6sHPXYb2VzqLdFB60E7jBsGF7S1SU+W4dIfVtMFAs5pIoxLLVH6wERcGixDMwyAshNtBJmsQfAMxKaBxX/IgM6UVcPTbAeZ8mTed46Devho8uW1EjthU6YX8Dke66UTf0YV26Qz5anHt0LcHQuxBBAtYozAlapfXhWgeGVTWDz3rSgO3f9nGcnV1xvpSh0zGLqmrP7b4wwsaUS/mcA8RoWELpZeC7IECLWlWiH5F7sZ3m4V9d9Uh4Et30lshRxO4uMeQr+CafwegR5Ail6Lo2mGViZsCq6kpBnrbCXkJZChZLVyHc48AIMRC4nQVcmuLpezshxv9fhwH+UC7nKj/jvqeqhY/90T/wB0mUUb6ca/JltiYIgfXJ3eOrJ6PpYMRvUTW56wBg+SuZj2Dlya5PC/VEsMjhxzw0EhsYfdHpdIJo3V8u6A8LcZBPi1AelgRrts5FsGRuGRJwpr6ss36f0rgc17E5FfXZc6C7vucleVM0dfGkGzx+jrGuqgEi59EE0f1wzY8d8fjoNS/8tt/6a3n+6dFNPBIiRVSlwy987piPv/RXv+c3/sZv/tt//28dRVLctE3RRnvRtmdoKlT9/Opnyqq+G175+//kn/7oD//It/3bv+3nf/qT//5v/4+Seejvv7DAF11ydwDFVTK99NlPRtv4rb/+X/vtv/3b1vX+fvxCXmX9NJJd93izgg3fXGC/+g/2weGnaQZy0NzrPDAELh+LPV0FwJgCt9niRVXbuC0LkcNnCBQoovEEDiAAwzrh3RKACTxYjE/JGxbELJCXYn0nQqFB0xROUA3M0tPEiLuVv8dOLliNkfowXsM44kd5nuMS6CnluRBHmJKx4OjqOstQ6EpvnbZYcL1ercW7AlVOK+1eoaIwDYToCtWhtSah2UnNEJxS7stw1TN0cCGX4ClsnWUilGrX3yeZ7RWc96Fy3Xeoz2bpKOHhM9ESk8xpnsLKOhHh4TpgwtMsA8HiycQaSYhksjiBF9KtdXknJKCyLrTzHBLeg0n3cDMQ0GFZFge/DhcgFAjAtpbOQRqnGHki74Jj6f4BF4CTNCyedzWUl1rQMt/1tLaEy0XwKEfMFfzWdXHgxFSoRKXNtPvJ9QqrKarWs7czD3PypBKrQeSTBDI/LmOReswoLc55HzjvnA4NiRWnIHzOCLj5iR4oXHLL9FXpHCfNtW7rFEBEyFWMNd+PNwIWJDEpiOvwqZnBRbG6byONe6Q3Q4zJsNFi0RB0AlIhwPNw9OMVJGG4eVd/39HZWkxEHSh8tBBDY2Y2BVhbdD2n614TaRCvCwzUCpCUImyZA/v4Cv9LnUnW21eyL+MCOnteqf5LxPB0sPCI0DMkYhzX9UpkFAvD+EXUeXEGeSYFzEET8gejWBDhrspx+jNM25IvF2IJxHYdqYZYCZZl6teRMWTkcFXdYlw62CQoCkXnu0UJrOXY4oB7pJnbaaI126wGGEIkcGeMkQBYGNsgFHOSIq5J8JiBwoSDPubAE0UDBgUL9DL3KuMJZDGehkwDEUoYAy+nyfjBBAjmCTFmUU0Hh2eVCQBNSHnnktMdtFsHTwL3sZYgk6GPTVPyW6yK7oVeu/Y+Bp2h3GT3cEcT7s3g0SkcSr4JHULEwENDi3gqb2FQFIkHLIHo0ulJS2FXJxxnJVvDSg2uLRzFSj5DW/WMr5rc9Znr01qVOhrZP4xlXdDQ5MazUbI480aqMoPLV4zmcXz8U59+cLolL8pY5uXhsw/d818QG+iwEq5AFsWXAK+6KdcY5Cd+cmdprIt7Zi3/IVCwetkUQ9cTdLyJ+AIzG7RXWT9+8cn7fslX01NZy5wBsmvBCEYf+bGPdK44PsGmpxWuGy5yTAKkYI84R7jyHr7lqBfJ+ex1JJ4sMHXTukDHdEj5rhvo6hKePRfnSitOC3zJOaT46DveFuO7MAJ8+aZ5QPRinywrrpfewtXiEd1+liDOVpIc/BNeRPvd/VU3Os3UMwQWOnAeKFSaVKc8b1QuqlBA3robWtr9IEggQMfJ3iOtiwqCOhEtl7HrLoQAD+/X6YqO5d/AkwBzIBGPe/EzP4MPfvTH/smDB+2Pf/xjxe2J8K3Tk26QjMDOkk6v3D3GCy7TnK8lFADXfOmlzw7Cr9UIrFaWDXx/nZzAmfoe+x6YTO6PdMHbnOSRx27z5f5yOp+cdCrjU41ijJ959Bxe9673vW8f75997nV+hgRXpvPxuHCHRb7P2ZFDpvFGQmaCGdJgnDEhBAmUrFi2MduJe3xDmQCkk/ymbYR/eHgFY0Vnity5KSueOCCBS9hhCxdjwO4IEn9ASIqyxhpBAdipbiRuFnPTstgnfBK7E+mYma+rcD07Xl8Fl52Z4V3EMa6GHysFGH5QgGEkgTmhBxUmV4ABCBy8GSyNNxwP502yUBBw8yz6ym2HIqWLTHG30sMmN14DoBB9dIQP0CrLR1FGblmmkXg3wPFdNJt1JHCKP/g32GlBlZe7Ip4/+ApmonVRigvRTKAWtwRaIaXACO0AS2Ef5Fn8HEwLpRO3mDHcYE9G4uPvcAG+G7mZH7n2NC+CiehbZ42bUMV1BsaSvcxRArSSW/iAMId7z4Yd/BA7mSzoAK0KS89MKP77PEOnVnME6cL1FkQDZsfwijHjWKu6t8XEY7YJwFUgIKxioxwYRrLSwlBjSUVO4FIuatcZMtrigvnAUBzSOGccyW/8lU7g0sgGxoIvH7zVcGIwSVeHc87wJOAdk860H6wjf215VcHDigJoieaxI4tndbXSDT7DN82ODjcJmpYSFfxV/oLrWSxkJPYJT2T8JWSrCy095cnl9854JJ6wS0YCIvgwRgOiu1BscgaFbmAdV6jJzdE8acELGW1C0OzPI51/hBBhzhK3PaEjyYvTuD4ex/gBFPs+6seHzz//7GveHFXPf/uf+GO3z56/48/8uTe89U3f8g3f+M63vW3tQP6xiHP3j/CPAvqRlXmxJTCN/tScs/Ls7JX5/hh68iDZppyGcMwaaFVny3Uk0d4+ePj03Fe8E+U2b31TZGA3+rCpbngAAgyfPGia+wrDei3Fany9vy5jb0wX7kdRFjrVCBSAB3jh+tyzj6CwRVm2p1Zfl7QmrvZFCaJPyUOQKqJ2W6qsHNbp0l33NBteuX/d25/Bq6r2tFZJUybTtvbTZdv7bSZUXexOg2E43p5kTpRNEly4R122DMRTrCPAYBGYhT8qS4YZboGNdCYzMW4E8jIksEbIAg0BZmBR5OeZxLaBB547xEPglbwTNyNASKyFZ1WrtMhryPh1kZPSL14FLpFBZyekwGW4hDQLw7hghYZm8hmAIT6cGOIRoBNUw5DhC5Z6Ib+z0bqh0zX7OPZh9xtEp+Dnq/8xinBOGmWZCzZiIQyP9PJNeif2BJ7CxyBwBBVcxQrMBpcDCjzw+wjTkpHpmkGwkExgOiufFtu8DvMMeU7KkiHnzWGCnKgTQyHDZC4gj5+YTZBdSTqPtNQF1EAAowOEmbuhtBaN4JV8QYZP240OCwo4gzHv2dcybQSzXwOXaYax72UCxM3hWQmkb4+wgc1Lxukvw8GA825JBRbQ7iWOiV0ZDswM+On5gQqSGdEHED7LxVpmZ/hBQtdEpdk0zuYZnA2PYhRSR4H4LbwCjCfhWpAhl/uN196yI04RpV5GLkKYS8A1CAAYDHAwongPvMGKP9amcZAuz5uWRDXNiVZty+COA6v2fJgvbvSF/+AhxI87AsRNyYYmj0GnnU4AqXweT0KWmyaSFCXpPLdFC3dUgVr8K8OT5AnSetmtBS/RlgL+iCEGtyzvu373pHEvtQDkiBFnPd0s7xolAqEsMiSpxyeu9KIRea0TMf68nMycLsM+zpNrncLEMM0n3OCOhAjDyahgPsvvGCokB3gOZsSvoy1hIKN9KWrAig9bz5vgybtqMq1qegKJBa3glHAPWLP02uKUPN5bk0myOV6h/CQoGaZhHhCjTrWqoOmuUTLAUfMMJlE1sMGJRpvI3Idlvubf1S0hFTvpDU5LMVytiQ/BGWguvRcLIUvOPXgoLJ3HIPrXFtYFEw6Mht7hmVz4LE3FgKfTjZAO/0GrZNaasRJuMFw67GEZTls+3tdh2Jbm0avp6P/nv/6zX/7u9xBO2yBMEPfjMp8f3jqbgkKswM587Kfe3fElYEEQ8ShrFIeHDGKJB6fT6gpYl62NgMvcgUaYDwc/nc8DYbnPtN90HUeX8YKJPFQDdr2L03ge+fg6DqhW4rJpb/oRJBvA0qosZhTcvF8vl30jxF1dQfIsq2LtXFd4W5UTybraf9l7v+yfffgzf+m7/0KSPHMM17VOUgLkFN298hmG+a//r9/zf/6//Kvf+7e+96M//s/Tdj23WX0+pVk/7P2nP/7JH/iH/+CjH/yJ3/yrf80v/PTH/sy3/1cA7iuf+7mhh+RPeUUmy/KoOOq6LE6nunr8youf/8zHry/ebf3EQ2CknocFmSGVbCMQskcFzChELo64Ai4AGtEhYhQenUucLHQjSutT6YmcKIXjuF462UjYV1EAIM74yCQRxcNIlOHLbkZBNLV1G35j/R77kN0sEhDDINTupUMubFEUmATxGqQruQmjuZKKAfLeatJam2Xlnh1lWwvIHswjsQHCcUoGkVjuJ7RqDJC6DneNghIRJoxYfJeHChcHxpk8F9M6RZCtUE4dqSagLEt5opbQIJuOyyyfLXnyMwV5DvsPZSeSR+Q62Q325jaOdWvaytJqTj/Jc2T3pK6hUgSSpRk1fpQZ5/yN7AAEkNlyt4iIvKmLHGkpPGcPNROygS/0E2XuaTZqBLIWo9PUeAKw5voSRijZj2Wb88oleITPGvgfnMbTuQhTyCKpoVJ+Itw9hM1bXGXLneU2ixNqH9IJmMF7Q5wbd7hDsjWuAAJTFgulYdQ8AZDGefoBYALXk6OQJYEy0raUh4+Sv1ysVNNI8oXpyqoZQGf1xEXtfoe+AD8MIMC4D0sfzpXBC9FFuesLI3kvGCVsLEt5biwh8GMrS3Ph7IkEI6AYLrSHZeVZU57scLwhvGvRzCGOSNdw5QNHeIqEBDfYI10nazDiYDBB6TyFcQATAivdG8sgRIBhgGj4Qhof8AlHE95KsCCSeSkmH0eahRWIgY3kiwvy/PVABo8QqEs/+vgkMGxbBPIk2CKvPCO26654m3nUWQLgCfkVY0EyyGIdPiWz5lnpFdpk+CrDGwEqOBAcnZCw8rRv6GMGzfNNXTuwErrrtIDMhDlUE9+i9cg23I92Yx2iwbjAKowA3qgmsBIYjhi0dC+3YMBottPaxCq5xaJpRB8iEiwfLbF7xBhiQkYU9eEaGimjZSvLyQPojxPl3mep/MVpSA7BvOHJSbQOUqWwys3SkCVBWFq0mKEC/cLhnYeZIZFyZV5OGp2WEbebw6XFPG2Ll8SFh+5l6PsuIgLT1IV0zhZBYDw/nBQhIeCd8F1PdsYAtNJdmDwRQgOFhOhWFfLnZhsnuk3c0xfYo/VocjBD4i10yyc/+snnHtziF0VRV/l+ncmea79k/UoSkMMea0R36E1V1U6MpiUarR9Iq1b7wBAdH515bJf+Guf5qU7lWzB9T0+cOhqVbe971zvpNzG2u3Ho2Pse07z/H7//dHsq23wvt354vFxfRgcS5PTBMQBpaCxJDI90qMk3yTIPAB4B0VSlyyKEteXa9Y/v77uhh50Dss1N5eqFY+K/lWdSE+ewjeV638Efu/Fyaus5joehI6KyvAbfsCiOkZUoQ7ODgRQlZZO7Mz2JEeW4LTGJ3+DVZAg6tw3EAw1c+7HjrYBXWVUE7YHDHwBTQZAR0fBsPhVn0YOHD85lqxPqMkTcmFt10keuQM/kOo6lLC/zK1V8/sn3//CTV175qQ//BBGyZXOCVnJyLgdtHj161XTtTm1zOld3wz7tyzOPHrl3BjCoqqG7y8uobOC7xJrrCQ2c5gSOpaSQpuSNJY06XMCWJ+W+HHXeVuXNuHh2dd/PX/qOL6lu6re/52sRXO0zb4zhK+7vf+SONZw423MLwc6GoKjmbYCvBFRCSRN7kQJZ8oeViCylIgFrsVlWTR9DIlL268vOIbi0LCClxZcNRyY04LCzZ2C4XAQa4yRCaX2Zl8B4YKsuAHGJTFqdqqC75XM4A96Iu6I/ZcGCkigt6zF5E4qEsgw7JLvMliymGCVR6qlphInzNaGKVDtPTIOsV/BrnjOEg64xqIuhcAIPFw+lSbI9vdGt1VsDPReNrewCU/gfDYlsH72B3vkMucDaOx/rjKU1AhgVGaA9ybf4DFFMbgHRT20Lf1be8YTURU8Q/gpWtHkpOACMyoB7Iv2xNozT7aWuaFPrQLLVYrlztBiUNEXP+CACAFULqwCSeQDOKHfhFR7rxli6rYygpm3n09kpsghIwMcnJ4aBmRQa5MbpbQNYbKRoZ6k29yhCtRA/BDP30nVOSVbkqgujwLxDM1FvJA3yEeJBLYaKdaG1owjl3oBIYAfjYnyxmGeFWEfvStFoXcLIKXwcv2PaPCY1ztEGlcfCFWQW/k6f+a9kneFmyHlS25yV/AgkSRs5nRQHsuArAH8oZ1nAlccT9WFi3M0IRJFLKPIDlgUSkVAYPMAca1o1wqtdJ8LQWjhCDdFAAGIblx5ySXrfAHJMokdigwRJoSSCRNAsPQ37kwGt/C3rLY0PNLRmuPuuun0mf83by7z5y9/1nS+86dEf/MP/6bve+d5v/pXf8PAZaH3f31/HNc7PJRTz/nolpyEWIPX4X12cSL7z1I3DVSIkMUvzxquvQbFtce8TNiaKcDxPE5iAaQkcOSgsCpxOpwfjsCBFN9jpNJ2a8sHNTZJUD2/ORGhWJ48v3RxtN7c3eZERq0awVVI6sjdlPgwTkVcXFbyXhEVvl+3o7y+ExDa4APnJ/ROSPn4y9tciTZrKgyprWGe0Tt18bm6KtJILTFeswfCTbHBFUkNd6gLJ4fQHhHImDNMMjg4xw7j8qBs7NTGEwMIw+gw27NDwYVSguSpGYgS1yn/dlCfmYAHVsKVot+YwHJJVkIE/KriDx4/TmBXpBOgRwXARZPhKHulBrWFZaVTTtOh8J1IOD+cyeYgYS+Hlp8eawKagGXt1rqMZfAQuwJVoQhzgY7Q3rE6yfsuQ0QEGw/WAJTpcMm3NiLBV2uxJjPgnHPD8UEBAuQ/4Ov0B3l1rJ09MgGO5CcJ+8wwswgtzIRUG7LWMND6v3NsHNPpGfg2hBB8RdG3lNpCNhEyj4nBf0Ww0IGv5oNNuODM0kXhKgGmiE75JoBEa8jxPNSKblTw2aATiusw96SvD4EbeAt74Z/QaI2U+PcJUgHE/jXQRu/NXvkOoArb9PKG0+LXvYNzA8RRKyUDhG1u8T4d+r+qlF4WrnJCMieeXTQoW3lu5op0Ah9e6hoKoJt7pHEaRxeifFrAIWLIV2Nj3E9gAK+OzvOvag6zLzc0ZYSwvTONT3RBX1l+OaL54zggwTdO87GHf+n7E3yBZEnR3W4xRNJmNR5f5GKIMZVmOHm1E85xcsSRHliCli0FAN6zEmz5he5asto1G6o9KTpcxABcgw2o1B3FiisLaYKokkl+V2Bqf2WAOOBVmw83xk6aqGFCCvSnqkGjIAM5d0TSchv/MXk8WEovlMtFd6RLGq+KREcRSR4IJ8DoSW+nBzGEhjzKcIXK+MD0y568BBcLt2KE5uCuZnhyKI4OJBKF8mxBxXUw3T5jf2X2axjM8GMNGSt6dQ18jLZ0TNKKaslysYRw1Gpbkvb4K2pF42bMFGyIBKApHqolOCh8+5zUmPJhW8SR75VyrxRrTU572LocaZQqrK45paRnzAgAmOL2s3yHiL4xT8HYHhbaQHjEX6WSZXEcMytH0kcdhWLrpGr3C4g9MBQoet3Pe9hNDG/2Z7/iOo4gfPPvsfPTkSveoRF73jJo+5vlc37iK5/4ef6mqsm3KILkP4vHhg1tCJk0q3oBVyaf0CpJG3oIHGimMd9g+gxjGd6Zpkj+vc1ud4d6nsCTNya686l0kEtfmvvTaDV03nk+3gDOOivqzgplDtM40rSqScJdLODKpbrAAOnYftvR6vLJtb33bO37f7/z9QELzwuuzbfd4dJA9al5+8jla+pf/h+/8nu/8S1jyb/6Nv/eP/sEPfs9f+6t///s/8DMf+cSpTr79T//RF7/w+f/2L/yl8wvP3b/4ySd3vyBU7JPrdCbxGBoYT/2+QMpjWPm5PS3JDEaATl5n4wLwpZJ91EPncja+qAvr5rJ2sIpAJMvjYiEvEKokWQ+VR3fCVBheCDWd4tMlLIgsHrJ85pSA58d7TenhxhGwDhQm2gB5csSyRWM/WEozfZLlIHsiNzSKiOLDy4CHMOYEmpPQPBBQ4Gvg4zxMGXmihxNINa00WBHFqF6uRtT5M/8bwx6y3KHc9xk3JwrAdT5HOPdODgwmKlfqpSBvQEhakVta0FdwVWAT1yM+cG3lH7JXD+aB2Ia0REsJZnlY4SUALjgCz/iMp6I4idkNs9V78pdMGVNa99k9zNGEqbVcPgKAEMHuxSGufFuQBXTqSKvGIziAeJrhghNzr5sJiWoaBbzVbauFN68JI0ViCIirS0jitA7lpKathU1ir8zRlTycdsaxa/wYaOzUVDXfJa95VRcjRAja/h1tRRN5H/Q+c6m7dWyimKbQcWtRqWfFgptVSaJw8RH5CUhwwn/DuTynn6bSKwaRF6nkEQqzVrXSC4RGB1wINEC2DGhbjwppgJ+ZZIEtCFqn4V1ISGohY8IR5cdmQpQYfw9GdsElGcxK7gGkZqTwHU2tkoY7M162OXTEHJyN++BBF97eQEbw/iXAzIMSPMzJK3Gi3OOpnK7CRK53do1uRdjQQQAGWs1IukRKj3ATFvhmVYVeGSyyIgd3dnM4tARj0jRiznS5IyAtO9AjC/8ivVtm+H5xCtc0pqERpF1XnVkdp3FyZtm85TAUEC4OsqsecEZ65l4ZpZpuEG0TWjywbGQZ7SOZjxNKrJy9pBNpS4LwyAeTBAQaiPObfFqqYSpH3Mzel0kwkCT0e1gdDwKBcC/IkBmAbqbbAXpC8V0B3l2vRAEcwCYQt1ZOSRmuJnVmDnrp3k8soUbYjhnrYiz0IL4WCjxGr/i7Wk3LksKb67EmQ0qGB3AZvZQcTOp1k57HPLpa9RgxgnhttKvMy2yZhsobZF1WZ22QZuUeWY7JsVHTNkD5eLkHreG2YUEj3ubyWWLe9VCuME8haPvWYUGe4FSNZ6IwaohusGzO8jZKik+/+NL54UOIZwG4LaA+Js3qrD6G7sFNbamoLpztgT1IkcgrUX5ED09nrIfbQU3CNEdalzVUpi11KTDlMlxgtUmZHPN9syevfe0LsJGaUIMZ4M3ls9j3A//0x29uTorjIW6r27xtqiwbxzmP9yqv21NYOc+rCxKOqDhNi2vfyf9lyRiG0LfM3jbt+cabzr1aZDu6+262YEYA5XwB05a187F4i6dXgtp7ZDfJYfSMp+mv7g2HFXt+ORJxQ9ci0ndEFQwVulwUFR0HUhh9rBFKb/zF88bq+pRVdXe5u94/BjetxyGYISou++qu7vhbyN39eOclBeheshFEOq8EpFz17SXVYKWxcdTLcPfKp6vbR5/82Ge/+OSTn/jEz8ZZPcVb8rB22eKxd12fF+08b1gjr2GoruG7dlfyyz5N2B6LXS/36zxP/VjVJ11g7B60p6KpJjxkGjxpldDOonG4jPs4AXbbSGempduzdYgu73nHO6a9f/tXfNmxzueHr8MH8FXiLpyWie3CNvENMeZ5fjh91VrosnRggNG3et2dmb9c7oAaObSlKLIuNse/422c0xwq5DJpnJNnhQDBPaopGHwVFtNTVZPt0K3INpABcMe8IACywbV0ABmhAnAZx7tL1SCgqJuWwEM4pQwCadBKNIEM4OD5wFlYyUJyZhyhdwArakGygLuUrvkPizIsqM8TqZ3W9GAMpDPaEq8sUiswxF64iQPQ5cX5DcJNGjHOoOyG+4gR4C4cdN/dUDCb44QkHrV6ej0IAmXXHBbMSHj0if9zQiFJC8QDjEaimXjTp2zWmllCcmA0iV/7ZBkHrpNJMMPEuhnZzVgB4GB6vG11R7pcfuVJ4SjCqkSMMQRQCfIQ9iOb4f3wpXXDI/gTowshOjBX59XMQRs4BnbX5FcroRBCEPPoB7i1GxKgIDTJqkeEsOywHUhFhmBUSC6DlZu5rN3VRe/4lbTChOPxFE5VR9E8jG6loeGCG//zoiezDMEBfJYxzA6KFloX2zREJn/Vb/h0WjH0fHDz3B/JCXlafXogAYkpBGBZlAyUsARWYqkNhZPwCLIDYxdGB5kXh4tusSxf1QVwUF5hMgyrFQAN2oBfqWCRRXu6TEIu/SnyvGzqBrmLsZQHdEr3riA3jipdSMd+jN3uf+CclSzUOEnVZrjoAsN18gqZ5Db87UnvjEv76IUtf/BjP/qPvuzLv+K3/Vu/87lnXvj13/Qtr3v+heHxlENX8JOp4+H9Y7dx3Dx4zisUPJg3h4Tgh3V7s0K88mJFHsweL7JHM3Zk9P128PrLMNIUSP7d3T2Gul77u5eekFubUzWMUxsOscY+0GviF+DveErfXx7fg1QnQK28ccScDvUAfrM3aWiBLgIqIxz4Mg6kDKQGZkSploiYurb3cdrWZ0KdlME44E6krdljcscF3L85J2XUvTJALXD+eNR5iCm8aggFJtyHN05oyn6q6hqHPJ2bUEAD6ia6TMrG/fLSmwFcFhsYMTwXGw90JdgHxCWqwMl+6mnuQrqaUVsjeIoXJYVEioEmMolcaIQILfEgXEqnX3UHJ55QD/jpqUa9u604ghIKR/Ii57xoQFZZ8nPK2LOloWzSbnhgtPdYal6auuZZ7jOYGI7AroE71+HT6myWgRiI6kpThOwdHAA7PBQekMNf1aQVbrs9vVycuHI20hqCXDgBG61R04uqrnAGXJagIPmNI5nSZdf8euyGKFyqEQjaUbQZKAsi8hfYEfEAIaePQGF/VfOA2bm3gO35URDk8B/ACuMT1TSn8OZ1q9WS/NhTurAZeQFMUMeEQCtQn1Vl+Qv9wE+iBIFG/iIYuosYz6PWMMtDey7dpUiqcYIrmX6h2ijVeZ3AXvK9s58eVEoAJnBNOpvmDJyXdgMVmBAfW3iKGOy0YFjF6zWyACt9JrArMgs/cWzAFUY3oZGr65vF2ZJYxrdd1pQg/MiteJvHiWJ07FCmVoc9YSfziEH5ZeKWtmmh/yCGBzroNowo47I6BYNCRnIvzg4iA3G8mTQHF7e8De/zqU6+4kuQsiIfwpmgZHWrRfyW9kloV3gXpnYHcbT7cuSVMCoxdquwVX6TUu7JIwAuoA8ixSb03Xu7tgliLPnMyxod4UpJ+Kcr+Qlmht6TCviHFRLX6c9Z0WBP3AuGSyjyAQTSkWz9gO6DbwMmFXBAWiT1IJNwXFwPnyJ103VsjXHdPoo96StBkSV104ggdBWXJXehwF1TVZBrwvkKDIa1G1h+05wIRdqDKxOzQEGY2pH7SzAOtMZAJLRts00W0kbcF8aQEZWxce9hdpK4UDUL+0Rcd5ZAw5LEzS/hhMsSZYCzkEoZuqzGK6Qp64IsZxAJbogGGCBTJW6spsXJuTmLBtgs7KGhO0PvhLFbB8hEGB5ocKIp7xfY1FEf6/Ovft20L//l/+873vOlX44flJDI2gs9ANpnHzxD0kzz5inJfXBzCyLFR/rk5Se7fG7v+n5YBv0ps2TU310AP8mEAYt4crlbQ9ZD4U6IlALURGSQmPkwMIOzExpl2yAEYXcWUoCGPalbEBpFF/UuE9v1yHlkqGD+2IT+kf9JofC+uev517auhsulTLaBlHJd3vzO13/2xfu/8b/+xSiq7sHYKqvTOkrHIjm6Fz+7zy/92t/8r/3ERz/+z3/iA3/zb/zPf/Ov/4Wf+qc//MXPfuqf/PCP/Ye//feAMJcXP3793KeVSURb4Igj2oLmocsWjw2xggt/jkD1raIzOOY0F3ntbQ4VtA3I9AxstM31coUfoHMsuOEjQDHhOfeEH7wRCBDmXEfl1r68SOZpkoGFyB9MHgdRz4i5D53+qqtxl7Q5NQQZzoNZ8E/5ShYVBajo+g/IOerf7TIhVZ3OJ2leQRzgDoxfwFCTLx5ExEkyEYDqcz4WSsXAPeYlZdISUgZhAntSbbrGJIe754UZuc5rSbuOlxv+Hg9stWKHztItotUEG3msdepFhwy7qpok6IHQvh1c0iMJQhrvkhSoo5O06F5SIAQJyLh6bRb5F28nTnEKxkHCREeJXFzP2rAJ36kj4gVnI/VA6X1sXpG5IHsIAqLUiUe5U/L4cjGBESbEXYET7t7QTWTwwn0LmyFMFrn3usquB3oVJsn58jBMSnwTEsgMATQH2wAnv6MrA7ZLrUvXT5JoSPA9cOfeIQsN0lwIXj9262T9ax6WsesKJAbJQbWCM0k4GWaZKm0kdBk4658ep2RFTAg5dA5ikHdlTxcQG/6uL+VfPMytrOqWkSTNw3mqtibhWJImwKzgPN0GQduk9S5+kYbRaqI77CN0VgQHC36Hc1hj4g+2w5HBGsyQpWUV5EPpynGaCbt32x0Qz0CB+eQgSIvOhPQaiAFyBpS7YeRgzy5+W3KygFPrc4qBxiF27Rl5N+WttJVxgsPgUh5bSCc8FSmuipa21Yzo4psMAOJGDQdf1d2BGOHPgopLQ9EjPMcKF290N1kMguKB8p8Dj3HoGEBMT0Rq8pgkhRzxTyiDV66Ih2TPyAxUl3veEY3wJytWPBcr7kskc6RHGNYBDjyG9ADJAAwmhgy3xl+IV0Y5uArB7zH+5CSQGig0NXlUkPu0EJ8Ag9QGVCReVgk1wxylMbF0uELLJj6tbgKapEE8y5U7Qb8SzcQJvzWR8SlXRqDtabeGcI0JqhZfydXk5D7A2pkqzwMG8zwiU2q4u5IWi5S5Fy0TYtjCTLzs3XWANASKiavsVVNXNw+yvJmJiYPfTsa6J8t6OhaoNy+rFADUjBJcn6iYPfzGe2xJ88P1rijqvn+pQ/bvcVllqALoJPQSMduvZItsDsf78XBZbJ7C1ouqZfgwQje6t2iALqs2XXFu9YHWEx/9tGYrNP7Uls25vs7r+dlHaXOTDnty40FOSMyoUX/+/M996nXPP9j6J1G21RDStByGIa+yYdgufffSFx7XXgQrKO3jWpQ1vpGVJRLKIo7HawVxGEPaJt58Cicug28PHz5DKHdD17QNXG9cvcqtrPKzC3Rcd73MHgoHADgPihoE8Y81AfEZHq1F05ayaKJjHq+XtrHw4nmhUP44n2kOKSH1GguadO+2zG0dFqx2e3NLWlWeEzVxekbGxCW6oq5PDCjcQ4kiG5v66z0/hx8+0zxDKDT5ySGlJd1I3+M9e/nzP3dblt0XHvdP7n76n324rqp4PIaBmE0RJvmx1KDRBAcYoeCE26NnHhLXEKWbB6fjoKcP96QErOhsmaL84y8+flmII+Sl/hiQACcbMuwnEPqViyewZFuZzHu5pV1//bqvfB9R8Za3vX7O1tP51f14IXZzt6k0x7S6zZKQI3kAUJvTL/BI6DV5SxIWdUAj8IJ9QkXDynoD5VX18401q0IxcVxD8Tvhm3wvVM+dRUc+l9iPjEn8YjJ3YWRhhRx8ZASA+cTuLq6A1uI3H4DgD3YLGJksvSESAW9enSLPwF4rDQhAjxoybUeR5JXsekT9DFBkR0kmA5Z44EEncQcYGJkbOAe4GU8ijh6BXuSsdXVJOj9xvSC+Y8QrDNq6xlvSClg45m1y7pr49f+dleKpSAS+GMAPLwF1edyBiLXQYXecNSKI0rA8noRt4uTf+ArUZDJTQgTBJtcohFxAmGtUUreov6UwFT5JzpPLMsRhfhMoz1z/STDjn0Ca3dnd9kLehy2BuCBPWagD+AOlAI0IfMTVte/CJKazPeAASAbO47hQ6cJ7qbF+TJv31d18oFRh7c8qC7kKIYCRLZlllXflBa5DN7GAdAhhAG6gT/atqGks8AdVWPElwk/xECTz4ZJgK1nYYyTP0bt1LgEjLGLfkErpEnYp+4vFC76nyc0PWLOI3QWcbR6LS5+zjG7lrnfOc0wEbyLx8mxUFgY2UprSQcWFrSpaFbKItfKHNMKLtbOzGMC8sziIQv4ufxy6YR0GNBh5l1ExlZkQeRBP4oMYczZdAi951U1TVMcePgQmN5gCSHcbZNI4T0d+BI+eOT86Pf/6/n74zf/Ob/y6b/7mSzL/C9/6La997lUMZ7SNC4wCpWq6iVFtIJl8ceiKulo8bWmcN8CMFD2JjdJiUhrOU0qEMNm63VQ1TAABg5dnUOm6aW+amxaYOh48eoZBWddoWCdaP21TVSU3pzNx0e32gsCsH5yDbWisa4UQJPh9A+CAIVl2KhvAH43ZZNX5dCqLfJw9DsMyQZCIBDj2z2qskTPA+DT/Co2p0FegBf44d6Soz7zyIsZbonbLezyTbgD/0NU0LjJLuvzFJWw4TdeNY98TBLTNE0OcCSjI4Je7e56jACUCUukTo0NmJqYCHwABiVz3h2Z8scZTi9ozZXO4HF46DB2cgVwKMKQwWosHfN7tkITU6mUFIglCMcBe5o1aI1TRYe6v0iq0XN04ZQQ0wjhIcQSh1VW0BzG6RV4r6oScVWPwEOHdVOXD00M+TJC6xhF7BZijE17pyR/ehS4NMZyR/hpp5DCPGcqtJFC8yg5wIWahjWgBWNyyM9DABq0QesjgEwKP/vMsOmch3VsFqwrKpkLAh6wjwvzyirfhRSQrXNook8jtReW1TXxRthMdcGmww+MwZPKeMygguh7TterIARgqyRPXhrQYXnFUFTQ9k+G6sCVXhRItceQ6TFoBOISNC1OnikZKMBAWPiJoQOW6QdRqjMRqiqSgweAHAc5Q4nihjmCIuuUJnFIwk6+20rVO8E++jQFopzuM0EYMhlYhi4UzaARz+kSc0Ehn0vCLgqRD3EjMGBTUZsBeAeXwqH4vKF7W2qkqF5iIdOKFG8XwoonU4NwgiGVZ2ZOMV4IVhCIARxfOFJnTeMdek2tcYArrd+krjeGTJaCJ+7gMt9Qvk3TE2nQe16rAUztz7QKTh9ToZZ6Up04T04h+CJJTBvgAIQwXTbPKqs2MWCITCsdZ4o1goDqeTpatqpPTygg6QWzfnT8ngbhng1gmhJ0nC7VevMeVm8GFSIVkCNOEjicjtHpJ/sWLGfE9Hechh+KRqXBh1TcunY/3cFW326uiMBJ5nWG3boH+dS8CP2Nc+aseDTq6jtUVQGR0DAq2YiW7eixO/oVkR8sAhJy40MU1ArmBfyfZ1GEegnTi5YZY3BanPZRrJBToL2AcIT9LhthDoGcnOsyauo0DGorAznLxz3n3xqIDwYWuls4LDRNCAxgi7uwgzqO28+QYEsowRxZT5zCDM0JQ0vzv/+3vefKZxzfPP7egp07V/fWSVK6c8lQYVODaq4Ek1RBW57mAWWCM1nm+z2aqA++G7vrw9mFdnee+x16nU5PXblEn7nPoy8lDss/tOU/ry5PHeCfI31+7hXYPDDuePZ/qihQ8H9vjlx9jYIsC1jCMBXo/RbvHNgM6zvG7VAtJ21QVcEf4JmlFjl9HYHStj+qdb3r1H/lTf2adFtrDi7rOk2uRx1jsMl7vX/z5ZLl/+7ve+43f/C//i7/h33zjl3wlAXjcv/j4c598/MqnDLCsLfItT5F2FSK09SRBvAXeCT9z2sZ8a4khJQ8vIEdaWLafp31ywQ6xIIJER9M0k5uyS7DNKMQrGaLU41AZjx1OyKjpiSlyT89PPBAd+EYClO5GyRrXLxEf6nP+AQ6Dwssw8aUyIw5cUuAiORcEyxpdDzl57zDDhWtZewbkSbIMWyiUTjgAjMoJHwzp9V7wO0PYMvSMMXFjMCGm/TxqHGHOMFnoCr2CBE1zz3t58ET8OZViziIL2Z10L8vS1cRSy1SxEKKjTnMfrAA3gx3E97G1bW3aLQow31MVwrb/HJwPU2sTKcY6lYFbuN0WgQzEYQOoMQ0kNbvUN0wcgpnEKf3HxBopAKLpyYhxjs3cgC85aprPOeDS63pzWGtCjC+eWA8ggXULiO0hKlBHrCKlxOII/zrOJbU83BNOSuDxaYX83FRyUYaAR2GAJJyMAyFA3UJp+JEo5CqBygUDQFFikTjNSK9kSUAGV0kZRPAOTe0SY7IG6OcKPsCOSKerZNZxhMrKHd29R9tm3oVD+vwV1PfWdiNTM9Fh2kMXppEOYsAjXvp+IK9BRfAU1ySpGpAuODqthRbiG1C5cOoPKEGS4V1kOk/cstlH6i5xLeSvFpgtzgFRsLrgpCRBSctJW04Bk7YZMP4d6ylh9zVs/7OMzTNRjwOfoOVN7i0qjBipjb9XVY17ejSd87WkB7KyT8GvgAD4L8mgzpBzk8zjF2c/Xa+CrQhHvoMT4RSALR6AHB3mHucHv1UN03btB/SEjJ286ViRap8uyLSWZAnN5G7/8lBiIdh4rJUjHmiNxRtGnwokbKSFeJVkJpRLcoI58oSLzE3OYDDhrt5BjqfkKr60K0DQyHJ1/sZ3AVVycMhfxwG08dC0Qsr6a4Ifn1CBEPkuaVaX4Ha6ttNp7pjgGYz3vPSbBwyThr3lFOPPYv5KW0g5lYV2rcmHDdB4AQb56rDOkF86CIFgqMmyfAXYg0drS5mP5G2SGC2wn/LUkpr7kMIQ6/jodXCrDt0H9lBjLrHESHF6urXYQRN5OLqa5+Ly+JCzHyH+EEfxQqKFyuKtBFfLAH/+538+344H53x24fr9DvQlWTdsbdHs2AAHixMMwrfdw7x6LJtycU0wb3JkdVs1ecXoVScLzY6Sl+YnQw+IVwMZoo9eeuWLjx4+IFHdrV8Aead0Wsu1ih8sw/CxT/1c3DyMkmrcL5fpvgen6nzoxgfPPiBUbh7eFnk+YYwlaU71tHYuu8CvBcCF1MY4r+PcX69lhg8npCb8YNrQAnA5LJM9vu9Q7zCnPVqHfo6zhhhqmtPqpjye2YqtqZurwNOibnGI65Pea1nxLWIbc6CUXFaTQhIKqH4aOaNCEsazZEh49l6U8kd+cH+VKoErEp5to5lgb1s26CTs4nQ6jj2NFQK7bXEqAP06XPcp7bphiUFGHBl/F4rRL48vn4mq9qd+5qe7/v4jP/rP4PrDfHXJZVVBvvuha05Nm3pyO6NMYgNJQab+ChSs/XRPBne3fIxTHLyxbepr704ZGk+2hr/gxzi3kwMQbG943iDYBf3FCdfkM3cvve2N796j5sve8g588dS8jmA54n66dvTaidntzmntuNgBdP4OuSQF8UxnYkoyC6wdv4PFYfnr/fVYUXbO0+a7J904g58lM0mJeKwQ5JPci8HSi1wqTXJBUhMaYAe0lgG14g/KoyeHK00wq6WoDhy+AJpdG8M7jTl8h8YaWeCENSeIjOhGjrbsRjiQIibPLEBOrq6e4xM0ja/wJ9omwFAYwsWBJ5daQPX4elnWwFLYrOQV0d7E4swoVtiQGchhsjihStJEijEWkxcelTC9oioZN1ASEOLTaC0PXcY2SDsfS/tXkJ3Yx09oLrgdF6EPdsDNDmRkFCtQD/VhGNLEG6mAGtCe4QLZVnd2BAhRfIjGwqzVM8zKk6DJPgeRgn8gSEENXwZ/ggHwjSQhZnyf5dExLIyCJNRNWhUuAy9oC/KQvjD6NB4ba2fr49HNqcXdXTVktjA2SQ8MA0mNRtJCaDuA5On7mgmh4nE96lq8aPKURJlCOGmFgfdIvjy39E1LJJ9oK5kW/lnlFVmDvtOFcfYoPWDZ5BrHjWeHY3YiDC+Rv3iukg7gkZ8QDBpFYmJ0SfY0gxgzxp1sYEz4FpGJ4YRqcy0QSo5GC5QwChiR21csIpIyYh4RIfnIwamnuhDM5ulcZoOdtTkNU9W4bAMrp2jQLKlwo0gWKyl0WTucgwy0pF714AQXDhOOw9qy2+fekjXFH/+O/+z2Vc/80A9+4Fd/07d8+Ze8/fMvvxwfMCdIvYvX4mOIoNX1OcnIP84yQjSffPElxrip23NYoaIZj42sevvwAR4zDuOpPTsZY70Ci0OVdaypRxt6vSiZ+nzTdGPHMMATSlh7RHDlyxyleTz04zROyEGlY+aNpNiDcCgg7IDlNBUNWVVlSQhcnnRVe7p2VyLPBeH7TtbKT4xsfP/48blqirqkPVE85w2vYqw9qEW49DADELCK5iibB+ynjusykAvQcM0MaUqlyTAfyDl0KV9uNWIxjsM8DVBsNDnEytKK6yzkeMM0AFCBWPfuZCVKUONICRqERF8GvAs3IVIsE2/zDtOblpaMECbo+IK7+KCEA4yJcSb9wWPItsgQAhqag5sOgBXhgxOuq1f8ADoQU6mNR9L1x55h5CxPnco6om7uMo/6LlyMSypnLKBcuDuOA213z6DLN3DvRX61o7ywDeQA8mbt05lZTOfSkac0d4JC4NcLGWaE3fIHdy6IDSCRaEy884j0iYuSd+qGjBlDdvETp8Rc/4Kol2B4PYTzaHQwwniMMQTL86zidFaKLzg9bFM6xrii7sGxKEaOguceNwsZ9Y4RepbaC1lphPMDpcZJKMXCr0HywOshHCSEzX2R1g0gR3AEcdG7w6K4skzr1DouD3oOEm7nuGHj/IT3dwwJY+WpBdfKNw70GMD5xfDmmbkRmbuUckEY4BIS881bdcMaLoDQDAEthMiTAmCguWUKPMdMQKisJDTRgYE30eOkfCeML4yC3zsVkRRFv+BpazikiazgOkQrDwwrjBrqJc7A18hRdDAuXfjoQhu+P1wHPgRL6V3bjtcieZMJPh8SAiMM0lqECBUKGSwji1tEcFdhCOmiR6ulEvq4GFaJixOBPC9uBdadoqSPoCgDCoUBOfgKTMOfjigQ4AEin9F+Bn+eehrnmfr0mJEvVCbD0vHvi1eywBNqc7V7qKHzkefvQBFdzxVqswQpIe+UGoQRR9mu3ZAXcVW2vJVMOznzNhGYhFvdePIgjBx7ob6wM6OKN960winNUw24bp5QgD/bkjJrGRcLNRp2pdk7MYYTK+XcKWGrye+Dt7LAmtTUqka1zIxjRPoE+gmUCWdzmD6MO1IOIe39NtgVkOMnqjnan6iEwZ1+W1bQAaTq5wElH9bjWl8vIjWtmJsj5l2Eg/3b9uQDQ0qPyrDqLMu6uW+L+DpKEejff/H/+n+/6nUvNFHtkZZ3HvwCMBdIhTJzHdVTlhJLtrEFyRPrNCWZLtGj1H3x8OSOtOXNAwQZyf1p4aDv67Ia1w7PxI9GKLUwtDUVgEloQ/Pyfdx7IgJ3XVxKufRSYhpVNxl56VwxpltcpA9vH3iMhCvRQDoEPKCVdRe6fhSRNK+wyksguOXvevTPvPn5j37sp+brtT0/E181SnaUOGnyTJSD5ely7V9+8rlPfvELP3f34semlz91/9LPXZFL9anJnzkV1bnaR+Sj+RhaAkusyQxAn1N1tIbIIfUhvtSW826hwLu6kHhJBhtMsBFoB6QMLqzjr7g/qAblUBHxTcyiM62zc+VOK67Oz5PuwxLoINvN8gALrINhBNsDRiQ1TIBYdOoIFHSArQFsC+4JYru4B5xy67esLPHEiWjx1uCsRIcSoXApLJcmJRqbkFIk0mD8EFCRZcI7wG34kj1i/CGcYc8PiNT39yhNvoK382aTNoFCSghlJ6X84XJCKybe8wHq4Ea4uhhd5w1RYDWBT1pM3MKRWxvegpcSy4kyzy5Ax4g/cL72Ll0+CL7j7DiZU33gp5vtsaHLXXkVJkJewvMMQ6gGLcLyMEAajZ34L2gPwSjAIuiF4TnRVSRw31/wwCwD+hw/QmucvACKf/fk31BkEiwPsipQ5gW+ID7/Dh47glXjAa87gbuTblzwyNha0oZPJZDvGvmwe9Y1qQrbuHyI5oDlg8eZk+EBK9Q0rl5WFbhnbUi8Mt7pQlU3CMwgnRDQKz4H8gAtWExCmDhTAmjzAXgmRMCKjVV4l+ljG9OUu22c8S2LUylvdwMKSOgDNlJgzFgzbO6PgWQCTDRPCMLfSFuiiKu5GFsXrrlsWMOK91JuDzmnP4dVT7jrsc6mIAsgRWifRynpGfhJYiXIFfu0HmDFU0nsE4hCfGVgLKpjggHJ0j3FicH2eFTenzK4ZEqTmyUrF8jBvdIYCDFtMKIrHAKnTcTHHVkD0jMeTxN7VJSeMIofYDL6iiPTNyLWw+iwG+7vyRq2E8/xG3wY/Ld4aw2Ld+qdyKTV1X6QTD2V18fRiIaHeBmI5gLn9lcfhHHBRlqOBLn2PU+F9fT9QPAxREi+LKvM8U5S6S7+ynCGujH+5nJkpJM9oIOMpFSWwX8II2DAaT/npZB/GJRYwSdcpebkkFMy/bVnOKHQ7lYH5TAUjBKAAEiJHxwpcxEv2XjsBxQMWn1040AcZuBpgW+q1Za0ESvgkeBtxW8az9ySCQCyjBAhjDLEsKfmBO2oXGHrHUA0BudyPTy53MlbjMcjSVFk/vnSDfwEz6cdeJWniCybRcGwpebHP/qTnlJcZHf9gPiHTV5R10myxgu980RX7BvHXb9mEmf0Dl3mabjUHEH4p7lfr6jdsZvKJqktqcx4LEZmUOo0b5tie+X+S9/9Lqeg8a7xKOD3yyVv4xdf+Sypti6QeXMenasNNeg1yIDy/ZNXcBjePAxTlefgVz9MMfk4jr74hZfwH2L1yd0rRJeLcnOXzNE2EMxwPfBcZ4VO59O5qfOyUt3Pk6WaaO6QHVPXlrVrl2ZvYB+H3tmE7einq0eVIkA9F60kp8pRvREDf+Mljg8iyEOpMPjqtmHGMCnrbSJIwPW4YtBov3vrGBmagEdH49IBQZsr1scE38mLpmrLquy6sd/Hpj4Bu6jL6CofKje45krC2oibNR4uT26am89+/vPX9ZUf/fCHn3v+1UvZX/orGH5bnr2x2fneZOuRwwwQUe20Gem2qs3NdBmiQFK8u4NcLHRIxCrccoL7yiTXGXIwH8OD+oSMPBaPudnv++aUtXnEuHzJu997vSxf/VVfEmXb6eGboXlFEc1W6yHQuBpmwbqehYk5EEqmMmxgtd314fgwYweCA7fT2p3qlkhkfOvUgjo8J8zkbxIZUiX+Bf1yGeeBM0NS8fBJoYO/mVSASrABmg3ckUL49qXrJC2IP8soQDoOfsBiMbsLMdAwYY0mIezJC0dUteZg8tVTwmqVsKqBVtUFQGJhWwlPk7dlxIwegoHzTF6ODgqP3m5OrK/ALWTT01pMEuQ1pQ+pEETC5/l8KLnEqMt+HhlbnMHQQ3qkqiNoAj8HmzJ0gBsNRj5CI30GFAn8JncDlqCki7oSch9O5UU3MhNf5ISoRRzCXNwjuHk4qRriisVKtHjqcXFkWWc5sYizu4izbJyBKdQ7YEj6EfubU7FMyKqoZhCty8D7XUeExQHnx92FgQFPsqQEN2DtpBiiC09DPR40g44tSmfLj0B6XvBPH8RfsD+0S9jHKbD5DDcmQ0tVrXQL7apUS+8w+4nczwCY8VzFCsddSVKOFylsX3j1aK1KPs1vsYaS1b/LFklJgBj8KUdPqhZy5W8od+ae/AgOuG0G38NHeC/kGguavzyUY3TCmdbiOLRVzsinAGIyhPkQc41jmHtx/YjnZdBwl6wozWUOZJG+v3qAnY0JOi86ckIQGJzg4sQa3XSJn0KSAER+kMecEjDpjyMmmOe76Nyeqkev/bGPfvjtb3rnH/vjf/rLvv5r3vXlX4E0GLqjQS5U+3XfumWDhK1HSjQ5Mzte/L99HLaDDJUmpLgpzVqX+E1j3VbrON3d39NjmOiyDuChtcu8OtcNGZ4Y1whAkOotHfqBRmMKTDIM/dw7UY1POU1SJHWStPUtdJuMXFVtXbVS5Ogoiiot87v7y835lgA/uUPWSy6KsuH57oUyz+54drjbOrn0KEyGj7alpKx5XKwMkEF5LC9o8rAXb3KCzgkywiQpj6Vy1RU+W+JN8FRy2joPkiV8jBZn0fl0auuzZQZ+iqF3L/rkG3wNyMVZZQiEGd/gQcS8K+sh1mZ23JcfQkGM8awg9eROnOADcFHG0y2fQSQT43ijubOqM+ORrOyRQnhzCp7ghDy9Kj3fEdTHkWnnNIyWfdJo2j2hHAtnZVZV9Qj0utydiAEIeYz45cSnMG54eFea1V5DnmzU1i1j48pAUADFEj66q4qJMYkT76OVYBUNqHjhRvCYDIkdRoRQmUl6ge3ZZn8BMEPz8MPYNSAgxbKVlgKKoJe8GF/CxD+IVLe2qcfRuFBR2CX0HvNiyBpeAIFBEQSTlXnl9ZeI7Cqs3kPSuEmWdBFfr9cFEe6dXQiKmVg7PJUD/yCoYwiSOSHgC+NF8ybv3LlHhRDRjA8hRqrAYxEMZAY4Dd0kvltcUCS3cIVAa9qGGM09XNqpPkEp9bwPxgKjASXY05wjKabxWeS6J7I2JiUBuTQVkwHNWeOZEECEUKX3AiCmNwDHkgk9t6rjvA1GDKTDDfvOEoEJrlLxGyg9GIW7CML7UQ4KeF/P+13ag9gj+4KytXt2QB+0I2RA5QnHXOT+CcndWVe5KklSBsrroWNwEVWEt12j7eUvgZckFtkXj860QAdnBhKTimBKq2rAW0xX2Ir/wa5yJ6jieIEBZtk8dHoyTuuUsEPwVNrxyYWcxUiTU3SKbZ+dBZn4tbu9LNursskF5GNwzXDi/dbToHAy/H2/vHKvYkbuAUZewmiKJbfp0E61SiDo5TDCqV3lRF8Vapbcg5MvR9N4aCkWCYVaFzStiAnyRF1DofEc0odL9oGhWq6VrBhJDYZj4Gt8M81IZBBJa0bgdAI/N+4kDMoyjE9b3eniDBbpkPEAQHI4B4CewSEZ+6jFwxQLfp4samYLigt3YHDoolQLz8eBXVaw5L7AJhmwq9d3t7e3l6H/gR/+4Ve97rk9GR7WZ7Lboxeew4lA3XVZhuuSO/tSEnPd1KPBm6YahwH6B90kuGillY4gyiYiZxlAfm+FBzCL4r5/gim6AbW/u6ltnOuK2GHgvfbogOBWSNgcCng6NUgk405cNGliqcnjh508udxfYGOurloHfJ7siO1ubptlH/kYXZinxTArqvs9nfrrw/Ntm+V/9r//s+TfKerjsfY7dH+I6i07nKYs2urmYQvSP9yhnXVbrw0DH21XXIBEgxszgKlRFRJotOZGsqpm7hw6fMXdlvQhsmAA6SHScCI5eF6h/GEOib0O84ho0bASB1dhICxIGA6EBV7BEBOYYjCMBSgowm5uRI3kyOizsAJgh/lF/HQX553/IyrIAyYX0ixQLT5AdzyVPKQ6/prDVJFO5E/cnQTojAufX3AKiIeLkFwQSkx5ppigHWBe/9U3QWPcyMHYotvzLS1U/kMXAV4xxNvrInyLIaOB+GhAM1dpBAfl6/70aRUnKHcCDQJcFhVZwBS20MUd8IGNLdPad16i7YUoCEmYGPFTOpuLAf3uCJq6LZoOWC/Y3U1C592WkxVu4HVqwWXvFtHAQw/2lZgyfryoKmqT5O7FWDzCexXJ9a58AcMt1ko9xEvC0JIs9sGgQEyb45lkAITahs/jn7gvjALEeXq+GIkASLRmJu3CzTY0hXuqw74HMZqf0zYcyjp1XmFwCAmpCjMjGz1+zfNV5d7CDw9aEABVe6LloRiNRyDtMeNOSuVhrv7Ch1L3kGKLqnRpPXlAXoD1+LmQiTycGRdyHPSIocXHoJK8BuWFKLOOi39asZfd8lt+g32sZOI5kvojT0rypvPrcQwZ8yGRWxPc1EUM4nabF0GBjhgvi3IyKf5Jh+FimAK+wlcYxSwiMIqMqAAfYTTNuaXdwa1XvIqf01wEL9Zx+2+Y6TXtbwsegffg5ItH+4RqJYLcWSi30a6aB76BmbYCNuLxLlhcH7GcRpxELksuG2+hdvcjaOO8CtDN2Li8lz8Eqgkt7DaGU+OguMSC8xIqONCCRl+eVtAxkSfGFlFJ4o/XLCfDQScYNHorTjA2e+ZKsMYLbo4RxLRAYnkPTIRl6FMEaOF5QFZRIhyVCCBPMWp0Tm5D48J2uWOHim4urtGPkUI8Jt3HsYfGPS274nzhSiAGe88amWmVZMAMigBiUyDwXRcDDeBjRAc8GYtjTL5MZ7bzuVWRQorCLAoIIwQRwQwJmEwGGK48GqZinZJYTBCcLixklMkE5E2r0wzGTmtdfmCoRnvbPp204Wd7WZ7Q1jRcdh6O7cUUlrUOnHbvGXaSapy89Pkn4tZxuKAmqYjTMvI8CwAFUVy2BW8qi5QnDyiLfUZroqXGeSTlL70iAdZFmAFjU08KhGZ5AD/Qy+h3uwd8fuGL1/d81bvUjRMPdXHn6Dlt5Q9+/9/DPYv6dnPnSAYTr+E/UDDZYtHyF3A8w0X3Lz5+hbHAirj4s888TKOicr/VWSfeJpSNFCdecpAlcQ0XAZTH8aXrxmnAYrgVLBAg67uxrtzoLpUCUFTcRdO0pH4PNAFBNlqBO8FwNtK7xWY8P5HxZAXG2dBy7hfB32DL+3q9egYHw5aX9f2TO+zt6h8+PZPkmwkfcqafsMKTPPncDJSl/fXOiSx+GDZNaOnpAF4MAg9mqD3yJC9X96Btw0svQTV+9qc/i3r44Ec+/NzphSJtRADetBLHLqmYo5XYXee5n7vDLTnR/ZOLNX1Mtrt5um3dJ4BUhcTEedPenHodjHhBmoazfOJ9sqiw1kURnZO7rc9dsVHt3ctf//W/7MnL42tf//p+vmufexP0nS6CYwQezGfa4OIZKYH/twDhrDKwNxPXxDxdBmJB9lYSWJPtnMm0YEGe8pwXjDcjJ5x2sYiOwSBjghEDSvZK0hLwdrzC9DDqQu0NPV74fzqf8F/FkkyaqGXURsiKExMBvp/OeLh54QD706okwMkK+DbE1CXBWToPA4SbnDIMkwHhXJDMwOINrZBQFtBPOrZMSwmUEVwit3M9wzAc1uzFHjxnCv9zXZIsSXghhLEtPmldBachTp3eAY/5OpiWKEks/gLsEFrbRkcLS3+mDQIhsAGapD7NPLmWNIHDuPIFkL/r7mFAsxMaMIqDXFvkRHeBZ7oSAOOABGSB1Cv35PRSJSGLbBnUrlpimY5wMF5KoIWhNBehhLpLj2R58MzNMg9j1036EX+AbcDb1VjO7/BkcNoL9XgV2ILhranAR8itwBh2RphZhAOS+GbmdhsGFspg8xBvBUSbfpr1eDPpEgswuCKu4pbeurBpW6EjgOEBj6hopbMa6kDeyvvsJu5oHYn2+c1+nLCy57/OntEzrl08kXELXoIAJqhxJre8aYKkdpWk93a7rJ+kS09IuhCP3Wl8vBy34JVuv7eq62kg9AdsJQRzj2xGn6bwWAYcRm5TGE4X8uXkkaKpgTHy2jSOVjb7gZxFLsWHV7e3wBBX+APefH7+dXN2/t2/63d+/fu+Kb/Jf9kv+aW3RwXuD3hnAaVZ1/u+atrzFC9Dl+/T/Sv34CEOKoyM+4NzE9U8m1eX09zTmygtpmFO6hpMCMXzvb/ANnvc0RlVssg0wbFuqvp6nZAciuToaM35SV0mHv12c9NU58TDQ8gSrlJYDzJOOg5Wjsd5IFxhfke6kYzIZp2Q2/Os9lQTQLyrJKe4nEBuRAIC0m9OtwSwpBzeZ01zadrafQXg6I7ZwXOPTDjmozifwbASDpSlS7eQyCYizgkPCLRb3Q//YUGUYIFi3V2uWAkRi4/iPxvaYHU3KOHqRDp8Zd+buh0nD4lkmIg4OuZCIDooBSf+SJTI91AOlFMUUCY9Psex3ahC9IDSxiSMhJy+7eO8uFbFNWZIDjDWzY8ziTLIR1Ibea9AZGdJv8wFqsayK4G/ubaCp/vn2NKNKAZc5KLuZKCdNc5JUneql2hyBtjCKFYixOEVyzzJtmkO6BNKyV6tAq91bYmi3M0OSlr9l5Ckt7j9QX7Mi7D/C3rl0YdOz6LlB0bfCS0cCBTFWwBnZzVwLjRA4IC8hncIvDDOJGsbCLEH1gMoqAggGkDApwA3BpF0A1JiU5wmj6JhuCITyjg6357D1JrhTpQAQ+PmekNohmHtFDBRuXf9PQkmIylKYErJIKkTCCSfQo3DSfOyviRyfxtwu3huupNPoE3hXUhNnff9KLJsC2zPK1SIW6clVgbdCUiwN3VrGKkfLqUr0Fj6j7CsvBDdmcrt6ZqjA1CFUVuppq1ppOIZZHcuPYI0YgLGKgUFgA5eyXBilJBtQHCyyQo4mW/ANt2GvvNfot7fMajrMJNxQpCTDbMYmCZdwYPGvqP3iDBxzdsYnbnkbbJ/no3YY8jJX5GX8wFefTc0dUlw8/+ZSCTEK5xopBe6J3DKw6NtdV0ZpUtmbOGO95akmex0c4ZdWR/KSxoa+W7LIQQUnSSbdqOrojAWY0s3kB9APcmRPM73neMn2RFNNHL2LhLMAHTTa7wycblkAWujteY/IjchKSCDZ6ewGXprNykuaiFPf+UHBIgOTNrEaxgBc3TJWJNkjAfIBP/qhDiKgNZIv/BJ8IFxo+1hAphcAPkJEwb8C++izWQrS0DugIkIGt5OTPnlFYUCC5CHEo4ax8VXanzcEM5gUnGRNQqQtzHgrlbm9wabOk9445/z0hH/tcsUS4IHujcOAxaPknmOtyWqvvt/+p9467PNq5+8PETZcXp0i10coyxVM/O5aUA1AW2MBV0Cu51l461e1QemuNbp4dPLpIhWLxXNvG8CgeYAYKTy3DYOiMZCu8HNp8sQQPr+Mf25vzyxWwqTwoqh2+jKaIWzTYc1t4hoQpJYuhD+Ebv8P6OTuP7H04m2LK3RxPBq9Pqj6tRWt3CB5sHpu/7i/4ifnoGIEpya42xv0/K6dKQU+JDKXUISWdQE8qKZ7MjzCyIHcxrITiKTV8dhLkijuIo7b9AedE+tXsMPU0bYC1IVaGgyK7zEpQ3z87p4VLiulsiGoOMmR122qyc4LMAMTEJCTHTjzaA35KcsBwJsnsgooOIsJHstD96IqDWUEzTIEW9KT8/P4rm4OwIhRnaZNBkjEATWRAtAeYwJCDhjSCLyCkfRpgrnDfNykPMKyuU1rd0nN2L/YjIQ072OkGejnlNcd3bNL3AKbNL60BQ4YcnbN8SyfkyiiHBYXYP8tE2wLHuFKayGhZpmRWgl3f0d3+bngCeB5mE9UJ8KEeQ5Sn7SkHEXxwaRzghDYLXAggyS5Iofj+6P8dmaXjwDQLLSn6XLUVQtWRTu5NoI1dk2g06ui3S8AHncCm1sFRl25zECskjDVklOcJJKPPhM7Wz5ZOEvgDYgZ74AjzdcYtFLSE7gn4Ut+ABe5bw/YRdWTa5kZIDCrKxj8HIGjke5ExkbIjy2aRAH0oik6ZnFSUS6dBWqYBXMy49gy7SNABBxj5EcQTpej8vlHqAg0leLRVFVtmRsshsvBqVBSuxftWcaAyqQlpeDdyEyIJcyXkfj6VJfGCA/xa5Pgdo/GIFRsrhvLU/TLcs4p153YZZltF2B52lla5XVWGDwYAcMh7zdbCyjwl8dFnQrmXvGW8kZLoojZwDS/fUxLcUJQimV7/BL3HMhCjSesxSER4LZ4xz25eP6aSQIfD+JQMTeXb1F8Fs0h4oXocoxzU71egS35WAYVu788zRCNclPBKrTS86lyPQAAC9gVhNJ0WasjbRmCK2q6qA0xfNJ1IFGFh+MiU2XFoR444k4UIkfQDTiCMKBz5ljPTMC/yWUopERk/zlZA8/Bafn7SBk6vHM4oKHSxi0WMx3yx3Fn9maARmXFmQrPutpI0oGD+YI3qxvgbBiklG2EhJkAkYR2mq2dHMQYCpfYUgcOxB7ZWjqqqVveVPSWtcHkTh5F5wpL/orbEzvC6EJGVFIHNILoxgcIWQar+TEn7y5kXFY5NUum3cQSAwxoiukHhxAb+RNUkMYR2iflRF420r6oa3DBDzywY997ONxWRsVuOh872GURbSMPWJp9FbXcLuEp1x7a6zetW39ON7ePMDKgEfdtpiC4W8adB09j24fPkBaI5cenW4wmJu2yvXNr34jI3zET7YsX5v49sEtnfqJD3/swcNnkQawmPZUgMVjnN7dz4fH6CG5VJjAJLj86NkHl7mny0USXceRB5Y1v3a3F6+u0qYuKvAUpJ7vkHSu1mEQb5qGlNhdL4wULg8jktjEe1WIlNi6bWtiMGA4bAyh3Dra+Mkwwp/o5rQB2/F9f4/ByJQQJmITyzpRCUiBLSh2szCDsDfndsVMziHzt4SYx73CtuL5yf0TWtQPnupNwkPae7QwGLiT+DoGJ3uYSP7wlCZ11XhULftwpmETwzZ3T1589MyjT378I9v9Fz74Yz/Wwn/yivdgZbTT/XzlidnU13UDVNM72FbYmJIDwIydjnIc/TbXD05VUV1eeZloInzciAASwZaP5NoP/IAvIdv3YT8fFb/AG6c4eXL3ynve+9Xnh8+9453vHq5fuH3N212SBteKz/PIkIRLfVMYle2xLJTuVdOMc8cnpGVzD7CNODySjrhybpNE4qUM+Alj3LSWHfnjuXEAhAUZbIyRsmMZQC2+Y8kmVIIJPuEASFY/0H4GZoOJ6PiEvYsRinGeEpcPG16EZeMyqA1uunqLLOzN3al4fpU6qWS5gGdnBUOD4mO4ePk6z2XhyQX+1wVKOSkgKbMgzcivzkiYVVJyMBmq5FMEuxeTBWTHlaBQeIZzGkDzcuQQZSI6i0dwIKzb55VEI1ITd+Dvq7KAjs70wdeZAHBt8QbLuAtyLxCu/MIFDyDoZrm4hD34OmC4gpuSOBfvJbIHVnGwMikKrE1cQkhD6pI84MIBQlVyv6+XeSKXErcAOgHgtAVATSzFcaU3ESYHmYasRIjx71DmDcHG+3kJUGjB1D0CJg40NiIfr04YOp9psAgYttENCZ61YRWA3+3zmhcxfJQ04xbiCdaFW9gMvIK/ousYGh57f50Zd7hu3dxkBM6+g+r0za2NrkVdsCu4Nw492YXsNaKRYtw7RcNKopww2JuqyeuS78KLcVFGH78E5SsQP8nHY7TGfSpqlN/TAx3VG+C5m8V4ZI72hqUujJ5EH04FmdqgWaRzHrTI1C18YxRT6KSGtcZBrvJkNHQ5XoyCFOlcFIHOAbvm+Jz1lqjm9mHSPnzzR3/mp7703e/4c3/+v/m6X/qlb3nLW0hRMGFwic5WB5IohVTm25yeXE1C/jiKuKwqEnx5qjyz+fEFHomEYVTIGxV8Vzmbd9fHgavxc0SIe0FnEnq0j13vYY/RdhnHm9ap5n64D+vTgCX9JjuybVku3b0knU5i/bKhO0DcTdtgQ/L7w9PNOF6JO8sde5QVSVufygqeveZHUjVVUiLqGzTEMrk+jXFdt6FqPaBhQEK5Ube57As2mdbopuKR5bGMCbhVRW9545vR4DQ0m2Ygpe96jwK3HAweh4l2rEOuRG/Tmn1jMM11WAY3inFW66BwAbgZqK3rhemWpjpFFnhwQ1wuoknO5YwjoyNBZKSIaOKSWHbRCBJWeidriiEtGXRAEeguQhcIEzErbh7Sazje0Sough8nApYKJT6GceWy26ggJ1VFRiB2+Bt+6mGrfMAOHEu8gWgAI40myC0zky7Dfq6axGHJwp0LNAnAxQnkIK6zNhT4epp7/QqfBx9xKvm31ShL4YQl3bBKS/4DO2gh7+AbFeMY2lG69BYyzRApwGDBQJDHpSum66xoPW4m9A1JgzRdBhHAiitdcUseHZASoe22jdRiIFjdhrtYmCBSQCD8bUFtooyQazyO9vEe06dLikYUNQSC5BB5kDBfA4ixg+u1wSaYNZGbhA2VLkLyPO9t9WhIWJAnhoUlHX3Xyf48H2QF7URvt++hiMzTWAyr8hLQmAzI63L6boUqvBkg2iaoL4YQiiKTMiAAPbPI76kY3gECx6M9sEHn70B8t0mCoQxtGisYAVjCwblRHyooAeCkLWKOAMQvZvIML3+anhhi7MZgrlieL4blRKSSZR8doTQj8zBCZiGalHipGX9w8jDUI2itUzHGNINuqCJpsRUL4m/NVhQtLCMGKpK9TFvyW3IUMw8gUbvLITkGy1FFK23G1ckyrovD5yaihyEKj+T5tMZupm1Dv3NeDfnBs0FIhjbJ7RHJAbACwHFnUgexTJKyhsjfzN98BFCcamDB1ZcoCNw2ONgtoASGzsvEV4lTENeFsyYxaMhxoBnBZMILCYMPT4y1msrMEvSZBMz0pEvuloqsubvDQHpcQuM98Z8YFDH4oedXyprJFDgGyhm0pkcYTrZOIGDJLLm7PNaTbDtQnCyAywgOENuyRxhCTawSSimkC1PCOdcj5cUhB7rMDl5NVrQ+xjARDYZIBIuW2xCzf/W7/pdXPfea3Ku0vORu6oZ8j4HJsj4BlURIWmf9Mij1Ebd6Eso8xzaE8DQOW1ISMtdLb8zCXjxVLhncoAfd6skrfIvY6efRYg7jggbOSYNyw5hneuZXza9IWHGyVgUZvoBpgPUIOFOfJAIv3uMcITJj3GHmn548KRXb47nrIyudc9Oesqr5fP/5cYcnJM++9nUf/Njno2lYo0f95bFKwaXlQAlMSObAwKxqKtdQKAjxZjpVxN0w0EUskCNNAkEx4j1/A4xX3DlrTxzk4WRfj1sA0BgLGI0/LrykI6w5Eyn0XXwq7K/gPws/2okZIH61OAhTCiCH5hfGstJT88BVRXFYVEV6sYyiFp1hLjiCzuUcFPllaYqWoAASaMA43FssAoxwx2MjOmgRFIZ48SCYJFnpPChA9Gb5MCFk8GxXUMB+l2kuyNOVi1El49CVNfEsrhX+A0ljlKwhhRKXK2HwztJ77sRc8o6zXNb+/MI4DqKnC3y8PxqmByiTU0BkK488C+VYNeCfiG9RnpS74/bYBdckAOrC28pklKFaDaTSQr5IpkEGSoWWyCkuSBPczMqozLxEOotCmXrTndPeaD72sCXxjY7xcfMpgRllnms1DHRV02cpyWKYBqsEMl0ZY1gyRT8cUMEh/E8adxzX4Q408DSGnW4BiIRRndWVS8xpELYjxVzHur6ZPGrQnQoCFMCVhCMCojV2N0kGUTNxOdtq9XDu3VJQt1WKxAXtIN7u/7SavISCESCpCMYLlQ9b1bTKDnAjTQAxAq2yXg3BE+psLVgxjiQapXgYr8iaJnAqloFaT3soeGT+JWzaiC2TMCqhCMZYzeFyBzCV1Gy+UMgl47IT0I6QbSLH8aQNOAXINEtsWZxB96P8wZimfIIbBuPRMCm5o8pb3kLUkGP01s2dNfwADXZg4+DRx06C93Y0q6V+pSb4VR1gDKHDcDoioRbkzM8qZ7FK51mzoK4re3mHOymso5EDnBF2THG8DAjlb04vLBPank9WHs6XHLMC3rVWO2y34cEEMLbHMIS5wiBytoH3ukqAn1lPdYDxVhpA24gSV6N5kkVUZmWFiM/znj+uYMMLST8uKkGPDdcOrFxnlwV6Z9OyxWUWwSo8XSyvSXAVQEVKdoFSgBNGE0TEkRJ4Ht1cQNtICucHYGn4N/5L68Upi81YVokWu5oA+EHBNE3V9yPJwQDjiwlZ2lMoy8JLW2ugKwya1dQ4rfJclVh603mQfJ57MIxDSvSFVER3Sq8kIPsFHqvSIvNkE6Eu2U3neQb2DaP0KAyWw7nfY8JxC35eEY025Gc/8wkcuixbcJKxY6hwSGyLvI2kFfg3vc7BIwae8Tqdb6o6hyZ3YSYZp/WWDNiHQvXor1dwrwY1krWbxsu1X4/sOixf+o43R2NERsrGtVmLoz4v0fRDH/qnze1JwTkMcy/lQIC2D04FCrjKsQdgPQvT/XCdXTgAkcFQsLEl7noXrMRQmRUImzo3qiSX8QIg0Cvih55fBo/Qa9sH/DtJIEvgPVtcJHeP72kloQ7yIIQtNaDKMjWbE2+uCIxQUsHTcDNXzDK218uTpoaOQ5YiV9mhpUr8MS49HJGub8iM6nQC8kFYArC779qqvj09IFaKqsKDwrjk6H9YQd3W+IlZag+xsKMkGchs3vvkWKfrmHTmKGAKykqL7l78QtM++9Ef/5nPf/YXPvHzP7VnhEbKc7zUC+HE8BXJNC2k/clJwvLm5OGd4ERMtq2SJUKo50PXd9c+q1I39tHgZSqbui3OpDg80vWYRzwNW3WusQz5B1JSnpusjMa4e/uXvHHt5ze+9U1Ld3e6fXO3vDxnQ1XTnway4rqZuEK5oaHwL+Q9A0DigWgjGy9Tn7tihr+AuaCGuxDlifuBcmZMiErCJBxdQZicaLWpS/Zk3c22gb+BDFQFzssPBE5cEiUwoMoDomFOVxl4hnG5EkK8GLxGgI+ubnDjmNl9NHlZ7otcjYWB4JsuuIeUk+D33APR1gKBbWkjJ/B5ttqCRvsto42w4OXzgBWhEJCKAS8BRBXesmE0vneoQ/unGdIn+Y03sNuCtLuBIlQE2GuqJZx5lqiCNyAtZDQYCujfa1zSvUJCoBNZSE7TKJ5NVlXe8BAevizaZVxhTpAA8oTHvpCVGXsyNanF3YmuTFZY4etWAkSKAy7Iu5o8x93xMowJh6A15Jsya+BOoAkAaBfjo27ckc6Yoj8ZI8iIaP+UW0EKJO22nVeucGQTBfiNVUinEAUYbVUQRfTaOVs8di0b8jHa3s1XYDYQxIvceQWary73JfYZKCzaoqutvgPvT5f6WFTXt+GiXuydQa8JuLpqgAje0RQNiItym9cpKeppnmjJ07wABtI0vStDDsauoVBJhlNF8PzZqRTS6thPkHoA33FOj7Ks5jnsP4ePou4YODob9ly4pQ0JJ53O8ro294WEFKVENJIPxYgn5Ohb1yBjIBITuS6do8GzXSvITL4/eN07kuxVf+q/+JNf/d6vZOx/7a/5lx4+eGaFdO3JxftIpob8CNlwYqyCgYK7tUf5QI+JsymO0uEKK1hoB9RZopDGNzWaAerpBEMJQWhansa4bgmZcK7CCnCkwKPbG3d/wLYTRoPMYMaEpl/vJzT102qE+6HTQpV5pOTSrKxHQDCaA88GFe/ICte7sR+Hbh29b3Vfak99HjsoRFL213EaLrhc09Dto314jvf0yfVKSENmGxAk2W/R00fctsV1HuHnGDU+rIy9+93vYni2zA2k+Le3azsfT9tnsPoKc8UJN5WkMQpfwLk9MXDGUwEKnBeDS/3xqqLo+l7PDxNMrvjBGxgTQqCqoKT4JxhOUiVjYnRkBFzFWEvx7tiDpQUCr+Gz2+5jkb6Jcgp0V4pN1lw8fFqmzRddrkKwuBShKErPeTnygVx1uZKz3JaiYAsL0uhG7On//ACVAN9hMGDk4zy5qK1AOuNw5CJa6yktsH/9X21MoOHCtMs8v0yQHNimvAJxhRvAa69dD0NjTG29lNX/8nMiy/yP2gCOXNEGLhAaFkikPTxPlYIwcJUs6oZf8l+i24BWhBKhhI/XlUJYUAIWxFA0KYwFn5Sl4JliEjiQJB7GgD1M2aCUt+ryYYVLLDAB6OA/Ho6fz+OEQYMaoHlEFw120oVRh5fDpzypqEjwsXUEtGewcQRCnEmDe+9lUcMkwHZnyq0OgJtGK60g18OspfYueTi8tAD4tvTuDImfD9iKgIEzgUaWpTBJmLkFK0ivBB3N4yG6jvfiKSxNCLw4ci0Sf7egAfzl5B+TUeDJtCrDr0FsN0jlJfkFNAHI+O7iLdDaT4klPuPaBOWCdyHP6DzNlejiIowdwhHyrUfwTKhjjUK8Xjuab05y10WGgSGiuAzjCrmmrUl9yhp7d2RZ8+yj6gaQjWqU9jCQFr03Zk22UdpMp+mxBGgHm/h6hsLE78aJcBR9AXP8HQoNKu6e3GroqeQQaPSG/mQx2ZbG0AIaHLmXyGv3MJT1MvWIEs9iKH3AQHGyDBNPgnPjJ2gBemGA89b9gOyRvoMIth5QSzhSCBRZuaorQt8KhedaVsTMBIVy0p0f8RNewhsUDoQzvTCzYFXX8q1Z5pbPwZP+gLuYscX7wsITBRUDgR/QX0v29IQe78hzfJrgVv4a8jwt2Ufe70QuqMDQReRQvoUnqRQsbg3VqcLlcaq4PAUt77FE6+WL7fnV03b9gR/9wPOPHk4L6aNQ5KTpk3UMvGF0dQkUAp9J9u7aDXeX4sgxDnYs4gxPJN2ROdF2WekmR8I/9UTqDV/JPJI6L06t6Xc9zlULr6uaJm9KfA62iZw/N+58r9sWRDWgIZMHbhi1pzMDqky1NHbrvLVHORWLpxNhgrSoSSVTUxKspDxIhCoT2Gec2+oGDvPiy5dny7qYhv/9u/+3xPq/VVjZSaokI2iUQ4QBiAC8ZFuGwpVzA3GYmrYon9RyEiGnkmjBNLh1WoBKkiGsfMwyeFZGSAZdbekN6z29UREPqVSXoaDi9ggVNsmXv5vf3BESZkbCZrCnhV8C2cksZ2AdRM9FcqtnAjkBK8EiRaPlHD7Ni6wYGqlE3ObN/e5pkhU5EQXm8hwLsPxdIMCpdUewzCAgxbiDUpCA6/AHj9pn2CUIjK5wSUOcH/TNIgs8L8xiBjaFKrBUTWICu4gkmAZ0ypXGqJFM//EeodT9toQjMha5nOFYDEmW1LUHPiyW4j3gytTlAn03JgrzXmqf1acWOKCP+nbkjahYTlmJI4dJL/qiqSxFJ7P5xXg2h8CTIhjFyLgQBqbFjTzsvm/SG9oDsMQvoX1L4jJP+gXkkq2sPxDmDLg8xSlbsxuwLNcyn/NL/kkXySOhNucnk8LTfoXqMLAut8N7sC3Ru+5lUwx9hw9Yv+bzUIJlxz0ZLKtmPDpAk0RQvlkgSng4LcEK0hfTkLcPwJyt2PIIhiRlZAlKmKQLomCOq78DqeHSLrwivniKICAckiZJXrxIR+e75AOSjWodCcHryPo0A2/AJz3hAgQDqWb8jV/EqatKgT74IR9brHS4/MKFPsfihRbyeZ4U8fbUOzSLmSAlr82YBGvREp3XkZ1FM7MdCGhwrVtd1PrjDr2SDYvZSTois+AQTiXxNuLQBJAnOU7KT/gWYwYMkn/pLuoO/1c/hqPpVqfE6Yqr+OkKDs0zUO+u63L/pFaWH8U5z7fsiH9YT3drdOGWkDU9MuUVrpWmeIiclq7y33gvqrCxDbQFexjx6OmNbnSOdOFiPL7mG7E4nMYLEAVRgakoMTSP7SbXpRM2WI2xo8OIEKOyqGmr8Ut2R28E8iTWI6i2eZ4n6B0pimfjSRh1cTpkFg0DUiwjgRTrV5NnvNF4eouBMQXUKpg/QkliXBrNd+hjqNWlLhXEuUlRGBpTiQ08nn6pFCePkpzxObpFcuIXWLVEJoQ9K3AjQnK8DtgmilzPhQfi8jirzk0g5h5Y0JxayFcgJIwfgC1ZIA/SbHq9ZGSWdImHfSxqlFJ0fPbTX2zyqhvHqsEmR+e8u2tbuuulQXFgzjym5zc3J9d47du18wSv8WIZO7Ny738wFX2/eeYBY8HQT+sAgkMOn3n22Rlu3eRf+r6vidKxLh5kZfP4yWPiMlvTT7/y+Zs67y7ruW6J0qo6wQA38D1Nun66f/l6RrrUpzyqy8rlFnXtVtIgg92jOHa9R0+U9Tp2dIQPIFznYWXs5nV0RTyNYNjmKyKqqtpuGKAAdYIaauUKXs8BVThU8vGCYMDljiyqyqo4F7gFtMbD7VxnkcM8AOZLNwIWuOC1n/v7K6jGaxGQ64pSFfIFTkY9KyqvBN4fXx7vycboydeWo0nyy+XlqiX9uCVh95pkq5KHOUa5zifDoRgeIb6W2STVzdflap4o5/6Vzz14+NpPfPzDn/rC5/75T/90mt+kcWXdpc7mpAMc+rFrGbGyBByGGWYnGYLNy1tl1yURMJJ7B2viWd5kRTFdewR8baABnnRnr5uy67u4ypumjZ1idSFbNCd9P33FN37tg4cvPP+ad+7X7uZ1b4mu24RPYGonHKMhGlwWQTIj8Gi3FwPvwAh5H+pBCwh+4gv6FdZzIJoxLZjFHwsQsJbSixWQS37WnXTAOtyJgCMqXLwjLpl+CGOSuX9I5u4Or+TaGYkMFCSzEC2YmNAjb7nYyxs93LdJpOK6QCHouIyLq8Gc3gpFE7oeeCMdITcSV2i8dZmszTN2IK2lByEd8Vzgh85103qC2iwlVCKTlqUtSnDSpbBpsQweHmn5mJZEsevOGCrzsdUWwneC3jEqVZ1nfEPeSG7n1ch0V3siQzYyczjnUhmylx44R2S7CQwMl/9ZhZGhZokbEzEwP8bdRAVSjKAtfgJ9wDbi0M1i8LUiA9CeJnZgAYiTfdFOw49E4KZ67EmWg1wkWcJ4iMzOCrtu3kychLQLfvJwvu0SO3zZnTnYjyEHQ6VraguwHILtmnmAH1Cdl7muoGY037WQ8AE+R3I1zaNA8BF3x3jNxjjPZXMiKBQhuAgDQ2zFpFvvIipxdWX/07UcKSPGc4JtzDHp4fkItLKqKimv+kRE18/RtzxHZpbTBdyRpvp1jEsOGreblpdK0Eh8sLJxAO2V2wgZSYEFHt7LAJofXRFAgC0Wq7xx5zg8pCR96hYx/ccqZgaEdgrv2XpUeuXVMKScfVnS2zce8+XX/ppf8ft/73/y1V/5da9/25vvxydP7h/v4/UyDs88OINGohTjGnj/9Xrd03ialOhVnDWtd2Ew8PCA7v7uVJ7463TtXr6/LMcyzC6VsoZD0sbmEimsmFqMK8vuOj6+uzg7FWGHvbsf8BfQqyyqrMydSJjmQwB093ZNHmSY+MmxV0U1jgspF/chNDaXpQCS6QneD/Zux4tPXi7rc5FEXX/B9tsW5029dDOO2c/dpb8vnG6RP+gbw/biK9e50J5l4jzIrtZ2fuK1t6+TGKeuU2ZgrRK7DMWKuVqxqIlQAgTehNTOkKRFc6yep4sLX0c3pGCNoq5wdgLGneAY0rUYEZCtygIWpeaWjHEI5/gYTR0XUSluykrBMo8RlIkBKdJyWmppgViLajJUQcbfZOGKq0J8g/cdnr4MBSIMCfaxXywhWQdEidWnUwWp4RngfXtTQ+3h0s+cb61NOXXBGxDWh1C8dGHODShwMRNjwNjR3yd9T/5yPSV+YVMgEItrYw1MRTmdBVP5QN204FvuylOhA/JCu+lKWIPvlBNGgskANTycSHCVuAcX4OEuDY3ivCdvpu54RjDwEVB5uPZYCXQFTgdyYgRHR3sc40oDXMbNz+GcUmQLGU6KAvby2hChfI/xJZZSsIMwQ60yUMpOZ3wUZoer2S2+59k8jAXUmed6A500gP45fQAXdc2mPbCMogjAJVraj7gDJnEnAnWySLRnVRUIIZFKhJJHGFvPjo3xndTx5HXnmxNPwnngV/RFMNO4Ice7cdV98er+OGlajbkREXg/VDPJa68J25qa0YfDLWa6kKu8Wwd3cr/qQtJX0WZYdQEY+UiEstaRSgKJVuGLviwK92BmJf8FC+meeEvOsy6ESfEnnQE36frRI5GwghcUMI5QCKei+OVK3iet0595gBBYkhm24uHzP/D+v/VX/oc/n7SvWdN1Gq3P4tF41gbFkx0nrkpNrHHDKyw+H44I4ieVDCtoMQw/DklcLRhcKMWyEUiDqN3ETboMtwXuCM8QXE3T0J2ENM5nTMPWUAhF8E+9z6MYDv7Gv6wIk2iTpWKJLFODKngYdv6Tzx6CDlArLyHqTnjqcBiIQcIAWJqPJZJ5r1yY+stVMobkZiRXCDEDj5oH5izTQB1pO43OyTZ02vgV0XECXo47ydWhs0k4boOMvUyMAT2jRYQSwOFar3h1+ZbrwmZMwpMALH469bQ9XceN9KKg9qxW15Kh1JK6ndLon/yjH7jO8TPPv1psS4E+VL4ULXi+N2TQ2MK1t9mzr3omhsCgDOd5R61tSwlZnSFXVugwwDD0PHtXM1lLJkAIZJINsZOUHjvA0yys94YkoqW7v/LRYV0/99Lnu7vHDGKPfLRqnXfdQHIgaYU77KcH7YkRwlurutrhzIw9KqCqyPvjON801c5L5i7Kjn4lcqvheqVt1YNbGPP3ft/3Zlm+lQmWAKMGtOK6pZ6g4UYSKC+CeryADyhEmrd4z6+HlLiUWhxEWrsZN6x5KRuG3Ty6epeOs1+EaMbPXUoI/cb78UHyHMZn2Fx7wj/ivPCwOPxT0siYOUVokMQDUopgc+LDQczRqmQfPCVOi6KWPkmEnMnmYz4dM4f7ssFWpSqNJChR5qQIGA7PgduEpYXbtKNFeQDMlEfgXQIAWggUdolKUriZ1Kvci0QGjEghwhkXIoeQWMhKCsuns2EGkks++S1o5n5E4wc3poWk8UEStvkxswBvAtqXsHROlbSlLgkkVeG1PAs95DK2vGrbtrvvXeeVMhYyAhLUTN9GF4MzvuM0YF5SFTGF1ao8W8z72Ju8CPAKtpjEAHafhllGb+W3QCFkks4AuUmxmlH0et6RHAwONAGc05gVyMNgEPDSyoWkxqtARAvIaeDc/JtlqRTbYVeaz2fb8wmBDwsR9XMP39RoIERInHnljiLAh6HBEGlVEqIAEh8a+ytYQ1N5LMhMA+g1A8c7Fnod5UCfwBRtjBGtstyLeA4FfIzqxANUO1NXLt2FCGC8kWyIGy+yeloEBxZc4CeXBvpIEwAKMesJs1m5yU+dSzE17FhPvJasWik22cCOGX5hfj+MNZyVQQtzwrwdmMPj+FJeNPj8DLSQ1RzdPUvRbu5zJ61ZAJE8aEZ+J0J7iK86wYU95AW3zDid7dVi0HnFT5gI1tCwOSLGBIefFmRu3seT0KW8HHfFX7G2pQp6iyGtEFkQoV/EmLhMXh8m/ADFBo6GORneJh04PMwhXCmF8ssTngHjx7C84RfFMPkSyRVFReZ6XoGeIXXfExm2ZEQMO4+PcuqOnuE3BvrhxgKcjFjFHpgXoU6ipAFOx3lLr8TCkqLwCgtJBitiukhI5bgE4O6EOE/WnWY49oo7AzwIQV4JGSLnxF7tijpQloREQf9pWylncTLcPJSV9JRYJBRdwEISopm0kRfGZYQKgZrgp7ANBmDdPPEy5CFzfDi+TiIOscBi9EBCmxYzqYr3Yv4Mv9we3J6riqGr6Lj4iEbycnfaAkQz3Hns/cB+hadAxLVQnPQIKVfrJNm6w7b3aczwtIKsAJVcvvDSS+WjRmRd+qwmREGxpI6L/tqNy3wde1QEbxv7ua69oxdnv94PJbojiqdx6buh6y7Y6pjW++6xq8Y8UDYrmhoPr/bo8fXy7LPnomzm9UKjSSr5OYUxjffz/ecfP3j0mty9xPkYJUWZejfOUW1ON80Fn7H8PSpWoQ682plJ+urZBWVVtqfbcRiWafIi1bhiYAIvx/3jPCpc0EtsODaEbrV7nLjivgfBkqjOyzKLb05nSLnRYe3lQNjA4UiyGf+JUywAe0CMDvNUV+Sd9MznEcyFd/TVrecN1aeGYCd/ELG3D0sa6lGms9ey1FVzapuhu8C48W8+xiC1Xht/R25Y3ILnijbCse+vQgbjCPwRlSjlKG6zZC8K3g03oOnHRtKNupd/9vnn3/3Jn/7kdr185Cd/JKuP+TpVrrlpAfn25oZwXnroWaiZhsJgXdeE0k1dLxp1gYsx7AEEiVTJFbE4AKlkqg1hjBtF5/amqpv7a+camj269gNRgWP2/fie9311WS1ve89b9m5obp9L0jopG3cKrhFCeyV/5qnLKjyjliwgU8Vvu7F3Zau0lyB1I2HjWWMka+8gA0JoLINCWBDbaCfCBq5FS8gyBC4/b2uYkHEZaJkEQgwh/c6gLb1JLDRYTyJzFYgL6AjxJYhizc0VN7RpHudxnOgUtB5xnxy5nBczeR++SwgBSfBXcAMpChrMu+IcUmJGw/H56z4P3pck8kq5QCWrv+AYxmwaizDQAdAZTOMVRBNgDaI4DYH/JdEw9nZLLOc1xrEqmuwFVYpcp4lLeCc8+ag4vAoI3VVVsxUPdNoiTzCrgoIEKpA2o3BJO4IltgnXBMNdaQaQYQkW/LY6hj2d8AdFGIV52XBOQgnAIknJlj111KUN0qeQwIC9XEqTPM01kae1JvrxBl/hD4/kUympVrmFb5N4IdZTj3zC7ryV5IUfQ8z5rVqV/8we9RGWhWaoi8klTVJkUylPdF0pkhH4zQAj2jGTb8eBxyMbvNppsyqCp+RpBT6bBzzGK5AzxlHLu7ELfLAbDAU4afpW9EuRzFYgs/uwaO5kQsYTGVT8Snu6+Wiy7D4gThl8zYI2QCnn7ihLkvIkpQNgCXgG05pXHi0kGi+McHYArU4cwUcwQrrnWIoHu2aksNiIIskrtXiYOJqL02vT597wyZ/+0Fve+rYP/tQHfu2v+RfbZxu66r67ooCmhyIRvqriwuemsWeYPInEGaERt4M5MTTmbMLhWJsHp8Zj39a6bStrefxr1J5JFvvgcT1TP1zx4WmYn1wuPK6um2eeeYDDDCC299GC6elsdYwIlabxE3dLHYD8RIy4I5ZWBaKTF+D8Sg9PbY0fl+eWRBmC6KjRVRW+SWjTeMsOYI26zUWTFQN8Kk9FlneXucAiTf6zn//082375hfe/OEf+cDdMuVVcXruhKuURf3Max+uaJit3Ge8EQpWYWUXoXmOr+fPE4NYHLeVP1ibW8H+eRn4GayGP7QNweRclEVvAgIOxwi6kzR3j6fRRAS6bAlWRytBjEDjc0u/0DMId5ibV9SqcBOJE2PsbZ4Yf557hou/D8OgvoH+L1E3TYiaYcNTRqhUge7zRgdaFJYP6DKakx/xMrcAWOB0T9kEFS4g+AJDmuonLnmwEGLBHmQaNwTCSEyf8FUrZi4jpwtPZ7OrIt49pR/wF1GtFiCtQTzGDF8mLD0Y1SIyz3N9E/FmuwgHgxSa4NI8T36qoSd0F6/N0pUQcGojjfvBddNwJh5LeCLIgYOUFInMl51FyAOCTD1i+UUrCY5Krw0SwUiBVNYR4Ep1BURkhfQTq0KaGArMF3grTsoziDASiOd2gSOI2bo5Mb5Qu6wizzr1T0iSuxEsRHhe5p7NaYLg+TG+zdsAZVwEszPkAOk0W4ZjvEwBUnYXojpF5uTlcR36q4lutC6XxBV0p4LWggcAFP54rAP+AYPI5ZaWbYC4glfjRcPkfgHaJgGRd/M1ekJKtbABbKZZtcSQcZQ5FN8UgQ9L3SUjsD3Y3DJdR7RbVVbTNKOu8CiCiG/zfv0P0MRWUVjwn6LxVsJzWzs8FlNgLR4pAOGryJKN3EoiptXmMo2LO0T7qx++4f/22/7vX/z4R9vb17hzKekZeQZyzxVxZCLCR81wBN2L8QifjbzWWvqx9OZU0rJ6IhLOTkwE1GbgIC58JOy9elr2ovc+Ae+vSAgrWdCFGrgadgdW6aC0LCg1epnqLdgW7yo9CwTpwJtIESQgl2TD2cBjFx1o1aLAZ4B17Bw7vearoNZ0VT6Py6otw8KBoin4vE4zk/JtMCCAiSrcUJ0SSI9smxGJ59EpCj7MpxwPDwV3+tdFUuDDtpVl1ZQFvfHYIJd7gGkSDiBinyxt5RBnuhfir6grKwJOFLm0CjV9P3SKiWNKkgfRXvyV//27Htw8KAu3DxNi4E+/ws6tZHlCGx4070PXYwYoR+2pKLRyT1xtF80zTCflU+u2l0V5e3siI1QVLLd45UnnPR5W6KDZHgiIh5FBxjBRR29JlO2DZlt28nBbFY+ee35dyQWlJMqqlqc+h4NuAdL9pbs72A2ZFWFcl7e4lmZMPHAqL5ERSVbX4qwgAZqNaKKkivtL95a3v/0DH/pR/KKMmjk2A9JTmEhWRwi6FTqP2GBooWdpNg6IuLDs1228GXJWZsW4WhsBLZJRy6geVZrJXjJYbgKSqkFAZPigptuGlaskYtcXEYf8LKzg4PciVjiTaqG302oK4b9gehrP2zZOPYkVXHZcoXvgSpnjhPOmB/LXZEcngicuC3FyE/0fEcirUw4SUJgM7bNrPAGaVir1d+AT0JZ3pe4bpc3QfnxLtkZuWK26mFtCuZbnYA6CCyDzR4KdXAulAnkF/4HxUPH01jyc/CmMA8LagMgFWvnBCmwTy54+YTTrjibiaRi3ONyQkyDlBqdlsZmVd+M6HCAQAthly3nIpJBw/Zd3EjMZ4t8lq6IAfQG5Q2lGyeJQqaadcIX5hJo/sQLez1mcA3+8RZkDtXNAaZrlOtfI8TT4H68PVuVXRek48RM0QoDQw+LfvnsCtfeokrX5oetQ3EjBo4lAJwsNZOJBvg5XtEJO0zNsTCuRRiA5mMmX3CsA2cVqOC7mUXVsVdkQn/ximwedhNbQY3Emyhh4gkfiAbY7o1eVdX2+gc2RmniRKOLkMR1MXTkSihiyXcaChhBpwCs8DWXtMW4EME9FuSBwiRTy7wG1pL3gR1Xnwf/FUtoeFhyCV7w0y0svuMfWVVGEQ8ScLObVll6SfVomAgQfsSa9K3JhmM7hupwfh81LOBzpiyggBDE6YEQYY3reDEDTdSPFUAuHN9Mvvoa9AUJLH0KmtRY+gUvJYqyoMlwgP4OLbxFg+g3/TOKiIadhNmtZYdqCr9IPeo//i4LuwdF/yT48M172sOVYZkagmXt4KaHIY3Go4JAHY4b8JYXQzqnHGSBe8FWayCsSyBOpnc8WVgrJY+5FpAM8HLlnoQUvMUvzVxn60x2fmJ6h4VFWRGk5oyKFtAhoApGZmQ/5QzAWuHVOgivxYJ/Bh3iGm1c84tSKIg3V8Vxez/fJ7et0BA/cx2Hy+Am9jcSCp62A4LCOmIWv+Bp8X+PyECJOQoPNi8pwX6IFVCQS+NV1uE4jsYUXOTJ0ADAEPwgffihcbFFT1/PhRXdOYe2tROHQAAD/9ElEQVRZC7/AuaZFDA0wgiQJSSkfUoVT1uK72d39S7kaCZPl29RXJ0x1bGXa1rcgSns63VQtA+QiV+lv0lZnqZ+LNVxOjxJo2haWWZ1b2EvsbddpQDoUb44pXv7ik9c+eNUaFelAzozGYc8XMkf+0R/5wcvlUsTpVppKlzgaLoPksrRo4xAE1sjg4U54MVknq/h9juZ99OwDGNWlv6NjJAz8igw8RdvS967AIkQYDj5aZOgm5CU+QHYsnI7b12GltciMfhxpZVW2chA8Sl6C3Oj3bZCnp9lN24AqOVr+WK6XC9Lg7v4ePjdeO9xy6EbGob9/0rvHXll7vRKMyHuvP4wypSbkYFrcTXJuT7AcnJp/L6uSxjlDHgFzXoPuzMBi2Q6vrUmgNyAHynRJlhEQlcMWO7BRlwBIcvnCz776VS/8zEd/Ol6Hj/34x+P2kVOKCBErmeAqpGYl1MHgB0XDw+Z9hrUQV1kZMyhgCtYldeFGIDNwU9XQgAroqUhfaGbdMH388l04Jg/S3DeNbL3Kcyz1yi98+iu+9ivLrH7rl305KFmfH0TD1dPE4THdEujqYa1F1yf7qiz4GWPEu3inNBTOtW3dNGAQ7MbPwuY4+wBWupzD0d9x2DDbZl0GYEFdybStuStxCUEoBfzUNaFrtILdXspG50ApKUXJwy33A3NkTI9LAN9IMIh8gMNXAHeWTQh9crkk3rYqRFB+4BcwlRl7FiGkiDRTcF6jAbmj9MI7V1GXoF6hL5IzIjjkCYY33I7AeDvN7vJH0i3f4g92JAvgKAQpeYonWnqDWC+LQg9YpyPiIchsnq/rioeaJ+M4cxmgI4xMIfANVJHbeMXusqOVtIihyExZN3hGQ+5KSVwCK6SAbSiZuK2MOBjxa361Ej1mUHSW/BhpBf1yMi1j+KdpceYFBgNp23dkG55gzp9cIUGGi7MCXIAyYVAnCfA4cVhgJ6LostSYf6ElxKnUh37QF6wCruoL3uRRAMOewkA/gEexDHvu3u1d5wUDBCQmJXIhzavaX7lCgaBGIPuVaN07pCmug+5P08rtLQQC3HJD02IvrOt8jkkBprWij3Q0fh3kg6Wn8Dv4WMjqsDeQE+cNJ/vwhMhzfO3k7uV8ZrzAJhksgAbeio/yr654DsUC+gz0FKVH/ShHUUPiDmZAcGJ6+PlYPHo2r5u/8Rf/26957/uq2/Zrv+obl85zlMF1NckmpWrOoHW0DFtzrqvmBk8lv9BuLIjBrMqTF3oyKgPOYz2a+pXHj3H+ay+Q3pxu61M9oiC2tHTc8hbUcw1HkrdVkNn75e4C6uRpvtBuhg6HXCcPF0oTRpBk6gFHM/4Lsa6I3dsHD3EexJKFNqdy09GCeEnk4OygyoR4hdpOECErKpY142S+3O3DQJYlG52q81Y4i3C+qW7r5+4+9bMg99/8u9/357/zv//V3/IrP/qRn3z/D/7oj33gJ/7OP/yHv/JXfFPd3izdmJ0ziI0SGLXglXmCJmNG3LlyHO4h3XNSDyMDRaQkiZiCYYNs4aSYnrjJswoggveSM3Nvuj3QA2gtWiXUHdAdot3V6J6EmoXVFVVL0sPDCBz+gfBihPPMzdqn3PWzsjzGY3dlMbo0GDc5VZ544zzsjk1oogQH1geqTzijh4cSGUTDfqrRdThJ5HHaaPrZRgaWuM/dAChCf7LUHdtSGhmtU1D83GVa6D3iAuxBx489wVvA43FMZxtn8MGVeTw6ieAbmAUejKF4P6MMYfHKYZDFK/UhfzjzLqLC5cA6AivZvA3XlIJDHss0E/UoNvAXWS4788TpGEJDnPJXWoq9PXJLMYN8RjMUYrk3J+wufSgM38D1XSBDaJEXJFiYLqfZTgLkqnfAj+7DGxUbROtGAgmVqr6fDkcTLoVuEV+78aoMEgKkirAOgClaPaHZO2KcgvAODVrF+GOr3EVYvMrFZTgj7BqzjH1Hu1xNgDgFgiGfhLCSgD+WsjA9nXSu3N/Gwhv6wwsHCWlGkcEl3n0+iTMLfqpIggx7biYD4Bmk9LwBIDCrp4lkNBCYplv4DlCDUgqb6nIMh14MoousZVmbH+J3T68lZySQBpPTD2hdyAO9KLFlgZIGcv0hPELwe0pIkxlkVwdu1m5oYPr6t76aBr/9q77+sy/+fPv8a5ashp6s6RaPJdEE64z22QwBf6fXEhLvNgFf8HmCjdYwsmUJtY/B4wMEB3jweZwMdp/mwKX75bGMzi/OYkj+HT9wZJWDQKnpB0m7rjNCjRwQNj4CIcCjdxhhGcxHSCMbPSsamGP4jjXFnjTL/SXAbroXagZp4nG42mY/Ji/W9GAHZ+nc1ahx+QaG8twFpDu5x2MEkWphoRw0FbJdN9A9V/2HqyZAThweacC/839Y0wl5D28ydpI8LEZL9gKilnnp9TJCBRguT2sie5AvwglCCh+8QCyH94faMckzB/vS+nQqq3j/vu/9B88+rDfvF83n+458RQZum4pGRa6MNLLUMitNHceJbAWHSdf5GOe+PTcGl+dXZF3fMQTuuUAiNq4JbVGTsQuH13GGaRBPRKi1LLex4v7JOIYtrjhkmt/1FxgyuXvX1CMpHp7EoOBHyGllGCMZH0PvTceINSXJvGuzY79cBnD+fGp4KoCbTEV6zJ7Ola2355vPfPrzff+kuW12mD8qJpTLEHp4FqYi29EkBDUO5MqNLTMgl6O7XCUPT8WfHJX4QyfD/TE4II2N04EQgWgCi2H5MGOcFnB7cX613LjA6oEygmtcwPSw4UxM02ZYICuO4GOB+Mwz7BaQwAf5P9O0M80j6R80xLVWUAqHAqyBMQKND7qUCVRfm6IMD8aVXO6oKvWzZAz6wb9CJOVypElahUltH24Ozi84Eu4BqylnIxb5UPPi2dTDiEuRYB393FsvwVRgqxrJrDpNHYDnYUlSETctWhYMC+v4B7nYcrbroDC2eVZm7a3EnkLAO32KW5IzIIVxteoHC4p3wjmDhaGekg1oNXmaEj2vwhwXQ8MwJ8EE1YmnyeVcdIyG9t1sHcLjwGH4NNEykDV3Xo3aTWNowDRPaHQTrxdJ+QsgUouQKhRqRC3In5tD9v3y+I6o4nW02XqQiK+V+W1meU61zv9r5qdn2rpb3kVDPJdRJQEDUJf7CzhtYc71Tfzr/5+mP4G3dL3O+sBvHvc+p6rulSxZlmRbHmTJkvA84iFODDQJo0O63UCHTiAJ8EvThE4HcJNg0ySACZ0E2g2haTwkNIHQOAYH4wE7tjzgCcvIlqzRkqzhDlV1zt7fPOX/f8td9+qq6tTe3/e+613rWc+z3gm7xk1bEhu8xIEIy77oC/Y7VocblSk7oO/CLLawesO/ESrUi49ygJwPC+0h5wv2hNZudX6eR3h/yNGySYZUtXy4vti3WOkOwsLdfBExTmMJCCeIY8uTooSTT05hGwukOwW+UAkIkn0nxBHRgMdDzFz8RSINT7Q4wXCAOhPpGy+Ca8K/GHo6zv/IImSJHUKCf6KPYDU0ENzc3MDsNRb6dZw54+nJgrB9PqX/ARDCa+gtKMhPSeT8hNE6ZmRTdB07I2XGW3kdqQ5j4lFOjBAu4KHWp40waUKfD/FvGp2rCk4MihOIvBSmxY+DKsEIS1Y1OLJi1kVx/IY4cTmH7LSq3anrqhwHe4JQkiYxJFGnBksZgFB5NCIIW3oA4GIUhk16F0sZYRMYnKj30NhprTAxVpC2W8SC7+FfaixsRA+wPPzIQqwTHHTO24UAyxAaYm6RuyTeIfEUQAxGUzApo3rENMdV0C1UG/TDeLGHDeHsR7ScmjP+rHvzUf4RdLAJL3NJEOIiWS0c0j2sEZpHi4q6Qrta/qQ/SLsAZQipQyjn//N4GLskyuoGnha0iO0kGU2wNnd5kJS3FbBb8q1iEInrNH76+KPjdXzUnjw/Wi+M5w58G8bhSiLGTG3bonhdRNqWkyUodH1/c6ou91fvMq8bzyvBRxVsZHEjZ5v6MnXamfyTxyWZ442f/TkiKJmwLJpqXta+SNofe+fPOAfLAGZYdSjjNc/Xp/fXZRgreoqXiteCBaS3u9xnpPbx2OaxPeWXaz9eXEcDPtL5xCV82Xjty/OZoQNX2rqEHtBei3ukUPAxiobxAlCHBW3xPA4YeOKP6kqVCd42eeQy454OaP4BUIiuV1ei5QlQb+JHeiPIqzqFl/A15zaLomqtJcXWIaLCixniYekxx/VyITrOdXN7qvvr9b5Hl83dtcea/f0Ft3JzBeoQDEojHKgDM7AgwDPidZuHBeIAyzjMODdiclv70boC1vi1d7UPnvvVd3y0W/p3vfsXlvMZ7VJvQz9YbWpOTXfp5Gf+2uq0clehK5A9qxBNvLvbNOmGPo0Uw4PrjyzyEgqr00vRpevPbUWayvb94c0NTSWaCAKXS4Dml+kNb3rLyx978obPf+uTJ5cobyEudNsSTGSJjlDw/LoQ2FYWHWN8WPKqXDbPwnbhDx7Hx7BWOXKsxjv4e/3eujmD6MVwu5si+Q5pdLSe4k1V8hKQnsfj0S7SIwzIzIUnRxVWcxkTiP4KKyAqcTs90yMUrPq44XOPXFUGsQlENXO+hW6PcYaG1+0wEInQgqN4p6YJsCdNr8q0JkfQaIDC+h59ofnon9nyBnzFUg9SmbcQFvHibKqrEfvuaqJe3VtKbLo0KI7hhrSQsHd3epgyQl0Q1QA9veJfgGWcXEFkNUJ3o6uEy2apK6R9L9AqI7Iugw2Qk5NzkSDZ4qXysi2Qju9CJ51fasvSCy3XrdaeR1PhI/wD23POnMGdaA9f9wHCG4M2QR8woHNvNJEEbHV7J0i8DwR5babCNPZWHyL0R8t3hIaU0OpH4up6Wu3O3piPe+T4KOjSXBM/yUAaTTTwELdtAmEexEVel8kFF8b17DIWkdXxCK3v2YdSbtwrPdqqCd6TeGYED1IRSiIZNU0GOqEZwHipLMAIg8CcVbKTdyADciRrT2Aq/0RumCDdjTAtuE/uHRzkjV3Z5SKXKXw4vMJxalAaEgE6RHA4w7GTzF15tmXBPEUcFpdWaZPndZrM63F+/lMZ/z/+H//B3/uH//CbvvSLPvv1b5pI0iiseWaABmuNSdWeaehE2sKcR9x19wQUUoQ8SUczz+ssw/qffQtXNBA0cGPAmPEFNNd4vfYdNJU2kVbGCT0MU2KEJNOuTXLh2WYWQfwScu5hgxljWTOFJT/zLBA6V7knGmOjXOEHWYwLtIRTIxV5geBBJg3Duo3Ig+l8csMR49iQr0dPfgDEi/KUFLVcE8qxxZ65CNE50jGaf+ZffvBv/rd/AytPY/93vut//OD7P/SX//xf+vqv/o1//a/+5b/9XX8HkooZ4yWZI1J/YUVn3soItPEUzIDVjAEZIEd14RkMP8KUeAIXnONyf4SLTpyQXCwcDdad3eAZRFqE2qGfDqbxBtWRa/CckHdjL74aR0xrYVRvdSGY4cGAu7zOnI6Hw/1ohvv/4Ayu1XSyd/EwCHe5SlIzAlnKRMPQPC6ZsJiA3WOCG4oyhWNH8O26LnhOxpNJjfBX+RvorYRmBMIijWgeJ3x097qig5bMBMo0N01jsrfx9NZ6k1FhtXMWMeKcQB5JeYG9EDLwKQaOKAAqLb04z8Q7pNdGSMC6YZ5IpsJUvIKr9Nd+bq5WrjyLKrred4ov3MVwFpFlMYw4/ETl73wRmGgm8O4trLzjmEXZwOYhDfijU4yCuQtq6rqGXtBuvmjEMSqYBXsnBZyKJ3tvB9CqGJhozHUcardwkihB/3AE77SkJZk63xcIudte6AeSVTK+bc4FZy6dg6uEJZa4t+vEXFi0ekPnLtHCncgnJDK5JZaYpimzTJQ6rXG4E5lBBHxJUXTbiWj4S5jvgDvP4wjEI+MsJGBU+iBM4xNyXRh3dHhiC0IvSALrBXQcuJrXiTGTg8ZRuKYf6DNdgAgkUIKtwI3CXjO0jGtm92Po7p26BGCIP8UYgZkCctiBYeWZYBRhEfO6ZFXFYYt16frq1OTPvfq5t735rZ/4tXc1t6+mNWi7rTqSc8ODeqRXVDrdEh2lB8kU2bmlIROO5LyCmsh5CGKZxOAtkc4z8w9/whNwp0kkCfo9XkFZX+wqj1iPdPLAafBQhtDREIaGpyc6uEeG3IkGyr2c8fCC22WB7zMiejUYNcOYCE6nlGlS7sx1kF/r0cL6jujU3qjuyAjqMmMAhx2HCVNaFAM2aBZ4ZPV+rcrS6lpYHWd8PWPTWVaQgUmtQU+rOCxoWgFWFXkobJ/neZVmOhJpdR43Dwq37oOb0RaeqT4MzGcaetrS4GRqWDj8MRsHS1KdhusLH/3wr73+Na+FGVQo71JPV8fNng1fl7dllZ9uGmBAno8jC3buj8VxHpwfXK8X8GSZnUfSMTKnTyCw/KRtTsPo6nK+uHhdcpii3tOyqOZh8WZk7+5ONi8LcKH77e3DpKjWYQQS3LSxeNmxSA6AC++l0+rOs3iqUlO3WVhCCyXcYVxFimEIW0IApJ3N5AQrjpieb2/7bvypt//guteRdMwxWXeEBS7mAXOkY1Ix8SXaAoc00w2VnkZfks9E86RqnBsleSMwFXVYGCBC8CMZwrobkIwo5SdEvMoWaognICfIfXj7OOeW6fBHyISr8UjUPGYenCzKXIr+DBCDc+Gq/gF382pDfrMpSSo5q0QPD15oFL9ZLVOiDTcpNK5O9oLjIKKDuFDS8UgIjCuRiC5LAMCJx4DySUZhVDLjJxJhXJg/5OQsD07Ge/gLj9fho2nW1Dc0SBwVklyLfZTApvy5qcOVNlZsBdgoyWhz7OVQTnjwfr5DsNAzYhN8hBKgAcM6fsPAaFXy8QmgG19VK2KdwQk/XY74AqSJPMlctHliBk4kUQOWnHGRwjKk24FHSEj4BxbrD2NGraLPdIBxwg8JCmwSH5NrCHbCZ2DQxW1iUXomC6TrZh9z8enBg/AxPNcbP4RWPgJLpIOhjs94It9dzmJMC6Wrp7S5+prfwyRhQTe3N3gDPAo3IFmOAGxoNI4t2lp5ovmmzH0m/Hm4xw5gdCc/9ngEmGbcktERU2FzsC7GmA4KjWSjkCT5e0aHP5FjiXuSu7Dr4ZslXoyW2+Hq2A/27euJEQkJCEbfUC6038+bJrASFhTdAElgpajUm4wOjoErIk3S3MvjQEjgS2rjCNPY2YoqJHYBML1hA9SyyK2R4HOwZGAwMHESmo3O4o6MKNnGsiE347FuJHOdLc7GQGEVAJFOMoIQCOcB6KXL28AcLCEcwcjD6R6QFp7P0yyDArL8v/c8Ry5w410hofIi+moseGSIRT4SAzkXPySM9qqpMY1s3gETtYl/ISsmZgrnEmnneqDVy6aGJ2EjnAsq/GwcSH3Yvmg8xwJOG7QTCtTpaz5g2jEc0ZMEJqnIBXIMGwkAZKCHwzgy/sIeWRBCnEl3MiLImh3YkePijBo8xsEriIVt8Pzg0qfv66k9kR94IyYYx5FhLbNi3tYqd58LTu3pTa48Y5AxYkTOQSHyvvZ04usMsUYsyCsLUWrBrhAUnl6e2O1n1Th7tAOMC0POkGBz2xXOHUgzFweY045ppAfkTtfvIUCMG7CR/FiWI4Abp8MwEkWYOCNzTcvoDGT+nvd9jDCv2xo2Dx/Bqm3b8NJ09WQZ0sHjlx4rv8YZTo8psES6ugb00aPnxqUnyQFGRFRZMgDw3OX69FK1Vn+eTTqTxJ8+vf/sz34TlrtfR0K2P7IwL3X83C99qC1b4GPCjE215+W0FKeHdVrmo3zGbY3xslWnGoGGCwN7R7LlRfv4viN7uZ1SL6+IU2h93mRoDxI2oQ5W89F5G5sa/ly74C07ut4r/XIoduUO59vbV8BL3BYt5wn370ICEOBxQSIFsEDF6zCdPFCpiOaB8CEk0ZnQSVKhErfw5BtckUFKsxIwjSucpiIZ3Z5vx3Ei44L+W+qKIVJBU/DmikG+eXCLj2G323PbthW5owXGivy2IbOuPM9rFRnylfSdE+V5AoYlWdVucRmRkpsye1BfX35feko+8N737tcXf/pn317cnuL4UWHmxR3Sm0cegHqZB+Jv3Sf0GgYkNd5UbdpWy7He3Jzh8SZE3KQswpxqdne5x92wHkGNlKWb0L5phDVCDMcCGIwgEG3TRP06vfr1n/rNf/KbHj58nuGbLl13Haqi8SBUS33hvAyymoLP+W48MkpoXSbEwxVd4AMpSE5EcRJNwwjX81JTEENo2IllA5vkBYbGntFIksSp1CQxyONaEzCaqDZ38GeouSgTJrRN8TD73L7wBJwBbK9pjCUFsMATDUy0JEc+QOirK7MEvQp4QXOBDs8DhgbxRDIOH3anAFwnzAjiRSlPT4hZvQ16bpXC1TymdMWC5UYCleCA+DIacKi6KU8hwAuoinB05DCiE94vtXB39nDp+TmYAgQBCdgcD6whIKXbcHg+CoLm8DzL5cQuI+TGtQRQtcASLIsZfIhp0A1l5IqepAAxc7JJ5IN4Q8DXxGMCGHonFrJjBVhSNAbQ4w44r7pXi/AO7y9gCN02JdMG2WY8EFBdux48JfSdsyC96HWBbqDS3WOjuyFMxUCHwR0uir9jHubeyoLf4zsmCKwkqtOTKCZXg/vzRj5f0Jx4rRUKyA+IgQVI7YKo3eAVaV4ZIDIXoM8d3QQyhNh0Rm45MiS/ag5Mdf6ZTGBJnDSJF83DhIRxHzeYTMrF59EepiMEMy5Hc4ECxJY7c2U8Fux2ekd3qrQEGBntkBXjfhodFrUr+e+w9JxX1puifemVnsO8dJMsY9hXNPjtKz4VNvC7fvu/9l//1e/4yi/6V9u8ma4DMoXX0k5oT9JN+bpU5g6oCkGwPr1cMrrt0VFLXZ9JVPgngdk2Ne6ZFs3UWUvlf+dzC+zg5E15xlYLlB/MzDbPqID9DAM51L0V28jY5aUuDbmHj8FMLX/Tn51UMjDGlffIhop+UjN46Mtlh4I7y2Iul4GQ5jK+bhkuO6ob13hIUklsazwAqnwVN9gXWMvQe50fkE3+aIAgFEqS/7N/8kP/5z/8h37z1/+W7v5jy9OPjk8/ej5X//a/8wf+5t/+9n/33//jS/9k7V/cG4ilq/tSTHhsGcTpQANY9rEAw88jbD8TyCLns4KR4Lni8sswFUVjBX07Cg8dP2BmMCr0Bc8RiEif9BRqTte2nVjDAFleuvvGSHR3EM8CQvwNLGxXdEHJ8CKGGfu4pCjLYHEFyh6TnUo0HAGaleU8MeC48pGXFW0DcQooLaQMVeexTNZngRBG2ZrmMyZlUKIrj6VHo9AP9LYLv3GeiZ/QOPppJZSX8UOyKIjvFg+4nNTMPeUYxfooKoVoFFuyYmVkzVqyUK9eDbNz4CHMBBNAKRgaAhC4stbEezfPhICTS+rccZnv01aWLbAFnXNTPM43L/UJGVJZ/Ae/MKiEM0wWkpadnDQ5EjtO/4HjXhAD7EiYpTHAOQ3aIjyZEAUnSKzQfB5rIYpR0XlI8Dk8kNiF3tEros/zGtIUfgm4jXIdGKbxbx6r8nG4EIepRwXxL5pk9YweEdiVVrz7VDUWAILpyspNdjQ1cl5ppJtB0sg9aCFqM0o8QSnzKEQgqoiVpVB3bUw60j5wKvrm2VUQhLj0TCJ9RTRWt/OPk4LOUoDWSlqSQzgNAG+DnQJV7rPDXCRDcxixR5ot65LQBaiLtCDYPPU2cxoYPcBTp6l3XVhe4eQYE34aVD3GtsxERAC8LuXiZVvq6rZ8P4V5C2tAydhP2We++Q1veO2nf/rn/oaPv/e9p+dfT36oGHboX3mqk5yQrbA4gXqg2daVWCCJJXFRtwAsVgTc+L/Y6kBCLJCtM8aMJsYwLVWfyLNiQ7CTLiNpGowQu0l2MjPigLgiP0kYYxTK0eSFxxQwin6MXsYeFx2vTdmQ7PgckaLjWJ3G1UICiKNekTaqSVJCjMEkpS6Xp/doSmJsmcMJX2Hmtj5VvsuDMVXexBrDyADwLGDT+QVnGc3y/GaYVAHuHCnjum1oLC8sz5aYVkhz7MQDDsDYgqhlVQeKERceroqnW8aC8BDfxBoNxSRkISxEkkHApttS4DpR9AM/8ANRceTtLU2NlrEk6JA1sIJ17YnLtSMUntxfsPWKUtJaCW+YhgmePnQDurCz2nhUecPb92nMi2TqOn4Ooamrwint3FM+wRh06br0T++ugDv0YJxDaeTI3DxSpJcnT/vuKSBGXmBggLymbdAyQBysg69s20TjELTDrklVzEky72MZxaeijpPqvuvvumsaShJteTqDtIosrJT+4rt/CUwgpgiIPK8z4p6ckVXwlFDA8uRml4gxJltalW4fwHTrPGI9+o5Bp25wYpmAFeCITatsuuDmgUFq2G1DUXmKCMErewN50OE8OYZbM1igIqGG4HIFNX/HSFQuK8ZQQAFS7ur9oQm8BQDH+TA2bAggYhilG5auCAAptIT02TomUgIGRqjyIVKJ5y6TVQpgRJGIHy8z8ANeyw4xmSfLEvSkJ7KP7J6sRT5zAsE43UpvigilDfpqT3mnC9xCDYbH0EWSV556k0OyQAUT0rGnNNMfGgMgC0OrOy2hs4yXK3cRZt4EZ0EcP7SqDpcDbSzM4I1H5u21dNftX/TbdObpkA4cAZ8VpZyNVLDIgfFElc4G/oKTfBFeke9OilmyB954OI8l5tVOe9IPo7SYR0kP8xMYFdbQkZc9XdQtRC4CwibmICfG4G8LliMEsD+p0IMpFJL0PyqcLglYmmejp0nmMeOCFsMDSChB8a302LEOk+UkqWUkoWhHJ6vKUNnh914TbK6iVQGmIFO11SqGCiUz2zMp7l7kYdGM89F7id/E2QoxDZIJY+GItMqKgc4AergWBjoLfdMjrZfhYgyyG7OkkHi+lZvdla+HxSYPUwJlZcp8q8QIOBlfQcMA6lhlHWcGl0RPLJiinCWK53HiLeZ49Bx60G8jcAjPQjmD+kAyMgoHtlw984KGW5Lifwn/4Y1kd5rplukcSanIcmsiwgktHFwtcfW/hUOZu6KGb1ngWKfeLdAAjAyDDgH7UEI8M3ZJm4jo+ItkxnlOgPEIy4R0FYemCTjEBAs0jrAww/xsRwMCxJoYsYQT4c4Amz7mSidg2Xh0pT5/dtpYX1HkWHzD0f3FwyAusAHegnQmBUHg+aGjDToDRVC3cMKPEJB7+BFIsER43nyuajyF9zJMzywLVNMDkQZwIXbJSYqVHCTlzZ4LmuRrslWeg5+TgbAGgouRBMUIhWEZMA7MCl8ntDOod4Ns8Locg9MKF+HvC/FbXr0AQ5tHTTvbAPLhxPtxc3vTlAhiOmYtmNeCQ3QJL4ntJRLbVRw0kUDo8KkF1MNdcWqo7JY01s8Jfuc7pB4xSh7fmhkxN/OCCBCcnnj/xMc+IJfZ9s7De5Nh7b0LguHJ0O/Qu2yaOpzq5sGDYR5wZF6Q1GV/UfE7V7CQROa6KIOqcrMVedgiJ947oCPmPkyHvfnzPxMnSaLROsvYPzg/SqPpve/8qdvbaujHE7l8WDK95chmqO8QrROaGZuS1scBBcFIZ2M3gj/9cDnXp6KsvaFD0rXDJ+BniL2xHzFTQcbFTAdwmQ7D5B3w0laieCZI+D2iaujnu7snuJ0pMi/DqrGIrDDTx3nAFaUZIDzDhptvEwyGN115PrEOCIyrhxck2ZolspBxaaogfsA8Rj/KxrGHz9EqT8KJcgiJ++9wI893zMZ+ON8+YOS7++vLT54mpTesRSPf3lCto+dbrnFZjOOeY7U06FQS2qWL05mgi8dunYrT7asvjz9WlecXPvhCtaY/95Nvv7mtMPz1/knMIPaYbMHVK6hkDG/wtOnhesXneRZRfffkHj/GLqh1l1xUVZFEp5O74YA5ksyewFvWEvpbFje3t0eZGeHFQ1z06RyNl7u1e+n60ss/+P3f/fTlF24/+bPbm/NweYLnmJNNIVD25OzRm21TVVJEUI0MB56As8t+uV6ABAaqBMdAN50OX8XspgSxpKxIPPr+tsHtCDtIRUlqj5JLP4Kq5CrGCQ6h1RmVFT6B9ojRp5ehs7ZjvnKuEne26qxwJcUWeX0mUnE2YIAAFYD4C95YiLZ7DGO2flyVDTELQIMDVZ67LhcfZlxDiJFdQm4hqmd+Q04BcEHuBfknhuInGoPHAm5ua/CCQdA1RpAwvrQIXMLZw6Ibm5CbZGiqM1q0HDtJVKFu8dHNPdS57yd6KLbDCcD4Igea0GfmAheeqKN4Fc4uMQD9o7xbFuQfSt+mgxqAnKrWeLdGBLS4Knk7lbXFl31mKOZt7q+jpXVnPWm7igKifRk9I5A4SSNviHOXjWsi3TX8DNzptQlMvrqAT7TcOymARiQcGOFt3/ysRDDzWLoGvzYVOo6V3wPrnMlQOrXWo0uyQ1HJGCytuWmRvyPpuzTf0xEwg+8iwVmvJlF45hmDTaAHIsXIYxmzf3IMHn3Ns3lJ0pybcDBCEy2MDZgDYk9KCtXU6giHU3gOaYfrLRhvj4fHQU0gLmlWdKk78XDnzpvKxdvmHGfVNvS89YKyMnsGtQJF4DPSsnk9fdKraPVb3/zZ3/+//Pxv+rqvfHgzu9ukopeAuMXEiTakybBsfQd7w/fiuA3cAhk/gE5713UA9XQdy6qaB+/rVWetK0r13DYkJgDk1J7vuqd1UyO06xpPyp5C0BNApXjyFK6Pc5pz+nuSl9ynyj1psnbjfZgKcm0CASkZc1HTsdfnm/567zzuPAEqeAUK8TKNkyezuyKYzMRngWVAe5gXKRbe4IxR3Lpezh1JUPC0qOWOENMs/rGf+6mv/ze+5lv/yn9J76w7ECDR9tJH33//sV++PPnQ3cfff3/3xNm3YYEAhClUpJP7arYEVZ+UVhVdKiIJBDKw1gqQPWOyepcAgCXnIdSHFdskLGgOQ+NcCBSM4SEXy7asWfCOHtEoVNB+9ybgsKZqmIarIyUJAPmKjn1mGtUR73dVLGyK6EOiq08wDWgzjZhWyrvv/eRqU37DL/5LzLmgYvJusqrO2pMHWpNE6IfLfvhX/5Ttz+RUZ9Z2sNSrZw1g4ExJyggOqN8s90ggAspRwvZQGOUDzkpckK13vDXacxBY+ikJcW3Y5mypm2Gt84pglZdJrY5ZBq2CRFbNqREpUDjOA8dFVQAMAM6+u5sA/FHNWs6mr7Oq3coGfw9t8Mxy19Dwfgv0+JJrxNwwGs7CYFRUkWOgkU7wy9Vyz9D1XjxInuePwERFtXSaB+MNB9889A1w7NwJZZGO/1lHsnieL1NPOuMDztGFybu8hEYOtHzxUlRaiDFA87AQlBdbnVFpwGgwYwBs+o2f0WyQokCLgG7WcrwckM5kjPo6WKcjIhEXGBhlpQDgXS7MEZP5Yyj6uzWAMYUTMFRIXsCDp4WjAcwn03bwV7SNN+oPMk+yih6d1a41Fk4ZCDcHkW88E9SigxuHSZgqk9rzod2GiUsi5rCUiOTIYWoaSNug5QwA4IDVUaM5xAYMrEhJXm8xP/rk5z7tVa/5nC/9wpdf+HD1/KujJd+G7XH3lFcSroD6KSNrR7lHz6wS7jh3g5V3kpQ8cz+mpPF+IWeFVRFEk/qC2FmCtwMrWFWD4wzGGDzjQCHnzmGZ7sUNTOSmzGIDZlVYGIF0DHUBdw1Qsi+SzI2vC8BLektcicAjiYi6LvO6as4LbZ09+g3bQC/LpiJqQmIPi5GBjALqOOiLDILgQ6hgG6wUkpwgkYcNHGljddgDTRhNs3WaryNu4MonSR4Gd+/53g3XqR/BUiykLsG9hRwSGbrTUcC38S5XfsEjcH2oiRgT4UJV7foOXvZPfvAHHjavIEu4RzlKccRo7hOXWO5kH+uVOKPtpwdpv01WDZagwiDa29LetERS25zu7h/Df2DrlqEZj5o4pzV0bN/GsJZ0Oaqyrk7nBw9u4j3Hi00KN6cS18DeeY4B+ADsoKgtbaIEcZfT+eZ0U+uRGOGIav4ud0oAD8f79mlKkqoD12bk6FDF6aNHt8cANI7wouE65xChfnzu+Uc//eP/fE2mPaPP/NPjrft6OCGN99NiEJCknKcTUj/1Xg6FqGsx8nEWIsETGDq5kZ/LvvBCHI4x2JZTXU0dCWh1+ixJPD3GUJ2wLTqvKioCDjQGghlHSJCbtPZkGK6rZ2FCGOUJJAoQCRxLthW6jvMGVrHiXAwsroXrQhhpBl6Zkw94mkur6E9IKCrEw3NvsXPsjdLSDgZc+b4EMiLOIMPP57OQVuSwl2T3cEPAih5BOoJOzGbTAw3jjwdubFctItFvyAlg4BwBTcJZR08eyMdrh5Opuwm09UB28UiiFZSPV7IrkQYEwv2O3AVftdwJZkGwWl7wrAbpgSvpcD+P51fbSTgtQdExwVdygH0kP4fXYmbuYs6KARZKO2iSK20V/EAqsIYkp9syKoIUVyO/EHGaebNR2+Ih0yplmx0kF+LICHSSYDbUVe54oEJSFbpP7jntL67gI3sQGrify6+QYDPMwLU084BYAGFcjlJ4vF3sNZihVMQQQ+loHeNI5vfMoHWyOGSOLhkAukevSSHj5sIZAaSqaK6TJFVDmzKvwQXhcxcs8I9b6hICGss/W2khBXZ5NE2AoJqXDRDgN0bIgiVeAQYW8aI0UQmDDwIDOZjRNuG6sscEkBLtLhkB3NagXrEwboY98f2hG+KcZhN2S+NFBDoHHrLBKUiTNCyJ+ST2dOKSZvCbLCVAXF5lg8ARGkSecxkfTpy7LEE2S7BsQC4UkIE+VW04QWrclxGAnqE8aFF8H0uDotZNGW1rhcs0Yt7VrVErCjLkHdOM4tENUBgKx8OdHDL6Es1uOwdsirx5VvxkCLX+gVPyEBzcOHEnVOwxOVZPcY4kmnoSLSlUIkOa31Y9zwlMi0E7+gXDG2I4Li4fJ3WFnWJInnvWJx4i3E/T4AwCTJFs7YGaG0mH7qhSkwxMF4s8DxKx7hICK3B0xuU3XtpiOQMnJsXgodbI5ZNEBc8nRHk7IYQ78ywgnggFR6pwqhBih7eGEtgGH8ZEADqjiJ/BIwg5gqgkIRRKPpCEv+U5UoXE/fldf6Wz8Ez+0pxkYRuLOWZHQm+sXoeC79E4PYXVXZw39BMROV4H13247/lAEEj+DNmMDDZc79dlPFATSYJG/JUPfOC5515xlCeG3NS1kA8iBA/QcekfT+OOYAavsQCOVlU8EC6GCiVSChfcrmNWJgHqcLRwhX5SHYzaDo0jjIqzZ8PMn/qqN9C6OGqJlQoELx7AeX71xY9VDz6pZ7y6Zdx7dCd/g0x6UJ+zVD5alg3g6CRzDOQdEKNx6qs6lHLRJHysjEn9uKfyG23mOc0Z2IKhyBnH6u/JMmJBmiCQBswVSHZ7ht3G8PNxHhjt8nyCI6Z7XNTn07lh6KfBY/kQckQuvtevF8wDKpB6a9gYBIbotz4d1amLdPgT4lMoniWGZJosrz1WHyg0KOAoys37++E69HVRTcMIWJv9jvXaTypOb2JWLwKmRVOl+3p+rlwt/tCGuCIYKnwAnEF9kEei7noFuZ587B1kyI99/COvOTf/8w/9Y2xSZRkDn7UNrj6s4+Xunm8RYVBPC8nwlMNtDmVZ9tPVpRGlSXG8Xu4uPbiibzLWWwqg9KPnc/m309AA53Ex9ne4523VvPpTX//qN372t/xX3/q/+YZv+E3f8Hv+x//fdxbt8+fXvT5ukpHeeGuzQY65wAXyNHkR9KN7895HCMhlqhvPYSQWgF6zAglD7DHlk7kQw8TjKeyVxYPoQog08TxU5aKu61HmaUYEAeLuF4MsEn5msEjsA+1dGczo8q2wELosRMmI4TpULCoNErbV90KnJ1Rpq0zNsIcgeO8VHJFQtUgGJ4ajuLdBqBKPgkCxBmWuBcac4/MGhJhv43E8iOEFezEoPAfeRV7w0ENCnQYH+RiEaonr0h7yK18ijgO3cBkucUrXPFaEjx5707QAvOTVqrvrnEEDQVTHSz1yBpVYWUct+T229ogGxgEibRYAUV0k7Lf8PB2w0sYfFtCEuJDOYCqyTkY0HRBf39SWJX2Fl5u3eXKeD0uP2XkUI4xBCD3+gkFxWDQJhKMVsu1gwvBKs8jOOa7F4wFUPoysYWQYwR2EG4aOTMNYQRdIB/AneCWfhfY74ws7B0bheQlPghvB/ypkXijmIGBB8ixiZLcJ6o8XoO7yppygksuGlXimVSETAQDJ/1lomoZu34YcSu0g7gwgtGaEcXsKkut48XU8Et3lwZDQsi12p7WCmOFnFPGlyttF9LtoGHAMtx8S83wenyHJW25cVug1KmXPvcd87cbmlZ96Pz754re96dc+8onf8nW/ebomLz+eSFpp0RJ2kHd4BkyOf5ub/ICCWj8jE0fPPXoFSE4XqjNvKHg0TZfKV/k8D6jTBHy0BoLXHlN/wYvPdcN4Ah4kWYTHg3PLwxwK+dyMTw3TeLptcUjgKVM25BeSN/ytyGPGHIKWzAQCg3rdxruX77OqIjkUZ29Mjzzn4ai8J2jKtj2/OZMNF+tAWMoDNTD65lFZEQQ2FOzS0lIJP7Ba8Yvvfc+P/dAP/e9/52/5B9/53ck8XF7+oEerbC0OnOcZwZaruJ2Er09WvHEm05sn9SQEhRvJ8Ak6SSL2ACmPmGFYYU+BOalxoS/yfJJCkq3JAWjLb3FUwgo1FSfTKCGAtRK5IfDdwIvCcXaK1Bqn3YCYGQhdhEM4sF+NzSuA99p1vvkyX4UTSTfWAMYAZpeOw/kMeJq0k/rcaZ5bneHLEFo0J95vrRkaRmsWLzAnNvmpBAYC5Pp0FwlG27QAKfChQOhciU5GBT2wLm+ZltEMhf/TgKLsl5GRAolkirsbnxFFwFpGs7dD9kDOgvGAqjRoWlHPhESjhM1IVvrNHvVjD+EkC+zzfPf0igE8qrysrC65xI1gwh0xPzCRNlVOdHvSJy8JgoG34GAexAO1dOuu2cSlT4SZBQ8gHbIk2aX5pCMCmC+FNZPyk7JoIOJ1jfQFsR0YMhRPOlJQAxz09IoFjjiNofwq5sgg3UW11U1Dq8Dxwx3YOPxGrpcn82AwGepB9wx2V6zQfYs2ZFYaxI8NVkj4vgz2nXHDbchWGJYPTTyLtORNI5JtkCIcLQOMz5A01Q8o6gT/6vGyxItLSxYUPMydIUfs0B2MzPtJ26iMUH2yxkRE03cGkXgBeuCc5is6SaQo27IMC1sKopHkBQRuTtbGP2ksSETAoNuLTLjxGOl1McFb5IWzuIDHJq1T5QQHaDFFeaPetKIVRXORHsWnf9anPnrukz/l0z776UsfKx+96sj3qq4ZFxwZj7zuA1mzH3qV6JETHmQNbObxKJ5uW6n4TEdkEw+6YkiBYlRPkdXzjFCUPgG4ZZjalIhDr9WxtE79AsBggcFLAxZGF3GBmxnUYawAAEIEetDUTUynA/wJ4aRnUzAPlhXTNPwLTshD+QQICP5b/A3CjOATfjwmNjV2D6/oAhX5tbt7Fp8N3rGvTV0pXsiPyt+Y3B/xF8AJHmae24lxOCFpleE6nW94BWJF5W8esjaFY7rayVNyloxskbttpkCCOX9QeYpBvgGN8xDVpTdd/eIvvuv8oMblUBIL4nCNmtuHdBzPPIxa59TrOpunq7mXCMVkyFaLYi4eh+d471q8QsPtTYJMSNu6Qit20LZxlDG60VuM04U2BZG1B8doIHBF1GRDHDdtWzUnjE7Y4DhYuKxOWP7a9SO5nh8s4zjDAfswpvH9/T3+O05dXaZ1gS8ccnK8TSHvIeVZCaeooKB7ffORX30RSnTOWkKGARvHK3kSlb/GLiOKDzzHC0PJy2BjVokTrlDAtZBaTnExSAcqiUCjgWFhl5vqye4ACzAKg4UzKHSJe7d/edYVfXG3OZqEP4RJOYIY0sWHa3QLkEkWLCw6Y4RxGegjIANuwXCIen4XZnGsT9El4hwZbQkJuSqrpLFADaSB74uz8A3cBgQh/sWuCAaZA+d6P7wK3Mmy7nIZuomXEJwQSxMILqskzoCgaZ4tFDD4zoFB4Rg0qJ0ne5UgiVRo5Id8Hn/DG1WbfDuxtYDhCmOH+2XZCBWJoQfAgZsBt8gtG4Mr2S2SqiZlrpY5sA9gEwrTrool+EjT/F5QCilFxwa1XAuJdS2/QMWLrAFtedHQ45bOeQAWDM0yuhoe2UR2FowWvM47dIFnKXeUqpjQjw0tAJ6lh3TNOtGxAWkkfWzK+PH6FLzg/W71cQoU5lc1vNDT/cVL0k9UuDAEie0dcG6bJ8ppnhnDmT+VglXzdYUn0wtwFFpmSg6CF7lWn87IgrytSKbgb2mlW8pgFEOZGC8ZqmDEkKKhoaRW/EEPhugIOxUSS3iBSuvWTuPus7sZ6Kosa4MYgjkm6FDDZtgSGh0u9cHKeI2rSUAWfJ7xBlX21CdbORLcKkIIrGSIDcikrUrMi4OQOAhMstYzfpxC+3gDJMfpcjch8mX+iM3xU7IIUYGVAZVkIgfyDssQyhfbuaj1q7KwUin5BzwxZDS5ej9lIOrSixH5ID6OJf2aO7XhJKQYd3MApsYw//Agz/0dZc9FzfAai6h2fmEk3uickaqHoKD76BO3HJBASGyieLQM1sgZAL6HesZwZgfih4wL/MkkUE0rvuWY4uP4ioy6NwVhDteajJjLCjKDIssACwRzxsN7NJIKqxs9GEifhHRZk2eYJdk6t+PiPAD9cf1UKOEbV1BBd3AgjOq8DdnCei39ItYNEYY0J+W7WINEDnfHUrTSv1CVFTjAZnEgLM0KbIGG8e4SWe99drBUXQOsx2ju5McR1rlupf+gqmtRwArAKKzTdnvd7k0bKs/Ya2sYECxrj+mkBypJmUANOo4iXuKtbBqa7mJYlEuS1g1v2rM8bvWX48Pv/ZW4OvJlqlw0uEuhFBaQXUR6VDYl4IABw8IzC+B4tfoU/4KRyughUUbvjuKEOBikR9TQNXx0Zqgfd3dFW376a9+4eyYwbpyRV6AnH/nIe/duffTonG7jcMw3RXtYfM7KKLtMl6SiR4HI7a5izOEmm6B/auumsLShjQnBQT0OKb/cX1FRgNvkqdjhhIrkmNYRZwUyCBUXe+1Llblo5K4b9A/yaVKeoLFVAm6GSifjMij49wmcsMCXZdf7O3A+nyGDADepwqVGddFKYiBRbnDNapRn5vEzobRUONNXCYpkxKKsPb0EXlpWyZHe3Dbn880wjsDA0HVh/iEnCfPHlOS8T0TiuhTL0MH7p65Xc2JtGB+MIikYec+pJGJcJm9k5fXz/ZOPxHH5i//ig5/2utf90E/+SLLfbPdRQj9Q73jaBGPevVntXAVRdO1dORz3Xe82RkP/eHA64z+47jj2aF5h1gOU65vTGeyHX20D6WcbpsnJF3o2L5cXXm6K8nPf9Plf8rav2LfqG37X7//qr/uNTx6/XNevefDK10/dDkukC5gMvNqsrh6Nm4Cc3gMGyvrsOUTR4XFoBrrDgROB1boOkWU1Pe17t79CdyBDJFfyKAR0wXvRyHVFipMsLhEh6JGo0nU3iwnjKBSAhVgnd8GMTH37iH8GwCE2QAmA03zo8WcgTy6+8Ev0cz7PnZqhBp+B+mRl3oBkglcwWi4TVdOZohJGLbI8EWaDCWcGG8eSdWGDKRx0ukVIKTI96LMdMFH+u9ErKLtxBhuwoudhfm6sMLTQEzTHwi/9GyA8RG7dqq6yAuRi3IdB1FZXkA1gd9qQfG7JygRMdl+ghYoZdDM/UYXBEei6yzHUBvSONwEIWotYXpZYvD9k4cfEF6T3kTN6wCgcyhtx+Ni6pa5wVr4C9oahyOLxGAzgNDrJhoPwCoHq2fy/VSbCmRc6FQcbDgSfyCW9mVCwD0IT84NktBOIhhsh0+Be8AriG5JKu4FcQBSH4p2uFXPmI67KEnzAMsScW3uSnFAeu4FUQl8xAU8TEHm+kxGOK4QJ90GSouocaLyLRzCKjA2ADueIMndS03r4DEiLmE7RxjOUBI9b4JIov2nAFrACsBkGsW0Db7FEYD7KhdAFkUZSSZaWEcruu+XmFa/7xOOPfPYbPvNuSL/4q77gpevHwby8qmTXXY+6tLqUlvCl0eXiSmPMZrl5Wce+I32cTg2PvR/HOktPt8+R1dziBDPFbsfWdZ2VhTS5Pd/C7bzOCGeO9uHSgRRQGFp2Pt1EcI0QKkVUjFerFcj16z2IF+XIPucjMeQG3hEH4WbzpeDVD9M6LxsXfK0Ewv3ypCpvyqysmwxatIxz3bROiENe56FtPd0hDbdTkxwBCk+ygj6W2Qsfv/uFd77rM17zmu/7vu/5f3zbtx/7/X33YppX47Vn5MOukfLmfGKUPffYS+Khcm5lJGT0DauEehGuj40YdAwCwkH+ndjKKgjJzGgjrAFtr0tn+I8SFhWHI0sMEzmEItw5LcB1L1w+hTrksR4NCqu2TkAuTxHhOWN3HG7IBwH4Ln+J127kShxBiUGAqrGECThvt+AaqhERTMbM8NFqkiQfIj5zF4NaESYi3CDJoBBIODdyROWFh2/WFX+diRtmeAVYQsSAi/wwLA+Bx+GMkFpPsrNU6XJXmIDVTug0XyeqyIZEEEmUWLPjJCGegauggk4Vjg25d9k0gAzP4Sn7ToyXMIPE1el8EllNjAJLKQMrgeeTbsGL3eMbNtqpb3i9ehS04gmimXOEuI2XJUFyYCwawhIOLUtgOKBVUcFEQU4AjpgT+V0juPRNUWtcyzrudCNXonkNjVCAKg2WpWhqQVMGDDvPeAgxx9DiLozyEs5EtxgbmHSoq3rybdhNYAVCZb2N8F2eQeShDZRU8d6UFRJ5mMb7rsfBIEfbEfejJ4nAgWKSCRn3IBN2YZ7LM0hKXp8UQHyewLekxRayMB8xNptbpnnNMqc8CRCGd+0HoMhp1xRIm9A5QCIxaltNVUK300exRyujoTJFAeaxJ0JeEl2vV/UvT8Il5LkawZuJvdoGe+ImzlmG04Ijj1Kp0f1W3De1n+uhYk/RBItX1yp3w6e/+fWPHn3SZ33O5+5PX7h9+MmQEkCOvy+rM26arDuUibFk3JMt7l07vQBMFprpCT+llYxsyKPkMitimxsxUCOYksYwwmIQ3BG8weRhMZGo6hkfRNvWZh444CBKyF33hAn98+6LqqK4H6500dUEhvCME/HBBNnjZPlsiQZ703HLuJCTCKsipxlby2o4KDQpzK4D9HzFYpPkEC4WztU2S5HV+TauSBC7Po3owaGJ1NkT2XPnhflZlNYgXJnycIbeJzMCBMXuYdi0nD8tsEj3ZpIZ0/4ykRiwQXGGl67H5EJhPgYJKepb2veL73xXe/NKXl0WNQABFcA+/AM5xG1HTwV0HW17+xD5eZN7QH/f36PMa8ilNxevwKsnr0V7W9Xg7DpP9/d3TdXeOB8MDIIu5FXEVDn1/dADBU4u0uY6RT8l/TShF3rIMFAA4jtNmJMDPXRqdckz/3f74PbKmIZrW4u26vunY1hkDewTjKitaWBEqm2GupABUXYMBw4LgRjoyyseto+fPgWM0rgk5oJgQUNls6WZaJknxhB3sAxKSnLrIsIrWcgDkIESDIZq6LguCQGm8OoMKGPMlqKqu3EAOU3T4HmuUHWRGerNtW8EtGs/AWvENXKV9E4S8Czd3VoIfjPO/FrHuSeEeQWBBwsIkLbRNdIW9lCO8lcCkrQE9OCPYDOe6ln+8pjd3dIbciw1+EifC7mgwJ/MGwkuGpRGFDdhvwiOQZ5hfMASXXwJdQTUQea8rgjq4nlojHV95zP0qpXsg5PD6Yxs0lpVBToj9wL54JfChpspLf2idlLXiKJ7S9CDTFmWDVbD5Rccmtc4v8CD6RZfx+2sqpgxeYolaIgQPHSy6oP/eGDCKCLlKWkuLEhEPIfJNjIdgUTEETNJOFByz6u6NnZK1CuKSEpmTItv0bAuACPpAwl8LNB63JEgizNIBd0MtgW5p7EPCxdIza6JQOdiDUUyDSPYiEsJLI3ErIRldjrfBDpHnIMt4Cox6T4pGkG2I31aQ1+OwbsdPe0I2QZm4mX0EjrPw7oZRwJXUB5wP1n10HcENA8CqIAqJCIJjh+MjK7jiYNCkPRM7CNFLGtaN+9WwBlsXsgbaDC2wTnwxlnDunAV0kCAuBrAM0M8wGvWJflbtMPShcME8BMotcELdQYGrMKRjlNdw9WWdsj9cKnddMnIBrK5+oKv0CtYPg4PmLijk6+G2XFGFz9nsCPyLD2B88ACwWUogAiPSWkG3g9FwOuNIgtJmjnwENEdfgPywSp4Dd4vyC6MLMPPfwhD2kQ3SKrY2zUa7osDplcisKpz+mHkOCvrHiZnn73v2chTg/BY042LiIEbXEawoCc0kmhbFxdhqfZCqvCGswNIbNsz2oXGe6F3DLNfLXATi67M1z/Gdb4OSGHrHdgF/yD3SKnc/HtIWHFrVwQivvE/izIkK49uYohoJX1cPYOB3s3ehO0EXgB/J0ihhDTeUnEa0cFQUjMbk+wv1x5LII14SOFsMha2TEPjoSMQENq8BAZJ/wmBRRomYWQAZUZuM6a5sF5+vC7DzCDiDRCCU9G67oZh2fxwGK90WecDwzr9CioExjxhX28OInlbcxp2GslLC0gL4JrkEEWXkUTxr/zar6Gf3WsIPDE+OJ77Ab0N37UUDofwRDhjI6QQEQDw5JWIu6Dq0HNVyRtJWUWNMNnunry8xwQTWO0M6DB0r3rwKL1Bxiy36Slr+skHRT/29p/+xOWKqLRkmN+KQuA/QJA5wwOPdqGZB7GZrfMG6RE9urnlB/fdZXGFJf6CIiCgnQsLVA9aGpNCGJ8QMBX5nEeT4WNPi3ApLmiFn8Ha3MbMoz09EA01to0FfTwhS/NpnR6cHoLADAc/Ib0j8/Lb/O5yv83b2ZOOsDEODPpJCwZ0FozHT6MXo5WxgnFJ7Os8zok9oDtz6ayBgMYAxEGNLT/kNM7c4RJF3zt14H0PwDfix7N+zGU4OqOGLYFd/DSsfhIIEcZ5VKB8aAA54cWP/epR7f/yHb/yNV/0BT/9Mz92Ptfj7h7U9cjq2zMyDS7iAnryetGeb26dXZdsFngILnbfd2kEX5+a6nT/5CnPTPA6FwwCM6DNevPgIVzVRTHLpq0zyPHizH+6ZXX2GZ/26t/yO37b+973nte99o1/8Vv+UxD2/MpXeugcwq9yKVk2g4zOyxwJdJu+zKTIsFc26saJmBvGVTjbYndQEHaYxym76XDfMWFNsPMYL9ylDxGBGSaWXRqBBUrQyTWfoWJIeDEq2ExEUtq4uleNgRFdZZV5jTfIz/AdUY5NASu6hqtaS+cDRQEfzxkvlJosEMA8ANRQ91kVJrzNCCX+eCRcFp7nitQ0AAepC0ZiZjPEENEEJR5U4IpXRL7sEhoEFgKC6iSQmdgxyDE11MILDRd4O0FNZ9LSYwWdO58D6YAEwVGARv5x4hdKhD97tDaDwnuJIVeZu9L0ICniW/PsvlgS9zj12P8ZZSCokT2Qi6JQMDOsdK2oK+Vj2MVxIAD4vY1D/umBYCrxUtQeSIHhQDaPKCIwQKCEhw+utwLzSdFkOOtifEdeBfCqd0zu8jwYiGUukmhEepcekc5KhSZOVUJRVdcW1Eg1cSp1Z8xBiEIOLveCx1iWwqr0BAvcPX0sh9nW6zIMztLspXFP5MtZySvgHgkSr5Ba4uyLS8wgXUCdNAJMhjw5T4PcSglN/jj0Sg6eSvsdY1DlAPG84cJv8FWkEd6LWVNM5/YlxAZ/s25u+ve8xXjNEXG4QHoML49rN9YPX//RF9/z1je+pb19/ove8kZnSPMT4eBGwgzpSIyaPvortNZrxW3vsjaFi2IwJaAxdCv5HrStj7yfEW89eizDDxLLZ+is6tyCgFA8IDBgP84vtSt4tDPBx7zNLz9+6XR62CalS5PanIGD0iSEUBn1T+48mxa14Ox9UrdZXRe9cxPVPO93V2y29vsULR3JrCnOSwzcLRFq6NirUgNCqUk1hbvZvYkcwdkDjHv09Ok1KyHA5/vr/Uc+8r6/9i3f/P0/9OP/ylf91nx4aey7MnqQpW1Z1SbcbYa2jbN3VGZ1E1LSbJEcG5DfaUea48TQ6GcHzZJTVJf8TonqA3BOy7bkEhxxP1BjCxgObbI058wTiQKMsOy+roPnBMURDoNX4egADXmZ/xWCCZLeVLdNSZK5AwE1b44SfsiFfAXoNquSOlWs4AXIl5CdR5eCwCW80hgixN8bz/CvkkSps8JHiS0+n+f5ODDg/G8Glwgh6xLO7pi4pWWQN1gEzMc0AGeJ3TNPlubHzvrgadk6QcVHWdga75DIfsJ9pskLsyxJ8rZ1Jr25XlJU5Ps4g4SQkMeqRW7tdvIzzufRFoAXr0P6uhZTKlbQLpChqDCaTDzyoFaPRmIsMLy9Q+NagXGGEXJCUib5KAuio3Bq2/vFikAesAkQZ762KqVuD7tgRR3YvAV0N3TQ0wMInfuRv+OPOaI6Crc3MtRQ39Lr3OAbtD8vK4YzdsMZ2YEUyQsh8tgrh8qIzTx5j+q8ALihdfxFlnrxAhCChztAuRvuIHJt0zgFhfMJM/GyDhVCh4DDzDHyyQVwgBHjjgln5Ap5I9lgSYQMxBIPYVgYQcgB4JOhIpNsJm4Bd0bO5Qc5HmJFAkLukj0hmc9M8D83126xCMxP8RnXNTiH7cJdcBioN+Wd2gYP4k/Qc6sd0va1aU90ma/gKIXnTJVFXJEHINSbl6TBBletCwBHqSFMwtitFhY3zyfX482f84amrR59xmc+fem+fNUbYIp92cNDGDHnUBPgAA6jgLkpazJYWH4qos/jbOvDiWOuWeO3pK6qID25hAu3ggyZkIBWzwoRtN3FMDpeBoLXv0wQFVdiSeDxPMzIH/R2hi/kPBPkTpKiz7qBvJ2eSqLIpIUlnQjDTwCgaSFwNjM5TqNSQ4UI82ADWbSpGV9k7Ub7aWHzzFewjBa1ddNo9PO9wPHSvHW2wHpw5BEKbo3qxmeuC2zgAwQPuHedrvyMWLZofsw8ub+7MEqISxqC3xwEUw1QwwQhO3OUV08+/KvD3eWVDx/gJpeuU7qTM+ajJIwLhtUdHdAGFzGNE92/gqTT+PyDR7gS4ECG7cZrBgy4HWVF6pPVUf3nm4fj3N2Pc7QQoU1T3+hUcA3Mt8+I892FsQOk1y7vtPUompbudf3AMwvoyjzJn8EX126nDBi5vCzypq1pJ+B2bopTW12fhC32uBaIDMcjgQIv8IYoJ8X3XR+51aBvTvlLdy9v43FAdckIhtVBG+okRzF5VfUekYeIYJBfJYQflKikuCrK0WXX20xWGYa0zk/NyRKVHA8YLwKRseyLw6SQtMHiCFgCyzIjC3Rhx5bnYrjmLs28Bz2vkCEj5pNAYWrG3uIJTY9Rz6RsUjqm6gZEAJrdoAuMIMPlIReM8uAMHwDFk2MXuez4AEyVCCAoMk8/I9noUvIEC4JCGd3k8bpmIGk4eWBAgDxwg9gNjLJ0plF26Xf5xUMtiKCjc0MIsg63RPT1A6IgIiCMMZ+F5/Id6wJOvnl9BnRThFoWCyxhVTO9xbtIQOZSYhaTWc2xAfxrRcz6O5RWpKHNhTMfVp6RGAG5MxAVUUDScgco7HRzhhWpOA60xIPpycSuXbNsFDboOHGL/6OrIPEMmkVH1wJjBLiu7IS4cok6zSfgwXZe5KjVJT46eS2XRU+Y2+zx88fglc1CApbJwx5hDOwHrZLtU78ARDyJjAOPCghCmqcXB+AexXuTN87Z03MGALQAACEqPA7+6eSiRId/AsN0G0FgsPzWNVaMBvZkcEhXi6hC0wk9D9UGw7E5KQ2bANYDdiTtrqszNEk8rN7UZri63MlaPs6BdVN077HXbc1zZA+W/jbXKZGCN4CId4RpEExAXgNPycHqTsDLRb6Ji3ydDwuWw0HFej5dwGQsmOIVPNLWuaCazE2LcBTsPvaeT4Gm5y3LOPOqmTQ+G1Y0BOjHpllSqUd2khE/zOQkcTwOcBCpvzWmcGWdm+SziggMHBrRRBotcGakFI1xzSd/QRIuPNWMTIbTpwgABmwJHAcRYqYP67vJiHhlBDA6+xRC0jVdikyIxbYBBzzKKg+jh585l1i4WtZT6DSW2QHIh8Gjw6KVcSdzWBGM0qbCWbGJZPjAzQgMLIthGRV0hwPMr3SYR4QKXmDpgl67VguuCRIrUxaUf3sKhx1FQWrq0qYmc/0yD+hid/UzSq6IJkF5wO3BT0kTY+e94KhaK9N0THticJeMgO8Z1JtYZJilFXtYy0pLCUunfPAu2kxT4fUkLZoTdOhwPrVEOinPFvA8Wlyniy3yckEG38gj3+AOiQfjZaIOsjrqaQC5fDZRlentvK8vP3mpKKtluRK+9InRk/n5jKRs2jDvF43rTvThfl0/7iuKNyUB0yqsKQNmQIAdVXGyX5O0Qqgn5W0xezF/+on74dWf9noGKLmidRY84fn2DPi9753vrNIWIe+Z7dh7itqyXkbrt+nmyd+bhGCgdy5L8Obm/KX7p/Dxtm3Q1fwiT/Bx7IDsIIHKwTPFVA1slHUVFkHBrcG+kvgjIZbFpSMX4Tb4e2Jc7C499Tr5qwfTZkVDH+HN4zEQL6fWA3qL2GW/Yzeg0crqNM74LcHs+A19D7JYqhiOeU3urt16hOt/EOdZDCnHKcym1jbxAOtoXbdMfVeXMCkvR2NAd5fcLeequvRjnDSrRatoiPO1FClDVTtCLzg3smeE1bINeA5yFLIidpBLChd8DU9egud+7/f+8L/6r33xj/3wTzw43yQLUqEHMhP3FBAQR1MW6EO42vV+SJt8Hi/zNBx52pRtjIAsUXodDo3rXJfp3NAod/igsvBYzxDJ4vJcYnaG36J4nnSXsXJy9IiejJ/zlrd+0Zf/hr/w//rWt7z1M97zy+/JXvm6em9pJCM8QLGSwuI8krCwRraO3tRLPIN583QkvCjJGgLy2WRoCJzYSp3zaXCsyMuk4RgWPp12DWqWKFOCbBFMlLQgQdtXHB53JAeBfjgFYsO8PfM3ADB0BVAhm9PiEIYijxpJp5Mp4G7kBnKppW2SdT+scER6seFfhDrjaNklBcfcks+HnSf0SGkQAI4DX8PVwExoO8QmPN6LMYgi0iYB7tQLnHVbq5MZEdVAxwUAZZLnR1aeS2o1mvxBZ0P8AQfkOKDWooMz9fwsxD9EAIzCfnzOjA5/QLVKhF3JgdfhTUpJbyLytmD+JfFiznDDLLgu9QFXyBXggzCFIYAp4k2sFVFJZLybRpqnMCWKFG1W5ee6ilzENIEUVV3xX2Qvb0EEjGipYckwkJVW52wYGRMV2d1SBKpB6KIH0h2ZP7m6wOo0ypIr1AHWkGV1DUms6TQ55dcXaSBo4foQPvI96J2AQrXJM4pv6lOdFdgQI5CSISW0FqSX3QmJ5nL3cBP56A0GERADubSze2FiMMFs4Cw6NDe0xwyCVXU/cqx1lZi4AzEEc8kqeRnYcICeyQQYKN5ook1rZ4DGleSHxdtHr/74h376bW/5ilc8/9ynvvE1T48Otx776zyMZeYtij2eNIkkSJLS/WfP5kIRSzupB2WJizZEWkbMzs3Z2laULlWVGFzd1avFJwIhoZF4Df2zLqFKcXBVQntSonWXrWnPyzz203jtumlZ66o6nyrUXQ2juqm9uqNicMvmVNG6CVDz8OADYKxgj0rNB9np1fgRYXAir2JESB//f1huJ3m1+clrzObj8eMLLmoVsYiKKkJpHfvw4z/6E3/rr33bv/l//IPz/cde+Pj7nnRdvBdLdAHnzcnynzqUMct9QvrMi+nGazEXz8OVJZap5VS8xGkSBpbHWngwBmF0uBDdxhiOIzGMEiDdyfvITRgDVh+2VjlPu5C8BAce+2wqBgSC9ZHfC4aYyDsWND7jKvsiSmBS/BvhwaoQmrQftQfDMezWmngDtNxXAZkkyMAzLQ1LmngayIILkpZN7gwvRsNT8aEKkIpjyAgZjU+6UBQy7cUuLnQKD8aDDrOJKtudXxaocpzWw0owP0PHxzSRdQ/cHRde4TQjzhCa1DRnXkp3f72Oi4GBMnKfsyfOx9IgGmDoMY61K1VFXCycuakBbFK90PWihL3FfB4boj7g7kQIYEeMEEpODkvrBb/Ew/tUU9gqQIoTY55klDuNrQnCnE3wcuJI2o0tiFXyEF8Am8HVjRgvgU3GaCICQvxb9lhdzrbMFqAHoNkx5IE5g5klhRCimLQ4Tp51d5tcBrgxBWBozK7dVcDZoniQ4+AZ2B+WTPN4KdSXyK+KmqYAET30F+QzNSld8rhwY64VGz4OJaPzRKTzz0ANj6/LQnE6OveNKTAC7oDIwlJpUuzekeuhrVA1YR0L8xY0vAtYlVrhlzUI/A2WDTZgM/gzvaBvZUucuH0H9kKiTLMScoID4xw83SnlGdW2OMHu6jI3tPI0xLarUFwDMG0jEJFvOfDytGqip+Pw1re85RXPNa977WfdPX5cNq9Jx2JN5ylGVo/5Rox5micGIIv6ODK4iHnghe40xnhutC89hZfUQ7CGNUf0BRfBVwmHPMUZcLoj5Iea4SMH4JA8DILBa0iy2LnxOCHgA9ZkJYfQQhOVBXQPz7YYtIYpL0a+zMp49+IenTQtXYaNAiC5kE6UwfzR40gQK4Q1nkm2c1KzH2ERJUbB4VMYt2rGzMRX8CH+IRIUPamoM0/ILX7oPILVJ+fvQAd8Fk+ED5ugGbnZ0yrxfsYIHHg2q1fSE1g0XCUuMArBTlAij44I05dA3A/9/E8JW3l2HXp4ztGjv7frNiRNUQFADHx8DPyMRDr2cbF7/0ZSDh5LHN3d3dPBPPZwQN7V1qfrpcPm3TIMw/jcKz9JBy/jaemITlTl1A045alpL0+vZZjqzMoab20b8quV4W7u66YaXP3Wly2AVOFMVV0TcTQBLySrdsNUlGficljn3nvTK5d0xVmZx2N/wbbPPXpujrfH/V0VFw8fnE43N3UD/MWPnz657PdVcQuakvHldkD0Ngm/qD1cXkTAjLjOvE6jzEGO4u0Tljg8pfPEb7qpp1sQEK/uYZx07WzZpsAfCEpVF/+c6zMyGLwOFYCMgLYs7SE5O/oUYYyj8joiAn9mYOAziwsAPJAksE5wL2/LEjLA64jTHD5eZtvoaQ9EKpEZpvaR1gQoz3bLBU/yVqQoMjDhqPA1WicbA9UkcPg6f4vhfTXJCfTma8Q0L2YU9fVwnhfP5aGhRE/s0Fq+l6SoFRz06D3sxrNK+KsyhyfWTW7JA6i04Thf6hVXoRa/QgAxqPgagZAbqd/CVA7NMYQFPRIkuEJkMCYMjfuYnwlP0D+ZQHwPRiX4hS+pFLZ3pcLKINEvRgaKRR5EVemFIW2vy96NHXFR5zW96wfXTDAEgDX+r4Fs0oY4A7NXpAG0hed57YYEjaFk6OHt4+CPF88vdh7Z6NwPF116bwMhqcfQJc8UsRoIBNG1wAEAeNzVDaUlgTnt3oaOxnFJAfnHVZnQsiQ/KY8ZygqgxvLeEmj4ukvOk5IwpJMN0EStD87OMIp4OcIeW5Admmd+dxUAgtkRpVUhITYlWtOosJ7h7cZVGQo8JiiPkjAj8BWSnqAOTgaWT+7HpwAqIMu1PxupHPei1QCMfuhqKDtLSsiHfuJhfM0cHB10AL/CRV247SIef9EJZ2swBMlJ/gu3CVsrVFN4MMDkH1NsTXBgfaQIgwnqFKkHbrmOXckRgfSJh7zFGGqmJY60rwA6sTnPoT/OM2FY7GSDNkeQgAtLDT2OjlbzDTfpORLOO7iTMMFS49BB7D1MEtsTDlCSUcItR9n1BOKLkCiywqKRx7wa1YX7e+GlIEhMmiPyzO1h7csK29YnrfcXMKPVe7+wNV7tHm6iK0Kbw0R1odkVViSVX1/TAzWjzWPf4YgoXl0ucAbeSJJKCigbQeUOZ4bEZcP6JQ/OlKCICzqAR+GmMUHusFqNcochfM6lYjSPMCRm5Igh52yZlwQHKWTafFYV5f/HeSVlQkrJoJXTzuYVTKL/8oBDyjeR8YE2J861CUMYr3GFx3lABtIJIMKB6mmC/opMOABJ2GkfjzwiW+PrA27CIL/0wV+rm1vX0s8ke42OmUNT942PNDVZs/QmUELaTtLZCVo+bsN4TeCKy3Hfe0ItsTotW3Wbv+rho/v+vnvau8AKbnrtX/fJr8AoC67mcUdZ/KAhJN75vg/VN0lVZsS6Wx2AO4dj2weUc30+1URQVVQkKUEEjSF3xOmP+8dPoO+1m48RzIod7AbAYefsyOZxe3rphsv1/v6O3zuHLCVcU6d3JusMnmNCFt/aUzsNc5pV4FZTNxbjCHrUFk/vAK21x8m9AqmvTXWugcqSbLh/uizuN1ou0+2D5xgbqO2RzITt+fZ8++DhqawJBEYhbeoEtudERE63cMBh6s8nJG1NKrgbr3V9ch1ZeXLSJ40f3LbzNuYL3GIrj61M23RH5JZLvOTej5fWVZEAt2nD2MPivJJFenPEgyuH9njrPv7B9bj/+3/vB//13/p13/M/fW/ZtGl2CyJBPIGlhtyPP1kcIX/grXl1Pk3d7DXjQv02EGASgiJarDKQpGHdpOQqL6M5ujndoM8i52kM97vrMFsQQaWtl2nYsjmbkZHFV/7Gr33pGn3pV375X/yW/3hp8ge3r4nuRlTdtCRDHUdVbvoAonFINNrkGjlSy7PkOpueTEhoD4MLujs5rM9IgvQd/3YJFTFtKQKqxjP4LrlhYayd6SKLhrowbowCJt0SYYcX0MjycGoyIs7ns0UOgoLn0/dQ2oXUAxhk4HhwdQWvBLYAigU/jkd3rIV6qAmehlhJIJaBadcbyknIDKATX7OysY7kVxpumiTOgTR+TYITbeNLnrZhpsmXbS5OLcNAdJmYVRnah8YmkdtByBRmIqDaPpPdD3/K7wmlZ8CB9HINi4UlZCGM25lWCwHaDoNCqumG9WsMyyNAGoBkjRZXwQRRiiB1PoimYTDLRk4gh2wpdAEO+DGpaT1gRuYlzO+YwYtzU3d4CO+VzqhMNOw+evUGHgTMYOppVrttqDeQnWccpEHaSD8d5wCmTobAQegY4cfv8EuhD00T5oLRX9aPYXn0o0RfIzfdHGt5xlWlij6kt7CPxzgePgzaQLyoZoMLYHBIR+WU417kNQ+klxiLzIq3uLYCQxOQJYTeig9NwVZ8S/qOzZaVRp7am3kkETgJhyWc1bHNUUUT4yWb5YiM5eGs4/bwudfef/zXvvDLf8ujT3nudZ/+GWt/xPN6uV7R7ZDxFMdYPeMckwjXTg5lK6l1P/LaCiGMmIalRQZfn7oOfLp2w/mGP50QGnyiqNq6qYuannuGbuCjuGV234+62TgCHee26fnaODCK8+DifPerm8ziru+AlXEZxu4KFX7540+jKbo87ixB4AR5BJ9unztH1fFrL778zp/9hQ++9xfzBCRoeUzB4HnUcnZdXWzvNa1bD8znTXFze/KqIkTtmjy8eTCM2z/9/h/+z//8N/3Ob/jG8e6ldF/PTdEWTVa4zL5wdhi3A8U8DcMCYZ1GyDzXUBbQSlQjXB93RaXgCtiEgMJdXQeU5owhOA/lDvUQKIY8k5Aj6lP3BjhKxr01ARkF7mpg0Mhzi4ebPvVhL5bSpy2y89uxiICayOIbDu1NNW5kkTOlxRaFtWAuIyDiaIZcAvEaxGOSF8QRXhORzkFLvsM3yclkdgDJxRg4qsUkrxhXjnlAOITbTD5NMz7EwAkXBO8WDseN3X8XRC48TYd3bZWtAmAMW+c4C2Qu2YSciRxNV54DHaFV+JWztM6Tg9ygn4bcE/jQPI08jOiEL0FiZVCmSvdZWD/GEgNEbyJBQBRsuTdM13SPIV5X1wrja+gGLA9Y1XHunBUWL8trL/m35DavuN9CEEH1pFm7yhXAsq7phBnkMaPle2wtbnbyzIVckavhaIIoj6E8fc+uYiJzUOJlbUKqh5uGc4LHee577DSDGLQBBOGJYjIvPJzwRgqSJuqKYSayMDR/xbsKZY9LLtz9F2C5PpUQJigp1ILEOKFIV1cGid+qgBiNDXhhRJ4G6CHAyCe8wH6FRQ7yeFcqgXS4hCBMeqL5vtG9zNM6mgWALx6PMytFUHU0CqIW74yfGAxGZpXpMCSmzIir1Uc42cjnthxWkVc0yjEG2shJkRLCcwfAVLIljgv/Bl0OmJd2T/Z8y0tIANZMjjxdrLh23fGaR7fA3pve8pb2Ux5+zps/c9n704NXkgpROV4E7lqE0bSces0zDy4xLMkGYxypMnHbZQjR2lYVtu+ufQk3E/SdZGWwiI55mWggFnZi25MBwuEGuI3t41mg6LLga8uGSzj16SlRoEc6CFb0YkXAGN8mPgXysI50WTUCpJPQGLEkoctWdcgzm1veDAvERRLlEbxPWkym5Ie8hwc6DzaslpH9N0wGwItKV29iUzzU8hvIbti4fN64U/8ziDzZs2kYfTxZ+Pd/vB4BgvNCpXiGv3czF4FO68IByNPURRAJHDA+3vH2nzs9er4tGIJQk2Q0s62Gl4+BcEzuIML1mtP5we1J4VPVcGmvjJjHtqzXdS49Awg/ktM0ZUKGf+gxw9s09hWSWBWWbUhfMjovyHGABHIyzyNuMroIK0IB8RvoPSy0667OgPItPG5bCIV+HLKkNGgZ+wW3tKTR9TwwR2tM8f7y0xcI6hnELgoQphu6pZ8tH7XR43t42XDM6XM3D2B18xV1C/QRQbPHoSDMk3zoxtx1ErnLOo791BKFGYmWCKfN4A+pAxzMINEAODAiNQG+EemSVcbZnA76w65MwiuwDQPa3Jgtx8GH+B+RKZ1YvD5PpQZFCteHe1ZGFpeeHF3wC0Yp+DI2fMfNLm6LYZSDriWawXypURhw8NoZfjce894D0YpgN0coBLxCbuYRgKbTpq4VAMXEJJ6EmAQdVH6yFthGQtjDc/BqXkObXeggGw5xsYPDVpRMXEaa1wXwcpwTntmNHpM4AyKxx8+DEWYYpygqZ558JYSQCAFBpFo4tBnHPRJKX1rOZy3iOs+eyB6XBVTD4nSZNms8umt51SUgJnZFDdahyy5HKVz35Ji6WRb/D3yVv8bEhMPoDjKStqXqgANpWLhOromzqsLtGDjQm38xNb5vxSDltTTP+ovCERjMYswIoWegMSC+QptQsYAgf8Z7iSSwmkRFePJe2m0ZaFuhD4I1HSBnkdpsFKbz/JGNIN28eoTcZ3fADThK64Q6Nom97wrOak0QpbGSQxDNrrWBUmyNS5F5NbSOcbCGJfK7r9GCk5WhFO3Ge2EHVqMQ7GCvVQM1y4wNMQbIY0OltPL82c8zQFBu5ya9H49AdRftwlMBk8IyC8DJkPITbDMSYVZY6HMKJBTYzKyHxoFtosyPvet6+DEJlLSWzMg0iA8+PXv9EEoA9gD9dTICpxcWvR15Xr0vDQmOm8NgsMwwMjBYzWkTxgCLu1+IzntxLMwXz9vBdcIKusyTGEHcSfTYPP3X1a5Zjnkm+UTiDeP4NUNIX/nUcQzLIGYeyeg6iBzkJOSQpWQLwERh5+IaZ1lI8ISI0yyitPiIxxM3B7AGFSFmHSY+iwEDShAwBEAMtgJaeJwFw8ItMCbDUGxxgUyV59PKS91uzRNKwmBzURJKA1yh7zzT57gsiCavPNyRAISME0fdpEI6rGqN4ynkwJc2dxFR6r05wDDchIhCUPFEgy3KIIFt6czhPuoUuAv+iY6hm5aWN9AgmsiRrjfz/eFdUGu0AXFCeOBBTjQzTPSjyouSjBSns0thnfWFU1ruPObNe4FWD5o5Evkiqr5k2Bj0GkOT0Pk50P/RF56++rkTYtPuZ5JR8JKRxFvW9cKrmrZRUjPqil+cnuQyQ0gAleXawQGJyUen5whXaG5/d316udSe3UuincukmPvrmz7nrViqm+8WqOnUZSOPT3/0x37kNa/+lG0+TifXibgKaRoUbCdXfPTkEy8fpSeoI6uGu6fW0WM4Wrua5wVzhF936cd+CKsMsJ4byx/e3jAI0A1MSD8lKs5n5s5TWQCVgENlnj55oqMjyBm8JOrve7rItx49eq451WCQkedSNujPHAXdusxTXFbDdL3v7uFDa99XWRVn+fn8ILHmfbz80idoBgALKikWF2e2gSrw89ycEE5wyqyo715+8daLjkorcEa3pHeOJqAUQMWPQQ56ZdutMeRHCWzt/TpIH7eB2B8Qu8sarqPNomXcEErbltfN9OQ+Wcfv+I6/+4d+3+/8R9/3jz2CEAzPs3EZr/DNcQC/G0iIxtun2dP7bs9nCCFkCcfD529vb7sePRPnVXEZhqRq1Uf489KPF7jrlhXkqdp7lNK4LU5Flj1ob9Rbp3UYr3dPli/5sjd94Zd88Tf/xf/mN/3m39gtT06f/Gng5TE9TRdCbXRVjOcrDTpOThZxuSjsG4qV7mlpumfYcSZLEkWdkl8ZROBVvAY7IXfAZa4HK7YyJ1xA1apBKM5EANYPY0+cM2ZgmQkr4zsp+F2A7otyX71JKBhi0w5Q4DlQp8VVRZvLXGHJfJmYJ315sOvlSEAwEMFCFaGqNgaSdjf/B4Zi+gUTcUnoPi/n86hC0JVWk1F4O2pDiCJnCiwzuRXafIC5QAujwheIuGlyqk/08DUkMsbfzzt7b1vKwvI3TjMjluEO6QFfcmLKAyPAQYm1Z8vh4u5XMtfwIn+7730/Es5D31spxbNwqmkhZ+CAeePhsmAo3gaXMWoM9zgHsHkE0JAIvHsG4UOky4SAGDi77hmqUMAaUaTN1DxkXk9ZgheFjWCulb2pa8QnnBpvlFE5msDJDGBaeNm2yvQbj/xBTguFx3DYdQFOeaa2sA7vX2JCa+o+fhaTMOBK6p12d5VhyQP1OY6D23WQyh5LQb7HYFJbOka8801wlq/LuyVqPFQ2BFkHbfuhp0ukZGQbLAvKSkYIogcW5PjN6wA/cDWTPS54q+3EZ0kiceSdcKp7C1jn06csL37ojV/yBa957ae84fWfc/f0sdeIIkmOsUwrEK6bl7qtaYw0HdLtDjU8KqMvGNyDx1KiJ63L/PHdfd7W59tbDAiijEN/f/cYiCn5IwhAvmSIoOMA77Jc+q6tm2FYmqoa5vE6dlZZ8qKtyhw1S88gcaSlKKrrupvucfWmphnF+bZKCjNg20CK6vo4feDDH/+R7/nBn/jBH4cL/r5/9/e8+Qs/96d/4WeHeUraZEpy922Ou9OW6AqcOcxXDnf9MLkBHIQszvXLLz35gR99+5/6pj/+H/3xb1r7J9fxQt6KXBkO58P4WhcqmOPnk0fwrMuYggmN+3Rwh8B4CNkYWgiFpXdNezM7JzzmzpbLbnAgxAmQMayAAEgs8ksnBX/igUfj1sSIcQ8hxbeSxTl2Hd2CLuOtVlcEYRfgMApHgyHGw9GEwDkMgZ9Y6jlm7BgEA/+SREGrXJKt5zNsqDSCFy/1ziYDz5UvJSiHH5OzBTjcw3ALEzKrwhFRS/YkwsHWsIpbSNgH4pbnLuFrLsaht7gZ2qQh8aMuXE0fXDolUgFARR2sAsmsk+GjVSEfCKqF9tlEbGL6n2l4WZYQbCgsvIK0znMxXFW3NJt0oOkI1LAr1lrX4RwGQUAoQeSTvPDO1jDHxs9pSL8MaCBhgyEjeAwOTQ19NN8A8FHqGIiXeM1RlQ2WoUOG7O6RrnnptY9u2wDYaUFZQ6oh0kAFXEk4AK8xnPs+yDcJAQ24oyGskDi0cVN67iEhw3sZ82GE/QJNaBurxPwOcsb3zB0B6Hgv/Z4ASaB0h6xuMHigB48kVzZu/2pqcgFWNt24LYuvAzqzt1C6845RYoxoG4yebM67cD1Sv7ue4gQiZzUL1sdPbf9KDMqHzWHqiKJocFeEHoxhGOQ8tBmayreWYQB54T+Yw/WBkUt7pL6MXObutuBvMNCtKRshHUWLGJb2OV/Ek4lx1HqWNDQ1BuWAZXqcLOWGd6/1GUbEsEdP6Qb57Lq97S1vKYvmM1//mifDpb55bTZ6v11SRPganq/neZ4G5ARw8xXEFcFIA+wxbUaewHNuH8aMMjxR0uayXcAbKljXDR5syT/NLJAh4eyN1diqrqCcSErCT2eGpC0QNHCU0CNhZM9wXWXosVdOZhMCnppAEsLJ+GxCVvJcXlWAuXSFFtACQoB27mHBHZjv74HfWO1KHqoa9/sTd9iZ5El3SDp8zGInH5Uboja9SmxeZz6A36EaSBmwgLLKuplRZSisGbnWG4GEc9MhAnwHvmRJEHBw3AkLeoXiWLw9M1m2d77/HY+c8GPYaSYpz5uemuIMSqGq8ESC4BUPH4zDhDtIcwh20snkqWS0GWj1wsVgC2iJK4Pq5DqCTVnXo2/dCYxqyfMWAxYqIvxkdjECebTwGuwBcYkkLKu8rNuT/wA8/MzKUykdIgQIPrF1d2/O5f5CGsmKYG9DZzufbpHxKL42LZu2Jabwxi3Z7y+rfFOi1XV31zgr3vvL707imqdiwzx3Gg+umdYFcAV1xxkCsVKfEfSAiocl8Q63gTvBB02TRsF1GVNIAuYBmfYN9EaQOzWOWg6VC1ApTGp4RPoRUAl74vNDPwKtLt3EjQGcZR0hWooAV1ThdaQYvk7AFihPVyuTgw4iFa8hF9NjEj8Qaa1PpogRBDQoGYhUicVuFiGMkds3bctIQSB5ZuxmHbrkEgjL0NgUe3lMj8VLXkNw0H39xfkrYZLEgWYlCuLICSdX4tALuu5RVIGvhr9DmPAoSJi5Tv9Z52M4rOeNhBDx4VQ3fTafuaInKHme5FGV1izdwwEkEVLu33fFqsUBoGwKfk/P1Z0ZHQdkiuLm1PLINd7pKkSZNMhfINnAvTFAIuOBhhV4c9f6YVqQxzoJjg8b3fZxvEJ4hLrgWiTNcDCKEzcrXksmcS5yc1fpsdeWqaE+FX2QAIeZLY9Lh+2LQJh9MaUztJ6iAPfZ+SOJg9FJ49K6LY0xiaBSTTdkEB5V1TVp4UAmbHFZ1C5URkczyDgg4MyogAUMAySbAUWb83PeBjKE/IU7OT+Jw3n2mBdMXfsJoxFtnh3k+NN7uoiLQza9bRJagKmsk/BjNxmALovTAfzPZ1qhYyxptnOLjDNPCXUWiAUjjYVIzvK6cPMj7ACKaRw45hBhfvGNvM5KiAbWfHB+QCJEsEe4B2gP2OOIsTyVMU/gBkQjTbXuQF4p3CiFzK2s3NNNl6UtRBOw61Ig2ufClml2msjpLzwea4F5TpWQvVL8HsMSSC69tLRvXiP3E5D4ZQB3Q8vmeyof2KPtrLCQq2RlQEZUOp+0tVDN8IyaAE0rSz7B6nSSBvNcq0abM8A0QISNIOuk+YRxcsk3TIHWB/uSkYqyJLZxfkLFmUzT3OpadoYTWAwzbFIkAtis5e2pLi2jefQPESLT4Qvw79qKlsen03xy/AKjIjDmZcStDBHiAS6SpTOUy2We+BGKwc0pWBUkNQmi3fFUt0mSubBZBnu2/UgIXNYpLljaiNgI5F9hSaziiFJHv0vP17rI5XUD8Uk+sByNuKH5nlEE3XRe2jVc0BSMMsGiMDaun2eoCwLB87CiFFLu7uDEWe5kWPP2NHSfCOq4Jn3y2hEJFNZEwLabmxMUBXNMSnTcWJKXOA2JZ+QMjIkxPTfuWiT3oFxQnnF1JpF46gqSsqdX4369dm9565sxrYt/5uk6wx1up3W4ezo8d34O93x64bX4l9cYuykSzJvXrMyaqiXYMRcMUNArkupUw/IsJTrgkftribkqfnB7M04bGKHE0Q4H+Ien8yRyBcGcJh5sUXvHOQ7gSqKy9tgw4plMaRV2c8k6n4Hf99393LmEhE5jJ6gzdF2ZPY70oWnqBsJSJvw7Ldt1uPAI0skxTbhp25wVjEBnlk4Dg1KeqtNexsQ1FAw6CZhNU4+Ox3nu7y/E5bqsuMUEnF+BgJXBieqksaw/xxlQtUopvMYCYKly16+5mIJExWBgliWZ03NcRQuuCFZ6bNn9R7fj8m3f/nf/+H/yH33vP/2nxwQMMGRZk3iBMQJqmnZyfhwNuCptJoDSphjDuoBlHB+/fHe+beEF3d1QowXHkaQ+wmOmub3N6zjfnOzpgLB0zi5LP4SlluXJ06az/KYoxhdeegx+fvmXfdk73/OBT/30N7z9h/+X5PaVxfkGt8iiFiAEiAB+87nzHnhUNK5zXpbzZmlB/CMtahjAFyfj31oqmeREP55SZhbU5SiE5ARBODKvGDoYGoCplGGbwCTH0iAnAaH40Av8ODWtW0WNiS7DFSIlvJDlk5zv1ssAi0XhrBAWyPu5xNLudSUcXaRBc726jfjgpWozqZ+iBR8BrwNEBQLpahtXJI2gD+EGvgh8//876dLchf3bGC4KJMiXCRhU8+E57iVZC6kWhFV6BxIC44yiSBBupwXr3OU9zwwMo8NQ7GAfXkyoktFXYIrsU6i26Od2NFVRV3VZeevBqTEKoMjgaFmCK/JDyC0e7fJeIovxIFzDa+QpZBKgRvYBfIIqS1WmoCYZiydAaxQyMiLLpctCLPPjZyNrFqPRgDWdffnyxH3wUIFrB31BUpEXUxXLDCqST4wRdIITvc7IAVgEPQa3TuemElrJb/m1lx4K6M/IQOQUBgsklUPxySMal4n2w2hdwgPdzVxiYerCt/y8ryFC3bxAMlhdrCRRDMA7k/6cHCutds0LAJKXHgw8dhdyjs8jxsISdPdXMliIBzvlHDsjx/DgciTKAsRfkoePPjk6HW/4yq96dH7Na177KcPlpbS6aerUyQSv0u/x6DrNVjTf3B9ZdHrlA5CTVw/9krq9GhCgz9YMTPakChdJjGFKE8dfT+cHpIcn3X1vLZjg96ZqKwXL9tz5jOGzKltwqmC8JJHs313vluslio1nBzZOx3HCr4lhTBVbiDW9NEW2J/m/fP+v/sA/+8d1Hv/Zb/5j7/u1D/zU23/6//5n//J3/Fff9du++qt+5ife/vTj9w+as4FUODnUjxeX2W3IxdhF+IGbPHxw/viHP/7zP/1z/+Wf+6Y/82e/NcmW/v4eE6y0frRQZbm8n+CYKIZxWss21BoXq4cTociQkvzUmDNuZKWyyp3hdUFxDN4R2laQd2OshsbwCTSk1/Ea0hBKUSBU8mkOqY3X8Ts3g+KdodoDlCPtXezlGiFSsBVOCI/K0fxAOiWhREVYpUIqqeqc6AZz4FcAimuXaETCO1WVxo/DxU8MnqJ2v470YOwgErJMGuNSaoCapIZ7RxWAYpUPiuKuN/5m4P9IHhNu4jcIOv/jtlCMEzOIfd8jZYB6q68ujIWQACJAKDDGa4+qIoi8Tg7E4FsHhHTBbXiD0h340iwILWdHvZQa0MX7XZmRRrhlqCAbxdgnK41OJx6irYHxH0fdNMgM9Rb9iFWn8Hhig99iGDAZLsAXU6zqBhzL2cSmmCD5g6+MEKSi4AEodnfxQKFdROS8NzGO+LeFQCVCl36XpQvAXeLB24I04hesgNcSGvA6RkJ66KxVhNsQeQ4bJkYFeEabvZCzMgy584p2TQWFVd1ZhlX4PrEPoQopVMQEToHcgJ5EP+4HoCnEJK2eqRK2gYd26pVORlj7ZeR5wKpvlFAUKSmvoW2MELATxXlVgoiAFTjsxokU44+4dlgX4RWrtw9vgF+grQzHEMFqSQtaGSXMn/mZegbxhmlnmmS9+tiH4dqPHTzOSUswmTYqUzAsLeRd1qYHuESOsNtauBBa6tLzIa/rS1ZPyVmHPkqWu+uXvu1tc9R+yZveuFxePr3yddGAMfhgdKobIN1VoVjKG/YL8rF3ASP8as+Lw3RhigLbQMnRRyMOurlsFuQBNQkxj2LZiRkiF38v3DTKIDGatJTBWMZN0WihhdGKajgrToTZorRoKgYOnkbQ0gpX5PBQNCSu2E/dMOoarrNzPVJYqmlVBVrvbKl7kz0YFZYFb8Z0yq/C1VtEKx0hlyuqxIsU4QqAEEt0crEcElzAuxyxVFymOX4AakFgQB3YgktTrM258RwfyWt4Av7FN4g7JYznLrj7Ru6xL6RRUnODw/7cz/58WdXuI8sQr/Do54666rsLNoQJZEeFXZ5eL7iEIDkTqgMtvLlpJRYoCLAS1oqjY9kCKX7iRfyIUeCjRBaRDkqQlC6K1JhQwlfVE7R/WObB8kHV1sT8MrgByg4tewHvi9O+Gzzsj6wHK6N9Nn1qyafkWydj4m2aT15JQTLaqqIaXNnEWFSuXYC+4v37esZVCbjCc9s//viDuNCE6dOow3mh1sfCQDNo4Z4W6/HzuFW5mMAIorWQEjATvF4ltB5F2aK+R7dhb/BxK9aIazkEZDuo6X1z5azXt9c4STddxf3UczNwoPZ8VklCJ4hbJEJeRHlY9ohbLozkMQGCgxdfTMN4JDPdxI3nYYQJEFGEcJGFuYdpTssK14MZkJc8vtcE5cImZ4bEAoebKMCncSKStThv0R34k44VhE4oI/lfa2s7ncc5cRqTJ+xommh3aZUGU5JAinHq+WIi7NBLWRDfQHm6pAW3ovXk/LjkAcBriugORJKXBX0NOwNKchdySm3wiwMiyLvDAocU/odF5BgOS7Z7uBI5BbyfZbZ0LpzX5nqjYVKok9qcyFTR4N4YSgXtKQtwbE2BKnf7AAOM2NzXsetgUrAVBDFc1W4BISShcOM9Q4Oo5WdmWLnU7sEC6NB+uN5fXESDeQFsQmfdyXy8il+mMcYY6LPqjbW1BT/H3Ja8wqEZ4S1Sc9B3WuduHPbJnE8uIpidCLbexn+ibppz4BoAsABiNRBfsEqh5KxAEvUHv3hmGls0cPoZpUAgZGeXOiLDY+goQOfxHP20T3MVFj+R68cZxQFqWUfyyglegdkwN/kwTOZ4AxFNBhgMzkB3yCW2fMNBkGpELG9gqBh7BsPSh7UVP2riLfCafaHt0plkGAceD1BcriNJTdeNDs+f9j5R3BaOzWOD5SxPhtuw5plhsLqKd5E0nEn2mG5nVfBh4rFxLZY5bJpHV4jhQ8QGYyM9hYktdIymrSY5czT/lGVO1AJCNG7FZGlC3wZAhxRW6JqkHQ2WeUBjaiSjECDcMzkawQup4/kQPkU8HU4zbOKmvt1DT0Br6xOkH3cbT0B5U+SObrq5ELwEOmUbdQpZsYqCefmXVnsoI/ik7odrWkQviWqDzQsdncBDmPGYjHFXTnhz1nG0CH3iE39Yt6oqXeZnbQtDkoCAZjcM4Weu4Q1swVfqrgIq77J34Ac+bDBJ5ehALj8mzwFiDItVc5sNb2vIeXneOO3LVzHXOi1IRNAErsbYbzJBPkgUMoKFRBVgs4oJUhJSjhvhyFvHvh+3CfJEA/F6xo9Xl8EJ8sPDVl3Wluaf+NgnsIurYvF2/jYuHj9+kRdVKTrtAuIxEnM3Nzd1wdDDk5wyJQEfNM5FSVBFly8n29TDybwBN07vXUK/DHd3VVEuLr9Iv+BzPw+3nceBz+Se35R84N3v6pf7c92Od9ODtiVvPWs+/j4xaqDrBNRbAiAYnKsDY8y7E0YmlGhofx1KcH9cm6YdJq8MYFCG7gmpWkwEptL23J6XxeNpcdmyKDdSrVyfZzJMCzCAK5CGs3St6grYBWSO8kjLtoT9Q6z56zwZpj6Vo4PFVWWQI1i8aIxHkPwQ6op5yMm8dNeuaU71zbmtmrkfT2dRY5xG1wa74LD4xMdeWIw0QtAbFvAHSGBeluB1Ni9YuIGjpWjGit6nibelYFJSoAkCjEXYLavqdN1IowhFoiOZomIvnIbvvZN0zYo5je8/8WSP57/857/1v/hz3/Sj3/8DZLPb23ZYxrY8l4BdsnXXcUXjkEuLvBu6edqKPDk1MPxaZ53RGUWdV2TYRK4N286QPsQozpzxGTxh91z9lr9EuTIwCIS9PApPGXtQPZggS+X6ZW/+wle95tVf+bVf8//+G38lPn9Slp5IC3lT1E0BsoyDMY67WxlNwMqZ11hYcYm59q9dtNlZaHCZJ6E1N3XJMMF+nK91hcVEH7AYLQQcsCL2CUoDPCHhqfM9kslbWtyBicOQSAF6L5hwc65L+wj5cLg740lwEltmjzyFG+2npuK1EjkYh0kIyDuIFr6IGUiXxK8gRwu3KMTeQQZhWF1jQiOMdSfSwQj0DAHtIj6QGlf1zI6RP/LgugVhYr47H0uRZi4hBvBzIluYwVfpshlXcW/sk9dRxs/6kTXeCgw+5MSE2d7hYkyWcfZkf2cw0PXa1iBw+YxGA0R4NNFFboGX4FnYwZXCNI5kTGtdJRq2PWIUaAKBRgYiTvguvHkRVGkR/g1HRNAFHArkn34dC2yYyAEg+fY0K2Xn61AXNbZiRMq2Irk4IeZyXkaKcFfg9cMkuAOIGtkDROAoEynKW9dB9RRbxJBsj5J1ezZxHNKGU9PgG8YERuhR25xIESIzkLl5G7SyNNoSD5hKln6BOzggOhTvk98iwuEQea1uZQgwCCMA8NJJ0BFF0dye8Y8SweT9jx7NEAnb7nLzWHNcAb9ZybhYMk5rj5A43UJlss/7DW+7f/nJqz/z+Zde6Fr4Qrp7hiOeU1d7mWxSOVec0UJPx3JPBqw3aU4lSFvmlRzXE/fgDt4xaG2cljO4bvVxlS8mavIWBObFKjnbUkLf77t7UzPIAUw1OrwaRIKXpA3cHTDZXTJzeBMC3T23z21H7xq2I7o51S9en/zwj//4OZ6/8zv+1s/+7Dv+wz/8Jz/p+Vct/Uv9Cx9obqu//u1/97u+6//5oY996Id/8AdBFMIXZ6TvLsz0cHDrbiTlc1W+/Ud/8pff+a5/+N3//R/7E38yjq7D5WlcZmMJbTLivUnRiXGzFYk9OvL764ywobXmPvquNpPFEMIqibkntRVljScQgVVZWxpElxAcpHBXZpEKrSbC3lBRfmVCHJKMpdwyYAI0ceWv+dmtgi4xxvxQIolUOD6WVGieBnKMPqs2JHb8krCa4UCjped1hHS5tRAtHTQAjrZUWQV4+v7AvDDIPCyMNrFV5DBtfJwvjIcjbq8sju7uA7JQgUYM25wB8aokP1TNyftAlb+W9UkH5ABFme1x0ZzxaMy7Ncfz4wkOI9FDT+1UluSzBRSe7Gy6PC/MvVlytVSK5j7gObCVujmBdypcKDhPsf6L5zoEsFUYygD195wSiRSphw+5s8aTblD+6TjK58kk8NmiMTU0bQkeooA795sgSwL5ddqT1CPB4b914TIQKETpwoha1kUs5Om+D1bqYV9FGQBMUgVzY4TKhsfK5HAYUAUbk84JZJQI4MyPETHedeCYxgMpbV+coWSY5k1dB63fNvpDqDKayzKKqi4DhNe5o4dxw4lFsR2JxVNjPsNLaKDCxkqYxW4Cj1hHcwCS2EoiCoQ5bVzAEYEg90kDW3CCGcxA1KEUZF/4SN8hxtVLKMIty8lVkngIJy8Gu6DBwBbJNFou5HLneHAiEwrGgBlAHtznEqA2VIMABeIo5Z2wCOsOC2zfJQYQD5KPbmntHcPGLXxHLRRd1rhyJizpx3nwWHNXC8RxeYZg7T3k7fM+7617En3Gm9483g3Nqz9lme8RR2SrOVkQ7nWVW4berUngm2QbgkQh5x07FgjmRWL2bLJBa+NqFg/dXZi53t6TcegmBJh3E734algXKitmcHHT0btWJfpEfQgk0p7+VrWFQckvma/5Bf9pT1Vbn/hrOk0aF0rdd7OUXjWuu+JCp7rGd3mGVBCyymt4kFkMCxKvQK6Tu+RbqAM/NHMzaiovL/bwJut5o0lkf+DXtSsMlhQIwaJbE5DuPgOGACPZ+VEmtYSCGGnysqnJDCATeQdVnR7Ftt5dLsfD5x+h6DZ8jW9dr7wb5eq5TmDCMnijkOogagw2w9n627KXhbRwG0ecBE/Itg3GNfZXDIht6RZhwrjjC7cPzv6wypocnAyzFXFxwlWqSsBB2eq9yFQ8AGxCyYcSgCWzOHPBcdYUJcN+OpeWCyyCZMSQR/DwzSQepimBKBOmeYXnXS7XY53brK3qeozS8cgqiHSdrVP28Rcez6RLFRAMLCAk8YXnbPujm9u8LAaAonCxnEq2yGevrUUBAP/JDNJmaAcoNzyIdBCNaDAEiFueHDxMBjKFaPXKNv7L6AMU0qA4w04o0LHvAKfKq9956TKOPTEuM0Htwm2AkXU9n8/ATo6qOsgU7j1nvCYXGT3buqu15b0ekm3KYBR4GoEPbvku8HnzlgygaOB17iZEkyBXkDSkdKuTJD2FpCCDjyGoaE8JwbQKRkdC1R3tDNrwEoCFb/Oq081JnsjjrZMqfvivy16jqMxRDP5xmoaQUiEjUFYo3UyrjBuwHi4CAqVOkPC3A9QfdT0zsDOwv5MPGPRog2wo97ppdhmxKQbvVam4LB0tSxJhNLIdOYnqH+XYCH5sD8WkUc56MQZHhCiYu5ExlRdjQmE8rZoGZslfTyQg0Kgko004KsBeZTinCwl5G0BndQdnM4vjnG5CcuLOYqHzMtiBeLMMKJnNBHwDPlJViUIgAjDuoLjOSBfhe6S5poFASk7pE25EkkVf+UgGx+JXkkDpyKX8ETbobI7X/ylKod54JS5FqiXJMs5kFKACPu1CM5Ms+GcgKVRTL0jF1rrLBODNvM0pANKJRnYOly5YCCCQrf7rVLxfCASJ7Hlq0QIdjgEtPgEBSi6yH9lELgL4RovVQ6v2OCmMjV6jm8mEDigfxlNObRvWHq6ufQRQcPF+nLALLDracS6H0/o7BAzda62CMZcmm9KenbekymfoEJgzFgHSeXJYzehyEpAcd8NjgPxfL5JJ5DB51K/T0JP4cVC8D2cG8hziogSX0Upx7Vm/knJyQlV6KvlK092u4boSlI+T8biU5/z0fFWoJl/hq/zdcWBgfF00RO3mGdKbkLLAgo+SENxaXAwjPM1j7d2oabdg5KQCAqakm5hMvBiJ7nFCzYO/bj5g4NyGyJPxIbpHAsdEFg2c+HZdCQMW1q15NxONJOmQskAfrYkX4FCeO5u5nBK7IurI/h6VlzlXXrpjLtRgSX2bay5IdjAB8v5k5g+hxGDHKV6RFkhfOlvVjIRnBnq9gpiGwisAcxo5Dp62SQ4sy5pvukYyy0nPdV1G+NnpBtmKQxNj8tUJwmr1k4iIy72Jogn1dRy/9K739d1TAqFtYKsH6buqz+ivGWPDFY+krBHd+eW+R7yeS8DlqIraOhSckuCRRLo8HvfFN/CKfprqvAUg8eBTnXf99VScnvvkB67tjTwcR+SIol9+1ztORzN7OfIcI1+tv3hykfUUXKUCTNzkWXkH3LEg9HCRwUol8L7qJZD7cG5VWphoGXQYa57U9fkCXR0dlGHuu+vl5sGD07ke+is6vmnoXHHsY9Mg7yUfDAVarqwezOsAe0Ps4cCrRz56hHmVFPN1KpJSxjIMDMsQpt3grAhqMtPoZQqS4rZqswr2Wz1++rINXZd7iD4hWpZ4ZI2Wdv3dCBABwRBsntfNe/vgpKo4RtEKAofyPDnhMEdXLwlPp8jbPetxQFIRK6OAnscTArssVl4MuwLR8AcERgzlqrdliCaQiwjL7j7x4rGOf+JPfMs3/7lv+eHv+8Hr/R16trt2XimBrD3Xq7NXx/39ta0f4CAR+hi6s0zlCTch5EaQX1cfeDcxVUWhULwipNK43+ZZzmGlf52IoKnNC7IPZB/nXwBTPPoaX/f5DZ/6uq/9+q/8D/7on/5L//mfQkbH5cawkCTStUCoxk05Td0yTQRZgZRZPQID9gw9wSYwMvDepW4xvBNKWdF+F28XkjlygZ5PDC37tIBp6bSMyBiiHR+hizJLRYzHMwcnwt8j4xkg9xgWz//mES6Yh8Ug5IE+p5RdKeBpquGmZ7dZEwY8nQSdukUrIfmC154767QP4w+DtESWJoPNAJsZa8QWLAb3AOvn2j3AZnfiFL/i9yT/Gh0OdK8Lf0FH4WEFUQ/U8H9RRdIlCwJNHscjumFp8RsoSIIqnsDVUMThsfQUoBWnwFlvpmCQLKI680jjhTxeuwLLHjUT5jYdS8DTA5lcdW9Fl3xGrw5U9+5eGxmIjXbtBewFVzB1ix+0GccDXcF9foVLALU6mMt3wioEBCpYzGf4Dmjq1jVe4I3m8ECMpj872UJT+Ute5RwRjJ3Xk0ehpyR3eTEhBAUkc3kGvFfjeZaHE2XWUAvPdOD35AzLqIAxX4K1A6o8xJMIzRfQHkJdBeKmeZwnsvrPMHuRZ0zmBHOWyDMCLOzDITa3EDIKZA3YERoNNoC0wN+gTCApZAOQJbGBe7lATzrZk6p2bybkqMrG7r69vcmr29/9jf+79777vV/xti+ah6kupBRwcaRfCn/iif1SAcle0qHTFds+dT0jAmXfujEpj6px91xBy7alGy/x4pYGDMoviR2BAQ7T4yOMkJed48YeV0nsEBq37c1995SsRuTQAMADp27KFrIC4+QRzz24Abz6oSvLisQ0j0gvel287z3v/5kf++n/9I/8h//ine//hn/zD4yXF58++fD1yYfizdn7py98KBo/9rt+97/zS//yJz7tDa/7R9/zvR/7yIeaKn7+9MqTtPesDoqiX/mV93zP93zv1331V7708ke+5qt++zq8MD65w90hVYWrBudk3i/wfH6liAZ0geVI+EBY+JZlcpnYs3TIsyR98ws2Io7gVRMWx9NWV/sfwJZpLQelzNeT4nQpvORL7g0DI0nyo7wGJ4+2amSOgT8T3K4GJrjAflcJmdMlVA55wFpoA8gLhLhUxDMI4TRmPRhUoRaSvbjdW5WLN+J2+Lq0L/xCbLaeCOZkHap4c+Ez/AylD9tgADcySwKGuujG0SGqiJdQZCEeVa5QF0JS0LDJ/Is/x8PYFaV1jbqsIlpNqxgVwlpN5/ZM0U7Kh/tq1VRhgItB0UBKAuJw9xidsy5EHPPxZxPtPGnmawQ8doYXKdQYh1CfxNXgxZg0q+uOIHLBDvRlDrv2GRFjDstYHgN7+TBD5pVVJ7wTAsMIgCUYTlXhwYi5wtdtZfJPp83c50XnsD0A4xQy/wSK544AHkjzwt5VlSgpla669AWlZ3lgHxH8luI9Ux8Q5DMFXQCgPS0gckmywi9EAHwDCWqZJ+m9v9Vp52nw1agiWbRFG5pxTP3AaIF47trWTS2iAQ7YC5wJ5BBuRRdwNpwVVB/Dyc+R+0pJ+BCyPC7LsqmyZQw1Qgz56/Q+LkPN2uI3ymWNhjAImIJshhCoiwYa6db+8DKS2IRAGcc8LUkl/GScp7A0w/Vz+DPhBrbwArCcPvN81DX4BjnEefl7VMCcLBEgmR91li79SK4et7XVDgfkhn7tDalGmURzP+vNn8eovfHz38Afbx98VjwN5Kciyo8KQ5XwThQBQ+nKujxehjkHEM/l6mGpdCq6WhS0ZPmsPkmHITLOYzNejKUl6CoYFtXKWCUZ+sS06F6ekG2NP5SY61ZofxJBMDAIEcSnsRvjf71eLGVaDSdaVrTVMDp/AL2etwHfnug7UeFiC3DCm7lCA9xYsUEwXEOiaMVoNIMowJ9wHiJCbHT7IuHkvI8NxmHKHGtPZCJGMlQSi6oIiy1NkQQ1g8dn0Q0MH31Z15FR21YYgRV7SULsweSl0wPnl1+8x1I0Di9nQKPcfXZ4XOI9Cm6xN+njhUk8XCe+hhEus+d898v0+PK0OTV54+2qd4+vRVmXBQENWKrewCs8hvgihBFG8CL01bD0rkwPW56vODh0y3UVWEYxiTXxAPJeVVeevDVvzake1k4wQR070btDyWBbNAjl1S+DvOs4EBoFUXkdsC/xTvPIb655WdY8cvXxEU/9MpOnkWx1VC5WNPEXhgZaJS+izU7wLD26bJvmIvegEuLQnOAkXFzlYEgBwoJ4jDy/nMaK46ppSfTExDPtA8TyL74sHwY9ICGF44VByP4Y59Te4EIAMuRyQ9+57Os4PbhFh9pNESOdhrEkKRBKrncIlMnsBBAvGJOkzy/nCdD80C3iFIfZwdIcFKKzwJhrcoSW9ObmZiENAyZS2LRWBaz4Ak3TOvgioMWAA1nRURRgt0UfN8BlPJw8cwirKHBTlOtqGDSLoeIqIZApojD44tlYhvm+W/VbRDM+i31IMgwH/WUM+D+XD0bRpeugOOKG9WdPRgvdhSozrgXdhC9liFU4hlnRBba8Wy7JR83S0n3CFn8H/slTJR8MpzAqFAMiuxZgJ4lX+KIj9SyEzGB8gKBYQpTI36IY30lpJBHppxi7zTOI6QCMhjzOD0N6NzOFyu2aA4eeKMcDkUqwYEYclwYo0m3aiwrKmkTQgMWD/CwZkxn9CV/bNHDiLeyuZ1xW05ZTO3wqwbV2eDvuBThjYsfGKTfsaUudrNGKe7KBuniRO/SsUAFE1ij5Ov1TZ5i9SKSSR7KKizwsF3lYuPW6YHBGlVAC9ZM8Hue1zFzniXS1tQf0hvwVMha5EEuYKqxRE4dKtrLcXa8ahhfGk2fY4djCGXxlRS4iT/IdF6NhVecJGGqTP24bpl+yZJ0GQDsraowKL0QfeMAJCZuf2VJ9ZeX14SA1qbm78SGghclrla+AWRaUXNNkscU4wVuFbh5jxZuxIgxMRYw+f7BK5d5kxT0OxI8CzjJy9AqXWpxOxQUZfpLdApWR9eAmwXc8RMNW8Tf0B1D2mn0v3XXVDU6ZWTDEiIxd4cSCQExqiqPKPhI9WJpxgnls0GzNZi2OQPbqDedeyHYWoBh6uRkoxl+h4EgSgDs2m0av7sIVnAxIE3I546sfl7Ie5F/Cm5oabx/JxAbMCgNaxqUbPPpHuodDmym3DPfWFd2WTHKcBonIGlYeIgWcNPUoLIJku079tk1pVJnAoZ7LWDpDBZrDAPJ1HJbNE/VIH6BGmVeSA4zPD9wtefBAhFTYDYZ6xPdy8bdohskjdaBgcBYQJOxD3d73sY8WTXMqb8nYDSK+sODiqodtz5u0LspxG+B5bd1Af/qJlpSEQZgJyw8rMSYRZ/IwEEFweE4YBL2Vc2Kp7e7uxdszEXDuliGjqWT8kkSy/OzPvyc71+l6g0N5JdTQy1Tmve8vuAvdcVt6kq+De+XOVdXW56JWlN7enHCgkoiywsYQxdexhx67vTHMFlqTOhOsE3EBlA39cH9/15xvonUZhv7+8ZO4QIA8q7iT23EfBCB0w0vx4A9N0eBmRCYeQpIqoZJl0V/peFMQxJuWJVTIKHmW87cAPXHSdZfaU1QiEm0EHu37qSVFeS0t/+VvvUqQhjXJbgXBS48xE3jCqCb8XpLREYfr6hKYpjqnNUzBvcLJMQExNLEqWvwcCIOZpd7Hn6/EiwknBpXiwlW+TencDri5AqFZ3D9+ce/u/sSf/NN/5b/+lh/+0Z//+GWrbtBX8O6sf/z0VFdRtTTnE18k3S5RP1xWOBKOPIz91q+XCSQFBUTyaXiyuqNuguNCN27bumjPq7eO5EVT8vYL7rZ56AwBdO2eEp8AJyF2/3JXLNXXfOXX/d/+1F/49r/9V9vb147k6LmIGiJiZ8TL0ir0jgpy2bRXThCxhCFpvCozqBtaC5wdCbBwIYXcHHRCm20jYAKGgKCBx6/gDKE2EfRmIyI7BpmABJdrCqukETIn3EL9zEtDtUMWsm+jN4J5yMWIT7lITvODy3BmAJYW55BrPt4Q7MfmpX/YBtqAxwiVAA2Kfj21ru4G9/FOkIh85u643SX0VVE600DYgkB2MXG21snZTNjiES7DXlxwS1glq9Ie6UIIBPqIGznTSN6KoR3WlVzppsYEhNR/5DWBzedXfN71V9sCkxGWwQ4+b3f2MUy4womwAAoFMKD1Lqxz0inM4hQQL68y9ECmSIYiSsM0nAZ15zw47ipm/lJZFmgJUB2SAkSN8IeqEAEQI+zrNhY8IooJKAJ2QDUhisgFFZ91Sgi2Q5YCSoEyeX+gabwIvyOHLaSHfTs1LePmidWMolYhMCQIJHIMgJwGLWOQkveEGWkAP88axyzMEE69s+J8jZY6lQSxgTeg9/YV2E02j7NFwbk8YkdNmK/QfvsszuOHpGRcgjxIFtJjck2JdoAcExo7amPAeaKlv9+rtoeCLsfD5jYqz9/yl/6zf/xPv+fL/pWvWlKXo96052NcL/0F7+JFEkWvxbPAh2Y2W8Fk8mzs8K21uaHL6TjInk+3z5FH0VBplZSBeoAFA4NlWRy8W/OiWmeAlRCY1OVhnTmP5F0PHzzHKD1+/DJZgPzSDUM3dVPflXGVZNlgIY8EUdLT5pxVQFiV/9x7fxFx+M6f/fH/y5/55mi/Pv74rxJDwB1dIF+FSYiyf9p3T9/36Oa1//yf/4u//je/bXh8933/8w9/3z/7J9/9vf/sR3/ip77/R37wn7/9nwMTf+/v/X/+u3/wD9O4uYzv772NEPhSBJPrcBl6XtbmjLD7DFIVZjD5xeDKC3H4X48RfEvihbjewPkxIxEEhs4DIUBzEuFQmogQhQBa5nIxPESODIFWhNXmzoXMVg8398rhXLy/rAsAOkFcnICKgKQw8aLi1aROHoaDOiNnxBmNcDO8tK5KY4K/ItsiD2brmKCtyBdahJ1J9SgnItO1Bp64XxKtPrJQ9rt7cfbwKf5+cNUbSZq2I/ufTV3yh4i0DqDhaMSraye2bRwHmhSgLg/rPPbLtduWhUQGH+I1BDWQE+gNMWVhFCjCFvipK2uAxLAxjjAY8TW8Jw6LDeN8dAoMbIT3eelWUdRQ1KbxjHD5jKvEAS66WYD/oIr3woybKsh6IATW4zMgxCQAgh41OE3uHFGcBFpDF3gskWZNldahphwnXAm9OXV9j+HzuoC+Le654EkArYar0RYQEjikQ4kxrMMoZeRx4D+2KGRr7gnNPChOOuXZLqRIoCBsCVR8qIr5RpiUBlngirQRdtG0Yc+gRzsh7GHEEvGkyngQDoebLVAuEa8wIVkMIsgUgTyQwITNwe4IB4yCL5MPlDKISYkeZFLCOnQ9SjvxACgv1XbqWkcxZ/B/WA/U4b30LoyIvsQwESabawBcfhXhrSCbzXeF0eKKnqjJeZ3eAAHjj4hnVCjBA6gDD+aUIG+QXmZEwmHiEYXbAHHMHiaWnx6cGRqwRreMJc/3T7toplV0kQQZfe4Xf9Hd/fyWz3pLlI/N86/tByTvUWyM711oeZy32KI8pq2+rRHu9/cDNIXv4rWnqgoFLYNR0VikwzD7WxyScDJpoSfWpmw99t5CiedigNC8HRHq6xk/kmbuUkBA0pEj2+CGJlHLfHVTLasH5fCLT8/rKk3ycOtnnC5PC+eV0X+kdQQ/kINUxDqwwqJ8dqtdUmQeaIXC8kA3UAJXyDPIpmmWb6nMTakMpbKCv4Qg15W8BstC/sGoqvImNtf84lSEhxM6ZW7Ny3oxw5ohiLZs2rM2YkhGInVbfvmXf2Hs79sTcOvGAddfl7XUPM5ubm5J12kWn9wnu6V44xZVdU3nsBx8oEzcA1sWZPy1PFUunXBjhMf3yMw9KYYGLXiyM4Mqmf1UtfuxTMNokX1f29ONSOrZlCDLUtalVSeyszXu2DUs44QLTf0Yk6aDXK/LYrj2oBv+KU5G2zC6SqsHx7wIYIVvPLi5ATwMCYzt6upqHuYa4eEtzNbEhVdfeoSCae66qYKxQ8Z7ANYeThXEX8Oi6aTDM0jQF0/FY0zJApgvzAokJE9wD0vWp2YZr2rgusIlaRnMEFUK3G0zXXH6CBpq3zcgLL54W38Mc+UD2AVL0XcgHYKUAUo5DdA14VdYA4RBKRVmFr5E/MnISA+yTasfvCUD63ihe0jAZIDJeuAGeqMvEAp0BYeUzB2zlKWscVVCXQ1PTBsJOusMuZI+4R34v//lFViLAMGGQfDjjOazkB0j1wC6yhMhVfP+PAclnbmkqfTEY2osi4Dw9J/nhqQVKkZ1XTOWZXAmoGqL0GfHOoCRogJBIu/S8YExM1JYLoscwJeirCRzMYYwJaTKbPN3/HZ0S78BQsoFFad5Bm6ArAReVzDCDhzPtp+mUkI7hvzEwC8P2yHb9MPe0WiA2hVWxPe0IgZLLANn0Z7wczJYXsyW//gTWYzxJUqOJRitcN7Iw14Yoxnd9+xvgcc0Y8hMyTTcEor7l1caS+yGZuNUz0aDdxmxRDTe7lAoBGgwj4DlMuyaJ6xpwE/JfAy+kz1aWgyInY7hERAUXuUQ011AA0LHt0w/2EUv48lzEa5KIR8RC0pyhAN8PnJBMYYHmTEs+WEaZ5J4ij6UKvD/PDqum0aaawBiVZetME7ADkHNU3b4tlMekEIMmZLqLHgER/TLRZbVVSPczBNIJoeIoKw4ZZjnIW3RBHrk9ClpidTNO5+Zz9NFoF6MJoxA6sX7+cV3InKn7oIUhGNbBeOr+waIjGFDD7EN5roMiNiOoPur7ueeFz7pwBtVMBX83E3TEc/H7piKYSHTnU6u2j+fTzyQT2YRaMjr5GRl5nQxDs7PZYvAhsejkp9oHx2JaqdkSbpqAmuU1l1XIJ0xw9OwnqjOqB8gT6n2dEoK1Vk4pQ4uem4Tz0tACv/rTGC6eK8NkOspfY4O+pH8DntyKRoD6gp+/TV2JhMwWeFOy4Suw1H7vnfH3rF3YBZE5AD4yCe5izTLFlrnwgQojovBcIUNsl+VboYh6G2H83n+7bNZ97Iol0EfG9cZbNmXA6aCU+AAaQW0RgB0VZJT06dPXwYHwe2saLwvluF3HmMHj4iYX/3gu/MqIeb2zj08l5FMumcEfFWGHaweB1A3JywZCJBy18ILvbhcz6cG9XWdppIGhGk5VzgVB5lvAguIJ3xxOT75Na+go6gZV+i42htCm//UT/3Q87dVN3sP2j5HdVFP43a/9AlQjtDeopuHziQTgQRFN41RsiGhXRxCy/Ni2tbu/kL3LYjLWQjg4zp1QF6dV8Nl2pNsmkZSHW53qh8gy1LGnqxXFagYCPu+TN4xXbbjPF7CxoOmadMj76cLw5Xm5egiv7V3wb83ji1o0/043zzAW4DO+8tj1CfkgxBj1Mg2/aWrz6fLeM9w4wlkKqBwj2Y81RGUvsRzD6XcLmM3jD0umXkKrEciCJHpqc1PsRO4yf18TSD2xCeiySVlJcwHmTR5fpCHd7qaChkPjiPRXWfhFC3+OOJULnFfsmSSWlR5d326P/34v/dH//R/9+3f9nM/+SPX+zu8YzmGJoE6rHV1SnZoWoEznNpbPHgcl9sGjeOeWGxYF5B+sjOeVt2kbU0gFXnnoZ5pCYva98FZ95JW41vEBuCONR7cPqpr+lP1W5+Wpznb2pvtrV/xtf/X/+S/GKfo+ZtPWo5Lc6SL83WgMdgN8MeFKEAAk8kaIgzkwZ2a6oTZy9jrxS0iJ4BgO08EI1S3HoeRcCYJkLoUxsTXvrcQH1EdZMiKxDsNraKHxbGNBC6/XJ8yHKAcEYojuRyGyE1rsl9TnRFIO0zOKRuxBtLsOiISEy2CwJHxSBvy8qSocisQkgwAY8a9ydmMDnkFHAnJnXG3aGcJJt0hAUS4YLBs09RlVmpwWz4pqj3DIoiIy8Itovx64ZvXkc8qLwsboem8WrXgEhv8EwASIEKgiedAndBx7OMwnSrXipNE53GGcTmzV588t6ssOm+GghjRswjByQNpIU8WSskVvMaThRJcnyCg2XAeHA/krmvPQ8XP8AlaZaHNrEdEI3NTC8JgMo5uDoLgoL1TM60L4MXoGLpkxaTfYS48YdvyquR3bmDIEN54MqYmY/EPQ1af6gZUXydnCFCpjkfIxiA5npK2lcneEYgBcCe6vDoXeJtXD0nfL5criOHp4MfhOhsGiPyNW0G5dlyK3BfnjSmGpvhOJ6Kctc7renY3qmtSAD1IIa2SnLlcI6+ywnXC+JI1iqwtG8ZkP6oySRswGGlx+qS/+3e+88/8mW/9jV/9FccSe9LwFl9pVrKXVYMygO4TJ/tsSePu6ct1kzsyWXm9QxWci8gj4WirR0ptlo/pmF08wsXGM6LdZqYrhBiDpDSV4cPb8OcRy5KfYLK8wBt5rvgGZqSdHhSq8zybUI27EarKb1qxY9vvnjypju297//AN379b/+Zn/qlz/4NXzb0L8wv3920ZbL3os8+Zc0tLIg8NMD11mR8+SPogH/79/7773r/r7zj537ib33bf/M3/tq3/oU/+y1//29+5y/8/Nvf/Y53/Y7f/fv34cXo+rH8aHNrfSSRwLZD9azOcjgKvn4U8eCkhnQDV4S7MLb2DIcmKOwH4+QEEl+vimbqANhsnUSmaVsKV8gywltVV9OuxOUVYTIAPSv5meYhr3Us/jcuwK2FFf7k211G5ySrDswYL8c0jq7LwI9xWnBZMk2mBl2h+XJY3DVBYPNG5zugprgOzcSFcCKnapXaqvbZj4PyzkDBYl2vDvOla0Vy5O6iDainWx1lVYLMivF1rqpCHr8sCdyRz5C2VKeuquLHxBs+IPYu9MJlfriVUQHoE7OBr+KymJDI8Eg7nEb1tBXko8RSsxUhuTURPWbI5DJDtimLXevuSrenl6cQiWt3hWOgSMmVghm+qH7mU+BSUjUeX7+pACZeU5QlRLypa/6K0TIeIZlRQjfxR8YQegjOI8oYYRLcQecksTKcktZuyfU6gKwMMY8MOtxpaFSFC25codPTUSAUcMXsKmVVAdrCe8SRbrwSbeHSKiu2s5UniCDe5PI5oNFGb8tMbmqqWo4eNqNhMrpGBsenMTP5C+W/DoNTfwUWhrGQNzLQRqLPQxReOQCUlyC5Iog4A6Nxzd616olVBWSXJ2biVPgkLNTTxNYxQp078WncxrALHAx26LAi3T2zFv0Ed5dqek07FKesZnde0BVP1uST5o55d7NUnitAfQSI7eKFcB8DmiSevFvAFS8RwWGVipDha8Q5dpgZZs+vTuNl6KFPDKEwnEVlc0bgNRX5oSVFztMxIC6W5Ou+/AtfePKJz3/b5+3D/uBTXjd1g9mtCPQ6qTwtm/BBbOsEG4z3/qKig0UTFkA1SBUaiZ7B0kT8YmySXEJF0mBP46ZCC4T7a8aRhxSCbdjwC0bYY6frTR/wIMmBAgsXJnznvidr6O5uh4jauvYoTIgj8JKlEwozHOCIADKpmUxNy5jTLGuCAWCiKdqyDJmazN0yXF2GxTvwwLGjbxIAvoyXK/X5Jmkt2vtrzxhEuAePcWpkqavWCVViCrOQ7XZSJYyCvoa1ru7OzBZ3IRWQCcAKbviu97+rbuBL2eC12VDBcMcwjpRm9MvqRljIU2bFsExEg8ev+BkXGE60xN0d+zLEpwZekJEYOowXrTAoJ/YjjwkiixUkOCJxWbtlhObBi4g5HBrGSx4nFYJp65IM3viBl004gJqG8XGSe2tQm3M4zzR1ga2Vf1cGYI94HqKqqmAAp1OLnUuHb+ArAOISdjrM3WXqkNAlIA3x4BWM3HLMFUk9d1NDanEK886JBegZl2pKi4Y50W0uTko9FxyAIBHH8jSrBh7ft5Z1CTPPUKM9tpDbIXvg19ImSQb/AW5prOurCRFkI6wEHD9VLWFCi451dQIKWHe8IotwAF0EvsCv0FzWMeH2CLl5QDPyOWgMQQlSedUAPqMagh63qhUcGBctvV4GP6VFQaPlkhnVM1Dhcjyy+QY5QYvT7Z4kbnFESjnHCzQCDoCbAgHkGUldhMNbusIaoBHUN5Hp41ekEyUziMZfBQXsRc/0xWbE4fA+nTzZ5nAsScApqxZIPMiE3Z/WUNpBi5nlwGP/iI0lO37Cwk0o5e/QHvcikaIIH1+1ZyvqO7MWiZUJaVqiTrDgfqRljQVBwMXiHQO+urM5DAdew3jzkJmMHbnAvwJCaRtM08Pps7G33sfrMFQOWQUqSa9GkSNql93lkKWlEzn0DkD08HToK6AHSRV0PQgvh1+58lCgMsHuKQ/B1a1WYC5wi/+QQlzjxJi7jFdISQhVg5j0KiDgcbiHgEMjRNos9yoB3NGVNtaVVkYVirxAbN29dHQD9IqMDyATrIhGXky+p3+esxnAWg7HE0ckbExfEFKgtmcRATtWUxgn3E/eG+UlghlzW9ihMV6Jz+90FzibCDrj8HDOCVLtv1g7IVFvOF4qRfdS6jA1xi/N78ITKzToX21B2I/ey6DQ1UD7+LQzG4dHk+mNBciSvY9RTYQQyZSsSwoNNsGgGo32ja6Wxwxeb0Z4KGnl/3YG+wcrmyb5FgHl15P0/nqZBmdWCTDcirHiWcvkEk3Cbsb3pffE+lpU2UDc7/HQD9HKX22oTb5FO5HYAqSsFy8CFBQUoPe4ef4u3SCRqi2PZ5fpQDzQh67rgfBhLFpEDLnUHFT1wn8fBlTvCfTOs7Z4KYpzH0ntnsHmyjZGHXxJwQ1Pd8YD9TJB3noUYwhKhhQjsaeN4FRROTWBEYSiyLPiwQistHv3gYuDDGWVDJ6EDEwXD2vbXFYMH6kQWgoQEAI70jQJhae+8d0IfoevhxORlRC8tciJEj8EsgJqCJVTc8YMDEbVNNPgbBKQdO0nF3HFLW89p2fs9+JHHzfNzTB2IBNN3QHHfYEIuLZlWj0kxg1LZHD8jHj1JB1Y8QjzXtcrXJkOuhYrpxF5kZyb22Pc4irPGzJDklXV/eX6hs98E0M1D/fkPmRN2jR5dLz/l9/f3DxX3MACFAREKvkFJrcM4zHvysKJngPkIEVuoWGa7q9XFyLBhyK3jIKqqJK+vwjU+wI9P7VnQgsm9eDRLTlLw7te0bIuAYSxSQQe9lEQb+KZ05jr5ExkmoO0JN1w4E44yWJbvR05q5ubU5QUGAW/GsYBUqi2T1ZClOgYQavgCKXTUMl4vR6wa35VcdADqDUopgHz7KRV4rAu6tojLpwXXbfp9sFtSuuXgTHGPYkdfsF81wVIPNI6gdHAH/mAPrgnTdsyrHxqIMu6mnUQoMAv3rEcLscf4QOiA96abHvRVAMIePfx3/ONv/+7/4f/78/+wjuuF68KjtrCyZXLFaqe79nTx0/Wu4EXR3ndY4Q0htefnRKBwwiMTVZDa8ggHjR4JCQwgubmXDZ1Ntxfz3XZ9ffIKXDA0w8YmG4kDnCUBOFKMF62N3zSbVWn/6c/+h9ERXPK6vvOg17JcUALBgK6tmWEAAAhgkOZ0TcgxFh29saSBPgo5dzmpi4wAf02NRvw5N+MhrqG30V1JLgZnIUYuu2A0bRoYakjAC10uZl5yjID7i6MDLJpGHoDCZIVu2XaVYZhPXsc53g+LD9M80Oqwiy90w/Qmg604yH8IMvdzRN+GdGgkqJJgR7nCFR+LS62AVVNua66qCFdQKs/gKCD44IGPPVA6vJIpSMpwLiAIq/jMPASPg5om35INUqexHv9Sd5pUpH51AN+yUVA8X4Po5UoOKdaFukAfkyjEzThSgVeEeAKQWXJB7sQgO72gFXz5CMa+smyV0TbUBCSRfyCYZAVFx72gGSXx+zuC6bxpF3i2CuVyUSwf3ciJF66k5NcHUl6zR/gcAQMZnKJnSt9+UUwuijcE2xqkyIDzQiQQsKElDvn5306n0/qpWfJxHYdMF+RyUtVn8kzEzlj7vyt1XRLNF40Hqc1WAHPoHsMnLcfqIbJf57sGJiUJVRGS2Qxe8HpXPVssgVVHW8PACHHJXyepk4YnMwoemCjsD/1tio9Qj9Z2le95u6lF/7gv/d/+NIv+Nxmr5ejLyDWuc0GNN0CAncZYeRRWRXnmxMAkmxZd/f0vr/ePvcKWrmkTlCBDCDjOuqWJLe8aCHZuOuj0y0J0ZFxdXsFq0eA3XpVsHUAWhjO9cqdhS3qXG2LZvQoC0/X9qIo8l86jFtTZvPcd/1lG+bqQVUl2XU+XvHg9nK9P7xz6Un0dNyr7AKmEaQy1WPpu8vSzeNaunn1RGbtn37o8okPY8nPeMPn/+7/7R/4g3/oj/yRP/RHf9s3/t5Pf+0blv4T/Sc+0D/txqJeB1wHi5YICXyOwSOxzW4yjYqk0AcT2KqnXk2TSz4Zo2GYGBGggQHgGwYSAxwlnpNFB2tyhSwbX0IKwUAhlyveDdZtQbrgHi5v83hE4I7Rlx9YAyrIWIRXcBZ0NIyWAQak9SzyDW6Kz0majEqYL/KgDExDMogD8VrAXx8kd0PCyNFEpJcV6FYgJIpHEmW0qg8ZC74O1vJuopqxJJ1tnm4JLOGiKKtkHKaqagl+ZEs/kvmIY/6V5wkPiLPJS5GhCRbv3MCVudiBRhZknnhcNvWBBxxjB+J69rxF/JlAGibabSnCgz2l92Da1vO8tb050cKJj0LvYFTkKSnV0VZtkRZ1ezO4Gzek+FLShf0gfgAZhGXsZwaNYMUwVmS2TclKYkyxQ57mBWMD1QwLbfghLhpWawbK45Ew89CNLrbjR0h9+I8wxuCu5F7PeQHJeZH2znl1fHtzG6EKhg1OUlYAckp6slB4ZOAMYQicACtT2ATBF4RVoIBxJHCSsq5LENc1mGs4vBI8Is5xqSRe6DE0yWMQDjA/EHsgGS/C61EZ0jQ1vLLexfIyaKkmKSsQ+sIR5/ulgYZudkksuYFHukI0sHr+BYGzGoRGWzLINIrnMITZgE3dK5dhFrkKmWue8SLaZWnSOp7nztBsmIpeZmklGnuw2RmSIHuEXfKAWESbwXcPqWU83XrAkwkY9ARtdMt+VERFNeWb7/YQDGRjAqAvvZkX/jVACDwWmybMTy8vQng+//O/+PGT8c1f/MZjeHx65eshHaepKdUSHaoVYqU/a+1npBVIce98UbiHhMF2U1UUMQD4eRnu9Anw7feXde2nAcNKzVQ3W2vBkaYbTQdKOLYGwD84PF3cGGdcL470XYzoJqmV5Ir1+SMNq0rlLvmNHhGLfBoXkgJ6nILz+esEFOGxGNPTGAhWSD95HENOYogLKo3OdaubFneSZ5HP8lKvDW/KPMW7QsVG84yb8UDwZ8HrMl4NBwhZMA1iqGlwvxq2Ju9AXR+5CJrAkhn6d7/7ffWpmfteaS4WTtfhKXnocQ//J9OQGXKwFmS4rVpXE8a710ciA3bPzNrXo4oL6D9Kcx7HJvegoRygKsgzXpGRZiUE7f7S6dHQwGGMeW8d1E2UTD1AuRsUWD2e8rq4ub0FLqCrcB6ZwIF8aFwAm8ZVVfPqZeBRECtP6U6gp1ZBFbFjF5YwOIUj1hEZZQH5JYnTJqglnWt6hon4A3Zgj/s0rD0UZvIgH9UNjl0VFa/GtdENhNSeHa7fI2lDF3DUouCxKeMa7utEpGEFLMxgPePeMFIQW2ErXznIDgHG+BfXAAoMN7yOSLfcecziMB2Lk6nrPG9Wl0FuDHgCiZzBwjed9OQP8JDc6YBh6sNpL1DsvfJ4bAQjYMj4jygnJfo8Q8ghTrgr3hzIan69wA/BchMz7kcIZmFFD9y+rcMxdnl56ecCth8hm0xPIijSAEoDacQtaMhxTCgBqUiwIUjnsjUaouwlqgkcq1ikVTcsYyqdltg228OGCDlPPfdSbh1NPW0WdF8LtMPee36QZudJ8BeAIAZdZZFQSX5iyMGVLMcqdiEhQBaZEbfnDd6yR2Rg3jB7sRfyd0IGNknrMBMj4i5nQBRAAxuFnYjshScCGRmhDYQeR1k3eJ11LFBFCAf0EAZ8z+VC2BNiar2GvKkdFAfZHlfIUzkPzNmESc9wYPpIlkdtEQKByeIB0lGgd10JOI8MhIuJ6wu/x1gMFriIyWFn9Jf383tGlc/K4fmF1EIvjCgUnubSFFfoWJqXrq1LGrVtHbAa09ZtXRRyCSm1iWP2ml3eQ5P4L5SF8MScC2mLz1jUdJkHLBNiBuYw4nbeSI1iF8Mpj8Yx7CXFpvi6+0/xJ9OLUwN5RjtRxAwPdgOBGRVNi9DluUZCqCvJM70QwSNpsBtJAmTlKzwoHFq5DGFOCeN3wwgAmW3QW07D68S8iojCh5Zog3fBemgCxkGuhGgC+jCZl1/GaDmn8VVWcBzs5dcJPBrASBMkYWOB/Y2QCvRjL0EIEASnA4I90Nez6JdlgXbTML8PIsCYPa5847FZgTUVDwkZTsnNkOuddVoh1SfXaLkniQFt2ybIKoOrcsaYXKu32HRXz5IaYLSTu8gw7uSVkOgQHj4ug99f7CZGJXa8rzDUQUJx1iVXR9g/GRzGIoUxyu8hQS6Ri6ZhBouBNoIgo8UbcQsPXgiZeUCEo6IMX8KGVuAF7bm1d4fHniH5nXrD5y0YzTZtWOo61MjdimnOI/rg+hVPRsCG8hN/a8GNwAIYcBeaYzE4rlw1ahmR74YJvTlJj2m6w5c++LEPPajOtLNtbiAfuAO/+vH+Moz8BsgC9GDMvIWvd64RXccN+bEhhAnvAeBOCqTL+XTm9XgpY476BE9hRSj9bujf8JmvS9DaUVT3qQo9iV+8PH0yXB+86vntaUxIP2jP3ThAKm+auiwaPGq6hwZPMTl7WZ/cPXngzz12D+Ou04BUMEOGY/zJXrmTgHD0pAOLAa95u3SDMjPfaVhVAu5zRVbB+eKoh3pepjKFk9TPyJ+Xpq7L6fZhUz6bAqvJbqbVypLHMEmYGVVyK0PsGtQD+5B311PbpoZWfL30ZB3dIk4ePnzQEp27Qg+OWFlAhBhnN7dn3E6mRLi5b5bEWieIfawNuCArgaEszvYJBQqIuVXF5V2FlQYo1rYjWyxWYN/N2woQvRbQyTY6IkNh8BImAbVdfAUBJfMMZMeJP83ryy/967/93/pH3/W33v7TP/nRjzwujqw88tv8ZLUrvrg7jygra+9+Tpp9ShEAxI0rex+es7TE1eM6CSt7XaKC3oAderruKqBdBy+PDNcfEV7expKfqvv+8tzt8yATXb5b+/vLy2/49M/6b//77/iFn/y++OFr02T0MKvtGPc+z6tjAaHciTcTNlYXtzyDQoFPQCkAoErnH9NZWEwCkKoIg+gnQvkgOMgP0iJcw+GSfKGPFETmCZW7EYP291eif3RxnxhAopboA1wIG0KXHDLvZU5GjrQv7P/gjTwAPZCgSTAkLXYILYvYKuSCALpgRUYfXIR4Qencs4xnMJAJWpG24rtpPO0rfTsmqKeFcXu3mjiFlVBfdac5/Av4gRAM3S64muHqonYKV8QnlUDyCnpBF2gDwQwMKbyEBBzMZ8GVQ1DYCdxBDNmOc4sQLsmmfEiaYrEYacqAYUHbs0ygkAc6AVSudm1F9jLN0D1kKYeBrAnSoyucbDhcM58V/dSRw+kfJJxMM409bZN6MBYmc3EYL0fQQPdRUPQ6/EIsecYDSIYUCuuYwH/aji2VOoCJZZXVIwIg9yD15XrXe9AmcjSpmgovWJGXZP/Ei7sQC5jHG6+RC9ILZA0oh1V3tLfp1HnEjMTgLJIgGahWSsOIOKdqQEiGXT4wRQvIB91hQPU/OgAQCfLTeG+Mrt5iAwfwHmtGDOPAvZJhX57U9fPbknztV39F+fyrH73iFdf50kCEo4EsU5feamp/pnElCZIfo6i7YmovG0IfAaHjcJ0uHXwJOTjKNgFkfqWkg5xwp8lF+tL9S6cKjg28LJBprM6X78chVAwFB7LqtR/oKU9LKhiP1dgozcC5rIjqPKtKhxNA1XdJvuf68qSPy/p0Uz567hX/wz/4h//W7/vGuLiNb5tt7eOqhpxuZP01ZWA83y2zqLEmXQTZT8sim19+6aXryx964YO/8PhXf+l6//7tpXe99PKH3flRNPXZM0wjr2cE0YhHYmvl/+GOJEaX0lr1KOkZHoj1Z8+SDcWGsAAnsCa8lGYCLJ6bJD/WOUarfIYLCi9c/cuIxAu4KmGypsMjPTEqrFmhn/i59QtCtM4bF7QenoGdlxrBivnqiVo8DvgPmOMGENgTP4SSYHpcshtnWoLLOmlmgcldP3yMB+APHX+9LHXpIYOMjOCEpywLWMzQVJV3x6AX0pJMfTybaZ890RkDeNCDFB++SMctEYeDCVLiN8dbsFte4C85aYdogs8SxTyTuA8GSZoK5UwLIzfZy7RlR5B5IgJAJ/sUnqiN8hElbqoaDQGHwuMHFDhCV5VB4nEWXXKY515MBeR5FAU6xIUTmQXrg8y2TIhniOjSNNCxOhwO5qIJ1BrQjXfzOr4gsfQYXkGukMnG0zJYTpG3IgDcAmo5yNU9Azag3aB2U9ToTGAjMGJGD6wDQ4ifmWhpGBsPJxoDu7ZoAmTDr8gBkkmykyec+wLSIV4xeVgsthqho6DlZR7QwoQ/Qw+x4vW8QrkrHAMP7ptLU2DNLvN3DpnnTIHtbobTpg6bAsaNcpmXYOAxuHWEsrDYgW/vq3fm0rC18nhz/n4HofRTizgiRZiLDexg3nJcZY9REIArKc4o4CVlecx8GKq155VX/O4bCtAaQ1XCGWLIj6c4KREwL7IWyjwWZYPbgtuwOItqpfIS+yRlveF6dNRE30M08i0is2YN1NRN/IU7biAZK6wGwgCLyBNP7aTFHfKniD/3c998f9d/3hd8ybH07atecY+Kz+osguW6LgH16rbz/bhCujzfs0i37NJdGK/U9FXTJ3jvMF3GCT93pYlZn/SFmUhWylVyeIJLkDPJosCYSiP4M35BvKh7VB+pKzBk7xjdBEInRD9YStGCCYwRaogvLtui3MKRi4pkkoYNGhDCom5cQO2TdxTxuDqd+czut6cbtAYYBbzXtSvNGafSPqi8ySY5LVFg8lkBBszn58ojcxZOKCu5XDs3mxvSyzF4esUwDCLekc+V1W2aDg7OSfzOd//K7YNHTdkA1nWTn08gktfLQj374XJ3uSO15WVzf+26wbPDMHBYm1XhqHSdfApn7I9lGOebBw+RpsPQ4b3LsnUSGgQq7B3RvlVV2hbIqQqJcX1yHxORSdo27TTh0s7ztVkTT6CrRnON2haXeTUq5heQkz/Sy7aBn4+MF9midJm29cn7+4HG4CaecZ0UrlRgLN3zB1lQFg79jCe1LviB14Sjpj3FKfbaRMhXRhDB5RBlXoFyJNYLGDPo0D4Fz06SaQ2alw9hfCAEp27cC2ihyq1PJDo8J29SrzwEuBALqkCVqAqOz/BRp+72hIRCgmFsNucGxXMvA4HgLKH8aPkIFFyLourmPpSYcRjBCw+gmyQTniCdcEWVwcsLcOMwd8xf8UdpIGbEL9OEIFA/lqfWGj3synQmXgE1IIGFM6c3iE5gipZkQL73DVig91ACHBZmY5tDsnSP4TJFNJCsnXvtzM3D2zWspyNF0DYwhyjDVOIRf6blXjVY7uvEY+navEPtrEzyUkOBloZaqVUTQIP8KwED2/grksJYkdmVz6WNV0XScufHVqhQRabrsJ+sMjo8RTdU+Umpywid5RHWR1T/zs8mpB78EJ65rHT3cEE31jeceSoPACBtUICLDJzW4s6YEO18CNTcXRARMBlJaH/5DvDBf2JPpxKojhTOS1cYKogVP8NtGSkoMBiLj1hAJjAt6S+AsnNgzj1LDkJxsLC0RKoYETAuBeCHJGTyhvlA2bGSfDFohWaSmq6EOQ7AD3kCcZcf6QIakl0wI2CqDLPW4doq5wroh2UiWqtcET0s5jNW/LvEM4Q0FNkIEUxnLrCOVEmAiIAEgC5zlWnb8BzlBPRbx3anqwlUfcfbiHcv08Rv1oEUCT10KjrAldzXUYRL8SN4EHyM5rlG08IRVvcmGdoIhaeppUt2+RL+FzpKyySXrptd4+BzjBmNYEDdlOx2A54UaiPJPno+BVaasJNh5RCbfhWGBExsbLucSL2Uytr9DeDIPw0drS1pgLgMDlIjT4lvXksIuUOdnhPd+i4RMsM5zMfYChRgxHmZhwSVhZQzSYgX1ywwwNabXIdrwtsmC4x8SeP7NBk/j5dtFCkvJ0ysW0mAsC9RwWjgmsu+1BACI8aADdCnu/H/zicBaTglf3QXqEvvgC6Ch1DxahnewSgQyQwaRiWXV4ncd+C1GQmbv+XX0LvvBJrqZ0lZxINPZWxd1YynoX9oO5G2e0iNNAvbjtNWZCnW8HbndYXOjdfOeqhHeGAQwBP+iN6xaAcEDHzNUJ6L20fJHr/88uOqrvqtAyUA/SJMyy/D0tRtOE2SFEDiClMHSXJzuqUvoB7QQJ54cG5x9rZhnJLHLz3FuQCdZN6763h02H158uIL8+Xxp33mZ0U5767GAottRXl67/veSSzna1remEFQeM4OVzfXubfIzgv3PexCwvGyU/sA/CSqq1PVXwcGY+h6IlQoS/0Y6iQsDQYAdvLDze1DC3fTFHsKg2GHMludbU7yKEVL0/r76z2hiFejrKq6JNq7oYMPj2N/HV0sxuue7SjHh8g4ZZr0fU8YwnHHrn/1K55Xy4B4iyeMPrg598MIkA/LeHd3vQyWFJEcYVaTQQAQ9s6zANaiqmALuiXwDWtSnHqP1cMHr1xMvtgBBsgIkTLUHh5NHB1FXp/bszMnyzT090DHit8QPa7PPFsP9OTIktgl8eSpZ1QzIgRxEXYVxl6qXY1HP18//FW/9Xf/+Pf9/X/5nn/xgQ9/6LnXPcS9c6++9mbNtk7OR7Zc5l94x8+/85feHYGG+3LZh7Gf0nW/DP21G6duGi+DgoWXOQ024Zv0cwanIBatdQFSYoybXfqyTqfDO1rAg7g9J3WT1dHb3vKm3/xv/I706NpHr8VJCThI2HXe0hxZbaWMqN8nYc5jsBQFPWEJNIlMYn4yemQNeWEKmZUP/PqGZNKqrNASg7vuQI5nrFoAhUdnFcEABSBgXaPiJERBZgF5eTCfrgh/YBDyS9StB38gN/OKYUFaE3yeBaQOADUEHAiV6w5C3O9pWcFJCPl59vxIxC2B5iIBgMjSvHlKGeq60ARdQRYg6YGEYHSZOmRmheAoODPkD8bbti0YNi5kLKsupBzMNYweMg3vkQWG9ZW0CKLDOwRZPrh7NQaQSkCA0ZZ0I4LXNshFNpUt4AVGYTi+Do0NVRJ39gQ4pcnW0skiz9YfK5Wf8W06JcmxojT0Y5gtc7ocVrqhV1ToCcEFiS7c2C/wY2s4JSCzLDOjrOp0MRRBOdthusewqTFKzzrKSPuWwgqgLagADBavEZ5M7m6rpizqcNZlDoSPw1DQUKDUm8rcCDB7wqO3EzuxuHm1B7mQOKO9aaGswk52wVd6U0+qEXNIC61p8spclGdT2BJi4Mk/3IkDUXZUQBunjrAt5FjFcO17xkpTAzsxlkzQfVl9m5U3/9mf/mMf+MgLX/7Gz7m/3POEvYfzFq98cDte7mFNJZrpKJrTaQbrIKfgCa4TTi7GvhjqdHMeEdLuGlOUY3qyYHuqnl7ueBiSCwy5u3QH6IyBnQ6D+q0lbM0B3E/VjekGoN3Xm9M5IkuWaA+8Jrm5vWnKlgy0Jnlb1cAUCoS4v3uMQt4uSzeu2bEsX/s1X/z3vut/+vvf+V2n2+cRCDgmphBd9wV9jf1ukROknrFMhvkMauTN2SVOcXt6VXXz6qJo9/zmtn4E1E9FODVqWOCFHm6mU9Bsxf3o/K3kyZaGpczkcbJYAWqEEiPeEorg8uycEbZAtOFfisZlxmsm1CsEM3GLvdN0ODrcwKdjJ3KtB/ExeHgpPobq1gSBZsETiqzuxgGirycL5Gvm6RWEzwKfDUHhZudQl+T3tAGNh6/q0/PoFczW/ZzaIV7h587htKd2j/Nt9mI10MaUD18pC7iSi775qvOcJT6eE17EP8myKp2yj9O6aQtGbT/QyFJDUBXghClLb3KABd/GDi5oh9AoRaSzGI/0rphWNXg7AbFpIJFNgxzh4Uc8D+MVekb48LdAK/4G0PE9MLTCBGVdFYAw/7NeQN6BtOhCiuQUKWNxfNvn/iK2Tkt75oOAnKsP4B+L1yBERVETVgB1kVbPEMPDeCYgfSG3DpANhnBP+nmIyiBHIyDDveRyqCiVl2HfQJWRq+I8WaTKGRerIMRbmNufZivI5H2en+GPQbJUVYM3BgEe1vlu3tUPFuMkBRZyrSWvQ3wkTeZdWwQ8TxM1V+dawomKjCHtlJzB4KE8BBUj6u4V8QHI3eFFVVlD27E8fw9oiJEWbiSIDINLUfmdk91KC+gMeAHn5PuMYgGtdEWJylEMBEyAV429Iopxc2kaRhGQLYADKAX4hX0kNqDDhmuTZ2GD0+puVx9u0QmiBE/3EAKabWKAPaakiTmHckF2524ghSyjMo4mwKKj7ErXpdBVeW6cDET9HtHppgHEXJdKPMbxNC0QvCqd3SC/3H3pl33hCy8/+aK3vJFQunn+NWs4Msmbfp0uyaGtWK7K09npvGiKpnNzcuokRS2HtQqRR+A5OQTrAa7N8yHFaBU8EcsZTgQTXTkisNq6vksMIvdoEHuYkg97mtuxnU8nXA5ZmAjy5Cyw1/I3YMLHiALGCmEDfjDEuDRsAW4fUi5NSIkxeoa7NMGeREugGTFwjtvjMNAhGhw+XSLjCFdYHN5lzUoaEpmq8KQkqytIl0fkEj1ptJ7a07BK+5O0mGMkPGyzyprWKXMoDfywu9ZQmCh6/69+CEUHBNXSfsIkLqq2+l9Z+hegW9vzrg97zse11rv3/g6SP1u2JEuybEvWwbIsYTvGTEhNIdACBZrM4NakkxCSTDrFSRowacuQpMOUCSFlQpjQTFICSUpxjKmxZdkgLMu2LB9lLEuyrE/S5++0D++71nrOp/5+z+aT9Gnv913ree7Ddf2v//+6r/u+4SRI8WA7nOrD6b67u9xqkGAwKEwGhB+s8do1PXOLSKmTrCrz8/WKZj4cS3wAFKnScoCwwT7Q2p4NF8Iae0Z2mavqwMjHsB2wBgqTxARPhGKYLc1wBemKvUd0DYPsXZeec0ZjHGvi+n49PASq7ZqyPixhXFcHt2WtIxPYdi2eOPf9BLj4z5UXJEnVTUE7NU7fpqJG64FL3ssdTf3ImEOPMc7VIMAHrBruMAUmlm833X73ebRrT0c7jvjKtOcMVYbGJeJAN3QYMC4Mk0aX7km5pffAyAEiQYBRbdFfsCzO+J1elcnbAAwiFESN7wBBqjztKTmUGf4hF5IWpXBBYAzP1ACg2TCxnGdiLRjrvjKWeNsA3qmy5XMEGEgvU4pNj+BeAYLh36rzEJTu4Vmb6/pOLDyf0YOWgaxAiIfD0Bj+blYU4szUI3+zY33Kc2RKneX5PHeXHhbeipZio/VukFNwCbuLCFhGCmOXsggqmkTVTeHyshvf6CVewqP3u6jMfaFC8CEVOeKIeGLybQvb5kp7+Y5hn0igPRBz+UwAOb2pS5Up3MztQToWc1KmZVWV+IIDqWak10RUQycfwHbMAZioQTvYRFyYcQThmWK6OwIUy+rMG7Qkx4zP4rY2DzPhOdbywuXgGeaNQfXIq0RhFHzQ4+8BNl0LR+UZfAL0JtTBIoyR61piRlGYaTODOW6j6r4uKHDi8Wb/XYfa1wVztGcS5nmJuKCD2BHBiefhEXvOw6wbyIm4pNmz1IseJZg47iOFh21YYGiGA52MacA5GHR1LePGcOyFLHsSy2093goG/pmYkaswgAY3HhmutITn7cTDs1uM/WKT2MoQYvdmBhKcsQTECNqKyH1KBUB1hSW0pnJoKUNFQ2iAGS56vE5SS2vs/D/cA2/RUyDJRLVVCTTMpp/hQK7EWIs1Rzjtbt3ttWV+IJB8AQrhjEspCDMMkWQOcMmjAGZtUhyv3m8lMCJv+4UQBE8Tud5RBTnip/QETmAUVF3S4gk2xgjj6LBwn4IV8HDN3iszygzw9dR97ILv0STXpfWKyRTtzIhuVVnwUuIlEM24eSOsi8uMFJATtt2VD6KcZZwOqM3HnWYEP0y/PCp0txTL82R/4Q++oJdbTzFvecSI4TVSAAYpSzJUABCABTMUQDmugd9q0pHHTgTEg8ILm8wKgC9Wr2Aa3kOE3RJt2n4/016HYz48uQPLRU0R7AtvUN5iTwvHQFAdJqS6S8dU1oeE1qTwiHnJDwdwFuDfSeQWEQBwJPq4zwcfaO6aDL/F8TCiIN2m/uWXXi2Lo+kyTyDNQSts99k3PNu1T/DDXMNQ92EjAjROgMUbqXt6Deks8+p8dkWrrqISHbVBProiP1X3qyj0qpI1yr/pm79FambtXrx4DnX0iz/7s91y4f0rYXHbxkFK2k0XZA+IDSWD/CHeTMABRq3Baeq7gY+h3HB7BBy0OcOaQRDXVJ/uAoViEP8fP3nYj/u+oiiCI1ixSfvWpOsaN/4M8H7mM+mntncFOMNV8roaIZfYecKc+C8izu3tYxAnSkxYR1kOuhWmpLb6mJ2bDkXOpFcQuyC4XvsSNrHnXQjMRP158+avBh+htUl6Kmsz6FsilkKFCaSMDMO4xcMEP++XtYv1zMWDZEC5KgVucRbwXB6smEF9ZUVVEqMxwBSYcVc13+iwpjyvmA7i5dgxOzG/hGkBufAh7I/BgxJjn0sTTq/effu3//5P/cRHP/uZf/brn/lMXGDGmD7gjI9Ur73+6Gd+8eP/zr/9Z37oR/7ux3/5Z8d+LcsKO7q7emrswRtttgqKAIEOx5vn7kP4YU449OmAKSe4ARiwzw7TSlCOcPEacw/6bB2V1+PwNW/8+ri8+YN/6H8FAUuKZ/r5is1UKfTJLb1JoP4Hj4Fv5ujctB4zmVuxCMoaIJfZdH2cdNMIWuF5zA4jCXGk50gFcxUmIwICnowWJcZfzHUzhGNV5bh84joSfNLgYOedZoZ/5+cwaUQTxIS+gPZAA4JkW/quIxoi2Z7eKu2pC1XJDPEjgw+utXlFpcEQX1JdwPqITWlzacWoPa4xs3CuDmaDRWIE+INr8gBsggEDmsC5VTUwIFe2+YireM3Ve6aZRb6E+bsFEmo7QNGnpoUHTAA4H0N34afwb3rBOGNoaOA4h+NOBNoFYBu9TnVfkqG7dp2Z9ZjJKKSFyA6Xn3ByFBT9jwE075UDcuUZjBo6hkDOtxbiHCIwQzTOweS2RkBRTPOAAOnahpsSyi074m8mWhO3BgAIylYAJc4AEGsu6Mhe4UPI2pN5O0tnKH3bvJ+P5m1BoLe1Zfse3iWYwsVqMewLEOPbDLeikmdDeXqCB+jocoUiIdxPdldoLGWZgyRIdnzPl2Ies8tVCGMLGuYZcg9fghYQfOBNnsJjXRWaeyvKYpffhIOJaLGi2aAOU/T47g5ESAP8jzfO0c0bfulTH/tLf/U//+C3vqslUM9ViSYBvydvXEZfAJ+4CyC0tC24kOWp+akN+AKCcqz+cKgbCPs0e3ZmVoU5DQBd8etZoy/4zJonsC58IODrhbXES1kj3pg4JjA2RzsNxlzHfIKa9pd+x96lv7aPHj1u+hGPHMZ+aa77zpKGcaWDyTSEczOv3XUMvvN3vfdf+9P/h9de+mxx7/mBicNVBEW+l2xgK703/XnNqkPfwmACkysBHHSavVQN263XwPxW2ScbXhKAI+nYjXR1sgoVQe6mROFrXtKSyCR3xYYLMz1q+aGFPjJcxnomZ8IRXD5VCDGAe9poA9vHYXAZBy5rAMBKFYFP6aZcMMz5Jk0Dldy05ZGsSmDGE2UI8YDSYDfrGIANuBPUfXcxlE4GVvB9TBrbAKZ317YwGBJgCo4PZXsFCl3g39AXSMUWFlWy37Xm+jzWCMXZJTyE30IPDHLs3DOChGQC9yPyMFnMXs7RTx3BtuBNccwz0diCg0QCEu255TQbbKSb5b4k6sIaMFQfQixXZQUTizwVfV+hBlKkYwGcqNpgtGnRTW2BoZyqvbjYuwhoxLp0swuIk2vg7mqBraKf9+MZ4OE44qrDAswRWJ959Q/AxjyYckVYz31eCvXAhT8K18EtP5ZpOHZ4nVts6CDDY+GkYQ8C3TOHG0bM7LtcZ8G81IhfzdPU0Qxo+LbB+pjFaTXPBvoFlnUzmzhlkOEIJgdlw6A+5IbYAc81IQo51w/4IkAmjWay+X8GAXoHw0b+gCo0SFaLpaTmAvY53zUXvebXcgDCDTBmFeUwhx5TYtXzngl1ccLjhJKkAKaYiixM0YigLJOL1cCpMQhaymTmSZkQ7hEBeI/wRZv5N6I7LDyTFbOkhc4XxgDeYRvrMhTWtcvbsAxQFLjFdgk9xDk8m5Zhj2XsCcL7Uk9SVQVzToxDiPr5mh+mXvcJksE4YmIHXTAnSfsBlmTFsHtsHvav6Owt/DzeGLkhDYwYJnNtlwT6MEx5Xt921/d/+DtfOV8++OHvmsbr4cHX4u74BWQNdbwTFdeBEALuMIgjrGpah+bS4YVmGzRgxiSsD17Sj7TDnRhi3scsWUbEHEQSeCOM6ddQbpYaX5RWT0/wCoKikq103RiDA0CXlaEGbeIG5kB74GgEdk8G9BB0HR7QAOvoNdBLHwkakPKx7SEUCyGPeULUSIY9TIAnEl/wcZ7GG+epk2PxtMwt9tgzTjy2VyOMNU9ujeDfgxsqMfgcD8VPYAt4EPrxcrnrhutqvecKknfrAHVMT2k8tZdXz4cS2LKGt0K2twDS0IdrNzaYTBFljx4/lEHMvbYSb+3cx4SkZVjH5XQ6Xi8DZkhcSQv3S1p3sLkMyJDsdALaVgQObYC42RdKEbd5c22w5mkNHz96vAJ2DEoYAOf8evVIUw23766YGZT/UBPSomGZj4eDiyDQrSIJcYcsvt7e4o6MWZbgtHiOA0Y8quqaeaylDETPYV7H8gZHSwD9OjkKEfggHXJjuiWTBB9wCS2KV3tjB9HQ45/APyBlqevK88EATQHEBWDgTlFMw02/8OMlzwi9xZ7FCgprNHL3vuBcfALAZDL5vgX8Hj0DymJb0AxrD1RFa99jAlNhkigstBV+s07MJCNIuAHx5xGknfve+mKoaZw67NNmRl7KA6FJobj0fgcEngpEMS80Lsoyj2lH9+GjcstgygPQG4QcEM68aYLZqOYsknZV3a+7A0ggoZMjf1hoKKhF4B5UP557AtahLxgiMNyKOB4ch/xOOY+nV9Yo8Jy9IAibGtzy5vnaIVM/oJUwWAYcd8VSGEGjk7WB/LCHtC4D7BO3WmBtvN8hF3gJrbRPBaMd5R7AibMRH4RT4Ay3YDQsb+ywpxEnm+hE7Jn3yvydWOPxRBWzVJau8nhHciSWuk8BRYMFuCHJNVGC4hYtLW6+ZIrxAj3FU/a9zNA/lY0fg5rx1g2Tgh9k6UKYIDDu9cLgPl2eE/O6u+ElHRQKMzDH5DZDIlcRW6srZEVJC+sDh8OQcO4JXoOHl+FOoBfCGNlLP3Kg0hOpsP2dL8IYgX4MX7qP8zGKMV+BsQACeBzDt80hrFsegUzANCArTCodNBMCLJsIzMuKnsAMXZTcT1xC72MKUFCGHF3Bn+UHWr3iQtFiol/nlaAy+MTKHpK2X8WAkOLphDyvfdBdItopvjH/qRUv/FcSb+my1/4PDLMXLc15wg/lRnRMMo7QH0e0FgZiaYO70UcdeN/JxehbuafScL5UREmlumBiAWJQG4jMCIrRyDDCQukKrGEv5iTsheMcg0/0CWEDqrpyDmyuqmcDOO630yXryjztxZVbD3MD4uEnxOdcIzGsmIwCGtAoBIjZFAkjn9JCEIR2E4WEixi9DIeDdGK7bhbgw4x4naPz94IxQwFPwJj5NWPmP9Bxs3bwgWz1MEUGOlis3zZvx/DC0oDKgV4QGCADtBms5uPqURrKnHpChPMOf9pLWPz5zof23fgMOK4BBEPYd8G2swsAiGHDN2a8Ae8mAklVk9BtQYgc37uAWZjB07Cor4NW7rpMNjjZPnBy5sDjb2F0OA+UAgcq89wKarNY/KDPSk9GGOb2WKI8IeVEjzle/ULTEG9Kz3WGXvFMr+PvXJLifcv24N49b21c4hGSNmAVQXU4rFN49+Q6zl2SHfutHa74U9IuLfbwphfeDFJis9HaVQlWFnzu87/+bF4gFokBZR6dUSMmdiqU4SGr67okvmOD17YDyhA5yzZlaQ2zKYsKduI9VczytNZ7th51Wx/d+IPF4qjA57GUASl/kDpNlxdJWZX1oSYAZKmfhDwBKwydOWp8DbNMy2WI+TpWPezVJczrxJinOaywd4dwOA0Is6rvprvbM1DF84exYd7h7iAePprH5bSfNlWXN00PsfCmcEIPoGveEG9BtXdtyP91A4zZQwWjNCtKSXlUQXHlNFpBUJSQ4HTthkvTAWBw7QRK1w4MWZ6l1snn1szIpvDHmaZpol5ZHo7oeryOx68lRH/2avHxsnZLXJZR3nTXL3/Tt/0Lv/yrv/Lii1/+tV/7LOGrKo9hsn7+xS/8/C//0n/3N/7Wn/33/88f/sCH/vKf/w8++YufqrM6Stf6wWmLGkAxLNOub9MSuV09fO01kA6Mge0vYUL8cInePTVd1zeE9m3fKsCEJIdDuSxPppDRnNrze977LR/9yX/81//zH4QbgxuCDvxrDaIsHPHLboBWZHuxd1VVG2qzR2Li6wqtmZGRSmtQ18tF87fL7gkHdXmdhbGGUn4Dj0de4YZAZZzlCNSQsAqaK5UhE/PSeUtuvHnQhjkMUJH5ITrCsPk9tuGKH65sBaw5cJgiILbMYdddCUnM6bTAaBSBSaF0gMYwe8Scxf2XyrjDqUb+rAO4SkN4FFGqHKBTsAZP12P03CRs2UvosTh4/nC90sWizKBItDkv+PxybRuFIy6Yht3QpkgCqPzhOLpmSjBeC3DKBS4GJMrcvODaFCwBuUKDshjM4A0QZmuFeBRwhW+GpYfp8gxXPhxEuHTUdTRXxCcUEmzUHl4xAylmPEYzmE+PsmO6FfPGJCIMI8UUgavyAuCAcUSyQuIHhCWxf0vT4K65PuX4KcxPJNgZHaFyv7U3AAAZM+DGgueYuYAn6jY8jUk1YDCoOxcMwgHHJyz4R55N/KVRhJ3ZEl+eBcKOYL7Jyn3RSaICP7CXrvWk/dw3bePr5EJgygYDIeohphgoNT+MNPcyaahL0/d1eSDITTg1KoDwHXiQWJ7lBCRYOe6X5M8ATX/gf/1H3/rOt8VVMa798RR7ejAQDKS7TmFCfJy64+kYZXxPHMZmiII56ojAE8RDN/H8/XzNoJ9QBJbI4R5EGNSeOhK1MEzHI6ohRmBA/owmJl2SxqM01dvIK4zSuhi+EoRVcQD9+AOj9+DZAxRmHMzTVcdnGfoQRKyLmVgXlcMdcQIL6arnn3/w/Av/8r/yJ8egf+6Nb1yIIwwxInY/rhWXRi1k1WFG7RPGS4jYhOMmJt7CjFka75y6JGqDOemgGviiGUzIpac47VENYs0AlxmBjXBK+83baBBep5NtToW7CsBGpoABhtsYnSUMgKkLA/ilcw7vUfVDNzJ45Lh6Jn0AgeQ3UYhowfZAWTWiBQuySdn4XlGiNWGiZZJ714RMwADumZqyXV4aSNs0T3iYdbf4h+3n8QgnQz/fr7OchtN6ed0wWdQEE9faGKOImCoZcEsqn6Gxxnh5BriGc5rIpGPpbI1GMsE1+x4KJHdc+SvOjdjw0FPjiATWchss3y1a4M+2IgzQchqAEwzTkffg3213pR10YhqGKqvx3yKtiE1DNyYgBwwYR4iKtKhTl/bxHA8XhDDgqMSafRzWpCDuMK1bCQWpMmzSKq2eUMhIWT3EAMYbIgRdhMyMTflLntRF0nQX82HNmRklky5MRTi1IpZyJzMJBrEaXXeLsMk0L4i+p7pChtFNJ25xv1JGC5NwS5ju3ePB28GDcly/15gdEzcRY5z4pVX3Hg1T5jiy0sskfpSs/agtYJPEMQ+8SVfj+cBcZCo/C+S3fa0U1cfLEVoT7G6/nQoMwtLoG2y36wf6hBcw9ds2Iu0Hb1Cc+xbvM+VqcgojpoOesOu8ENVl0ZjDIVvQVgshzIDGXMPkme3QjO5+eS6NiUJLqyD0sl/TG2AifWKcdqYKxliyL5F0OYkIwweipnWDMwRLQoBtI0M8YTphcreEaU2GLayw/8F10L0cD5RI1q7rLghN017LNrewtu5K2KiOFQEwK1FQSVDW27hkQTwOl/d84He99NsvvucD7x23pjx8NcDYyacBMWtXgFkAisgCwhqRcDjrmemmO1Cs5VrX7tLQcNyma6/0wdZDRce5KEFAFUHfefwIX2MoiFMm/uhlACyjo8Efvd5lRXTUBh9GR6uTNHQr++Zr12ICGBuijm8DUAxmVdUmvtaZoMl3eW9WZYhMhodJNGKa60QKlvtGUTihNf6uYhPN+UBeMPh7YIJ0YYU0itiF5RtdsZPcVRanamSe3GQF8fFm9OOphnTGRGNsd1qSKm2nlOEhcN7dPT4dHugJBUCEBeauYOJUnlNDk+fT8Uh4qpKsgvMHtJFv8UvaazxzsYPW9GPTtpbdl/nkVRXG0hIVHeePHj2BmyP+zH6GgYU8XReE86W7rfPi3r37h7oe2573lZDtYDvUhyypzpdzZE4TU42HC5/XrQACMyKM+RhMjbv7+TsGhmZjHpPcjZ+YLtDmiKT4U2KGvvJihKTHQpEIXuYT82lmRd7t1mHDuJd/eoaUay9uVPZPFo837dz2Vm+ZOUVI+S5mRNlslNjTG/zJlHvEHMDLin3BA4k+W80dErkJr83Y7glPzMotJgac2JUYwgjUIvFT1ljhgOaBPAirW3ocBWExQ6UgMrl7nOGisFcLkfq5w1m0l9jlW6OtwQ2TYPZR6S407SkHKJGJJ/4KicWoaCZ4xwAoTzGsFCwklJl+xXf20kspq7vk9sQBE8mLkjwBkAMPe80R7l3bo+JcWcRzd2iwaNldr6FVAk8TOi4koioxR4fUJbQtQZxg6oiAMi9cFHUEk96sKFHK/DOAis9ivGAC81jdu6nyioeY6WbMUfU7ocbeumsDBwDnwbc02+v9iTL7QgXtQZka4Ok27008mxy7yVPGhyfRd0x3SqNshrG4P5lIn8P1GDCeyID7EAs0MAI8HewIMQ4GDgPkIWYMjYyYOZxHvajZMHxh6prQvsxIF+gT9sHwQDuVzTCSxWIuRorxBekwiNFjGvwMxGXo0Sdx6cWsWJem5UK+pYv6OFo+cbMtc8JfAFIXlKxncw3JMi4Hhm5hBiC56MGriKR7DoAOmYyhpzI9jOSpy6Cdrc9jED1Gjh+4W7koMmCQfkN7mEaej1vFfDCL9QtNSBLIEMKNLTimp8a7qMi8HA3MXTdottue3JpNxJxnQ/nQRAAX45+GGeEOm5S1MO+7sAnm0EM3M8hpgiygL46uZHRz7aMEuFJmF6PMPKwk3+9RcQ2NmcXUeJg5GLMwUggi6CKLUFbodgISNDpFB/zzbBhjuNGBPvHsdP4icDdNh/CA5PEX0ADRgcyAX2KoYC4ODK+CIvS9eyYZX5d8+SWvnK3N5Icud/MggGl8enQ/LKenR9gykS7LCroMduITzD/2Std1ExiayoFZ6VBfgCA0SsZJADFpJZnWUyRpOb6Q79UobuzilZ6bBa7xFrkhnmtamEDszpydXcpMQmuUDEvEmqHM6x2zTHzKJZCdGAVDNw1QGffw659V3/VYfJziWgQahoHwDtt2xfNYZ3PvkcMr4cUTYRnTtb+2jAyON0NK0anu8WDkp9ySbBeshBuaE+XL6PmvdL9kesfY/PKWvP7SV8YJJXAAZvZUAu7vosnQX/Fkz8g2X0zEC2ESs2enIKqSy/niykmMbjkyd6qfbZ2SBYjbS2DypM8IFvkxQLXe3DvAX4fhXG0ew1ZXNfHsM7/6pfr5F57JiADeV46Wxq1W613Wu+Y28kr2pKxzOZ51/tAw/w2wT1OHu7oXFippsFzRNnhSc71gXYTwBK4ZJJ75xzR5lb67GOmrN90Cn5C1iCEf1mRtLp3mGEXAGmYd05hoxmpkBf0CUWZYStPDykar5vC5CGLW0w4EGD6+LKOH7c1bXRJKYmyjX67MgjYIkfLzZiuzEhtWrBCszF9kHrahi4Zx/aBi3uBO7j3Mo7rgpwpLWlIgrZO5LCqAD8Aq9xMHUD0EIkYA6kvT4ZLmTzEFvHaJ3CQTQ9ULRBDeqxiDTKXRiuUGZXxER102uPc8nV//7Lve9a5f//mfe+nhlz//0sswhJ//+Z8Ptval3/r0H/0Tf3LrzvP5lX/9z/6F7/vjf+QfffQfJOmxU7djUVOwtDjzNKx9399DAfYNqATxZ4ZywtjmdUvIGFe88oK24KggwikqthgqoZYgGi1B+i3f+r4f/Et/5fbVx/npDQNhY8trfhwiX8KsoF8EbAbeBf8gGlERkdcvgK3MqcfDN92F+IScxJnwaaKjyYfZ7b58xDrwffFktQQE1JeN41AGKlgDqLEBNV6j7XL0yIvNxsYwTHg9s48tDgOvywievldBGLmZCxxmDkX9NINyeWCn2jYM6yJbkO6gIfYKykdeQQiKgw9YsFAkY/PsJ7MPbp/elw1wSaIOP0oy8zGYzmgeA2KC7YDWUgXQGFSWA8JJN8wS6GNAps49dzTSthH0iILgG4/y06Gr6BgyjHrP3c7eeG76zoDtwRBEry2NsY45lWpHQwNVQsLBqhUhcFjTaW7IWAdYFG6CQjNNLpfyUI22pzlmlX0sDTdU71R8T/VA2MfVa0miEC4Le/WAxzDo2hZGZT0MsRzpZZp7spzR3xIuVkSUqOZOxjJMjQJw6rQAtBiu6WIOugBOMygkHQahcG+egonwdgaLVnoWJuDAkPBzhMfsEuuhRrmtk+wKZgG/JkAdyxNYMTK5pnusEl1ceMdrpqeL4rgh5IAYRABi/i5du00IgJLAuUGSjzl4kaGLB2ELfMoPpx/4t/70a4/7d7z9m8NxK6ds441JOc+WAU4dxtLCDdCyTD2Bm44QDMrahS8mH78omRrmH91kBoJPDbGhzuUhzA7ZvVdepM04tNeenlixm0XHoxfY4zFM/dSZpqfjNVFdBA/r43FeR68p2w3Mq5oLKE0MA+rG264HJ03HVDcuLVTQdJwkKKe2e++3vuuXP/nLf/tv/deM30hDEyyDIMc4jsR7XHhpeygnfQ9aU4o8aHaZfAmLOIDjVJDUIUMNZEWyZeGoRBy6GfK863i4gYJCWNUN99ooOJfZC5gTH8twZMCt65miOUe5Qbpd9cLC9AkFoFRF4QoySy1cFdxXZxYv4wAVGEFFoVUWEeHafZHIDOiHWz/3Iyf2wwp5NRbj6uI88R7Ct8yVIK2uD6tC2UCMTpF5biofaTxOTivBhE0N4G4dw6kac7WdeJQJBWw5zEzzpnBJdyVMA3GcfspBJZiMgkVvMn/4ACw2xr6q0QN0rGXA7AvxwsNHMZKyyjdc2gU/QBYLJZjAKRh7DYbRo8soceHNLSFHpptYBKK5lSNK3Tlr0J4U1Z4ima1xO3X9MkE0I91NP0tQurWHa6RzH9LEGCem+RZGL1M8MgdwZUuOonQj0kf5MF0QM3QIXFL5o9r4RbxBrsIt7WGhtFC5JKuHIhKfYRhrsljRQ0vNSAArswpunlCvuDJcSv2y9aDQFLVJ0IIz2CfeA+a4QGNROFMPo8sCIp+rLECNW0s2gqj5rKmfujUxKRls+yFfVWAYNR+FXMHsxMA6rlLzxoHFFpollhHmUOVwDNfGKxFCHc0QgL0NHZafqRWsMu9oImjG9OQxuFW4OXGtkKBd66lGWCSYHiVDcx17xh5vXpbeUw6WxBOeIefysSxyaaABbsCMqXevjnUuewqSbhB1EiyjyN1nj7ER0SGgtAaSTDgQgoIhJ7DCC8Mxnw2AarYBBmAoWsctXSF3S+wybxd5BhCaLeD5RIT6VN/Q7MJQGS+ZomCQxuPV9B8AwWJHj1haqrRaIE399IEPf7g9d+979wfxj/LBC0HitebBFKOdXZS3kmWFERFJCJSYlAqKPlgtivsY401SLXFRexU3MW5PfyRD62oBEQshpAYG3itAXiGeexAJsln+5UT8c55KdEh4NeiMDkMo4He4D21hTAhdCBcGkWCHNiagucBLFCVEuj/ag4ddU0ct8QXTw4Ygs3hdh/ci10y1ePwMJm2yg2H1imE8fPLMgWiDDAsuxkgAyzvtjGUwLsh5O0jGk7zomr5tOkTUQJSUd+Ae13U4fPaLnyFauIacMIPhZe2fnO+KikkbykNJVFD1eXWphAH/hXdhLuYoYHNp2u0LzTyPAclDK/vgMhH9zfHacD9Cfiz3b2KuiEdGpoDHuvhbEA5c4lrVU2Vdj1ZEwb2Ty/XcdE0F24Tnu/90zg4lfIdQQ7BkdpIo80VjJ6Ne13v3rIdPIKugAjaYBt3lylTQxbFFJazp7NnSoDIvTuL6ueefwdtTNRwkuwA7rC2YmE21cDjtK/e77AshctEG947AHR7OP3kCD1/6ZV+Vk20wmQCR+6Zc8AUtTcQAdjBwwI2oTVyDwZxO90yrAkYmPBlpc8GH6rADKGwIX8HEjBoSlyw92P2SOTQuYHq8B4mGbYWeTk0MBO4MC4w9bBHXdBeWqQ2zO2XE0FkUh+XLMjA5E/TEVhjELnC0XnQoYh8KBLoVedn1LXgONuh6ADksZp6i1DiKuIZLYeiwGnfeEFQz60/4l+nFdQTnMIS+vWLE8ho+mKoczdsQd2gxscxIjQvuKSUUk8EjGPbaDugfA53ibUyapTrW1wT7aqjMo+8IXvBWnQVjQ2DzvBIebo1SFlqHO2M8cE23gsLDiR0GRsMR4AkAL2glD24jgvPcEWbLwEIap9EyBkbGMgg1DcytqkqeQxjcK3bl6gA4sZjem+GTHIOVJn6N2gI1HgncImZM8STe/OhyLeH06fjTLdor1pk/NvlCc8QpS0sBDPg7vC/BnYndBg+l2UKwlW0x7xskA2+mU9aA03TlobkwUVndEYRVhaYmok792O931jPAuCmGqVbgk65V5R4mBW9j0Px7WvJF/mO2Lo4xNlyaIeXT7ejRmYRpOpDlsh3YDToYbMpLtSLChWfwLUk+DMgMfSJxRmMi9Ig74D0fCCKIRk4TzDYgPnPVA2ZEiE0KMzu0gOEFURlliAN8FFgbXeIjCvgAWofzIBb23bsmm3RFRj5cW/7iGRMgLR5jqgOwoImgjSMvGAbuXNxPh+I9iG1+jpOYB/OPM5LOMjsoyQSqYmDAI86ixdMYXk6Axh1oJfEEzF3hK5bagjqMKH2RmQNGRVVJBCzOYlJNO+PJ++ZR3ZqhsQSG+ZrXpmuJZPGy73ikrYCAiZ89fWv2LjrUNzSAMEE3MFtmcJr1GAyX4W+7jm/tToRhMCmYuabIIBCBgAH+BoeVOMSmcrVVeEwWZWVy9nRDHNBSAUiAYnAxn0rAmOGszAojlRQW3RmeRsaTH2lPODDcYl72hJanTQ/e+zhneQq5KKqSeRr6IUuLqq4ZGij93AFUWKy5ZFCYWCnj915M+pkMY4dmhfvi1XiSM8U4hcEX775Qmpimc1t9PAHq4wWhsfHcS3ex4g/pFXibDLKWh/MtHBjhUedlXVTgIzPJRBdhcq8+AUPWSeVTetzgl4BYd5ne+OxX5Xk9NI9nazTj5FgG8/i5Fz9XP6ju+h4Q6sfRQg9UHyQU/MP3rRWNGDXDHL1J8/rAu2YACK9m0g73CqwXkzRwe+E7XpF1LSM0tOcr/L48HBi46nCT5q5YEhIwUQJ2XpQ6AOYxej0EYLq0XZ7nfOB61yDa6SbWBuJUedY3Q9M07WAlM+4WuKkMk8wU7lbL59aJBNHh6JVSBOxwm7Iwg1MN/c57CeP79S5YwJ6IVKcdjiWCYbLofju3l9EFf6UR8y6pnaeeZk74IFN37fC32Ax0gVW71IUTYDAJhsE3XBhCbbtBLcCGDFOrRXC4Wup5nG3rWXdmPDEGPrNOHTFkDuMJmpqdrk8+/5avf+dLv/ZbUff4h//hD/+B3/t7fv3Tv/lVz7yja148d7ewiLS/+y//5t/+3R/68Kd+6RPx8QZ8q8yzbFVxOJR1mufumrWK2S2yZXkYezxlul66uiqZQ16PgTNGYRY+fPI6fgRihROGXYCbX/3CC3l++tf+1PcHsKusXsMhycpt7co6A05yTAWRt7ji2rdhc20QObgqKk74y9RUNMD4EHuR88Z/I6huCu6BG8AuH5ZLmMgu0Jlxgo8kmXGHASDQGePH/cxqkwYFAgg7aQ1RDGpgBQooK/5ZW4cNwhL4NBhh4njP4ookVvkiGsrUwzDgNtu+AUZiAOANzJfsIw7HFpa8VoX1zOAlQK3a9MIaQhoh25VPvu//dnABf+Q38EgQA1aFFzqPhDoP4QY15wGWAMNjbrf98By3Q6PAsN55gmRBqQ2Pm3mThfdmcYHauQ4tdoV5YyfEaiICUA2A4hqMWztMhD60Do/AteEIRGfIDcRhcIO6LZtayUEKo0OB7/nxyFlIu2ku8oLhYfAZUrnGHkH5e0mDVesLLF/nyUtCFMYcZ3g0iEv0gt/jcSZ06rp07QwcAfGt6UzQeNACl7bQCWVq8ojRMBZLZRhVQjXTL/IggPkuI0nwQjllJQKDQIyug7gadRlSYgckKtzalp5YdYIpDT2y0EgIY57mFTzuB2/Ws1qg8FQUX47sevp/07C0S9bv5V8QMNTbDaK0Pz33NZ/+1V/4a3/zv/muD39bPgxbjpIa4yDdGgv65m5kNAsGjsgIr0sTeguxngip7TJ53Ot0d3trAWO8x3zsZNkwyyuw0uMaipqlH67dHSPpPdapK36gHuiChIcGwdtga/XxgMrFxS53tzOf2IbHj57AOnv+wTodhCCLD5cnGHufJtW2KOl5xzKGZVVe4YXmRtUEU9990ze848//h3+xmbp7z34tME/LBeGQtwNoybrbUJFlGAeoDUZBkOgI74WzudcJNgmZmMbL3R1e4HJR5Mkv/Acv0lR5qBbu2iAISvOwHagJ4JjjPAhHQM7MINhF/+brtXFxj1lHEGF8lvrnmAJey3yh/jF7dBAcshsHRnGXdZZhYnI59unarDYrabPKQzdOFSnRBBbAz0wZ88mMQTCZ6cIJTsXLbTAtcpsTvZIa8kKXy/bV3bBHhOwuRRcYAFpOtwjHQ9swHLyIh9e1JzhgAOISAkZm68KgC7AuwwZJjqAlnjJCjEFyd3fXthdzYC7xWz4LR0CdYhX4PZEH5gDA7CwOxY4zaUYzks7FTXdVm+bCEQkWUTgwwQyIhyVVjOYEJK5AkJusGYN1hCGjb1MGLLYCAl2HHgjgJUmSR1NhnBrmree5MwaUgPm4RTeu0ZTFWBGeDJeVH0cna8+hV/gdqA7Ww14AE7g27V8KrQhxEy2Zqho4d+TAyYxxIPL189zMd7GSegswAQ+OOU7RQQFgqhwLwX7yNawUZGi6eDZTmJZR7DWa8DL57zamUR2YsUxQhGOcyZHHGMB1bwE/B/qiObWQnonFcE2XI5sxNCxZvoudFMU8ES8gEkB2lBo66adlIYyvFarQTHiaOYxYaOLXEdAB0hFs3NjlMcsAPGLBJSS8ld/wAg9CjHPaTtcCxhArQCoTYUDJCtyLsKJUQT8xLR3zx1QFM6AzZMGShQXK2JNpmGtmKxi8piPIojwFDScvXgu3yguopYO5ZGKDHYRzFdXxUgZViXfWZQ4DmefxDL/pp6iHOKMTmPr1mQfP5oe8W4YAajfNeVpj4ZjrrRUTHl4w3g3f/I3vfvzo4Ye++0PjPN5/8BZwck5omEcCQntcELC86GmtE5gpzuJf/dgd798wsrQrAK4soMOM5TPgAmJ1GBETFolFq8ofT0CoAQeG1CDs8UNmgtDBbECJB1Sdpe0Q5K5rcWk4O8acBu5hjNKnC7SMksIRBzMOJ67Po2c87wJBZUVJgL8K/IoeMC883hwxiA1A4HW4P3OGVTNrtAt7U1Ktw0xbPEoiztKh60UXZsKzqHLzjOrZhQmZ0S9JVlXHLuizrGIOTW8QefPeNPwyoNDxNGISP3/huQeyGQRA7wq6ApTWuG3TWi4mgsg5oZxVnpPQYgIiNEfKE9XxW/OkvXTDPOCWkWumHo1kgOcx8Mir+4pBULfmMOT7eh5W6fI/MGRMT2J4go8eJ5fV0e3nC0Mh5QAxoUT7/YwwakN8El6bBWE1zg2xu28tx8vLiockqPrMyGBZ17D0fbMQaoMuLm9oS1zq5kweYAoiEfwxj7C0JH/G/cEcgG5nROb6lHpADoNhNaILS0QNkEYNTTB2mzZzSuNR4aKelIDfQUuJP6pIAxnhZ1dbyi4pw4rRmqeCU+ynC6/+CvKwQADg31BDYHzPp+DxMBPZHuDAzGJDRAzmlEnHJtGzJgLkc3oZRseAw9yVuZJt0EorgxwTzrEo8+OAQWIM5UFQJOw/L/PNQyf3kLGYjGReCTFmZ7DDjSl28yRjRrtdauRbwI3VMQzDCh66gBAyXAzBOnewRctF8Qj1JBwHy12WPM2soKUVRhHYWUIMob9m0Oj5JpEQpDytxAPpB0AJ+/FUBkzM1YjUCwM2QMPFDFAQEAc8veWdx3m3CYNGk+yx2OlmfAyzLgsvXJV3w6rQSm6aRgp1XvS5r+Uw08wEn/aJuMIYYEievBpjezSe/g6DSpnvubOMxq5bM1jDpb736EQiHpMxM7LWGDLKuoSaSL4R8l8HG6uK0CJlTo9cNl2X1uq5/f5oGFGSjwOBQvQ3HngCQ9TNKEQAmkiOZkkQp7i/uQi8Q5lgVecauoqPE03D1rmaC9ip7dwvjJHuB83Rf8xy3yvmeWEao+/HL1fzpP6f9lnsp7MH1k8ZCOUcrm0H0HC6xD/jfrWOQ4WF8WpXrvAOYHWc+MxmrT2vwvTzzL1+EJoJc8J5oQooVn4DMZ+MywwjQXl1Yha5y56dYQwthcK3aRIt0MDlX561Z7Zc68EVrIHGpHiApMr49tSwzBNm4LVltf1qGZ1nKAq7IERWmsXDRlykTUEsTJnpJQbu0QEahJFJrTBnXFCyqKnLeNBvKRaF4SYuMPJMhqPtGibftd6nK+SmhZlX3dGoaH2IImIFUMGYLEaur+Ga5u6oIKgwXBEmZgLLoe0QruKLotGxxpkwigh9j4Aw9baLk3x1jwpjs/UjtG2vKMN6nCtGAFeEV5rCx6vTFDI0CbX0hD7NhDzLwMxAW2tAQKLTurN5GVOmXklAD/mDjwrjDheBcrnplGHUDhg8ZobJJ0zsCBIUdWnWzSUIhU2K7Fn4DB+mNzO9E1Whv5AkwnOW8xckMJSZmMLLzYlvyytfei2com6aMujckwv/pLUr7gwzFktIbKeWoWKcyrIEvIqy6BpQxsxn31nygm/URX25YvMTUQrjqqIc5xiu57iDzG7vfNvXG/Oxh3DrW9ykeP3Rw5dffny/uBf1YGsQT1udVwAPhI+4hq3sNBdV6SHfrZtKh/PjW34VJOvl/BgZgKDC+SHK1t0sI2IDrVB7DA2UMWsuLbjGo+Gdbdsxkzen2kFzswBgC9ExWFR1OTEkVYV64s1plXg7QGDRO1p0DiEKS54dIO6YbN+2UJUFDrBGeVHhBQuapeuwma7ty+yYpRUzyiB04K6RwkITCElV5YxbnlcwEdgmfo5tDBPzHp7qY3dtgRSsD6WyBhl2jBUBfNkJ9EiLI9TDeiWweXSDv2qNljDr2PesLDEeEtEQcGYwzXMvSB2CNC8virLvOsvyPMqJqUmDIQlzOD3vQmdWl9e//MzXfPUP/e3/4b/4a/+Pv/M//jDh69Hj3xomCGNVBMtddwvq/MMf+YnnT/WXfuVTUTItTRatzEj76O5lONDoLgOlzhrO3fUsPYq8QUPHj4Fx6+GxkTQucL8iSzEhOB7Nhhs1bfOt3/yun/rYJ37up/9/p/IeiIaSXUcjgIkUzNo0Arg5w515Mr9neFdPr5fk6usmac147ZiOIVTuMpT2xnhxEllVQdAAEniSmWJPAVirsuJZLt6urtpZj4v/8ojBwyqGfibuE33zvOzHYV/SWDANsFDwA+uklGCFaSj+B+VGcnhYGSQ+icxHzFY/AW4YYrisXnUqR8Dxn65RiGlqxT0RO++b0YAKc3YqQ5erzCN7x4tlqY4Vum7GAPiqa3pQnl1hRown3Rtwu4V/m+cFBz3CwXVQRY7fJXbmyGkaMp/wgawA/3YWiODJCGC0gvcSi7Gj3EPEQW4Aee2HRvLNMGJeDCCwJwtfczhejiqEW7ksQtCVQawuzVk2ZcnEhmohErvjHJePPJSE7seET7koCOza3RbNYzeYwgRyxUbgDQ/wjl/GFRLT9t5pgogFVi2mAMPiEADiUbwUfHakmQzGFhQjkC4z0Q9xSQvwetNnRBYX90DCELYNshBD9vg8pVVW7su5eD3PqaAp8iKaIXcfGswnKhC5/N+yMRMwAvq7Bz8XoVxHwf4Ix9772i534/HBs7zuD/7x/82b3/Rm0POV662rM0V82S6qpyCuqvp0OPXzBBwxEk17hl6fUrR8EQUTI19U9Rvf8Dwh/F5ZVkXVdV2SpUSBQ1EV5YGIg/cjlryjGvrcNMwNOtcK/Syb17EgFMbJuEWAA2/uht7sQOJtmEmZlk/r45Gu9Heer01zPCY3RxeJLY8Ng7qsGIi72wsjxDDmWZj2IMf2lq/9utcuT/6n/+a/NhcoTSSi4t3XfgRvUTVeyGKhNT7E0IPk+4aIGRVvLkB2jmOC1PXxyJyKnYIiQWshpngmuDGfiLzfoGGyjuDm1a3am1sIg7Y5ewgiwi10tstDCaX3t9AHDQbX6D2qBiuC0SCVsaFJUmX4czHORCR/kRfAMWTyWhoj4ZqtG2mtYMO08CssKSd+rUhyZJcQzj+qJs0A7Ys5TXI0rcgL4ZLccAC/AuXoKObtkWTKYLOEMgdTtft5BNAFYrRbU+N9B70JEsTL3lNcjEBijRJmDJGB++Da6JbjkQB14okg3iaK4B1qIMwdk9pJEoEeMog7hZlncWAyMZG0zDKiCNTUjAJeIuegz6a7ShoQT549k5YAAQQjha/PQQ+BnbsMKlwVG6GNRsZZXCC3iNqL/wIIsLWiHGQu+0tXJBNOhCvij/E8nJM6ZdjCKxBnbo8fq7dSeAaQR8C1zCjqmim4mgRlDNQcQBsUk7gVhqPbs8s0rJM8JmRByLul37pk2WtGVOXrakVRZc2edIEopxxW40uiStM9zYR/qtlw5QKvCbKQSaWnvCwoeBXjrCorYM8rADNZDTR6bkZQxvAHE3HBMsJTVu993gKoDrZVZIsshVHGKAlvOUPn5RP0AdherduhiaizMJkjxEiY85wNYEeP4YFJ1JnZSHHkKCgwci0uBaNpLDQsdY0bRE5q06h48hb3AJE35iQjjV8c/c2tjR41Ms4JjJUvIVWirAw9cidwz+dOrKNpyPol3qszQFOCV8iU1tlST3k4BYNbFby9qa79LSZT4V/Bk0d3ahoL7m5vHz5iAvke+nZaW5TAOq91EsELomnr8Iltfu/73/+lL//Od/7u7wiC7HT/GUIrs5t6/3EVSR/R/50xeb/WB7UGIBMWL2evj2AuwDfUjRvoiRSAyLpCnPg0vKzf97+B1bgMfAK/wFOEcd5UYGkuW+CCaQoZQFkQvvgnl5AqyPY0Keaug9A//mpCVgN0U575wjjOri1cJc48+0lt6eW421occ3xMFbuv/DOhIM/uIyIGuIkBMpgQ9DzL9OfMZRgrMD2v3DDKbOOqIVYDMGLgmFkWtZdblO+W40MzkSWMgPL05ZdeLJM0LonZnouI6Lu7XO/OPR6Ul8SKfAnGNKvyUrTsrp1oAaWK8n7GYqe8yPn32I6H+kD0L/MaAnC4f1NVFdgEHCLL6FQqH+IpFUBCk9zBwGCucLqxOh3pbN90bdvgs7AIgh1gSjjoEPp0WKmLJrHkApSGl9ESQhOxfCGApgyK2ScQG3iH5aJX8PVd3XjAdBgMkEjHvCiXHJNc3vTcvRAvXwf8PkQ7jH0dFpMCX1c1G5rBUVNXWJhKQgRqQgt3TX0/CkOtxnwhb+Isk0oETGwHEIGxwBzNI35I5fgf30eyZepGbM8jbJywCIU0E8c3DClD7/IVlbhrLWuSZv3QwhEG4oisGuqAPe0upeZz+W1PKqH+OrVknCiF1PmWSxMzaaojsvJYjdQ6fdCAZsrSsZAdkpjpPUWBXAVPoBt7jMRIEQUjn5TOwMrMfGLz6+i5/tanifY4ufwFN+fvPD65tkPbDXAGHg7S42sMPWpjGPqyApuCrAYnPSeQdsAY4bdQQ2CZbu//8EZXjsE8ekQnnW3zSTH0U/m8p0R5qylyvm9mRJc0pxAxDbtbmPbay0BMfwnF+5E3JuJ4EI5nq/37/kHiP52NoakZI2X6monBJBmIaYJ1T71nYuuPMM8w7FV5S7Gfs74LZsaASYwOVvUJbDgd48lEG453z+WpvMIp5PGEKQRs2zNgTCVNw8L5RggDM8fn2buETgYVTQg1AP/Qq8r4nRDnnhBEu80AIXi72eEyUcZviUd7NYdpJrAZ1JdOlDB7+B7s3Zl3wz8Bh26Hno+mIUJk3UHv5KWoBhzN4CKnwEQNURCa0XQKxgyu2Ga9ZZ1GZQFmgzU50IvnEs50VZjMitzsgdlDM8LmBs1i0swUlgV4R2JB6pVRbt+Cb4ut/CFsIZjQHwM5D4Bp8CXzUzMjLXVwZGhyGuvutJjBNwqnzPqKWfEJ6ZcEi6mciPHuw8KY+Xoa8C1XtxBWPV1ipHilPgmV5BMMGsbEDDko+5xhbGgZkz4T9MllXkxthUYExAaiAqRnXoYFqOU5wCwuygeZ9HG/MWdEVeMrjIqb2zdIBVGbmXZeHVrTpBZA+8+EMeOEPNxMMg1A1Fln7gQ/pVg4AJqQ4WY+gBsbGWx5UdBiO0jjrOcyDUQXsEKGxUIk4x1/3qUQQbI30QyRyvLCbCq+nuyrjTPElIcwjEGOnAtBZCbOlXmdCABw5zxPwtaMV7AQYYTZxh+BSgWxDJZe20NgzwyRKMJIDjBgzIYp5il8Pcp5xND3tgqFMHqKXNACFJiEu/W+8qUvJmFRlDmS3zN46oqI3AL38PMSy0pP9+4zPeM83p5v7+7OuMPNvTrJ8u7S8fn7NzVjj79B7IGmaQjKqn5oghY79Lyn9tXX3/H2t9D+xcML1qg4QjF/49d+gYGrnysB1W4ymjKFZnxXTztjxFAb/dThRUwpXc6zsqhLdAWWEIfFqaqRPkXtNpUn52telE6BiTkeM59Oh+fu3/SENCfeUoeszpprb8pux655mIusxmeufVvkkSuUA4g/pzg8M5LHTdsOY4ejQjuW5boSE+Itle5pZZeuvZzvGAeMLa/rPWAszXDbDFcwtqwxEpQ9I4IXMiBwHEA8INY+3dUPaDOZ+AjqZ156D9VDARG3+ChsFYDGuvHTa9xnKHtPxad3wCUhB7ZB+ABfdGIYhuVy2YrnPU248wNlT9heGwafJtipskS7EXoQTgtWHzZe8IqJD7B4hme8fenFb3rvN/+Zf/P/uAwPHz357RNTDnGeLxc6M8ZPXv8iXvipX/g0vvCbv/1b2/00uH/PfRdZyQejsBj2o1tc21jme4cbAELrF2+1Q1V3Gk+dhxGgZi7Xc4kYxfOJDozSIf2at73tT/2f/j3LFWt46sHyrqtBwRQZPu8mCWIYJED+7f4oRFJobS4QnBZeZQtO6DjuBew0IDFarFIJzvisub5RGqeP8GDYJREWSNW3LJtKrDZz8wUDDUcixg+MEBBBZAIzrQAA//RJREFUO/FxCALOSYPTnFnF/43CyzC4xQG+7zqqd6ji10JzgFIo8Cx4muv6OyM1MNIxj0gwUPIfPFMLeLoXwkN8YdYpAQbIsYrTbKkLJUIwHxYr5Zq0hS4RhcGTEKnv8Lh5mH64KGZ6SzylVebz18G4hDUQ9TPo64qip5F4FPZGh6exN3Wy9K6RWXXsNkPG7ZBVPCtND6aaAKQgLvPSNBStNr+zFkaRlHYK9kTMbgRnoGsMFEyR16MIqzLXAHRA3sYkWRrNDHq+Hn1YorlbEW6hRy0VgAC9FL4Y0s2Jw3X4GgBO62kFzs5viBPMHAYlq8hiZgcmsaslmlMQ7phZVTyzyz8j02EJBo3EQaFI40qw4G/4E4/YwcpAwKRYNWU4WcPBG9xoNE9YvYIdKETeIyuVGq4Tu1IHt93PxVszS2Hxgn6Y47z8K//ZX/rKiy9983vfsWtO3GHIouQmPw3DXO6RGPdGtGL74zjV+3Uerz+5RRQwu55Rakp6Gte5mbahd1l17BsQmVkbmmtRHVEj+MVT6p/VFQ2Dc3gRnr6XPHztIRDrpcVYLvDTeTwhiG+UZXC38Dp0hsswevbeA5rfMxMeTLIWSTqO6/l6XjH4JD7UFdEX8wuLmlAKW3/rW9/2V//GX0co3lT1de2zkpCCnxYgM9YLR5/WOa2lv6Lc0Gu4EiwAg+6qVvcklxXgMOCM+fIojwRbgOnL0TE2KOfTpWA3p3r+IE7GuIHCINo4DFZKEIT2TWwEX2MdHJ1PSuVzfMy0IBjHAAGJGebE713fcu8/vj1jh8Z2F4P1DuMKs49RW0Ae4XQ4Jmwx6XafglQwsi56Ic2ZOokP/MFDauBpMxR3wINiS/MI2L7a4zmI5oKFzMCoj/2Z94Ef5mjgDc9ynQ2jMgexWsPLF6ztl1HASn3xmqX7COEkfHGgWeYYEXc9QgEuIYcUaGAQFk/1szfyiLhANU6l4TM4uikYBaVBQM0LXqUkklFg2/OG2lsawHVttLnYk9iXBanUTxtcebjtx+sZNT43/XXCPi9d87gZ+Uk4oza6W5hze+nNIg7QxyeXy7Vbmn7jYevSjNvQjjn9BLm6sJlbYOvq4SOObt9fhmgMj2NDC8fLvnfjFt3T9W5wCZp2mKfL0rVhO0ZLAmvvIGkhGqtvxv6W0I5cJdBOQxPRuHagh+tdPwA923Bunoze9W7ytn941w7DBc+5bdu1u7RPxgumvM5tC4XA75kGaHbvXodoDrqW+HRlQCdv7pzn7nw592ek7Hl4fb7Ysn3J4dLN7fm6r0IHY3+5Hbrtejk3PN4TgPj5dWr75Yr3YCdX6+umu24Z5t4Le7CrNJvbZgDQu7VtTCsCnPN5vB3Q9DRrvLaX5rJdxus4dHPfPk6XLtyGqWndv7WuwwWiEd7dYSXoorvrPFzaaewu59umuT6+eFckIxINDRhpdVvDO/umvVyH6dK2U9P1d4/vmp5hIQi1222XernLcojjXnJIMIKOKvkJFzf3n8FWcCjMBlQCqcIq6saxOnjOHLRGzj6f3/e+937+t1/8lm/7Roy1ePC1yywqtuOYS2uVZHw5WGZYAuIZ9yE0RRl+lELY86Iy1yuIAVkyXdkEH8FVkb7YtLm1teuufJk/a1HBgpTomp628cVxGFHg0AR4IyEjtRQ3ujbXCW+QXZixQcFCRGiJ6Yogo4Nuhd9Gq95UMvCKymhoEVzs6YpBtAx7qcU2E2TVoZjtfgIs8Ag+QfoMVYGcDVoBxGEehlx6MC+ILMDFqwN4n2sehKeozCrvo7trVlhBgLfWUOPPfv61dA69+sMLbwGTwhLcNJ2QU5Zk7ksv69ifLzwJtQvHhjemhed5w4XgHHyYpmReCO6ZtnkaAsU7AEZNix1jaB4Zk3iBjEWkjBgKZJw6OU6aYO0EVoAH/JqCLvcEgxw0nOfRjEQK9XQXAjhJeLq211NxxDjK4shoYA8EP6hqjUFgOIHqAVBlXmTF48IPhylue7BpABW2zk0PcS3JBYfMfqsk7eUWuz0QBotJMMgm8vmVtUgnWPAKWnsYhZcqwrs8Rwy7Qj9hDLv62kw/jfB8kBqYj72Ubsty9RoQTODYUy1MtNC5+z2v58HJ1DfM2WgNl+WM/N5zHwPLJxhb+KPgjJBmqjdPQAUveNI0eBkCFpSj8sKtbTriEuEAzLNOa9sKoiPGRvTBq72BxFITjMAyHQiTSnMhJqNsiUpJkTHDXedhbrNbfQBiPGbbT8yhf2tRFwwKPdsX7bzMbq89MVyA3MhBJorwTc8G08ryTI9LgKR6zULFwPJkcJc4hz7PIXiEY0Iq79cy+TzcgX+wZdTZEue0limylIYoRiCucuZXSkd7XH0HxPfd5fAKwiMhFO5Ns/mSPGzB/RdDlLDB6O6CFPPiNwZcqeNOyT0RiXALaU8TT9+HMBDTCLn92BeHchtdH93DpXwAwmPQpWVhxkASYUVveTXk1pfYb4uujLbQNAkJNtEToaSsGIBFCVgYzsucEvBcbjA7YlILK5EyEv12MVVkwCBNhRPze7xAlsh4Bt4B5YfdS4yakKpBLs378lyCMR92BFanEhoM3pl4S6CVTComhI+De5gTonr/nAs/bonle3sXkB47qlkCjPkpc3ZCwKCVCI9Ys+ShQqhwAyfHX7E0Ij+NBKV0KYx2aRmo9e7u1rRqLLN1ui8Pv+hJJcMAh4XA5GHpMMRR3/Xbvu2c4QdxeTB+mcE8XKMOfT0N130yfGdzoziWZ8KHGfL0uw3uOIgnOQK7YargnwQevHQvOduPSOTbfDp2eiA3KhKTWtZZKNKgI/EKEuwejXMoobI0g1PS7CTNu77FUFaIuDkkvDdxFvcFPROaLiZLwRjBxRvpQrgSEo6QVlUHYAGtGPYoKBEaSjhtC6bNDNIobBNuBvHcT4lYoCC02omRuQEmmPBOsD2gAFvZSbQ8wC2pElCTnUNsDnssM+/5Y2SwByeDYcMwiQ/8YfPAWpcrw705NGO3FRqjyAgtTCA4IkoIVeCmvkZcWgiJYTtLnR04U11AxJxVFU3aq81tGuNMGGPeMHox0fHhxxLCfU1xgbXimvwz9ROR1vk1WuHBQJ7Acrh501/4sz/w1//O3/pdH/z2DsmfV4wnHLgo4+7SM/55kd3dXY7HqmsRh55PrL6YZ8Lt4+b6zL3D7bktEXGwB55vUjcavCw2KesiWFAp48c//o//q//yb/yx/+33nV/9MkJ07ofjC2/9f/7l/9uf/0/+4r/4vX+4e/iw6cbsJnOLlFlfor1Ct8hTPI1u4r3XS1McCnei99O9Q3ltevQvpsX0IS/SuMhPdXN3F2gvadtd65x4GUF/3CSVWa1AUIfZ0GNP9U1ylPOe4cZsoFb7KbYDAO8lxblTudw71ucrGmzbU0VlG40gxK6pgqLKzKOGnmlyftjQo6LMkGEmyBd36qYesOTSJ+ECDnG9XvM8O9/e3XvmuBBSYDGYkyU58bK2RNdDWQJUw9Atc1id6l/69D/7xre85Sc/8lNPXvtcGafYNOETA+bV8ATDMSbr3UdhVhRE2CItmmmoi7JpW34FlYkQVuGk0AUKpx6jAn9oWJGmxEMXZ/i7jM/k4dStWUEMS4b1NgvqLAjh3kZb6MgSXYcxOZR9f/fc81/fvv7qO9/5Dfe++s1f93VvxqlCK45MzbTn/nhTGb16uB9IiemWY3ONCkiSV8i6qB5E3dwQ68saTpbx2LJOlnY9liVy8Mc/8uM//pG/88EPf+/50StVFsRrvtFF4gmOEOBlYL/JL8y6KAo6gqYw088Iz0ABtKNEDBF7wJ8RbRBnRNHU8hbGGw0a8A2ULV6EI+BJmAmPhJfAAg25OH5RgGbEOX4qVMFw15n/iBGMqa5iNgbqARqAhCAPHlgk7hKna1JKRKzUwUzzHqKBE3QdMQVMMNfAUD2V32ALyEHsm5HZFvFuBAtaaOqdKGj5IzwVJ93gg62baLbSEygJYIY5KCAfJAgSDJg2An64p8iwcRx8ncYkh0QCYvTGwO1NDHzRJ+7MSzxH+Qd5zseTtu1KIq6COCyi+Ny0aQaWJES9fhxLDGxCQTPaGR0F6Or6iFAhSOKMAJT8K4VF0Z0IruwqxA6phi305NASpaBB8EaTLYx/FnsrZ57yRkKMB7IC3uCrw8sQeVwU0zItXUHohY7xDsyVYEsQpqdqMYabII7zwyv5ivvvXD8EC7FrZS+eJUMRXWk0oG1DAex0nnuQFlrOL12b48WuHDIp0H54+0wDmNw8Q1/ZSB+C/ZeQ3RXvZGDd1L8GubkzNzIzmkuWN3dPnn3D10/X/vm3vvCOt3/Ts/efGcJOw43j4TxkdRJPyZpuMJKyLmcPIO9di7XafCAMEOwW1yqssqYX00ZEhspXwdjFWYoer8sSKiCzqYC7QaeloVHczfthimOLjeH1AMjheCKcrIEHRiA4IalbutXZ8Xr32EwCkT0vO9QuCi2tvCjDHRaOW9c1SX4sq2K4XtB3I4Jg7Kqq4snA4qHOfvwnP/Li57/wxq/66tdfe6km+KfMBrbt+SDghCGDvkA9p7FKq7SAxAzM44CW8BQDpseMNlBQlKV1zdPCdzAJ0B6AZSYZj3PTnw6HvT4MAkmoQvcRw/CdzpgIecIUs5TICB+ADO1ZWGddeGA2pzXLEuwAa2C4stBzrMABrM7EmdsLCJGe2gNOo52wxyBOhglLg4SBhxACyzVcsOF7htpCqrmvgy/BkAaQkDFJym7qTXrRKbPROKmUnncxkJg6AEzEx+cWS/YSWuV5W3J/CLTd0MJdkkAgzWUu+5xcqMDdgzLLmrHH4tN93dtUY1TuOyD5G4+Ai4FDvErxgK241KVgUkfTBWk4eFBUM3J/mYBKSxHFeaIAo27qcKds/Trj7FX24A0uJ81EyYK3YX2YCF+JraOPcM3ADfq0xEHkfaAPxBR6G+F0LhECfUzKqCFsJQxbvWRD+a9HgvgPTkhzMUlXgScmWvclBAbY/BRvuT8B2KfRHTtPH2g7mA5XFBFxgEDIpFjVKCYzSzYGx5PEMxgg9BhthW/hqXAIO2g2fBs25KZIDrOyxmr1lAjT0bbJvqrceSZfSaKClvYITF+uOdlyZsudOXsIwimDwsu5DcP7P5AUBt7PiVP4rhJJnmk7FOHqPLoAi/b+HazRhYMgwFsr9JkxYy2CmAkSkQCW/VuMGl8HA2XzoAtPVNNIPjMbjcUTFJ86s4tLnfv9oawek9/zZHqBlURBtT+QgR3Ahv3DVq/RLVEpCHugseteePbZ93/424d5qOobHj72A4A/jFZKMoREICSOtB3vgqKn1phMY1vte6XBqbVeoj5M6+JjH/+FN77xuV/5pU9BLYbfeXU6BskY4mllljAJ6zJkSRZDpVTffJVJpdUejyIoo+gw6l0YQvmg5fi/JMrrunvijnYHILh4zTAR8E0aSNiZy6LEY5kkuLvVGbzD9JHFgwYvhJY1auoo+PW0QBqLecRlmBNXXvBNNDoqg8+P44hOSbKc8C4OuFSIrIdieYUEU0PgME7tpqMZSAnA4chCV2MwMSREWqPUtEr4HPREZW2hDG90JWQdgH0CT/P6+fSWd/wnf/E//Mv/97/ye37v93b9BYUIUY/zZFzHAlC1OAQ7hmoe2sud4Alnldu00IAoy45VRTSBYORZqQbBHNIcz4XSMHPI0z3OMj6AkWoNsjlvA+0Y3L8jK+uIa4lVn13TYE3iCONfVq5QZq5iz+tUxPkSm1NGJzTXO8JfVZbnR21SxOXBa1ikFesCGDaXu7wsPTpw6w7FkQGfBm85cJXUKmnk9/xP/unHH3/h88fnb86/82pW1bOxmzDBjBH4zLbAw5gm/AcbUHbOXT8CYgf8lBGex85qU5jJbErIDS/7UppcxVqECjzka1hObFWBxb+u12AAKCGjmFUVlvOBTSHGG0gKQHf4dZiNXY8fguSYGXENj1PlIfkzjwHGG8Vr4BsDk2eK4rKryBUJ4gv4CJhbQAHzXMc4IXAonYES01wBQXsuvKkNTzJ4QSxd/KQhoBeigbk2ImAmegfTQfQp3afp0te4eDMAvaABw35VOd3na4AEbJH2dpC90KJ10yygKhEEkITOWdaNkJ/N5fBi4EX9ILbSDjdjQbosuoHV0OEtyyw4itJkBgHcsUTTPC4TWMg9hgVLAJX3MgbZGmpUq6ejCF5a7lYv/uYRwwwjpBS7BzfxmzVhQJgZzBLlogfxyzVLQ8gtfGAcJwW8K438RiCHHzCxYAwcHziCCjri22rzYukeo5HCUmAGAyylTt2YgBW4vMTEIXvoF73dq7VTohGTmKYZ6M+QmuTjEWZYwEbQaQN2prZL8pwXS/oJz4DyrvGtYBg6t7Mx2SG0HyYQrkR9TM3AZfKLFzMkWJw1yQj9Lbak0Uiw4kpeR2P8E+5gbfM2u14dWRxhcmoycWaOyt56jIBK3jxWuC8BO4h8a/D4v8wiFWxPNgD4eDYKDTU/679oTDoPA7/OQK6ANrjizof7XfeFw+1LEBcsGiiYxy3Xwzc47gDjh9dizN4ejzV4ehawi2XPc+eboiCHi4+0cZdP8IlddalwdgSgG+6Xp8kAqdnHATfDEBDcII1jT5tgDGK3q3kAHQ7hUpS74lVDEbCqPON3IK95UNwGPgBAu/K+MUO5Jw6iQFTX+LClNwnPDD0/bOg9aIAeLAtdzXqXHODfIaqJl5t4An9hjTwXfqNgM4HFj3bSPDHRQBRuA+8CLTBopg1D4G8MsOvvI1O9R+HcOIg3zbhNirDRHpEo4BRuWxZ130vZGSOjSIqFmSVkSPVUE4cjaLUT1AgbhIvWRd4M3kCBDfEJuilsMOeuA5uvkNp6prp7K4A8RhQeycO1zwwICIBaj79n/vwRn9cxFqwvDFFoUE+gROLE7LhEORfEACIoJHvJtnBE5B/vPfgjf+QPf+IXP/meb/nAMo505Hrt6mNNk8BhZjpH4A1tFOUN2sBr0EuYRNfC7F3MIU73V4xjSgoXGvrAe0bMQa1hXmz75qbjT/3Uj/3iJ3723e9+3+uvvXyqinG+Hp9905/5/v/9//TDH/nQ93zr1AzQ1QeHw+uvP3RflYETG3fNBzg4nE6X5gyc14dTe71mjEUGncUS0LDmLJl5pJSmm3oB5ziPEGLUkRrZtYRg6By3usj6rrfotCyxuJYxXMb6dLicL1laWnEQQkbprpfoj81A4L9cLvWhPt81D0433TTnDJ3S+SrBQHi5gz8cmgsOHKOT7/riULnxkkAT7CexW6w2uQkk26lMVITBwAsIsQXzyFMSL6Hg3+M4YCJJTpfDB/ePP/2p3/iGt371j//4T96+/LnsWM5XgKNy+RKqaj1DRAjvezRkQaQn6OVpDriah95XmIkW5ilEfzgEVr+TIYDIWcH4c4iYqsl7NDDqFdI+90lU5hEMMvTo03xLEYBpUS0dVGScS+SdNKh6wxu/8oXf+NB3/AvPfs3XvfCGr8JZq+x4d/fqtMYP7tWXc7PnleKyrvsWaSlTNA7CRvOD54AQPdsByR2tyKTwem2L+n4UjTeHm499/OPf8b5v+Xs/9A/7u68k+b1laGE0eCj8M0w92zcpcgKewo9GGkZBP6L4khFGTDYACdEw93VaSViwA+iAhdA7ufTg4y0tYjgDJI4WYQ+MjIl5MNr1E2ATpzaVTLBHHzLSeZ7AT62ABffQJkHStFcUHVwEnKnqAlzjafya73fTmkJKmE3XECqCEAFiArWrajEFvcOcZTixsR++nrrjEn1uxCJCRzk8VQG6Qz6jyLSBdcgKc1U8IZSQgZkgJaaFMgTuDOlow8i0DugBAAD3dHPq0IUeimR13J66YrR4sgEHlkEomkbCoYAMwd/WIq+nuYUcN22fRfGe9OKzSmUMFdQSyHeCQhuwMnCvKIF2qMkUr5JvokNhlgTowrIAZCKrlV/IHsLettstL5a1CGlz4IosXTSQzMFYuChrZNsB1UwB31VqRRaD0FkDAg9j4vkNj7BLnsWUhB7ii8CQnqWZWOfyBkPEtxwQPqMNycMIfdZrPB1w93xj91It2uBHaR6OzLcQ3zPSPVReQh/4ClMCxjKW9INXWqu5TFjalA3Jli3t4J6Z+899/7/xv/v//rc/9KHf8x3rNKj5UiJV1KJ525Y45Y23MOVoa9rmiPkVsECMuQ1DgorBqMgA2Gt5OBDviNAwP2gBbFNN1bbQa0aCbgNtRZGf785Fedw1Jw1csEYGBHKvlEFnW8bPfGG1Wz+Px7w6dx1WdYLu0wMvih542CHPL21Xlk+Xjyyfq/OqW7zJy7WuAosNYoJpGB7vP/gHf//H/rO/+uf+1L/+749PXt2CIdqqcOsQqVASpoTIniQZYW7qWyaqyPfWKmIh68ZBs/rr5tWBsA1oNAHVOv0VEzUHx3xhWczkupXWNw2wDJBeOIlgtJiQvu8U9CMz6fYjybNrYhCvlKfJhvkO02MREJ4yeIKJ+I9VYrHVoRomYDC7uo0XyouFyc5dTjREQj6J+JU1A5IW2jYzYbAoDJW+8HuPvIIV0ycM19TTzqnN4yeu4GlKrqjZDcxL1eQyJoY+Acqejp8xHvSALokq/Ip3IjfmrWFYGIUKEJixSygK7kwQ51kyoThtm8bqBjfzWyysGgX2iH8gHfJGQNs3JgxTXSXWQwAdWTbhXcK7t2e6HAQgpBFRIOXpK+j+zD/5ib9Hw7bNS53XLCBchXkd9Ev5lM3irlIZqJeZDsJf721dHuvrMXlLR7SEkjKOAZE+TPXeBUm57yVx5kCvEVE0AhKYtBWYI8p16MKSmAI0L+mY4UPIaHc1jkFHOBzTrPTeg2mBYKyRWOzZRXMINTJ0zLS1HS9o1srtbkXbX/MY0CqH5haLiIlpN0n7ZChLWlBA3qJEy9k8C8bzWZxeLD3gO56uJlkiysQZTBH6ZxujMknakVE2zZUT+cZ+PRTV9XpX3dT0gqmGe43QxX19ZYimuBsh4/wUO+ZleZj0g9vPS4+D1UDxEzBbdceUB7AyN1zAgwGgGWE+lWADkIa+h2wRUEAjzNJrYra+W+MyjdtrS4DOtvhRO9zkBebdLZ1Zb7THuDLcVVGPzC3BH4NaG8YhqtIYogZGq7XybnuIyDpVDxju5ty88bnnv/jyK3/y+/6tb/3WtzEmEIN+2e6fqsvQDVeiG/IwR6LPbuUNsjwfxuZUP+g9gnKOs3Kzpi91ny1xdQuy+9UnfvITX/emB//0p38lq4Lz73wxPdzDxuep8bYn3WXGVUJoT+ddYp6z5J30Ew0jumHjxBo8PY/cs6ypuyfC3BoSbprg39DalCZOMCvEmLFCAHG3Sbbf3aMn8hVzZERhnA78w9+fKi6zf8j+HTFgxXRnHDuUbZXk1gA6Dzo0s0kU5kUuwaRENbBrX5H1l7ruOM4YBL5ktA2hAQjjChDjA4QyD6YhOueWUaHGeDK+jhkQKwUQQL4f5gKISLDVw/Pv/v7v+1c/+hP/6APf9buvj16HYijBkRfbXB8w5h6ipwBF/6sbjaomelQf0M3wermWFYo2b92jIUtapuV0OCF6iftLNxRF2bV3RVW3rbfXF3mBA0D3Uhr8NFHkFTGVafEZ3ZECHdUh6/qp74c0xp2RvVOBAcfuZmAU1hHX9JxwK6KW6VDVTQcoJe2lRWPjph6iV/jAYVoZdiF2SzEb9ChEOBqTX/nMr736lRdBrPn2NoZbDlejAup35hUouCgP88EjUKVSzDhcevIseeZ2X0/bMZY/A+bjfjgjdpJIfiSI5n2cKaIucogWh9e5hfLQAYY0Tz1zkN8P7qHWBmBKWB3kFl3tcizGBlqb7DR/kfCyENhn7OeyBK6WokpHJpipB/F1u32dgG+Z21uyMh+aARDGZojddW4lWj/0BreITkLsYeYm4OBVu8J1XT4xOcUrobSekRNLiHygqXeQlZaYSkdyP82+Q6YMFgvmxa+hTdtcolwAmHWq4JmWKRBuLTpDkILGuJsVO1uA8AcFN9XrlhUl5o59Y/LdtVGQmsXAf/wfamXEzCBQagMIMrIoBmeQGY49do6yWE1NQKIY6J10jUrgoa/r2vaaZiKwodiG0AVJ2C6GbdeNxXvbiXEAIaZiAQeBgt8G0N0F4revTjohKV4Dupjgi/rrEqaCGEPnHtNYI8zzEtWzDP2+LcPEMhAAb1zBYOtegAY4K49EJQu7PHgaR3wqSbN5PwUDS4QZgzxQQ0MNQ8GXEhsLrC6TK20u6jB5jL2nHek2sjXGazcD06ug1OiKsr/dHEvaHOG2PdyaKFu43dxAzX8JSf6PGd0TO3Sa0KTEx5j5iEyOMAKL3zPOCkOTOLSfn7lqZJ5Xa7LNA/IBuPGcMu/Oxz54IGY7Qit9TeDdnU2fmzuja3nY3X3FskZ4P7yET+OWsEArY1ykKGJLlOmerwKbeQct2CdL8UKQtPqI4X2qO2gOj8BjUm2U92HT8Z6Ad1RM6eCkUCwm15qRieGCo2BIEoo9IwRQaodAKfGdMdk5Sjj0+9nGGIDKBkbmBEwWFkK+CZzY2Z7OMPdGTMVVXaeg87AroBYPFpvN8emctG8ahr1UL0aQwPCBOUYfvzCduZ/xpv5YlrLM96QDY+2A8HqNmMgBxZymJE/4OFqo7ZuiAEmJqys+D69lKMybos3DtYyLYetdVOa9SNMUle4xWqpLJNcy5wTOkP4PaZKDu1ICBli3cpzRNxgFhgqbdD0eJ808vcJQuSLnxtKqS2uYcgtTB3DD2ilYVhQS7Zq+4flSAoMdnErLEs0AE81pyj1sfPS8TNciXeViRLwH/XTznd/94cePmze98HXBOsBOzu1wONR+2TzjvIzjzfHe7fkOjn7zzP1x6Ol1Cte3pDlt2zZD3kODUACWIWxN11V11l37OC0OEcZV/sTHfuzll1+6KfP+8bWXfm6n+1/1Pd/xHa88fPJN3/jWJ+e7ujgsa5xX2ePzkxRnw5QJIBZQJCB7Rcv7ZsSdEMAY1b7uTeBf+97jwy1ZxXOYcOwfS4CGBde+Cybzm/wQCLOQzyPt26o6jnsAwacyTF0umw0deOmh8ZCd3NR3BKYMQ8e8mJSOsvP1ejxkVgi5fBR5XDQxZBrAN1PjKrQOooPNQcWKshj6q5YdrVmUT8BcElzvhlNdXbsGp0BClOW++A8NRX0NxG49osxMEZwOySc+9c/e/o43/5OP/PTlld/CgLwcNsE3Pe4gPRA43XSw469KqUqKIfTwuWnpkZxjNxIYbk4348Sbd1fHcbwgY6GvoLp5r9G0KU/lfWHYJmsRMwjDGsOn6BEhzNsSzDTR1izPmrGL15twum7pWtz/ul/+5D/98L/4L733G9/1wlc9f3t3hnx4mWjfopfr+v7Y3g4YAc8J4mFZ8V+kZeN5chEegX8S31YkJmOPFWK9w0jkH87zb3zhM1/8ym+XW3Z5/OUE7itAmwGERLk1VQ0RWHuMEbiHdARPccYJ0PRqGGDGmlG8uEd+83CMIVULoSmAyxTnsaTJYwKItMbMpfewNdDJEh9TfzwA5xdqxw3OhJEwp0PXxgwBBmkYnNtpzON8YoD2fXogDI7kvJQp4cq8CUiG92X7zQs4Ikrect4UxwWmcERU7X7EKkIA+HKFAQAlTIOfTAftIqi6XSVnhly24g0WFrqqwj+Id0MsTunAQv5ADUMK8cOlDSgssIbHZomj13c9j/Us7DAER6x1AjSf9pKw2g4gurmGomA4cnRP32ZlvYzDvvoEXwFD5MImKBS+IhWN2Gs290Utr96TfIH8eNlCq6qcGDBOK3TYw2HMY7lxoMQrzfvNANbqrvax8NwKBhvSiwYyEkD7mr6H3zPpVrI6TSMEiNf7IIiiBV0r7cSujIWwIr5O2zAmBoCf0C8P/E69DIywEdj0JZjpMUPLMOvcoStyk7dRoCErNCtNJ7rxcLcLYWQbQXQC7UFIZmcYB2IW40koWogFqdef8/oMRsWUxfHl/PDZr3rHlz7/22//5rd/53d/d5IVcX+BMIL5tNON1cvMHJzP18PpKL8kOkUIqPHprqi9HNqCn7a/JAuhJh0YwGHGAxi/fp7ylIjjSerVEWEwoDM9cKfK6MJTo2RSyrJomibOgmlciWWEYnRoc3dH//kYQJHXwlfb9MdTxS95e5WWrz98tTyept77zvKqGvoG3Jt7ZBbEecurcsB5Ln1Fj4riZ3/1E7/7Xe/5H37kJ+cnX/bKd/gnQos5JUzPQ5zjiVPK312gSxE/DLjbFuivodZ9lLwXKsMcAgDLwMik4o/ZKlh7UmSFT5oXYv64r0Ci0xZGUH4YtH3PjDDFe0VY1jdXC9x4VJa5Dyic66rCVHCtFDLHfI4jpD6hAUTeyYPzCA9MNK7CtGRosMHQPPUgB64nekDXsGJx1bMYrNwkmILYIPz+XaBLK4S94P50TY4CEbHYe0/V8XVXVvGjYoGdhRPKlFDrguowgH1YQ7JvGUWXxvQFbu1xhS6JQtoyDxZhKjc+SZMJDVJFghev3EtdcBXojTDr6qp/Nz2E99ASdygMu5eDZek4NGWaE6gE/8HzrYexJwK6cWJLe2AavlKcjtXpq9/0lt955Xeefe7YtWtWWNsL8HbbGE8M5LomOT4iRofJ2l+ZP6LUqay9mXmAiNs87+ACBefcIgxmr6ijvqnL4jJNqmvoPsM6dkmcjTQ7nj3mAFGP1UjblkNeAGwzgx6O2Zr2iBHLnpKKQeO7ZpnGQ3Wvb1ppxJbOxTC19Nl9RjlkB5DZ0tulK7MK/ojoQUZhVOjUEXJjCZM1Jp3bHuZTjXe7mQ6VcSjLHnjuBqgFsq4HmPrllGWDe23iCceCkjF2YBSuKFHLvbcyjOra+qfAshWo0RjipfPG8HqIdc6URVlh2cwSWmUAFKXF1I5LvGRL0NOuILxi17hD3/d5lK251UFQZxBO1jz10Je16TyqS7lkGhu6nldR0mPqZQMsEJkB52Y2XOxRbA6SQ55jDUsXEEkZhHEI0hxzMX0R4AcJ0zSUHhey5oV14cN6moL+uTc+8y3veHMI/FdFM/VEZ0Db2AHsB94VcKpgZdCH4d7xfje2fHEN8iBlKrJgHTEOD6iMtj4ckik6Pqj+8Ud/7n1f+3Uf+7mfjcrw0cu/lURHVV6GAVXTeBGp4aYhAJ7BR00K7xezqlm1Enia5RsQYdw899BctaQnywrkDIm778WWvnOPB7a8V+elWWRaH1tdBnxt/6xLBUR7nuM2Av4hokA0hh63VRUyiKZmALqwrC35V6eo0reulwbRoKTAdiCbhFHkOtpQ8CeGuroLK4xDxCQ6wgyrusmEsdQRBuqpXj1hkiZkcT4Sh2b1Ow3FC9a5A5OXS1B91fN/6Pf9y7/y6V98/we/rWsbuADQx7DQHQtZXGqIKwyyRfUg9omZtG4ucGLebT0IuLtAIyZcGlAyD2ct3uBZ7yl4BoK5BAJzAiUSqC5MzL0ayGziA8N8vCmxnkdPAFJiLXTAZdQZAys8EJYxqxDYmp9V0kuPqTN/KVx3apqMSNRe66o+3/U3N+UwT/DyPcklR2nb7lBWcT50DbO0JGtc3GRPbm9/7VdffPLyF9ewffLKq1l9KsOinfoYphRMARQi8xwl+qi8tkQXODUjBsFwYX7XU821S81r92VVw4sAUgAX0N5JEe4A7o7IB+I4kIhJeUSJuR1XMpglwlwHI9rrVeVimJCS28sTtE0NsnAyzf+pK60QXJJhbZnoKE77phOL4T8QvIT5zIlK0uR93WhVEnoit2COATLizOk0qRN7jBCSCDTtR1xhT7uR493a1TrEljFZagCEMRfYjjIuJsSPbd8dK+XGnkhFIsLyXOXBKWwg5A/82It5+BtAQuwgjOyHZkkrzHvgXZq4qTF+ajs9ANf6MkdGmQu0E+s7Gu0i2eijDCa0AoQnfKOgMWAfxh/joR+htLR2HSf6Dn/BRSV6jJZOgecCPZaQY6v8DAYWwfMxxp062gnbGowW3WCeJlbgBgwRtBwn4M38mbfRBSYUkeWdIntWlZABaNBFLcX4iHz1FKSqyPBwRoMnGHMlmZYmDH3rdOuWFjN6IWlZr5Nbopge2BP4QMh1RcqMXuKleB5cEIzWz+ZdY+mTy6p8HRFk3bFrLcFeooh+yjJvdJkNlrg4Q0IXg37s86S0mxvhnt7DXBdRn08pMqz34VdQR/7I52UUm9vwwRATHfQLUgibcQzRbr4Ur8ATCPe8gYlL0r14f2itvNncaOkJSGDjrvWYUcyIl0jLCSUYCe1r7r4iwQAdTWIyBVCIeJz6MvcelhVPQQQv5jv7vuMLeYq8tAIz8xwfZIm7GJg6RSo6zgkCd/oiJYSrinccBHUFAVwYg6R7ZovlODQBi9KgaBkzAmTwIT6MdcBT/BAwlZrGZnxprcID/5TJbW4iYFL5NIRpgD4zeLiQDJ+u6GfYFxO683WiyQJM811e6Ky4AcKnY0+QzW0ElHkomq5vsTVJAt3n3wyyZYGWImXm2Rk+S4o88xnqQiCaGDYaH8b9armpgWs3aMirkEVPnV9XEj2WgHiA7ptdjrAOH4xz9Vu6rl3QugBdMALQWeQJcKCWg5mXbdfiY9BNYWUAafbBYzoJiiJOg6tMyGCIS+cCbIjGR8Wq6ZY8jrpBng1TpIFSbducEjhdWJdpecPFIS87L1tJl2i+f3y+i5Jveefbnn/hzTeHm2m+8rGqrK7NtSxqSx6KfG5Ga8QWb+FFIqYMILg+9eM21elh6LrqHspk7rtrmJf36vpyPWMFlvzShjRvXz9/8ZXffvm3vjQ2Tds/mW+HZ7/uzUuSfM0b73/1277p+XtHyWtcueUHAt0NRZo3W3tTP7h7/aEZ0jgsb+7dPXrldHr2ermkEDT3AK7D2ORFjcnuARk80F/6bsemPQGA26RMMAjloWLAAnCUDnN3Ot1gDLg6zC2OSz6x4NuuDVpl16Mc4JJxXsfBdbCKoSiLPAvPd1dmGQfCfYivQOcA41eBTsQkBq3rxuP9e9fz4xm9CRaEcV0U3q/MRyEMGMNiifXxeOi6Fgq774bgi+nQXcvT6fbJLbwIsXc6Fp/4uV9/+9ve/NGP/pPzS5+rbg6Y8YAgAfh6bBVAdI1DtPWKVlg3zfASWc8hXlCVtatbiF6vYK8mjVpHA3wqr5CYiI0A5BwMDhnRiG6vUVWkc48lB/12wVSSoMblejwmHpKkmq7dBn7pwe6fPB5f+NhHfvT3/KE/8qH3v/v4zPNz08J1wB37B0MUbsHTHRSjAIYNFLX9tS6ru7a9X9duTY9R8aDHhCtFaY578eFPfPJjH/+xH33/t33Pwy9/tjoW4ZJNT+UcfZ68nDKvcszbU67xBs0eJkRgDqe2i/NYRYcFeOCcZTJ4GXOHCMcv69JLWgDaGCpDb+EWWDWchrlMCqICTm8YfnokqaCBPtmgXy2WyVzT8SSALvJe5tpQm0TupcWnCGTe9eMi87RfapBnJbAJjmE0UAFhxzs91nzfG9UNo2cYEyxnd2DNu4bf0ZU2g64RxkaTBd4wLrywz7IgbGwxPDHpQeGSOPphdJMVEyVqe+6sYmCcCrTBgHhGWhYLbM4M5k4V/M+eLzDzj+SNMEVzzApbXhDwJ8iQxXXYK0GI6BG6yEBb6SMvEtulAPwS45V+MrwmNIlGLkoQSkAeAjkm53FgeEqKGNsMd/DPJCpmuMk455WL5ygN6CZBgie6IMMQMGJVPk1EXNfMhs6DFeHd7uVJxX8kneDLT6PUTBN/2hBfk9MBzDHMwwgjUBq4wOxhasYrC66MFaAW5mw2h0nMCzRDJvUkgKCy3MiISEQZxkVB89bRtVug81geaPYcyGKJwcQ9GCOqPAXwxyg+BWsbEwzq43N//I/9/p/++U994L3vuY4tSpeow+PT1ZSOp3DDhib0uGMJOiTIvInmM5ibJ+YgKCPXk4vsXtdeoyIqs7zrOvOTCt2TSdxx6ZfR8g+M092HoAAaFA6v1WchUHOu6hoUYl7Sspz7a+CB2M7xcO7d7TUHVV1CnXzWfqU6Ev32et7fIhm1dBU1mcXdtR+j6FSjEAgnkBi3pr/8+qu3D+8+/5u/yRyt14dMSOudblDh3O8iNPbKLOabCE43Z3wVEQQ6EUktMQ7nfkAdYb5oGUACiMA6MVfmy5OYPV/ROvkiMTxhEZ5buY6mNIqE4XK9Tl6ObXnxJSz+0vcMFGZFWGMEZduwFcyZ/0LeYZPzaMYfeMclrNwiMqDvIAlesFCkaQf21rWkRMgAXbENmGhybboKupx6xhYRdj+pgVhAW9CoZl0zAox9kM4Z9jF9XFVY8DYZvJ6X45iIFpQzNBEXhH/jAC5FSWCeHhfoXV5WyO3MCsKB5Qz9kLrRT9ogUZSiJ+PSZUkZx2E3jrlZqlUGDd+Fk61zVdbjMsZLiNosmUV0I7A3qsfwLIJFUVZ6GLZCcOy7yzYV4ene/ec+9D3v7Zrsa976xqCf6kPVtRCOFT+5LD0OG28YlsdohduwDnArT2HiPya7cE3rG71gfYzGAzGzVp+DUyAV/d7W5pSka1TOGDyOkGOfw2J44EsVyJNFDOgB+yCU4bhDO9U38HXGBMBD1q7JnsaJ54xwiaZdEteZp8FCDOSOV3LHfdSXIAB2PDu3IwwozeFs4HrCN7dx9LZERSJTngRmuHowEMRmery2LBixoh7chkiZeY8BOvAPB93lkBs9900CUPINT2YmGvXzCnHID2UwX4MlHfsl8CzB6NI2BNCMAFXNa78NYQZ2naLk8TKWxNctgnd5COA6pUXZmi3dCnB4gQQSd0Cw2RtKNoz/aoTYzyPYC0yh+syJyxUMMO4JunXmEJO6KrsGxe7GiGiKh6At8iPEDOKnFRN9l7APphzNPBLHJYW4W7PcHcKvafrXs/SI+kgrRrg5n/vDseZL3TqX+/oosQmSatJ+mPL8KM1g2Ahm3ZofvR5uvKCBaohzcr/srl0Nry/iT/3yLz/7/Onnfu438mS8Pv5iUlTM20JA8eiJ1KNhTesPMR7B1GMhvEU5vBDS+aeoi/bcAQLLCkwNhDECepFkF/y0KJkeaA2o13tkckycUcCKJOK4VQreBrUUh2q4tBVEq2kjsAjEJ0r7e3OnEOVx8ewIUwbYoPtfXCCe8U2weh0ZJ2hbgVCEKBFKVkzHPAMKsCgOVuwtU4xNE7zM9U0JvNIAJOzITGh6hKGOhC1iKAiBZw9jfzhUrqHj092Sl+Wa3/y+P/C/+MoXv/IN737na688RHbRCVCCiJAnWW8JJGFLBblMAELd3bVFURzL4ra5WOCOHGCy3AGK2kib66W+Odydm0PlVUUYDTNutN6ZGFoAzXwoC1y2nzs+4OLIKquoqxokZ7r5e2qSAj7pPapYJIxuL9gs5NJe6gZLJ84kc0dEHMu6ssdqqujaX6sCb4JX4g4mTEHZB3XWuPo2HsrD2A5PrpcXv/LiKy+9Nl2fXG5fO9wcJ+9agYSaQHFTY0jEINaDX4BzC4WBRoLaPAOcHIDrsjCZs9dJ5DD5yftAJAnwM9HduIajopcESejyCj+5IqkEPQJbELkfRXUor4AUaTjSSFH32jboHebRwzrFVrmSxAhCiCoZoCnguS4ES3RnDCDCzFq4MNB0eCyRAGzMcXSsjTAFGx66JK2IEuPcA0yu/JiZkecx3lBNuy0DMnGxQSHdMxtaiItRmmZinD2FyoQByh+WSR8MVMK+d1bhzm6LYX4xlYiW5zAYd7eB4jsnZJpRqQNchAiycyEr6SAMcFHa6x0cC+E/tnaeAaclZkKwQgZJ67P2Nitx3HReXGFeoY5jnxXpOChJfYjXZSZtM2SuOmVA/F65Cm54EwvxGuIjrw4mDyqMYIYhEX4A9AhMnulJSCImu6VV5qB+9+ZKxgGtnlR4GbhAr4nm+wrhsqd0sxBaY85+JijzKhk6I2ghjAt5G4MGDuzKead/jAoDuxt5lhV4etsPh0PJM11yCTZHEvyHqsDxvFkA5mwKiphL+5kVxThTjLJxkyMDxHxoIBCe0c0KcZ6nJveYK4QZWkxOS0O8a49xBklcnU3WAd6ue45wC5UpgXw/yxI/x/HVW46Uq0S7EFn4GdYuvxZSPPsc00H2EvYxCHhPBoQSy7JcPm901mBXQNK9ixjM1vRDDRM1Aa5wtfp13AsALaag88zWFrR9s05zSEQCib0JL8mzooMHh0SZpOkuAolGicPxO17pfj5sr4BoMoeMvRUY2AShx2wjOlxSA/PbUKEekGnZj9k5fk98WhNkFawTZyB20Yn9AibGFA/DgDKslgGBbplmxcr33QSYpHapx4f5PgOgB5EP88REMV/mhSElQqvzIcnoF483Ysgcfkm0m1oRH4R7PIMpwFL5ByMTvkMGwEjsWjFqxm0nBAxi4TqOK6CHHcdJ0Zsu5YWKLAJKFscGEkJhFOIYtDnMQDVPCFNq4v2BJyK5cLG7vEehCrSLhs0ArASbSbxdRn4H6YfB4p8byEkI8eSqYDJ7y+Ai8IjinniXJx4JkXqtGrNB9z2GlCFCI9J4whETIWgsjLqlUhgQ7ogNJ2lYpAWzsytd0I4AHEDr7p60e/Zyjj3OIW47T25CLOHdWz+tqbVX0xK2ZnxRSiCKVeFQ3L655GXBiyAHVZndr0pic1nVVV42QKOrj0nXNF/9huf1F3QnIf4+TCZ7+PgVBE6BDscO3I24Xs4NAZn55sFlfkROZ4SsfQf4dLnAqhiQPAN84bEt41of7sHn9AGgHrtfQQZmcoZaEQXyuGB8GGN8GWDIygOan5+ClT29C6yzPZUn2rgu3WrlyErsocuYXQANJkxjmR4/lo5t++jxk/pwAEbwo7Qqh3OHlR/RHhaXpqOHuEtMH7/6ELhgtGmzSy97OlUfD5AH8oaRANyNSVbRTU8d9kIQ9I97BMBk4IYPM+oF+nBusE2E03wNRxgIzryIybwFi3WVPIUgZz3+rUDds8mhGR8wDX7pJULFgZnCIBkfQl3srlTiwl5nGa+IK7MA+E+SWI5kweTCrAcLNNma7cETEEOgYuwuIeEUPzMmZtvQ9+cvf8fv/d4f+Xv/70/+/KcuT26zB0UbA3ZzzxyDFzF0HQYz0+pDnfddi/km+QHsh8N14HIKC6OzUQlLXVzsxOnunQ79ZXz48ovBONcFzp4D9TqTF6fOCYiQrIjbotgPNkjgSPnsqsuA77mItKx5Dl83QDOBeBhjGPAJxGuZDy7P09V9PcpbIcJhaLEE6M7TA5J8hVWUKISFhuEDkGDDtVsggMRp7o0faY6roWrWue9xUyF48jJQAIOQbHab6Ds4ltAYbMktw0hDJHKSuCq4ec4XH4P0gpYuKBKjoLBZBo11EWlbuh4dPKV7QQs+vst1b8lIiwKHRvsBeQx1VTDQsib+z+veLOJwMcRlElQ1IIbGBrxEBZEKbLQMHj8JI4Jf21zNrkP99g8w9wwNf9qlCGIMp1AS0/AdtYRyqCwB4CnGDzhI6P1Tyb4siFW4qJIQq6x4grUTL/jsxOhMLaPNPHTNtR1cppg9DHOtyoK28CvsmJ8z4kxL3+vXPOTaNP6GqMygRME+R6lpVfybydKSCSQgOP7tPgL+DPvkC3WR81gkcRrliCjawEtS5znyFE/30O3Xi+7S3WsckRBm/PMgLjHdeaGdneeBG4HBw6jrPOk3iWJvT7c0VIPdIxVkDaaSN9P5cPPM5//ZJ/7ej/7oO7/pXSOTPkZdO1XuJ80HBmUgBhG1QGkFFIPDDBKkxrkDEFG8VVlVzG5WhEgjbF7vdI5omQfyx3nXXqa+H8cGgowFInFpT5Hm3dVCqHt1MbT9uhGsoUxMYpQWKeY9DFNilm7hWyAdnBdSovlh+eFWZmW3bm2z1FGFvEc9P3746OGrl/BwsIghjyvv7fJOveb1brjcdsP1Jr9/++S1dmZ8kvDqxpJTmhTEA8wCN5HXwlcH8KRHY47t6sX/CQCOZ8y0FNbuJkHmd8Z413k2RTPP9RFXU+aldUY4YJSb7opVMbewe8zWzOQwIUUgMUw1mJxZCrR6WIY5vtmeQd3j4HQqh75TWAKWbgPBuDLCBZMOSTHG4+CuHzH7C5YINagP1V6iJKa4ZlO4F56QUeVoJEkLbSfEWk8gx+FvmPim9Oo9pwm4hCjQNzc9ge29RXOwGS3QIg537HuKvDcRD8QiBkm2YOrL0lG5jVAAUqIxI9ndPCalN1cgWJCpEFZcj/8BqbyIQFMW+d35vLsYH4aqQfQSU72u9gCwRMmlvXa7B4Z8Yb+8zpM1p4lYAGejGfkDKGeOZbfPPfeG9vLq0sF3+9vb68OHj8buKmWHRDBeSzfejdEQDR4cH3fnS3N3Hvv2fHc3NddmbIZLR5iAiZ+Dpu2a8+3d0DOt4MqF6Xt07c/dw7u71zwk+fFjRODt+fHaL0N3HnlGt7R3T87n20evP+4vHUM9Nj0e1l267nrp7/jKazx/HC6g3rQ1lyvvmxHGyzBfzlNz+3i8Wy7jbd/d3T6BvjI+7nS+nlscvRmuE2EeHnNHk+/mbey36+X2DKJez2fc/+7JXQMKtt3t5TKiiZsr7kA7r5fHDEZ7aUzrWPGSdHd3bX+FSj65e73vOgj06o3v3Wuvf/Hu2nXLeAazLy0G4CanKWnm6e68tEN4ffII77jMAMIyPz6Pl+bRo4fN5Qk+3VyaIgzb7tqiEVEj5wZu096d5YrLBcHP60fsWNoM5k3x3IxdO/bdtEy3t00fTq5+zvsxz+MZV+crnrK7Rt310ex9ycvEcLbt3XRVw41juIRdM9w9ucIVpj4N8ikrsqjwavBL1xAU8+qgCW7WhysNBk0LFZKkZX06TeM1gKblKVAzZ1vjreflhFzCotAp3RRe28t4bqb52z/84ScPH37bB99E/DndvL1vIiasuYwDsjnGAeDJmcdNucQaTUwLKmTfkAKGYOdD48I7DI4/Q28x4KltkQweO+CJBstGx0B9dDsmCcdC0RAyfIJxDq1FWJzajtA3XFuoKapBpWCSlRhrVo1ngwB4E/+fFCIPzkbct+oAyIZ/EjhKTwJiACzCl1FD9yE1cC8AYEIkEzuB+kSRSIRHewsWLhm46XXPuvLVCKB2lZdgfO/mdL4wT8NF/Zr0EpPk5VdeJo4uC2jMSM+ZgmQqqkPTX+V44Wa5yhaleXG9vRxOBYLxOrSEPvkl84qPjTgIONEdj8fL7W1dSl6IWX3b5LAoiTEm43Im2OJiSYrsT0wdMBTiZu6dI/HWQUKiCGmDm8cxg8YEqR6KqgLS67wGuLz7Lo76ZojD9fjgBj8CsOdhWJNRrIuxpYv7gG6KE9wr3q7TAgXndVcmFa03zc88+8B+LWNUHdBp4DNSx5JlMxqeQqsqZtwX8/iYH4POZPMZ5hrcoz3AO+Ger4DZtN6Ty3kgYze6PoAJ7IUhhAihuZuG483RqIrb9xMEi/kh6ONRiPPVXWCQJaY0hJYj/kyXoIfN0MwIYw/IsTzPBUU+5ZEcEoBhP44aEhASxeGFiCC+V2UlOI9h7DIXa3ChJvNCVU+iQS4yTzAsOCMcA8NLi9wEjGxV6UJYzF3RgCKk0GOn110fQVUf+DPEC2PHI2BXcl2eXCZVksN96GYwEexmwkpm1g6zpKfWUszo7C3ItnhxE647iRgVHJznEbRoopELJ4zxhjnRKhIzTQQn6xj5KVyS35tM6NtxcyZwH1PhS+/KNyOArxGFWxSNcZOxbbEcLAj/JOIEuRk0BM4IXCjl6RMyIoxSEy0Ee2zQ4oxZD9qX7SRzY99DVBgLGBmC1yOPTFvBbJjT1Y1gOfwb+uQWgjJD0Kuj/MCeIKPnjDbzgu8yrAtTSOQDp9W/sGrTt4xzXbolEPuBn2DWmBzsYPVQltGkZlzQctMp6+judqAYJ8IQXCz0dAUegq2gQ9dxqvLaU2DM/40wKcYZ253XXvyEdno9OzYBc3FXO71WYrm/IYoZ5hxClxHr8WhTFOPm4UFMAugpHPkeZClfBKU06y1I82yaiTUY3bwXWyHw0Y9DnFsVBI1JsUSoa+C9JTw19zZjhjOKaARNghLxag9sbofU0nBvnkPcFlk+da7Y8R0QkJkp8Hg3SK+px6fBPUSaaenFuD3CYCGIQc83obnEjGkFfaCviGS+OKpYsXRLJVMLbdBsOBAep2eDo0yVVmvbYKnaKBM2M1/AHO4ydSL7QDR3K9lmpSVfQnsA4YyAtouQNjqibbEHBpB5wpqY/nV2R9gWWvK27TmNfeXQZUZ+xc/3og9mjBlmdkLsWTlhAMAjmFv+iFwHlcwIaHgzuhYzBANhxzxHN5oXmPTCP2YK6JpSDRs2BqE5oAMB9M5DK0vUzsbIw/+te4Km7OUbZnCYUXeQTVPGsKAp04j2OMEo9sCL2/ARV0uAmS1EWY791ZjnMR2M255CQ2jNiwJhAPEmpDqOJAACGfwXy4PLiIv0FDFlQU1R53S9NFXdTWW6ztdxaNK9oizWDM2iHeoKE7TUxtsNC3oZFmZ8O2siSoMmOgn2XxbdPNy1LUCUVafbpg2DqVumu8ulTNEhV9zrdx69/oZnnmWu2+2auQsBaRR+8pO/sl2G5w43qCyUYxmvWZFCJ9a5nUdPsHfP/rgfxhSE1eEAZDGNRgzAeL+V9tqe85SIlwmNYBadw/DRLFGcrev5cm4v59DLH6EHJsQYkLZpsD8tNEwf3j6+dkMOzESpN84SVMAeXIARMq25lGVponm2xB/kbM9XKDHzDdDw2iXYLtczCgiwba89wAgJgbtEold2PJwIqyBwPzPLBdhOZ7BMXBrjR8vRzyrQbovUGzT1z5WBMHwBDaO5lFz/AQcQ+RmiWXTjHU4uNs0ft3iaOjpD9MUW4DOW4K/we2IVDyBgjdueSMZqkFr46bQO8Il1xQ7MuDEKRB8sB0MBSpCn+AuTzj+uYuVJN/W2Ji0ZWt4/R2sTdghqXHN8+KXv/X1/+P/13/4Xn/yZXwpvxzfcfwN8magP7AxLx5xCVpI1xgywa1DCCLysOS6AElPOXh+dby/wmzzucdSp6S93BNG7qQU+294wYWFOBG2/AlypWc4io6+ITxMgoAUBAPrkadcYBUEUYzSiErZhDCbdg83kO79ZU7dI8rd4nl0nIRTwHyuo3QaYCFPyE/BnS/MEGCEYiPr4lnsNYCpM3KiuI6QKSNA3KQgzYuZVBxwJ4rzZtATUJADFMF1PKGMKO5fjPTVqX4GEk2GCFt6Y/zDcuvyTiexKdKyLCGSzEmJ3CBnhp/AaPg3dZOLpIfpksPLfYEvgw8LBdVSJiR54CTQaeAQMXfM3w+Gn4qdTDPzwLGAaN8k8qgVYc79JD5oRQhFJfJGgJFMITJPZF23G8xGkB3utFo0BGzUKaI6iVlYjGFSVfAuKRgDgC0VWFt5zNPRjUnmdIK/GzIs0wyNdMEqJLPCKZBlMoAosluIHfLQlcEoLmbsYbA9nImucgAZw9XXpcYjNI0c8U2cHN+CLmM3gyyling+bRXWPGLPHwhc5rptYqLEfts1PcwyT/+e7I/3brRu0IMTQR3P0Ik8YZmVmFQxCcHPNChUkU2HO4iU/5v3UHquaCfszf/oHvubBCzXmScO8yzae1hFatvZ903lEPZSoJG7UntMpEXHvw2RMMKON6UTN0BVpGZqVcFEDDM5L92RpqFtgdRtzVhSWBS1ZkRQ0k2gN5bq9u332meeg8pmldBHyZmg6Ym2QutwUzOHRDe6wqDAps2FaLl6TtqGmAyJguXSwrCUdp/4b3/Gubnzyj/7hj332M7+RHA7A+7m73C1t/Ux+ONTzSEDAWLK/9lf+4y3NmkOc1Jgu0xgOcydSYdOufMbt9Qqo7jnrlSgIaU2q0jpcOLTFUwCgu8Awf0IlfLBrB9gr9GqbLI7dc9zgCE4S0locAHbORxkVHGHymoAAasubjPd7PgXfcMvkyufnEoJlnaYl5apMSYguti9sQ/sVZtiV6xeQHFfHn4IqboujEYgX3g0LROVjI5i0TNHv02ycgu/E2PbeEQjABPISnp4aM3EfIkpAZzCxHFiUFXyAmK5HyM0hBy44zcs/p7u0DRMdQGr81TN5MSRZKqYY6ALuInD1GHxk+LDxkeGlF7n3hvgfAhMMISpiaGWBfNrPq4pz/BwHdW25LCsMdsDCXEuGTdFTxhKJANcl5lWOA7ae5YPEZHrjC8/hSc3iZplxQCJNZQGK43p0pBkCDxNBo1Z0rEqs3l+mnNGzNDXxLuSq3uK1G5lRHHpJi6rID1g1ygA4aC/ds8d7MBNiNeN7wESV5F66n1UFLX1ybtOwqEpkI44ABuZlfSA6bAtaLjxVxdyO0rVoo6OlGfAQ1opyCrPt2l4Mt7NmRrstvXTraw4VMxp4R3Na55WThAE0y71DBedh/Ju7c5jFh9NeixRs1eE4bUOSQsmX87np+zM2f+94qvj6vWOeB2VpCjnNy2P5TFWfcDhIQurCypAEa5Wj46ISs8iDw+GGCS5hBFnCYHcjchrpDZ5gPsyJBQG4w+lwLEtr0LBy6CBDKtaHEMKiG66AK2G6wSSY05l3ERlHSPhEL9alub1L1wVnz6NSlTWc4adIjmnUk+T5O13A+6EKqJA5mKI8vHdzD3mGnbhz51QtWAWeEpt6Rm8NcE0sNcWbOvAd9dJduxj2gNc3TW7NMkgNL9yyvIrsXdR2bXXv3rM398J5ev3lL33o/d/26HZ73zd/ELb44Jn7hJ8imSocW26erEvbI0kjJmrDeZI1IUbSTDG2gFbNmLQLV3Ah5ppgVGXjEvIjXM/NWIR4xGeWYJy4s8HS9R6GAa83Ny8zTYsw2aB98AygFBg2NWCRI6bHa/0ORCsv3CUdE2D4gjloUwQ8NcQuBR6oDKTZ80xpDC1O0wJEA5B5A0wbuknwelpwiu8RhoxTGCCflENZ8UFfMGKcuusRiikvKOa57YB6pm8r1hwEGvsmlWgQ5oKyOg49M+6KbV0UmIa7BILtWJT4P6pITJJbManxPGxR7uovEoEgKqis9HEsD6WBdZh6Nw7neS3vzOsMINkI46hTxiYI9+yMu+/o8zGV8BCAVVrB2tI7T4qLvR4kzboGFpcOpuWGezdWeoXDcnO69/DuNk/yMslmX9ZXSRmAJ/2MFkFzQZW7psX+QCFmO66Te/lB3hAGGY3NDhiZ/SbeM5ToxBaOal0LDAaTxklMwEGSsQZeTRyBAYgLBbMJxvLHuqzQYSaI9nQJ7oyDMFwIKd647+UxLcAXYSZ4A39GbzPURJMMZxYkIW382NtrwG8wOETGlt64pCCdQg90IojpweC/+TVLF5DcvCyIwB/okAsMsERwSuENtzQ3xP/7CYwJq7OSfd/wsRf6JR4v0DNWxD4QXlVeoeQX/Bbq7sYkYql5LnQx0iA2VwXYZ1leVIwq7YfCI8khsDzQ7bKJx2rsBFFFD8MmqDM+NNdElIusegEvcoVDTCA+2aoAjjJDVHAjb0+2jg0zwNgZmBm0h7B7rBnBh1c0zRXLSUJmLwQhJjiJeQuGVLbIQPJkS0j2vA7vAOS8oAb1U3nHgkktrDRJwCckH0EPkyty9w0QGD2VCbBL3VS1k7AZFszwukaiII9cj3CJBQVP0JfWu5BsEdPIPBl6GQC3I9Nd6/FHnsi06olAOKIOOTMxSQZDd2WZQiHY9EMre0yy1AqnpcoL5mBZPV9CkctDMSGMLomK3NIqS3uZej2QiSiI/9BKIjmuT3SHtFhXFoZN20/BDClDDNI0ixz4ZUzE3LeZg3VxMspREfL4gIdywnGgebKIgshIrO4xU3Q3wQJzNe1orRC4BNlARPBFbJbBZhpBb4W74x+sPeKAns69umHflk4kEG/xCWttUfJodDyceOVIWqrAGIICAMfQK0OZfxm+eVAPocBfCwJb6u0bmVIKE93qAgKIkSdQBXpJnMCTXWsgPDHCBEXHGCsa6X2WlTykGyf4vSrFwsUA+4DRg8jbOADKu3fHRZoXERPj4QjMdwZKWT0B1/OmCQABjeTxNkwqED/0pxLzx+1AkRgnZ+LhlLjxMHSCfoTMc6cJcIlNMpb8aoliwAVF5HIlzoYVg/cxE7vxGhwYm4OLFmk1eDxzyMzKrbI8mJjXljnBTzUjhhLP0fC0AFqo7zBwxC2eBSBhGbuhbSYO26n1fhAGCGvDGgjVE09yaVJGOIMhUFrGAeHhzq29Fj1KGM+5sxkwV1RwZn8zxtyFA8u5YALEZm+woIUbEECM4jlMlfnrwB3OCI09Lwd97HiUVxV0PARnxkbzMHr1iy+DdAADvq2ngV9p0eo/kzVSiMfVZYQiLvCIQ+6htq4kz1taFxhDBbvFFr0DqGca6HgRBsebG4wrdbVs2K79t77/Pcz8PFzWyIs/xzX6ymd+o6/8vWiy1Jdmgx557X9Ru619GgkRcClEbFbk564FBa5D2w7ycvoGUuFWcWFnzeECAZaJMpzryoAtHhEHscJzb+oaRnz7+HabltPxADph2B2UxU3eHsuNwzLR2LT6u4CXuL9XiMfzUA1Th+/d3Dvx4Ny6i7Rv28iVlvBwOC4ml9vnHjy/ovsKz2kCnoBavA4EPx7qsWuh03fXa31TMCdlVgwTzNq1IhwD/8KWES2YS3rIUaoFtEOuM83pYgI6W7Z0HRuzg4RB5px4TNuuXYtXQ3EktGGGl/FD5ioNUkADcbAh7jEznN8dc+YbmH6Ci4lLmND0lHQtBEPeDnExgRoEBFpzhR5Ay2B2KEfwi2aCbYzK3C8FNgLNSvDarL88+Vf+xL/x5/7Sv/OjH/votR3g4db/DHUQu3MKplGeitL7IIKMqTXBkfZELxP2KTaZE7jy2A2acw8AL1Hd9uu7vuHdAaEt2yYY1Y6MuAYk0bVQcMXr1qcM1W4uZs48QYPIJNPCj2H/wE6SJ1vfxWWOb/BtfmCEEEBWl0ugy7mFzoSUVJcCwGIAEL9137xpYhO79EQi4XEkm/5NfDRx6kZLlCtBi0mIg9Qawv2hkhhiKe4B0mKMcKhoE/qAIB5r+U5R5GUUw0dpqSECRSRoJYIHEnJWXe7PIFobcUJ8DnJm8ZD5Knq6RyHnbmVUJaJmdYjjFpMw47RmFN0EBvcKb3BRqe082MQdgiADAQjMs3mabIHPAu+OUk6XkYiHoiLQDuPI6C/zQEd9kPuq4MeEA6KXQ4E5GB+NQHzTZA+9SrzzC9ToDZFGOIKz2SMwPCsBZRtmyZEJSPW29uwhGYgtC5AYscRwFVsgyre88iCwvjIKEIhuqkXzj8vTiRAbwUnmC1gPbB5eaqtwaaiIGntPmsvIkmHXsrBbCAF2b09NkGkR8Fq8ZeqXfuhgFgx7nqcKJmLfEkEDh64hclqHsqZ8FXCDsi+EjGVu3HfRb8cXfuZnfuIjH//4N7zvm8D2hVmO8gqJpYc7zszFuLRM7uUOPTkwYUVVEaDz9GgaXok1Elp3iU5EgjhaJn46nrrmWh1OkXtXRCRtxRpvjfrc9bzl+Qf3b+pjsCXt+a53TW9pun5f95LXphEAkHqoJ7ZvDThRdyI4RJDrOaoOh6q4aab+dDq0/XDMi//+f/y7n/7053/k7/5Xazv+xEf+8Xl+/NxNlQ7rMcnO17GCkyTBO9/5zr/8n/7N4do+yF/oeisVYdxMsXWCXjuHdDHpB/tZemKh6WTGMnLfCj1EbhDWzGpgs/tqIAJALudM8Z99Rmg98O6Krj6wk6/d6uHryMsyNsIEeeJBlcz+LE2Rj/FMp2z3qxinit2KZTaJGLqneQig2Ax/gz0lcbfslzRDQkbEhktEqZ/BgYF5htrdYhiSK6VWtcFysRyXS9Ns3+PgwlqOQcIHbDx+RcPDEYINWPEqUGt0hwL9RsgaExBFEmezv4gEEAJ04z14NlC2uf+f8I/A08ZsJAIj8JSXrcpzWoIzJfxh3ndl5ind5t90Nc8KIOrJ+cyXgIKe4AIjz0vzN3Rm5yWAP9wAGopjET1XdwMmEVwYfw76WOWEThmTsr6eL8URjZ9BV1c+wTjg1BDnfhma+VicIjAF8Z2ld48v+7EE2d0w3z45E6pw0rWbdZM9pVTdHG5ORwweQn+8f59JgsqlhwhUjDJPvnjltVeY5+HSZdUBnISrl0U5pC7tur/OGAkzoi8J8d4p5J9wK4oKXp663yRDFYEo3iqAxxDoj5gqZk7gKbQ984NuPzSfuIVEJLgvn0yiEjLG45BkSRU9c/8ZYB3c8vFW/M3b4GYwg3EO2G3uXhqny/W2TKpOIJmbpnVLVrwib9aoJmBBivdPr5fmwogT3aYO011ryGx2aq7tGox5kcDhZ8jnRHeRlyPDeG66h6896kYvyPeIZY8dRBaBrhFqUNxbw65HPSLNk5FQiS7i1xOiYztW+eGEvWFOWz81MA8sB4oAFsstPXRbesAHQBa0HELo5nBEk/du2V6b5gKpox3AeQ5KxTleXB+Y3fD2fFumkC94FbDP+/gvQaF1hQKjDJIi8woq/BXxzw88FmobsT3QOomqR+f2g+9+z8sPX3zPd3wgiMrjzXM9jLu77lt85mhKXOq+yooXjAxciSAeA7O0oxYvxlIy6zl25McfcZb9ygGMYBz6hn7i+HvVQBRYoIEbEaSIhkpEk58iNchP25R6TDmTArfGlrBBxW2wQIu6oZ0R4X0/EyHmEbLhk/g9oA3kQAnM7VmBjnK38HWdcUPzLNIrgg/OrK51LdqCiD2S5yA1UBAPy+A6jjUsPYZGHGFisrz2KFEoSgFV2l65e/3m3r2yOGBtHkPZ8g9x6AIWNl039h1mQNDFBzvMd96PwoAYVhl20poY8oo+Yq3pgXUtq3pLHVLz3wZoMyb837SEiMlpr8QQKjGScQbHTHUR2csdpU2VG3wZOLzG5QIsPwNezLi58Mxc5yVO9/jJFbA8X668A3mLEvFcqqSoTkfMbomDZq90thB+F2XMEHSC2HV7HpITUIY7W9Xb9x2BjKh37UcYLMQ/zGgYQ7hNLjGFXg4FXmHgrjPH4CsDnbgdiXiyVGZemDKX8HBsGmOaJgjVysw+bV5HHGGeO4yEF0l2GcF9nUJxmsTjsldmeHRDjz+qzveVg7Z3uwdjC29204iEAvxxEW7dhiUAeLN55LcpY9V2fZ55YBZQDPhjVwyUNExqxetc9sP8kIC4qcVlnj4fjV2fBOhj4ifMH6cGqjA6jzxSp+EFcR6tLkzSI4sDSguj4I1d//TkO5Un7jEpNWFGe3qUMKe8XTpkZkYEDABDhgTrMUcZeb+VPeGRUianldmH6eJrT+sY7D+tDaDiqwlqPGfPVkiq4URLcDzcWOe4KGOFlRSvDvKyHMCaHVoheIyJOTpIMvaNBRa5OQq4kLkw8Nu9L8wHvbamLgzwjnw/xxMBTvPHlj+O+97HwEqwPXzBH2kfDZmZWmUv6iwGb1csOoRn7rzd5EA8uPY92hnLGIVBx8E8SGgJGH+mk7gvlkIrcOO9kBBfJxLxBNkmL5wwFikz7Je3ESfhFkym3BGPMYKE7u60AIaeBehNPAK/4nc03jv1Fk+ShbrQu6dZpNU9owmsD6zj6UrgzSMCea47LVLYrqeIlDUSGxNTb7hetffCNd8kzgl8m65jURRgZZKOKWWcaJGhK0wCOAaNZXCs4Uxrddt+UBzOz1utqWfcN37reKFdPGsQfoPa3itFoqY5oyKR2ZoV5mLeLbDifAkut3cEjqrcdwQYg0z0MbLMIv9F22d5CvdAODMxG+FbbHSC96xYoCA0oQtR94BPwnKy1xliVswCUwpEoj/5NL6NAoLM2XORmg6lDIFBCBDHjvguToyheeN7OpgXp/9OIWjgM3AgQpEJDcQSlsDEM1CL6tTC6T1rmvM7R5UB2aeUzsSYDdp6dQ+m50yDIGA5bjabdPR0K9wgzYlMOqB1RfAMdA2vUf0kMA2rlHiaK/i7WWEyOIU6f03zKt1VCp02qRFnE2gTB+6tiSF/kgbUGF1g4BkhGBszvcHziCGJ6RWzSiYmA/fJ80qgOUBdZtPYoWCKzLi3DAKgh1lgkYHH9wJCUZ7OHTMwJ7CR2pvU4aVWi2wEQ4hU/JWHD8d0Lk511/ZGYXijSxmL2TzMmClag7IsBjxjg8i64QUaWoLBYcarCLr1sSb+mxXI3WaMDUMXtq41lE9RE7VvetPbaV4QFEux9cEEZv7ir/zac/efZbCG6xmcTq2HCQqi6KxAguLTHzWEmxu9lLyq+PGhLjMTXYnJQRpwfnRu2u56d03SapjbGvkarDf37iPp18kF9iTHZ+B6TJZ5hNE1nbDI0lJlCxu3bAGpkJWJlufIZwwCfo6lYOWuJIRJXldDY5EFoQxSij/P1wFAJ/gdsop5BiXSDAOID4eT6zHRShTEwu+ai2n7RPHf36GYmB38M8sPcd91y4aLL83QximhJRxgZE/OkFeAvsifKTfIEeICYLRAcezbFNYZM/KYz4xXIt6quMRFDBhurcEwiQP4naWoq649gU0WTIARGJg11Sp1Ny94XEwvnTNRhWeZtaQbjBWfWKO0H7s0q3kYHrSf1wwtHRnM0OpcbKTA1Ne5nZrhB3/gP/7j/8vv/djHPxoviTvFwzUv3HZR5al2AkTLwde4LBxht1SIBjmkH/dY1rJmLpNnspvr7Wt1tb39G98VBOMhytaxMwtD0wmcyQEP48mEJzwI8wKtXLgn/GSZIsUaEwJkBshcm95GQKcE8iUEJYrC1Ts81ALanC+bVoqslWWQrgRM4rMrSIg/z+/A5vqhMZ5k4hKRUsUGAvBH/gBmzwEYGdC/qeevEjoky2ZZR26FCnSGEI4JZTZjbHFj5f06hVE2Yo3gj0HcvfbQUjDGJRdA33Q6dAEAgMMF+/qGTVJ+OrImj/jmLmKZWqbKpI7JKubRs/Rkozw1AwusLDQ5hAzk4x3miltLUC1g2ZcEmFBYIx5r7S6ggw3zR+gtPs6LB2DbAxGIxNgsAslYzI+EN9vDP2AcPJnIDJDxr7jpu2XE/yySZ3L4AmPOx/ilkGA9jYbG4xCX8FQeu/QASV/lmQrD4/gnokAJ6zQuy508naCf+aAvA05dD3SphP/wLKAbmaRUdZ0WmKL7OIgacq+tjAqINcEMDU/Upyk42rJB3eAkKdOcFTSSWM5zirJgWjwnSK5CKGB+fFqe14ZYk4LoeVpj4ZnwQvumvqyPvOf/8hf+ozd/w9uLGCjwRHHCVHu9k4Pt5zI9/9xzl9sWZEmPOSyrqksiLn6XVekV1m/xSIQAqQ+IvVUfxyDWaGyvZQn0eTotDCer66HvMu/ZJYyHgEQzXs7nSz/2xfGwuCUqKI+EaugQ2s09bwBVqmzCTejf5sHO52HolgO2mrg6t/RdOGXBPN/d3r3tXe/EizCP3/+Hv+/zL33mP/q//rlf/4Vf/dmf/6W5TJ8wYTgv43431sd7AMe/+e9+P1rweDyM3Zxt6JycIMmQotd8z25IOAUmypcIsigfmKQKCpnkNnNvPBkYYvc4Pl1vxNu07boo4FAJMAdP41sE+Q3Td7HFIIjkIgS6ULLPD8Nl8PTYHaK4y+44hxldl+Mja+lkxK7XEV39fwuWsXz+kBFW4XD4qnEgJi4MZmmYCNxkYUakBIzdrqzwER7TN34XtYBgU35AAqB1kk+JxaLz0TwMSnoH2SqKGuUje8OstigvC3QdxC4rM+Ujvum6rp6U1rnlAMyydWF+15I6qBE4laEAJRb6uJoYfFZq0KOu7XiMYALk0mt30Lg8jfEOY8/A+QQPSiDkMQSKvaIuemhYarnisGJaQdN6lsvgXqJ09S7h6HrrOrRYi53sGRawsxub482hn9ur21q9BNfcr9OUnuoi20tiQmsiOyb3dKpocde1L7/+ElPAqA99G8HX4/XRw7ssw4aJiMXzb3hjVpdhlQ1t17bmL0yWwW6bDqys62OYZTB8WmDNeuqRH8/ev4fTSkwJSxjeGh7y0gWzaUJcPTl3wCUUuN+WEh2/rZ62wGgFScXwMbYukjI/09BbaIfZzt3WmPkdgQaAgj6nkE0Cv8XdQRZCuw9gR9O2N88+01wvWZ0A54eiahsivBestO3tsGGBc9vPaXk0ejKi6wzUMMsm4ebx+fsPGB0GbJs6yKcD4lUkAukzp+PNs8gqt7ZZjI7VG5T99r6FtncLZTwxz86mJyMk9ekeZj65UDR0AyrXs0L4XlkUx9MJP6hOh4sXom1llYoli4k8XBFbfvzkribKInovlzQpeQURB9/M8mO+rkPXNgP2F5+O+TAPrhoyGnhdmODswB7GQ7+7ue/7S1Fa+kFk78b+Qjvh+fhSkHjafJmB29/+3R9+/Uu373/vu+dxeOb4DjA4XADLw5iACXFe4+/0c3a81VFKaMxyDzNYl8cC425AMB1EC8wADPgLmS1LmrRGFqYDEnvVMyPpMj+uYEJwj3MmSqArKtkRqcbPosyrkfYtLFMOGdjXHviaWrKCtTLghvvNs/YIJsw/oAIimjNlqFESvN39juO0h2AiNQDCO3kgPDwnAvIHg75Ldjg+vUxhPChqgBA4KcMlNbs3e93MlMIAu7Wty/zJ48djM+d5kedhmcb3s/Le4VTlOWGU4EgDEHNwKv6g/uWr3QjNPlT1iBwnLiYeUQ/hB14BI/R527tKvVc/5Fi0AOrx80leHHEcIzwaJFhurxdm9nrt4EL9cAXtTJVPE9ERn6b79NRtjYBwqBjGOoiaJ4/6muuqnPn90AVC0Fqc0uvlCQL54En8uEAwoh6mDrILnR+nIIey9E3tRQpoG5+AyyE/iYMED2vVgzWvSny13zwXFXIGOd5z2vQEpiDu0UExvEOXSUySzdtR3Taj0MRZQFOvgxS4oXMMwE6OHAk4OyJWLuKWmbZ3dYa+M/d8+Hg8QUP4MswxRVflkDTeyiOhiQXtsKBO/1MuRLFBGeAF2z0cF/xnAvZNOsALI63nmsDmwbGlt/vKTpQi30wyWIegp2A0ADLNDkwJSYwwdQXUCEu3FgH/djeZXDPyPDhmp237vV4G6sGsmw0BQ4o8A2QgoK43uBkIiYeVmQWmNWAmcIPNR5YQMi7ERPMpcrf9CALBDhhiZDRod5BFoB5vZF6IU/qf7uRgOh4IE36dEH8taSGWx/vvCDFqREuXCJRdd6EBC++Cpi1eIU9L8GV3NK9mfya8yJZAEsFd19UyoMb0aA539YXzjGQaXTvDXXFwU5PT3MOp8FbGSt8kOOOvNtxzuIhg5rSiuCz3fQK8SrLuRj8ewdygo/BrF5I9McerR/krAx3n/ILGaP5A0hy618fgkHk3C/jASMrIw9AEN6Duxnaze2lW4ER82LIJwjiMFodHMxBF4rgoDqZa9AXpP4QRM8bgzAYQ2BVSjLohL0KjmG1bXafHMsJwmKxdqsrSzIqch6HiMWAIFMlKqEx7Y3BNejz1C00d8AVMUTKMCM2Zh7Zn9mcQ2RweZILRIQotvaaw6wN6bQECDzXFNY5pkMHACgRTlfn4nfxv0cRIVTc3Wigkh1HV55G7WgYO7FYXomI/ORw8GXDGsKGEwY6wSLl+yHi36mSgr8yZH4LhyKd5AP/B1M3zu0JJF1Qyu0UyT1A0RbM36NIJXAxEd4C0OWyYmMogQHaYVkwRouNeaYYfAsyH8HEPheZNzDGIZG0FLgQtsVJAGwKRXSuwJBRvNltDr6DPOBf9g4pGaVnXaQ7cx1gTT+CHGLvzgGvB4Yw5sBcR3LPPeADjw4SZxmQathxV6N4ThfYOOREGDOWhVWVeSOZoP/hhtKK7plCxo94zUF2RBqd4aAiZMSwhySb+nw/oAtiVrBAPCgdIHSaoNUxQyd5KGezJI6rSuHD/apwSUIBD/JwGzP1arGO0iXwvvvjFICwg4nSGDo3EeUJPSKuS7dq7DpSXWH/fjkEWlVWNdOmG4Xpt3doyEz+y63Vkprvdu/BKQhetDgokzDMWFq71O7/563cj7tNt11pB/OnP/Xp5U8WMJh1D3jCtJttTJIHWs1jaY9VA1yoVTVLHc9/h9GNztXpBVR4djqB37YINLrvvdUqD5Hz7xCqJPD3f3brGjkVNYVFDdzIAHS132zYEAEeWoetHYP7aWTsEJPIp9Oee7luuXauJwAVckNYnDQn7QfrjNtN9Ve4yZ3nazV5q3l+bPUjHDH6R5uNMoAKPKk828axn1EpQFExRXCTFIa+YMLAYj+rGAaWa7AdkoG8G0yRebMNsWXQI1myQOR8IWKAJsFrjDeMpDFoPhbXJkqTsgKZYjZqQvoMpBEHlvQiyZ/W3w80J7yduGbr1cASPO0tNt9E7RK9cxgQPgJ7l0WQJnjWwUeJhxmh4fAEOWybV2LyIBfytv/ND737rW3/pM79aVs9kTGDTQljGpW8vjTev76mZYVzKGGGvz56Op9j0nAX7tCjJpuvw+HOffemP/tE/kcQPprtu27I1mhl8HGm0VnbEe/iieVZrCnbgYj4hLq1HPciNMXoreAGn+Ol9z8h7kJPfmYa38gQvTHxlACmRDfMQrCCHYJs7kOzJRYGUBUFd0Avmfuw7uk0U5sdoWz8FpgOK3jU+W7ic7YfLDNYEPr1+xYi/JcgKvGgRQtfcWKgNzcRA1AEYse8c4ZepVehm7eA2zpeXRnlfmDO6owjNBDcAGUiGfMD1PFqI4bpTpRu0D/oBUHnOEeiKhapeAQamifBq+mI/MBcTJEhhHQaOjOAn0LhoY1QgRthvfmmJDQNtTXPfAgA+alqIaTTM3gg1FhYwZjZwL4On63SWualrNzVDfvLY5Vo6RRBkPMzl8FcMds/7RIWep062Rk3QKzITT/QNbt3ii4ytda1ogoAvyxXg64mHjGK3OwfiJw4RMJPkJoNMpFkn7FlIwAI+SJjpWhgyiIzlprQMsJ8INcF+eCCjMIEwphORgrrUTi83/8jb9vEgLDAnYHjo+Vz8zG0nQdgObrPApIvkjb/56V/6iZ/8mfe84y00eMAwpB9IjBjFUFTHDbXdXhFLWVYTPyBwLjoncZnml7sGmJW7gq0AzuAhCw/uHxhKSBF0lgFvXQhGSwTjFbVZMmqEVAY94JcEmBRAg3NZuww49AThsWOSTB5skxJiHIauKe8nUx5XeEc6ZmlJZ8q0MiuyEJdntPfNTfGRn/inP/NTP2kSLkATx//ev/3v/tZnv/wvfdsHPvlTH21fvjum5ZKsl/Uy9ZcPfteH/ru////51Ed/OCm/ahhpXqk52eudp3o/QAxUED4I9Jl7nydG1vDvsgTOi8hIuq5NYRLMjKyROaUrBcxN8Ya9YcQoMTkZ05bg2kzWbA4S80tjWLwBO9tkLvwpRY08ZbcMrFuHkahuzRBqsRC9AS4ehYQXD/ba92gQZVdUB2S0wx4JaxhiAgeqPEMqxA6wHBATB0SAoqlg80zHhsfrNrYDw8SFsAdUsqvzrqLxTVzabeMYfdNdVazhamoJpiMj3VvEZ8RhwQa+QVPNcRDkY3d/8wFcgAbDDeBDO9cNxmHu+kkuAIT5TM+MZ5DwAyc7WLMqhwjhRLsu5etYvEtzgtnmZRT8Wa4y0+Bs7eIks8AFN68ShtHDiZPSiz5Qq0ACvztUR88ssMp6LpKsPp688nKNjp4y3mLVWVWNY0dXaXxRYZMTqEawo4nt2ePVCCb3jkdifdd7I2d/Nqzdd4EEqEJaYizjo9vbm9M9gJjPxQY6mPxy/5k3dGf40VDh19ZcAJSmVQDy8/kK5pTZDS+zqjBPEc/VfuDgNg8mcp2cOEQZLwOhayKG88xtuw4NrZ3RIcFWVYclkR2Blzg7QwN84i/qT8B2nYu8jrYIa7OcsZtOx7osy+E6lqdquIyxl+guhFpIyGTtQ4psxXpB6ev5OhNQitotWRksAnCZh264dBikOawwrwgZ6oQ0wjMPZXV7vhKdkM11kWNy6ZJ4mA8seknSAsISz92gCpXfx9LPqUMSlAXBDyFXwcyIe0O/So3ClKhHUxjG0vNNTQGe757sTlTCBYHlY1W1veuON888h513bdfPLkrf3T3pl/Hes/fDZYd3QU/TdO1NlrF5ANEwVJlOly3Rvhkxvms66DBwfqyR/YwX3HHCS7ah6Jr2/Pj19/2u9774lZe//cPfFabb/Td+/RQuxTqVayqtX4ldQ7C6cxkrLaLUmhHiwoIXMMm6NwrBImzG2/iCNJbYoBTwwXRLZKQWuaSuePKBwPUG/qu2HseiyLquBxEC90C7wPoUyk06wN9GDxtW1xNKY5dTanNAqgjDwjLhRYATGhuU5GdFIfHQZjB3RgevxJ33+Af3IJA37Z26K03HvneRpEhDM2vExNz0oowlm+kKgTGKmpG/JsP59nzXhkFRFUl+g895Efsw9WBF0/VbnLnDDjwt8+vliae37XdOuXsIDs+UKGPczUng5IXntgHSIBhIaOaGqAYwDZemH1rP+Uiz3qX1Pi8gIx7EkSfFzc2JIXGNk85MEfOxhgmRo6xPYWTd956lMeQRZAdLXUoMAmsAARiKLCirst6Ra7teYSWMTsTYFZgkPaLnT6+AjNCoQF7QdcO9Z56B5YBqTFQee0gfHJSgAD1BTcGeoM2WtK2JaILzANXq2Yz4LsJ7FA4ERgRFl4G52AOjIB5vdBzqhz63oAmDKN06NKVJzu94DPMPZMKQ8HErSndSBRwrNSHAAC5vkitr/3lVQR4wKeDefV+pNXQ8BONRbMLMNROIizUj0KfOHAekHQ2Yy7cWReu2jVocbwSqPe1hxf49F0GEz60lIQKgFaUyoIlhHOpBoOtpvSeiuKeBMEO8Y1IMWPQxKfACJ8X6U16hAuH7WoChkBDkReYuI8GzDALwP7oW8iUAgDakMcHU+jbAweSgNVt0HLh+ejSBJxwwngyYizBR0KkG8YM9u8WIhB4UyvwStYiGmIabbDPki1aH3pGiY/P0wGUbSZYpUcjiYkpl2DOhdMo5kajaqxGkspvp3DR6cZjlRXHpp8LADTvnCxgKTXDjDpoNm2D62gZHC6E9JiFATPT6Ti13RLI8in8z3AghvGphnD3WdcX29WsGgnGHzmW5xgQJwZH5D+8JYBU+DErCtxkQ5ifxOlumQQ1ODAWx1BroUzM5KQPt/GCeRHQQyYJ42JlKjjmhwagPpoPxHL3ACszDiExJWH7mCxxd4hs6Yq+4iHDRGHOl47YxhDvLYkyu8aYpKRPajLFJ14PI/SiigUDlz6eOx4LeaZxUhwK6DkrhOBDEaECYmBlM6b/FgZi3WGDeKTGxnsdZ6hxvUMkew8ClMQXJMqaLcRclfBJy5IIq8VbUHbFW/koUjK3octdMvDI0ah9v9BpHptNj2MFlImCcwnJ6TMP1CBf6IBlMVJrm2zxCNhhCbI746lQhFdeJ2OXyIT9jKPClnUOZyk019I7XbHNaMWepwEIEWtPcnCLAD6yPMqC96oG5ZTzxJSzbqYqigahMoNizyn3veUkxgMIrGYAodEMBcccADsklOMqpA+wH4NMs4JBQBI/NpjGhR7eE177dhQ1z7fNpMh9gZIaxxQR5LiPNpBEYSvC4wPIIFt3UdXy2QLWEUVW7dK9R8DfmO9x3P5obxABo5uRlfyAFb+S12LmKlc64Xm5lNzaaBHm2wxzOaM9wXR4/FoQFBFCQNE1npsTbo0CRE48HcH77C1+AINy/99xzD1443tCG+endLkwadoJEuJyvUz/f1DlDY+FE196ra/dKBNvB+m36NgKl4vg65ExGViOQMMNxvuKTaRm88y1vY/Sy6XAe45v6BuD6wpdevvfcaQnhOTU4U53yvmvwL+wogGC6rmslR1R5aTHRrihyrGJqke7qfMYZ8gJcuhUkJA4OqD5vga2KOM9PxyMeXp+OFz4E8sIgiFpdp3ANopvqBJcq8xIuge35NDkPb4U2hURKFUmcHI9HDyBjDsCqzAwD/unmx+oEkappWJRch9bLWVbLHYuk6GFUXa/+HNv7kGYpVO+JeEgFjCZOPcIjDPgUc+Tm2D1n6/4Da5AZt+QCC/SGppWnIi0QweBymBOz8qxQx6x9x5wKLGFEdBft8AIi/zRgvTgy4hkDdFkKBzY17AKKGTmLDI1zeEqKXYJTPhrsJ6x6s/XGS2NC73zteywQ822uZ7RPlulM+518QZ6XRmr8xRKDrogOd1/5Alb/oz/5449ff/0rL73k4qcFBktR1HBvwnleF9f2ystAwakxLqA5wYJlQnpYuxEkx7tx2vLHf/HP/Qeeq+va41INTKPl3yDyoFJF+ab0EjAx0hqJN/xrX/YP+RD9Ojd3OHpeps3dLV4B/00i/AoqzmgRtt1oieQOCBE4BTJdcGUk1VGMInHGpVQ8gggAChfV1Pf8bd99hWMhbPkFoGs2xPhhyp546XZIPBJ3yOPSdI1Yxw94DjI9KrIS50d1AnrGEpgkCOFikOzRQpk9K8IrxSIgiH8m4pZ0bs9SWsKM88IM+Tgv3QGRmIRtiLlANIjmPtwo3pB8xEGGlUnfzzwyApvoWJrurOaUtgAmcd9jM25pkVu4AwTKSNs9/tYPENymDpLhksM/D+u2CwG1C6QCTrTROWIp4SxmrGpJxeaF3qbTQZAVVHcdAJUFn6c3tAhBw7vg1nyMlrsEt/MnU//uG8FCXfyi/ZJtgI5+moRkMMXUbmjRGEwmym/ng+j9rcgzBFNmWRqmtm9xp2PrTKNB4cQtlW6ABQPcXL/zCeAg5+sbTAa2wwA46riJJMAVCH6Dg0El961uGFfsuhVR1TMerIleeB0a794bT4SZH/jBH/zat7yAaOrcmwNnpD/FGjHwIXGjDlPvX6Qj48Bwj4hnYnOeMrNYTebyd4zBlNhO5m72128vSBEocnnIm3YAAsqi6tAz8NkkabumKiogCXacVTUMj8j85PwIAktfYWhx7rFBvE2Tjvn8XB6OQzOHl+sSICkf3N699rlf/a1f/PVPv/bk1ereg7Q4TPH2zIHIE33PH/xD733/ez7/65+L6jJIg3s39/77v//3/8H//D+//vorP/vTn5iW7MEzz3ouQbi98/lv+WP/6p8mij/7wtfm4Ta2qEPk4VwxCS7WIG7MXo17sY6cyhVyU4gmTiQceMF+FeFGs5/WhIOCeMI2dX0JaY3dzinBwn5wigHs096cHe1dyhdlEcKGDwF+3urgAhYyGWt0NwEywAQDlieRddekEQOnZaDcUQQRwsaxdFhNxsxjKnBI/o3V8Abm93B0hzvwgjESajFCfBmUcT11nl2AWVH0BW+caB8qljiHRaK/1xwmNgxj6T1Hsv0D44m0hJjK9IL2eoUmbTyJKQmDGhO1hVYE0aCJf0DzcQCrGREgipgqwQ55GISWnwQQWoK6BYAmwsF4b3vBtT1IiPHdjw1SSoAEWVhm5SymzvhXkIfQHhw5WBqFLKAWB2VSoYqyTY0JQhL2Hz55OEywowmegnO05zPRn5likHkhcvbx+Zp52l6Kz5jMcV9t6nEYs9IoTAkXoGwPjcSNrEe02GOFeTbXK+HU1KyVXMuhyPt2ePZ06uYhjPPT4YBhNFN373hArW4DM7ZBP5vuSvRPjycmDSo1NE+KNJq7Dm6aVZX5uAwuc5TMWPPgwSJgxtIvfbccqyNzqBVhMnUBtWr7sY5LrwabwCU0KvEIYsCjRzyOob80F5x4GYemaYNwai6X8/kOTzzfnXlUlVVdQ8sACwxtzQOoVQWTZOZh0GiLfupMeQ/IvWho+woUBUhMW6Q4S8xHRuu+lzFo582z8OcruIJ1IqKGoIONM7mo/bu7S1V4xOEuV5jAKdtX7u9unyQK+PzSt4DMuWlc3kBKy1UttkJ5w9UtfjY80EEzJK3LD+6VZehwn6G5hZQTzTWidS1vSsLH6w+f9GN3qI7eBxrHlyshh6hndJv2S+LHdTqURXYo1KJlWpfep0Mg7abew6vyPLpJZ8aRXiwAbd2ch+/8jg//zld+5wPvfWfQtYfnvmZwWywfgDAdsQJsDuG413sujAvaE5qFE+y1WtjMlmQFsV0Rm7mdEk+pTAlDbxaILnEItwf6wGN0v+eH4gx0SdXnSmeaeySKWVMDmCkzVI3pI1efPLjdLXX8JAg8XRihA0kR7C2qUjjxUf0L0yUoPvW+jQcBNnIXA7EiSHaaerA1EY0hb9oOmjCvEMndCT3wTmgZ83AaiQkzURBW0vBrgDsPUAkQDQTK6eaB6jHJRK5pKrxLIxsuHUGbyesud4figFSpqhNaw/OYqgq5vZkhMIQRROnmjoFpXR+mbkirEi3dDL1LnwkUNL/eebz4gKgbGS2QIAExhm598Mzp/v37QFx9OLh24iqbm7AQPk8eX1ICxKnC3pkST0uYcd5pjheIuTLSXg77FRwRzWtnBA+PNqmUFEl+ICpkdVLi18gcBhtOjU/PazfyEcDYBSaCvp6I4yBTQFtQl9EvvX1c3jExsRbxLnSCGcHx/v88/Qe8JdtV3otWTmutvbv7JMWjDJJQQAIkQIDAxIcxtsEBMAYDsgkmGTCYC497Db7YYDDJBgMmCUSwSSIJjBACg0AIgUAiKKIsndTde69VOb3/vza/1y2d7l57VdWcY47xje8bMxQgCTmZUXNyWO2OXgC++Hu/nQwNaQLzr1aAIL6uyIbb5C0/gQPmHeRdnCYdrZAXyYSJNJCWJtIY9B5piMuwRVIQxUSvaqqqPAIVNKYNqETfHiuNZORxfnejkZYJPUQRdyU10WyusubhQqIRakAsq+vcB9qkhcs8QBNy4YQXWE+EEawZvht4JCXJHH4EjUyzFI6B+qMRGAUV5NwltABxwNiQQODlGB38XxgaItjZOytrJGVXgdCepekaqLOqgK/Rx21lroPtkX0zjRR9oLvpdi5EP+6rgoYbQCYAcIl+ukLHaU4MCNxYWRzIWjghBqFdIAb6FglrUsivClJuVwGE4cht5+FNMC+uprdwSFoOcm1FFMaBtMonsx4/kQAnvk+DGBxoJ9BIjyAVUGEgFMGJW2NzuralFBpu24QOuu1Ax2Q+PHNHLjaZECbW5IwXhnAaxW1FKyPEoHulNTkaMQMIHUbdPMfRgeozLhaX1GuAUmZ1yWlszyeF01s04is8sanb3s0Fm7IgxbjoDEiDbDheGIFkiwmI0oJIF2e4LXwV/qE3oZJwtEx/RjJsBUqa6yyRq06gAz1GXquswFkYrNT1sdI9goGUvPnoTOCA2JgvR78DUfQMkMVp+AMFS4Pm1io0duNSssToDgQMQB7iTm7VmoLR0lvsMjacki97bpyELcWspCS6hyO6eZ6n0miPWPZQvgF/ktKFQCiA5BI0y3xYMCEUSc6IXmepPGsZzyDCXZmZFFANmse48HAg3oIoQCEmB54axfDiMHHkjDb9YPhwitIlY9BlRxCNBPsnriFnNBeMyVx/6Nq5q6KSUxqGD73GXC7JpvU0A4iE+Yz0F13hYku4hivrSJVwWTifAhngZyS2lGVRJAWbQRNM5rQePXIxGy11poLh2d4hNg8lmOhJJoCkQ0hIHvJNIvIN9/K1xGiocgmbbsJjemxnZY/EELh5mKi40orbVIxR03cMgOU/yKuLG4m9deiCxDUDChmsRqRFG6zrH64livEA8w/6hAZUFXKP+2DXCAGP/ZLsb972+tu3jy/6qR9+8a+++Pde8Qf3XbbykUWWs6JNqsyzb9zpmsBIXAJs0TnFiIGHL3YraTvJl2gBXvtubaehOvDPLe3268Xp9iEqrz383iBB9kdpgOBP73/n25sHH3xYced4eYl8uGwve5JJuDanhljZHZK2u8xyhW5fN5KnMCF/4Mm7wxleBuV3HYRAxnf4sYK8az2yhHHiXzcvbiM3h2HK07goCu4gGchzF0PG66m+GGJ3n4BLsCWyLGIPCRomc8Nd+prIQc62EMPW9xEMTUvSRAFUWQLqMWinywvAjsHZ5Tluxfhg9XZskzK7dn1fX9Z5nHoygr4Gp0iPlw3fgbvGadm1LnkHMaEQ/dicXTsj/N0JZHSFRRWTWXugucPjpjUerMYZKiRBgiD0KGRgZDv3i64B2fNg8sh89cw8wv/4i5ULwGspK0YsB2yrHepr5omAikcyA6HmGosQU8sHjSWPXTaPQ2qthewY6P9JKcv1BM0Cv/O9f2oqwGHxAEVcKxirG9ff+96/uPP8/Gd+/Ide+5o/rQ47M20Yno4XQZlao1lpRplHBZCeH1xhyJghkIwJuHuP88TvetO7P/Hj/v6jn/iU+vRuoi7YRWMyQ1VIDWT0dFszLAPzePgOvBVZfHejqKA8g/Th/AFkLTXwU1+oRPIG3wnZ0fOdcoDFckKeAUfxVqLlYu7iTIb7hsiCC54wmzVddsmXs+pvFxEIYCQ2s35IO3ySsG6hIY1hsCQ4ehyOvk7eMwRgDrTZVOrMz5wxOGFQnR3M7cQ2yY17wv2izFpdEIBvSAtXUWRp0/qu+sGDqhNUP6PoohWaA7/d8hN0y3B2hSFsCeaDMMUe5AmrYHLHaYSbk8TpP+2h6RidJMiVG+3B6tuqeWcDvJB2wqUYbMU0KEcjVdClM3BST5f5WQbFGaHPZCJszqjSLtdAQUHiFsmU2lJnLXzPizv2QR0pg+hLAkyAJOQin2M0PiFl0A5fFUcSgizQXTjcAB1fXEGzGC3jMACz2NBV4ZhjIz50zxtGMbgB8Wv6ftPGC17XQikZzjSGT8AIGEfUGGDPcAD/4DPNdwlfmqJZQYw0IHdaFwDJ+2EGCmRf+Arpz1cNEHVwTFCUBtKFFTDxbNEOAZFu20bueOCdb3zpL73k6c98+jLUkIGu1W3muSWD+oIq3waaT3Pf0yE6MkYrqSNKMWdS+KZ2ejGtI5rH0/fh7oSThQDXotdAz9AhTvqhQ1A3uPLs6fu3Lm4yiPxj7keAJ96nZ/tDhRuvoSesz121v84/8LzLui3zHUZG2B+7ubnd/8Xr/vJUHz/+4z/qUz7xH97/nlu/9qsvXdYT/HdtozvPHvG8D3jmzQfue9L7f/A//NSPv+9d73Rb07J+5Ed/4lve/vov+Lx//sd/8H/+/HV/kezLdA4f++R71rD5ks/9x12UpyghX3QLa1+6qSuEFExJ0M8wHGzIvyE6XdPo/EQGmI1QAe3csyBskvQQUe6WWkPY/0ib6gb7GXpQQShvhOc7r++ksPTLZVsxJGPtcQ4cC8HrpEOCC3oUgh5KEh3G1L1ucIAp86g4dxZsHIvE4V8QkIApTI0cjX/on8Ylwb9FvyeAWADkRxgTV247lBg+UNDIrm5RfXVf6z/zijoixr1qQbhi8Bhaht/gwN32wg70AWEAIsHXSKY4GF6J3MLFumHAnXGxlAaliXs9hPPUz319nkee472YC4RxqgIY1BCYF4OZGRRLEFaow7gOdTOjOaaQu0m5mxFXIOkRXP6z8yqPyw7Rqz1oHvgGpxoO2s3Htm9cr9cvaHx6Ymu2xRGIn3o4ddupohCrw64ocG0BJLR+IQctjmj9lqzlC3oGlcScJyXNQIqRE0N0+BlMg/Tm/GrlviZ0VCG3nodbF7cz94P0F5cXp7EZ+3ZNLSACN/yp4BjXumuBpx3aqyiz3Y7MUF7b9ct6eTyCykNDbjFQSYLN2PVWLsgQE5bu2wY1tct3jXU1cAf1MJ56372FJ2zwPx8OOwaiKndbFgkP+91cHwHWs2vnEfEbLKrirtmV+ziG2vX53lcNco8Jp83zY+eLDgTKZYZNAfU4P3Azzn1RlfVkzTcu4NjjyepVPWPsNTqc5WE7WPkYQhcGNr1YuriMC9ztxvrqLIV2hKrXi5vv174P8v0+Kwq3cl4N9DIWZQE2WXhUBRF7Q10fm/qIuqtPzeH6Aanf1PX5+V3T0t28dRHlyM62X6MjlnGSe1ny3B1OUXS2K/Djy+7UxcjWcHcO3wEEPC4HpKI7/LPp6vpUo8KPt9stwQGzcRHtCDz04tDWwGk/HKPVd0HSHRL9+33gM99+cfncj/qwdT5eu+euep1L13zAWsMJ8rp4NgfAHkHDnatoCQZofzc2PHpoaieUCaQav+gxrYs4LT+ssBo6ftUGq1gBggFnN2ZdCmfeC51y52ryIM/gW6ECAK/DC0hGG9V3yQZ6BL2dJzBE5K7VnxnJtOnE0RTnigPSnwwbj40C9ILqeYsBaIP3U2qSPEcot29GnuiUDENJDTN3vw/Ry//mA6IAiIIs1LfDnHbZ9ovmojlddl2fxiVkM8tLaAXA0dY1kXs4XANLE9d0K0jmsfUM8mtnCFPlgmcdBtUeopqRfEPcPRgvfaNc3PuSkOjajRs4QBKkc7SW1zx+jm8SbqemxpwpY5klJ56K09y6GIdlgA/2I8FvFS6Jzs53yzARVa5VcHIrPLt2g/xDS7pTg7Wxw7X9dTU86FkaGBXUHTBAmdOyPunHy5rk1/Z333GX0DB1UeS0bgYyBMnYCk8QKCzJNXysTkUhzdaWAcDNu9Ex8FvYC3Er8ee53Jwfgkp4xTw788+XOyQSwAh+zUGcrbCj3PcIB/Be/IYHub9jw3M8R6FIMkLEMzKSi2AwgR64u2LWpYSQnBmn5MEuJWPE5wAtYJWuyHUlZ5sQNPBBmkWSz3LXItABkNbSImRWAjK5SNZazXZsZYYaKTMQwxSJxtoSDpkuBSdxSejfSGjDn8B/DYyjElskHtwSgavIdF0jyg7K0RPCEHt6RiLwnItoJbGh0EaAGF4Vp26XH8J1dEIUD68YWkV87Lodi8qqcRofbIWgMHb9OaBBwnR5ynZyCtBCqFqIma0w0KM1WVS9m/9ZCKcbW0ERY9HdnnDdcnHbuX+AwGTYcUU+pAW4NPZjWBl9V9MgXvJsWgYikO+RuKGWRcU/rABsOkW1im4iagnCYHKTHRnc/XKWLLhBCh3Y5iODTR0YanAtqFhJgNM358/D2HG5ejUZDkNvN948ADDLts4oi+a5OXa1b9zZakEE+xIg1ZydwzkSVPlWlFiHZmi5bZAlEEV8zvkFxmlrb+aMjhu4+KKAth2CaTbapkYRIJgCD5lX2B4Oa2XfJHdVb3CF8ZX2x5j8A3JP3rfC4P/x5NCXGoOHwh3jQft4MGDGI7HoMLlCk0hx0jilRUQOKUks4hPCi8eK5UGcFPzYFyRtBAaGbHHEpeuhIMcjwSgoNOkcrWNhKIx845ogptLAewA77g0GQZ2tXkXJBAUeUKgp+MUteFJsvUT0BBpwFEjibI4lbCe9zNOvfP0HkY4nWetBqcV+Ss+trOOM3MYq1DZ/nvJ0JxysweBDUeLb9q6QIAraHn7mzjpSPnbG7zGqZYx2JNkwWspaB15M9vSsYaJjMC5CDPvjKOPSAQ8uScD2YpDvTuEuDDhPJzKIm7FpYeQTmpHocgU4JtmmnMO5TApPBfWkrhZz51l2PNYMIsiWpR5PqIzSTZbhVNPyw/4a7QE5tjl7oN3OQtMsci34VYs3b2se8RMPhDa/p4rYIgZ6SI7WeuFTJBQXO8RScAwLz3FFB+xS3YINnOGE7uCiLWDBmHj22J4mNyfugFqcvuPb/9vfvP51L3vxz33bf/n3n/bJn3ptTt7wl6+//6FTAA3tj50bMxii4NQcm7aOYVlVKSnGR2eykgs/t9JrQCOzMpESXV7kDNk4pGc5gu3snhtEQH26FeTkfvwu/sPX/HGUHdZdwNigstFL/f2X8MjdYYfbNac2S/ZFfsZQj77kO2ynjsFNigJTW9QiXWPWrXAKPoP4OCUjj65loMtivyvKZAlKhFw3j/2w2XCZhgbqbaxluyop57YlMAwJTzBtz86uAbnA+rUbdygyY98I46GBDum2C73pGfFwjh966IHi2mHu14vLetpOjHJl3ryQBQmc+pLGk4d9bQZBVxDWEeGj+1TVnjjBMYx2Z575FT344O3Ly5vwOpgbPeHDLM58m/VWaPAtegigdfKcGicWrDGCz7g/SYKw1oUqT3oC7Ik74oFUEPEEQyRGRVyc4LJOjbWnluDGMXwJ6FYSJWXgfSC3OQcXDJb0ILXlSrq01fjc7g6Qzc6CSFZTPllWsre16WCEmc7NVKbX68vj3/uHn/Wc5z39da/+i26EYbdRmO3SkkSi3liDFnKDq1a+oYDOKxm3oklYZs3xeLt57/f8l/+2NieX4OC8XUczc5JUmk5IftCdIAHF6Jvllgili+xYYxf9J4I34nmwxwW4otaiM/tyh4cwshiJT0RaogAeY4zB0QFHKKioiHAuLAqMKKo8APkI7YAxsj5BKoQsg75oi6yg8WXuPBLRx1hbdPXOrYEnH7VEz1DpolsiJdrhLvzZy2ZI4aK5q0hAYzgsfuIixzDfF5Nsc2JEnNmIAiv3wdp0A//FYbBg4sYXkUE7oJegojCHkNxpWYIW+qn1+biZPCbOjz0rSMgBrUgv4InFUXHEpYO4Oh5uGWYa26HlHhW8E7ieEMGwT9JSbg2CXO0WbXc+dL4exje4AMizlAnL4/qmUv4kDDENcApGEY14yzSsUH3IU7TNfYOpxa4k2mEhwAXaFi8jd5LLgH/CkBHhXkATw8f40h9+DLZEmRSA0CCnQBFwvXXukamKsdDKJr5i4crZGwefUcFHjp1LKqBdLh5ePUTQYp85Az3gCRHgMUOIyjFlFSFqygQPjuAJeQHCwhKu8thMLERRj5Q6tvQjDNpy2yDwzd/xbcWNbOiDGmlfLuQuwm0jQhtHCtfjCS3E8B7WAULiobDK/mFs6g6PKBnSOSgIhyCrjycYFeNOgi89rCs5Oz8jAwLrnlrkEcAYG4dajxcnZFBaxB1E67KpoWbk0Wlk9M1LXQ3LZ1TdQRPCxl0TfP2OO9/xtjd/8Qs+7y9e81ff+70//B3f+e2/+zu/9bn/4lNf8isvf9vb3rO7Y7dUY5xee9rTP+AjP+p5L/2dV977fk//2n/3xbgBCYRQ+KZv/va//NNXPu5Jj3vZ7/5u3Xd5PD/7Wc/4gZ948a/89E+Fd9w1Nw30HCoS59mJlngKupO2DCQUH7QDpIAjvI8BLMsCf0gzD7BM6ZwnsVtExCfxAWIQoOQ7RAfDbUDvc8BM/yMZJLCCie8Q8sLjSB7H1owjSQ+jzjhlXbsi2jnhbefmVkCQEUIx+QOSAV+D1Oi3oa9isabhsQjoQHn2POLjxNwC6WfkXSfkqUBY3TNWCTT+0bfdlljJQAwyYgRCEbpr3tSY47yetW8iWrmEcMbBLXoCZmXlQrRt7g0hRR4tsoKUYu4Oo6kP6AI/RxTwQJwZSWSE69Ebo2X4SSXwfsLCXZLzNm/IpSuiA/FARCpQfSWpyZeeowFX1/LjiV6IVwBEWIxkCgDPQwJtBPynqd7tD2fldTBKOs+z/XKCMfNd1TbH87wiYY0gQINw7Mi/Sz9aL7YMOjftJcIGUNudHTxfZ/UED7qQlxlODuqGI8RpxFzqPTWVE1A12h5p59Zjc5BvynQ6Ki7TajjByoFJeKf6Oi1LkK91ufmA4On6BtZ5PPbZml47v940I/qrb5G4gs9ZXlb7skgYUN8JA1hKXab+UOb7vIBUHip3yiWFqg3mzk2mfq1KeKBaH/XucgOIrc3xFZOMQh5bnmvrI6R4Y/Er6ezG+Z15vuvGltyhLI8DXwlq+XPZHc6geHgG/XI1DWq2n4IWVQBc5WRB68sYI476sWfw52nNyz0I5x4iyL3kDpQGuTt0y+Fwlhfx4VA6U9ucGJsyzxEcZX7mFh1FZrxYOzBwzs/OaOA2hnO1q6DuWZrtdgXw6k8PZ+uUnFVnVeHZv8Bkzre3yGza1qrnQu9IVxm4G29ssmtBTDxorcgXfW/CwaUlX+OtW7dyVPcYXPZ1EQX7va8ES7NyD0GtAr5VVfheV+bJ857xnLe8+23PffaHDVN27Z5H9eNx6E6A3dCT2cn0O2Db89CmBRcgU+ygStWegM18pfF2fHtFHtpWO+D0wVSV6Be+GKhggR6whl/KIacw6ItuD9VHaSHJGe5tgj1JSi4f+haeTbACB0QREUTsA2sMJWKCnIaOMugAW2d/yGtO6FaHCkthLW40TBvT9PUjNHWnstw21HitM0QeKVh43E1KJGwAk7XIEN9wxRUJ8UF/33Hfe1ATSB1Gew+58DT3HvdGgXQep+1GkdSFJ0vfdMAdlO9YX0AfABZCvTcYXHRB45GM9amzWD6sczOAQtWhZIQPux3x6Jk1RKlVbvfbQCds5bReP1yDEPU9QTCe7+4AOwB8kvK2OWSbw566yh1DHkENeQKDfHPqZCshGAINWsW925BC4Holi1ZJYcogIJK1yPLTqevqhj6Tbbn+7K4zkvGoUsgUVRD2YeNRtLJ2uRRjNLg0ySn6Iq0AeJfboMI2s3HDTU+FeIUJA3QHPT3LxsoucHkl8cgagC08Aj4FA7G2gypF6oDDq0unwS3CR9xctvcsw448SGzBMkhmHAGO0YBg04yQIDZwIu7vei2+ZZmBvOhiYUadHAEpJWZpGL4C1g0QyyU+ndquachCmAVXRCZYarZaaBEDWCBTIzus0Gyf4rVYA3UDTWSYuCnwKvS5TDh1LQxpz2rmBMsFap2uxr+n0XkBWQ/mpEPueoMuwa2Id8zJg7ATjQIhiIJh7OgMHFVOyNU4gaQKw8CTzVACtNsKAfbJUlaK4CLSZUEEJlDO1xnfoe/Xwa7Ttu1wYiPwKumjzXC2crcHuZ2vANMCj6PFZB6TgBgDjiGEDqRLcbAHcYm6kSuDovyfn+HfsNJ1gqMSU7S671tCOEpNYXmZtm0DVHE5fxcnTfl0xWZzB7lkP3n6Lo1XnPMfHsBXLB9hHgcAquzry0miJLqMlptd84Q87oYns7tPABF3WVb3La3BdUEANYhiAHGiS+3KYoT6pollncnl+gx6mpbDiB+SrUFYGDU2Xws+dCG6SpaBYZAwIDjMT/seBjd1PTIfN9wa5Wb8IM0yMFGDhC6pIZem6/YeKtfBEIgThpIpu9EBJWwRBs9RSlhnXfMgaRvYnxvWcFoN5T4HD87f9jDCmwEzIE06E6OxETNbB9bhVBcVycxyB66bF0AxqcESiHM38isenPSNuxaIN/pnygpcO0DWXT35DPDkgrm1uKP7kmwUSARk5PJtUqyvykS5L0uxLwlrJCi8cBh6DUt8WTcy9AB3bsajt+nE0GNVGRdoPVnXwQRttDNxQcxge3QarsHjEYYkLvpOasj/doO4b9Qj43LvHNqp3p4Bn3kd6q4zkLjOZ6KPwbftDfzKKuyzTY8vY0Eq5l+YH/vrvxg35aEkDHfYCyJJkef4MoBd7AvYyjZxAOvZaKrTwX1WlB4lZQrjB6qUlP7AcKGF6GZ3XvFAgishYkSYzL1j4pcgyZgRmW5zMy3zhzs5MhPWwi2cxEBE8U1Pi3ZiFbrmSTSkcYSFRT45PeyhWFzJOPWnW4DzY5/w+Od93N//yi/4d9/xAz/wf175qq/7qq+4dfNWdn7YJbtymetjA2G689q5y/LWvqmbqeucd/R8lrXy7RikxPHWqbUZ05LH+dL2bneNwgff+q6nPfnJDCLXZtl+JPkF87ve8k7r2WPkIkK3GR+un7lp61ZLu9cM0yTY6ThOHliahWg1iP6C7y1ZWJ+OcDyU+dmNM5yzLH2dAUYAeiyKJdntW7cdQILG2cuodfGUJdx1TTrPTMH1BCTQpG9H9D0EKo9ch9/U9enism9aWAXJ9PzaARqFhTeEDfc39hCgqtCYCxQ/XG9c8x32QDfShXFfUI51h8OV+8PYtSRZqApRsUvLrMwJ/QUIUS+bi8cOSij53+OaS9xedClmgFJA8vqFxNbcHlqdccnWznOGXD+ewMbwSfoLGkIwyHRmCSAHkQPszaQHBheXcGkyXJ/IPtsdRKtoTfKUcAHc8W9bLMm3No/EIg+0vVM6UzPiXiAQuJaEkxvTZRzkJCifRT+XepIi5E+LL4RB2Sf9HhmDNwbBN3/jf3j3rZv7Q0QiJZV20zEu0vPYXWNz7F7SY+OrH2F6wxLDhpBh+yJ5+ct+5xu/4RvPrt+4HG9vzHVtlqTFXcgNsA9CO3FPc5D5JpeySsdxwofBUBIcfVH8eZKH5gjGCLqJ02MKz+AwkgmllOcRGO5vQOolOeQA2CHAoWwWZMAVz08tyfxbmPEg3RWqmQOIgC8uO85Nf7LIur1teparWGUjbUw9F0184ER95o456HE/9UlZki+EvmCu4gJPIh4hTGHIl1VhtGE7LXDbl6H9gCPQyIllHmcJyWpmgQonwYIoVmswN+RrBKwYb3CcjEqonQQ8cIOPgPtAqeZymHDZwafpLTbqenN/N8qkXLtuwhKgXUQgtJMVcBiwzH+gDhmGBcYDldtmooylALUA46a3xEhBw+Ag02wmxbK+nDWaeCZoBGJmMagLZodGfdV3Y1O3fHN0r1APkuP7UQyMyc4JQgg8zFfzm9TIIQTDVnwFE6F528Fv6HNIHU/jrogdOuKqN2yeJn4eud61hbd5Qgf4PKYEvNUfz5PAkzdOz5URKZ9HEPuQHZhoDee2H5gkde0C3+ObOITCPKGZHtAzjoTkHBa73VmaB10Y5md3geY//MM//bT3fRawU8GqSS9ReP1sBy9mFLAoVlmXDiIlamdL3Q5aLFzzqoSUE8WMHYgE5uBmpJm0RJt6lra8J4oZ5zACmbIoXh+69WDb+iIzJERljou7YS6LPHBP6FRW1dnZXrW2HacZofGjypp/R/rGVki99vLy4gUv+Czi4fb9bwjm+n2f8Njv+8EffdWrfjsq1l/55d+4/UB/Vk1x69TKRz73gz/yeR/1fT/youtPuOdnf+oHXKadjffe+7SX/8Kvfcs3fNmr//zVb/6rd0xr8pwP+eAv+rJ/PUzNtUc+fo3LeKki0mMeKbuLxPnEAChjHCaiE/8lJ2UueWOAEyLIiSwrnrFnKUE3U0YvIkgZO9O/5TMcY+pqEi2qDrTyuDR+qfLgqRCwbV2W2XUBD8BFjGNxFmvj6vwHNgQRJLic71NpgBfOUzKmzmnxHU+gSN0J4grl0GppTA5GPOCAuIAHRmDsWWLnKyO9KyGgviZqpKe4DaMLMW5qjwRqWjRZvyxDBPlQJKB6ZMfuDuF+tDUK89I3fRBPnvcROMMEPtClyDcTWQkKJxwnxSO7cZD1GgjxSnxwGcIzjEvzv98EzaWLetIcbUfbW2B0uoveCUdpepjmluYOToy7PiRLMi4Teuc5qzDIzQFsD/MWuGyO0Zwg4VzX5UQDumE69Q2SvnM7/5gCnlmWFtlcz3gpHgVNKvNsV+0RRuS740NH6f607K6R6J1EcUnX0NsejJfiG9t5CrKf+JDvZouTYLWrZyS5U5d4ILFr43c0cXZIhekVSlCOfU+YQvNkou4oxAkWBtfjwxaYl7SW1IWHAM9Y5PJYO1vgPhoabuGVb2FqZ0m33Al4l1m6VHxpGYkudGAWjW13eeu2oBYudd16/FnmmUVIxDWCvLXIpzhJb5xdu//2/U3vGdpQNYw1Df3l6dK9h6SlcTnAA7k7Y5IQjrOvNCKDMt6qq7EokLXrGPa4LcE7NO1hXxXubnLTd1ak+0MVh0l3srDZnHzj59B5bgT0CLLP0+hv1x8LUgZyMcVNYLcBlt5+pOFgjrgreZ+csviOZ+QomaDfsM29lAD8NHRoFYKo8u3u3BaMLct8f7ZLx74ml+12ZXlW9D1jhNFdd0b8qAmRU2N4/cb1+lSvscvJ6nk4NU1Um9jgxDARj8KeMhJGewT52g/4gOe+8z3veN4HPAvk3939pMGziJPs/Fy9FrskCuhx1aReE0+0E75XFs55Wq2NEGWWXCZfc9Mj4AF1Vyct3Yl+KUXpED4BR8d6xLICmMwByPS9C+6QlO5UsXTLGOEwuBVYR9KVyS/jvtrhErgQ/pZXlaJLtYDPktSEjL6uI6y2rYHgvzFGB/K3o7jVnAtsjvElcWP+qMozNNDgIa85DphHiwu9g+g49u0lngY8xvdfXHJ/cJ6MRroD01x+SNSSZrZT3ZrT6EYZhxb6AfGrbly/hvuBd2TAJA2u3djhnB2K2iOyZZNEIaQO+AINyZT1Zb3fn9syq3lWYHkaDqPOz3w9wn5XbiXmte5uQad2Z2fbO/5IOQgK5zDxpjhaDmmxr/bt2O3RPxk4bJnwsrlEkRMveRoOniwRXMK8T5dgHM0G80B9mC1sJw5LPKZKyrvO7nbZxwC36ogEcE0N6CRZPouuoHxCtgC4LaOpRCPu44G9zrj5xl6GmBHrN5nPtxCJrpv2pLmJ9g5O0XKZk3Bw+MmTO4hcF+lvWV3kd3VMThx4zoNKz8FMLXYFLksX2hV8PHrJXKwBmIIbboHkWqtGm+egzKU5rovxfaLwFMAW2yaJ69ybpnXlfXmwMpZwc9fOoP8YXUgPeQepy1OyrOBxepNSBTQurXCiJXFRSM6mZ7u+ZQgIbTjDyqjF2bzQCFc3KKSjSDbrG6ZH7gIGRciQ1Qm5jVlt6zNItXiJi7H1Mv6yTVrMxDHpFLW2LXM1tLZMCj/xnVagKw8C7ugs8gcuh3sBmdgG1Qf1TXN39zNKWHRbFOsLWPI8abreXE1IwYehl0aFkwGWLBihK+3ttN98OvkeCAxyla1I/XxMqLZTC6G/misCdshzuwoFZSQ5ibQGiDbSHOoAVgVI4r+QDQsAAAAxzJ957JxatMbQEW3logNcAvPRUu7RD328hrgu1/Jriw8nIXgcyehQ7YgxySfhbzXdsgo+z+NwPOubrkvCkb1V13ncu3vvcIMkISHHfHPb4EaoMn7bzu6A/5KgeJCG3yoBAX4bRU3Xetg23j2KlViDUTCpbwxmWlFw6BO5FPmCdIL9qiLHdYFLYhyExVNNroKjJU+G7QrdrSs76sQqxkSaekxtADjQD/yQj2L4+lYc4S54w64CbX33GJkg3yHOTVdi8UJOAV342gBVw5RGDtcotrW5lyPRIhDHAVmtbpmR8TTXjmD+bDvj4EpzoNG2dXVOQm0yXNgSgw1BV+WgYnDhYUZPwPG26WBzpe5O70P6XzA8bV3rtVtdYXEZCBHu/mFateE8SLC4icA1L05V471cS5PyfbllioCh4nLcZyvf4Cqp4G2lk4h1hSmYyxjQWFwE0xPz2sdyAFAagFnWBaCYmNLZbzvDL8Z2wD9kvLTLlSm+10l2ahCSO4u8cv2k76WznrVVKEfyDJ2mPU4BzUg8HYJghQvlyHua55oOyd2WCaNuFE14ShYh58BE9ScOy8gA05h0Hhsax2AnocdE4WHIQ1UqwAZpaulWW+XXk+iAo03D6eb9bzm+9w23br15Pt2KlulHf+ZFd9y4x0MRA4Dp7JDtM7JXM+SMcxDdcX6tqnY816JeuB7HyyidetdFHpDo9difkvns7jvuzM53u/1lPzz1aU93orCf27EOzjPc4td//WfmKqjO8mv5DjJ+cTxe9O5YJnqXKLlUt1TLGB+i6ez8bF667RysZIqX5qI+XL9+eXm741frhIk7zyaME3TtSMaaB9htVtdHWl73l+Qvj4WHP6NaCQ/SBsqjqvraV/mqo7oa46ypR69DFM+v35GmcP0gJLoGTOobFt1KPC715WmEdTXDjLYHgz0wy0Pm4Bx5VgBqYzgnJV4R3bx5c3/YbVMo6HAy/pHxIoad95vWQ1UkaUkQurNhGaBLYVmMCnCSCfgTBwXQPCUlWTH0nbeTy1JcHRjPSA58SsLHqAVj3XWuTgxcwmNucipIBwGcLE+YLSa1LVCyeM4U6dGkCw5NYzAQg2AkqqDjmzgH1xCGgzvAk8FtrEg1yHQPqhLgqXPq2MZtq3QeOQejStNA+g1+NN3YNx/xIZ9w9/m+eaClQVdJAFhqxi4a1/NrZ8R5Ido6YcpzWlxrWV/y2y/9si99wZd+2df0p/sAQqe2+s5V84pld9DO/eqOtdXDgaCCRwkfSQhiTICPymzrI9J56wgxNp4yD6lxM4V0Z4n6Hi4o7LrlPE5oNlAiUQiSYduEYk634r5iXMPI7lq1d8LPxLWdTzCOReIrLYE3l8AooFxVh6eQuUVCZyMLxsJtFVqZxDyJOUi+tCCLEoxY0TeAZqVwbg0JSkYuXLIspzXOk7gyl4Ra4LF9V8fIPF+osciBBG3TgotC8QB5gkQOYguJh48A5KQeVxTyAyySx2WS08Fp6kjdYp9KinHGKVARVrRpPbmRmBZiQKeQDIdK54lkZnwGRWTediIHn5IniLRYkm+DkZiesQBTZDWWXKUzmBCL8anLfKIEE2LbbaM7lGB10XHuuZjY1WQr5xC60XJVuNGUjRCR7v1D/jcCG3EC002JRL7sLoF1gD7SJCldBtbh4USzq4R4rqV0Ex93pwsYBR/3EDGztpnRU/npgwUCT1piuOOm88RiqDP8wcJ+Cini7owtH8Pn+YNvl9ZmfUdvOrVdkBY/8cM/SMvL6+d8Y85nGpVB3UMCZKC/pBCcJo5LLD4tfQhip2vX6R0X9QkZbo7Agknk6/fwoiw9XtaNzhm1Q7dz22ReFmnftIT62bUbuFbfDfuqnGhksJYeCdRlASJmrY8XXdte2+/P9vt5DI4d9w8OZ2VYgM9JcFovLvqHP+qe7/m27wiW+toj3gena26/s37ovR/47Oe++rVveuGPfd/9b33tb7zs5TeDBtKB6iyT9aM/7sOfeM+9//ifff6Hfszz73vrmyA5iIKv+LJv/N2X/jb4PCXLPQ8vsdpHPO/ZEFpy/Jy2jgh4DMzoG5nO4obZJCo1O6lwhEiTHSHEOMgkbSH3QdYIF3KutcHOcoCvmyRpgzvbYjvisW9Rk67i3+anuBfRJ4uFhqUGMh7rllJiafXFmgX5Oszcfwoz5T78fbc7xxWSwCUeOAWRw/iCIlCvopTJMRbof26Ik7luOnZ1uhsZgpXoHMaaq6yv9j1+69wxHix/TfgQD8OdIDB43tT11W7f1aicxeiU9npmPP0CEGT+ROG6VlVp2JBa5rFtuzVSOXYMqJNya9P3kNGyLAeoJLJmJMllAAOEhEZZ7NzC2FkRnoxRdGQ3QWAS4NUSJEghlRw2rhim1Y6e5LsKnj25mJcHgSxjPKbZroQzu8pUvQrpJxOOGaCmXWLyGQFaJW5bi+eormu00I277tjvdtdQ79N88cDlsT7BpTBveSizMmUICKIqL47H+tbFBVLkcNiZYeRJrnlBcyPSh6k/O7/uLIRlOeB9sciSBQ89eBsldrIG74Ep+AgejqwqSkurMDaykJodfsZT9qVVAIadSCwQzstlaxECcD2/vt/mybk3bkhQ0sEZMU4rJmeeXMYBLCwDwBzD330j3oqc7u6+854tq/hmH/geZClN09aVZe6OJgDB1OPxlCe7w263y/ZOzMZRFWfnhz0U2XgnOaZG9fF0zDxa0x3xV3K0qMrtAATGkHwcowvITrudWzvrExTjyNB2HjJvSUnaCIzudzgwo0mv7ji7A+ZJwkLBg6Su3GR08YA8AQEBrGl7mwV+DMI34No0i7fIS9dWYP6wb5rjqY3dEYlUCeu2PngW9RHH2O3OBnyUlD+OsCQQ7GZ9AW9Pd4zpxi6lj+hl90oh809NTfuGti2q6vr+nPFDcnYDCS6HgQPCRhjoH0d1d1r64DnP/oB3PPDQB3/Qc6Z2Obvr4cPSFE51JNNRnE7z4rSADs7nWFMbJgkyqR938X1/GMC18KA9ypzgZTQxEoQZqrzBiq/fhgfCxyQGvkgtYShodDfgSSeIPbCgLPL0LvpjrkezqUOcBRITUoYY2Ld6tKbgNdgFBmHpFOqd4Sz82jQ7dBQOhcFdgkTkW24AOp0pRMomuBZZEaXDQOJC4BSMdAi6bAnT/bZZj0A+9vgYYUxHq3JX121YkNkz1yDEc9/0QAQ5YugGdw0T6VN/cXEZrYOQHoRQ3+PpEtfdOhgQjDGs0h33YVv3zWUzni6LPLn10P0EsDo/jGGfcYmuWk5161paTEW3Zx5agKq2c3YfbnvqQCk00qYB58F92lM8zIf9GRfAhdAih/25i/UOh+0qo6Wodvy33O3z830EES53mdsS0iqBC05DE182x7OHnwW981zhWuCyYD30E6jnV5rhxEptaATg7uQoNgIWGFyZAkDYB5524AHS5PVN5lkv4PH46zbXArdnXC2XlXkC02bkQHXdiXFfJ8yweD91HmPYoe9U+Bvluiq/wbzSHLGHabaqgWV+HofbC030HV1JDkoAa082oOW7w57raR9ysXdhy0KAu1MBqkSsTAu6kgwET+Fm4A1RbWVngkj4egp1C36NU0Vx19Tt1NUXJ35Gn2gR0QTlxseM5wleEufyPu6F87tzRtjkScG6L1wSyPd4FJqctk2QEOseWFiKA5jwmCzIwT1CRY9EwoS+7avDLuQoaaN3xjTq2u3cNnDPAjY0j4Gx5GScRNtrlPjCxkGhfYyJF9lUU1pIAqFtOd8HVG3Q9hYjV4dYa4q2A5V5ljHEzxhxeoBb+15kYnc+5CQpDbhNnULrIqvOMtoVfob3FHECVaBNWBikxZncgEcQqu+UO4hqJInpZpPwPDoFDfkaiQZIGGfALc1dQQJQICLJXIAOFA8vwqtJaqCuD7Xix8eSSDyNEQE3YC7IIl1D5r6xGjevQQ595R/yGAyat5W2ZmmuBnXJTWXFN/kAIOG3Ho/Ed/mCdTp8BkpvNreQx4PcobXdWVzaJqs2vkJIgPJA4FYwwZetqDE6livFKyLZfuNOdDtOa9CHJsKEdcc1/vr/6yt0SxiBrh1idoyoIiPHb7UY6Dr4brS4CRkUYJRCaChBI0oyivQPoetmFAEWlxma2q0J6JjIMQIieRicDdIDWANGxFc4Tb17fbjtNq2NajSwQXkVqbNfdEHh4NHZxCgEB0eEeWM4B4CcD5ckOfNvV95ZJ1EEhlYxxYyt7ZgUb8mxvgtZ+T/PSXg8AQAcAwwDxE62rBaLVh4NnYjhBSoEhpM+4vzQc0XoinrmKbgjbINudd1WP9uoBBZ0/Pky48l3rQAhLNxOjQkEEwwLlZSEzR6lMTBeYhi9ok24jdGMm7rXFXJZMBZ9z6V8TB+AetqmowBV9A74478MBH5mgIepPBh3oZ+uUhIdSLPmocDSYVEUPDCJTFc4NK5C46BneeHZonrHEuzKfQRB6YDUYHDrBWMelvtrwE9y7ZF/8nsv/+Zv+65nPPUp7UUNn99iaYq2sjsxtasO5FMym0GVuJySRhRRVWRQpe6RD3vEO9/29j979Z+/6a1vuu/++9/y9jfceuD4jz75737IB3/IsfFkhwy2FN34sZ/80df+yV/dfPBB+paV59WuuIHUYSD6PoQwLeGxqYsqbI5jVPpeeReNMvyjQU0yBt/K3WHsp2JfkNqJZ+SuVN3/K0v5vcbZWXUgwNt2dKdBHO3zrF9BZB4C27BUWkFYA8aXsfaUNcYDtAO9oIRYtW+PWVngDFl+UL9aFIrGDjmaY0+cAYTqeveRGU4uhYBbw7diT3pGy0MFKmgvdwtdvED6qBvyIspgHDwnkjtE8X6MRoA2wgFMPXk7tuUQ3lcfH/3oa5/+Tz771LQwyyWB20BVVgjd0HYwDMKUwVT8iKbCBE3ADwkrQhosBjboFDKA/20leVwjSPw2Tu7aBJ1ynbDLoN/PEXyXPvrOXXwG2WIugOchQKA+uBzeJWvZ8IERIZHkGUkxcY2tJVnkSxcc8osHH/r1l//6U57yjDDoCdOx87gySBC5DQ2UTHE9RojJfYH7R7/5h6/8J3//U7/3+39kbi/5Hz0hIcPPPAODoZYABCmUDJnPxwQj47glZGVPECHuaNc6IjJDuFYSw3SJU2EDtPBw0pjfxHIurYDAJi7oBVGsrm6lb4zCjZwus4dDtpVVrI8DQ4Y7mXSLPicryZ2uaA3w+QCbuNwGFHD9o7Ub0oEQTM4eIdFOdFs96qchiUKP0edChgeXqyrGn0dAWBMANyQ6QZYYmpWiHrmXX7O0AVCR1GgPHZquZAoADDsRxB1bGAGPgITOztPpoaZ1oNmEoL/ym7HjWfRR0F8DpKx95/5qEFdwbWMExrgRntagfMFgWmVNbE34MrfkaRqWNkFZYgA3YxxwBX3L6qmQiLdvRlMKgzn8m7AiDXAtOoQLrelIrHVJYgFHwmkGkDmL4fpmh22SxeyCTrNOt+2ps0fkQkw6qWy32QBkdtt5RCtfQ5PpjGZW1/iYCkhHFgf05CLJ3B7lp6YWn+yAmkpxts21fMUf7IfwYTgwICYlsPkHntgPLVqH2IGnTG0jmQoj+P7+7I4gLD7zn/7jw713XU9349p6KujgacDkWU9f2QhV209nh2qcltOpKyqCJCb2scPiMsTQBeebLbK0JE3BZ3O0WmIpxEWpgDUhNG7LpuYR9CNuaTWyFUotJ5AkwQDCs8NhY+AYIz71TZmBTutQuwiOhy7DkKTlmER37A8v/o3//d9/7L+dx/v3f/az0/1deTw89O53nu3Kp73f0774q/9vAuKFP/7jcz8/4p472gQZMNy4sbv33ie87d1v/c/f9F+bBx/48I/6qDBbH/7we3/4h/5rH8Z48vs+/DG/+wevftiN8oOe91GX9f2wjyZaU0Q8w4bgm8PCKRnxxUoHzrOgNXBnCADuPAFeJCmGDQpJgmYQHSf5YCBPsGjE33UougnbMC6c8ouR2ZCOvutdniO5McdffYd/EmncnrRcZlnTdehkPG0cYXhrmG6LC7iNBVBwg+d4HCxcT1rg4crWrRmB1MAhneMmSC9zKSyFh0OIQR4kAelAurCMkAwahkKYlk5Ka4RKGwgbCA/PDJzDxSTQGxQVvifgdJ5dteJkhJnxz2NC9yAA26YxnwCmtchBIZ7RNwIWdD4BL65zQwQqwEoPuBxNKK5LBDE338Q+3Ma9dRGhRJJGBpjHt5tZeZjJZtX1H/ihH7x163TP7p4uq/MQ1153ewDKE6taJ0kCcGmJhnboXHqTRWfnh74b664taGrolO+2x0JPC0A92GuAYpFjOCeInk5LcAZpk6S+Kxe/UH9spI5ovLx9MxFx4t1uhzOTc1B40baIEg/PURrzlBd55/npjIbvnwAScQgSRVkWfeupqrvDjnBi0MlKSp1+qHa7hUhUcZnyTh4CQISp4REsXTc6orRx8Y0uQuOGxmZ/V++ede4Zt/LAADKOiLt+WIs8LspdhyFgOQPhXBV5BeJ2ywChd97XGc4ZGeyGCWh/C0njkgr3JOrJ0Lv9rm9RfRkCZbJmvcQFWSiou5Ok2Ob5msK88iTLzXk2QQIhsfK5nWqURCgfl0cHSd01YIJVKqdxXXOx3+WYFhTAL4F4pexWB+fqjA+jxb0+c5IXVsg1QrBmlTn54vZtQAnP7hdf0I7/eLyai6rnKskETMs/UVHs4FpJ4Nb4FcupNyAgqztWi6BrXLwM8wFzLZ9gTOJCQ0+WkLY0xLg++dGP+dM3v/5//txPfP7nfXZV3d3UD0SGbFSWAXLlEGce82upwkLU4MIrbAHxkbGL4y5gUURsScmTKLYVG8oNrOJfCYQwyF1LRMgwcs5mkZuRlOQaa6sbpEhk4WPjaOygVL0VoJARWjyXf7hznPbLsfUUJ988WzDRwiYBX9IEyGMrjKyJSA24v5C1qu35fgj+5DQT3KFduBkEvXVOaAJWiv21P/ij3/rVX/vdJ73vvZgRKKNFJerAybukrZvD+YG86gGrKV+nCb6g+tpuTytNcGge8qs0bwQicLEwGOgLcAB8ldv5XxYYA9d6E/HVIZsDejcv/WjRi5uOuHQR4izw2yJFKaOU4Nm2IVg9gCwIiizv+77c7ekFn0SZkEKv0yLjvuTlDb3F4TyNm6HPhUjiNIToWisMiWLDQNUY53/zxrd/+Qv+1cOf+Pi+OxEfYZpAAxjQ1C1pDAc+w2AAlu6tGpqTQLX9Eu/ENtTe34IpiZuPgVaXGshdrD4TKww0/GAjW+YEQRK/IBnwA8xlTmEcLZgjNXggn/MNEZP/SRpcYzsPBtSWUrAHScskDcPjsxmLkw54JDQ4oYvEUacD4XdcIcbHi/slw77pudSJAe0v3uGqPIYAZ0ixE2yJvoNyyFgCEgwFnVKYqtN65J+t8ARow7XQuW4lg6WgEuC7LufMIt9jwedAOtf1o0sjCbY0ycFCyQABj2Z0DQe92SSyCdLEAd7NqxExMcpgKT5OrJA4GA1zqJIc2zAOqEIUDRaASm36deNO2kPmByzAS8k95FvHeLM3X8CY5jnkGmmID2Stcd/A1rZ0REP4onOdTn7IF30NVIaNnbEGUkHtAF7tAjSck9hh/KwwOZ+iJckUztA4OapeH7flXVep1p4i4D38VwbId/giWQMbcCuoA8Dr4q1VTpX6mg/363j/LZi5HOcngmzgPDenhuxzBTUWFQbG3xWp3BqGhprA+3QUMiySHGrhDJi7/SCem1Kyp9gBy3tPfRReLKXQbtyUNl+tRjFzYrbNzY1rfQm7rWQJkNwDE7y3VUZ4OJ5HK4U9HgCB5Ur+UCNsOBZnOSLbwjvsCpci90EVuDcuZ3RqIcAdczpPDKyZAWlBT1qrxzALLk8ngggZTtvHrqt73/mH99ooCA5pwROKCBiRO6588VXnUmdrH2Qml7fpDQ40A0zoeGjnZPGSAGQcebJe4LlNdBnpguImMpwhoRt5WaW4qxPsV9M3rrgmdgl+pwcZJMcKhYshrXnpuZu2QZzzyfHYACnOD22oYS2XbwdBN3fxOAFnpBLAlnuTY3BT4adIRmC1Au4KWMsAHzR3bJAD3uBZSA5Xn10ZD6Ot3Gh1BZdnhRL1WJxx67oWfGxJrXJeJIVqEVJiCWrbW7HhDIGhfXBN38lBXsODR7KIKYnPbfwwgAI0HoaByQv8HEY2rBM3BobFJSc/3C6IMZC4IEkS1qdLPJGM0bQ9oaWbYTjna8LSXXue3i9zjdaiiD1m9NiHHszBxfKcLNyNmC7bF/Hy/3zHd1TnhwKyBIkAKmDmaGbTDWweu3Xu/wIJAfoGfZKc5XnkBv5dOKV/8Ae/85M/8v1ve8frX/zCn/7+7/jOn/je//4/vvvbP/1TPzVYjjgZwZ6ZCodf/9+//9d/8Zp/8k//4UO3H/w/v/lbf/7qP/ib+95TuNooqxhzl6GTFqprd+XoLng5rjys7ZS4ce/27ZsoKDiPpZa6i6IMPdXcPjrHuM6VpZb1/Pq1ZeoaCHRanV3bQ1QYbTdddUN9UZNlMo+mzB56x0PmFSSHx090zdRO67QdxgEnmKI8P51O8JK+OYoQuO687q+fY1swlpwWu92v3JelyZ8fbhUYXPnateu4hBMXuIvxHhNdOPn1O+/go7EdXOJ+fr0sb2DttYvGY8doZUk+jvXUztEuW5pln+8Ym6FvPOsVobe0wC6UoqhKIsp93VvCtMC3TKIySERagzHG6dz5QvoAqGB4SKAuzsxxZYs+ttJhP6vcVkbCJGuBd/RJShG6AZhY77sOXgLb5T7NWLsFNUq7cXW1AnTQScccGFmDAYK/NK7hhBSAu1/9xV91332XNXc5zfAdetr2fbxf+2StAYMovF5C96+3/fqy33zpv/3CF/zIj/3Y0tVz+1Ccl4Hv/lecEfjt6CJJYI5gJRvxX4DNiA4j1AzRn/pOeXJEjqdExJKnO89p6mKDGA0BRgZLBukRqUizAHqybEvZ+2XZatyGja8+BKwwHRw5Suu+J/V67KwgDGrjZjIDYHLoe/4bOfe48F2+dMU1RzOPfILr3ZXfgIWt81jbSnUCmRzM+PEXS4ah74QmiOCBWAY2uZ3WlYOFW8nfaSk8h1/8ICmyooS2anIQkSRKlwZLgAwjDpGmQQIk0HbgWUZhcIpwgL+J1n55olnbQR3xDTpNWuJjZxnJHLTQNAl5BfWcNNrqw9tMmagco9623JJAI5wSwV6oVmt/PNFUh3HAc/5ibU4cQXDSha0O1Q/osX6aGtcySDHwTFi11hL6cteTkX9zgAenkOThwFzqnEaS5G5Wlzo4309L534oNgFJPKWmFSegyrKSs4YWj6CxbYtedRu9BTSZIrDGaPvSsZQMsK10hgGQn0x68C4et0Zt15ARdACCyZUdQr7roVxmEaLfnIXRwlGWByWONgc3T7f7vPqLN/7ZW975jifc/YjZDcgFOXws19Q1CK5WHTwlcChUhvx9uX7tjLSRpTkDSpAqSOIwy7kZDAkzL2PT5Zmn+0/BBEScnZ+R2Ie6ZUjoE124feuIsyR5RkgPY08nu/oIPB8vbm8ilpu6m/jO3XUsQDI5nFWgfdN2wFSUBhe33/H6B9/yfh/6QQ+78ZgXfP1XPvbJ9/7A//jeca12j3paEGfD8b5orL/+6//9e97+1md/6FN/5xW/f/+b3lBEyXCrwbRPfcwTnvL8Z33//3rhve/z+Afe+A6IzIM3j9fj3TqkTXd8/2c9419/zf/zwP3vuvva49F7JFGXKMdjMrnXqR2RcHAmBw4JuPoyclrKCMht6AUO4xYWrI5Dw86RMNZHchTVNExoIQgMRM2SAkwXIFUXEs0MsifsbDQJfsxF5Gy8QB7MIOMfUNmu7XBtLuibrXwJEgfb2Qr+3U2dmIjhkF4HE3xSpiH1dMMtMOB+xmUFDaALUDkEhm6peWHdQBR5W2pu9QVflQmS5OmQaR7w4dE0EmfMix3/DsKR3kClcE5uXhQFAA2lkerF2VY15lougUxOOaOSxPiLI7t1z8XJxLlM1O5zO+VG6W6Xfgg8GAfLApRqIgZNzYlQw9NGt+oaqXgNFpiJXqQa3wlGbgwrSzJkZ+9+JCBOVum+DSuJ+Q6qWRTpvjhcK8gW6LRoOLYyyoD7EN/cKzwv96YkcgNNWT0IX42SuIjpamK2bpvd+R4iudtVYAVhXriNdODrZbWHbpGRurFlWIZlTRClnmrNMEZDHADHl6Rj0cxZh7KAExFB1riFMgTq2N+6fYmZiRH8Kgui82s3+r4B0N0COU2ivQxnboemxyFObbUrifB9VjL6Hu5laGe0BOABDbFUP7iFsoASlntGeLc7y0uPdjo1Fwzn2fn5HXfc0R1rSBSNIGNiCUADdJ2WuKvrWQY4pLuKTKCVxhFuBMbcvLwMs3gMO0+CKbbqc0Q2cxZRi4YhdIUctbg4wIOHknxdRjCg3vaQhjl/wHET94Kdmq7MCVC9GMDLyO5J3Ha+vNw6eJTu0ux4avkhqWRlpNdlGMGf9Pxa2W8vdMvItlHansgKyDMkEYC31bfherg6yWjp5M5oSPqCE0Kn+kuPe07CZJdFaVrBHnK469iMQ3PpknWemKQ5VzHGyKBO8TBE1n6B8Rg2FY7trXn6wGc+941v+MvnPOe5y3La3/F4pEMBgRriCpGZqFLIEk6ukKVIBCQ7oo3b6dgLLLwss8m1dCO8TT2zzRPj4xBjMN3lT5AHqBziFkMUTvnwpYExHcnnhJecnCRK4HK1zg+PIbbCDO8Yh462wpRy3+oFinARI+OMEEQaD/fNd5s83FTMCnprGWf0evIYUWBM5aUKQJLO78nBi1Dm2IzmVJAC/w1RPHbJnUGZn9Vdi+XpbN0jwWouAhDJ5EsSYPMtv8Y8hy+c8Ia2HwEN0yhem9GEqR3wpzCqbEG07oocPx+G4VDtYaA8sfL8gWhqTziAe4fSrO9bh3jbV2jnfE/T4i5rGAxwvEQVeicMyKaWaVSx2ML46nvXMOL8HmwRQEfd75vFaTMteHSal2u/NKcTWMeIh+jCdS3xniQIkn7aDXc+6mFJAFtUl+K3YI+rF+AtNFRNu9AIApAblvu9+lmgp0UW4JyjiQJMiPm4aqu/kfdBAi6wGcAIbesxuEsM4C85hg8y0JtBAXPEDatFEU3numWXkaysheEPkDz6iD/gGXyJR4OzxBotJBhjj/7Z6A5eNfB18J0gAvmthYGK+CvtwGkhKtshLytUC0OHs8xcPiKszx3AW6bgNIgPFx4s02MnMF+w5je+xEPjIC/L3aahfVMQCYuMQMReSVlcxckGyA0kZbK0DTkGqOEuNALsAHKIWwsE9MPItfyF7VwWolDG9/ihlIl7kScJgbY1PzKgC2G27eLnmYwNA5PkrtAEPpCuV5SS4ZLY4Cwe6oAYtuhAStvqWU765oyui/wZH1cOGa3zDPXBarHryOkl8YHLFQy7mzaWWD9ECSE3Ji2AVUis3an2xAka7hKirSaMN6DLEtB49XgTPWOFBtNXXwSRkm0Q3x50Bbi6SziJSEYM4xxGl10bEkn6gCv78QBiE3oln+VhZph0mDtMgLhwMWUc7/aVg0qTNr6LXVzaCb5JvkvfvOB4WIMkl8HlYKbYAS8N4gkWzyV0VjrAtxi2IAYTcTPJsCtTcgYB2LRa7ptJGRAdnIwAI4Um6NnSi8wUOUMbrMRDXwkW/s7F/HTSBBL5yfqWB/+RMfGT7Q0hYHs8ENSeI+oUZvz1X/OVOiKdw4Q482TmsTaNCaxSBBn0FBaxVdIlZLh/7j5bqBI5AzfK4lxQlKjIeN1tiw6KPWEB8Yipttkd62EWlYj6xIl8RANpw43EGA9Hs9rBo606YfaxG2XlOKgnlid9c6J1+CJ0EMvhwdt0tGYky5HgfB7Xb0KCW3FDQhJwoJ9okA1ZBgAdsCP/chXGc5YJcwKrZINFTwVXyPrWVUbA19oMluE3/lxevcOYjOUevdRZiCyj0y51Cdc80N+EqxkYoP1IVsZNoueYilPuR56stmDmraq1RkANNAgqOw6u4jHrTz3aD2Ywzq15Fr5Ds7TJxpHUgsYdaMDAkuQgoHSWBIRL2fJNfMPAtuxEp7ZoU7Y4RQ5O0HMC2klXeTW/6TtCwY1j+DH2zPCfNFEFeobUkoVF1zf53Y+9/d7b/+oLvvjDPuQjhnBcJwACWJUggGGMI1Rv6jxbFfS0DABEL3NyltRwnqUuduXFzeMb3vz6z/vsL3zS+z7lKe/3zCc+5f2e/dznllnRHrs8nTzNLJxPt05Rmd/1sId9wsd98hd+4Rf9s4/7qGEa/vDVr/nzP//z97z3ZlVVBZF3bXe0IBN7MC+DjDiH3zDoaKDcd4mRQGfkIn5S7OgGoY6j4s2+uRyL0UO8wQjpYBD0FfNyH8s0mMj9o6TgJa1QnsQRHlLiCUW8G4bWou8EyMJE3WuK+fCiMvd8NazKcOOBQjGwLwx5zBJZFV7Uz10Z5sTzFlUMzNI2J8AdOQLSpLvkeNnQkqzM6xoWSNeANiE3KmQ2Q9Mm6y4sg/JQ/cmf/vmz3/99P/UffNrU3s7RAu7r0qmJdjQ4Xo+jmQ0Qn7GLdGhNSHc3yNj8wpog/juPKnlccQpnuPOy9nBEAJD7DC7F8kzTjaroQX7NtxV5xDi6AaKAS6s55tgjPug98efatKztBTj6iFcQPg1PGEGzoJ+b8vyRv/eHL/v93/mjJz/9GZYpz87gakkwH6Lz6+fVkEbvftc7//RPXnV66KEX/dILP/tzvzJrT5eXD4V0G3iP13ROY9XIFO9S2xV48JPnuCe+UofYEqxikqsmxSQYWmGPbZzkn9DG4hV+AmAw3kA+QRxGJG2Z+gp9MUtovYDYbCG/Wo0EDMLg7KKN6+Rxe7AXxwDbwGsiXeXmQuWCu0hJPdSM6JJfmOsAJYBmi0pniWQZQVZ4AAGXkJWcGtsQdeomSIBPucpG1qAjtJhnn+FWzuWaw0ilnn1Dd0c1CbJquzc3B9avDk8Br1MIjKCKE8tYACD0slUO0hoxIz9IFW7YhDEF46G4khtyORfRMawk88FUhAtsxBcGO6ybVfkGrscnwlNq8V4fw68hD8pSLEvuA/omfuxkQJrrECZY+BJtN86c+9U7SWvcxq3txMvUC560FswhtLkvLkm/eSRgO46DCdKLSNJOy8MXIMTIHEZJQi4YmqFpJD+CUPBU57Wxr1GPH3agIY8z6dAfvp74ZiFJ2jiYjd1On3jmiKf2Ev6J1SoyLI7Eb7JMFMCiFcPjkJQJw+PxuyuWD1BOyeGOr/+ar37LW9567+OfeHW0V1IUcC9vYBVp4zAFmYj0PqclDDuw0gZZsvrnKjATxhwyNk3fgK8Ay5aYXTPCOPAkq3ipYIekKTxOnrHABaFnuDeQ5hHrDFwB555RKRYz8GBibUTu+X5SnjQkQTJEwZv/5q/vvH7+5Cc//eW//OvY9Pkf9VFLV//o9//M9/3Y/8ij07M+8EOK3cO6/qIfb944XP+n/+QzPvRZH/jiX375n73ulfu7btxxfv5gN5x10+Of9ER0zv/7rf/hxb/6C8kh31XnZTxeTMFdd999evd9r/qDV3zap302ggGRbfrysJ9oWEbAzfl9embSdF394lY4d1IzaGWRW6qLV1Re7tocAdxyufm9o6eMNL2lYzGEBfd1/b9r3XF7MyTuLTx5pCAD6/wgrof4mAbuhp1xB0JDQINTGcIQzR5fZSQKYEanhfim49hjZyzPs/DEbRw2dLX+6Fw3NIYg0tN8+2whXIIZbtJ1OtiykXb3ZAQGnvggJgwvNW/BwBIvRBifcVPGkYZDPxhPxIICgPAWzfos8/QcMFj1iH/iFa5LBwtEqE3/OIEpUffsZFgWuOKR8OACt0cf4tZQCrnSVqDhL3whs8CBG8+QELelkb+CAn4fZ+maVz/9kz9xcXFrd61MPA2Zxq0Xt25WJTpfrsIDrO5iozSHX5xUqkHqmmUJszfP8rq51ANBAqKd9NQhcgocng9Gj3ZiPHOyJGx5mXxHVbFtJnNTCfQwTMo8BwRQzihSugFK4wQ4yZmHv3o2P4kGSEld7Ooi89bah2+MBh4EycT3/bs2Z+h2aYGpIKHioY4HnMCZhSsyym7nmweU1suS4IoFsEN/GSc4/np66NbZ+TXftzWHRRbcPjY0bPODsOtRBcbT9m71zFnEHqwGtrmfYRlmQQNrNTsA/RkiJk8q04F1C3wBgwNudvxKd3H5zmOPnQoS4+TBQVmVCMJ9VWCvKA/bafDoOZKNlXM6IZ8mLrLAVYow4KyAgG0l9QES0sJKeYRw7TkgUdu5rcPAycLm1HiqOgZjhLbiCBjbb0vatVKwVHnR9DWujmcRdCMjWBR4Js/spUMV2UcwdYckv+Lx6nWreXq8fYnW3t6tNiW+3AexPpZpAmfeVWd0EHxr+7bKK1QC2rjvECwDXvmIRz/2r173Nz/xv174+Z/7ucX53Zf338dwEHxLj5wkj2wpg4QmjsFbsol8s87bcirElkNb5tUUeNwZXorfYbNtazmpAA4EwLvB2NxqGOKzKppUI1gjBQeIWcm6rNmaL98SfuF70FrZm+ttyHDcATfGDSys6t1mO3x0nNYCdsQXvB8idCnc2bwzY2+roohIHRb/5l4gBEoqCLtVQAY0+qnfHe569Ste8bKX/d5jHvmovmsTvJFez9Nutwc66GV1voN/8n1fPhjMeV656D6KD/sdXHvTUaCI+xiRxGWZws6bzldJupTRROdbMvkXGgpJ0JzaHIxznSmZxW1DZiMtROe4zRRFhVqDv8JuEuSAqVZQdWbfrdeiDLkFoAEm4S5hOPgad9mTsnGhhdmp72k82ERjsqTEqAyJfBnhOIxvectbvurffNlZfkdXP5TFxbhA57KxRxtmXAWApGviGz8sgo/O90B44BbhdsBCp0mBYTd1AuPTmCYe/Yn/A4MwGhi47O6KE4M+pP4WWh6BOFCJDH9YCZNOsIX7OUILPCTLCqBbuBT2rVOROu0i2hh34D9xwLUYgpE0Q/M9HubZzAl8YZ11fXJ8hpIKElJAXpZcKIOIk7btyFsAFIKFtEYfiyznQ9yF5+Cx8r3NtRgBIpoArVsBFocBX7E9jSSIcCPSDDKZLM/4EsIoElqFHMmSpPdYA8+02igNHEv8wE1d572MdlalL6ECC/2EiwkgBnS7M39nQAUuP+d/rrUk1ZCjZEHQLf5ifUqo5NMUsKNpvu0xk8wBrUpIwoLbwME8Kc+iCvLB3AbFGnEWLrcwYc0UAjAoUJWeRCrS3gzmjSR09B6B5kBzCdcTcFxOQuQrPFdOuLp3mNHk7wRskpOGrEVqSTUX4UvzGEbssG0CMEIHhrLaoXB7lCw+gw3lnFjyap2sGdN7bF+eocz8HeQRVRRILoQX7EECzEiOthlr7aoXyx38AE7M6KeOt0UGFxHxR+QwMYT8lUDF2BBWemfL6D+iFYNb7uFHJj55AVbAGSAbPN21xtuYrAEtR4oyELJrLo6h9HrHxjdgN65SIxUBWTBXHDjOPSdIJx4m84er76f4333Nl2JXxoX+A2hGjtPp0m4u4Rb0E1yAMIHVEDSs4dki4zZLkLpbFWzcSNa6GWF72wUmUMVOdDHJcn6iLKARfEUxSeBhBcbSvUg0cFsMDYbjJnYMHyc6VWoaAwDCjVw8jA/hrlYWwe44bfsOeKKZzk1vX0JFz+ARYWBTHTqPqzCUjFKGgdSJxRmHosrX3gVUkvs4BDXwLUnNRtXQU4yhm5kyIgTHJB/AIsJhHZ2a1OPMANAppKKvq3eBN6AxFDlGl0rqJdxZHssX6VKAxYhJnQexujIW2dAMwqsZwyGUAMEAacU6pnnVnOrIp1vVinJ6RIvQkYQ1vj6Yl4xtshu/N3UakuYxZFRVhQUjNYf7yVBQ4UIKqciJPBd+WVVOLXZjY08ZhhVmZWHI6pVkNAjbaIVnysexDfB1+IIv+PS3vvu+93vKU+rmSO5Ji7DzBQaOxjS78hmXIoSuzltVTbnzkwY5gxRO8913nf3v//O773zzuz7p733S6T1/2VzePtY3u7UnionfAoFPc9041lw+9NAytvuz3R2PeuTHfdKnfNlXfOmnfcY/LYPpD17xmr/6q7+6/933V8F87a47yuxaPT+4r86nqTnfHYJgCLIsmlKAP82ctYOkEueZr4uAp8Lpw3yX0jQ+VeaOoTMUUCXXXiz7/R7sNUYgdl1b5ntPbeTLi1tzGTuIF86MwyKfgAC6pmWXuPas6ghyY+qNw6rMuoFsl+6rnRpmC4wSD9xSY+sCThJGtNsfxNBhStH8DM72RicpioswGTakx1gW5ak9tQQqOTgrHzo++Irf+/2zJPqub/0vd91z79gfAbSADmxbTN1QjOPEkdPj/CGOKAOMYkLSWi56Iy3oFBCc+5JCaBfMVbec9W/a4F+c3/AVUZgCQmwBIQLr+UOqSU+NDkHdYLWmTnzRR48SXJv6kqAG1IiurkceLfgELh0AUHOfHa7/g7//j3/wR77nr/7i1ed334mCNxan4m3veMPr3/TGP3/dnw1t901f8w0//Qs/96THPXW+XY/NA8QKDQctQzfHuHMbryKnICkyXwjW5Dn/hbCSe9xWSU/pCFyQQFxVvqK3fBU54WaaLFAqKo3IGAyMiOAUOpgMX02ANVrOrUx1/H915obeAMbEhvMS1jZA2O0J2Mp8Cdq6xpjRhUHJrOFVINE4lTJXb+aHYUQqJaoyj5wXCszhCGA17ZS4oCYc547xY+T5nF6ArN3QJBFIwkPsCndOLD2byDZQcb5pK8/ptGhdHICWjrP7ISHt8H49Urde4TQ4l7yHu1i0xdccK9AvT3MCAt4era7cxCTmccHZkiAoARow/jIXrt4SJJa56oMBIxB7MGyW4vmgmfOZG1mCXxmDnlNAFnCqhKGQ8fSqR9MNDJtEAL5jn2npIX9JnvJoK9YQFO8yeeQWucA0AcvkB1jcORm3Eczh1WmJDqdNppXWNltP98zRy1gbP2EIzN+gi+GFSbB5QFLIoqwbO+CfezKcAKkplWQEg5Sak419TxkNdQkht4CLAOsjvDPFwbbpo76nE7Rriurl5uH8YcTFV/zbr3zC+z6OsT72NSMBdri/CO46LTwT/62PdVrmoPd+t6OpACxZBhuTX5zuM9XzHAIQvYRnxu3Yl5hUfkDOBVotYetX9AmvZUS5JHL9OL1j1CAcno4A/3OqMqoAFteOgAR0PXfa07m9wzg2b/6LN/ze7/zW53zWFz37A570ij942R/+7qvvftxjnvPsDyOQfuqnfvbbv/cH2/7dH/Mx/58iu6Pvh+ni9pOe8fQv+eLPufNwz6/90s+/4d33Pfbhj812Uf1Qff3hdz7+UY/pe9emXTsvuw5GW9C4G3dVf/Rnf/r8j/zoJzzpCUt/C4NOkSeFpQmQYFwSnMs4A6NwtSgJ+qanzaWnsUy6HSIk9uAAOCVRBLk0Xq/2gUJpsZOkFftpO1m580kQZlfZ6lGEAQQANj1rF2gv/sa1ihaYikmVsXctCQBRuK6VQSO0Q5eeEClE0kBQ8EW9HsLKj/kIswPODBg+icW3qszmQ4y9ruhIWCLZkIEg4RNgxJcU+wDXzFsA2N50ZtEFcuzqdKGK71+FM9F69bZHfsrw4u10FnNxSwNhWzYIskBUcQU/VhK5EGlk0Im8ACJR0IY8g2PkCATa0PfbDinSAjZAU2UFGZDIxfIug10XWGi/rXRLCPnD9R9/0Y898N5bj777HgjW1PRouSrPyZVNU+/PrhHl9J6cdnm6MKjcZTA1XYtemEMczPNxCVNsAvPKy6JISzrWY4axIdMB1NAlXBJ4Kc9yclZeWGjztAwrWYmlHxV9ksFkMPjg+YbECCmd9mO+alcd27YHIcO4X+Yb+3LoVL9lkXsI3LL6BvdpKeC4Sdo1DRYgKvK0gI/KoKAprngoGAEsgFVJAn3X8RfP9MFPchtpwosznpIXVX06MRTXz89lusTTOpeyLK5yVwvgCJ1DPuWFpb1ubMEvfGO/OzteXjJ4YIznRDAGMY/LoMRW+2BiZUlEmFdoaBif6toh1j/HfXUgJ5pKUI9k0LbmhgAJ4JblOc4Bq3elpnMBQAJ/LgOszbnJnu5sbsMP1m0NbDjggQFIhBVnK2XEnTWy7uxwaLo+8y0uuaIOLHT1VnV5uoQlldke/OEOGHIy6+OGKLWxrLJdvnci1X1R6cXxtMs9m9Zy6rS6YxW1APYmAf9V3x47eujka+cLyrquvuuOOxrTAkQ5WqeWXgdFPPfzw++8+43veOP//IVf/oLP+RfF+R3Hi9vLHpRTaGK8yVdvZnPYIf7nZEHtw+eAeOjM5t6uy4CIkq+xFdBHLLgffAl835mL7l19g4wkoBQd9tXBcX2o63/N4650lVlHNBWNREw6m0Lc4FWmEcFnARdcie/RhfwFbE1Tt6WQm7cIXQpsjmLKiy1549jj0DWub8W8wdp53l/uhgvpkidIccNpaPp23Z3d+MWXvvjlv/fHj33so838/MKPCaI0OjZd4b7UsWtHbkK8m9qnIc5KYkfpURUIosJlg7437bA/WKAgOTEWBL3biMn14N8M/7881SXjVOWQPdUk7CVNqqxklK/mS7a0DoS5QGzLGiENhEFmQXpqmu0tS6C1B1xYMqaPk+fy2h9+4vq16XTh7h4Ctpt6yGKVV1K0JDi1/eL7EMOi9AiVt73xnV/37/89gTMPl3JsWml6g716T0CM1s29ehVSgE1gRCC2FAlwDj3ZACPheolkFXGFrVI8llywcZyN6anwgH9f5AQxKKqShEic8qyu70jPDDdQSYLnzrIo0rxaAKcjENFdIe0EJPE3PSajlyAug0B75xSygRWI7cVDhczOuKLkYWn6IYc2IbnRDNhS6MU3ZBr6qifRrJ6tCQUkVuiPtJsoU3dDPelOaMnS0y2sf/uUxYRlXUToN1vA/VJapSdCgcfR9/PKGbJ8syB00AoLYoxRYXCdLZrtiIlJkY5jkwp96z+5mHG3QGCly/UQfAIuSYNxQX7ZL1ii22XoLdYzmuSLvsbE6gPGoVmR5wkkqwesAkA0EsChKSJuHCNcTbQySf5nBgIruERNHJiqeC7msq/yQF/4EHvMnZuVcC5apkCNwq7XDuQ+oEn806IZBkgCX3iPXMOHpIMEuGOlcVwfALbro8Y1/CKBpXdkgJl4tO8WqT2HwTT0txOx8tttVYfxui4DnrdNwHAPXMyhUHMjt66MlmZInqt/MhD6Gw8k7W4sFK4gkAHd1u5oluuE6BsurUyRXIcmuxj4Mv3rs1hFga9nEg5gv4+Oth3T07QvgThsZnd4KL944laLpN+uvLHWFi7A/kzLFzePM4SBnMW4tjiV5PE3fO2/3YKZjlpIRdNbXKR7SdoOHQKIvE52gpAnnoAjaHX94MpfGrItnOH35jFKjK0uvOaFFG0hYZMz4NxOcPKxhIzw0E8CF2/hU5DUyTdzySish0VQmdADeFyMrYaHOKG6BaWVGJD14bC0TWyVNYXO9OFUceArtEfLehAsHkSGJrTolFUjvL8fMDvdRNrSCxfLQEU9oMcaUO4+QxklcbsNLeNixF1N6dtS20xYI/UJZIRjsC26jp0Ew+fwdWQV94+dgmOssZkoAfJwVwJWReokgwoc8gelBlCM0hY3IpfA3tB+WEGLhatzklwH5FnawraSDEtTeJ9zmCgLuV87kqX4lfVtq50hCmp9Ew0YNPhaqJDEwPgaw8YBAphOkj+iXiej864QgxFhJUZaV8ci8JgORQo5u9zf/ajf/o0Xf+N//q4PfMb7r4uVZQj6Pt+ZJWZzwKGqGCqCEJbIMNNStDpsGS/k7mV1NhyPfbM+6SlP+KVf+rkPfMoznvqcjxAZwxCuH/RY0CnNPkUIubKA/4Lq7Xw5tc2t4/27KbnnEY/+6I/9u1/6b778oz/8g8Zoes0rX/tXr3vDRX377nvugtrsqwKqSG/r28dh7aukIv8xoPgG2M3tQMyu6yHGu7LC7AVA7xJI18tYISqK+vLoagrZmVt2EGZ932GF7m9PYudD1CMRgr3BM2u46IWuVdSRSrf3xAlVEHcyvVlne3FAVTh5wgh2nZv14VtOzc/htDp3jd/iJoBFui2ib+rW1QX8kCwSFQBzt/R7XHh3uHXr9p++5vdPx4v/9p++6X/8+M8/9glPnrubkIku6IqknCapNHIRL2+7jnuR4mIXvQJ/QFGQFYwsyI0khATiYITPagXzShPRDNeDpPgADh0UhqE9dYdCSYPorD3awKUfujzB2jR+BoQgU9usCBQAl6L5jh4/WT0BGlDKRxDXowYiC8JjfXZ+9mVf8JVvefPr/uyP//LNf/a2B++7/703X3+WHT7mYz7q+779277ru3/wgz78gyGx9eXtImjisxw+ZFYOTkOnU82QzdGaLPYFbfBY8s2WNG0LzkaMQ2awOh0RdYwXixr0B0YEMLmG0yowqCsmQGY8NA7+6Lddf2mIc0ssMrTu9zF7hZ7UECfbDhqeZhZAX/E82sTzUzQtwmXTViA+KEfYW6qfPYdW2262xoTiMjyLwRBNTChmMqMNNHaDCTQLzCVUCSaAyMkZwZ2miVobeK4lNB2TDyOMc+MreBg/ViaS6wkDciPYJeHgnwCapwluqUa3DEs4l3VMOBP/c1EPpuMTwBa7ABBq48C3yZCieah5CqjzNVUWnMBm7EkWhnJhHngnz6K7VmPWQe5LTJCxF182j3ORUEkCxEXimrLRtKMQ8tAfMkdhvVsfHHrPlaODPM80sWWLbTS2uVbThc2isWPPeEE7QCFQHNtuZ1Hjh1HiawMZafz+6gDOTTdypabG/XyhiQU1k6enBSG/BylxXDBG3BnHB0a4A6MJQ+ITYsci35bQNtydCCg+p7/yTc9VS8mzcUHeC5tTd379np/+hZ//hRf91GPe93FTB+2gt9HZvgzQ3uJvMgaDIJOsKSNZpG17BHHK/b4b0ZY4Ztwcj0Wxw4IEEbafl56noY31GwsWoHSlvo3mPC9dbrACsqYnl+hvC7Ja30bkYO/LCnKDs3Vjb/USj+SOiRZ11nJe6lMdltXXfe03rO3Fk57yQZ//r770iY9/xM//wq/8yWv+9J4nPOJ5H/L8aG5/9hdf8l+/43uqaP3QD3xecu28e+gUZcEznvv8F/zzz3vjG/76l178ixDDhz/qERkO4xvT12yp2oZBCdd2OXbHbFddPNT84Z+84l985mcSOc1l67vAMoa7x/DwLjjFFIVZHkfOmPIj2ulxSM5qQHUZF1AoL3BRAtB6nPMzvviAALCcR05bVUSMJgOGwidjMkAwm6nz/F2ukR6EQd3WORKK8bSwaNDBNLK9lLfMSyIFl2hxKieniEQGHUMF8Ie/jdMoRCp5O4KN0eb+BCPsAKbkejocgyiwDMrPjR2xBNW1CRKfh/YFdIDg7XzxbdpG+d/57j8a7FYBfOWKhEXQ5HTo1BIkLpQ0Hojrd9NYVbssy/FGPFMgcpmP07E4IbGAS8I26ZvLK1zNATxuOgXXCgJUuFwSFipP2w4xSSOcZms55GRKi2Jy7wZUjJx444U/+dOXbb2/fmM4tbjoAgRbZY7bebbYKqFyGRpdI2qmYx+WeeU7mKOu8bXibdNmLntKXQblJIrDBS7k9JDg5NFYel2LKu+PQ5ojwybDFkTgm4C7azR8rUzsasFtaQbMnxxusXDtGWi6pboFGOA6wYQjWboVJa7UIH0qsrzpjCCVhcsiC1DK4iHQYlHQFKkNZVuihMDIr8TBBSNc7gGhRTpuZUrG7nBWwZjrpmGweCywVkL38xKXACzJCKfLZl+WNfGrVPBVkk3TXr92LcsKt3/hVEnY1ugNIVIRY4mEwfHdBUQ4LrX2dBIzQkLBPUkFTWi6GnluITpPHbV58L0SEHqrnH0el13X6agkCsOG7LHiPMPQHw6lnk33xFvLoL66ZDs5J9tlpedWRHPgzIXJhTATg/EZ8oFOkpEskrBvuyJ1xzEBVRS5+4ysJ7p2DztKCYoEpEVBxS7ryoahGzzCwwV0MB+ZKvJkmXfleef7ydeAtNhNuEFbXxZy+xkbdvIYpH8STfGTnvjY173qtb/yst/+vM/8jOpwGG5eIE6zNBvGFrK9MRkG3yWxDqEUJjAotuUeMCjIDGS9xJ8nlywRUvA/YAAiQlPAVq5P00JxChwoxu06gYfjXJXq8VxzsdsD8BDIi96IUOpbzUkex3e1tesxJ+mE0ODpPzSmmwcczoWxZsPe3CBqWcp0L4LHnW3Sb549V9p1B0NSJO7YCKeMbLK/8ZJf/fk/+/M/edwjH992J0+GQfKRy5BUedLUTbnzLTi7qmzaNgvjlhZsqoGuWyUOcA+ouPMZXQt6RJiqyMrR7SIDApt2ubau7lSS+PS2HwTgoTeum9g4wJZ3LSLRtSovPPYIzPP0BZ9xcXn7/Oy8bXssxpV4TD92AGEhdCsVVchDXxQlmtpMCsbjgq7L6BkqQo8Y3BdugibBtk1/Ud/3f33F1xIw9emyRAeN5DHSf4oOzdwFjZHAOXQpsJk7R4VuMi4xM9hsTRwTCLxYEtbhZnC5hzKJX6ZDQYGxdksDHQxDolLtghMZ7kQBTeL32rQdEcpNEyfhgRagzrlBOm9BIWdAuWTNswK+BZLNg4dM8xAjj2AAvzdc2sziQgaiAMOTj0Aq9bIbTjcw3JbAoO8tGOYpdA4Hki+ArlZNkwCgFMZgGSOuQmP8MqPp/BNw4ai1ghu2ASJwsVX5ADwkGT5KJ2kSn1it9GM8y12p9JpgkUgCV8BP5EFI4Ljwh0vTwjVE2nMN8CN5k5L5cjZcgq9YTVgYTYW+3NIV6FhAasFftlaRXlE4UjUu5L/lLh/GmdAiHuiCgjmwgIK/8XtWMm8bSbEhH1la2JQb5gPPyIu65lbhZlgZBdg3fQ7JngAmuoOgtUiitFcXzFmcdYjZzKg3F1pwseCAKLGkQcJmQN1F3pO2yhT002PxeTIA2InD671kcOJZR5U8G+g47uIuotBgt9pCDHLzLZJXya2H61skgXj7h99j3KwBFbEvllWpCJmMFPjvJdagPBI0Q2zqppY556bt8Tae5c9JPNwLGHHyi4SlcgFzXJZwVWnDQLRfz+PnWyEMoBgBsRgi4/JMfsBDepuhr4E33G3bjJbkviSOTAOFC0+33q7hlQROkZHYaBDDQyJnOGCcABzD0vcTCNDSFN3f6S98VglC56JwbHtUp41QbvKkECACAvBnKBES2EltmmAS9mRFTEYoxy4tS7d6oAmPKCVsGDkb4AA6ugw2xuAvFqX5TVvntb/aLQ9VAKvc9EHIpGZ2ui4yS3owHsbu+/Gw22N3NDkJlx7SGhuYZ+2po8GM9YYPmIpLcEr8VJGjQayYEM5BkvlWWpyMZkT6EGrBEN4WLbv4QMfFrrrK9uPtNDgcCD8lS/NvgKssQGfceRk8+scVB5vXhig3/sKI4sd+0zoi3JaewHN8zQd9BtohScAaClyCODSug5qDuoY/8dRghyQYHXICH7uRt2S++KcLqsNx7dDlhJkHR2ld/M0zI3AKfi5S1m2Uu/CM0KtS59PIoxe3L+5+3JOOtx583FNRB088v+duFMeqNweQ2yXyHQe364Ym0f0Rz1iX3b7YApuGkJ7zuj3FWbSLqm5tyMJTO7z53W/5hf/5cx/6vI+4+Y7XV+d7ECCNu3kuAt/vXsVltNQ9Y1TChcYpKwvY29A/METF9fM7wuQ6Zpq72y99xat+8qd/5NUv/8N3PXB7zLOn3fvEw52Hqiwvb91KkirM+4uH2rvvPL99u4fDlOS/NTqdbu0OB0gJg4qrVi6FW099V+U7YA/ujwtm7vuwXo7ZVUlRUOVlfTphqGvXr8Mm++a425+3fZ2lpeumCep17Ppxt98R3lVW3Lr90P78gP0ROcR/XnmmNITwaqNOQdDA+MG3wJfNgaTIimDGE5Nj11hEIOj5aW1eoc23uttv/os/veeeG//xG7/9H33aZ87BZPn9eHskj6zxDk8C6QQ0MEAI3pDBdzGQC/FmIZXBV+AiCHeNMhseXB4vLna7ykCo2ynyrFlAwayEA7jsh0Q1gTa4CcmHW1xh2ezKvxWGxNfMoJskwx9wFQAXHLhisHGeroNv3oFZT0tbksaLbfFaGLZreNf1u4IoG7BjfSKWDvsK2k4D9J/hofa0cnEauZYGUebqWtR4bElwTaug73BkK/4FJNd4cx21MxHh9opLl/HPA+gKOzeqySqmQdfjBi7onNa89LwYV68GSzeORVmC9aRSK8LmFW5mrYqMsJ0UID0nH2BY8h1I4+pWl8G4oRsssjAUxehziC6slgyuBVxFnpK7+8UXZ9CCnPuDCjDdyQLNNMKN4DHyDJIJ30Z4eAgolM330GN72OAMuOH/W2rE5iRZxTw0jDEHDYAahxia5PYQ2IMjXQ89KJnucwBRugN0Y4ulBzIZKYwKqSfwoQhQRoFCiKYfvduJ13GbuvL12GKdq5PgDzSNK8wRoAGEiruYw+Q4ITwfPyZH0XIEDCBWVRV0FifESbhORIOLk/MZq2Vtl8nFHTr/wgMSl0JIo3FOLkHsQe5FLLniNjcVbOs954lhmlyinEK3STn0lKxGlHq+Gh5JsOFpk+fs8lyEytVCqdDJhzgDhsgE21QDzyiLnOSNj2Sxu04xJ369LXjmS/RFUgEA8s00Lp16iqO6OZ3t93Igf6XcFVOQSqwOZSiqYCqT5XhC+CXXH/EJH/9xf/OG1z/lGU87nk7tuOxzfqV121RxBLXsmtYJf2SGHELDQhrqri8r8mrka+A8dzCum5uHs3OaMfXEouk1z7Lj8Zhm7nJC2HRtjaPN63Btf96PbhbHARIIeBDXx8vYU5mC9rLeNp549sGWjJ2Kj6uyrWu8GHL+ljf8zb3v8/hf//lfXacHbz50edgdsmofTMl/+Pbv/I7/9P8Nrt344Ge9//7s2uv/+nV/9sfveNxj9l/+JV/yJV/2hWF8mOaHovkcKv2aP/iNf/nlX3u6NT3yMWfl9TuWSzTtZR3Gy/ZidahoGTvh/Fsvfelr/vj3n/Hs596+7527NAS4SHBXnHXzHEiC/JjUEOYJnWGgXZruDi1McUQcEhCgUR7H7bwWnt3DCKHoPOoPB5cVAU6ANv4GTvhumQBJPCwz6C2rlNZIhcg1JFB8zQNQyPUbn3b9HY4YuCG9zEtowOjOcZc9WmJclvPdAfwngKVZDPq2/JnPIbqgToB4AIc8J3WVuCUZeYGWkLaKOAX2VwOKnCNqQHaVCGEM58uLlGbh3lLcGHLlu3OLXS5QOVGkvnWjUgzDS3m03G7qfVdKjhoZaQNM3RPESSWD1RMCKlrc20+zyCjGODCH/7vb1GoMrJc7m+OgN5O8HzwZ2w4/zOEAYNkSNUsfwzHufPwnffLHvvU1b3jGc57S1e53Brm6BjwdMDwuiWwCQLqxEzTMHIQFI4DxAO2kR7bSFmBsms7vPgzdeGzqs93ZzOBa22qtWAV9HmVFVqFyiywHu9BmYp3l+IL2acN2JP4PN6qxXprutMtKYIhPGG2eFG1vrpmIbzJC6dZ5Lo0hdW0NO3QLGeQsji8ubp8fzrtppOO3bt68fn4GTYGkqZs9gHk/Ldt7qda4HcCQGdI7uYVkLqsc4g4W8cUSKbuQCDAgTuDs5n4H1m1lN9fhxce6PoASw0SKaS5roPVQ7fmQu8GTQVFEclFVY+feLjCTsHVwNmXRtX1VYYnsvgdvnldnIBFDfDzWcIvdbtd3MChSZbg6h5S3VrGtqpdlTkYgOujj7ePFYXfeNo3lIoDe7S99acEL9CAb+BZUzFal+UCGBHtjrnWHaSd5y5FG3Mo8BV/EzfDQYajOD1jh2NWuTyHPjn2126Gmx649Kw+nbiir2D3mwXzs+2u7w4iruhHVSRkCMbPEARKMeWnhg/7uqqxrx5Tn+Qr2LV/k2Wmq8zktz867U7tYUXc2C9fcr+krX/lb++uPeMvr/xzjDc0tImIY0ash8VlazQTs11PdZYVEeh5dGZS6NW4qM1/m6G5YMJ2EFaJvLbk5tQtObmMNNwbDYf54HSkDSOGbWiD2tQ/WK/ztES6D57K5MzENgF+IQRe6psiao4smLO4QxAzyVe7yYO9tRhPLkPHbKK1UcgQGUOWKt4VsQmcBYWSBHGbbS4iv9sTfxXDjkY/+gi/67N/49Zd/4LOf/sDt03a++AU9i9FJeYx9hxUGC1UIQQ6IyuXti/LsIPtBb6vM3LyQBUlHuEbBtcONBx966Ox851Q/+rFIe4/f0S0sowFmZmeg0Fkw2pzl7kVyeRwc76J17No2zOKqOrgpeyXkx8y5HGA2nnwTIjZd4Gdw16rM+76dYBbTen5jf3kkzK9UOoTCxTPIz76bxFxclqRrZgu6aXnb2/7mTW9641gPpwffsbtRxZOJfVjhn3OG1MfWAPw2nAi9q/KHPgauqz4TiFnhmlxPgicho/gYC1iGtRvGCMU5kd5la0nsG9ms+MMqVysuJCBinYDEDvTORaNQMh3Q10ajvsHPrUzPSActAI26LmQXmhtCpVbkuatljtb3OYCsQEs79FW2c0osLQB2hgkJzDXwFsjYtA7Vbk+uaLvaUorCPBkgtyQkWgxvd+05IZSQXmgl/Ct0pgGoINoWnBXJDO3SgYlYS8hrwHddUEdHNxVDH/A3JIQQSM6b0hxN19A7zQ/3TMI88iX39BTh5hrnLVwYGLVAHNbHDhDLd+UwAFnWkzCpedMlEZ5FK6w5M8Zoj0WKuVSVFhqgbWMDk2lbXyYLChOKUFFncJ0DdHtanhewcs8m2zZz0RnwwPM7iE0UPwnUYoiLYkBp2kxqsopqXW+JQYhtDkPjEMUka9yZ7wOsop2H56RRPo6dZ4MuE8nFMhPxx9cgvb5YaYKB4zyYsfdUASIm7LYFSKKDqdz1sNB18tE2PsoJaAOjgj7pGwh8xUfOCtAseuUmhxR8ET0njGlBfOuawyNL2HwyL1NwBo/uu24el8PZjsjD5SCuM85WFKRqWgC8y/zoCzFQkDvAtJ4Bg4SU2B8j9E5YbuUURKKHGzrhgRO4myypL0+7Q4G1LbVh8GiMMI2rFHtXnuYZyooLe3dJA+CS+/hrv/rL4LuCQuh0N+FEv+g24b1pDYlVMK9cDm31Ez7HVEY0aGwhglEkFPAVHpkRo8Q3ZlE9wfJhHbjN1eZY5dM2nBb1EEO41PHymBU4h+uScrerk6OQ31uVyPuQxfgjguMoYuhS32Yer0tkdoEjih9gHWwylztfgCIWQ/MVxhIsfi6h5MdzWHd17lEm22oM+puqHLncovc2u4spUbYkCJ2K/1kRn3IXNgvjKVIBBUnjgnSbjlDncAn3hAvoUoSt97Rgi2hjcLEVZsVT67rO8go7kTmICvgqepK8wpM8e2qraRJlUFRdLiycy3QdGkiZrUO7ncfknARD0VnoER48hR2Rk7k3Y27qJUKgmlHwziQLXbqEJfAFiKGTwJAzq9AmabeO9mlQ8P3S8uEc77YC2rAxt4Bob9vhdNejHwuxfOaznpYs+ZPe/8lj36RWREGibeJx1fMs6PpyEFfeMdD5fmcZ1/F1Pp9RxkfjIraoGC3Xz6/Thpf97m987ue8ALI7gq1DirYfV1CoB9Kj7Yi+aHFqFHuPY8NgQetcY3Wa2ovbQ31/tDt7nyc+9ZM+6e/+63/9VR/+Ec9bhgf+6JWvfe+D792529p3yjDq9YisDXeHfGhaQL/nQYy41dyUGPXIVB41Tndeu36p3dzCCrDSJcZvXiGLqccoD0F7OlWHPUjvIklcPktRyJ6NhDhYEOSkGgwL/3XJIr3YSq18BJalMbYi+yW4+XR2fsCVs3y3Lgaz2+89UQiGtOa7Yuih3UEBS+9AX6SIJxrWweWdSfKDP/Jj/+k/fuf7Pu2Z61hPD96niJnDCVIT5VZFnQjE22AWbZqVEBDry4YewIXSx0c8QsV3z/cDzJK/0wvX/wcrNiHA+dJWJgZ0Gbek6Ue8HR/yiGBLDxBfDIPWhXAAvpBgkJDxd08ZzjePASrd6Tvui0uTgMmHGz3ntiWCObpa2UrCRKIGF8ebqXXC6XBWpSX+P4bTeDw+2N2+BfDH8RhCrsRqLDviZ0lKN6OpG+ahs6RbOJUBBZlXkk3WTVsF0whyJs3xhaoCE/3k1Ac0jnzCmJLXxLSQpscRTjuYa2MTC40HpAn5YYa7u2+C7/M/nIhAE737XppmPcHpCAtNgJmIy01xB2mTxY7M9fb4Cfd134ghQlTiIyQwonqbzjUFWj7wtsvsO2WsIM7oB34IHHPjLeUohEhm5lKi8UpXgSQxvRY/4LjAC8gCQJFpUHEwZ4yDkaUL5EW6HsV96wHztBgUU9DyFfApdhuLC3E9mkTuQNBhbdKuiCkmMrLjtg2HYdIzoIYQR/DK3KYunSxb83huvfVKeuBok3CwhrNzGFwY11ZW7HkA/6Y/uBNsAI2HE/FcYYd2r76tAxSDSANjEajY93TXn2xryjbGY31kW8wRyhXcSeciW32DtEGOsPSO5RSkxAj0euZiutn1VxVMPBL7kzLSpASedMltqyPRgHGxM+l7dOjN+ig0CYgnBwO5CHWn33RpmAleBN2C/uGbIDnRw5O7Kb3jrtPNyy/76n/zpGc+E7o7Lm2BNisJELcYklUJkCQUO9cEZGFQJ77k0r+2TlZs7CIO0MRSXU57XYZGEJNG8L7Mbb4hgHm1cALnL8vKudl56hoPtmNcGFpyfF7AbseSHwXr4eyAlfISDem0f5ImHo4x91CQYDaVveaVr37KU+598lPfv9ztGauHmofwwb/zkc///M/5l697/Rt+7Zd/+XjZPfUpz3jmBzy+Pl387P/82e/5nu969pOe/ISnPhU7wELuftyTPv8Fn/ezL/6Jt7ztPffe9bCblw+Oc3jj+nXITbXLuoaw4C9Vc7r46ze9/h992mctY8tg7PcgnGdC4dVYDtdw4i6FaHZgL6gCm2XgdL3N90g10Ho+VHFBsFw2ASrk4nBGt832RJdVzuyKvILGS5RGe08GcebP1To8CtcwpELojVEGvgw9xsZ5hT7asdX/yI1GxzYnzD9w4GGailInlPRA0WHAG0BANV3STtCQaRgA8RPIwS/wDFIyFgUc+aZehTLHfxhQK0SAwHa0EA0CeYACj2Xj8Qg82muHXT3mWsuNxwF6bd3AeeysTrRNneN7RTJAsolewoFO4Bae1+vKT0+EkszASYJdAetQNBVFCj/BsXN4COAkRDRSXu6pEJqzFYwFPcNsd/YTP/q9D12c9jfuAcqGuoW5gnrJEmdFHmxHGYaZMzQeZBbyL/DW5a0kX09m6QdbnvntroGQd6XLGwl66zvmERIJQeZOsRpodgGKNbrQ9Rpr1PbNXLeW2nGUNL881QwSpiPzHXYVaat36xFILl4WacEIE99ogwzV2g9lnjHQ4Pduv7+8vES70kc8pOu6s+sVJsTE21x4UOyqY3MBhc3LvG5OGOJ8f2jqGjRBNtBusjxfrDKXV29VtYSwg+wCCn3fk3k3pFUDM2bBKHUR0MkCYdovy2VzzF3oZ8ogbOn18XgrKyoAlosGpy1hiZFnPAGGCkWZ84DSTuJ9uiNCrSbAVYps6JxdIXNlcblDZ8rbLc9ncd40rYsGgqAqd64FlveG2ZLMpBX8H3DJcpLwsoAdyIlt+nebpZj7tjocgPBh7IREPssBAOsjUmoRaS6i3JhbgmpXQDoWiFleMV5DfZLkO2cSb9ud5s6yb1xmJT7sWhizGVJnxG/3+8LCBFR5nKv9vrnVMHCTL5HFDdy+bVXLk1/dSTiPLjNcd+Vfv/b1/+YLX/ARH/txzeWDltkiWCQhYEaBtDBePiCICigH1NLUM27MGeD0NeYMM3FENoQROJVDakw8Pn+bc1WrMXYMTFufSE0KQkLe7X6tadrjgc0X8Ae8hX8SnMPi6UgEHr4IyXcVAIM9wdaQjihMSQI22WoiM+FsicAFuELzeDVhFbtxA8eWf8sYLU+gM4GOyP1TBNGU7K7/9m/+5iv/4o8eds+jvMQ6Btx63k6spMk4RWwhV9i0/EHw7nb7y4taFcMvgibJIEskAmTnts3fBTJGB25A3Fkx8RT2wS1y/NPqAAOJH2OZU326cec1UAWI5e6QiSzNfIVCDxvEQ/j2mm67q5wkcY8bAg65FA0NdGbM4oKvpgWsu+fhNAxEBZq6bvBAg8sa/4IEFNer0+l2kBWY/T33PYhq+6LP/aKpeQjrkWU3YllYK8CS2J4hhRrSAfdQM8LkRHBu0xjzJNJGQU8M97OHTPl6KQIU9LYUKOfn+4CFqzliegRDU16YW9wWZZ2JAcI3refLU2ghCXuCTAbOsQG5wj4Dn8Td0Fcprhm5NEewVQhu9uycTsid7fZGnuHKWMCSnRSXUcyAubsLMxpj72BBiHBaBLqvMJB+HFQc2irsWt/qRYKz8ANvJHsYm77GaxpGUEs/cp1TxDA4w8gHuKmynP8S+8AisbWQDt3DDC2L3J6C5+J14qArifAaK8LcCHh3oQZKlu8osDGIFRi3+pkrdFeksUIFq4Dznv2mEAC/cJi289CPAcgbh321cyoiXJ3bxqgCBEBCRMwmTvwA47iMlCF2koSPxD8LJWQXYQufMmOSrJ29jnHRoszJqlfNcBuHP7aezigwvnwTU+io/IJSSdLXPCXbKLmhys6WNQN5AY6/0XMFApCLR4ju5MfJ+gCBbOkGg9C2wQl5F/LAq7Wl60gwIG0drTN7fBJX8H0Im+LXCWiMyn1ddAYJ5vvkOmJK4HT0sIIbF5BO+hrPuMIip7UMfeyCM2EtO6P+QLfHMe4YB6IEXQX7kpiUxHOHrilgAqD3otHMPdAb3yiCmsM1oTHbbDEeCsByJQ23et/leemPJQIBvBeX4iFkfhJo/HVf9eXwCayykRlaCD5cLRWb+21BnmoDe1pMUSHgATgmDrJNzEpKaAlZv/BwbIYCe0hjuNkIbBFZ8OittoKfAEb8o1+XEidKM1c2onuvQozrvP/mJmgiVyIAsgY/IKDZLQy6Cw6vHSffHwyi+ThYTkXuiBqSrSPpwhzDbOgtihNFFhCDNPcJuCImYNi4n+yNXm5TuYu61MkuWyErJMR1iDjLcXzz4UYj0UqB0wX2EP4pWY2ibm4xNQ6ol8vVcQssJJGduQwP1e8ilTvuzvP0fkIOj5Le4lV02WI8zmDy2o78ROPA1z0/anLTQMk4lGDY6BIJ5QffYQgBm35t+N6mumUjWBwoABDJQZ6MuhKfnpREnNNqcBrnwN55DBOVLnRbsrSwhcXTq0o5aT+q7nxUGBb/4nM/8+Wv/uMPfdYHHLsWwZPEJTrQLOSOBmKAi02EjFlET8qkuTxhwKYdinzbel2RAatp6fMczjQxuPs7Dq95xauTKviwD/zY8fLmUpXR0kH05inb7Yp29lCkOM7rYcghxLDZGO2ytKepKtIgt8oAL2pu1iFkaAwf8aRH/P1P+rSv+qqvfMpT7nrRL/3CI87uCUenm2BgaZbBjfTMaTrsz/Cisiz1gygZusGSmOeEEboODhZLXNbIb5zDwkrbTHmVu0gK97asSe991xIQkkJL3VqpXCebgo0JRIwvDwOO1fF0KNGkuZHZPAWvBOZGOSODkkCVqqoqMRARkG4zpSTuJD0db1toieZdloxlcuu+iwcvTt/yzf85DPvTfe8aTzVibvaghnmcNq0EsyZbuCocrmEhhv9lVZ7jsUDRRproD3qJJ4pY2+nAuhcR4g5BkdZt1rg70UXsgWESHhELoDLwQaN5co/jLC7wGyRgRPC9KyrPV4jHsipWtyI67ayawKKYjCCKonYmBnGbHOwApMguaebraer2/qluIWTEmXMA2eprExa39DMyDIUTFdurRuLZZT4BOLWFoJhMdoCC8AfUg7S5VQsIeBAU3JeguEAGfGR8ILsROplIp2tE+CaNRDAIE88CKLZIVR6SPJBS/pSHkp0JEjA8mJKcDE3uWQvfvQWEzQwbBoJEkgInVBA45uyx3jpxsw0h6bz1zcK91gAu5pw8Nt7JSeSsCcYyJDBHXHTwGNeleLh7ADcEcwRfkodrBpwQ5g70RsvP28sYGDHffb5miF7oZuqclHMl2IPrGHYwBNzBVooyGbPlFBK/6UoFC3g6fe4OVXdLLcDOlsMEKlzQ2hlXk5KMGFOnlXEuJTm4JyXFNpLIIRPrgZkVDqF5cR/ukeqNjE6SgEtkCUbIwhZxh6vyuBhmJnnikYyyrqnXgSHwv8WZCr7D+BVp1raNB+1aRRTwgWb8H82k3EIijqgIZ1Fgt3xB51hxDoUP3FwfFqAJjo1H4SY4LR/BGbiTy6x2jqev3lRFkykmtxIAazJLejP5XdcB4RXjMBPLXArHJVo37kQa8rCzeWmys7t/7H/+0K/+xm898/2f1jUNgSZ/E1rgP07kAUv7/dnNh25WaelOB6dMd7ScoQsAdJKlW2j39XYQCc3wnAhP0nAPPD8mmOFYIPtAzPoK89iWB3OR75w1p8F51sJOtiwL1JjMnA0jYnABbEYbnFqAsxROhPaHssyy6me+70Uv/LkffeQddz/16c/dVVUyJLff+67iEY/+jE/5h5/wMR/+Sy/5X3/4qj/djeW9j733Ce/zjMuh+87v/t7f+LWXPPP9nvzIJzwRqwb96T//5++/8967dkkFNdun6+22DhFwy3JWZjSC79xzx92//Xu/+xVf8sXVPqlvXZB5aMxocrSMyIisU9Q1JyCQ0dpOR4bRiGeOI5nKKjOu7Yxx53IbZJsvGiEY6SHfJVKx9NR1ILO8G0pHsvacWveqkB8ZcIkHdNhAc4Ul8maeOwIQlxgBbVEfNCTceLh/cBPAggb4Cps0dQUQgYr0suG0jW4Zg3wR+3LrLfCEH2ITW9dNg7eP4jHj4X5tggjEgLcxOrK9JGKIQQlQlMv0XKf3eaQ3lTPRXBMybqEiglqIVEIq8SXEWGACfmkiPsE/uMW0ntoWtjF1MC5ppXIQeLKgmS3gswcw4TmeSr7iSljXd4n6ygvVHW4DtgApxS4t9j/+ohd1Q3ftcD6AYv3q4ndLnlnXNvwBe/EYzcBKh4VgYnmgMUlRZNDcyVLuVMYejUFu4ne5qxJPpxpxQkB1kz3WYJHcTo9bFyjbrkfddX2nvPFIhhyqghIT2Hl0jqMsTUcv4rND5fyXd4qKqtgoX7Dbla7hKuAnqsMSPVbXMIdDvqv7HnTBqPieJ+aCJ3l8vLxksAp4cZp3w3Tt/Do64dTUfJAXBQkSEI1c5FGQZtUWLpgQWKBa/BX51bSntMwY94vjxVm5+//HOGMOblYIkWo/dihANacT0dbcUzzZvUvAn0U/3/8ntvILXxf8R0+xXNd6cmEUussdGZjXgbbHHjjCyE+Tu789emOAdEH2zvfl6WSPcIVpewmMXiXUQ7xdpF7lW9UvjvqmXpYkKyCi8AChL6SvqXuNhnaauhNig8yIwczvmBif1EnDi+OtKcBP030BPgdNN1ZFYeFvm87d7w5cSNPozh13XmtPbVrmqbOt60MP3vT0wdg37wBHu2qH7NsEpAIXVz7VI57gVFUc5NkOsHvFy1/+Vf/uK77hG7+J0Bz7064oydiulCdMJmSsATgG3MEdgqbKQNECI7X+68yDa6jtP2lwmy7CkLGQk+mEG8lGdW9ZzKJ7SIICJohpS2bOx/JvLobfCkcEEr/JZK7ZJwwhOx25jai1eLeMmYsXsKNvHgBDcFGozjw43LCIbux4xrwMRQYZ5hO64ISHk0aMvDUlpxTDORwxw+H8V37tZ9/4+rc8/rGPOZ0uMoyYgD/QyOJ8Vx2PumJO7vYoJekObPPssKe/uAhyMSsLhjwtqrau94dd3w37wz4qs6kljXgy+unU0ACfui6+3sAl4cRg4Vkfyp+yPdX5toWzKuhWQurGRljm/Oy6Mhm03jaq4yrAAN3EeCNEAlDFNd0ysp5Op+raAfSjZ85m+eIdY9kzjzf09PjqMNoVN8Ilfs+73vPIe+/4jE//7NPFA8XunB8vbvSf6SYGsVYlIYlJZygBechGJPh3XKS4PaHkFrmRD1EvClWQE1CRqwp3anaGDPokm6VJG9gC03j40HtcJlDMT8FUF8kSjKAX4tNmLruigiMBazgYLmQVgWxkVjLvQErwJT6nOTQRy7gW2sqg3gk5U8fwEb9AeXQfkMtHOLC1x0hOjnqz4oBbgZT8zPpstC1+4RZWg7DGEmSxFW2S+lWNVUEdZPTLrVXQDIBjIXvpf/gcdxJWwBk6unh2u1yVsKOF81K4IxKPdlkDqUVj4ujx2vbmU1fS2hLViOUSGgAdgoBuEiEvS3gmveNOOIRbAzaIxD1oJE8ctsiSqMVuWzGHm/LshBjjdh+obEE6UH5Ii0bwYVj4c5KO8hE33pBOs47OqZNisLXRTr/4duHLo2gfreK7WEcezEMt97hiCPsSC2Rv8h9GBgow+IJ7ytZFULvHbfF//ojBgZXR4WOaBHbtyj3h7PBbj+FyF65teRbbcn+nkgwfRn8Lf9xgcX8Pn21TiC4GhsfSWIZeALEoazOssEJKaCnmAiO5rkgK7OJo+hm3ChCu2189N3JcLD7ie4xOj4BxVTI95raJvN35by8BXjDbJuUcdfqoaqBh+KqlN4cAiyEX4Tz8kLvTVPyQG0s1RoJsibgfEYfEoAOnARrZA9/8mPYR1Yb9phPpJWhLds6SQossRJe8B3I9OcMJY8Y+0DXtDaGYEPMpkiZ1swDQYbThNGSgjoiFZG+zJ7iZx2vxZQEU3tPr+a4jcFERDEt81oF6aCBcBgByvTFaANcAZEmd2LPrpyBZUe/S65IAAP/0SURBVNUl/q84JqrNCmgg4m/pXXWPp9GGzQnEv4lETKZghBL8IERvbMdwWJuXLuMnyXayz/ZKC2zD2EKJwgk9Oft6BWslfHekQXkI8Jkosfi2/4IQFxYwl8fHqVsJJIaTzOqbTaAavYko8IgZWlXoKIw0+JF5cpxxBnei+S7GmMppD22d1stmsDThcrQocMtD17XutgJ5enyD0aMRGS0FJxMkXUMY8ckWDSpNT4pGQx72FdfSWMJoJvHLYrFyhQ/A6hjoKNond9w7rqdP/uS/85Jf+rUP++APbcYRFtf348Xp2PKFJewYXleeLOFkKT8s0r5vM2U4aF8Vu6iqrnVALByur0v3lLk1UdwM1/f7oOd+27//Tw9d3irvubutHxI2jk3KndpRS+IUyXxW7ZTqkCpoQb9UhxJpjQ9EaYE0KPYwqKUNLpcH3l4/9DbG8LV/9DcXD3RRlfmW2Tw73xekySIvst1uDRTwLgu6PMGMuqbbShRJtx0G7bb7wQVHCFrU1zAP+6oAatGNk2tKSwbU+u8UdARhbELGYDW0DOHlS16zAoROoXe4o0uEin3JIwg4dK860DcPLBC1s2vXU6SdTyRY46Zt68tmnlx8SHPmvj0czmGZUKw6WJsHmsc/6q7Xv/71r/r9/wObXco8LIt+apbWakeRMEZWTNMiwX36riXk8QkyRVc3XdeBHYKN82y+JQD3w3VpZotxnLSM4B8ubvDd8GQc8NOjMcBQUhnjSpcn3F7eHZIzaCRxbX2pHwtfsjCg9k1QntYG2U1QVlm+tzJCwI4BzHuZrNy13ag/u8O/R1aDxeHsqyWTfCnTa9EKBhYwv6xQQXQ1crohz2MMl7gQ+dYE4m0OMwXyCDDuT0t8D/usnCO5WNpBDITB0HZ4MUx0dWHqmtHBOKeF5FLIJ2iGgRgReGJWeXZj11yK1oTkJkgmmOk41fWJO7sThzRHkhO1UjAVMg9fwx9UeESZ6zf44dJ1kioSi9ozJDgJ7ykJBWVwA2cAcIE4ogLSYbjNTu8oIkHnTSDCY2kMDJqxMy05FFZ5jGeFFVk7BJL5K6HLIKQeVwsz81hsUgroCfYzFs58wXCwG/DQEzrTLi4klsQjCscXOSM88S7s6YQ/Ta6qPfGK25C6CDV4gokZ7LOIwCCAJ3AI/m+Vht84Ll8gyYAkbvhYZvfBxkAXLMp6BHfYvIvmm8mCbeUzTbjqCnlB05mxVvRn29ULLY5cEMZwuoCQ/mfJrjgA7OBe5eqq3rc7B8vQj67fHkc33yVp017CUbhZio4h8aS+SVTi4Bp/YtrJMVgtRsACtFTKhJWyRGA0ZZmS6VTTXeLZjCwi4ebth4iaLHe9XgJDgs+5ZscsyWjS8qJw1zRtqKymWWiTOuRRH8yH6k7Q99d+8hfvuefaWAN69A7GuZDpiMCN+YDtWd/0165di8scXCTKjs0JprMd6zOnaQEWHOuW/Dg0XYKXelQZQaeAI81sQZeRiOEjWbmDfSPOJvOaG/1IOEPXZ85zAmN5edjnDIlH2SZN2yEp94fyUB3avoUlMLrdqSPPnp3vnvoRT17S6h+/4Euf+MxH/fxP/fBQLdce/pg57I8P3vygpz/vr1/7+m/95m943Tv+8jd/9zdPlw8+4X3f53kf8/wH73vgOR/x8Z/w8X8Hyv5fv/e/3apv3bG70Y4nGtR5LqvngjD4uOwa9Quwc9iHy/jCH/m+JboutK755qsWDQll+jZPXVEgw0MAtq5b3AM65qmlBODSLQNuAuViIExefJuMx3A0w4n4Vf0xOi6lXjwpli8Ych4dDZfgZwsMQVx2jqcsK0sTKw8ie+JvmFZ9R87y3Q4ONXRWGglPc4/GsrRofdUIuQsKqGICGH2C/F6xzd/zdI/VpaxAUtPS1DT3dCHaVlaVDBJu4bQlnjhCK6wyc0tXOWS4McwHrkOO40nAi8zTo/BytCtcGTgCchk1C0ZwhUEmRhwQ/IXvM9aNaUXf9+Dk2X4HhS13TqnRKSICTbZB2UifiFjQo/eAPA80cYGuXaAteBikJSB10dMZ2oIh1viErNr0y7XrubgRALtOh/Sni6Y7ATwYhrZYq1njY8snjKaMnVRSFTmiQjhzpXV4++ISAk2maLohcZZdBMOm1mHDFCpGM7yzcEpvyQgFeZVfyxqVaQa7OzUXSVbCFNphPhFWcATLIdHx4lKFQw+310KBAYwH4UnWI1nzrfZ0GusmT+OiqHyPu+vBl773/EGXukdxT2cDgrG2PO2C1OV0avXd0VUM/dLwRX5hSfB8bBvffApARam7PEh/YXSoqq5tQT4cra17IvDUnubtqGMS9OHaQZUZBU3THfJDsmRVVVrKJR2QUD0wx3m4Xb5jfC2xg694B9wUHy2Q/wnxjVPBpqCzQz/UTY/TkpoZMgsiwwzZv//mRZ7sSQY8KQs8FyouEI0dEOaby5fosq6bpodN7aobJH7aiX3CpCTllbsEp3Jde9Dnu/22eL2kSTmeHBfwbvdwJNm+ukGGjpP1Vm1p9/x6NXi421rXvumJyLq4edNqVxI1TV3uys2PcLzo7NouWBA3a+nJJp6gPHTkO/fLgHtBmlUHJ9TWcICxocVf+vt/+FVf/qXf9H9/Sw9XePAdSGDGcJprHKZrpgEONPZRuGSr00W4ISyLiA2ibbKX1loNcZA8rMqleNI8I0WvXnIAF+/cyh4kdLJJyciRiGIXGujnxKpHs6u9+BY46ioewNQzkjMI/JZpQFGiemX80NvaG6s5SmioALcR0IpSjba63RhigvMYGa6cxj1BkAjEBk3kJJEv/MWRkmwmMbeja7U8ZyCrWjIfDC8hS46n+jgPrbvcybrQUPclROkub9upYtTWIM/cGEGgTa6mzCTtacqYT3WHqaO0nJaBzFjtctieNQkXFnDn4fJ4ARLwLwgJjLfwlVXriSxbtyQ8IAkq0A9GSD9MkDrsvz/A3KKqLGF3eBfQulXVB0TO7rzELgw47gztHzqL2QQ0eAsGQkSLuIhWHO/2gjJbpkfddS/IsSwpAApgTHwRC5DxgjGv9jj5ttoL2EyJelfX0jEoajvQqn1VMmQkWJTLbFXb8qBT3Ywe5gbTkpyEgWWESQQerBBFirRKsl2ZWioktwJ2jJGvvOhMD6D7Vb4Gzsyn+AaZxoiFP4/jQA5iABXxDKuLQreDCMEkpYslQNzAA0L9hhVvVSQBawvoIhzKCYON31rN4Mt5ASUjsTkdLR1LYEMWGHFhvgg+Dy7Bmt0og03cjN+5qCBNfN2hEwOQbvAzLCIoCp4IMJOOaHBY5fnmyC47IKlhfEsvwQRIoAJ4JJ+g13CmEchCRVjhwYr4tnuukdtWgfGS1M1WGxuUG2Js4IfmKpk3IUBywX9drlgCqhqH5ELDtooHI0RzgXoikvzD1RPB6CS2jAXSVTiTK8uSy0KmZamWJZ1Yx0JaCgNGAbihyOY25EzXo5BctCPgA9HtyNBQPgwTrnAJFy2R3a7OxBntOE3APyO8bXWjkqMTR/B+wxycKorWQ7toLrydBzIWDIG1I/2BP8g3RJQFFJez8F+6Tk6vT43Jne4HsEf5uL0xTH1hKzeESUouGFkGW1hEw6c0EBO6JROUSr0nyGlhimaRuBlXBabFbQSK3rARa7Iopu5dExOr9BlqmLoZHdVAowgUngG3cl1BDDsEkbcJKu5LotkKYWQZrthqclKeMP7ar/wKciX/WCaXuMOz4BAQDkxAj+k8AIpZJBLAjIxzW2hq+wgKZUFebctu+XcA+8FXbDTDg1VpGV2D8GLV0fZ7PpkDm/gSFrzTgNSFEoAFS21qm17gas4ga5YwsTooQcn7dsC4OCV5ERjgWltGQxkBqAcUK0VprsgxyTGNslznecwSSAfVAh5tB16glZaIcHRIz4KQ9HwR2s/4Ykc0m4I2iZIArMeMqhfwksHLPWIKW+FpqiMLrTg4f0di2pe0I9lhi23ARQV8HNU3D57CM02wFCm7PsIdVC7oV3vgdE1v8ZuWJfHilqioYaSX4d3vukkjYHieQTSHzTCmxW4duHfa0mUQYxmJRQKvuX2J7FWY4bhOpTmROPumhi0Z4bDRCuXALV0JgjgiRDwhHGzeLDd25zcen5b5C3/iBz70+X/3ne+59aF/5wOWW26nOrV1sqm7EvkB79HrnJqmd2MzlL6l1OkF+Qoql8HD4axQpgEp2yqdKTrJ02M73CgP9fHytX/1J//gUz9d+BrWrgoKwNidrquaB2oeepaxch/jLqNLA8gu0BkyHJ68LmUatR6FCJWEIu7++Qs+5xEPvycNzqKdWIfbdfA5I945gZw8XuyhP1y621UMCFQcrQv+4kBYm4ipu1OeSc3JjTyWrhLqOhe3YDijoMzK09jguyd0Wua0ACzQw6W3V7GTG/Ec+IRllAAj9ElWLRPivc3LvbkCpBkaGgDZAZrF0LxglC1OYH+n3abd7npb306cTV2SQ/me+2+dH/KP/uiPv3V5mcdFRndSoFQNrsczmrDPMscF+AcgjnohTvixCQlBYX08dEk8HYlQY4vzkCDC4L5ZQoCggAdB7jSZKUmRUPEdAxDvzFwAiIeQ1jBABqkoPEVyq0U7cUYoYQXUPrdHw2xOjyiAwGNVSx7cEgNuBX6iGcskBciWwQKBP/7pAInu+L5uQxuMUpInYYisMFhA7+1kfvxekpTQNwBpnn1Rd2Bww/GgDE4nuzEfnIPwubjAxQIqRgvBgCcG6fO8AHuGuqP1/GIoycAgD6w63woJZCq+K/KQRDUBt3Vhi22zamD5x5Q80i2THE9jDOzLspBFJA85WXlbyINI8C0kG3RgPec6V9iV519yiWtMUqxD1o/hmSH83hWbPJsvknhdaQsdFUHpDe2E8ZNm3c1qb2jHhuV+4vFvoAm3AqeEYCxDMAIqp1ONizpK/N40B4YC64gmXBxihsvAbkEBBkhTMgrL4LwU7aC/QBr3NSBSrOxf7ZdlxWFoAOd+gW1CV0QQHm0JdJuxh2VhEG/hmDuYPJbmOZtES/SNgRYaXG7DQVgytqCrB/ZLxKEa0IcYUbcUOR7LALiEKrEmgk9naAhym6sxwAwGgmeZ/Xg0cpsubPnArG19weYBbVsKw5geS+FRRO6/Q2aTN8jhXI4s16p813XjgBaXumGbPsDat3n4pG4VNk3nicLh5MEoU48U6IvzR92+/a4v/7df98hHP3KHvI9mxDkwVRF6DhH0F2CBOk/wZVKAuRnPF38x3FVaHYu0GFd1OFgFh4drdmTEZcwK/MqFbHRBa+e+gBxYoeOMy+Xxdjf2KBoclqjeCIAoT29hS9sZRGVWZaeLi7briyJdRlfLF4cdQZ3HO55/97Xzx77Pve3N5Yd+/IU/8t0/GBbjcz/wQ8tqv2TDMgTPe97zv/izv/TBt7/xp1/60umB4TGPefgjH/7IRz7m0W97699873f/0O+96pXv89Rnzk1LQzFGviuv3ssL357mPgMzZtXoMEf3PfDez/pn/2JdOpWiRNhFyAw9SLMtfMEEmGR1jlFfB0hwVyISdJRTYz0YXt2hgT3GznkkxbI5tu8akcgoyfAxc+7kmX0eNIAfrL563vmlZS2IZcba2PaYdlCliEN8jCDGZYkXoAB8lu3yRMZmWquiAHe4p8t2iFNXgxu/Zgqww4ZfYdhM7oKqkDACN3RJ3cgFBJDv8qM1pF/CFvqKV/vSPVLz2uOL2zwn45oXkBBf9DJsx8pOwYjqYqjAGzBEDxckncy1JiNrCpFmuJJfACdz3wRE0EE1yWxwuzAJ+nYakFse3WrKAAfcCGwbCXmraKig0INvM6mb7wSZwANPKip2P/7jP3F86L57H/7w9zx0O3BfckqcdO1YovdCpGbBKMHHSB5xXIxzv792jfx12O1umqrMqZA0zAWW7MtdO3rWTDf0u7zCVnVN1AcdUrI31WwbLpHiGeGX+RbzqG0bc5hdtyBXlulhf960x6SszrIUYebejdz3kKKuCXRQt+vcswzaTM2cVr6DyXRMhoDsuc7ORZSnrtuVCCi8LBwinNBlMnVfgyRVmfYNfuO70fIorko3ozn3NG6FEhQdUunUMaYmYIDUOc0B98Jyh/K8blpcZH921g2+T4Mu4OXIMEgI/aqP9RQuN85unOqH+hVaQoeliGKLSzSHJC7qhi5jLdcX4N3op2iysMm3zveFq0SjFM9JwuVwdohlpvRrLdyJv82C60I5CaPzVfRhN69lTiiFAABeBIcmKszCkCnS7baIw0C5evXtGp7t9y3i32OYQHhVGd4BTG1zyaiptcjjrunIn7SHS2/fuk0YKo64McGyzk1nBsTmXJCsGWIDwFEEzEtOFvclS+l2GKrsZJ09fXyOQhLk0owAeze1ZXZOnL/0Fb/1f33pl33dN/+nYOyP9787yfbLOuQ4r4uMFXwQAdQEz4Js5bB0HUWefUXasiw3aac5Y9pPpnUUJ74PqoMjWqbvlc7uYt50Gh3eJARXEQe4G6IaTyaldl1Px4hTfowRxOpAcB56cl9GvpppDs8WsZz65RPs1nfydgcXeNpWl/CgJEHvea4iqYRBpJ1AAuGJo5T78nTRQtHKPIGgFtWNn/6ZH33rG99575Me1TSg0CATNcaXIilRFx6BT4R7TFMDl4IjtV27bGfTAE3gQknqgSp7Cbx3yxvYGbibO2QKtpmaqZ3G/dnB1LQVt5VJUVgVVTO2UMRxGIBN8KEEUWm2G/I9Wxe/KYqqrLKm7okz+PBgItr25nvMeTv0fSELEo+zPPUs8I0mwdD7pqcpWBV6UERuy4Kw3HE4vPVv3v5hz/uwj/nYj7s83SRp4h2KYNCBp65xAfQJdEi57a18G3NmLEg2VjWihJ5yCaEx9S1oxrgSm71Hj+uKFizwT4najKcmybZoVH4HYGzv8yIcApcBEun4D8zHwpNRBqngshWcB5oQWNhTR5NKyWFsBjl265A5RYku5hOVsqQVNNUF5HDmOXOEbr/x401XriI2ko6vR26/pbFmEjI3GnN0HRAGwl2RaSr+Nah2OycA5TncnO65yUAa73mFrgMi7/Bfck7oPCzwLEflbm5k43nAsWUhZ1PigGstlukaNpjstE1JYA/aKYeMyYUgRZaoDcfOgi+SZ1uOgzNs1JdAVLC7k3pjnYhTWTcBRWu5ligif0/u192IF15iSUF+7WkV4HOcQgMQIDJSRsdXidBVQnFzeZgzghpDO9CIOI9qAa9dO49bakzXM/hz0I0vb/Os9Jycw2WIYNOBVbMMlDMReCNfJ6osCixvGO1Juk0peYaDawpICWti0JGXUrKoEp3+cJUjzn+2USFrDJ5LYHkQtl+izDCMC8iBoNWkJpeAUVoSAoXovDKEX6oYyQp+CTJkKckoIkk7zR0iAJ3Etwh4pUOc1nIyljAn4aHnSLhwMpdlMb46L3gCOaJLDpzo5J4od7jjg7jmJpT1VX5K2/NMl3MM6KiFQprvVfHXfe2/uVrPRQMJGyS103IemSyUofTavrHRGNTmMxhEhGum9XXyFFbrGPmRbo3YYA4JfnKSrkrkTQNWxuR4BE0BbxNNjeEYUemMu5/l8kvicSrEph4Kc/KnRlvkmTUMNn8ZRjgY7eTv9ISMYl8cGZwV4MAnVuej04quQC4hmVA2PIYB4CpGAENsYkPtxydcRptwO4ZdXadX0MsIWgO049DL1PGDqvKNekCwUlOH0FDcz/XLIE7g+k9gA1OLyBrF4hr/wZrYWCSZXe1GxBrWV1AiUOhXeMWShQy/JxzMeF0ZBm255jW0rl3Orh3S/Y1rd9/YX3tYsa9Qw2ivEWo49DnYDwZLkug38t+1WjHaG90Ig4yCIgXe14yoLAC2kOFxIaxz+BlgQLxdFbis/WDXHL7YnD/88afjrY/7u5/w37/v+97/Wc943/d9TDQn4A0qh2/CzRijfnJ5i9QEn3H1XEZGJhOTM+hUEsV5lYEU4xIx7FiUrGMazZJ2ODoZE8Khu0c84pE/+7Mv+cSP/ehHPeHJx5v3FRVQU8weYgWJt2Apx1LJ63TcFWfgJjmCwpVbjufYumaPcc3uOH/Hu9/6Ld/6nU995pOQr8sAkYoLNDPcb5ExDy5qGEtabzAA+fjoFHkIn2oBR0rL6uLmzRtnZyQYHJA8x/8YO4hL644GiAGCllGEmSV935b7ap0GlDw0uwDjnHAwbSWMC2DTj7uq5Gf0Gy6YpIdtHJyUhgoTb3I61ykE1zzRYCiKAnbogmTwK1ikB4WPxBWmy/7B2w987md9XtE1TXfy1G23ylt+WwMsxgNJxieVBh2xzes2lUYmAqoD7uziQQ9tsdpIUiF3KRGd1HDyECjBqltEMXSGLt+BXVnX23IcTDmJMzQJnUpNbspypxswoOjnU4BPwwEiLqaM4IfEG3Hr6/AJD7x9WytIm7DgoHcuQ0cbaYmv46VRVwSMoHD5z5SGRWdRyhkUT9uFKNIKRAuXbOPiM9fVDX2quaxb4SFqKqc6DC+oLRHJYFvCgK7z+aayyf7AmnLT5ddXpTqS1jwCBCoWxmbz2t71ffniUUsuGoL6eZosvqEyB44t4G7+SNfoXNhv77zgEc7G8GzRlegWmuiCVWwAHRzgJ8hct7GOlh5Werppxsj1RInRFJuKyGp0dFrAH66Vf4hdMiIBCsIGfnIngC6xnIFdndHdXqMj6oPgYMu6NE2D4Id38xB4SIr7R0E7NHQcp6SZl0i1vKA1sB/GwsEN3IyHmWDIYjEPwfNHhoyM7jywBnXbUa7hGa20zCV7uo5SwXYusGo6CvhxlaxjtVh/BXrEcraVYLAMHirC8+8FuIUpkerI7yGaynOLsSsJBX9yN2tTlAcaQ3BxUxxK4MRzMb3br5Z4EyH4uSgvb+EPq0z80kbqZ0Af30MIufqpqY8ISbkgiA1w8SUBRiKxERhrJElacH/gG54yTHOZ5APJeDtiQz5Cq+WjbR6WSMiguPYjP/ozv/KSn3/605/Vt64yQLRkuSd3kK+a2hIwWLUv8sv2RBeKLOu3d/LBsMttKxP+QlBHjFKU1H1TOUMNr8jLakejTseuKKtubDbG42vC87LIfZHNSGOu7e+w4rNhJWMCMksitiTVtI3kcumTfEcQ4599N984OwCJxJ1ryscAxCTK4TCPeuwTz3fnP/WLv/yDP/TCYKw/5P2fGZcHPKfYRZ/4Kf/0Uz75E37vlS/9nZe9ul3Wx1y75/o953lR3fOYh3sOT+hxD9hZrulBIrlr69eMRtwae4AyC4e/ev0bvvSLvjSriuPtHhYHDlswFQMW9LVHMG4lCmABGJR8Qx1wtZnRZ9BhNhtx3fK9cL6uW5Zx3GWc7u/O8OC5397HTASsZALp09UepTGYd2UJFcNx4CJAwtx7vAv3IxZwYHM2rkNy2ZhJZi2JJsElXL3m/za6A40rs9yCOP+QSPggWapqcMgz3xIC43VNzzRhXFhNVR1oskUVRIWg4DtASYp0QrZvYzxYx+N4aIKbrEM0IwmC8XP20JbJO+k7/5BKu+5y4CIAiDy1vd4raLsaF+YLoDfci0ZZYXI+Iia2NzwmvPkJsIr4x+NT9DSRBM50Uw1rhE06ZpCQdCriww/88H+/aI7nhzM5apZ200DAH4qcRECe81lb4Xg79tWl3EPfMWLu34RXTK6cxyH7aWz7bX9lnJHgYCs8aBha4OJatYd6DVMrDzKdow+uFgwikWisEFbXDRyP6JBhMqDEZdMh1GCXdISBh1q0m/mhcGAF3eQnZG0SFtnqdPs0mrKtntJIzHC2q4DTy2NNwFeujLR2VpY77CbAOoNivwAaPOr8sCMjgPxj30K39vszBs73zJptemxVZgcLXcKpxwHQVVkd4z6hMJz+LKuSh7en9vxQ2hEci9TDmOv3TlnjVonFt+jY1Puq2hUZUIwoEb4BNDwED6dvYKBLsLHKUu32aNcWB1vnpm+AX7rtOmutoyaBq4CefAqEn04nOgXKwUoKqCKkZ16b5pIct6+KpqmzrMDf0MqXl0eyVsH4toNNIgCjqIXqlCXisPQtDXiiNTsShBmnKPA9QgzjV8Wu6Y/V/iqcTfb9cKTZOTDnSdXLTELtW2u+5DIHbsr2B2ehVkTS2Abk7izoI4LzZb/5v7/uX3/JN37jtwRz21/e3O129N3JSlf/eZg05oa8OClECotFAyxGaw0K4Z82btIwgN+aTFBAfEomxaK4AX5EkCplaPl2DIfKGXhxWsrVE4Qnnod9rLWjs3z7WDnOGBZhYYkaogN6kHEI20kmhJsTONANaybKj2DelxWODXsSSeIM8mOJJI2AQrItqVLZCjHeajPdMu34dxCT3LpwqHZ3/Mqv/vLb3vnuxz/8UaemrqxW0r9YZrssZV50xw4teONwDoBCYPLCDYMQg8GN9oySrcS76Ar0EtMwkm07wEjr2vlSAhDisQNwuo5AqFxFuKFL70H3ADN9AyfhZNwHT9yADsKIH4KP28YfuJkvK1i6vt37dh3YXI9BsCUCEA5fTw2aC/Ptqh03riDDnadW0mk9KoOUrt1Qc2E05W9625s++hM/8sM++CP700NgOAFrF6BkG+GRkkgtlVkwtzBxZgVAYLjABIgrPaWJYDVfca0nDkgfC8uQGz6vIDapfVScumFtA/MgysBJ7InqVjvxEZ0ClBhogDBO9RB6O8nUuYt9d70G2pTBBrIJOhkydyKy3KpiJZBMadgqFnApvIQruZR7YEb+2JbqID8hIVKgLWMrK/AY2mA7TCb8OeXW4HQVbOAuRVphkQgMBG9wa/y2tg7Bk/jcY3fgYuvcDSbQhcBXOmE3UBo/IFaUwKF6eYsFHABhDrKALtZQzLRx5FtQZZj2Bb8KXIDIB+5QUZWlBdTdvhDYknF1q73caquQIbzRb9ISvk1HaJ8gREh5UgrDQu7xNFh5Fh324mE7BHMjh1iGGzKU5pA03EKGT00i9t4dWiMmRNJhRmFzmzO2m/gnI0bY0uQJE9EvrgC4ZaXuveUW2NdVfDQDONDO4anrd3nRjp0Mw8nEjZ3K9ZzXl65vD1ZSbEpts7ADOpmhkn7s7McKlKf4EPaw9hySmGisy66tNUchHja402dICU3UWmquH90g5fF55goc3cOGSjIXl4CPukFMXqNHRp6/sF3CsOKEOlyZFIB/Bq0Uqmiqsopsjn9mxPK2wAUmbe6QiIe4qASN70nr3fGnLAIysJAw5AHA8dd/zVfi1/iK8s+ldOTKBfIJYnN7XIZAw5Q4PTAEeYBpaReggqERYMmvLt7jQuyCQ5OxeQ6JEnsUZbF5m4KBEYLJCdBusSYRrvg3uCzC8LuAGdLdES6CabiEBCiUR8SJKwDJ+vP2cvStPk2DR0yCudTzDJ3qy1BJcpzaEh7juNXmGRT+SzsJp8wowyH0imAdt/N6nQSDd3i8Gc5kPG+/eCgADV8kS2AoTEbIYcOuO+XAkHSH+CG/8kU1KqNiCY8xAPt1ym1OnnHi4TTYspUTMlyFzN32FTk5CQSNQ4sN6AgBmafonzRK58P1R5dnN3CWP/mzV733He9eAeUozKqzpDrLdtd3+/Nwd5hOt+txRMcbRCNYRRLvSJXoALy6d91EjMvnYToOhijuRSNgwzm5ENDM8njt5RfbySRn99w7PHDr8U95Uv1Q88Ef/mFhHoRgbjSix5opurh4Vxbutve3pYFLnDxzdF8euv4I2Siqau5oCV6VNcdaHB4GtySREyOXIeF+5dnusLvmgqF1IQ3A9v7kVb//GZ/zeVW0DCB1c4SRuVBhCSEdgPXu7DB35Ec8ixDERZKh7TwYCDbtBhXXG2LytLjrR7712377D1/55Cc8Zj3VUH30PaGnmw1IyQlnwPCEGhDRT26i1sEE9PD64XpTd3mZ7rjEDTKZCybydOwm2Ns0u5wbPwE4nE8wuHBd7malOi9LRkTDbQjB4FZFwYUuNyAifNQYl2k/+vaUAoyJfZET96DZpCUCe7DUFdR1B3pI9z2ddCswAbanMLDSdPbav37tv/vqr5uCKgmOc5Qt5nkeCtJNSZyvf3tuvBELs4JU6WeCkXGAjwM76CW1U5hMOMQ8k9/IX4yHzqCY1s9FbOcrPNLbQMc9cKV57K52f5GBCVvsJS0w+3ETrqHXy1beJSuf6gY+ncQlwUovN4JFM2BuNo7gB34sxHA70yO3wu1S5KHtBpKJeo+mVgUPQU+SdYYSq4D9Li4wZN0avM1XEU4EIPkIuCAzEC2EsqrQQwEZP7FYCmJRw90U+BJojmtCDsirUECcn+ZxAXdOPJNPnEQbKB1FCfQZV2NEl7NaU4hD5LrYCQm2DG2SA0j1v3H0JRTbOiPyOkkXd+PnQJO8cJsUwoXFBTBZ/3FHm/tT9KKINosPtJjrGMvI1VjQAMuC8E67AP/FVtrQfIbz0E53N9BCyQ8ZMd5OdswyIlZc49EwQtpGaNsNp6qH7oRoDPbVLo2ydqhpTFHmPLOfxzzxnS1yGoAeG8s4rUlwW+3AKIqe+soazUQIDdzGj0usq6j33Jnc4ySOmLAr5xaEoET2b6vvMYY8Y41yREdsDRoL4X3GDr+4F4/bjiSgg1yLu/ALFoazoVq1gLU/TxsljjYWRnvNmJgHcsPAm2PXELbHc3CCFLCw2dt6K1KWP5SxkaS4lpFy6mcecG3vw9d6J5boMY+mRWq/efSNAIQ54LAGeVXgf1D4rT4WAXu+4bY4m6Pdf/yWr2nb6LGPeRzUH4pA4qcjTh456jTLkv3GoCyf4SDt8VTkKUNGmOIMY9dtbXado54e5Tu00zBWhxIJTdtQniSYESeMIPEl6oe70Xm6MUEzhqlv69E95FGeVsPQ4VMonbKquHleVIDS8XgzTdya0Axd04MEQ5oGKbAXEBdhURVvesvb3vaut99z4y4Q4n//zku+6we+9/jA7Q95+tOTw36s50c88lGf89n/8u8858kv+fWX/NFfv/Zw2D/izocv8wNAQ1f7zhsAryix2Ny1bZEVyIPuNCF/0jDf54e/fOsbPvLZ7/+4Jz7tePvdBGxWhr0cIFKsjpAExkRr4WeTSxhMVeQOuga8+E9kSde58EQXp5cy5m28psJXd8m/m6YjFMjTxADOJowBRp6AuJ0GugURKJAhKKGPKoXVNcwMDc6Oot5EGlleqiRDlThk24oG6BQusTjHo+PhJEABqpWxwJX46eSyDnwd70ILuX2PbEssx2CiOAJuhlBBOA3ymPEFk22bRV4hkafHeWlES3WC1OWlPt3IwCzObfIl1xiJ/JsLWcgG2F14nZAU8isjeDNVCKGDptmOqJqvWA1xCitUFqHiAH+Jb8JfYl/lTi4y3iCU3YQDDtn+/Gd+4iePdXvPXXcMp45HANTOu1qBM077toX4jvOUJ76ZDsjNCmge8tHcR+jvdrnrzcPpUGRkFfIdDZ1nIaIflqzIaP3ar/uzvcKgn6ISN552+/3Qd64GWqOy2nE3CBtJC0nWN12Sp3jdgN93Lp9hYIiDydNnLaTCBZTBnhtadkPP6KYe70O6YBDzs33VyrIC3yMoe3RtFHaVFEZh140JwUKC1nnketj+vTcfGNoGwKQlbdM56wOeJklRgkoJrsiFx/rojGQEnRhxP1MjnJYwSyqMQ5LFNzARSASCoQcwo6cg103pYRO0tyfH8ThIdZq7ENxj45wq86SvqsqhwXDOIhMKNh4edHWdgQNucIuLyhOgQTh8TaaapGWJPBhzyKDbk7sog1KHg4sjGFxQmN8L9AZfOh1regTm4FigIgo7y8r61NCeHLEHqg+dy6CigI5YYxknWpj7/rKBxFakBUmB0LjjrhsP3r7Q0Ikr3xnNrHRyhZY0bQMYAnKdUtoc4AkgHpseL74xlhCwnemSwRLGrnnl7//BV/+7L/9/v/U7wvV06+KCsUGfFRhiNVNfFR9MzeahtUWprqt9JEF6tNbIA6wgdBNKwjk8dzmhPPmxYSFDwnHpDh1zf+hCl4GJ3a5E6ZLUkCwMIkEM1FwFtbyKh5mMwjjPx7ZDl10Fsn4jK+WuUKZNram9Z4sjsacQbORwE5wgtFHs7kiIB7iS59A7kmwEY8iKNE4Yfx5CT5KUPFtcf9GLXvjOd73rjofdtYxRvq+6VooO/LumWSFH911AKseag4vbN2GqUDBUUZFmkPWh7cuCf0Zd3ydTNKoywnZasiDYne21HiR+8VWGhHwztPQDt4VQklP2Rd6N7bAdpw3FIsxRrqAjSdEaLByp77OtOOapxmj+ZanwwrwAT8F8FLsvKlpcUJYsHnODBZyBM1d69FV2OCzjeHG7lvRlcVKlb3/zGz71kz/lWc/8IGJjXadMVMSWJPoe6obruXSTkXYM3cKyrZvIaDY0ZnK1bKZut8oLszahb8jGty0HcBnsC/OK/FtwWg+VSrna0XqNqwrcxwC14CGgExgs3roUDiIIzQIwpQRQZekMhEbOALJB2LZ0BcAAnjF5x8zkQjHZDNgs0jhhs03poYWxA+mDv+NXXMZNtrou/+Uu3G3zg8CXOpEobKy+SLdISVuRiDbwgRUQ3ET042lt34EGtGzoe25Mlucy5D+ejq6lQdzcVOUy/4gmWZayf5OUxA6RrOgnjSaYrTYDo8QGkMSAbeyNsXBWlrxgOJA4wDv+sNBA+MzchswCshEDmJn/EKLI/a3gQaOVItD9ceqBVSyszsbvXUPkEgQLcPgQqMujFHqYlTjy5RhYREsTqPB8rJOpQQw6KyJhai2OryNvoWA0l45fafBMfyYnkqkxv3uCNQMOAdHEJeSU0jnnKTGApR+yNtTDMxJpeJCXRRwkPNVKisLAlKzRxA8uoReLTFKCQfdc5gEg8Hzcj/EKp3iAK0IS6KWlQDcxOH5gXdfTFiIiITNlkBrXyoHMRM06SKetO0IuRGqEicLTah/KcwU1VWb8D6M6c2B5COtaIcP/sRNRA5VcY1I+xlR7iVFWwbc5UJfH6EL+sn6jQ+nC3kIvwQp02OI0sM6gENK4VEIXrAmpDSAr4LCzjhsAXXH7ZeSHg0oAtE2jPBKAdHECaQ2rcrerCix1gi4IxVtwcTcEpStlnLuBkliCwjW4XTe4w4P72VksfbXKYBtfD5CbB77gojgn1RkxHAgqaa1dl9rcK8axfE9bC9yiGXiebsEPFSU8YmhNHCTjTVUyXFyEIVKStQuoIeIbU8G49Jtryb6e8UPyHiFbslKPLgIsPN4s5A/Pp7EMRDpG1K00cZ56JKW7yZxWS3kIbfKMUqy2TbYDlLBkepZvldpunJIlG2ZkKsp3ewVXEORnD3vLm/7y733c8x/2qHs/7KM+4UOf/9FPfvoHPfxJT3r2sz/on3z6Z/yP//7dr/+rPyXQz+5+2F13P3F/5+OL3fkSj7eaYzesM8x6GSC5BY3CpdClM+hA7+k57Cyq0NaALO1aatwevByafl9dn4Lx/Z71nCjNn/VBzz6Ol9NlNBAWwf54++Z4+/47zx71tvve7XRZqchYcLc4r29fHk8DLKs7kVVb4nBoa8KVnFSe7+rmSBAGmWfp4Y/z1F2ebuGFD9sf2svpyc946ste8ao/+u1fjPd3xm2dhJlrDGZXGwEoeZ51x3or2TnJj7qgLRrWCooL/ck+/z+e/gTQ1vSs60S/eVpr7b3PUJWqyliVpDIQQkIAQxLmIU600CJ6gW4bxfYCrV4QQbx6W71O2Go3iohABAyggBNTEBKEQAiBhDAFEDJVUkklqeGcs/da65u/b93f7z3crgrFOXuv9X3v+7zP83/+/+edrtarIdsx8N/7Iz/+tPue2UF6q90pmWqvvcA5LIWjkiCHxBQGD+sDG+gZ8ZxEivZ93zZNtb99HHlKVpPtcfvuag+sLQOO1AOIqXCHhowmBf6A2ufp64Di7nkqQG15xCU4J5Mog4qz4tpZutlulm6eOmdmpmntvBCFHO4sizMarklWJ+ekb9oEI3SzdEc7icO68qCE8/OL9qr/tV/5+bJJux6rJ67wyr3yv3Chyp4oBCoDcCd5XqV8Kylc1wujGjtA3dVXsWuCllWuydfxZXwbGeMil5CvBpVkAqvG861nEXHTCDaRgBPnSMDO1RM7+C1x4/Jg4oMA8UCK2KMaIHBrCUNB7c0tjo+pLBGDXwy7LD68JvEKA0yZVzHhRrfJlyUjlcQQJkxyF8Ynl03BeTN4PyGzaTa4EoBGogA1MBu4BkIJc66FQUsDYigiZQ4mkHHDVeZwzkVIgAhvjDR2/Hh0iRKhSldAnsE7jMH0ZTTMYWn0u0gqLZDkgwURcxMWngnsQbigwyZUxeYCW8O4WICBRjBXm4auug7olPJDN3oHwI08V2suFH1YwmIW7sHzUoTTTHqiZ2TBnK4Tm3yD9I25sCTeAo/GbYhly9MmVytfoC9yc+4RYIIOEAaiDqT8rLBagQGnAcuL/VaTwOHZBSNxsd1uMgjcHI2RSypVAmmKwgHkLbLTQNMwWEHqnIugOCMn4yECOZ8lOdIWLBMOaCQB0GL8ocOhGZbIs71LNOkwgH94wHqEtxIuEF2SAU7kAdsQYuyPZ5LxJwbe5Ad3j1cQm9RHMs7iDACD1TlPQFqcB7IdLIy/B+2K0CVBb/htkVWAp8UyEoF2ARgw30nW66YwZEAO2uMcU4xMrVxi6wgj9PDqcBhBPzibmZauK5I94u8FgQDy8JzTHDlBdEp794AgGM2FfJxIDlSKMBryaZ3u3G6qCm/9lbf+2jPP7+nbqzA4x52rbNxmxrgVZXG8PPKMCqypN4T/sb1TbjZA4rE93Lm8tBqBc6BoyDTTqYgrsOXy9m1yx50nrjDkxXnd9+3xcJBN2RA67l0VhqY0B4ZmlYk8CpIMY4vFAR9ddxoB/MXN88inCtbVO4/oAQCwkGFZ2o7/tQTee/77u1/1spd+8zf+jZe/9Nn79mr/xHy8M/2Df/jND7/sE77xr33Tmo/A22G+/crP/cx3/e7v/N2/+tW/977fe+LJJ+Pj+Z3jnSVJCQb85nA8WvO42HZLb2mpnMpy45abmJivf+QNP87AO3GfOlt5WpJhmNMeJgjPsxzjMtAwpIwgzonpyrzJ3T26ymcAf7sTt2NPPgmpARAjGUhYwWfSLSwR3556RhSP5WGQIxpnZKEGhC2kFs91PonEkhEDKAG4f72t+R1R4ZtxA5kecMIHE8tMvE3q5WkF4xguG0pPnnDnWh/P8iRgya7gADqaP+OIfWc54DSiAE/DOHvOssdS2moeSmeJUAMLZJXa2zDeQhhiC3kngYO/4hjiDb1gwPRa3pI73+Z20ZXHEXiMpwcj9tALuxCmvgQ2gN+FPvbBViJIgsMQ+OY0CNU8ZnlxgovAeVxreZgHifuuvHBRM5lzOUqUbeoqY6UFgCjtJRNaIj5tPVFIlAYnj1dXucf48945mtf9EWnvqLp5IFSJmwZxPu0v99vdpik8sHwGevsJtQkOWIIsGggl/2LcvKoQirjA8biXQ1m7GsqqvNwfy4IPkjoh2XF/GJIypW2H9jiFrXZkTdifFQArnOM0TLxiWZdDOxWZe2egLbhoU59V5RZ2AKXsuq6q0v44EHsdsYA1KpnejWs3rl+7zlu6/hLZc7g6dMdjB4GJ02Ed+rk9xbCGyBVuPmU4Pz/zpCC/SzCSkYttXaNZGOZpaD0ZAcpXN13blbU1dNfHbDZTr/KoNoIV2lsIxk1d67EjDgIQ4qKdBThiPI7rneuFGTscuB+Xs4trELYozmprr3SB9wKMUIGyyaoUCE+WsmmcFVm8gN8ps6TCoYrKRRybjdu9sZF6JpnxfsLS+RKLjQqfBff2Agy36fM3GmSRdJy6cIIeef3yidvGJ+4yzKTqoRvnaB261rsawe6iIRcw3OelNxJazIV4DsidCREEGOM9U+I2jbf+4tu+7hu++h/8/X8yLcf94clz97RKrgbyn3N5kEBPrgHeJ6+YE12IUHh1DTdKXbe7y2sIPDSX6FKX6ngxPuNwgN9qOPUAbUAPQxcUPfrIzN9INGQhcgDPmfnUbJ4CXhgyh3iaGBHDKfbsCLIWaETaJkWJPeQ2q2yD9El94wrAdt+Sdgk/j63l9cSlO8cnXNtlkiAOTMD5WnIf8VPEuQ094cMQ05zwhLVDcg4C9NSP4F5doKM7oA9pSDrzpDUEzoSXEqn91SWMC08f57mE0O6vLIHZlN4bB7w9hrSRHg9HHuHZ3EBi5lkcdblRVaYlXhQXSX86XTu/XpFasGqWN+WWaJJ5uPu/JHCb7eY4euUCDaCr/Pc47A/H1iOe4mie+oP7A/Kr/SXNn+Yef8Ny9HA8DnVVnPZHHHCziVwmjoZCGdVnz7jnnpVMOO0hAGG5CY44J9kGPszQSAsAnR5VFdaKpOmwDEVa7o9XMczHLd4euAauQfcZ2QQ3ARwjSFRu0QEig8cqdLPaKUZX5fNrwiCFu95NThV4gk7gAVB1OFSQ1Fb1GS+LBTLDorLEd3JfvwkYpY9LIWYZfAjTOPBYNTKDRPiQ2+CBTi/KDwdv1vbWLRwMJDRji4i9Zse05BL9xpIohuInlnotjjjnDJYP4RxrviSSOAtKhHmEDek7YCYN8H6S2nvE6YTTbz4EoKcLciQjJSzsQFvTBktCOLDnELrnN5OcGmWwHSdJwrYkuQNQLH1ZPB4XHwpFfFLB2o0oTBKSoWFjorXybFOtFFQeUAL8duhZCOCMQF5aPsy7CDylxuq1kQAkNghnU8F8rM+dcvwHXkaIWikg0BbXrEAsARiAyLUhDIfrOcEd1Dl+MU0uoVAd4KMeO+3Vxs7ikZ/clEOH+mXExq428rJRqQDMvsHyrt7CNMQNpqbD/MH9LO2dYxRP6BLIUpKVPGom0gGDEPaWZHQvnAtk9zyNpNTFXBqlLuIPVoTRHrgEfyk9TC2zcM5/Grdpl8VGcWnic8t+CXVi2HISE2hHDxh5HV7y6J4kPMomW8vUm1x+iuuEwohZE0GhzkpIgllPCxZXJdkciOpdxZOFw+zEJSzmpFa6iMG4sjOINBcK/Ne+7i/7HbkJnkNshF1kfEiek5JvpM5AqoszjGZ607UtfyKUUD+IQ3qs5Mj1P6e7rVCF7WBqUCvx+nkMp8FksIgegxI6hBsqQ260Js56Ob78Jg3KYYTX8nxxe8BLYHVuG4Zy0Vt+xgDTVd7CF/K6SFyOKb5jRPHGXQbAtZoAT+Ll8AzIb1EpFrB0MHQ8jgvuBRKR2MZ5QatgEJ5jKU9LJIP3reR4nvQaBaRvzToCPLubSqJaYDXS+LTaQ7VjIzFHwEfkmtgzz9gorpAWMC3E2ynxOMxpZvAwSxx37mwJfojSPL95/9ve8csvfeknX/bd817w/Be98AUvfe5DT3vwoXtvPuP25VO/9b7//qYffuM//85/+e3f9a0/97NvfuwjH9wM8fVnPbvaXmx29zRnZ27Jc1cd8Tegixway9sWndC+DCAh61QGZAICau0X34+Ki6e9/l//6x/44R/8zNf+sWElv09DNF1UmyduXb7jl3/t537qjV/x5/7c3/17f/f+++8hrOGj+G9e1QzmtWKLY/Ej2o8n4Jy7TdiL3k9A5mZbHw9Ds8nzUw6Y1HnZ94ZuXXsUS1pVb/ivb/iar/rL0ux+SspkPU15tkG0JiK006cEcc7jCheTOF2Ojzunvj1FA+C4q+997Nbj/+jv/d0Xf9yLQcXueGnnyOiij0sMqm2dRgmWZ/QQS67nYoxd7dVYWqYDCM6y6uZWlb1a9xZJ4+TO/k5lgdEzy+um7EaLSCA9z8SB8FBwAF8iWMIP3ZEFG4aP4GjQDqikK64l+R59dWiHzVlDaNoDV8UTUwnaCFPQHXAKn7co4ML9rDh1a7w79MekLm498tHN9eyzPvuPXO0/4oJtOA6JQlom+dfv3NUIQBAOmEmcdSAA1DCbTQADqvQIOkI4gQlEmFkGQy82G1cUvxS49O8EJXWmepnQqomVd3S0xswq52zuhrMlBkhKWL5HGPlD3BdriCpQwbVErpM/rP94kTyoZr3e0HTlfuJFejzEE5SL0qM0COcGchDFbTtgH/IRzYGeMiDgW+3iLNc0MjQECC2GtPHqIsk89OfkjfjocbeFIEQIKNoTiAIhaZpwHyJSR1wkpiF1ng/KOFg9F0BIY4XLStX8bkLnpwHg+3YsC1dxE+D81JKE5wG5RJYfWGOiO053uJAhyC5QydQTwM74uksWo1zcBUXpNc1kdDIrhB5UCczyN2eHaK4tdnsLYCNGetKiF13nWUUuC/U23BVrLbgUiQcDMZCTpLwsbJP30ZJw6Tu/IotH5lbeASbnID6pGGgigRDymJ1Uz7BYJuWTgTL4DDJcJvJhDAQ3Iza7yQjd6GNBkmXqirBR30oWhgJQBpHNLczgnEsUS0uiKExUiKU6iVg/zLSBZKShGFMnb0nDK5QXYcpoAbz440y2sg7jFI/DEibGEZjEBq9HNY1tzyBqLqPGYeaLLqNzQob2E9c8Qd0MocGwGPFuWOCt7kQON9raWCLT2SRn76BZC+yfLln+Q2SvnvWOLWgHb4FPbxDJsxPJVlswUTYNwcNxxzzCY4uzB37+jT/6utf/h5e8/GXddNzU2xXOE5EqdXhg7Nj2eVaWZXa4aomIoKtAUM9TwP8YYKf9Mzea6Rouepp2F2c0iIRS1kiuom2PTsJY83OUwhyJlGXoeoZS0jTP1abcVU1LqKZ4VB+vXrqEl9qzOT20l6QGo502IbZNrIzbmJydp1HdDfsPfvCRn3/rz3/Sp37GF3/Jl//Vv/K/fvanvbrfH49PPPmRfv+Wt7zju1/3rRChz3z1ZyXJZriaPv3z//Aznvmc//Tj3/e0+5829gpBjIycLYq0646YschrT5m2RJhUxZqWWXeaPnTn/V/9Z7+W9ixzD8kEKuomg4a6LMEJnBVDFZs6KM+lJ8ZdECqdMt/o4KgvN2DCx6BfkGaINdQfteIy+OhU1xvDJ0xCEu2QXQUDYXs3t4Y5RoacFM1wQ/4CHbfKiQLq+l7WBtF0sQ/NBo1TQB7OOq2efH88tvWmEjbvXhDLQ9MMDgVZp5E8nSctXiDidoMwHWwrlaPBma11ihKuieeLAWH4x70ANawgDgda0S7IEvG4wj7hBryNsFoSjzVx7Q9IxVdce4RjEpAnXKjqht6CFL52SnkrYSVT89B0ZzhIeBjXeYbU0hhSsa4az6eLKxy6l97Au/ynKhuQmKEkwWSbs//wQ//+zn5/7drNvK6BRDCfPszj3NT1PHb1ZochuqshhcDmJQ7MAPUtlpE6gXZgF6n0bHNGCLrWBhHQHhscPkvJLkR6rcKPdmc7xhEXN8qHvikqPBtsqcr6sj0wrOiYXbEJu9NkawT9xutEu2lCiXnrcwH8leTrApJ92LdkPXRX7lbxAUlEbiUEAJ/+OOA4fE1FURVTF24UjjPXGYVZeOKdgCqrZuB33YA1yRjgDPp2e34NzollMHNa1CdvjwJJiyEa6rJCKjMSQK+kJa3gMQDIMLuWCvOqoIp88uDtZYX9V9UykM2WLmwQJDOJC2kGXcMIYEacw8agT/T7NHZ9VQCbYklBfgxnZIzjWvPGsBWdUSNXD/1RNTiOzW4LO6DVJ289md3mqcs5Q3LshzTyoLe2dzP5WV2hH0BLoo6Wo2hHiSrUq9xuzwb3DtcWkyyMXuA1x25umpI39mO72W5pm4sfl3W3g4bNcHdSnKyBN1bx3I1VuaO3ECpzlpvfofqeMTe7Maqg27RKEkLSHKN0U/zCm3/xf/vK/+Uf/9N/MR8eH/b2flz7ZFWWV7H3J0AlkJhIn6zQkC75IT2cnFgd5x5Gl5/IMpirAQrJ0GRQMlHfuTyKlAEXcW0E4RfWFaOqgtpSy/F5zW7Sx1CupcyKwhOaQplf0kDTixxYINdLLoy7uzxIvYpJsQ8MipSCJcuwXwwxXtRmTx7LZwECMiGI4X533u4fSdHghkmXJJIc+9GrbqsxWpqz69///f/28VuP3//sZ64jXlHx6DSH4XSmW/N5OOSLgPDrknkoPOoSRHQPcYS8S+GrVooBmNq78Mh4GkuhmB2dol6KpjGDuwfT/b+QHHgFKG7BdvY0OsgnZKKbOt7uxkDZs7UL6Jn7l637uoKGWEe0ubkR9Bsm1+ysStnklI2wl4yWVJeXV0WVl3WlHGTcSHPkY1B6TYcl/733vOsv//m/cPNZDy77gxP10D8kHgZa5qKpfLpD5XIO5/GxHNZALsdh+4L4jox3PQsA4kwb6rFIYRKMkWhZFh4cgJX5IhzS0rjHOPB32sDQtG1bVhsPxuBHy9x1Yx5u6ZoX9/Oaw2W10oC8ytrOgpSQblEFIo0xJBtwSMbfEmpegO/Avljq2adyG5Nj6p6V0EhXDN8dC0aQNtM3xLlLMvDN1E2U4IgTzFI7vuj+ZZI2Qwa+kVmyxCRY1wWwaZ/QqS63ScZwbQigAguDd5EjeSzNdMBcVKL0mxbMv0ZlMXrTop6E9XgRfQAKqqqgR0YPzVv9MGMRezA2WfMEyOOydlNES4kIGLivC51B7gNilpmQvhAtLJ67dyzIc5zf3dkmP+gkfBVOS78cD/wWJuiKVEYcG/BZWsJLEg3j2+Si4aha4p3Ax4PxNbIzXydpGoa0ikFR4xuZoXzHLw0GUJone2aireSnZk8UPFDJJ/k531K/mL6R/xiQaJ1VcFgO2Q43g8dKVIF33gZC0mZynFf0Wgfx9CWYJ+QXn+XBkjskCfwEo1izsOwyZVmOPDZUSImeeKBUoMMFnV89womeKYJopMeDEN/0yq0WvDp0P+hzrcRA+9hA3YJPKklUMrwGnm0amjzREt3hMk9iB5pnPc2q/ToDy95uqYVdIgy1oEW0cUn/1jd9re+xbdgCKId5jqqFGQz0D0iOqe8IJytMcp0E5s1o8QrwLgf/oNyI0ShGx1YlaBx2OSq0XVaAo/M+HZLsKwPjOcpxvAInxsdD+3iojs5Yh5iniYo2vlISxooKwAM/ziz5aJS4wPq6AUaIkQHQMk1DDi1SXuz9wRXPjnkhTQ0rd1JNClkgtgmcBR6PNS2FMl5qGHz65JJdopP+8M5C0BcHGJTSMwtsFd1BxGKZwPJ4IGHmgVG4BFBLyxeikdYSVIXHAzmXlYdr5vm4hcMMOmXU46XEqksMXFRGKIzp6dru+tLnn/dHPuu+B+596ctfTkjhEAnoOYxFnT/95s1n3vfAjXvved7znpdtz37/fR/8iR/7ye/43n/zLf/iW37up9849XfuObvn2r1PK5tdvbu3PruZNGdYP1S0XF6EfF3SBfpUVDUkJUGtJWs3pc3FjqD+uq/767tdVlTZ8XiI1/S83I7D8X3v+u3/8h9/4JNe/ZlFs3n3+379Z3/y5z7lk1951d8hmQEbqMX0zODt2gPMjOSx22yfGtppgC4TBw28Lo2Xy6uhrkuPI9oP+fZEOExtv5bt+Wb3m+/8tVd80kuf/8JP7q4eV7z5f4woEJwsbT8yatg0T+A9DG6WlGQh3J9wgAGv7ak8233v677jJ37hTc9/yYsX59nIBzoF0k6JvKK30wFRsj9usqL3WjrPJ5JutpdFmW8a0pmHkKVIGALDg0S9K3dK421V0hicpGoc9zwnkDCjGQpkcl0fHHNc4T4MIrTtMHiS39D2QABvJCT4ricaeIYSySrtgUtSVFUpeuN8GAbian847s5g5M7HpuFc0zJJ4MvT8bCpdmSEcZ6gbF/+5V8BbhJsJ9eheRZauKcT6qlmDnGOA0PBOwIDZomlcWp64926GcSARIYfMgq1JUy0xOwcON2JoS9INCJAfSmU4McETNDJRPqcgC2hNoZVw2R7ZNUGDdGHM94mSEEEhjljgnnDbDug5jIQ8MSdO3wLK6Hklxi8IUsNg2FyIoWThd2fTPgHHWjpGaQjtTAChq37/eaeETV0jHHkBhAJdSJkoCtggattPE0sLC83ggMHolvASEIkziRDYpmnEbS0x7ovYFkkbqEIoQGq8nQzX7hnlOyOiQz0LAhFT5Zx7uXQty4ejS0Kr2TimNHGE9Z+sDoPfeIVsAKCnd4B6ORp3AZJDE80Ecbgi1SZ1rpvLi8JH/ObFFVCCdQGYFODChQRaqQ24ywobMiKxR14lGAHxCTqKIae79MfMg+PB5FpITAoL7DwHeCXQMB84VQOOQrgE0CQvpEOcYuxk7JIVCGCyFGXP0S4DQ+axxF9wmCGHTMgGyCMZ3jzu30ygbjBBD9fvYBDYu2SBqA+ZDOpZFXzGrCNxvAtSRlslQF2oq7EKC6GxyxlfrdIRB/pG6aXDvBEgs1KP70j/OkeyhpkxR0BHmt5clBMZRkQVeAGTrDBGTQi18m/zPSUiXsQV7IZDgAoOL6kfVMhLsDfgRRekpk6aR45laeQm3gUnTS3JvGcgJXmKh5FpkXNL2vXd0Vex83ZN/+Tb/7Ih99/8+Y98dTO7pMhKGgS7iqonKZos6mOY0vsT6GygLnFuVBVCt4+NluvdcEj4dxlU3jlpcVAFMVmmNokLUOVzU03FpVRBJnEEb/CQtuq8p3LfOx7kq/zPSCS15/N1XZLS+90h63Pj/IM0nOKkcrdcLbdKkLaoamGw0e7pz148yu/4qv3H/rtfuiqzdkznvPQn/gfv+R//Yo/+9znPfNXfvWtH378yf/2lnf+wOt/4DnPetbzXvBc/OwXfuZNb/ipn3n+c557vLrFaA7dWFtfmyEe8A/GbmrHJm8YECflcOw5ffy9H/rLX/t1RU3mbFfnwuOuHQuoCvCFO2Fayx2AMKZdiC6cGX8ZnVzFtQkMBoUoCVET8AihmAGng8fu4hU4Ocl0IfzJzqgCt8nrbwBQD/gQIUVaxBnwG6DM+piznRniCncOKjAhP4gPWBOXsG4IYrvpEiyFizE+MAHpibHLs6Wv7t0GRKz2CsV4h3yP5oqu/BYmgE+ADHgqngECAjj6dwRcqyhAEd5sT0fLMe5fJIYEH37lONK41RI2noq7zNO4hlPaxgFfyqpwah6pZLh7fDt+rS4Nu1yJ1dRNDbQGk/FFst3Etzy5U+3K14MjT0VeYg16UhQu/yy32+/5N99x2HfXLu6/PB6meai9Qms6a7Y0EiMRKBgcWrEti251mV4MHhIkaVSX9QQnL6M6bfppKMIR5mvQYR5ogjEBYQXnWjlVBkwASvzSzD90sJ0TrG3seOlMayEql91+JR14Bd5JRjePw7BudjuFEVhoFQFaCCRDLqNdueWl8OiSnp3SiWQBvEYYtlrjGTjq2mFbY5wROCFBdIcunHsUe9NXXvf9yIhAQgM9LsZ1ytd4OA4EM80mxRB0kccgTtW27KAnzlPiKQwLI6yicNbK3BB778SajesIjPNlgIBUhW8u0cDo1znvK8Dw7njY7rbj8UgI4HAMFKmTJA9nyctymtuq2PDSTVWrNXC/GQHTAmJCJX1HzBd1e2wxFZFrZtRBE/gsmOzeMHBXxQbXBJ2BB+wRQaxgSGTzw36Pzyqs3LfYYE88Dc/Gwz10Ft/o6SVY0UztgFTebbd9iBZwEZeFhLiZyZrdafRg5njspqY+w+FxP8ad4b59ddXUUKy+TMtwOhq+ivuWMV/jE0X2pje96cu/5E9+23f8m9PUjd3VGiYwEXfdNG6qCjFgtVaeQ7d4EcDhTmFMAQeDEiwjjuQMyEyyw8tJFfh5XR49sroCy13miZetYU+c2HJiaAhQ8mJWEi98xViG2bngwWu8Z6T40PVka1MB46ueCzUs3JU8CQKbd8xQGJMMwr+4DW0iozojrBLlN76V7/JZAQ3cj5P90OVI/7zk1/ARdB4/VRki7NNus91GefkD3/e9j7z/yWfdvBfrTnNfo2AdeDGJJBQ5ZwvygZNxf+wYfWzVFN4qCwqhRWieu2XryjvvfEdo5RzBY8l1MEVgEO/petcoAQLkahqJVCG5IcEI1tEb+u2J68nhaOQ4M14hg7DOM1u/8bhAvuSOPpqDgepmg6IJxBEx5GwTUNcP3jovb7UlHqnKY+bjGhexd7fE8/sfefSvfdM3Xb9+vvQHvILnDMOcb3gjjSSmJ97Ml6sgJi2gJHgCDWXE+KwO5qIIkDzwHNd6zwPD4XJ411asnnpAT4wKmRam8Fj3E6hoRrDpWVSm8F7xgL7yLOsV/OukncSCgYN/QB7IAGp2ssfdHOBKCAYvguG4FIi/exKI90tEhBFGBeJAWhQcnSGU+J1kmBfRCtgKRBwH4Bk5TSU1k92AVrpJVpLdYXRfRl8sl7iAJUVGwFH5FtmDd/AZnmXH6KZc3TK2njxOHdmUOIWzgGYQBtzQMlBOBnXSkc4SxvykasqxJQ/iIv4EA+m9AY1hKK48DThJrgPWyL54fSC66NEJ/o0JdRXi4q7/B4qL1sYWoRBWgMbWOehswHgCivQENabb9BiPtsU8HXO7fdIRMsfD2/EfRNFimSOYS81Q5EQ0+YLHFGgAv4D5rV+5LwdkCKHOGNkRgV+GDv078QwB0JjDEjPcjsGifbg7yZsQBosYQOg6jsEA2y9PZMWTVwupYtBc1KVzSHebbPGOF6ib8sid2C5Q4+f82tk1sYTGESB8iITLu4l0XcSlEgQS3BUKN2FarCfVwSelNPgsDMowhhCGuqR1McznGATUkeC6MxcqbG0LhWBljn9tN6lXGSQm4bJuObRn0xSULw0Okg9Mw8Y8im9h+Pj45COrXJQWxv3QF2kFFXDHplvu5RPY2J4yeCvBn474UJiO0MOQ504uIWtoBRY3/WjTBb932Iw0d9EA/TE2CyyKfuLCnqyGfxsGOf1EAXr0DwI47KEteRZypu87fNH0D4JPI4kMzgxZIV8R3aY2y8lkWGyDRBxJdDxEfhQ6ykARwKRh2DLPCwfYYUyYtJPzNANDOP+/gpWurmDcl2nwQLjFmTrTidSap0eFp1h5PhGgnGCg+OTp8URtb2uhofTal2IH3KfwXF9sW1alyD2nYzS5s1+XYRyTlTQvVTDr4Jw94HXatpe3z57z0I+9/nu+9Cu/8gu+4Ium6YBg6bpTXcWEMd8eluOmORMJJytTRZpsn3Y2XC2PfOB9+3375K3H9u28rfNP+PgXfeorXvWH//BnvfLVr9rU1wO95H9RNNzqp1PXPaVn41XdfL671sb9proWJfnDDz/3xn3PPLsGVcqifqrr85/6bz/57777e7/kT3/pcPVU2ZSPPPLBh1/+ifVm94oXv/ie+86Oh64D0HHmjqw4EZenU5+fNtUm6WdPhayzeIpQIK2JdkZrtCt/AA3bfj1BgYpNET355K3ffc9vP/aBj5yG2/u7t+QAOsUaeRiydygkMBXv4eYFmE7IdmIE2Tm0WV1X2/s+/7Wv/P33feS5Dz9cL6fDOGzLEk8iSUI2wWVIQCD84zyR5ICcaD/00FbXLi5RN4ybs+3iaqlpu9tcXu751Tiv5+eb9th51Ipvw2PcXi4vschoVPdjVyQlRB+vhI6rws2eBBFeBpqnPSMh8Sb9oAGSoioX8lkokRCQ5KqiJMm5yoPAqLLqcn+oC+Srs14gYWKlBRTI2+j4G7/6e0899gg+dvn4h4CixSW4Xl5bEu7A2pzOCSYD9WaYW1ND5ecBepQVrliC5SSWooBCcCDPGlpEXM2uWFbuDN1g0QZokEpW8rZEnYmIAaMxPvwaHAFnhSf8lsRCqiAezJlmPZoQZp48E51vm32dYiHxgI2Et+tBCPh5Gsqi7MeeyCc1kK6KzOsqTkA8KZfWJd5S6Qlqg9X+Ej4KdhExgC7IE0SOLmHZmk4IgiT7qii9KHW+W6q4e44SrNC5mjncq4V2hEYR6xjBVOvxWwElZYCeiGSiJjzwkbD0ILIIDJSbBS1Hz2u9rZe+R3P3fbjJwpuSzakWVuRlLgkk44QlQuIpfeb/TfBv6SSZM5p4hZvFMLxlCHyJwSJhgBB+UKWmbaEOAfpdmuxounzJI4EAMvUozyXFuiAWJ6Ol4i2OjsgjqU2eS4cKKDACtmJcGHEEHu3DH3im+QGHo28yKndEIRYsTzgFAvQDdQy0G5UZCFQikcjAuXgKryDXSmgdS/4cnkWXZFWWZqzLiDG4xnE4eIyWtMCIINsJPKRkYBE0zGmbq2/wS8Pc02RTaKjcwLHAuwCRGPJKGqJxMiW+bJLEW4P+kdHzWPNnPyJ7alL6KFVFsdF+uutkFEbW3zEADuN0riVSy/MnfMND5TAh/0dWsLU4dOzBfjC5oR8QD5K/sa/KLUwE77Y6bBcxlGXFdIFBZE2yPnV55/q1p4/V5uNe8lBdX3vOM+9FxxVJ2h0vy10ZLdk495ttlUVkMfwzG6N5W20OQ4dsy8liztphP5jcaXttM15B+Ft6J7i5uttaJ2NNkt00Xjg9TCMUBLteofeSFHY1kJp6GFLiYjqkdeIx+dO6dkPb1A2DBNvEUUtYIENyiryFJ0Vd9xfXzi73LQO9KxmP7fGJW2ua/cRP/sR2d/1w+ZH9Bz/YXGvSi3u35U3YDTzljT/5g//ff/Yvf+Mtbz+u6ad++iv+zl//hn/9Pa97x2/91gsefG57GMuNxQB3wkfF7IJxqGqF5yxrV2/ObATyLJrf9pZ3PvLu371x7/2Hj30wLmhPNri4poJnQjbWEo/U24lRHGsi7SGUinR03W7eHzrXcoYIdSW82XCy2CeD5zldsRbCGr/1EATcEdamjwbphxuRy5Nx6bMM/WXmb7t9maHnAR9nrWJe5YpCKKzOiN/yfZKvnA7D4XQLeoQsULZXl0W48zIQUGdoGT6wkB/wGlxO1o7LktTvikEY2jwaOqrsGFonwyTmceNxgPtYMrJINOD9UDq+BcoRJwQw3s/P8AH+ARCASIupPn6lI95sG61o+n17BOXIMgz9pqgxEbpt7DqeASDgzLSdZ2EEggjThQlY4ZxWxYBYUAm6ETl20MIX9z7rcz/n09/3+BOf8MIXXPa9+9gh/EQoSJUV43Dc1TXqoXVxQVoVW8+ckXWRHrTFEMVnZ9eGw7HcFnf2R7Wx84NrnpSXV3eauq6LCik7E3EedrW5unULBXjn8ih+9mO1297eX+6qsj+trnWpavBNuaIRYFVgfoPoMP1EnjA1yrTSGqMlC9JXwZxmV3fa69cv/FYSjwPcISb7WxJHwXYDljxr6r7rPD9kA1wwuOAGgErGS/d9tyObRHC2ob06MA71bluFvQaq79M8rEMeZaT907h6SnLgsAQdYFJWBcAMNnbDdL7bWq0aZ/B82A9F5ZoyPrPyVd5LBsnjZVjhEtvNhiTde4QcPh15SsA0YFuRn+x7mrt+sc+FGzGKMmkPkwsgLFYixsbg6yZb8zNsHHGgIJ2ATp6zaeqWhIjXBL3k6no6S/dAvqxclhHNBrTiReBbnqN4G/zAI655dljRBG8+7PfbzbYfxrOLXQgRUskErJFIu2nc1RfzciSbrFPfVE3nJoVTvavH/eSC3zQe1rYpz/ZtWzfFOrXtod9sdrvt5qfe9F+/6I9/4b/9vu8f28vTvmcMlpqs00GYiTtrPT04UKCJVMgYPxRdYXRlncMdvPOIHpF9RQKC1xajqR1oE2SQrnAZyIlanWCTFUDQ6DUQys8NCnDHTRopKQCvCoKSb006uwaz8EbADp0n3FdVCTMjHnV27IXXz968Xqp7rTYSp+BNyGj8E9Xbpm8t2CVIY2fcNBct2dU6OQ8hY2VlBfAN0VSC75v7//gXfBaE9uHnPLN1Awc4KgXdbiqy7TB1BdI3cXLouD+Cm2mNPWGoBH4JA3fOoMrbg3sJcbAg5l3IwGuu7uyzokZqzoTY+W7sh3mZmpo84wI0oh6A6saBSIOt8uN+GKAGuBUdglFenF8AFbev7uw89xOScCLjGLyH/bbe7A97oGaBcTnDH8F18WT0lCkJ02cFZkcLj4ta+WpoqyQHMdO4ePPPvPFjH/nQ2bXtnQ9/sNxu9WGGUnpDHKB6ZggzmBwq7HMwl/OXDETwD/J5XFUZNB7olD7EaL3JyRezgCQBqo0XOSO1EjKlE5YyFcIKCrk2ebmA4N6sinTjGyQry5JgIX8Jis8SjJiMo6FIynyx/m7pELToCI3Yy+/asYdQ8RYXn2ae6V5kBe1jDDwSJKtnFBIBY+2GICGzkSpknmTwIhRQyNP4lVMczpC5vADPJKhBG15NC4ACwIVwHte1DkV/lC/Ut8pBbNEX7U/ayj2dNsxqBrpCAsyIp2kuXbUKMZQK8jxC4W6eRbIyvhAscJJX4+1hotmVSvAxUpYHC+IFgFywQBDOjgeEEzA0DHxX4vk1ZHmexYc1I9olFJGw7t0CBaOC5/PCLD32XgopQqmtcHIcwRKTOcLdZFJ9IonXqERoFQkL0CEO+fvqGRFArAOH8U+QAT6PbJ+QqG77Uu7RLKU7eZCfM7ZBtaUwfwA1djmgi4H7aXS6xp/AGZEY8xydvMchQy46qW1qN4N7yyQSIM+th1hEpWXoIlLANGivxASH00mTnW10wRWxDzsrSToIodjqKSITx0ZHyL0RFuES8yD3FHL6S5SSC2i9q7GkDeBVCi1x90aRugvY9Si+22rdMshjXR022EheF5bX4AMgvJOEyCUgs5toZirfpG1x3w5ZwbcYGNwtYaT6eUi//uv+UpWXA1rUihdgFyv5pM8WRNFU9IEcgNuQPxkWIh9nxg61G6P4gYVi61MIdaS1OZIm4vJWAXBelYg0Rg4fVAvdB1hgC25x43/gtNrZH4lbvkYChBdAazCBCyDJ0EQaJAtHEF0nvYSQA1CQUES6Z1ngeQgGiZ8HJeL/7lTy/AjyQdAkzsRDRELecOwBR90v8uY8BpzW+SS0AUGIrXmCf4VbgDt0auZrp9T1HHhJNo74m1t/4TGVy5gh6xMQMNJ4WhYGm5CgdYNlaRMKH9YdI5RqQXcH9LCFiti5YheLrJvt9p98y//56KMfu/8ZF4fjBL8HjLtDm6N3jTQAJ4tRPdBn4GyEYFyBAg/cvHHvzbNnP+/BFzznudduXHzgwx/71Xe+4we+9wf/0T//lu/7wX/3trf8t488/lRZjvfdvO9UnW0218v65ma7Q8cMyeV4+3ZRnI/t8E/+z29+xjNvVlPdJXOdZ7/yK+/84i/6gr/51//WOFwOw5GhfNozHvrLf+4vPvLed//0z7/599/72LzE99x/fl5dW+GjuEtJzBbRacyyzdgd8hq+NeQ5pP7kroYI1jKi+ZcoLfG/6kRii/tuc/Par//W73zuqz/zuc97eTc+VZdgZVgDGYyeMgoICjK0JXaULoFk+o3KajldnV1/+uWdO3/rm/72Qy9+4UW+8YZbfGQDOFqM6/quqWpPtRxap2/StNP7XSLB0Ji8tk574uZE5rYu+77fXlyrN9XQd3ymWwdi3LSilmDMGC6XcsISrL0mtAQm65LWsvJOXJgSwFrUqJRov2/xkd6dyVHtzeNAR23hcZLHMGp145Vk6zKScZvK1E58jWQ4zMjTqyY6DeDBWIzNdvPu337XF/6x195/33OG/vFs25BdkwwPrAmv/UAU6FU4qrf5esah8abUpZMCiMpenjSD7waPJNeSkMsEshNisxCDnccD5/gTgU2zA20LtwESBADWAKUTp05FRYBjNEIleC7Raxy5tpoP0kWYOV8mc2A0C5+pF8ZpSXdzu6gwdwM5mYh0KqDwcL7fy2xKu0L7yJuCdYeCNBMvIU9YD/MQJmIS4sp3gdOcTEA45WkFSKjRkDdQOkGKZ2ACC7JmMj6EYqKLops7PUMVZhwB1cGZCFoYw8HgAeZveg+AgPR0py5dwK+8s3CQYQtBBMZsGcmd/wHbLHiQRKcRUaDendfRRR5hWlI4xu1EXN7vrFERu1jX/Yd3ixTSeHfn4ZJ8kihfnIJzQg4WCu6qBDAuHSIPO2Hgt2hGICaCJ712eTnYJ8C6mQow0QssV9IKwM1VEqgbDwSF8eEe7pgl80FbdDoyI1/CcjwbS4Nu1v4A7FM8RbNLzgDGhNiDSRMSvHwtqwbn90O4h3dhmMj8IrHmPD/QNBZFSV/gVLSTIaG50jRluc92HxAgydhoHLoTsqrcm0TqplXRjqeu7n/hoaHH/ITwC56WuszViiQje4oGhs/ioMHE2PFYUyWxgdnxIb5s3PIv1gguC0bI78X843GP9cIkCeZBWvA6khveDSMpVOM6lxwt9mQ5xfk4rLhQtb3n3e/+zW/+u//s41/0YFgoiKLsAGi+kiNJJZpWLGGlNMe5GnLe6Ox8qEMlpZewDIRJd9UBlDwX8xZZRXi6pCnPlsHbgpzLtU6XMBZT17qZnIfkwGdfFNU49VkDIS2JekxHTqjgpzkJ0GUJfe/NvvTXvJNC2bJrF+f4G2JJDX6qkFVZ3XzwY4+97nu+/ZnPfOilL/2k3T0PAIlj99Sd/WEGk6vdQy/8hD/3P/+5j91+FLfa37n6T294AwZ+4MZ9uhCeY5Kq4VV1k8DscQDZXhxXMkLrC/N42tTFo+9+/2s//3Offv+zp+NtdLIeioI1UaILnOwCYcUW3IxxdnFTrC/hnQQnEml0DxRx5AojBLQzgs5CWTt2As+kj9cxqIu7fqy2EHz0Gn+BpaBi6pAOECbgG06gr+G17vwi1P0LPiN34dHWMXgcQycjoUk8QO6QIL8xJi7rwYc04S6FwTmdgZc4ETsFqMMDcHlrzFJYkk6GMzLoOp5034TJG3FCYRnUot0e2RvlRQJjxi9FD0yynuwKpFqloc/KcoKBgGsIH62s6iL3qg0tCNS5ydPJXqC3HBfScYwwIyTxYGzNi2kJnVMDuRwA9ME+C+ALaWYAAdMlTf/jD/3bJ25fXr/R5EPijc5w9ySpPF+G4KQFM0ND/qvKaginqK5gmlPfGEXvJQVjRsQDgFWWZCsiIQVLG/RmmU1e/mVR+zjBeF3cFAgTiInLG7HocdBAgpsAHuSJE3KXbIG8XMYRAw+jWwkObctfwYlNnfVTT9/ICGO4oQJPGKY93o5fIGpIW8u4HvddwsvqqiJ2cKNx2mzPBQqXSK/hfCzyUbTkWX90ryxkYtc0aVKC9hb8o6QbjtuqCQt+zDHz0hV5M2DkJCq2zcTnaCP2WVbn1NGQRQXFnLueJqTe0MdP6nly9gWgDbO4MNgizCxGad0wFC7QBM8mW5jjkJ52tGzLM2I6HFeUb8tNSFhJEaEuRlwFSkKmr9IEYzCKx2Gwtl7WRIWLidqhQYISNfSsKPp22jYF2o/M41bHPB3aaUnn1BnP03Z7rSdcnQMgPqNuGBDwmKcGc8i8RQXLbns0bdJ36BmBBO8iDoBdGBsOqvdaW8dNSB9rOx4GwnfN+/VYa2UBPYLyztHPvPktf+oL/+j3vP6H43U8Xn0oimuyrxvGvIvBGy0QrER2gd8TAcihkMYBf/qFn6FBSLg8jrfggXzFXJ+l6xxmJrA1CjvoDGJrXCBdW0m4IU6/XW2BtXkoyog3DV1vtYPH8K4gWRwiWAEMnxTNS8NCBIOWbO8uUWk+AOoMh3oXfKcBxKBlC/U/zoz8UyDkxp0lb88Ecyly4R3zAGXTMOJ0Ch8FBMSGuDn71//qn1+1V5tmk6pOyilaK+ewsQSumiIZ+OzV/hJFkBWlwjIcJYF+obnk2LYby6qUrmCLPEd6uBJ2WqrNhq/wHZmGiZ/8mR8PLX8lK3m7FjbGf0pytGoEG7koDcHiiZxN1/ZYeLs9A93hmGTJoirHYa6SsgvnGN2FagaWJ0/T4F0HXlXeux9zXtqhszkeEwk1OpFT4lPZ39kfD3f++t/4xjQup/3trMmdeVyGsG3eFjYZQwNMMbBgHv2WAfAQdKo9IDULCutEoIUEDfIENQfbFJktRpBhZAzEi0tXJF1um3OUQ7G0sKAzWx8koTNMgC1jyMAG74V68nL8h4CEHrtEgFyRewsqzwBseQomBZYq7M+f8SB8DzSzHO3Zjk5FM2w8jKQAwQjzFo4M8AdtWSBHpGIdTbdTd+K5k4eq8AWXGmBuugpYuGBkLrOaIYailx5bji/OdNEERbqQRaJcFaFVKfODepjgXEZaGkAu18DZ6SW/PJFJTQXW0GiLVLmfRpOjhSdXeJDcu2Gs8kx9TeRa2pw3hTrFBpOY+B3aiLeHeHG2jIabdySLq2v9oO4rVIKO4TQEJR8M5Vq/hWHlkYa11jX9hBlKhsHIgwUDj6GGBXHCtOqS06pfOUFDy2k7/+qu+DNRTZrgGXyL0FNo+2XsA4swj/B6dIScgs/wPSuedFrkAsudZrYUzO99o9xSYIng6jBh07FTR64rP7mriVBwmPR5tZVAA7XwFCaapMNBA8zWoaGCRkC9E8SMWJON8leJ+ojn8BexixAmMLUefzV/wXUwLC/iGwwUfh1KmlgikhsFwiOJgHUylJh7ndGtNB5wJogwi8nUUxHJ8u7N9CFYmVjCGk4z4Z5h5t1TcleYRzrH3ucNpvAxFNzkicUFyqCAldCnJK4C1caOIBP0xIUAYVKOVBqCJws3AkrqgF/YD1mPd5NXIKZkIIbVMfN/i5QunE/hqlCYEbyCKMi9nkGt5u3Fiie8qnNu1g0O/I3vOl8n78PdLZXhAaR6uV9Y3Z+7NaNCR3VOr5/gN0tMUgwX6evGDG0NjZ5xR0aE1sdgMT7jukGVDQ1M3FIwMAAKSSOYAfNEDMWA1QChcZzCVWN0WXMR4LAZ4JO/KMaA5hiSUCD4h4EnISfiCiowSeR01RCFyje4jdv95iEqo2Fpbl5flvTHf+QNz3/Bx80jcTgVnsWS5tuK5vbdsaTFjEQ/uEC2uyrcwuYFE+0wHbqxuwOWHc7y6qUf/5JP+cRPfOVnf/of+viXMar/7eff+k1f/w0ve8Vrnv7wS/7I53761/3Vr3vTG37w6vatdJM0Z8+7ed9Ly7Nrd5b2eDjl9bVo29ybp+96528/97n3ffd3va4dnrSak1ZFMvVPPFZu6+95/Q986NHf+ea/9U0M1Zvf+JafeMN/+eVf/bWn2qE+ldfKTZyXadQVdVmshNMuHJQcd62R3lTbXZbf17jEZl6Hoik6M0ZybXf+6P4pQs3TMmcYVTJjs24ArPHpJY/dHFEXA0oJQYNrkln6oYqbKCrf+F9/YlnG5qxaiqUq4+N4u0dyWeiFRDgzkJOVynJbwPv0bHwTpsuIw3lv3drjv7zurNmSBYHAcehv37lD9hmmqEprF9VYCVV2hwNlo3rTbHe7pi5x8n5q79y5DSgSiOJdUKx42X4/EHgQDpyFgIxyz1sZ+06F4UkoEGqVG2iWQ9vzsmu9rC2KBnCCXF7umvnq2M54YB8f8/SU1WfNj/7Ef40A2Khcjh1Kj2CP1y6Oyy0MjPizmHAaPRsHl6IfcsoZce7WG3gT+cgspQ4H5V1woRtbBkgWCDiIIKJV9UIvEqgLoCYDICrJTaSNCSPMnrnA1+GaODa5BoWkJ1tyJTUSqhiCdxGEvI2Q4X/OxVlwieEUJjhoGnx0MT8S6/gxdL9wPtKtC7lnyzn/QdSeJs97sAaFQbAkcMXoAdWkNUKY31lNDfAKPSCYh4nkha84KyUgFmh3IhLwTRcXroLPS3u4JJHSRvg32eZwOJKomroOF5ph/3WQj0s28EpwB9hHRjp5zlNMLrTbXWwGMEEuNgALNMlKjeuQnYVxdp6EuCHYaYHEwnU0tMAB9kYe+uE8oIUJBgEQtkcmPqdRAAo3jPJcMo3dUb2OvhIVMI6qSZoK5iRERiAcGBUX5Y8aSUpnNqxKYqu0fjdZmBSreQ0vWV3ktU5O/o3raNoLhSCXwJj9QFTSllV6JCXQAqcCoKQu0iveiEldSMWPcStwmPF0+BlicpU+xq/4VHAZPLMsiJySJ7kigUzqmGNkWqhO8xAMqZgzyYOnIJmLrKK7kYdu8i/vwljYE0YbNq5nzi7RMNUFDcBhvIdo7gceToDj1GR4xseUzUexDe6FJktcoy0NW1NiNawZhaQS81BFvI30UsKlGSa3lcHJysz+jYRz8GqUFRIrYXxxROc/IFqm8jmbouGn3vAj6dnp4sa9swvHLCNB+J2C5tlCVymLwT0QOceWzIpEktWRweP48rAHNM422+psS7bHV9ZJUCRAwROSJjYhf9ElpBBNQtx7Agi0Nk+v9ha33fNxyqbjyCervIFaWbrLK6hXe+wYLnIWFHlAuV7e9vakYbq6tXcRhF+ueAc5mL48/Kxn764/7U9+4Z/4hJe96K0/+6bq5rNuPPDSG9WNJClvfexDx1vvZlRe/epPf2L/1EMv+bhXvPiTb9w441fpVJjo8oJsFJ2G/f5ghg5XqzSok7JxkedIdCtv4Rnvfc/v4WD7EXBPevJlj30XFB8BVLqnGO4SjxP98iRRTETW4L9ONAJezvslQz8YeYMz/YA2bBseX1Z5mJbD0eG5iBPoa1D+pmPgv1ncplR21t8TLTkPsaRJKuW6zrhwa0yWDsFvYSf+4zRviXVB7AmvxekhwjQVlgugwNEtKrm0UB+epu12S7IO8UxwmKmIjNwlgDJVOZdbBsCaCLhT5oDh1q7JAUVekd8J7nFJXM4G1swEtITXMh8JFK0Ki4JK0HTel1oji4EUkKfz/vV0agln0QlsJdcRkuDo2POrk8eakI11dHCFkCdhwFvQZQQlkgYbujRyQAOva9vuxyPcsYqGrIwqpP0Yzbeu7kB1ptHO43DbvOBBpGjUG7IZtFlB4mi5fn4NZj31vUIPaVXGZV1LSfvlcPtQ1ikZkwYfDp7i7fGLSXVeVis8Mkv7lh/AoQnK+PbVPnJdNnkjWYYEH2nH6WxTn51dEH+bsw0IgXMAavffuHd37bwuUvwZMthewTPi6/fcc/vqzvnFtU1zHazLM+sg2YksM5Yb6ejcHcnmQPRmdz4vvLkP525UZxdk91pfA1fE5BirtYfWUnkakYZIHNl6utPeno7HLEYrJdfOrk1wN+VT2hLdcMfTEL67XvVtnG6Gfmz3d4q6yWISSlwXyLYOiODrSKGC8fCuNKBl7VyFBZKfbrd3SADmvGg5DC3tmTrSKtljOdshm+M7V3eAlO3Z9jgeZcxgBdR4aLvW+/VPMa5YA6Z9e7SS2bu19tgfszIfB2iMxxsdB8+vnNsB+yQCFhh4ak9jmtQSCFC9I7+SyCBbyWClFF8aK+t4HtTQuAoGDQISAqQ0dcGbSZaYgfe77RmhOydjN3lkf9mckZSStVjyPomO0zGJmrq4eOsvvevP/LE/9u3f8Xo86+ojH6ZDS4LzDpHLQiEwsQeVgRuLbUY7w/NHErfBP+vqymt4VuQkUJakyAU8grZjQRQdmRQRECYK6CBEnzQxjlIsmxoXTVUre8l0aTo5fkgCfBPGT9wA9X+Qn/kLfyZtwTMEFc/VmuhMD53TxQtsYhCTL1zHK+/pQQYPQ4EOzJhdrouRYaEnQsblcSOAJcgAXqcevyWJLogp4nyCcrnC9sSjo7PtWVJbvs/dTBj2PJM0sKRl6mRTklaAEtBp3FZbAhkuVdGaKNlWG78fpx2OPQ5YiVRLqKKw3PM7QWhPrauZrB2TiEAC6COwwxCjm1KQJnUdMfylKcKlb3hCFjdNjsjrOnQVPjPBbfA3usYj0eTNhvxF7gH0kNJw7JL858RWUmICt2hl2dxNpGOAFjF0Wg4g/Vr0LkgGbeLxtMnGPVzLq+6FKYYNtolVARJQVIqLzJRqn1JGhw5DD9ChJ5e/M0IMDVHhxhx3CC4jYgIgQlTcLZ8kcA3AC3wkS+Ah8sgoHtoDnydZxCFNkFXxAutwJE7wV+QlL3jNIlZnDAlvnADCL6J7zBY2HUggTlrBlhGXfJVWedF/Cf77HQkt+pJWphNDLGPDD5SivWg3WR+U4QEaHr5B6owZBM0/lVkF4pE/UlflLHCHk0tXcNMwFcrfcIqw4cj6gc6v45k1repZecDLaNPsOeI2gMwxjcQ3EQ60ugVs3xEUaCVLMFg+omlkUIgP2WBe6jwc0ufaHBwC2CosFfFKBALyIbxiwgMYUgzqvdJYSHZGr4Ed4o5ctq03eYK8KFzKbyGL/jC4BG0odqCD3Lc+8X3CnZ6Q6Y1iHDO3qsegICfp0DT1aHvGBUikCWRVKzYEsYkzTB0KV4gGxp8HWP/TpgwY7eRjE1ArXUUdkjqhVrDbMZwHRAhACuWDoRhEAxcFCN4Fr4gHXmmN1bXk9EfB7uYAGuhU0jrC+HEO9xzCiOHYhCegIWGgMzMPcPwIa7rez4QkeR86hI3xKVkK/oFRrMcErgCFhnFAEfElF9+sKplQyqJdDGhQWPOYy9a9roSX3/0VvkD7JJge5N1ggK4H4fmlN7vxV4llOFUTeHMixyhQWKX/+9/4BqAe6PP4G9vMRyxLEmP4U2C+kCT661Wd2lnh4Q/gG+QfQp2382x8APgGV2mgclv7ujF+6GeAhS+4Txt3VaqgbG0so4pao9tQGpKLkSrOrYZ3qL1EkBpAzwpcobRkhMFlt1/VZDvCAH7mwie+aVwaongE0QVMKyPSDEd3IyIeb4kqiHo/ywDhoyUCIVEXlx5e5RIKy7HKUMAxLB20mJujB2ipE3IOhSTbmetQk/M5DJm+rGgBu6JhcLMzjIE2h4oyfcYsESJoxgkZeVNqyCyMmm+h2/F4vGyuPf0jH3n3P/7H/+ylL3jhOHWdKxLwIljIVe7qfzhLsW97mFMqAEYzQQrJE0E803vbZFe3yKAZA7MfXJma7nYXZxf3XLvvwRc89NznP3+bx489cefn3vy21/+7H/i27/pXP/aff/qDv/8bS/voPQ+94PFHH/+u7/7ehx582nhMb61Xj9+69TP/5Sev3XPx5KP/PUHDFNW0Lpu0ONx+4pSMTXH+ytd81ld+zV/4K1/7l17yrIe74/733vf7b//lX7t1eRvWtr2+E+IxNOpi9UTkQ9ednV23WOCUzVw2JYmV5EjGwlV/43d/58u/6Ite+OKPP3W31mQbbt1K6CAucpqAQsEAMu/Sn8xiR5wWiNG5navtxf/2V/7XW/18kW2HwvUkeb4BVjebBvUG9YCeEi3kj6CEid3ZMn/I7ETM3dVA0otQs6/qah6GpqxRvImnBMRFXfExxBOwzcAWRXG5f6rIm76DWulo8AiA7PJ4VZTZWb0j+dDpvHLUnXtWyIWz8bKcECB4razg3Hj+elc/e98Z/cSriJxwqn9sEWzpm+bGsvZOPJVZOxxufehj/9NX/sVl6qo0ArYJfpAHmipjgb7FEV0xCeKSGNlFBd43aUgSSrHKgeADbuAHBOY49gSUayeMBM1CG9T1Jyev/SmPCm2ymyp6N1zhrTg7X+DHfsCjK8ewGtPINiNGp7DKx2oo5s48mw0kwSrejhHebuXVpU9mEcsJ4LGDQWtzhpc/E5jihxzHeTfAwMpCCGWwaFoBh3C4stv4727TAM95iVvneqvJBDZPB6WxsgZP8TjswLuSslAwmYAMvNLDVrGY2Zm/9sNoiXYmpXuAka0iIYkgGlZINKNKJ/kZEo+fk4UgImCjXNnjNmB2/FKOZrqEANljJ0UxO2+GqDqztIYasAQae44MEwyCtrrCGWV4cl2MM8iLCx7BDQbMA+okl1qJEScVMg5W1Bj32MN0gSU8Geu5dleUR+7wSNrMZ0A65xCwEe/FIy1MM1JkCTAeAAo1PhBdDkEY6MCeeUlHVLjEnDzTfhdedbRat4EahMHju2haVwXnfJj87WfLsoANAa0mUf5OHnU6iufrGjSP78JAAlabDEoM4yyjopR0Y/N0CT5NpzM+QlYj65Fu5BMiJeOLHF2bTQ0JxlvxKDiL/MeKPA6HUxOx/Ibfy8kcFridBT44gAYJP9PF9Q2/idPwZ6tc5E2iCQeQM4S5FzriqEpNaFOGXMzLbBnnTZPm2cU/+CfffOeJWxc3bi5Jj57DcrzEs3KXERPhujq/dYe43mwxHR0gdlxF7552+3i1RxQRUSJTFNVTYvUkD+pqQoyCJIRCYYmC8WKgVRRmGrdu8jXoK8l2OHQ0Uf4DD0CvQJO0mAPqBuksx5IImLqpoOFQz9J9H11Z7uaoy9pomNZrVfPQSz7ufb/3oe/6ge/99z/0755//9Ne8LJXVNnZGI9nzbPv7D/2hX/8i3c3tnW97aY7eMh4jFYehgsU8fHQ1/VmgjN4Fj5mY0Bdiz0OnruRw9PL4gMf+MDHv/j5n/qZn7+0TxKq0JDao8qt3xB2GIqf0Hj+cV/FCixnXrSFtf2dFDtDaUn5nF2DUARNALUgNGKikZF2EHFqIzFBgmFqmDihIC6ZThDh5EqSEn5EzPBBvoa5+qpqsFgKhbVkA5MbyE1WTXVD7MtIeUMcKhqHgMzhvAV0Ge9WPP7/Rx3/hFYurmNnBJxEtTI7M3jTiocKR6IPn3KrhOyC8YHl0GZdm9GX4OCbODjOqPfmQJyIJiXTxY1T4sDVlSQdUIuHLzHxGOACQHNyX3eeRtJrDdUoy3KGDiE5LCrSpxWlt7qXc3XLrSd/CVZ8K4FvuBB9qZrz7/v33/fRpz729AfuGa8WAjSv4OCxc79u4HYTqAedEjcJYrgdxtBczyoW3aG5m7LqcfFhKt17B4DgqTkcxaP2luXsbGvhOXVjwtgOhFyzrVPsPZ/QPhmPLhGQOGziSY5FYkKf5kN7Jd4Cd2HgWliFm8hkg0XuDXd14RYPKGFOypMbIVJKeskgGLhWEJOhOxo07gAoSWr0XFCNEclXY1Sc+jmt+RSu4h3zGCUtYzR70+wA3abeWPmy5lXRsKqq7uz37hPBbZpi6cYMwRRnl1d7xgpTi89WykbPacItEFfrAImDtub0SgaZQisZoLYdcB+SL8ObpZX1iyg7DO2u3lSbLYkPDJiHDoPg+aRBb/33buACZcZTqxTQrYG2qsrJkcvSgV+8jJRVV8V+6jcbhdNuW06nMU9K0PHqztWNe6/1ywDBaZoz0HCT1YM1vtiFg4wiqXEdyxR2IrAW5aZDUnctfmh6i5FDpMFRVpNVVZED0bge4QTJkl1FS1ZaTNeJM5dwQooYnSYpo6r5+Te/6Yu/+H/4ntf/QIwGv3wia3YEFTkM/VQsyaDIMb2cYvJjWZRlNw9gb1lmsCMsK4kycggclKcpgH9ITHgFf9bXyCDkLhonHqTwLMzOH7DJ3RuLnHuPnWUBx/gwcQne3hWAfoOgDPdykCKLqmKMGBibBB+njUHyuKIvPbX9BE7zASDK1TqIEVIFPYXtk9qNWL4XkdL6bsTf6roxyaotM4wDtMwwOHIiSCe0I2/Ovuv7v6u7PZxdu37yhGY1K4Ydo/l4BEsjxJ2g6g4bABzgwebx2PcMNr09jj1GJt2QYgAWkgRCktyFlJ1dQRkXDe01hd3VLE7Ou2ZkhJnTVBcuRcnh6LHi1tzSqAofkDiPjLzZlNgx1xMjYCxZDEpr9owG5AodgdgAvmU69yMjETKadXBCta4rwq1tu4pc1PPovJ3m/mr/l77qq3ogsV3kAZY7e9JAmHGiLdiGAebnM96uIHeJnKoLPKVbOAF/J78ImHiMFT8Dj+94CIBFAD9HxPf9CMOXxZnqxUgGUfElYeRj+JLMguGaI+cR/VFI3E4jyukEMTyFvAEHwPdpKjmIAfMuMg+BQtRYoOJtZBscEa7LZ1yY53QO7iLa+BT4CxQXriLTi8lofANhA3aTEJ2XoS0kdXg2X6RNGmNx2w0Cl4Z4KiV+iddhbIAtWB/1bCaSa/KXlPQqBZU6G4D0WGyBUNAXW8LI8lhyNPKUYMZWvEI+lLjSlm/wPz4K98dizpipyy0N8GWpn8sJiTlBBrMbRaYG9JQnJaKd+K2FgjiGB47oDeeHcL6gIKCugA7cF56AO6MuiSaXrjBsdCOsj7Fioh1wOTqxuoTCErAr8aVKMZmF5/BuybZbsdOauKYRywS+wZWcFJXiMjo8CCaPC60MZjQzkvaAYTCTYhnGeiKcXWkIaKj0cGPIAG/kgfMoS85RcL1W4alYc4lABuzCt1wiIF/FEFJl/1EsEbPqB/CQ4XHWP4y7NRU5oiw3KByQ5AQq8VqGkXQTGHeoBPEyPA9rIUZD7VlVE3g8phU9XNqm17kuig7h0o4yXmsreQ5Kg8zCaAiCvMyf+g+2ctJaDgE1pT/kfbzPFAMTEq0gngV5LEVxwcqxIZCIWsmnySxlYQdyL1aC0NYucF8jDsEX1BrIh6pHIwAUzqElcD8fgbUXuHQ/yqU9A8frVHEZxYo1yCLKXHEqI+qnA9I9XCSZrlACjBKvo1MrCzBGo9NkRNzQpjKuChef4+fgLd1C6mM8a0jKHiC09crsoNYs/9Jk/J5cxYNn4jXsXAi2Lpoa5xyd61vKAr5T4noSszC7RYtr2o0taCguBFEFNvTZpPT0WYLf0WnhJIK7bsp3MYz7ugON874M12TFOBOBg6jTsXnxMDF+kMkFJremP/Nzv5CVTVx6VON5s6Pv+GWTVes67I8tHyCP4lH7oYPADkE3FfARnhynR1LMdoPzPLm/iqtTspmWq2Hs8Jl5uCTXD/X59ec9+NBnfMZrPvfz/+iLXvTybmm/67tf/wV/9i899Oyn/5n/6c88/b57oqXMsvbw6P7L/8SffObDz42i6v4HP2V37RlZla/98XZyVW+Lbt8++bHH7jz1+8mt25u0/qKv+Iof/s8/+t7f/93f+o1f+cqv+vLjdHzrz/7CL/7SL7z7PR+K0vns2sXh1tXt2x99+6+9486HHr9+/Vq2qYa5T9cROkxYrmTBKD/bEDthb1Vq1QxNskIWAb9lBCXBNgUFHEGgc0H7Mty5uP++/nT87ff8/rOe/+B9N2+sl7eTboh5crke+x6HPxy6vCYAEuAZy7d9h08zgoQkYxDWtRACIWJkvfgLlvNYFNedtc7VdAckznx2cZ3wxu4Q2qo8m7xsotTuqQtoYaW7oknW07E/GKP43iltO/KblUGAs9zUOCI4K8qf0HPmaVCgcpXbroYod17CethfATxkxHVcq111tknyCn/oqjF66OnP+q33v+d09fjZ7lp7PCZz0i4TfhYuxVn5K7FtrY2YXk+EFaYqc1xC7UE0g4TEIH5MeAYoxN1VGbgvbky88zerwyfIt0vraB96gqCEOxJoeC5swJMsTwn5DcLhdKFlcpft0ARggW7zQOczeXg4EQYAPHaDicl381KnEEElaYeCH+S0eANSmo2JFUYejCawwnwkbQqSb52GcEmwOc4tMxYPRhDZDJYkKAaGFCVJa1YkHIBOsqENQnYSYYQJ/ykJOh5KtkaPuXAml0gU4AdvhqBOI9ac4X+8DcTFR7xnPGC4bfRic6d0iN5lmNEqoJFy2hU6+KtuNJEz5VBiIikRZ3U9lJu+yTEJDwAUoaeuRTJ34E0jJgCM6C5tQLmBKEXlakL+PABAeI5LQ0VjqBdgMwwe8QNVmcxJXqsU1rcs/Ti4ITX3GCZrnWm4dZXUAiLPFhQS5wUdBQZKhqQP0i5TJ7IQxJMmhMUyeIn+j1/AiXMSp4s67+549032zVKaaOo4BwW7wKvIbadjCyXFq8W8fTsURb2cJhdQEWokPBcPYSfpAyyFN86niQSI66AoDEBaSm+HmV7jlmA8iV/F5A3AKaqKfMezfYVC21pV2UjRIlfo0AlGy3/v0n1yIx+gzchFHI5OYRI+hS/zBBJuUaBeRrOuYzH5vQheiZghT0RNs3VbDz9i3GE9RFPtph6INRjK2KVA1pQSBOlmN877d7z1rfc/+OCwTpvqol+rsef30OmZFEqHPakXjbpETVVCrn2vl+X3TWXBGl9z1HFkxmU4dcPcON1Jg+dbV1eHY1cAM3Ey8nRzPPCGLUl8OfkS3zMsVhIFrzqFU/OSqZ9h2KghJAeyjA94EmpRg2kX24siD/s4Ms9QOQ5HhoQos8C2q+Oc3p2Ox/GTX/GSV3/KZ7Tj9Nov+tKXvujB2/sPn1+7Cbu/Vuz6ecjmJidbnUrxowDlsjJhfKeyrvu5A80maF3fof0QDkSTp6xWMQZhBOEiH/3Ih3HVcrMVI4zugdQP6wFPXN4L29LflrzKN5sd2Fw3ZVXWYAuZWnICY+ExfNONhcoChO/YG7ijF085dQk88cu+veIP+JU0j8wytN7OGy43QTvAROWFA4rWH5ziHKMx0EmJoQg/EL4CpJHoaVOSrGF5x66Ns7XvjzjS4AFq2f54IM3nFjZjGikfFVeRSR5VC7lTViQxVAJE5fPEFyTBMJLAAX54bqh0p8oAGo4HS7H4oes6wF3ZB9FOO+YZNDc387GAUS6/HpYBMocwrssafuP6CNWBhBf6VGZ55zlHAB3mI6RnIIxRA6lcnHNyexFwEcN0Clip1cayitGZrofF96M+K9MjurKIx3acj91tQn2ZrTbmZNquO3bxbDX1rNwSl0VRXd6+mgfJdQN20YklrhpPh2y9QSzq+hbWjJ6kazgSijNbIZzTbncOT3JRxwBRLGBvQ6/2oxuYy2V9WXz79h0Ez25zjrX4qafQJ95BiboAUwn1+mwzDq1UsynJec35rslrOpFWMrRTPy7YdR6PrtHGVZulKDrAc38EshLvHpmLfJuM42Hcu8pgHY0d3HroTYTuC5NWDxiiG8IxhaPMVu4otOx2OwITkn4aceHu+sU539jVmCQb5xnHH6dO9DKR5bBqHCDK126e3EuFzaepOS/Odg3uC/0kGxCh49zde3GONw79Ud1DoOOY7pZ0Vfs896h0EhB0VFBNI4zsCVzDagEcDb7O9IvgmdZ5W2RLi8Kq9pdtNNtsxGRZ5UDyedakcT56juF66PZVs6nypO1a7LpDBeQby1VLSl6M3EGZb9zpKRcive7gKAlOTtDkPQTCs/tmD4Qi2+jYVcGP1EQe/4eogKJsz87SonnLr/70F3zh53zv97xuOh7Gw1Pa49Ti0tlCKqwc/EAy8OxsJUuAhRN/XOggZDsH0+gBmGHJEvvL3V2Ra00KrmhqkwiRaQECU+2JmHAJ9gAIoGQnAsiah3vF8fu7u3twIsKkpMlpZjFEEboSF90ITxd51PvKXtP4OPcWm5N0HiOcAeciKZ/SvJ+6nFyLb7ruADbjclYVk4dzjUVNFpjkl8ouT5suXddviiboGENFdlms6RLhlfh9RVIGAlPybXV2BiOqNw087DT1xDvEbCD1b3BzSA4coMnzBpzJkmx3sRUgV+elVNQwpnnphonBRYj27fGwbxuSjG7oMlcSGbyjbLZJUWGi4TSdXT8j74Ob8eJWNdAHHFXTEIqSScsTQCuwcbbbymMgFIs1XLcsxXFPXl89PZzOHfsBCGqJmhxohZslZxfXgHvibUTRXN3ivSc4RdsjweOcZ6/lhpxB0JDm5tIlAgw1X0Vu0wKXiZAAsSJ6GsRrvSL/7gkbuJwjmbqhZFYlx8Qo1CEnH43edVBb7kNVrp7DQ0tQr1BKiAoyUxIc1umCHoRq1/YEb1VVUDH4HP9zLa6FLzIMsETepKPyDQgGAkxXjFQuxAXeAksE53FF3IBUcFe3gCN4mx7nAhqGOIcX5gUKMZQodBUNB9muKrK7cwzT6nkFDBIZgaajXWy3l2wgSFHh8nPIm+45h71HMiPnEAB5fNUSkJNpuCOcjdQkndYIE62FhGFhOmVmQZGF2UsXzpOccHM6ALsGsBx2UjRK2gNf126cSpJOJrXgs2u8kHroXw7ehk1kGAsuTyhB9xEj/dQjCC5253zl1NNAmpjNWF17O60SxtTVON42Q/Oh6us69T0dtw4N6dGM8KjReSC3xvMQxlYSimuRTouCZDpK5xNshQqXZtM1An0eZzrucagSd8/oISxJrAAUzS4qJIuTkzxrdiVyj6o4CQ3kHdWatQHGiSQRnTZnDV+RWvr6AMkrnw9OoKEXrwMC7Sz/wkIjeIzzOadQ6ChogowtcgpPFgr5YBDJMI6YEKFM83soARWRJT8Mj3H4g0c6WEyU1+M8YDufGdqRIViGVvEVnpLmEG5VA50n2fFnixmhefAqGjqOvUWKcNvDXapiaZWe/M2/9rW8FCfVS0COk0mrn5A5xtzUj4QHbCOHT4f1R7mcAiuAdfwmdV4IVkbeBJuxi5U77UC7MSPePcMLVuGV3hdZWHSDn8Lv3ZLne+kSUWNpjp4ta1aTBN1pj7FdWpBkxLR6eDqRmPlo5YpPrxdh/FAJxLDwbx3OkictU+Cs9Jk2essGxoRITHM4ixEUc5ljQSMLrFPygRMBq58pYSz70XF/gl1xbedCQnFRIzuCmABY6aaZDEGQ4y8MKf2isYUuYNnPFIXEjCLCWVQLoo5GInmAT7qG1LN3sXsFXe2yxMOpLaubr/sX3/L+9z9ycd+zcK9NwfOsrDNsMEUX0SH7zRlRUTQEF1FHu9PSG+hpsIdZk9cYIZd74ET1PO4JPCRoBFmPN2N/tMjoHbto2lNzdvGM5zz40he9ojonuTf3Xr/ZxkiNdUjnRz7wyBv+84//6i/8HMZ98OnXi+21cvO0TX0jK0g0W0gjw30b8XZ8cuGZ8x3i68Yzn/M5n/lHv/qrv+b/8af/yLNu3nz/B97367/1G7/5e+/54PsfedOP//iX/ekv/47v/vZf/dV3vPs977uozqvdBY5WJOswtB/7wAe//pu+4eLm/V17i2YIz+aaAoeo6qZv9wwE5PXuxk3VjmXBJdnd+1M/8h+/74d+4Pkv+DjXkUMZkxwYrMtNPxzx1bL0VqBTpQfqtJXLuAoik3w9rZ4ysK53lwj1o3OGGX5I4ofnkdiJhDSum0b0kxtAAZ0vIlXgMpE7k0/wUOSyfJ4hOCG3vFoFO1giBCmAq+B4YDMh7zx2nkEmziGL0ZKTyE/Rcd/iXRIEWB2ao2rQumAJCaumL/2Bt8NGirp+7P0ffObzn/3iT/hD4/HSDAS5gJ55Nbv33ZCM+dYULvkI9UyDGzxxgSqJEsoeak+QfNxw9s4X1+OBSjDQvKxRzFM3ArikRhybpEoCaKqq7w+rN2ITU4WaHQAjgDBTzAjkRL2qBiuGya6TW9FmUm8ovrj1RTYmaSJDnaYB0mlBRCzF68lnROOK8wvqwVAwSMYXhEcrEhKMxQnnJ23DucmcJCEY8wbubv+Ihru9O3nAhGGbWO/A5kAWqSuwuuPY0XXDk09AQwMo8M2+751PAPKIZVNkmNIna4ERlvc1nXAYNlPI/pBeVY4LpRnozWgr4oB12AUCAZ4/mIFhIHwHGkOfPCHPuTKk6ikqnRZB2Gge2RMjgmaGqVuxzkbv7cZMIZHwT4BVekfuJVG54UVCYlmd/MWvGEpyMnHOGGI3XMvDUCG58lS0UMgG8o+0KgkkoR+uAdLC2W3fqv1pKSmH9MPAOZ+F59Nb71t0DEgyU4e2vFvQk8mCysobTaWLmIIxEkYFrU+u0Cyd83JgogXfcFtKnXmhcolCgAcvvZiIF4VtLzQDE4FYWQ3tL+Cvg3uNK7KCl3jRKRKnq2Roqg0jfvHVFaIWFp3xWnwVnCLowGhTh3zSZUeYHpcYZhQyTXNS2TYSLhkwvxm6NiVkGFOMD/CXrr1iiCUZplu38jHyqBUYJ5DrQAHVQgBWtVTnzEhaTtmpjPJ9e9hc3PPu3/39f/p/fedLP/5lrrIm/D1s3jv4PSLRaWzPMh/Gvt5sGEdGwWv4nKLA7dX+kYe/OLqkCbcEzO7Xw9Secx87qYDZAI3NZrvAUfqOjpDSeW633zMCzeasH3t62B9dI0ZGwcgaKm94GF0zJS9OSzgZgrsV6aHfezMlDs1oIreOBzI29McdOWkHLRvnrIzWm9dvfMKnfOIvvv1Xnn3/Mz7pU15966lHqhv3kz7e8FM/8exnP2OwcFqFdYjpqRi7y7FuMFDWHTqAEV9YR+vdZEpYlrmCTF2XH37kgy943vO+4Av+VHf51BqXYdcL+qaEzMr8gRLXyLhKBv8crN9Jr2XPBMN0ykucVUKkcAEB8VR9BW+BpJDynf8EfzEsjgtFJwDxSGMVF/IekAopAUlLEtemhQIL/B/QXprKP7tGw2qgZRcsvyxhqfbQE4cF2SivMaYr543QpSoraRz+fMoWsv00SQx5hHERk3skZycGMV/mHkcMzuzknbk4TBiS/Ossx2lAHTxYKJi8s9JpISevLKFALuDqWJK+BxQgnF0z6CQtOOeSQUXs/ngFTeUJFgP41ryC3ryfNqOc8GHwnNjijc7rZUC2ROsPQl9PnYHrMJUNw4I7THG9ff2/+f4nn7h17817TmNbn22G4WSFmv/WqB3hDtGoQADq67ismhhSRxcZIQQFHSCEI4QE+gxwwPPk7QSEu/U9ljTYeuyTzHlBLMA3p8hDdod+SgsbPMYTboRlNmUlp6Wt+AOWdpx4UpaXyaFta0hvUd25fbtKC5eLRdGuIdKHy8Nxg497o7P3SOgigD5NX6NxOuJvjZfWtYeupzWkrW7sdhdnIto0YMDZAyhODYkIMRZqkzgMUsAlMlhedIr6HrxNs6YYuqOsnEQGwWNQSmfJIRZwhtPq2UlpXgOs8uC+wyfTJj0SMrCoHI0XVWV2vOogD3E2R4AkhMFVTKBAOntnUY/2AJB251sifVlHzDkOQrdFHOsYjJgmT7PFM+ks13sBD1jvFCeEAG6eALCMT4FT4cUkm5ABJ5AXiVa7aUgeArBNLhdEs+b+X9iT7uKsZe0QE+NIHLhPJDrt78gkCQWYwAyuKRmAd0bHXQineWrgV0U6Dh2Di6NCle9yqLf/5js/55Wv+qF//x8JzsPlUx5lEg28GzuBF8vUoWuJIADX2WQZvJUj/kwEYUcSonPnBSLUZHyX0pNSGFZe0HajJRLTY1wCLASg20iIHzrrwn9XWrmjZ85DgOCTGEeYRwYqIQgRUyxhjJgjBHEcco0SKpyeLgB55kPpvktEr3dT+S250zB40oqzP/i/U1+gO0+2UAH2ClrglMfrllmJ1DQKB0SBE5EoeVffIXO8Ov3sO1/3T+duPrt2LzklypPjMPXtEeaA+m/3x8ptlaC089/rAEYxpCWxNE79rmlI4viY9V5yIQQB/+Ml1srRzDr3NJPAcUFXTE8rw1cTsPxL6m/bY1E3dV2M2HGYN7WHVdFo/Ghbbbp2gPCQ3uhXOpMGQTttV5RkHLrolzblFpSYZhC1qc+2vBmn6rrD+fk1WoW9t7vzvjviLrDxJs+vbh92df0Xv+orwEY6i3VpJtAonDNMw4lEXqGNxr4o67ZrA4JC8wU6Z/78LwPE//z/RgdEmpTpUQ84kNNDACdYQkY2e+NNTtgng9ebuh6c8CHfzhY4JVGMOkNJQGEpaAU9VXGH5+N9I65NH3gNL+Y3sLshXDYC2gE8J2V5IGqQD4IIaMDijhLDwJvRHTnNF7PxBZevErdANAGbVAUCpA+XdklLCViPcCqIAw8ApocW6GmfJyzQB4bWLYY8BSBHY8ZZXlf0m2SP+1pw9AK4hPGCa0lxIQMJwlmvwG8tEgGn0FQSdEyXTiWshiRVeByY1MRfIhlGnl7Xm+6wr6qKPpB6YLPqD7ez9WhIsCgsufCAKg9vClBLc3mv2cEByjAZlBvTERILmQsy5npkTRp2nGE8kcMn01R7qYSQCfoIJ1TkEe5vwpIqKX8LIJJ8iG4oi/UU8/5C9mewinArvHnchTykeOVf7FQN4yTRcNEESCh1RKVgDh3S5T8QS5ecMQDY36qZZBwO4u00KYAQ+xakJx5AJNFO0gSuIc2g1XgG/8cIhBlHl6rxX+9hAGpsuTTalS4e2VkQ/8ErgCD8hL6S9zW8xTqwyLKvhTreEWgOz6cx+Df/oHZoAMRe4s/rLCzaUp3bZT2kIl57wg8Kz9AYk9rMpeLgoXCAEsamHxU0O4xIuHDMMxSc7WSc0hPqDmLKc10caBJkWJGOrrWK8UiSldJikhoB/jSeX7l71JGkRRPNseaElchBBlIhz3OTZOrJbUItacKMzJfDOYVuYiIkEBIYCgQBdGgQH8ZeIBBWxnh6Nvwhhg3OxxYV50lslmxR+jQoltYTwNjFkK0dSsxKCqVntNBDCMLOKcC0b3scbzBrk6UJKMYCkoB7TciZrj0MfU9SxUi4CGmiafAqVKI6D2NdHQ7rAkdlbHReuDxZyiIsQtRjjKyz8i4+YLVh6JXKNGadwvXPZl8Mw0ijOcapy0/LnW44r25Chd/81rff99B9NmbK2mk5Xg1VXps63BSQoCCLrMBp5qGNIt508JSt1q4ZB+FccT7QwFiT4rAck8rz57PixGjcbp9ikPupZdQIpzVZntZE83g47D/G8JZkeScJLVnde+2+s6r+4Mfe87r//J++7M/8ufMHHnrFS170NV/153/we/7lez/w3gSHKs6a3f33PPDg+b3PPD8/G7v5qTtP3XrsXbff/3un/a3nPOMFX/1X/9YvvPUdH3v00e/81m/+kX//7Z/wKa962cs+8ZHHHnvLL77p+77/df/8//qHjzzySJ6UbVy0xGxx41kPvPA0PgG3GPoDIjp4jac2Df1oFyzWQ7ycQYTRTN045RsC6Id+8D9s45vlyWkKwyMas7I9LR1hjwjx+nACY4ybskkT3L7ZNTt0FOYvSkMIsPDyhya/cb6LyGekRuhNXmzrnYs7FbmMwwnNSXrtho64XqfBsm2PaiI8RU9cZ3uxc12he1mKBCG6xEdPYkUjudxuOTldHCVeeo0zHQ6HGY/vurwidyTlrqZTpxLaFxGKJEtTbLXpIQcl1HPJN1VTbHnuf/3xN8QLznmKq00WE7wEyUicWQYqs+Zsi4oZxg7eAz4SP9aAXTtIXIH7wh4hwK+cMxN15Cop78WlEXN1zstL79zpM6h0qHNlSd1sLH+37QEUxL7ltsSryVWWa0E4OskAZXBG2BTOrgoBQkCi49iaRxdP10AY8y0rGKSNsJkUGg/Xz1GbXs7qmj4gSGlkEefkqiIoNt4+TccOAQZSMxTWGOCjgBj0GPtivTyN9/s9TjL2snwrzuROcMAzdzPcycoO0ArOlekI17eKcao3Dd0BRgASENsuQX8KKwg0WQutE5hDvMkQgyPwXjwyhztgFbPOskkyGFTpYdATjKze1pgaJ5wYM8YdGmqJoaxKZ91BVSKyqjZWtl1xiqksxrgxG13nOZ7KhBF6BhlxBsNZt7GXbMUFEMOIwNjoRoZCM7d6/lE09rBAEpdEpy6auoCa81SsaC3YpGdBD9ECAfKGI3Kta57o84qreA0i1sCWoZACIgt4+E937Mu6BjlDSuH/hS03/BoJwNtF8IEXjUHbgLhRuGYFwyH3FkQI0ekSX4LHQz3Iy+QwANw5PVoU+MsyL2WVzcPcd1dVWYajMbx/CB5JrNuYGExj6ILKgAnw9tXjq6CbpFisUxJQGtbaHNScRmIiSIzSKUH6VllW1ptSd7DXSdvuPbW6X49dR8ZHPfbjQEIhxZqunUri7XNQRoBhoMWY20oiFuUBBRjieqx5Kte161sX80fxG974xiQb621UkZ9IIlk4kBfaiN7OM3Q4YsA0j0sDCKuA1iECZWDKlLwp4jKeW/DgKEqkWX9aj6jDdcrLFdrd7CrvLCjStSO/DARfTY7M4s3ZWdNUcTyeYIphhR7kphuGAd/C8zDhGu+vDtaL4qjKq+3mLLIQ1BZO6nZT2098cxlOdYb3Q5OT7EQkJt08LP3+0EeHYWhvX5yfv/t97yVHNySGdv83v/6b7rvv+iMf+uAm38QlwgXFvRBsxaZoZU/JzXtvFjnAtgV4sOeB56+n4bC0kMskb649rcWWSYQ3rskEmSzKEoKHt8AIAAcrYoE2WSMDXAacARnmGVi0MofC3t3lof+TC6AG/AvG4wgQIZB2RB0ILrGHWPFdCAzPBWAI2lOKITEMGXkgAyprcFrcpkGxkNud9GIAAoEB1Uny+TB1d48NaAfUi6cswX8Yze12B77yMTq7oKgQ9sOM8zDOeFOKGkTWO+qSA6DR0ZF+IHDJCLQAIQ3+RvA7bIDWOvFtBAoyFbdY7jIzXsgD0ZhQd4QDPwYIFSgkQEguwo7G0pxu6jZNA3uOrVaC6jFJzGmcJO2no2eH8D2+FQNlniwDuoL5YdaxEmWiuHS3Iz/0CKFmqQZ6v7o9zY2787Ipqyka09I76arzDbC0Px4KFEue7vcwlOlwnKbuWJBCvAAEjhShFoZDi0Sv6mbrQtc6ODx4WGWbZjp1RXmGstvduGYAo4HNtKP3wZ1OG1QLObU41UkyzGTCM9cYVuVxfzhedozKboPCx10BvYVeMxC0vCFitxtiDP5yuN1i+evnW4Ha5ecEcYX6B1dQDbR7e34TESntTMptvbHYav0imo8HkJdPIoNJP4RzO88QRTrAG8lxAPL59d02a6CtqT5JgkyLZWmgJeNc5s22PmOoyEZLvICu+CYBSTOIblIvvl9sttDhpT8lJbDUkynwA1BH1Vpl03CCW9MqD4y0/jtW6aZ20fGyh6ZddcM8ls2GHJHQvKy+3B9wCizQe9VXCe/ebS5OUL9owFwQczSkZRcnA6pb+2EiKUFb2z2OBOXr+7aqGowNRb5z1XV7vPgATFXJBtqDfwKBxAUWwGXIZG72YbwgNMe+3uXHcYS7oJMJi/Oza4QtngaHkadmpccdelZ0Si73GKoBJnPxM29+6ytf/qof+uE3kLCefPSDxRauB1+tLdXh0vg83g7JIbTlXp5EApBV/IrU5OmfA3FMULgqh8QbLkICKXSYFIdWRpH2ED6o0HZs8XuPwAizHKBHTUbY1lgA7yUOGB3Ch/AIgpl/PesDaMkhWNsdWMS3UC6gtA89oVqrxPv9Xb8JKwK7vFTRDROQpRQnd/0igOJZsBunTzwq0fkyUIAIYPQh2JkXTy9g1+KSFji9G6CBu2LKoiEuGw+8hIJCGckDwAjxucGG8ck9xbBREkGgb2FmHVYBVHgPSVwQWNsxTCcAyRUyFrTilWHle1OV2dYJ9Waz2eTOupD9+4W8ADlBhmLKEacty4YUvb/sQJK8KQF3S5dJmcfFuExNjcvQYJJcEeVuwVYUrqfj8ciIk2232xoCc3W4on09CfLywHM1jccD8/U6qQpYdNa4Q2ecvbGx6+9cu34vGR4HLtIK+gTQJTmAs0qbwC7ZULjcJRp5AjiRuivDwUECu2BQCMPuIyDAYBALZDC5KAM/SxvQiQ3OmlR8A6nk2WpuJ4dakHDEUhCXdCI9gV/iQC4Gi5zRks/pOgw/Lzm0o5NBOqzlajks/+cJjUMo6XgsvUuzUfqqfovgkxU2gFVGTN6p3CtKK0kEgSrCxjyNtHe+m3a7GJvYKRlyogzRLd50Lq/GqQlDU7qfkXajQYKO5aleUYKbEO84FnE6jK0kOnNxSyhomR2TKMWkZgInZaRq5FRa6/zn6FVovMNDI3HdjWdWkrYU6KSQU3o47gFA6C+f76XaMlDa29RNTtvipao9rAtJXjmXbH5H8BJN+LvheVc4IKlwXhqTWm3A/Ybu0PWj1bL45MpWz/0BcckSNJ68zqsTD37CdBjdeyZWUjjojQHyMi/rswK6O8MwLU3rinQHgzq5InbwulXqBY9AXnh1DEgAQPgBhTICYpD80VXYMP9PseYRCrBsgs6eMWjgCsQIA2IvmIFsi9EccRJPOLSe4Fmfd5f2msFT++Mku1MXZFwPbYAxOAbkH3mgFYQajSb1tKlAMe21hkh/cRW8jwhP8MKFtxO/snBwMSNeyJT8DSqEHchpFQ4LzMBMsQ9Z0MqKkkKPqe9eTOSyg3JsT10L5UAMWyCB4Wkd1CKOFcFqlvSbvuGvkE3pHFjlVggyvRhK9oK+g8rLvj1kWeGy2DhtwjpJWSZ0A76xOn6kcxHH/Xh2iZ6TMhkVxhN4CjyNQaEDVlbrssZG8DOaigrmQaRo/BF5BpQLYbIpklyMOdMURaXxsQ7im9TA4OATUFYxNoGBgVNrmpZ8AmgL4TqRQFyZJjuYaG6Ib8t7NJlne0YXvhgyR4iHoJhJN+NIU/kDoWnZl3FThKDEXH2apqgUXoRqncsst+oPi0Zj0Uz+cX2v8m0a6WBJjxlDUIw/YFVGFY0ZXIQm0BWoHCE/0T5U4ggfps3nN7r91d/8W3/j2Q8/z+JYlO67PQ/uxp5MgpddXV5Z5i3u3jLmwsVxTYjbIIhAwKkozniZE1xFRTtXVUq1TkNZbQElj2uxoSce0rUtiHTn8o57YcBTt8p76kEO6BIeQ1fX5eba2YPPfejhF7/w5jNuXD65/7Xfedd/+tGf/NZv/Vff8e3f/oaf/rHHH/1AXWYX22cVu/Nyc2N3fmO3u78+A4APTz3+2HTryWXdN+c3P/Hhlz38cS9fh6vD8dZp6p/53Oe/5MWf9KaffMN//vGfevDZz6qT4mNPPXH/vduv+pqv6Z86ELNxns/9vtlu3cAHSA9QYNhRHkYCaAVgDnR3U98Y0+SvfP03PvSsZ5xfbI79eHKVw1yUtZdQwfVCdcCNy3zDlSlLNw3EfVNsxbw5xSv6ocUzGI0DX3ftZTW2R4gOLgSJw8dmN8mEykZQC+AXlkJkoSRJt5NbXdJyszncuUUqhxAi9gF0l7pY4LAFNLrr9BlSLBlHJkLaWOLWaca5rArXaaJ117VqqrY7EKB3K9xei4iyQApZNj0VZ8WHHn3kL3zV/7Opt2B9vlMrrOF+CbIB+NN1k3wtLRDSQBd/mMYBH6Z/0IikwhjAqyuA+H/wDyBYNHJtk3mMHsPgnfniRyYIYBJsGBOTMGlG08PhnfOhfacoJ65JnN444wxkaUkxnaeOb+p4gh8g4KoXot6aLPEfCuSuxTEdWkwzwhByeqA5k394rayLH/J++YGb8K39ZQgZSweGDlkNbmDJVZxIXW4Fh4NpkMgzlyB55QefZtQWN5SF0GUQqzJUq8Fo/svwkA4YHtKVa3ByEpLVjLvzM6e1KMqezEFGFzr4tKtueFLACWA5LLIR2qEK1nQgPHCGNPcUIamDScVbAo1bchB2t74ImEaQeEHNCRDnNqWuOJf3GFmhR2NUG69TBawwF5+hTXgIPskXMCI4TNKdB2i1WM3oY21azghZYV7cMTpCt0EId8UqQukxRAHmQbLAozIr2BEcWjgyZ5ZhmOy2hVRRlRbPfIwgEVnGhWGBc9BNWsonEaQoVAbNiSLwO413LkTHO6w70GF+3PYtTcP8eAK5AJTl54WLJqAxYZkYHmNdUkym7RjZTEHO9WS72HMkvEPDKVmvRSdiw+IFxl1rMaAQfQYLNxgX+K0TSQbLCeAj0Him67xwRbvlmPGyfnTlF6NelaWpTlReobQ0ib6IpE4ljR6gRE9wM1ojFTD2A+fxxhzUODwSlZdndVaf/e9/+xuA0KK8Dj1xfoXxsODvkcOhKrH6Q54ld6YrUOK5rqBTtCs9u3Z2+cRtzxvKPKWP0PK6LhzIPRYVnW3bgaHbFpt+7rGzC21doCTzh98dOwTk4hWELm/Blqjl0vUVBdYgzl3bDzkol+TQtyaguhxGt8DwAT00RQfVc9sTjfM03jy/cIbTcFk32XYsDttN/dGPffTeG9f+5Bf8yTbep8fTcnH+2a/55L/3D//Fxc2LBreh5fmwXqpS8BY8BQ5w7IYlm9Fsczy75c3Lv4usqON+eOrJJ7dN+WVf9qUh7BYYHsHhLFuKKXOSDsTueGgZJsIZK2wqSIVTWpARHEEnEi1BCUztEnQU5/89JwbPK10SL9nlpwgHHFJtlixIKmBwHKahHZANOK3xh/ACXzP40IgQwpKE5KHvwUD1BSFOBOqTIPKETibnisgJEHo3eRuP+DJux/iLS0oKUpWFceUz/yA78RiD3uJOF5bQuxydD6QZjVExI+VgCSpriz/Qa0LGP+GSIAjgEzbtCo+ECF6zrqXb02wXLikCZUXfdXSpHwle70+w2au0BzeGCNJE3K6qCzKZ1XBblK6efI4oPcEih2kqwSIQJcfDYs+S2ex+6Af/Deh0//X7D84Yye2rlDCkZTN/QFPh1ruzcimaHQTUJiLz3c1u+MPnznc1GQR4tlJC1NBPWgLSuiGuLoopmutNvowx5CRekok284g57tHIINx6yqsz9ARjD8+r69oVq7XTd+iKzbaaxqjB5ZsK6ACexUkcifghvZiJZjf+VzEyG7GAYqXrG2KmSqY0qjM4kofl5gAPVKnC3lVW1bwMV2ygEKcWl4TX4taVs0GoDqkF/Qj2rpPylDUbHKI+285jL+Z6MHaDCTHsBpUfJWfNRrM1yJh0Qx+zuNnVkeUd+lxXeKpCGNKR7pFzgIKkfnNx71kwA4ptqsu8X/DDU5bHu/JaVIx1sQGgqsKqIEPoSjP1VI6+jRvvR/WnXj1+VjWFh7jgHyAIOixKdg0ZxWuSmy0fBbSAwhLzLsm82TVAB4NCP4i1bDp5E5yrV+TkiPY8rS4vr65fuzbH6dD2Jy9Ace3I3fU4MG73s0KBAf8S9EYn8R8YDjq0ITrSTYN/vf0XfuHTP+Xl/+UnfjI5ze0THy3BBEYO1HPr/2nsevySHsDY6YOKAN4PVwlzNnQMMVxiC2BbHEWHewYDCcRFeaZ11wQAz8QgeE1HwnGlIH9SFm7J5MOGTEjiQJzzFhgZ6JUUyYEYCuKBXzKGXdcy0vAJoo8MpY9BfggZbzeNCbGClCNGuEpoHidjnhSrF54Yj3kwoRF1qsiQ2gxesK4sBT1PIisYV7TP7AQVqSAnGLt1bNLzuCy/7Tv/7dDduri44F3pmo/xwpjgP2gEnC+LVxVBVgFS6zLwTWe4YZizZ/rQUnIf/IT38lL6u9tuIJ+MT+d2wr45ZywK2nC+3YIYqAPEU93UoMqh3SvF47gbeuUfYxbS7jB1Se4+c8wD23DuDaI1jFmDyFzqejsPPYbGg8E8jxgqK4AxrC/OB1fEuukeNDbbEmBgE4K8G5rt+eMfvv2cZz/tC//El07dwV2hJt0YhknDSS2MJjwEL5CvMOo0+gSjY4xX/g9GlLiu8MRw8CLSM1wFO+Vx0buBqwK4RUvagN0QNQxzhEcWjIYrDPBu90yQo5yaOnadMpTvM+yATNCSTpLxE77AV3UM4tIpNT0DBzKqeCcZB8gRAeWnsj3/ipvx4LBODf/RhS38IVdRwfCzsW+wEumN/zGQFvfJAcJr4uGYuBV+AbuUEdNHZDgITwICzbA/RvBlC+Q5gmM6I+m4h3AiZmRkxAE50X3uwRNcmeIc1DJXsrhRz8IrQ28n6K5ZOB8npyywvqbyDhmXRiiaIyTGHyxTpc2k4AnFZFR4CBKQQnvRaC6BmKAisjSMSVTq+HQEnyIVYRm3UKCa3bJA7zweaHAyjG9Y5gtNInUGNirNx9TqPlrDyHoqDfHrCenO8a6IOIym+RhR3J3OWCaQ89srkh3UjtTmaWs0h6cLJJ6KqC6RgtJlBRGjLlnGznfX4vG6MOKhemUqJ0nTQngd6V27SkR9JUjF+CnykhhwoEdkP4wS4MSzaLD7XalFNDC8eC8QD8iBMpBEuuayNb9l/uTP9ADPwoo8n+S/rjMDxBgGZsqLsYf6hAGBWkDhQUV6jLEYtaG3MAcvOrkox/OYZKlYSvMj7lKcF1mKLgYUwSJp7eyeGhob97c/OCnWVif9U6/j4V00bxmnKVpgT1LqdSJIKvJiPJfZZlx6EJMxsEUK5LHv57oprKFLhqAZ/tc4sHlGDHFIY3BKrEYsk6Egjpa+jMMwk0Col06PYw1IC9aHEcIg6QCqCax2/ers1ApWo4cwvWVYUM4ILSMtiYdpnIeF/IhqAIOcCAjjRy7BpUNBJ3O7mJV/nWBk/Oi2hX23tJS5y/V4Op/mX1qOMgTpTs5/O/bQ464bgnzLLccCsIy2WUdXAd4HT3NyUMgEziAvTuXRQdc4KF31EKuy/Bdl3i+MKOiTpPV4vL172sNv/LH/8Plf/OWf+/mfN08Hd2tnHcNP+EBs5lDMwwP37dEvez6GQVW5dahuj51HTCSwzKs88fx5ErSFq5Zhgh8UeZ2L0qewu80SRt0v43Do4YU4KT7Li3B7nBBla+0SagwPwmtisB9MyK/fuHY49odb+3Y8PHV7/9EPPupJolX8wue/4GUvfdlr/9inf8arPvvmfc+xmEuzounUHfeHS/I6+mp33bOT2j6Px+7GfQ//oU99zeHw6L3PeH5zqn/jt97xx7/oi7/9W7/18vEPZ6cuasp571hPzZpN6bCsO0g8mcWpxYwMmbTJ0t7Z3fvwO37j5175qte+9nM+r11bJGmxeFNGnm6WofPctSi+6roNQoKoZ5wRIQRfEvUwxyw79asaHnZY4ZJV1x4J1N129/iTj1/bnS/Q2CxMPg84dp9myKqxqXZt2xK+4ELnvlZ3GiFRvcOrcJcpY3LEWfux3lakOByhJKKzdOq8igUfwxGNSJcneJX7YEY4FYzL1aEq9WFaeEJkJtDwE4CyKRvwEbJdRvF+OLzznb/18z/9Iy/9pNc8+ZH375oLzJpF/aZu2rUj5w1HkjRtCGdsnvDlqDY/RT0p3OFUocDwUFe2g8yC+9FENCrdIGt4ZAAhVBINy9JbWFqcSiR6kTpxFpV50+2vkM6nGdOlZDCCG083DOleyBU8JMVoTqp4V4EOH9CK3/MH8oHJ1B0T/J3skjM0roPkax7rClsFFQhcT6YAK0gmUgDBm4ekM0+xICd9g2cj9vpjD4EzO+K3kTtfLCv4efpP0BNX3pvA19DmLta3FOJqf0KZHBwUkb4OZlR1HWph68CIYDdn3yXhoF4ASKdWeDBybhh6KUberHNnCvQ4fdeYiMMZya8E7MD7oYem52YPl8u6YLvIycei1ikaiEa0EsKQ5F2S2IQ1Rt9CWNsdra8XhYWEqas2njmF76pmETYht+Ds4zjSOGeFXKHt4heyCF8fu8liWVGKQXIiszWpzhoHfDiCuVZAFnwYnmFdFZW6npBc0wRxgKG6BAwoRjljNx4IhMmVXWtggidZYkCyH59hGBPXGK8M/nBa6iTnv65ldyWkeXIivgqEui2jEU4O5V4TicNJVQlYU53DW5eVG6gsgpALXJR77A5VXoO0qO2wj2ElOiSdzgaP5iYXe9NkXcvESz9PXpoAuULFkEEsr6PvQJJpTFLPhphmgtpqzTB2Ohb5F9/U5dJ1IivjP9afrJOik5Gv8QpsmRdNU9BJXPlUrvka930U7S4ukCn33XPj+c9/2b03nzbPnXxuZlBQuQW24oukj/4ExT9VRTOOLV1YVIsorFNHznLfpGuqh7Uv8qrrjmQZ9/oEnpHX9f72HUSgq+GSrJ8GWb2iXrkgIHYj7SMjRy46I1ijq649350Rm5P7aApcK6zZMiJwhG1V7Y9HWBWpY3t+Ngwjsrsf95miwmMYnVqR0MT9AfLVVrtrv/eu33vOc+5540/9wjA+lV4u89maRw/8q3/9T//G//vrP+lVn1mGy4aJq6X1Tk8zO91Pwi5IxqssewQkCWV/GqexOMsfe89jL37Rw//pP/zoYf8EDk9WJiE6hUMcrXOG5l0nZPYy9vBDxgMPtnZYlLzEcja8EiqyTM5eJeRtvmddBASQCOJkMioQflKrWEbHexgiHF0qzCNxlXGYm20BBoAGuIdlPUbH8/48t4sPIOc8V2iakGcDT17dFA0mCJWQmzRCKg3dsMg+oHR/8Op5nbbNDoLU1E5ujaFJPN4ASngDfwEovRsbl6ZB4I7zdPhwWOnt0nz3mJyQWdB0qx7ykGhYokH57cQncU/8ulwE58CfrSgLBTw9zJRiM9L4ybV7q5uYGXTgEGQI11RBbz2bUj2FsscnXPuakJ0x2wqjizIgd4kZ0nQ89Nef9eDDz3ng3R/4aNNU7iErEI+CtyVeGUmWb7ZTe2Bsl7Vg2GvizTWsEhtF0qkjknEA9+6OQxVlfeQyWOjLiCseIjjbMByiOj11sl+ydLoWwzTj2TpFCvJoA28ZJK3VNP40+uMeKwI37prJIve2OGtLjk3GZczrTDMQCbFLyCE9/K/34iW8BT6ToymB5qiccCxkCUMWMlyUYfVqnA9zXZZXy6nJi64/GGNraV0+7CgmWQLed4N6V5TjiNoiP4SFVl7KDqbB7axbtp4lnVe4U3qq0uzYtZHXop5KYAflBsgnU1jsEJTIdBpg57wCYjzMfDHQ0g4UiryZmhQwpg10guFdGsYIECowEY3yoMjj5QEvUvAw8KprwjyqNiUtiIYjrJKRpdlg7ohYrtyt16zrJcA+DpCWas1OczGdepeWlHOGgzF4eNnS33fxwHOe++zmHJceGtepk0zj4djCjLY3t+vBw7/6Za7ztMelgPEI2CYPxUW0A6GW+arKKg9Xq05Te8qr6q2/9Cuf9ikv/S8/9qZymW898cFt0kzOrM94L6iWpZVkHgckNxAZtDALy+USD1PHtaexw+lATjpaZBnMJQjtE3zdKwvGgZeaXLNiHIBZDzOcIGDOLq9dB3U8VXXZtXj7XHk+HTnEC3bJsby/cN0C2XKGQTIypBzTArSHmASd+qOZpfboa5IgbUPY4n5ggTnXKhnmAzkI6wgRgqdIZuyW4c8QEPtOwilsVfOEIZHJG9BYwzjjGP0461TRSOJsmgde86o/9MThqZe85OOu7hydn8SjFauw9DCxZd0KO6Dtlb5P3L59tj0vMAecSs/sEVNgTN+OZUMyyQ9XVy4JHAYzbVkQsthQ5e5qEmFo09Td4U7sxrS5KJLttjkevRFfcbqcrvqWP9UFHAvCgafOfmtZN9st+bobBnrk3lW49RptL87Ilv3Bw8hQy4wdpgSH8L/Ndodj44yRM7Sk6ePZ7sa7fvNXX/2qV//b1//wcf8YeAV+IU9wJ+AQqKzDIXrT3NdVY8UmSeCEWQ5HZWzDhFyKf2Nty7vu8MHZ1YZamuwRtv/LYawaB3JpldiNPI6JoTtMEAYZI9YbZudvcUmpue+qynzwuShnlB5EwyK8u54Zdn5tqjR9oPTQAnKeuztUiIZ5tejAV3gszXZJCO/lKwp0X0AiQZ0zsokeRlMZY6wEPuJ1PBNoKIw43BDscbssP0T88eIZUiVpO22RDC5YNq3RZRI9LUtDZbafZc580CFZXYgxYitgPgwejorRFNOe1o1DJcvkhI062HW75BhMhwO77gIyDq/2HSnwWZA8rPHES5gMsEZjXQpvxzbjOiLYYSpFCjPHwXiVRAbRwxiAa+QpSCPKle6aEcngXpQT5EYVih3mdaxksSBGYpCCy/7kzX24PBKeZ46TPBNiwMN4v0oarI9wmyIlyzvNHtZyMqara4QRCGEhLe9nAGEOMJYJ5kHvYYmDW8IdSfrFcByv2s3FeQTkYkXEFRFUV3JOeUe4vx8vcCkWdvMkseA46BoTcRAHtB8yoABzGrjMxRCYVOp5+ZhaBslr+LDJg+GHkWJbnMlkxJClWPjudoBQlCQhQ1Iy1CLGw7k9KxkEsXhgqp/IZhODsqaYHckv4tCqsjQ/4uSwOWu1znkCT9k4HBkta3GWUd1oBgMsXSAWxf2Tj64l4Y0xafnR87ABpzDry7sYNsI7h6G2LRDLwKv28CA8BtZJbo3T9nisKrSQBUyldTijm3cL5So0F5W5uI64tcACq+e5Mir+YDyc1pKkyc/jeFim0iBXkPRDX5cN1kICnJZBb8KxGEDxXvyHrgPlWRUINzEzz3Vdhd06J49nc4ts3E2jm1oICYtclpAJPzCa0FWmh4RjQceyMI9yHfK8js7+gFYQCkgo8WtR1uPNMBnjinVc+7AA/mFlAfCrPiC68AE+6Ej0UB8yloCkkRjEIJdIJG78kPs6RgQzkV5ExWlz9sxv/Btf+22ve/2rX/ZyBO60vyLjjVOH2oRJXE17y1ppAQSNRyJ6zisX5pMzw0EDbRFX3bzgbhiLcRnnIxJg7ueqKQ7HuaI3SZbVJID16Ikb/KU89gda0OTlKOpgPlxq3p3vYCrHw7FyeZtnZByHyQOw13TMvScF7n524yZ0hT7dubp959blRx//8O3Hrop0vv85z3zpC1/w6Z/1qs/+nD/y4ue/JG/AQQgF8b8/XQ1PHZ+8ef/T1i558EUvv+9Z917f3Vin6Rd/5We/69v+1Z/5sq+89bH3ZkUVRz3eEq8FgYqgtr6s+SStp7iWbxXw6+ninof+X3/5L33vD3zfaz7nVSOdIOujE2b4EPomSeqMzERgg7cznM8EVu67Y+O9FAB90x6v6qYBaeaxz1wSEcEh6LvRZWqZ87I+Hg9wfdrez+tZWZ2KpD+YXAkRjI47wRGKsrrqhhu7za07d8gfAJupesX4AxKyLBGfA5JzOg7NpkbD43uhdBJv6xqswldmXrwkFeLWYx0S8jeuiNMs8ZytOXqqpM0ES1a8/dfe8b98yRf8H//sOy8feU9xz7brhw1t9Q6mUMnMYW+gvBUL4JgglAtbvZEioRBIyUVaz4vbM9NwIE7s4iDc0wCGRkbEldVc/BeUwWvXwflH0w9Z6u55sSBjAr6GlC8Vt0Bq5vctbqV2SXbXHeLEqdpQPKAfIOwMQuFcIBfBARbzMv5odUbtvgw98ql2uZYnL0Ji5nC6ARjiBxmXyjOJVVkukTXvyHhBJ3wY58DoahtS8Iy1nTAgj4CmNJLYPBxHUC5JCl9O2ydopZWg1mUa5DmYO6YA1sgMSwlhdMIere06SYus1mlO9NI9uACVYjwlbGNyv6qN3xcuAyaepQI8MD7s9x6Un3o2EFRAfu5OKL7vmGgWlxkD0X6FxA+FzO0X9pM7DtNwtt25a1oRyIvNl0HETr7fgg5ZBUdL+QKjAFLB5QBWpACQH5aoDM4Y4Y1OrUBX8n48wshHL02vXNLDG8mj+EnhjaN8phvQvZVMDl4AXMepS2RzxuYEgICTwLKnboP645AXDShAm+TTWd6NU0qqc9IQhSmG0zrgEWYATNP99tiXJSnKCRCkdfAx7EQaKnAAyH3VbEKilmjQRbOftBoUJ4gNfWdXw0IpvKHc5AAUI8CnSR1EB/0mCUsTcGUdyyPePAGKBGHyk7JK3wt0nnNfODGMjfYSDmE3ieXFqRuqTcPQMCLOdIU8bUbIvHWFRA/7lmPBUNZkOM03bj7nt9/1a698zStf/amfRrwtbYcEnfssco/PRATBZRHY8Je57TdVQ6QwWHQRSoELGQBeIg5HOqHzQ1ycqiw7jOMmy3tyUriRKg8BNE19Vm5OS4+75qRIr+1gwFUoB6+q8YZd8m/fE8/TxfZ633VZ7Wmvx2NHkpg9H5CQPsEhPLoLwmRhDgqxVlkKOyfc8CseblGuG4uizt3Dsf3Aez8QbeZf/8Xfag9PRafLoY2quErvfeB/+lNf+Etvf9vHveSV0dSFIiOUPfLi1JCtIA2km81me3WnzbbleOjx9Ivz67/8q+/4nFe/8vu+74cun3yUlF1YGYyP3UhcQqzKetMPHV4KNLkY2wMMIWwCkAV5DB9H3TA2FZSUoMfLwE+XAdJy+l1VBQCBGuVZjK+8t4DLBf5CshVyiDRAgtzteikGGlckTBgAGl56tiAMlk+vYho+47kA6f7QkcSdusGfXaOBqxENICEEGUgjct1saThjwLjgHSkxDoQvgJ6zEi7bCWtSsgIfcpQJX3n6qXBbKS8US61ch2nJ3CP4oFCEx2rXcE9aj89UFUBq/csZ1pwsaDGCGLgrA6bTWBfQaCiFVLRfxiLNgZhQD60gS6NzHoH8eTxk4UzbEof6oHMbGA0JlGQV3wemd2eb//Zzb27v7Ksa9lrEm7yCDUZLCwpEY0kK3abxEPd4ENxjGRr8FDBoo3hHliihlmUStc49MFQMKDjoprLAFhkmoCbu1rmMawhatnSbzaZzcTgNhoN1RXoxzVcQ/rKCmhObY3NqTpHTQvC3DlXGB081ZKpHdJyis3oTj4DLMZmzcXU6K4vmTtwD7RahnBQCdGbJ/jCTlMt0M65Q2SpQQo+HcWExuY/WlCR/F4lmc9L1PUk45lM8DrqzJEMqk0y9Ns3xLSNso8ArljIao7VJsCGqss62iHkYZC2eGt7EG4041U0e9zg2+RHpJw9nDGn0NK11bd49YAO8MDdlonwYpNNyOM1nSTW4iqknq4OpZDIXcubFeFjcvwkUL+lQjbu87scx7tehjFJPmUDmjJ0nReIte56atc1pGaOqjmeGLk524epjsjdw7fkj/Ckf+sOzn/ec333773zT3/3HDz38zHiBc+Y4OqAOiA5zTy7uuq7GHSHVaQzEncpN1x42tcugxmkcun53bbOflm2S7oehqNPffNt7P/nTXvCj//GnCPBlf5s8midpb4LAw7MTTI1sFqrhqJx0jcd42RQYT7Ph0SNI7nE75DOzAeFzPLoZ1nwDcMBPXMgvwjPgkX/F0QAy1aaZyPL4SiASVWRcS/1BLMFQVKV8CDgZLTWQKF2rQk4J8EseQgtXuZVZJwlATgcpY3SgCuQOSB1Np81kClckWY4gwC0EAhf8EdoD5k8jH7AOX+aFF/DflRWkKmEB+jZXEDOL3WO2uZFvLl7zmlc/+uFHX/7xLxnX6Xh1LOuGT+NHZFKCHQxqD10oQU2uM6WvIlVx2B9ha9hxnAY9GoqTFX17xERFuoH+gRrT0FsAcOkxFKs8tj0uydcHsiHJcegrDBh2vV9edTfvuX7ouzJP+K90biaTgmdRvdm4XBlImk677WZ/2JeIMheSLLEl8wia3Y6DuTxKx3m5cf3ian8oygLXIsy8QWWej1MP/3/b237lT3/JH/8n//LftE88VlYed4d5T5HLaK3eWSjH8UTwkXgiGkh58C93To3wqp6xjk9j51Hj6GckpgQ1hlFMJDiA3aIYbIA4iyeTBVnBopY1BvIBuAx0EzwMkuMWfqlSDT7GsJZZMcM4hiHL3PqHgHIoJRRSK7mb9QucuZZQpRF6My+9Rxs7R0nuLo0ckMCz1m4ZqsT9G3At8HkCDe7WDlZCv+QDjq6NoAvhFBt6bnqES+gqODoezndJEwyfutFqiwtk4O2hAk67nYfFnciUNJVAoMt8gE+S/lz8m6fd6FmfkN3Zegghb81yHkltgUdLSfBoaxQQDFrImwNlxp5VWDckgR/aIXSTlp0g5C4DhFLhIAQgdIskijAgkVlmwpfUz3CyFj+psDRmk7nxbSHfy9o8uiEQYJfMEHsMCWmotJmulzCgLEa6T9PSh42UDyNCSKkSeEYRM8CnnYVwlpiUyVvwP1d+qLtznArHCRVnTQp1V4qnJUl/RlgiOqZwGTTjEtbpDNgExQuSECyDq4ToCElmwvHou9ZawdbSAxhmQgpvw2qM0UT+DcvT1GGAkqSuYpRC6U0lx9jRFwbV25+yFbizgqaTn2iw7eYPWsnjRlZVG0Ftw2yynC8ny2BWKAmj44A4ZCob3iaeCSz+Ow4egI0BhURPzQVs+St8zSWTVscSl8nDzOPjrQ/jjVZLMVgEN/PEU9cIow54vJpWZu0sMU+gnR7Y4U205BjCwVo0bkR/1jXLGAd+eBppyhQVdXY4Hpt6GwYci9PFkzcuO8eFU3rGGO0GMZUHbrWzVmY2AGtQIQpamT3Qj/GgbHlSgOGyf/6NeY+9ImYsyoDMwEXhz6bZbR3wDVKwB4i6oIveZZCJsCiWTgQnAramcPrcsFRlOawzKW2YLEsxVA4MZoPkuPyefO1aRKAWPu4qVVu5WIMicWr2CKmAmKHVuAcKxHWnvIyRxOksIKFPinDDLCTFNtBD8ICko0PHVXP9xos+/sVVmT/t5gXe3B2QOtZR06xB7kAJ94cDPswLy7y0z24vmtIqn12Ph4PRDt/NoDD+PH6wfme9kL5oL3KfUqDsIeSxQYVsoa+8nTQ6ulGzdPl9KCvAZ9JV8cpAZ7WsZFrH03TIo12+LQaoz2Gf11U8e5woNoGTtE8tTxyfePKjj9156nZ/nB64uXvgBc97zad+0ue95nM/6/M+L3c5RwPjfsNP/Ie/+GV//lWf/ppuPd3Z73/ll37pyfe9p7n3/mP3eB7uOwJLPUEZXtbCcE9NWR5dxBHnZXbs5nnodrsb0273Cc97VtGcP/Tws6c+mg7Hqt7gGu2BHh0B0qauN2XZktkGjx9jtMqiwkp4KZp+C+Y6g0jspWHvvcusREWsZhCZ4M92W4av60bEkTTUw1bj3UXD2INE2I74ZziKBgT0JMXdpgF6kBjEPrmK0a6a0g2B+MoSHfsW5sjnXX8ipC9jWHPRbPJOSRwq1oU1FMlJnGZ1OvZDjRBdk2PXXTvffPTW7Uf/+7sfe/QxbBBNe15DkLnYEhRQS2AsYj21HB5hv+Kq60neuJ8ykUd6/g60CchbQGuIM4ALLoMUoBaoUARpS44kUvgvAIMaoVleM4FqtPyK6ElwWVrHl4o4x+8xBriXotiUc/iV64Du7jNwuggQPgHSZGY1vfUm5RHchHZOGTSa7rmYFhSB+9N7xE9GIypkHkiDIuMNRD6xSu6UgfEVtF1MjHulbuKh90QXYKa2EQ08cIAcirsTadvthmHFw0MZ3qWqIiXsYpMiDsmWxKT/0KEoZRxjT40gYEmZ1nbpCAjgjpkiG1EkIFWaTsjdEyhjXsR6jADmAsU87UheuBTy+6U99NW2kS0oKrU2toC5YxMLR1F4E0DEr8CLyfXbKFLXcAYEnRXq/EuXVbY0c1jcoBF7WyhoqBG7zq2p9baRjQFQFs3NpnyKlzabDZbpeu8VcpbAWQUww2od3+cJZiJSWrC264nd0LcSe65ZwxtMtAtp2OS6Rh7Ka/nBGZeMfCLz5i0QJHq1pFE5LT3uRu+EPdKha2sLJ4c9nnnQH1TgOjlJlOcbBeSAIkMwgCAkFryQJJMUrjLjOcPgUjIr93Qj8BhsIlbzxyGCR9oJ/gXyaJMFOfwVn7PyMnWdE1lVDWxO2C3wEJiSTI9HEzNkmZT8N4TTDSGRA19N4UEuPOE9K5mfmIHee20RXqKJabG5mU/OfX/xtIe/5V/8o//P3/n7n/1pn9FdzSf0Z1Le7rt7Gk99Rt0gD1BK82m6uH59OnbHfkR84lHrMtTNmRu5iJiwZe/q8s72rEZWYvTjsT2/fo1AwBnOdjuGYOg7fGPol6rytqnRQ+KPUA4BC11al2Vyeur25fV7zufDiDCQl3mcWbZtmsvjFZZfZvIgAE+s5VVTSU8cJbc8A94NwIUTzsRrMiF53cCieMrW5XIaf+dd7/rIez+cV1H71GNpcQ7HvXbP/Zj3+c9/+Pzi2nOf/9yP3vlgJltLPQENshAURAf4VClyz6mStfLuoDz71be940/9j6/9tm97/eXH3luhatSeBNe2G/bhyB6vgiIkiV0GD04MANAL6AaBXIajZ62hg87BM3HmIsq93ila6dXCALWTecOLx7QNTqO+L3GGyRP6h+VwOGRFvamyHp3puuiN8yuozFOMNHU2OFR/sY7ssUQ5JCQMPRZm39QT3lJXY+cB0nqGzCssJgbuwnX2sBXgl5gI7MCpprGfC0strljALnJEwZm+JnQWlEYJ8CsLB1ALqAI5CDuQJKQesm+Rp5syD4lb3cyC94xEkzKjd8jWoqrhVnwFSjXDdkqS9Wzhfj7hQ2Rn+AB29s6gugZ0PCEWNUIiCDPZNJR4IGRgNeumyLp2ieu8pkdn0BNCNAaH3H+LVxGH4BfQPSazhC3NKlf6mF2EYcbTyhXPM4dZloKMIFlJfMJumNVwX0YcTuYyXfExpDkvyPk8T+FHdFmIjBCQOA1vJb+oJAOTsRkyWt/H//ib9Qn/4D9AKRktvAsw8RiR8LBTNJHFoD4LvkjUzVlURyY6hp1x4DN2ys75WZjQCJ+5+1cQEkYaprB8y92OutDAdc5/8DelAH4jX4Wk2EBo6//9Dz8Vl/7gbzxPogjS4QQwUBvrANz9LX8e/fOMLDDlrYC/73WdFQ0Fl/gLg8EHeSzilhR893v+s3SRXkFr0t5znax4MVygdgr/ELMQrSaqu9MbEZxRes9f+S/CO58jWVDoVzrM3Xa3+aOf/flwBjhj17ebpoEWE1HmVg+H9jB+PKdtj7uz877tSHb9MDc8E+xfT0N3Or9ZknLf+fbfes0nvvT7fuwNLrl+8rGl2M6nyxhlcHI5dgwmwkYGl3QACKjgGBY9DGFlqIqHBpF+ofFGNK1Em3mrQ4JDw60BdFyAwCpdJ2h+9CHBkeAuklbyVB9W9QaSXgiPK6GEmVwCESq2jAqMiB/jaaEipEpxcoU/4P7hXgt0oGrl5MYQxoJYIM+aI0EfE+9SFNWArUbXYWVZtayoZQsFZuxlrusCGeko0Pg6M20CG4C/R3WAYXNEHrxq57I6v+e+T/6UT33y9kde/sKPP1y1QM0Su2qbQQHlMNkpXcukaOfOi0RdMuUhEl5x6yMhDOIGoqUpi3ABcZzVZXt53O7OQPx+6STrWTVOPayGwYUeXNudt8fecz9KyAPuBh+cmgZ8Bt2S0qULaT/1G7csrW3bhzs7kgqjpOipcL7CPJ9XZ4u3mcU9bi0orBUqgjBJ0/bYKnByRNbQQKp97DTs+2vX7n3LL731z3/Zl37z//Ett55870W1OUI017UGwVa4UFcyDkp22R082gMqPGFpwkXMMuQocZh0ANy69IbczfiSylOAElJwmmPAFSRULBMIrqWBfaKosSIpAl9yxzf9INghEOhKcRnYHN2mTdA568Q/ISpWp28tQMHE8ASiy43DksU4RY7Jq2QG5AG/GQgHNNFaNSPtSYt8nac5TaBohlAw2jWywtUlrjztoRkMH18MoBAdhy5wD+tfBGyQsdb1AuU2h5epqz8s+dAC/OfuqnA3QqLhCH+xfSIO48SFoni2R9C6soNogtwjRxg5RptIQOhZn8CPg1/STTchxGQqSbuzb55qAeAU9ibyPS4PsuggO6fLKQ/OnIgjBnIXJcLYiWzvQCCy5LSnomuPKSNDrJPuXc1gqs1OSTs4bVN7vQCdhVba47Dd27qXmoNhDNQL2kJwAY18bGI0wabA/IlCzEiP0BAiN+2PQjlsQvANdUmemtK0ZHRgedAOciJ9J7MrfUIU+8gV1keLgBSHkuQ4Ea1aylHFC4q7JWSUlIVeBk2QhpbiAnfhq3RfvMeA1BWZnVYD0tiBDmsqhE94EUi+5oKkBWOGxsO23K4OI3ZmV0UG0PBDPMHvMTBOyVuGRivwTv5+AvwkqOCYy3QCDRaOzE5h7x7pmJ/Ga51XfVgMAZjR7LoBmnDbMLsZhtBy0fGpRwEqu84DAthAtRg+q2FogLLk0cQV8e+lCJ4wwPMJfEYduehVefQMjai6o5X4DYZEJ5TWJnIvDBpS07FA6aru8IlxHGhwRoTQGmtm1j9pFh0ZlzmvIbiYFuXoDj16DjWCKzS169Do/+hVYsqUYehxHYs00Yra5id0jyGjDTwwLPcy6KyDpJYzHNjM9aPQtGFGe9B2eGYZLhBh7PmSyhzpjgcT5GGO0X8Yi1nQ1pn1IVi5k4cKZfe/kHQYK5ftzm3YY+Wh+9iqG8vKW/OTBNGIJSCUlSoXLCcME0LapVXn159xedg/++EHX/KCjz+/dn3prwCoNZvoWjtAoubcs2miMo8PsOqRjALoH6ui5lFZXYzHlsFDHJ5OksW7m8KGuVVggYp1yivcyhTmZ8494g6rp4exO99uB1SKyY+wWaB+MAKkF8mgHQdgYBzp7tpUOcbN6XBYAjb3cbJLSCHHQycfgktfz9IhG6IuPW3Pq/QO7+vbOx954qMf+8CtA7Iveeb911/7qZ/6t//BP/3Gv/1Nb3nzO1/2iueOh8MjH/vwYx/c337isdPwxJO3u3g9NjDWYneM+vyYuoDHvfc4o0FO4gLMpn5/496H3vv+933cQ89/1ed9+qaqhn3rvmsA5ZRsr53feeLxU56UWQmkD4dpuykwfh/KIkRM7+JwBmnN6WC7QJrxFmJoDavT0P91XOD2ZZYeYRiE05SUdVwX6fGIIiFuPXurG6a2vTq/uGg7spQrRQlJuA7oJiit8fmu6tEJCkjsbDG0IHLzdOzaokSWO91an237fk+7cC3zGN9cl2a3G44DLicuDIei2AH1qLZ13JOAf+Kn3vjb73zncx7++PbOe7bNZmjx5WWYlk1djiptiB3APHnwQVPdeerO+bVmdQMJ4QLs0oLUQgRuV3lUL9llHRaXzkLpjDFxgeyLUgRn1QYmuZI4x+3hDUQ02HCXPpHxIKdgDN5HVACVrrvAhYiezLs2oFzDOJOz+YbnoUWx2qnvqmoLXvLMkMlQILI1TDocRyLYfXDg5Wnmu3Vt8RO7oEWs1lqQEZ4ZlMT8EvEKl01JYskUOSItzXED1zHNQ0cQjH1vbQn6EEoEKWDCo6R4bs0lD814N6hlPtB0JAswgugnEHi+uR40Jer4PF+ka25IIQVKI+i7VXnMAiUrQQDplIKE/ORdlMCgKAFbFHkCwSTgwd/Ly6us0mgNWRmAdRtDM0/HMtw8aI4Al9Vv7tiVQ4SrNwAlRzFLJ2BY2KQLKj2kbDjna0qrcmw7ER0piIv2PaI8h2tkSk1ciuxlunIZMhKO9gtJgrH1UWy4eNqjcwmMwkRA4cD8oJv6Ot2uyDS/CM3CDCqJivF1gbcKBY+LAVlSvOt3ZnifVePc2Z8QDhOMUwqYACCFeRuKLIR6wif+gfAEW0Fa0z8oLI+PChvDSJnyZ5Iuf3JInB4kncXRADWd8A3kCKHatuR4eke/nAEkCshNMfoJ6ehOT493MJfX02lylTSeNYnjQeKGb0EY5micx7ARUjfDDiChWRS3kRZaGiM7gdu0hq/vbj70P3/Zn/y5t/zKJ7zsE/aHKz5jpb1H2kE9cEMSad6U8Ejw0VvD3JAiVcY+OX+oXIMGwixNc9Yd9jgGogBKBwnelfkExs5OMdVNOU/gGyK06EM1p8qaYzjCsK5w2syTXHebMoqH6TSsE/mgncazs2vD8bhOY7Xbmv5dou8MGxa8O5OJZ9Z5fhwHwoRMB7p2c3921pwGbYz748gukKl273j7W//7r7/jgWc97/bHfr/ONvL//Hh+74ve9MYf/qIv/Auv/rRPFg/mqN5Wl3f2PH+zKzV4lHTj0Gyy5ZRDycg7916/8ea3/fzX/W//yzf89f/j8NT7nUSSDY24IU61c+2V7kM00Y9E7m2ywV/hGISFZ/HCsyVoRKzsx8KrMQmxq5zbPCKAoQBhNQAhR+rCx9xZmYM3+HeRFoQLWtgNFBGm9g4Uml6F+7/A5KAkSMmw16w79rVNQkBIQxhLkp3HQ6UTfVQ1h9AB3MiwCoaiwM5FUSgtAXQJB6zR9YLQYssYkG+hyokwOU3kSUAGYwoILCAVwSrt0KP5viyMqLQu7EmyDHs6Lz0sj1h2HhMEzmGXltUJJ4kfWcbKhVEwjktGXDoPBCdI8BVe6gL12JnnPKWRc65+IhxzAAgqBZKUeZFMa+cR5vhauu9vLy0wGQgwLHCM+EW7dvS3H+cmLiBiw4yjr/kpW6pTveR6N6F72p9W/L1CkhUWLwBJyAPySaYN6CDL03UD6xRI1zIu+ApiIAhXry2BLcA4EHJtVZ7P7jjzpvFi6omj2E1QZHoXZQ2QO1EhyJbIRcoAkvFOR08Eu5v94QD8nnRSbrc8BlJNi/KoOERLNR1nCD0U3SnB7FSR66FvGNfru4HTfj7QLDK6yyGTqAYE4Fe0YS29yNhV4vRfUWgFf+iTMq3y6jD2eKZOwmc9AgwJpErvu75EwVZ5giIacCtet6QldAst0K9dzNDhXzH6rd5M3ZoWcLDiOB/hh2OLDQP2ZPW8hwoSIad8guQKU6ByN7uJj5wtkz6hAVPvEKdbYYEJ1lqGtXRLskX22roQIRulBDsGi5PK+/+Ihmgps+ly//SHnvuh3/vAs1/y0i/54v/hiVtPlJknFTohTEDGxbE7nG/P8XkXVE7DMg7FtnCpFACodDDlhVVMKRj+M7/w5le/4lP/80//SNavd556tEmvR81KdjghpmKSZ0c7BjAAaIa9EslmIys9OC4iEL6MAzoJT1qJCwuI+Lfzc1MRw8UK0a/00EYZhjFnCcdFVa5XsogdyjdhGopk7h4OsnpODjLXWF8jiAhJ1YdLu9J86sP1nPiUM3lOP5AEem9xoTuVCoaEQL6wgeAP2DkUdQlp8Yv4WpAMQ3fkhx7O6+yRJ/oBWDyenCOmoYGQC66xdabkrtR0I91MUKfVtXs/5ZM/pW2PT3/w/tOMUy7DaTjbXKxLuz+AgamBh+cPJiSyqksJ1ewTorptO563q7bj2sOHaV2oi5nqg1Ln3/j8fLu/utwfvTIMhKka2jkOLgXy4sJ0U5F0SLF4+Ybx5cne50j4kumtF6deds1AwzudY9k2PB/O6aZjT2qLs11dg1otUciQnOL2eCg3Xk/hGMGR++lsUx/3/Vp4rPgvvu0dX/81f+Hv/O1vvvXU+/H2aSBNmutBEgDB0g9eBdAx5K4tELd5PfIEZMZ/SNaEGWgWVCSjcSp0BhiD6334CjCs1Fo9Bu4EDCxzWVbTNKFJaT7jPY9TtZGrK58JcCfPQGF85O6UT6ikY8GAXE4zxUlRElrwHMkZY7apgFM8j3CPSeuwNfmoOQLPuntHngd9WFKA6Yj/YHvk5gwErfqCsVnwLYiI238gkjge39QHERtOCZO7p9EBJQfh5LQHYMcEkCMIgwduzTI4RgeqPA89XWbEyzrH2o4VQADOE1fkPvsBSEi64GkYloZLEZ1uPE0uvW/chQA8aQg4LZhh5UVEdXkRLaMLNBwXkKrRWLIvnRd4Qg2Jd7Wd26ihHzyE3Gp0LOO2OZ/GTtJJxPEy6wUYPegGXIMfmfOcY2PI+SSWxnOxlWPHILiaAv+lBWIrb8pTMjvQrk7noXwPDpN7E587YBjFHoyCY3sSJXbDmTymMCA676Jfcd97NA/dZ4SxDF6Hj2X4FFiE3U+EOe8PaI7iAK49kpnEOaSZ+AqWhvdYI8Yv0VZOCXlmQm0WCTUZopAU49oUexm64ES7jmTCI5bcT4JVnDJ1BygNhm+QMHi11Tdcgvbgb8SF03KOpyeTJnSt7fuKQZQGy2Jx4IkOJl6Sk0JpM+9NrsLiKaRcYpoNFMvTh4gLu47jqoz++jd+HT5MhPAyqYsZTXZszggn9lj3shxLe2m91DnwFLHZyistlZ7TxRMtMwD4qxSWf4hZnzgCRqW1A/yHxmEMXgLLAyVhGVBOXBjj82VrUwi5Hs0CeVAgkdDR7VUO3bEfqlgnelx2tehNq3vaXNziOeEYa5l6uSC/cQjhKDEwSWoI7koKYUBdlgld87xBrK2JsR6d588WO90AyQ9JE3o8UTrSKpKpwhD3xPvEwuQ4jACFxazVox5QFi7GIVAb1znTPquYy8nV7itf7wvAgrHN1JDdFY7raYCHfdsux+3F0375rT/5/f/+R5/19Ad4K7L+OPbt0A/LIAjquzLIofciNuKE33hBDC0i88Dhxg7ywSvQheAsnk1naHBIAFPbtlg7b2qG+KzeHdsDQe79sqekOx6Bxetn18jcDBjajKTCo3jFMrd4xKbOwZ6iBpGqeR7KpsrjnFGYo6k7LruqzGpvK21QNWOf0895WcYJqpVuqwfuuffmgw++6KEHnvbM++GmP/vWt7/uu7/jyY/dfuCZN6AviMjbh+GVn/DSL/mSLz1l6XZ7D3BJiu8PB2AEL8YlkirK5hp+VCY9anqKDrU3V1771m/5p297x9tf8PCLyc2qeSBsJZ+C0W56xF7EyTScGGJw0Uoy6DZBkAr8l/+DPMBVZQSZgAgo16RVIBYgKD2vTuKEJ4LC8MMs7Xv3CBj83dBO3sQZhLp7O4e+4681iUcYc00NcM8TdDhC39uDUm+bi1w97sKHNRnGwQo16N/PRSGq8k2amIUMS2TgjGHqUVKM3efjwJ/q8xsf/MjjSbb+4dd+nlAxYz8PmbF+U8Oz8W9cMcTaeDefERDAhNgBztOYyvndoWlqJ/gJE51eH7fBTmc509L3HhePKYkE8QL1KuoSeMZTeFSoYMdre0R1Z3iqucewNkHCyVIiBsThv97AAo0mS8UZCW/0xHSIArxUrOS5WIeBkURhSPxG2sVPoA5FBR2JJmDQyU/QhCHx8BR6BfxbByH5YCiACaJv4SSQQOfu6BTohhk9qREUyABOu4MEct8yNJX/AZGIj7wsSByusLBIxNcIGu/OtHkpXwSXaDnCZsRGJWkEz0phMVbdsQYK1oqzxJfk0UMXXM2HxAQ+HXcVro0Xb128wDAHWWtiAJechUIBFmAF7cNGMBVQ3vnMPMqJRmzoHGSYKOFJOS7CoLgABzYpzKK+xLIggEz/YcVi7lVlOpAFPnycJDk6z5DmnnzE+8dhCKqYAPdOXIMDRz2d8jInm4YhKHAX8mSFPiE3wWmcSsavTpA8EBpzmajXCWfDwjDXNHFWf1y8ow0f8UAIo8HlqeClFUjHWxDD7GGuwzltwpwP4bIaM3fLtHP9qYv2cSAlihMDJOuZFERXsQXfzwryRsWbdQV8SNknRjJYigencVzxy5/BnJU8zrCKEOQAj9YOoC7xwQCyFgHeo3N5VqbDCPCwES0Kr0BIICa8s4ofMaamWfTL+fYm1P7rvvav3fPAze32fErIuJhmrSp5MtTqqp2qGsEQFVXet95GfLjcF42zx5rFretzU58xoL1FYRocn8ZlGHr8gf66dN/amDfU0CKaVjiNBM/J18zTS9SsYFVZtS0BSBtLbNkfegaTd4S1hPwrYXCvn8wVWURjKifbzczIsKN74eK0O7Z5le82xdVlT+vGOS7LU5Xs0jKBzj7yoQ9+5qd92vOe94Juf4kNeOASV3UzP/e5r/i1X3/7z73llx968MUTmnaZkqrOXYJHYhhhKIwG/CFwPmhlAYF49NEPfMWXfOmLXviSyztP1F4ogc5Go7qgUKXkLXJTRX4xiYshBAzxjQdu8UP8xSNd3ISrOwawofU4PT5FrEhXsgoWzciR5PkYX00Lt0phRqzAz3MV4wT7KNPcJcFDK+kgHvNiHFzRgAr2kPXVW4qxkRNiPMSdKU7HgYIuoorxOHiIZSUTJn7N+yQJlvZCQOg6VZlLGzDo3Nt2fdXCmvV4CBR2J5DCdmKrtLyjtHAV+Abf5z9mYtrvXB18AHwOLBCr4st8j3jFSujKwR0ouDHfFocJkypUq/mYWIKOtspJQ5TEGIFgk+JCsueBpo/rvPSWj13b6el0iG6+1ZfJtiSV4q/6dVRXhAGUfI2r7dndO/DjAgGLR+vxWp5mp3y/KLZeocXoR95TfveO6xKhWAejx2mDY52RmCqenWdlDdyUJWaw8gR3LgCwhq409c41VlnReEXpbk1JhSVBX+L4jPVml0H74AIRJM4LStxwZ1qlJd3J4zgiJT0PrJs4uiDzo4zcaIXHxPVKuEQB4LNmW/LeLI+yTeOfcMlwmk+Gk1QMUsn4gB6kignf4C0gWgMqBKFQ8SPgFlG+IbtEqNKm9DiKHCBwcLDaFhJQWI6DQBUprDCvRw8BSvJwaQ5eW+LH/L0WdT3xL0/KjcrVHO4Rp1BMukOSLvEmxndJNiUGLlxJhL/Sz3y7ScsNI4QjlNl5zbDRXtyxcZFQnFR0J093xIS0uaksp7uPr/T49dSVtFlUnZH5qnTEDvW1eb79zf/sW555302Gmbw2RjC9+tAPPrSsZlQBA2xpbK5wCs/jT4bFPSbpRGqwmDIt2Tt/69c/8WUveMNP/YwHng0fizE6bgb8nRhVct0Sl9nJIkhJe+FucCOyvSe9e3I8XWc4LXCSbsg+8DeZhlvyPYac6Cc2A04zDmHvoPEDQJ08kxzrJSQsr3kGWwgEIng6kQdLI8XiLZ++W4shnRrEsBAsTqzgMz6SUQe1JrLDnKUmfr44u7OJyM2m2HOFpjUKiyOslVskTmnt1HUtI2sg80rXyroTs/LYPji5ahPmkrl0iw4qRPBR8qiDDedOcZmL7/ze189rd3Z2j3nKraZuI227Fr+sGly4ORyOuDGUh+9Nc4cfp3V1vLpyysdSiAVvdRr/QOuclfTEQ8xANry8ugJFAGQPEAftXVTPYJJVXQ4TLznABUU8Xl2iwDEE7pPXZd00XXsgyoTdFPDVFFB/rSc9gy7RN3Kd1Jfkwv+FCobX/29gzlaGT13fYlXAEZp/dXm8qMsnL69e+1mv/UOvfGV/5/E8aeYFLTLlaBY5hWNAHs+LehrkLfAVEDXU7KTM3pXGkIU6I2MPqPJ52jMMExiCcfiAT1DNWTG2HqNsi4auEzkzi/WwLviPa6kSy+8iJAk09dzAvhvc7aFkdRkG+AmPIAr9A08Jep4u+lpLKil0AtCGePIO3GUKi1MsP9GC4HFO6SH+/wDJCWYXjNMbbGLqCZ0l1Gku+YC/yHLdR/wHk5oBuknjjDreK6d03nYhLc1OxfN1HX6sc1LGaXSVqEIHD8H/aShmJ0PRAz5KfN2lIfgWuI1Epc2WKhhtJ2VBQcaohNzST/9iC41Ga2cyGBIEREma7Xo4VzPQe5k3/xIwhGsQ/nI5PgUqhLnCAZugl2myWRUVjOTxrGg5P/EioeejvoihSvquq7290WO8UTfSO1goH2VAGFGZLbx3AZEsIUUYvM/RomEnF80afKyUief7eYVA7HYvdR2kkTYAnxM29H0yEUFg1MGwLxDl+Y9pnjEEGXaeZIx34zG2LsTvMb5dmcL6Sj4pDFnON2qwN4APpFRV1S8IU9ckYEanaxhDvQYMVqXyBwfTIvsQEAG3ATHwdmDXuXIXcJQlXcTH6DXDLFVWZfAoOsawexUMHMhZHO+3dqyjFFZckN6ztKCFwawg1sjTaCejwA9BJw2Hy1fSlcIsIwxhXxzdBS7zcFcIFV74q5mhSsYhT/OiN5gNgw7oAr+0FlmLca0Hg4hh6ZTkfbUQCJgWSRsqt9A1hkzcJJ78RTrPY9+6bIH34jXKAQ8kdq2iJ2S64878GEqJwjDCgKTop/BHeJuxgO/w9aT19jWoBPwELQ/jPXmXezzioXq/JRoiRTIXlh5EiFK8tiyLYYJHmUJoU54BFtjJ2a+7EACgYyZ3MIaVW6CUd/sTePhDlvWD6siD9XrMlISN0fTMoeT/6rruhsE0FqVjvwCaM4EwzHnjKsb+2NeEbLFZovknf+bNm7yudmeA0YASKaKb997cVdetBk8IG55InA0AB2bZ7DYMOgMYej8Ti13bMZJNVeESJXC5TkW1ObQH4zqpt5vN0o/FKeum7uTSPJ4Rbt+TYpAjXZuUwqeK4tAdbl3d7uNlu7mRZuUwQpWWYb9MfQ/zPY6HLj3OSzeNxUWztMN456ljVMdPHo8op5Y2pcOcDibubjjM7el4NboL5HTPxeYzPvtVL37RSx5+0bOvb88xyalbzvLko0898VVf+2f//j/4+//9N3+NmC3PHjh/4Lnn9z6rvu8ZZxcXSTcdlkuCeDyW7mBZCpyPof2vP/vGpz/nOXhbke3cipUUdcXD3BfutOKMFNrzpWHsnrx1C+hjvMuiHme6EHUQjJHsjOx2yg2pyGi6q7wuMf9t+oeF0xRT4jt8Vj812BjP9fz62aY8tyqKWdIEtyyRMjn5shNt8ekkrTbwPoKprKoNDAOcAsLqoraO7g7tEdkG1SJuAUbgDNqEsDPai+LY7QfCCkfECaKVrxng+Vpst0O/PvzcB//LT74BpCWn7o9PMDQ9WBaTWcFXXr6MFkxPHm8czdvqHI0wSJuAkGIaFg90bGr3MipBVq/GMe2oByuyqBtq3UDhWnkBn2ZXvRVoMB5BLpsApD1Bo8jw6m1dWdJJSh7HR8KCTTjh0C2TsBZh1ZKR8MwuolbJDzflJalVNqWJq77JbU5nAA9FRb7ytkXC1fKRIIk6ASgExZPRx4OtzPE+fHqNp74LB1OsZBh+BnUmvf7/aPqzWFvX7DwP+/t2zrnW3qepRmSxKzYmbVJkJFqUKRqJEyiQE9kygvgiyEUunAgJEgdIYgfxRZwLS4GABEqgCJYE2FBiOL1iKxIomwn7RmxKRRbbIsW22J46e++15px/3+V5vsWcU3XOPmvN+f/fN74x3vG+4+sYKngUH2A4gH7XyEyHm1oiJDHeQkiSqtH9MXE6zSMZsTm3QJwAR9pLi3EbncVLKhP2rnBqmtaK6zyIEgu4QvMwXOqbrWbhcfISQcWdXQzqkWNLsrxHoA5uKoLX7uBMCX8C7MkTCAKSPERZJeXKSss5Jd5rioF2elgPEgT3BBmJfBKhV6o7xwBXg7u49pDkD2+TSXsFz+IqYrLaBJTN0FgaiQIyJ+XSDqkb0R5KlOGELLiEaRwrgQcgnZvB6JLFsL3v7j7dFro7nCfpkfBhy9DuiIEAMmwMM4BNF15WENObfhpCLQ5qMS/baEnSyWYJwuyUCVkn7PQx1WF7AtMNOyTLzRzrHlvyd1WJwOMg4DjLpO5WroGbUNxo1SaMAr6aM/YKzGSbUbIzYUtA8S7LPvDObQSUAPp0j6bdK8DwORItYUhEK8k0PonY6lpa5eQThhUnJhjNQ/CadXKhhntUGCUGATKR8Xt03vXdR2/ePb+6fIBRkvVYlg5ZwAMWzDW7vIv8BLfqO163RvtcnHIEy054Tz2fD9N0M9S6atBl5CtjbDUluUG3qE95XDWXikRCDOaI2sgtD877A+tN1VYnxqDrbu3lhD7fyKLT8vjqAQ2OH3a3+Uj20+NpuI0YF/nN06YEDO/rNqsveDRytw1zU+l7H7znpOvo0pKqaGCcBFO/PmOzCETOql/8uV8mHDUL+hWlWO3D2y8jXf6Pf/dvxdH09uPffO/cME7H2IF5CszLqalKLE+wxnF5LHBuh3Ke19Ork6vpUPHwK8gSJgZQEO9p1JMi82wceiALNxt6nBl3J/w9uaCsM/kmhB3VDislhxk1bifkL8MHrIlmxIPyJoO6WBJn7PAuC8G4lShylC0Uxsnp5dYTCGWBitBhSB2wQNS80OFmTBHVWq3RuqEoTMAELZHiltW8SGr+XBfexeNZLUaNfCcQO10GrkOQE8m4M86JNfjLOiX0X+Bl0GBoJCxc3T3YiAHpcybJp/GwkRnjrXiOUQqiuVOYlwQl4PyAx9+QxWYklutYrWFUe6JgGAmEvOj6Xh1Gk1w0Qz7G6bGZhXbwjX8XSebaO0K8LDdU/uae3EGSPeRxOXc9CiFq6NFC7K1wTjNgQWD0zxsfm5e9qitvvWhPaAvIFv4dLzIzQNz1fzBgN1zwRdrRe6nFwXPy6GWZT5yuMZhP11wnjXByz/DKmJFL1uBtpK2oihP+l6xzhszxUIJ8zksLkBiJB/FCBD9E1k35e8VD8rEqzhXkqTzwHHI35KjIkXxLnQ9gNJGQln0BR6rirGqO4iA+Y/kwBnA2PV8TS0YFFGEBs6OlhNuV6hMLNVuxeIE80mEPOw1dtcq/lqiDBNbHXmxHCXkVto7hhPPvR0u8ZMmeVxFsk0Hm+eDIFk/rAEvPyJd4PjJpiF1ISkAwVNqsiBYtvh7glmWOwNZiHK8AlMajWdLydG6KFswq+cKyRqHauyZjOIydJ0TTPYuXskrjtmyAbT2qiGeo2hZYhzfXGLiAD57apbkHVrvhyLWIDHxetDj9tO+nsum6AScBQYB2MNaJAZqEqltdU89/g7HEslvL1vVUVL/6C//kW77p6//f3/ufRcf09t0fEKtxQfq+gpRo82hlzNcN2u8iWcZ6Io0Gdq+EIhjJEOA5OQI7AqFe3FuRHuWAdeWpUuIAeAo1RgKQfwp6yUASsAXPhDSZ/jLnu5HHBhXNZXQZR+ADZct30HIuLyQ9WU0CXOBOEADggKSJA0KenL9V8JOzgBV4LL8vx+Xu+LlwTP1GRBd51oQDdA3uUGw2M1obOsAhlSpcQOxwbSw4JGvZF9IW+IsWJk5J2wQJ+Xp1D0f/7vaM/yqKCFELCxP86Hx5vA3Lu+kt+F+GiUOIk8sSinS5dU0NIgkwnlwLG3C5YrzMjDXxmA7OTK9N20D8C7A0SW/XG/wY1EJmtaeT6x/ntcrS7n7v+x4GQU7Ctjj59dqtC/S4KsBHgE4MjpuHM/x5XPvb/YbEs2hvTRx48daYtqhdF+WGDIQJCKtoP58f6iIZ7h2JDg/xEpOZB6NQ/D34XZ1PyjiXgYNq5gm37QCkcgVnQXJrAFEBF7RcRUR7CXfiwq6DfhEhiBT8GpKGY6FNCFSeonDCY23bgqVBD9K4WQMyatERSPPE6I3BBijRlZ5WuYepTPOj847hAmiwmCwQHg6VspKiNOZDzgkpMfijnoOmXo6CJASokZlBdY8NJg95GyXMOWB4PBD+ZhOL9aA3Y5wCAIBh7tmnJK8ROblHowrXKSCeXZZZ7HYcHmiRAyoCtsOIMvwTz0aiqjuIH+RQs4XjhBWIChdGl6+SHCI80ALdHudyIyta/IU/Ew1JpJDE/UlJ9NUqRkG2BQhHvoLPIsxdHl5BSxjshf8kjRFBcl9ImmUVC2N0kOaSRvklHA28oNWBf8GdSF1KEmgdOZBAwAR8PlGN4heQ930eZgT+5eEBZ24LN2mulhtA4zBzCLZtTgBbRfJcalir4c0ISkoxC30cPAVY3krfcUMtDDVFWKBFLCHRaEY7zOgS71iTzgUqyP8gE0S7RXy3TjOojLiXRuMqtNSh8ljxOH65fNYNdwzrPioq4AGACawlUAgnpMdpqrKaFoB73XTXN+T5GUkViGBkwSGrKPuKY2TQCpQajQT1aDnspCj0SJoAXK7uYSaroRUZWfc2gYGbFzEbkoBm4Y1VjCqWydMGFrV58p5nDSsN6GXuMgXCaCZUIMUzKGo5K/23/63/UeBVxIjLuuhSoDJ8xeOgoQb8TWMBI1sdKAhsAm0LuCB0VUTpUcI/1H57GiYdeBSmVwZ5zhPKB5h2mtu0bAkQcxNvfMtTbKu8DLQJtzNU8Uq8whrbvvIsuAKM0InosHznQKeC43xYsrGDjIRuIpXwMF1azdCm7unAP6zv4QdgKpSI39EYfB6HhkQg5ggX7ApUkw5Dj/ECozFPYvIyMQZgqBZM2Lg/H2EcnIjIcALA2iXi+b7PMdqybvkQD2QsgAh8PeGzRAEuY0XLxZpgOyYlqj12wCOkc7gvHLFu6zhr/+3/6f8kfyg+eT5140hbyJgW5zA7CrCAwEF5xvPlcnt+x8txUWmrh7F7FBrJx5pCwkdcNgEODINn3Db1+bCzpXletb0P44SPNl6PhTsDqiUsdrgPKlqIJlEWAoC3Y7doRvXRynzG5+iwcIGl8Hf/3U8To/vq1anv8BxoZeM2ugMlGY8uaENjeGghcSqzmFPvucyr5+uaQnzqqtvXNDrf++mLP/eLP/J9P/E3/s7f/N/9h//+j/3o93/pS/80j9dPfvhJP/TwftGcqtNjWZyH7V1/HR4//Jrb2z/4H//P/hff+PXfFKfgAr5HQB5Pt3vjWsR83T2JLvXIVWt55GZEJsQ3LG0gpqp5HQWOdSiqE0AEmWvrfKTRDC9osm5V5b1guD2YhOmen5/Lsr4OT8VRdh5r4V1z7anpUNG7FegZ0rPD5wh18RKeNZBvvTQxh9aQreEZRiwEc1uqglev2jIcOtgNOCH8pepm6CkoHokX0eRusn33Zl/iJakJ420bQIjPf+4X/tX/6p//1Fd8TUYzsPbufbIWHxQ49Bi4IGpCmRT6AZ7nynTSA57JBzAHH0Y98BdgRYCILrARFKlbFpHOq5WyKezfXFfIFs7Pgwnbl4o1uVoCNRNiJGI+QxeVSfhLVbr7g4jG9+FH/MjFs/gtZpq3ApkXJ1gA6YDwws5wJfqFC8EnEIfkIXLmlrhZaV0URWRQTO0KEtjrOnsrOVgPsLxoKVfSZehy50kKCx7uhsW3ZqMsoesewU4m9qZ2YAH/3hjUY0Zn0mrivEjQM3gs4hQYYDicxizjHC4PhXJaJIKjDICOT3PmqulHt+WbrWGo0I40B1ycbuZP8lecKMC6bEDiAeCa3tAfNnP11H1/y5ClIAkWCHgQgW+mTgZMXq4f8A94hguFREVhHzcnA/A7EhK/NtMlCXnRi8CjuGwxvmQVnLK64UVUo8FhsSUexrFtK/phN1ESk+tiKivdjAL0YAXxaBIdIcGDpDyZnD1AxYpkmgiEBA7QlO7BoWtlWTDk6AEU9Ba5D27xCggLywF+sRwpVUTNsby5lh+TIpxJjRCKjos83wQTk85c5gazDkwdHOKbQLXRCp8GyghLZyX4naQU8CXeLVcR0rgk1ghcS0v6Cfc3rYw2dGfu57SixQyPJgyFMk+mstcFmoxhhIh4Jq7MdVn5IP5NY3kVcgJXhwWQuY1WuCL5yO1dxMJQ1x/+8I/+8H/8f/2PPvt1X+VBenlDRkD1ZohU+hWWCvMHiLFREFavgNHu7vSY84p3EeA4AFQ7i1Dj7t018aGwKys4XuOHO5Aal708oSgOeFs/bg9VNQ8dGZEIZMCcedqULhIX3WpPi5onEWKOeuIyKzTlMPW8EYrMwN36nhGa+t6V1WER4rBMUpCwHt6BYxRhtOtxe/N0eiye3r55eLz81/+Vv7TzUeLZqdwqz+vp+d68+mR+zP+nv/+ffsWn3y/zM3liGrsd4kPbPazHnYYujq7Rewnw+uUv/f5f+q/9K5/95m+euqeyypxw2dbEqcKgH/eDflqvzJySAT5IecKHToJ2HgsITlbxAUDLeW0GK9qKooYxYrHKnU1BaSnpiB+z9GbxFC2MooBCeIgD2DK7ssdVtILqvpaNp2WXee2UHSzFKVGcjSfBbrHiy7of0n0OTMiJ1AxwHwAwHLLjTRfOuIIvADjMYBpsg98im/JFZ1sYYnqBJ9AlxscKFr8FxGgrP5ROOhnLr52W49euBAnzy8pJpxdNDus08UO4IP9FEwADWuXOE78noV9kcDIzLFF5pAKSwiloVKr83CVHKH+g0uNRkIjeL+s0pooCFwcc+Izzsnm5wqKx9bqPC2CyZyONl1fiMUpt18x7JiNRNsgtM1g0BB305YfxmjvJphIhcnncXri9AiK4VXB3Jx9dEC1VJ/1Ki7AyVJsABtIXV0BqhbWIinVi7LItXxBM0zAm6V5HyCtI+1zxGGgwmDJElgAJZCzhSoEJZwaQoFli/rHhr/YhJmU6sbLFKwkL/kPU4En0kYY6x4j3A9pqun13IlkWCmbAdsZpgSKaecJKNYbc30Js+I9kRIYeqAXX0UCdRrisK/ARZdOyxPcZcrvHoU4R7adlz48ClYcSPzKvbARRnPYH6Kae1inq0mVitD2PJeNZSh46sSCzyuUYU0+Aism8uNA8Mrg1RBS1TzJCcCMeCL75cPuRyzrkdLhDla79QIbdogmUo0PhUFuyHl9HtVhHm1yRBVV46pvz6d3HT//b//3f+Op/5rPo+4Qc4DDGddMCm2RGuDQ2XIfRm95cbkmv97gol+c+KZMPP/2pH/2h7/+qz3z2+37wRxiV67vfe2hOeNlwTKes0c3THaqKBOFtZeHOI0Zh3V0yhngw2LCni5xBSCsLbVVBA2T2BDNoYMmFwCHPRLUVZ0bR+gBOX6Slmo0ERwwTVH6B/ArD8EisvPCsFpAQbEb6uSMIZMDTXNjKR100Q19miFzVAC8uByAccV8vLcXnzVgKgMn1DMQeQeS1yKT6mUfK8sgUReFCWp5v5QVchdUIp6PeEUBZzhAsVpC2aCWxnEY1I80g43RV9X/5D/4uf8irc67ucD0UBCnLTsDUpXVxHA7hTedeJO/d/7eua1pvNAMN6EbfD9Yx4r0pGVIo8gSeWQQ/jnFGA8foTzC6LvK6aEk9AyG4RFmFfijf3K44HFHQtJi2unU9mNlW5e3e001Cm5zjVBPS6XACZRzGU127uljyk8pv8wKxDAkVZgFa1wqMZVvdu45O0GKMmWUVSJpk7e/8+q9+57d+y7/4L/15VAw9hvCqI6IY/hmIAzIIv5MTGPGxVc0yXJXrahtckkGBb7sFDCbpTk8rhE4m+XbkAJA802WGxWSPyzNUzjQxBuD2uBJmhDr/41tY7mVjFJ1x+QOOF5gJww/aWwkCd6S55gK0FMDA4yMSNi7L5+HFzpvyp0DvxmVepil4ptkk0CsLgqY6xSmPcusxY47DWDvZVgYUhwx3DfM2WARsChfCfUL6MK7FW2UKghdVLBuf1YDgg4kjpyXgvPfZmGj0AV5K+OcJKnvKslxygzn5b1Qq1JSWOUGY8a0dVQIlII8AXnmFwcEDD0xFdi94C9yPocWL3c8LlsNwcfaQZ2kPfmFWo5P85EVq4bhg2zKPUDuAGZ1iJUzKyp/5kjSLGM5L9wNZcpLtL/ynZzOjw4jYaBtQr2mJTHaHsmUUtC6jaK7F0uM0QAQIGsIER7XspLU3JEwoExBm5EhehHmdMoLczBBg8iE/5j2kaCsa4j/25Q8uztp2JDGgBDryUyzmYiiSnNkAr6ULPGSltzRCwQWckkLCRS7EO8FBQ/Qp5G2cIWf4hqAFWaWBFgKJti20ie/ySfOqdFNPkfnLXaybgI84quvWLe5jLMHDjtOQBU/FYHHK0Ps6MgXeBWIKZMQiALj28+zO+nXJqrIHq6X6hAYZ020miDsnfhYsIfBBsCZFoHzgQL1CywVGpxWdhgCqUL04k8WtJAZiokA7czeE8ix6ZN7RbfEJaJ8DSojQQuyONaFZVRI74cWjwE0Ik+WUNeqnEUOMEC9si/tYYS9dYzMOaDNd6ZDNe6fyMDHGGEcxmjkTxTtcMH8k0JiCl+ODcTzTeGwVjmCydkc+8IisklFaVmKA1IDJPK5PmXokRelGddIzI1bA390dE03bUQESxJPzcuhmWob5CYq9KsDDcgYbLNq1sC0Ub9GCzlFVOUeNzrBghzvRpXW5d85k1tAxjxHQOPgY/B8eUJpBMMRYZI8E1S/9ym9cHl73a3I+5Y9tS3hB61Buco04rypX/fTDUrePVQm5cAZ7mgf+XYZy9A7l0eBp1pT94k0uYOe6TVV7XoAiwIhckW1t22QWAoHBYRocaAIG+tWUdeIup60q0uahLZsahtHHCywO+FN8uvYhdwM7EOVkft82LfLv6XYj3NqiKiL0SQu+lq1+YekWXFrBIew+D04HEu/r6VK7PmzbAI+yXF+9qr7mq7/6T333n/ye//J/5ds++y2/9mu/8Vf+6t/483/hX/2qr/26f+kv/pf+rX/zv/8P/8H/8/n+5aiKTo9f8+FXfD1Q/p/8g78fH/OrT35AgAAaJai+xi3A7Skqi9wb1ZE5kzNZoQNg4Y8OO7YfwaMM6ugONI/J2Ne2rQevOUjLqjxfWow8dYOTvBBcYmGaz81pnsc6ewBjL81jVVVpXrqNi1iAcDgb6xjoVMcyO6nnkvCGpuFI05XcCWvo+24cltbl04Q4YUhKUY2fz+eybNG0VVNc6pYUATd2UXSWE/WFvlXG+5xUeCFjl9SP5V//D/4WqDxoVl7qzTOhqAAuHAeCPDArnWfZCsZuAU1MlDgDATGgHqHb1qlCEaKAsDMYDBZtpFlxUraju6N5J5knZph59OB5Iso1rxBSbBNqOuXtqbNmTVAlrn8j06OSxgkM3Bn33dV1oi9hVLUlUNKNgozZGPuT5nkaOSPax4EkLU4K+wwVXNBqEdk29vpV2r3PFR7uYS4Q69iqnzSREIjGMNENM3O9d1x6cb6ql7EjszNAODg+gcgMVTjAKK9xeTgdCXuCKZO8nDfWFLxQXowrQIFMlCTIQ30ut3T6fT4GOk9kwxFAN6vLGdi3AndBvSFp3QxiydFMAZzHZVXzJ3rpEsuigo2hvCxSmG7RZur2jGFjBJArDCdYzJiibMiF0h8XDDO0qVsfPAFFfsUXncNEYjPWSghcqnv26mKgD9chwEFJqAlPwjuxRl3XY+8RRTSNgc9BY1QN/2nSpKvgiVwAMzmDGpFj03lJ6izvuiHLvVCgLIpb34G98zB5eA0+X7mvnvfIFWgymip4RUBpLE1zvVRNRmxlFmfgDSA0XZ+hKnALfAs8xIXkTAD1hnjuQCr0SwQJc/2tWyylTkGMOSEApk2u8AnWJU0rf2eTYbKIuphiwT9Jr97XQCJfQQFdE0w21UkgkJ0hm/py/sdgIQJn/AmMRxqaH5NohCbGyTR3OLhFIQIbUbgfMWE518se/fAPf+85O7natIITgGyksRGezxDh5G1Rni4tuYV8QcdR290zzraf2jO9oR1S9/24nCsNohXKqinRZUXVQHXhBYjAuSz2Khvm+fd+7w+A9FdtA0lMsFfblLgxvT72+3C7Dh3WGdd1jNOuv8EX6oJ0R75ziTfUHgaZe5qyC9iquiZ3pFUNpUJKladKJ8Mtt605t1hD4jpMiJj64fU2Vm17+q1f/018HjskKbb1shby9ege/7f/5v/83/m6169+/Te+vKx9sU+QWptWxmVdL0is8eq2y3ROSm/pIsu+9/okiYsTj8NwGgXwgf6G2imyxmIKAmxnwGASxLqsIEY8k/pzs9jcw+l2J7NnmJzzxuTx1KwNBEigN7f2QAlQGi6NcU8WzmwxFX5GNr/3MKEdF9S/rEnnCyO94SbzvCzBVWHhtB2D0SpCA2pjdcZZMKIOdwozewLLnpAyoM64rjcu54Rfil5rK2eWiQJL1O4moK+4xzEtHjEGQXK3FykX/DgSnpkj/VxMCDzh1KuC/SDvDGZLuoePzoTbxC9dpuleVIyV1C5YLYd5BKzkGnsyuD4uxXwkICFMPQsB5qsYHC/n3e4VKIpqwdVztDuYacUcXcpzyS+xm3txHKszbk8nd5IGF0CjgAW7LhaisWcK52OHuQHOhL3L9aJJp4byHtV2FImX0pKIlcV4Jh7oZMXUpdg5WrPacAZX6Z4bxOhSTUwUB/Kc0FxghbCayTIGqNfktw3OAb/O4qZEfrudN4pL19SXZqd1jSqS1wywS5W86boyrAGxDaxd67L2GNIRvlF7reeWxivyJqQlHjVD3NXJqQwWGxF8rhECv1zKh/2WCZJd1s4lMI7YBpeUiUbHxJeJi6OySsGHhgHhmUZFF1LPPOUCfXJO5p0YayrIb5pN+X4P7H04vOPFYuUsSXZ9al5gXpLjPiOyKlK/IwNXZ1hoEqgCZ4KNej4uX8R5srSxfOoCMeSCkYuqYyjrBpLi7DZDAMqRJNaNrlnRTlsXSmTR7DGE6N49GgZylpqPGMrWIasaxgt1wnPRQLpLms9Lp0QG3GP4yMnKVByV59Z1Zbmb9U+5DkJfUWr/+T/6kc987df+0Pf/YBrdrn/wtj7KkBX3fKsmwJnmrnM/9yHpVnx3WlHzK+3Hr6DnYGOOCgAvnKxy8ljNTAxCKKQoDBLYgbvCkkig4AOtipbJmJVh0iePtoV/bGQQ/ICBTfVDRJcgbb7LIDaISJckOIMVLcMy4LKMLw8DGGaPT1gy4w0iFC8zoUj8qWmwI+YlsyB6q6LCK/BXvGmdxv5+38lBvhdwdB80fyBSMHseZeQ1iIrAQbajCVAlXAhNv8/5RLeX/phjSz2lCxWuMgNsDnSXZXlqL0P/jFddr8+EC0ymqMp5Q+gfaVmm4iRcuuEV4zhXTQPIW50xckluxxk45sGeHi3EdiN5HIvAe6A1rjOAvto7q1hRU59oN8T4/u4GbUAAEvivXzUkeowDdNJyomxAsUzbqW6zwpmrAAD/9ElEQVTlLUhi6yzbpS4eHs632w2/QDMTb7BekhpGo1/QXcB/GhhG2Ov42LoMe6ytUBDX2/LsguasGuOoPjHoULJ8CbWODZvKoVT0s3sHrNgBYE7JePmGx8LOC7kxIxw8ZMD4X9RoAkwT6ECqnic4KyexrLURkm5cdbhBo1B8E6uCaOIxxKVQDW9ejUAXsJJ4GTscNaw+wX7JQGB0t/E6KBcAIRBFydADPIAHLmwX4CWEFiG/AB1SNYgCn6N1Fu2PqLv3WJuf0M0V9CYYcTTd2pIL+Q5RTogz6nlVdsO4hlIy7BfaQ07wix6ukIxTr2BGddMYEJIEr+Sz/AVHwxv3bQJHrJ8eLgy37p6keCBebbIDb3R+clDmz6xJHUAQuaaozsDitPX3202npFvWe/id+75wUUW0s3PGweqOHwcc0g6tI4TctAds02+eecB8AgUNC2nLurhd7zwT45Nk6RdUkyQLb3Q+3qPNasXSuHbDAEcJhTzSCO/l+ykYCb3F2taOl41MvkwjicHNa7I6hhaElSniuLwEvKg9INfAFiVCwQKKKtI7PU7I7UVR9rMZA7QWExiaA2iuAtB4jOOAuZ3atr67h2sQ+ThWIdJxOD7Euza4onVUbJJaPAKfQWELUADJSoLkva4wijzsVaQL4MLgjtPAMAQpAr4VOAQPS2pSI4ymoi0u4NK90HlIlbguLXmjPfgVAwLZxQd5LwHYOhdOplJrtCdUf0UcYDYYNd3lJQMJy+oNfhiYv/W8nQhxxlVOpFZD9pPa3dRQ5BViCElMHLatl+/QU2w79BNIbjENpHEnpGzW9FBlqxVQt7yiw8OZM9ZT5nGFKhC9OAcCD4yvSTkYTfDNIuBwUnWWEElg3lNdoe52GuKu0cOQgHQNzMHauqdCYCREAVTMNFCBaA2ubenINTJ2WmEpK7L0jgmIpxnNDzAYj6QFgJcYgTGTitBzSgVkIy4bMMVFP4QTDip52pAB+gtNgYoScjzx1uPELqsLvDwGggUOqArRB7VymdkGvBLPpGDYU+ryDld3ChTEc5798A9+LwZ6XZyer0/dEt9hV/b0qM+oMJn6NMwENmSeQe3nJWxmcbMP0sLjDJzii/gKmQCILL1qcUFooaT64cZwgvtFWHxoQoI975HLSN2nsCYuxtsGhN1tRPl0/ci4DHcX0ZFKADoQvs7DpdG5FwbD1SQZaQ1ZLQiXcBUlwjtGIhw58NmS2yCeyd65nSohM9IMDNEU7e22TH1Xew2BS7oANUZ5TRdyUnd/LpqHr/7sV3/Pn/3Ob//O/8InPvs1b/7gj/7W//nv/qV//b/zLV/9z37jt37Tv/av/zf/H3//Px6j+T/5e9/7NV/5aQKLdLx5DbFTzfCSZ1etH0Vbo4TxDhghVIG+ds5l7pE7GmeDNvJiFxMK8Mjo41op2p4Pjh+/u0/DWJTVKeCEzsyjGYW6BddQIs/PT6BQWAGVzKN4R1D7GXetH+NEg6C0BXlu80736eH83jSPcNHihHQ7GG78BdhqWiR4iW2hLqjT4d4d0/ru6Zpll7Ssrl1HQv3g1aWM4jdv38Zpenv3BOSsR/onv/k7/v7/7e8R5w8Pn9yizrL2HC2QEAuSurbqNo+rqkRvMKyAfzcShoYk3Ih4XCDksBno4M4A3TGUCdizQgPlWyZgeUIg8SD3rps44bdF6dEroY5KEINrpJAdDSI6Lz1giiOovwlZ+mmBZcXAFmnhsCLploC66FtVUUUEgDqljNKMy0+shtB+vl7SUiIPV01AfGuIthvVMTOiAIHLNBQ9/A80dJ82EsIluDh2dtTt2bW7whmiiOQj/PUdJHOeb2ETkCeCRH6LTxxRmVYkS9Kd9WoGEupmfwMkuD8bmngUaYmfduMI3GCplM86Z0AkGb+xc1UWpwBVXi2TIe4FNCcLiS+iiXwFDtESxF9SeD+gVnL5EvC1e3FhAS67NIPnjnfgyhknGBAZIzfD8meRDzJBS7FqDgFd16EfRC+HI63ryvKEUz0rQwKsW8HScq58ob8H8GgSpikuOnJ+OE2nJR73lZHhJeJzgFf3PMso9vHYzuWZgAfaQUjawRt4FDbBc0kRUJbJU8jxAoQ8I0a4I2st9vBzXkM6B/pgZ5gGqBUStUzsVo+KxuGxMi9+BYbP3lhcuiyL78D8ZnRX0ZxOcBcYBzweHRSUHuwi3N7Io1aX5jCCc7/ksEfXz+Tj0EOaGQPMguhNi+z00NRodcxh3om8XVGGE9wodRd3UZIu4cySGF5euHQpXC2tWnLfBMRSh9lK8K1IYxjWD/3Iz3zwqfcd7PkYe0vGMdK8iJ3MyA/IGYjN+PdDByDkUV62gGZ5HwjtCZ16vbqFZ/JkHsa6uJxODA30/eOPPiY8SdZpFT2iLZ/vPPnf+B/8D4fbGxydEcU4ELH+GOvmRCvr+ny5nGAqmKXYo4f2FLlLLM+2rK3LU1UsQ8+QjZ737LkgBHhGhszKq4dWTW8//nJdFDyBiMHrhltnRJKsigYuvqYb2uOL//RX8RyUQRad0npZ+H66lWsxfvQxkfNX/r2/9ttf+o00Llx4F29d3ydb6vY9z65GNjjbKhk74sHVWlCdMAHlrWRrljQbCTZc9EFw4QDEXHD4fF4H/Mc866lPJc+E9PIbeAlP4P+Eplxzd+UgjmB4ebyUNQynagwVg8Vzk+eFjEuGitzu7aH3EuMdUjJBoXBF18cfyLyRVDLvy0vJlb/wVbcoOltoHOHbgBl/IIpgWDjtMnhEIpQe0uLkMK2SCOLcamUC6kgzHI9foNzRxuQazwqbnNAjCvE/HiLVgnEtsEgalR4SqyPdkxkAJzfLbNQu9BJ+Qgy5gFRAcN1pYtLl8y4TsaxF3BZOkBKfpCYswl91W9UAIXAgt9nnMVxhs2d0HOeGa/OxEad00Yhrh8GGF62PvXl3XuXbskJyZbRAnnvjgVVSWO3CE54Fn+In9E0aBjOJAASB05ziZq5lGugwIhQfg0kO47SMq05uxTp2Gwg0LBRlkTJgETZkZI41HcYBSQs4ocYZXrLMkdc7+J/wVq8aoBkAChZiNDwkBbR3RQDZw2WGdVnBwPv+TmTR9nkfbuOIXSIIHg4HAmp24uNqJIwv042uReUPGB/LkkWg4cCU0yQa0GMHZJXBMpUSH4/DUYL75hns4mXTqJfWJa6xZrx5xuAeYVOJx/JnMkCeAO0ih2amcMYdhzL/IZXCmo+DhkHC13kwewQzFy+npKmWLOXidMN4Y/CdM0HvbjMAvdMaD2FAbsIH8ViLoWaZoHnBbjBnHSCqSD1PmnCRdJnO25SS8fkEoMPrNuzKH9JT9UBf7GVVqfiSbexuERybgUJ3bVHl8StbmcaeOAKvGC4/+lM/823/3Df86I/8NNLk3dsvn845Yn2zRE/MYUj+51R4YFUmKokBvSeTKql5pscvEUcOsPyB5EUIg/fmSnpCKGEXOC1SdsHbFnwEh+qhl6i8kB+31NOI+U4OPfAwKmwq2bFGs8DkqwKwMH5jCIv7CgiYPMU5+S/nXUyFeKQzVZKYFGcnM6RuxSUKeQQeT18FSeLPmJV4AcRVXY37PLvCiKFbLFc5NWXCTcAd6W4BzSZBE7mynGOHfhBrE/SBbIxCqXEuQGifCrczJ7EChK4t85x5mKnHMYybpSYJhU7Ef9yhS75rn6FWICEeiCIDgeu8uPY9jXwab3/09k1mNiuN3BpW7x0vaG8+jkcY+RLhtarrcfU2z66bypbhJUST2+3eG7MzfYi3panzk7MX2o4weeruEMW69bjAa7fcuw6uuc5rc2nu43I5EYPa8dRUm6cMj5eH9vBaPk8WZ9SHt2+c3OEzynln0KFzwBytWidnc2HIICtElChmjHAGNxG6fg8qa0iGoEibumTAXLEevKQ9tQmPQ2ih16wLutIZUGJcGTEoAd+BJgGjJB0xHxQDPflEqEYMfZiuVugtLn3kBYyedQ9cWBJI5NCYh8uJtxenBvPhNjzNn0MwQfvCBbZwiZRM7s45UBl1LJcl6Emh1tPcLEOSLBg4vAOnzAEOhC/MBHEIZCAXU1S5K99h1LQeR5b9uDKRJvGoFfcHBIaxZ6wgSXDOhG/Jl9ZxlSu+4CqWw8jzNMIkaTP/CbHBDUhP4A2whn2IR8KCf8D3TCfzbIFHPwRPkNNJjrJee+zBg8MxLLgs4eUcaOpqeOIX8BZzSAfIcMbXnY1QnMhqD4meflhdgnKbsjwCpT01M++f8QkDi0ERR6GRREhaTFjTnZBIVFwkgSnweJwfiKOJjJYpsCzQ5Ix1g+wpG9oKlJnlCQaxmYCKwnEBBYFKFNN+DIAaARHBBJWCWduCB8kUqZC5UIlch6sw7HwMrDCjMfokhdadiIwiEYgP5uQ1Hc00uvI2whUb8MEoLMYnz8CWJp4QgnQk8aXW7GjCAWCT4ANmWcuBrbolNF+n2QnIYSaNAobWSGZz97z0gJkRkKdV7gIDngOCYhGH01IdHue0B8nDOSI6QYx4ZKmEmrZ5iASkBg5PIOOipUBJfqC5ODc/hxIznq7rLPNqdLDmMquh3/4OvRehO4qhH6EvOJGdRPdm2Qx5d6Mm79G4mHWZJgzGF0l1wE2OcAwqQkbkFEBCykHrAPHzBgke5U66tTFuEDknFg6p8ppYS2SQc0xDQJpHnQnDd/2gDk3GHMJyDCyook7gWF4hFi69wyiAOXFsKBK69ClafJa3M1g5IzbgkSQnXo15nb6WVSW8lx9MXidP93dwH0Bh4IDKMPQYEmYT1hK7LKjG7uAOT4TOSTdop+s2g8bgOzTOMguw7mAt09K6KsmpRMaSePjB7/u+x1en88MZGrEsZCqonNNKw937tNIya9vzPG7rQApzGqEIfBNb1qdw/gLBnXqGBTHFsHf3DgF/qmpHZIse37tM/dTdb3SZhuCaCISxx1Ej91YCZVFuTUgbHEXTTuMIx8b/ovXoxhmXwICXU2k9xPrs3o1dv8zX4YYUIRLH+wRyDfe5n4akqm4QvgOZIRCDslghLqJlWLuhfzzJhuFRTd2QBsArTNpkNT2FkizD8/h0vS49WuuD5vz1X/XZP/dd3/Mv/4W/8A3f9W31VvzYD/zgf+/f+Mvf9FXf8Eu//Suf+MqvvfWjcwtNSXYfxu65u12q+pQn/bXHNZ6vt6qqYO5lk67j0FQMEJIzHrvu8vDYzz1s7KG5ENQTKXte3394YOTOLcEsM4SVeoMvQxAQF78sMj65ebU2xCEsDc3KYhCWYgCeFCL3LnIMfu+GCcwmuJ2nOh7PD1O/Q3mPUNHQHeIYRLsNQ10i/d2n0CBAT5e6PZXVMQ8zAAONuSMr1/XD998jDZauZR2ub+f68fTcX//23/nbcUz4XqyyE+e4c1FjZGexXTGH+Brbc8PLXEZUvCw7AkDNZVGotINcRAhuHGiNFExlBBAGpUG7oRHEB3kfEHUNp0feuBoP1CHudGeUsBNou2UPQMSpA5gP6hOuIt0kNrGbw83/d5dHGaDKFf6F3DxmbBFFFRgHtZfCAGIRmYDQdt0yOscyqxVLsLhISmWAbMU1iRheuZKBKjyE18MzC/XCLNjCa3FyIhWRTSchUXz4yBMGVT6Mn1uLWGAVjj3iAuO4BxaBzQsJq6iFwTsHwT+8W4900FYwGKeo4rymowwy4UFyRJ/QKPpunpZRagbCim5aCbEOiDHIjOQGkxFwKxVX/Ljgnd4rgKKw6svzVmME426FBflEtMMjrUPKK9cZ4HPukGzKIKHFGEVPyHOppfzc1fi75ViPV8HoOG30crrHOKGCnF4EZb2XE3zLS0xXFlGZFZBooGyAtjoNnY4TUEl7GTlwzzNZaBnp1vkUTMWDtQgyYyPlkxGKDNaSkc4xNi/FMVAwjHWuL+EpOFs6TQNfDlNTJDB3F0JPGHLyDwEk76dHDCNseEHyFWAuzcM5h37YpnWxZhIEmWu7cDPQHsJEyLk6y6QTq5GnvkNPqL6wI/mGgWH4j2PqGPfdM5XAtCPCSWb0EsIptn7kdhpkIbG07JBKMtqwzwWJiP8RUxOM3a34I4QgvSfR1p5bcs5v/9pvfviJDz22hISbW/t2HIcVwdA/dUQIygSv4skEGm6Ti29LQedd0xeXQEtMqiKxbPjtsHVJXG3LcLaoiohFT8JZjjfP3euy/cv/3b/8+7/19t2bG18qj8WDJo+9m8br2KGpFzB6gGghzUBmjNXfh2FNlq4b+3FxO+o4F2i/NabZO51H7G5jlSdFearaUz+D5lPbuMi3emjKusnRhHSXRBnvrx4e/vCj6/j8xsGUhkSFtw5U+ak/SjfB/8W/+K/9c9/8jb/z+79jUl6ruKxmZ1JGF4gxWsWJkELj5URKlp0KvA43tkTjRGC8F3Ee7hHATyeXeucuX8UvDGGQhidAaojfLOxqseioSsS3yM9hasSJFwie2KVW0k9wHUJCVw0tyBicfSkrTb6MkPCFz4PVYMgyzbA3vE4NwGCtTojyRtwzwB0IKsot4F4QFq5mnsihyRp5jQj+Cn5AOmV1ZGEdkXwoo15dBh97dJj8Nw0xwath5IS2DZvDwfAuFMIUVhIqyCZBJ3MASrK0KdHUvhUU5TlHuE4L9u+RIwCSJ8ZiwbAYn4GBiIhNfpiUROJ2xjvnA+7LuM9j4MSY0yVGBhEDSeABw845AyoZbAFYAW945zRBQZSgkCM8d8LCZb2T0YirGbDBpCQI8GRfJ/gYKAN1xLMBVM/oZXSxDFhTFQX2JEEUSCC9Vr5FbKN5VmVUNI3DBalmes3X+VAmMfRpWtWegWbhFKnjXSuuSUy9I2KH+fA2wA55SmzhWss6M+SuxopJMchhJ4XJcsPaK5KwAiZ1dswlNnJIPA/XCvU5xtTlEhXyG5tJdOgC2QjThhluxnTFF7WY/I4muF4R/cIAgTzoLkYLf0PCWAV3EiCm10PXoZjgukQBiZB4lv/uUkqzE4h8TBrTJR8YwkHnWyE1uJSmCZ3nKyPp3MRIv6xBMsLkiLI6EzN8uT63pE2J2mY1HCO4QkjgswaIpNiQf0EluuwUQk6ncCn355GieU+6ueQuLNNNylCvsvTkbq11Btks1G2eWYaMLOWrjOZ8YK2yqUmD+AhM0ZPUAdt96PrP/8pPfvVnPvMP/9H3AbLz29/MitZZAHLqSqgmSwqRQbDhrKttJNfQHrQu1AEeW+FU+FGKdgC34V8GFIyApDvN3TggJkkmkD3GDfaozDO30JUgvaMDFHXVPp8jGawgq88RBzwrJCFH8XA8FDYBOyHOXXJnoMKGvAJfFkxjQXOXY8JiqsFVC25kQinBE4TwmOSSoXcN0sQ7d5APJBg8hHfRu4Jhc7kr1slxHigaww23ScJmHOAOLcSr+KPeZ7IbTIJKX1fzzM8Sm+22JWUJkfz47ZPTbxhg8hQISRrabAulRpK+C4GtYuASpNjr80B6OzWX7tbfnu6w3DmaL6czbQAuAHpbmMb9vYebYKeKACUSaxdhMXy3dwPWQpeeywat4CuOBJ2S1U6Bp4Qdielwor1nOKahzkr818knv4YU8hCMAbbQDZURTDdI59EwR3VdYV43JZT1MIJXgKFVYUaD0YOoS7SqvGowFEER9kOB9fw9rwAafQQdPY4pkcoazOJLPI6jcz8uMNG0JE2LWZAEp8ZjRkYCZDaITNy6BZIVtBM8EN8MJRDNZ6zhwk0V0lDqkkghQfLgUBNzshdzO93O8DIOkE+FLG3BiSKwvS1rsBBCQXKyEXwQWb1vIOjgDJCnjfJnwhOLpN4jR2PwCMDGfdz4M3SOj0EjiOOx7/B/+gFk8n7+Z5J0dQhJJ8cVaG5Y0HS4roan7Ix4jRd6KNKOMAUmnYhSsFkiox3gkDkBGJuIKKSNi2E1Gs8ixK32it2FcjhkLzIJIImz4cpindqfwORX6+TClkD06QfuhI/IxsgmzpXJ+kIGmr1pgkFQ6QI0gfIT0V7b6GcS1zbwZ32bX0DjE9JLATFqKkAGksoIguUbn3Phf4rrFXVVp0QTgxa+wqcRoYxaSf4EXo4EtSCVf0k9FqGAMovpWV7BVyeU0Twj0OmQhedVFkQ6TknuO58ij9BevqSxGXOrgOQ1Cy5gKCMLYgZgzbJr3zs1JKBbL3b6yho2mKdRlPfAFiydzOJ0MiQ/AU/08aIiZ2kMMSqSVvpZmhqpshhqF5sziC/HEaY4BKSazLmuk6UFJQS5v+C3ADIjhI9icHxVf+QHIRWM5FE805lh97rBidxtBfAem1UYjwEpgO1FNkUf0Su4Ao6CgSalPqZjPOh5HS4vN8mR/xlm52oGbIcMuD334BddzOqCzGa2UYJheaKJ76+mvcm1gvMCLMNdLC6FlXe8P/G8FTK40UfCl4fAD/BpmQwMjkESIyxFHrB8jz8ge3n+H9axUOQEtQuF/D2UzjuqWtpCqBMyGV6f0H+ngBYczKNnXbLCwNBD0i1+hoE8wNkooV27V4aA1zqAy0c1mTMo9pkYkMhkRC75IrVU5AVSE69L0soIWz3GnxHlz7QKMCfZuJKIR1lDjtq6wT+c+vQStA0jw2GLNOt7PlT2EV/H3aN/+APf/6lPfnjfpsawK1/RHhgiyqIu2qrobz3NR6cBQw3yY9ynccmL+HYfHsv8fDqB4Iwo2SEtG4ZSn9q9Moxow0v6bijbE0MEU8CVazJ+Ep2a5nQ5M9Cja15SMoXr4sWPTOYS62p44OVyIt3BzkcGwdKvB6ef6wugeWna5vRohsXlUP7kRYn9gr1JoOSqSQZGUwjnpGgL61OF14Hf5/vU9Z5cRo7K5LCldo7zuDiysnCWuNjS9fb8PM3P1+c3+dZ89hu//p//M9/5nd/9PZ/9hs988OrkjXKOdsIYoN2aqqmSjHi6DxDSsLHIsrfLUrp+LJvzNPT4KTj3yU/+if65n0hXSXwbe13WyjQJIJTGIkRRDXJDdIo6TwAdYxTgHwBfejEvg44OGWcc16nBP3nN8nImzgGIneuWx9RqebcejK7Y2yGNl9MJjCZkcJ5pGK084o7TDCymSUX2KALcWO84trppkO5KaK/1tXBQlW3RnCCd2X58xzd+29/83/z1aF+bh/PdhT/m6ejowSl8L69JJ+ExCyNPKnFxtWv3ADYrPmAUEtoMDFtCuqOkQo3BtVHHssN1QC9gg0DNeDfAQsfJ6Iaemp7WYBCAjk6pxMT30vNYZov8DGIEtVdN5QgFi6swFbzTiewDoJX1E9LELYFq2Y/GLIILz4d+Qsl5ldBP7k7J/RADuJzEZEc8O/VB/rDMBepjXoDbuSNnXQgutZFs3acSmIAVUk6rJ4GXSThKfJUUDAXJNp4GUPHDlY+YJWWBxjLZXHSm16WHjZC1kiJ2eWeUMnrzdCcLNXVOrsGR+AvtiS/iePIA8rB0EIAaVDWeFeJDzQwmRey/whL6fiAjkQKhVFm+kdPzIsdVpBmxGsBFpbyb3kL6QSAXPAJ8fH8j4d77AS06IrbIDYHieyCU0afqJeppAXTKgm6KH5G7gJl09d7xnfi2tbAVPAYJgvUzl0YW+Gvqpj95B954wIeqEpWFXQK1ohE6JR8tiV30DE/gxa7xxON0jwg3CTuFgVEMCPZYEjeELEAAKk5I8dLNS3vgVil62uIjOUX5DC9wR0yli7i5vgJDnQgy9Nal9yRCWdYBzvAXww7EkcdkIaA6IU8viaxMksTXyC2WZ0mtcN773UISZAgqAJMkl3qXa4BNGqYOIXG5IjEdZpg0+O0aJ8xvgoj2R30rO5YC6RaV7buPvvxHHz1f2vbNvadbwNa1u8oPatocNe2ZTloVS1FrTdPUmBqmizk1h+Jcze/2lzg61XXdtuNzN6+3h4f3UCrLfE+3tbQqsZ9fJ5/7whcIh+/4M9/+pd//I/TG0Fe9RxQDgflje8Hu7iX3frKlbUq4Z31+LPIGxoAzEN55A3uqSWrjfCf2QcqT9QavJsDLKusgJrtbP5SuBnAvCjQXvGlPJ9h4Q4/m/uOna5bWW1Ri1T0vIeejZ79G13fvsrr+q//uv9dfh7SqMEWFznZbQa2oxUGn/unpeU1LfgrzetO/RbctIyYPhCVKxhUxtiRECbzEU1BW0hm6BnzsumGfQZJiXYjYNbOAGpbtCEtBmu0iDKjjKncDK7B2ouCISaNyHEAPgYSmT1IIw2T6lh864x3q9Qg245chdYGj8AIi4on8DztAR+ipnszLwtQo0a/yd1rIcz3zMClFMAIXt340Q9ht+Suxv3mcN8GX7XAy3meRBKPhz9nuWS/EkJocoCFOrR7jj6QtAIzvSu55Q4KlKoA1L2NrhvSbzr+QE0ulOqfregw9IgWbSqgYmJiErLCcUPGTZ/zTDrf5Ex1hv4OUbHNuNStyDIAkgKeBR1oK/CHqgT3XFHjcQA30EKWewI8jo9zWLqwXgkvxFMABGmr11PJWBlPP0hKA8fx7ArMSWsls2xImMn1t7OwmCRXQSvLbYElpWAZL4TQLWFlggHx+opVQwvmYUS38gDyyoXoGEltIQWYRfA3Hyaqm5GvYbZKPgS0ZnBv1QdQCBcK65UJLSEV5mTYSuru/S1eLW2Panea3Ok/c00Os3IJCEMmEDroJjJHFpLyPDzGkuIk/cRrZuUBC+oU8zKY3jyCJPBZFTHMVdpLVp2pBgOEQq8oAgCIV1m1tkdu1wrLnYVxUqwe9PcZosq68016r2GAT6c/5Q1jKFo80iGy0k2I2qzLuIahD7ank92ALnINYlsPivMtoAqeT5E1S6TAGuYxmZbiRZC6nh0nH45qXpMWZTqcRWKpBtnlwRshuoyL659vT5dWFlH699z1eeJLl8eI7mfdovvjrv/j+6/YnfupHafL9j34jymoS+X1iQI6khDPvjC5ymGGCMFR5TTYd+pEAdM2W/JEoF8xUVi4u4e+0BTkZR95vkiLfop1NAhYAQqwxCmRpIhcAb5sGp3BthfdXMrAezYTv0V9YC9Fb1Z4oTIIjnOqyXhaDx2O5ZVgEnafk4C2M5OJ6Xuc6eQOgju1gStAiYhJYMNb8ZIraYaw1FFnBAoXlRaIEH85xjCQBFzB2WYW9GzP4YejycUJcWnVY2oQYlJG7QYEjj2lA7zZqjCSt33v9msFoGgQGHzvatqFVOONoanfpLXkK96+zlrSKhIIOMKZl3Z7b8zTzqb0bbmFVhIviEw/FGxClTqSBOSWRFg/30WTpUXIuAc+jJJQt9hPjoq2d/xDPSBgu+k6rEsYEZu6IQQYoyfOH91/7hXjtr0/vXV7PgU+4LnZzD0HhTv+J8Z3GAWZ1aRugKm+ytrps05E29fV5cLiTfB1cvqcgPLy9nhSVMISIIS+AM3wBGVouKEZuoa1JlJgXvgkXF5j0n2nsQJascGeuxRfhM8WYM3kE71FVSln9Idjq+mtNgcvBvgICCOnkZYiuTIOcOk4oOocqAq7gxcnYoRpkWAwllCUsI7bqRJPxyn120xOAR0Z+OJ2dewT0sT4jx7sHSdE683X3/I/zjGDDkyVP2jgvaiDJ6T04wo5ZnTYwLTCGEh/eRgSAGrQWV4Nj1GUPz0S1oEZ5ROYKoMBpjnmEHauWGaWg/xdlALHoOmKhLAwUTXNzK2mU/7ImnACAk/UPRgKCvuzjOoJ5yJGsAmgq4RSEojfEBkLi5Uw6QBCmF7v+HWPSmtjTk5GKFZYBaKwxOCFu8gMNCCC4vDQT9S5KoYVwM8IIF0vd/kuLvdKY4SX0yS1+hBbyVh6w4VpoEadMsT0fWC3vT840QFy9RXT3Jh3IOAAMBUiKpCprSztgpOgCZmT80WYYQMSxMMvoOZNtnNNMz3mif4szlwQgj4zu10HHK3kZzUAzrViUrsON+b+LWhgUXslHrXGDa8SFZUneAr1c5jHU2CzSYWj4La21zO6QGSMZ7SjhFWFOYbWaDFrQb5ku/xeY4NyMW/A9Igtfx0VI9LhFYnKrTHFe4+NmJ9ok/45IwWogl00B5I4wadOKPIMeZrlAULKHSTMcYwG14m/gZa8b9x8BEM70ppmJggwHkjQNGEpjnA3zGCqcPEMYIa3ESNepQdzd23lqHvg2BvDUjuOoSFSQDVAP//M8tilMz6SYMtiB15LpyH5kKTM32RVRitTEQbZwAhmmn4cZVOJ7dBi1UJ1IxvwqDaftRNM0wappMW8RPRhIXi2lMAeGK5xDIsFzwVzI4xEVoDashJFaFzg6kUeEgwySGECFwCN6/EgYCSIBP4Mz9D2YhLPPE/4NPWDA3B2rB/CgZVK3F8Uwd+u84WKM24xnpYdHWFYGJV5+AWweX+HDv/jrv/Hh5YOx88AniAucc4R+QUa79Xns+Kh6EofH0+Yjw3WzrJ/Ic/kVlYdAFRlwsJFAB0XL6ozlsCXJrWrO/InxEumMl+jdcAMahr77+KMvF431I7QxibKq5YJEEi6c6QwHoTreb/frTbKyDkvs01wTjgfyF99JVixZFDg1iRY3iOFnMu3ouHc9EuLeT1qFANvjc3ua+/l+ffKqvKIIVf4JZb7CH7LMU2T2yUo7WTKa4gVJXB4rkZKuPHTZh+d3WbpX5UPRvN6HOepHZK378ZLZbSlhNSK+2pQnOD7a3UkkXdzgJExIwKfzw9Pt3dPtuS4LvI2RRTaB9hWK7vkd0Ht99zTeB5pdeszTyBcF8iYPV33lq4fPoEAG/Mu0S9MRR56BeZAXF/hbno7HzKAvcO0JVSPuMJwIgA0HZxSS9NJcAFy9pSVaE7oHEm5z/+V3X8YvXW6A9PX0eATvhDP0zwOhNLsp1+Oi+3F8/1Of/KXf/J2f/5mfzetXGWkhGeVr5nMjdRnCDFHsBhYFqYe3wWpj9+1iL/9JNDltRXOJVNgS5KaoW0sVEA9cFyaAJFMi0cyYVMwQ8IdQON+yuACEYYwMH1hPzMz7SLAR+SgNC0CecYZLgGbZNA3hnyt5z5l2qG7qxg3ckj8pBghcocdCNPGJva1JmCVC4kQS6IolhuITyDJ0PeDKR/FPaanJd+dPriOx3JBA7qHIMhcymnyd32SuipItrm5rcy6Xrjg/Yn7lfzzRqgdRcuCpJAbrOZa/kGj8wyWXHlgj+XOVdVDOPNtVo3xSZ3cqg2Z7oDovAsLNxW6Y8lsMq5QD/uAlMyg0MNrdf0FOKGH2oxAcZyDao5PIUuukDqJdqHi6Ic0Fh/Bvi9tgXNRYDY/KOnOi1NQp1rtgOsEjhDLCbY9A7InBja0Du9Y/kROT2XPewZPLMMnsVVxQCTAyVNVij4nF2TNb4Mpc4JKxy60MujHCJEe62LPI3TTEZzgbk6/xM2gEdqFfJLKqroe+twwKkkOAeM1idiFMcdMBhh1SGTw4wINeWpjHYhJPoNzR5kHqMDxlEJGlViO5Y0ySFWkMjsHgQylsXoFrD9NMasY8kh3JU5jxwqeSCFHK/0AbhoO+WCbiC1sBoeDBPAG3g+LQpv7emzPK0rlzGPk463B7ckd+4OoHqLNCkH7wB37QA/7Uk7ksqwn0kdy1+vlxvvfDRMQM3X2flo7/8lytjEHCOJC5+txMJsodnYJbIX3r06X00vppAOerlrHrpiFKwx6b4U0URX/hX/4X+/Up7qK1OB7KZJrv4lu8IaVg6mlWZVE+8la6TAilxHDqMRrlCe6Lf2Ztfq6BtaKTjtHWCBmmYJ4n/JMsCueF5r293QGEJqngvt34Zr5PB99siy/+7E9izHnvyz1Z5rn2Wq08n5bLh3+i729/82/+Hx5fnbYtrVtyH8aPZy+l36rTKW2clT/nKI0uTk6PpzbzdrG9aivGLrcCkkMmpnluXEcDt4NEuOKM4K5OgFZBiDGgOBb/tFpvgQZ2pWxBxsJfrJIk3pxlGThOwJw434YR3zPCiFRiXJTx4LNQHwoLD5AlM04oF00wCf6CG4gsxCtkwokxFwSNPT4bzomXTYcJIXlEQajh0lDPqswqq37H5dy6u1TUAbA9trNoXPQu4XNXFJ4reeW5zsaGk9fg88BDTnzwkbDk3/RMUGAEPiq4KVpkvQIm3kpPrAq5HtD7v5SlRC4MS3+mxcSGrJ0IRGRD2bKicomefDHesxIkPO5TDwz5cUwhH/ZfvEUdDBFMVVjrtvBs109hIJepk0aNcAKtjItjjltAOY7XcQLXDR+eQYqXRMWeuOVKSzW7cL7wNCfYPXMItyY1RdupKs917RaaaD8BI06KC+DOCMjy4WiudXJfKOnJ7WPELBkhgxPD5hVdCmm/PnsihkfU0zrxZ4O8uUuIb4aJGkx96CgDeniGvLk22dIN+aeeIYueJ8e4rCChp0/ifa4LyEiDRD3DR+8wqztuCFeaBvwFF+U/GGUkAOIE/+NlfMoc5yqD5UDj6aEJeQodQ/7HGxlx0u64zAwE1BpWQApES/ULiseKEc2Ro4VypNnRTqRwjw0MxG1wXl4PktNhALaq1wXu4R15gDYUCBfF6mjaA4QC4yCnyEtrjuiosB5D5YhMpV/SRJ4VlpoyzsdWHSVhR0eCW2JLRlYXgueve7hDIaGZt3tfFw2xthA+V8yMner3Xr/30z/9E59+77Nf+Cc/n/TV0+//Xlpexm2Ip6NsCvM8ytkZGGS+7jZ7OcFEqKPgaK1HjjvNsNEp2AKZUvI0w38IvYWsb2oIS8mCKAA3EE2TSyFIX6hSeuTBESPIGY7MduGPSSY5qqYiKeDA6BrMGrQUPm3VGOvIIniAy0LNnPyQPISdnQ0AEwEeIk3aAIwP/Itk4xhGR0NjoPk0LnA+03YY2VBVgD64BBrOg3vggDQZpwGIyDvOmcUSzuBdDAIB4YQWUg2qH/fTY0GAuBNlA7xPKQMZgeoDucK9cuSGrSfDTKjvx/Nj2ZagPYN7C6s195nICOs4CORaDg2NTzIXdo3j6IyWqx3pcMq4kslIhox2KCBi9+ShOdE+M8K+tKeGnLvOM33HHJf6tPU9AQoMx0lx7++86fXj+7hKmVe3pxtEFowqWi8jJJNkTVWXebrzaIh95B2OhG9evNT4Oh7VR/M83Pu+3o55HOgbYWgh34lrwAAbWxxA4hFqAE9SShLiwytHoCO0V8Wq+Dd8AJ26aRiCoiL+cAEas+AVkjsXk65eWkFCgSoECAIQXInPWGF6CyTEiMmFXvBD12nyLFIAMMHQgjlxMng5AM3QX2Jv9HcTEzHKYPAdhhdu7zpEgtctjihB/uUaUR7gZqWIqHfdrlNEgQAswFY/8u5xHmglLmPF33UovBbqFRpHuPBvtecLtwDPrKDI7a2gL3QqNbCw4uS5dTi/6wzwIf8SkdwcxKCBHuIqvaQDckkrKhPWlfFsq6fIM370XDgS73hThSMuUEHXIYN8ToA4A4LLT+gZMiF8ACfhycHbneeWSyNaeY8zHOYqHG/uXWEqc3WkfKB7Vclo+wGdA9yInsrVr+53EdJ5j1ULYsPZDmFd8s/o01arvfiQq9d1ZMCkJBasyUOBcRuayXdxmNSLmOEOfL4bcUBgXMlcptimxiL0Io6A38x8GhJFqHPgUjEuKmQF2KmLrG5b67o6pKemoML4OM5J3JpDyNIODu/lObovKTN1HpQcNBdxXhd4MbTQS09d4eCeFz6u+MSjeIpXlrrJ1gPfgWnn/XkVoyUjAHJoFT9xYztDY6XcX0JikcKoXQtrFkYWWkveYKjFc2k02BaRjLxjDPCAQANrvA7OyLiQm2G5VpXSzMOTQUWfD9NwMpnX8ne8u8Eer4HPefcEX3y4nIOEy8Q8MMv7YjdLSSCaB1xp+VA4WPFsXscTh+kuz3JiSheSIYOz3pdiqYSAsS7kDBJizOhYlYoYtnJ2CIfBjayBMfD5sgx8GMcJAJ2D+B66dkTLwHM86cPMAdfAsD5347VeEE4rQpalPUGM+ZrAfXgOQDATx2AK2kWilioy3SIKKFZ01bkXLM5HMSroj7ImCGjXgqTCY62XELTOguEGjA5B1HUdxoHnoe2EEDHL9e0YOLesiPGPtV89s31f+0FG/+M//o+TKS4fL4BAXF+W5Vk6BLkhzI+4LoFTELCa51Frx+np8jhvU5j1IsjtdTfcCs+NcJ1SXh7TgnjYEDD46nTvgEGrn55XXUDG2qwRrZAMSXZqXnUDTe5gSE4HMVQ7HdWfyco7UZOXj6cTfpUXNYH8fH2W/HhaB9IOOTS7XaI8k3QIHDJlc4JFMUom1Kq6DGMnIGAIELiSxr333nslkAAWIHigJZZpB5fIkV10apTbuo0LzjnNe51USdgd+vH9djT5vZvwOo+cgqw95m5QWqL8yLu+C9M8+eKhAST9UWhy/jZ69YD6SKUySfzxRx8xqK8urwkCbPX68XWUR9fewybg/jgi7k0ipYMALH47rX3YNo2PjTAeXK+BiroDyEWfONnT0x2otSSRHnShv93j5VC5uT43nXB/j7H3aAkYF9ls3OEjC2J0nLD2Vqb5OoHkW9U+NO2JjhNEJIsZVEv29lwVTb2kkCHMv+cLYmkpRkJm+4pPffDv/LX/JT6dnOqiJ6Pt82ENlYCBXmTQDidQyAgW6meEW4KThOU3JAHoQeldEuRg/om/465B/evnznHNpnkMLDkMpzvbKJ6ZFDiHLioCKvtXzxNx4zEPBsflbkfSd+4f5E+kaVQ3MdsgRJHchD4MbHUpldv9VndiQgCs/qUu3yDkxUei27GkGZ7clKZghavwCNlZmo9n7kVVCaGgrNiMgTy2RkCCrgKMIDF563SmEXAaYI92zdYk49HodmuqDIL3EbUwLItLKVC3ENv0zh0ErgIi0R5k0DALYzGU7gF78d4gcy2Y0Au6jfwr5YbqXJilhI9mmXxoOo3Do+bVy9Fd1WvaQI6TAeCASV5jfvI/wIvPRRlmxcGgMaQ3khq5Baxx97H7cTxWShdacI08di+vnVI5idkQa6NsmxV/kQOUwEJoMawjbNFeF4ivei7MIqDC6Dkfn70tFiiTgtNB8IkPeSi/S5f5+wjrcUkBTj04KZFWJHuINy3mCZAUAolWQSzFZv4IOwgsArdn1PkD/+UihHV2nsXUGg3jgM2hQc7tY1zzlyfl80WsWNQFtME10XTCc6AjPJAvknnBW6A9cWJEaogZyRVYwmkop19oAqQZg678Bd/GpT2/E0oAs9iSpmiICqgmcsGjQCy7gffAPviu2o7g0GUNeUDEdevQd0MFqDJs+1qZShvcGFBJy+xzn//H54dT07QepEHXUf5ZeqkbqCuvruszoAZLO7VnmKilW3qL7COxFcXb5zdTtwA4oVZASl6n29gPNzACglrmbsB5vl4Z8WLNYfjRcaJj3/Xt331983Q0GU42TC4vKoC7OQIbcOfp1jF4BDYONgwDHTk17bytt+vbc1N57szV3RzP16cS+CSZIjWjdQzrp2oPHYi9nm+d2qqBKMO5KsDfo70B8/Hh9PgLv/CFPTM9dKQbpwyTqbuXn/7s9HT7lm/6zI9+7vOf/IpPTt3bbgafy73YaqhOhBuRwkhl+X2EtMURhCyvoNaueV8tZ26ZJy4jvwiieeoTp5ZqMGeSFkuTCE/+gPXqvITHE7SuTFSUzgwYI0kk48ZOmMOTgnCAFltDZVSkV/oo8GVZF+zbnEmCWOFJOItLjGW+gZVaM3D9N8Fb4A/WOLe4KNEyQOGWkhHg+hYWdSanCglGy50vL6CFQmBbNi3CHgKR9uME9aqrFuxYJ10QQukqGmsp7iyAudkkDy4hltz2L4ngUbl3nuIqABehrBu/xAbsG+6MWTzhEh/0LDKIuB0hyDc8jjiyfgwYWHARjYGktUOwEZ5wQw83S9q6pqXOMAaRE6YBnVx1+pAmEp9EBP9WIxEgUB7vgsW8BB2ISRpQKRQ5VBrneVnVTba0kobg3RfEFu0+kz+ygl8ToGCLM7kEJ7ZynrMgcd/HG38uy9KMwACFFbAwbEdYqoaQcCeCdiMdOG9Bw7w9BKsA9TDrQqSFvrlvF4ODmvLo3CIOSINaDhWjHKNt8VK3J2J3XHpyFRrJErmTD5lT6/bCcv9i4hXKwBlSicfBhJf5amSe7hW4sZ6WY4QJxsKwWW91+klXcGrEqUWwEjf3BDS6Y1XQ2jkmAtU9pmTx2jgsb30ylCAVWSQF/gLzaF1EMIcihu7hqUci+Bg2PaE8Qc556YcRAFr2xRMX1/351tlYHmU9vHSydrBATAzr5Ec2DTO9PWYXPqo34JGKSQ/2I2QZCqfZnaRHMnhLZBx7Hyj+QUdw93s3NqfqfL7syVo31blM33+/PBOYD/XP/PTPfuITX/HDP/Ujadp21y/lTQJtr0CAgq5BNzzGHm8gHb9EYnuq4XTOUpkOdPpQi9WQym/yO2DhJKknNEuKoCgemZf0V7i++6Fgenx4MauCbR4AVICbckgcFmvxF16Mu+yp55Z6jLHnmYRfWaI7onEbeZEFYLWA9T1jkCijFZYE96mbaQbKbiSD0EzCk9zGM7MYQgaV0VFxbxJsGhPA4TFYmswpo5UoAPtlaTakG6ayfO47Qg/RAGFw8pkIlQ6tM24wTVtuzYwURxMYnH3MED+MfF1UbVvo/uDk6QLUMMC3e48mpl2FZ1SROtLLg3SCcEPxfPkPP+atvJ3/mvsJWUCUOeHiKaXFPHYYhLHx0mRlZNp1A5l46PrlWE5lQyoYZK2Ri3ATrwDG5chnPALUI6nt00FmAc6WA2jDAp5Qzn/wBrWYFoD4kvS3+/V2PrVw8m2dPGgp2c7NKW6LbUzzE57c/NHTlRwYkiO0m4iI6qyG3pAEycUAlTXqBQvDw2YlvxNTJmxIGS3HwaqqWUeyf8TXlX6QWIx4bE3N6/Q/+o5zMCiu5oCVkVQg5C7vclIDL+FDdG06cFUenLl80TXF6CmSiOuqSLWg8TyO/djz/Yo4ggGH6S4iEVAPcw24nDV0CId1ZTyhH3GDAkJjoIERRC9YBinC5bEt1peIwkBhKag5MiQv5nE6cAAlp0giSwSQLxDStaSSICGRthHoMG3ciMc5RQZEO2uwAA04VVUWxEiER8ProGZFiV57SSLwUyc4XQCFvx9uGorC2cwSWmflLBGEq3VxdQAvlbjKo+u8Nj9CiLz7lfTAqJpUoOgEM3gVo9wPCSfMDppd1eAMocFzeSSd1viMI1HAgOpO/IicYNYRukxMRBWBBNsgyXrfaxS2WZE8zO4mTHwdeMc/PY/cVbT0EZPaX0RNJ6ehtd5wIsZ4fAyhx5tNnfsxDIwgAVRssxuQgQBoBq/kGfABQIFkpcZXgewTT1lWvk+werkNQ4OCdQytDYTajxNGDBUGt87McDp9z0eismimde6gPhaJGQJLMR7K61Hn1qdA6HFFW+EPzpww4O56RYAAHbTVbWHISEFapFBTOS+ELV2fgy7IKsLZ5fxQ/cZDVIh0XEJAlf1sqCmHeJnbumRM52nAxDxZxHMznSPad95QZJ7Xc2CGIpVA4QuhuvJ+owVPJbCgzqgRJ4WVIT4aVNL1V7kLT8GYDDbhoSd7BCuGSZoS9JIHQL8QJGGIBeERoQiRhE/IaTZzf4gTffGFDJGK9jj3llb3RMgseTWELUFWYZXKS2ZC6Q7/AqpcjwHC41U0BN9EWFg3xO+MTRJoDT+GnfDYIKlVGWThcWQoaQjUAR2isMRFMTRxrH6DSyk/sC/+IXK7T34qPAYx9xpsGmoiIEniQNKBpmqhCU4X7vs8Ds49OxcXYQ0X/9JIhiGJ4LYTvhN68v/6e/9RUQGM3nh0pKDtBQPCT04PXvKNidqHhz6gtqlnn57efoxNxtvQFEWojsWmaqyzRs9PNzJmXeSHMwDbw6mNyryqAFCPHWEUGP/M+pS5/9SgtXp6i128lAM1f3jkgVk4PqBQ+DjI7LYW10LheDs2JPozVx1XwOLj5VLrytbmMDgUoa3PLkH3zIV6HO7Widax7zuGfni+J9vy5bcfg5fDNJgpcYr0qBItFlj+JUcnHvnl/Go+pnNbLfE68v1hLHE8RsbqxLCN9wodMm7ZPkuuCAC027y/efPm1fmCo0E90SgIsLYpn57ekdUCEY3ztp4s9Czny2Wa99vtuWzqUwPuRA+XV8OyeEZvWszriJtUFjsTJ4rH7fL40LYPQXh4qsPj+49W5Y7qzMhC5XGt6oIPw0YBNMc59vZc3IL8+HA6M/S0PQcWNowwgSm5cySZZ+TkGVIbR2RUltGTF8qyIaA8TuTa99N6Oj0yIiD+gMzxllNCKvuqr/3s9/+jfzzcP36oP9zRGvuUAQXQGJglIeKBQesw3XHCxVMtlDMEQFap1Zftzj/ARGgPsgdRDOy6vlJEOEwraNYshZOBGsgU6DKgAdTxFHTAHlabAEsAvbiLnb2RSgABaWFRVVsREu6QU5UFEU5mh4W4+igrnbEr+CW+hseU8FzrK572AmrFiCKGFrYlmdMggzGJq4w4PkyI2AGL8EdwyVqz93zRcO/+Y6TIeBjBZd7E9jjV0mrAAFDKCAa39QOMxDpj5MHwG/AAr6CLwzBJH50uQeMBncAr300AZBAD9BBXIER8x0qK1y3jM6gOfszTFTf7SqTwSZrBU8ahgzYRufQEazrynqlkiRlXwGgZoQupwGOgEp7HVoGr6APsBiNRsKEZw6pbKbl7r8BjhoaG+AAGD4hsvFqmwRrQJIgOgAz+KKjMRfQcR8gYOzwGyFTgzoIVIMa7SGl8AgFpm3E/cBLL8hf/zdPAFDIAYIxTZFjLSWMFo3s0c95AUrAMtFrpZgicbCRLOXtwoIKdtAFtTBmbwIVXIaQs3JssncY/JIjp4poCdabLBGgMeONyAz3ZlInycXpUNqxKJDXiTWQRUGMzqdNGeB1otbjtGTNDjgLE8213zvmUMkHDYOhlHyc4KM7nAQ+8NEf2kmGlSPKQGGdjNLUr6icCQyreQ3txB+zribspqTzNz2d88Wd/9uc/uHxwv41TpDGv93c0ZnG9Ipm/HIYOZ1NKhFWfZBmcjnCZx+n+1Dd1W1XpMIwYAXUROEGcwWarak8LV1tH6wOsOa26afygrj/unpbx+h1/5s8OCIN1CKdpGnmrSz+c8fbAONqa7t3zM35Y14W39ria130kJMeyqjzqIvGIaBgg6iVUDKQKxw7vTrwtAi/DLSurjthjG25lAxiiorPLpfrcT34ui1BkRdStbfFwezu+/tRnjqP/Z771G7b81Z/7M/88cYB+PCVVvz1hhMnCJp5HXDgpYVrLy5Hk1D1hCUSrCZ5IGUa624MO07oAUfssnybxH1CuRJ6jEvWAlaHv4TcDIhZ8JzfS8nWxVIqjMpR0UiAiYumXShK48DaycN0JKsGjffY1TFgmgG2oxRWllDsqUCzL2J49IwORICqqEEAzj7YB03At4rSpK1pSlG5/sFCKMuMzMCYwyNX1oAetAMfwsSQc/Y7/4po8dSWI87QkI1d0y6sYNAg4QzwAEIyO+zxppeqB9kagAUZQnBIFdA334K+w3j0skrA2DDrFGfJjkivC4QIVrGHxuce60T1YFWGiJ5cev5qR2qwsuE3VvRvO7Lh+1+kZXuD6TXcpkabiA/LgxIB8GzVHund6MyYeSFRYr3SuHG5NekwdiXCrOugIdIQq11G4CYK/sc1WFuVGmj7iYbwTuatGsYKcl+c4L/phABCwAkm2H0acVNwibLajH51HJJsROKC0LEeDMPjgHWQEfemKbwiBMxPEnpxOoADZrNIgmb0vcsmyAlt1996liOFc6mXdy8pz03dns8k7egxYwZsLRhloy7MBpZel1vuccUJIe+o8MA97l+0z9IcrySxE4CzrPq4TvyQEcHcwLotz9AJi0zroH1c5XCe09Dc9MQGZQVeac7jwMYK9rEVa0TJGiN+QOxDkW/BYwND1H6jncymjMLn0eKlCBRfCZTe4U4b+KRgOrP/iMfGGn7ga9fAc1qw88jqdbvekJP+SeeeSTITLoDPEoMi9yh6oHY3plCR9VbkaZBuHOi9pIUKoLmrSTTd10/OVMZnmuIcXjtGP/5OffvXh+XM//TmA8+l3fyPP9lotvi09QVamUz/My/l8Gm93no5ixZnmaar0PTyIwdfs+DkRB2yjlAgDTEA2IlMxnsh7qDkNw02qhpwJISGCAGZM6BGEBEsB+klrM7Af6kXkbooUTAM9yOHpXppO3Ojq7l8BA0kfQZ4EqoCNrAPHIgKvzlyKxdD48La6PJxDXUWlRfhM9xEHJGIZPNwGTwAtkOmreznQBQVu5VQJY7qs80jXsrB8Fx4G33e+lnH1WCjkYOSJe+DxPnV7vqdp/bI6cb7fXVOx9zDGwSXNyRCOUomTct87/N/lNdHSjVvVMJQLiNaUxQjpMgo2RGsLwX08j+MNHTLtO8BZFhXpgL+nxWOYwV7YxOAi0uPaDXg0fW+bpkiqp9sVmoZz4sXTZMWNGBzW0Rg+Dvzi3ndFUwCrXT/296HNXMbiKpo9vg+d5+puE2h8JteM66vLyVmpFa58Rg/bZyDWDb34ECaeUEEqbTx8shiKn3va3oZPx9fnN1GY/oG4YF/cGudnyFzBs89hqwXBpyBmaOnaDKaOA1hhFQQjM4byPR29Z2zmmdSvsgOMQyEJHyiKRprLV5CcUMZuBsjH0VLfMOLfhL90nnAKMG5Rm9gWQk0xM8Sc/MYQu4Jpc45NRwEbidasip2wIKClWVF6kP2t4gdvyI6CLxChPJ3GwkcBT3KT6O5uiUCwZGpk8NBJZTKGwul5H3Yi9YMwHfFLRwE2hpgPAFTIIr7pKf8rNJLXe9gWcKv5cC4hR6aGD+O8BJVLw2ktQlJA9MJ4nmnBjiDnKaQhT9iRJgG4tIoebBtNdHp0HN24xEucGMNhGOVAGeEN9H3oFw8xIEeTLTwjnp7A1GDF7kHDVsC6xNKqHe2A+k4kTaCMTIqDO60daqcB+C3ykGSJL5f9Ttg1UqGsA84E8MLpwVuaWVS11JwPYxlUfebhg57acPOCINIricHUSldoMXSQAXVCCCaomCm1s/V0YMHJZ2wUZzL3jQ676phHknMJYZ2RGEAm94NFSdeLVyAwjSdHkmVeFqk6PazFNsgnKZ70zKNcSm5ZzHrYDA8UzTSIuQSIYOBd8IZNrKTrDNLvjZHKXdNkKRFOi6VJTdviRqh5Hu1ymfNuEw15enWErMoVJf7msVZo/AQOJ5+xuUHN0X9XAwU1l+E1Eh/+Sb9zy0E0Q9YO0obESe6mfR63Yo0yaUpv98AU9M6J04pURVhjOqLa5b3kMILMOpfHsmBuoGTGjqFYchRtxahmQZERsRaQE3UvA6pusgwRZgmdos/g0NOyVKcaEuPZmELIUqQlLoWeJtU4HycL2JD04egNCQO4QP7CR+kWwxMYs/NFJCLGvcoZMS8gcqGPc3vEs3NYQVJIyvmbHidxAayoEFCDxDIGLlP6RMY0aVg28cpBQg0ahM0R77yYrg0MjuG7bsNc5zX0lMzkeqncnak0hrCpco8Q+/Ef/8k/8en3t/tcVHE9x5fmtKXZqYq7d89V0xB+t1sfwxomFD2o4el7UJKmKukwIQJ21E05u5JlvVweyB1DN2FBYvn5OipsDy+MH8L5uAhf3AufwAVDdKVNuIacjhT8ldTdMvIuCHdQD1l3HSwWTCCzI4JLLIeH+d262/35OtwxP05KCDgu8nd8rbvpO0qJvalPWQ34P2AGHBZgxWEsxpXuKX68nADmaX4GSnAzXbOohmS/9StK+Hm4YsDH8+P59YWcZ9cRRcMAIZvi1nWddemu+LQimlAZl/pyvd5Ab3CaMK3rCvpVFrWkfyAml3TbT0UF0UUyKiaT7PrmeZ7juWeEeZLsG7uAD+7CCPDLK+Msv5Pq+ic3TaTpmh23j5/Qb7Hbk8GZ5VKdp+5q5GbZHEEC4R1xXWZn54+rO9KFsUfVi2Nb+9gSUqS0foEBQb96wdPrxJfT5XK+8F6JhdthCAGGYIXl96I8wzzPx4UYH957r0mO23/4d/8G5CCuH4s1P5I6QNqRk+nvEDivayO/1oRrDQN2mmYfiRC3Ybpeug/b+13n6SpiyC7UDc+fAK8eUq63w0zwZ4VmtKjEiTFiExgEQKRZaZlXYkOcuvkLJzAzpZPbe1ZSoLUagMbu0BUUhbGg+ERQu5h+xmm6CZ8k9qeiKF0NglbHaUzsJlZLyUSNqwzrCjpu2YWMrLgGWHjcy9yEpZoUehSP+07+z9oWXFu2l60IgXMQziA7XXIOV76Ow0JSXVWO8uJFxGSansrypeANWcQNRGSBESAPwc0bUqdDeAaGJqiMoM2SE6+2cE7j4aq5C4LoTuCC1nqEUb7qIoYcZUh/MLcu6BLrIy9dUwOp0ttcdokfmpGy0onKBUcZR8gHpgdXfQ4Wh8ZC8EPawKMYPwnPsTvWqB9vZvGws1A2ZJAZIaKAH5ooQRG0IbgVjiTYIS403alOEqzzjUH4mcpdxUA2AZORXSE3OQ8AdnqluhEvc0af4CQku811E1BFDTCO3ehyCQMCDKirirwPj8I7eAkR7bkn24E8UBqFIzCI17DU1WlWXubqATfhm/V5DANF9BcFIVVmWRijwyM/oS/wXZAZB6bfiAS8flWTu/gVogDRxoLeVRcm6bHhvbvTGBERQrMsdZ1bVw77bNy5RxQwWuTRFUW8FbXLByoY5t7PKVQUZB9Pjw9VtP/yb38xfl3ehhtRdcz7q/c+ZOBxjGlwdYZM0RID0bDiRWVZ49gTJBcrnelCgunwOrpEPJzqC6CYV9XtCqTecK8irZ0fi2Sl++U0DePt+SnNqg+q6qm/4XBWsUhsaXa9PkdH9nA+nU5nHNOJJckouVDaCfODlYA96I208ga92RVj8eOlwXdOl1Ppo/iGd5ES5jQcNuP9NGvfwc+/3E17ehvfHnH1a3/4O1ZFeERxpNv19Vd+Cq/5F/7Udz2t9z/5bd94vT65D72qYe55fCYjuDsN7rXMztksa9d3cb/Dti15x0vpFKZX8DK0RZw1RYlYbyt6ZXAhfttzQ/Obsvb4ATeauwiIOK/aM8w+z0jyDRg1jANeQ7vylCHGK4AWIv3AeJiiG71el7HGGlDcFYZriZHPJ25Ceymc4GAkKghGP8OLiRZjHrlFM3A7fhu93EkPp8SkEdmKmAMk8agXbywAkCifvZgU7JnAdkm5weIOElwzhCi+aQGOxo/DiJdZ0UHe8XRMtaCYpoCKET/U/NPkDlSSNJ0Ch6wiyZ2aqu3mq/s3xRvGEE5FS3mLfyBjkHp4ozCsriaGpdA45KgACkc5ZCUxEmrEwDFBTWBbY3X+LosPwQDwmYAtHgkwA5mEIpxsQ2XC7IO7wCMCAkiZRaMw48gfZhgPqV03MeHg7cQp+j9NSxSPQkpqixoA2iIr54fIA2Ne10HCAKQfIxhbVDl6KvM0LTAAZl079cR/wCCy0m3YJF3TVmaGAsjxFRQRuLfMJOxxcKFpltWebgWNcJk2+YgObHW4CBWDQW90BSJ/T9fV7XJAHhxjQHtDDbVoiYcQo7rDMi/L4MCQsQRPfY4xIF3G7k5zdxNPDfgDqbYMR2bw4AU4NwZd11LpLgQlBaHHT0xD8n+y4DrjGB7McRyMjdkStIwwi1HshKenEgHDez+4wd/uCJb5EVYrhwVxGUkVFx3WaemWyA1vIiQW7aeRXpK4GBo8Q4WCj4QHDNsK5qDNTaGuCnJJBT+3ZoT/DLQ6GmMXlM7bSNf5cH9HvJU090inFA68zV/4tZ/99MP5Z374J8HMt1/+uLy0656PyrHSTTHT6KxICQ2Df3nYitLJywTclL17QKobqPFYXJ3EsYf5CfPOSCKRfvI1Po8UDC4NJgMnI/KJVlrl0/XhHZqTD+CDGx9HrQHJrlVj+J0NwpAgsOmNR2LNdSRaSOqzV1KqS0hwNIW+M86jsjyvy9bZg+QYugHmh2tieP57XY66gfMYmrzX7BXqVupBBVHDcKWgqpWWDd4VdDdR4v5OS2lhLPg7lJU3XpbBpsq8xKu8t4eBw9+ipM3qU0wWWNa5qfPB+yKdpopgiyPOmmCn16cLlPLp+dZ1fVFX43q0RQmQEl6tTr7erzcyS1xARJPW7c/H+dQQMpoY3ICKTwOhW5NrqxxX7AevreiHZ2RdOOtsqPK8KVqYZUHuycvTqW2KUz8vjQndSkFTt6dzo9Qiq2QLiT5sDyShu2mR0YP22dUiL4sq2VwaAWiDa3UWgeaMweXhEa6QR5k2PXqGY51JSSmpANnH97q+dzKgqmiBQV0WyC1GRh4DHQW38Nt17fuR4HVmpagZTDwfOZmUzuW4/nh1jqD0nFmMS2DhirgTpGpf+gngzNwtrDtZcw+bVek7TbCAvTr3IGc44DcMZgxvssLonVMtPuY8U5a0NWQPVu9yFctU+0EwAvnkDMCkv9+Jd0hBmOzjZ2tSEbc8Txgn+vDNboSP4A8pDi8EefQY1G+B9sBV8CgYEYhr680ZrugitHgBwAKU0ApLQwq6LKDcjr7dVIdrzCBAqcnF8F9w3UO1kNEhwHYeDLYxhri3HNDdDK7ZbBhTMyfoB79xKQ1iQcpNOsMo0ziCUdaSy2xGwFk+oSuocjiGq1nRB6SyeR4wHYM0exaEKBnoMHFgz/GKAOxWTvk6Mp+oce41zhdUWGFdJS9hspbqyFx8G4JsFSWNSL1FiWWyddh4Hq7LGLqbYpxA6FD3N4XyeOPWk14dHbyRXEBKoIVY1Wox4kOqiMiQ5gLoDHKcHs49kIVdODaTMKZw1Cb5EtCj04RqwG35Q3uq4/3lCH/QxWqP+4fAIsQyKEyHnYVyC7BzfpBdWgA4pRbCgCyEArikcgNJAjgwRAQdXRi9x5n/Smg0ZMTSNnIqTqQ9aYMfmvP5HiMfLjpnnFfxzuIgVAqYtrJKd11MV0JtyUV0lEbzXSfaTFkujTaF4xxSdtI7jpa6pcRfQsjRT0byofYIi8RcLmfmWklItB4TSil0LzRAxuuSuDgwh9TdaTDnWle9lhQENi97QoKWTknkMaGUG9pgKFtKP2DSM9ELeuuvXk0HguKZWNVyVwI5Zpgi9L/OyNPTksgJO2NxLj6PhoKF01Rr9r2n6anq6IaKUPHHk0myxjuaOYZQ0xrawBPkpMhb/++GBdXPBqPDDs6qZRnSgrZsECRdJYam+DvMz+B4QLqrFl7Gkg/zGjI60cKo0byDdLbcbtNMqj9HMaAPsc0fL/f+3Rd+60tf8elP3m7PPeoZ7T1NCek3a6Kiebq+66HdkQfokPPw+v52y9pmU0N6ohjgpZBYvHgISLK2cqpKUFxIkkzI/ZaRHzG6sIekyTckAj1x0wZEgRS/w16x5HgfxsML0dKqenh4QCxBJrwJPtrzU7nuS1HXEKZT3Qzj9NB4yRQDaGE2S4aJEeSDRz9Nl9ePAE7fz6X79RloXZ7cysA0dfXe++9Zf8XP96yDW7v8RP4JnK3ABAPSj0WxPZzPtTh+wMnItXuduX1ymfKkJlC2+b7Nrrx1k3qYK3IFXrwULcmu7McR6UP4v316kxUuvYvzo0J+Z+iZm7xnxUPLFhnlZqI+C6frwnyg1q8uFwaZTAvHwFeSvJz6HtLQXh5gS9u0Ym/GMmjmfVmnsmzvpGULNU47AQQw5oIHLmRToyyCWaCTaRIe7gHhC3pN2Gb8ZHiOghjtJGxPhkQX9NNWnprqBAVGoXeImoeyRsRIq58nj4yJ2k9/9pv+yl//94GLsjxlkLh8jqu0d8JxyJoSQULKh/DxDdBapCe46rCNyTUpJYIKDHAJAo0AAuhyuH8EKC3bmkCt6AaWBe1dhQ0jcKaG1DnPPZCE4SDy8+IdZGWZWxEy3iFhEeq3gKTICkA4XBDB5go1Rj8vUX1WUgALYBbgISmSVwLihN3FOGiU4pU8ESuS4wHTw2Ww+CtcKd7nzUMKNw9fg8WRjHhNrOyFnFuDAEymiRbGZY5rkBfBxz1PK0bSwETUkCU9yBeiCUUnK+hc+O08DnhylZWIGZO9JR5oG21Pa3xp9/gd2N4uEBIx6BlMgWeT4GUToICpEzN6EJKMFJNbtA1XeICJG5mJDKp0oBv4ggNB+1d+TiryngCnJpqqBmJWJAzOvQEG+BhYadZsUmuXABvshD4o21xqnlReO2JWtKKD/ewiMWViIE7JIi8IBuyJ4Rvhmlcn6BC0jL+D5A7obBkySEsgndTEQ6yjAXFpNIAbNmu9j/dzdQLJLQgJe6pixnBfXNIXlm0oosnO1g+3vfBwdk+doFHjPBIKxANonXqinLOg8+yB8J5W/3LwoQuWs8nkSgsQsSG5ZdaA8J9xnslVZBmipWhqmsR/gtjIJ2ei9LaVgQSMiTLYD0McIQvNr6YKRBLJJa9ySAr/ay8NuSFihHEdMvTLcn1AALWUbpXIsJHzyHZpdjogAG1KQ6Hnf/TmS3/4Uf9hfnpoTpmhUB/jymNGaOi52fY7DuR8W9mQFUEPTEkOd/lZ4h2ajLWrMxjscW4gms6W0Q8SXFTXp2mbMXguNdnvtNwFnuk//d3fYmj+9Hd869NHb9rm0Ymg1CX5r1+/xudoJ9bHA10lCZ/ZRY9p3y6yc/q+522DBcumPo61Opdvbqjc7Pb8DFfAzpsFPRDZCcx4hfIgU5JTe4qzvGE0tvbDT3/4O7/35XV4fvXeJ9b+tjb1fpT/7f/Wf+Onf/mXv/Pb/4seX23Jx3r6hGZOtvqEginzFW3cMngAIrx8q0hTxCHku5z2+T73hDhiS4fFZXIY6j7cXRMKqRmGAcaGA7TIF8hO6WX2DPS6jCASjBP8pLWQdJoMo8Fdnd017MxqkE7GgiYswIZrXUGx2SkOUoJxF6eVFndhf+pMEhGEO7swEB/Sq7DHghvXTTlM3nkqrlmPdQKJ6KJH/AWt7u7PiNVtt3xDPOXuPrPYEyMLjAPEyVzg/4kbUfFlrF0VJO6F0SU6gGVckn+7bJTQOGTPqDtwCZ8jCMnpQI7befiKU1BjHrc3eKQTp3DdkaBMcP79GJ2hR8yChjQvtYANE41BM/1bEm3dI5pXbxOTXFl2cRv9uk4Zasu1cKAEOOtya6BIycmjDF41CSOMdAZLaYncJtnxZB4MnBOaKAJRAy6l6TzinSxJ25zTJ2rHAapkhkOK0dZoG8g2yF2n+RDjxoVYiOljL5ZGQRCkoRSNbIOI9y63AEHIaJ6jQPyTmCzS1XWOV/EcHtrfe4wG7KroybP4wL43TYOfoIjg/NgAQwbtQTIwvqT7EMs8moZOcxze98SjpnmGMOBTUeICYPrIW6qicWbV0h/fEy2Rh073bvoOUYsfjyMU0+VKDDdoCzxBlcvKUyfAH2glHZF4w2qWjfRE1lTNue5czAW1RqAvq3RYD5EUl8BxF/p5kRPidq2xCKyP2FDPhKuhVu+Y542knaot4k1IUge4D8tTtGw/zogFaBCgungcgZ58AHj8l0fQ4WlxfTrWNCdZBbVJ4s9dKT6AoSjwPhroEVK1aj6Y1xwK/7P/5NeLpPrJH/l8npe3t791qWTpYDXUeE06jy5aRihiyUCGuQi6tHtkZDyui3dShB00JCGzEn2fwYvME6mXxRVySYXvMLKLy/VH0IGBwzmzzK2vqMahn7R7yMc4CsNNB9HMNAbZF7QKRtvTChNBHOfcnpF+jaw4/+P9aMSjZ0HgtzhgUuASGJZUwosI422PYYiiBrYFH71DJsO80H6zKRju/BYjYVrBRgroKJp6glYNj3QG3AYXCCANVB97lvfjigIHk4z6PR62icHZwB/vxHWPDq06Ne3UwVEWHk6ApqUSGQ9b9NXymI4yKd91z3V9OV/OR47MJtf2apFwHd/mYTTWhXf3fyOMwdgZLgGwzGjaouiv/e1+rUDlourHzhgkSUAFPZ0qF2ogKl6Ag5e7nHx07rgnp+7xDFUkxYLS4fDiMK1Kr0mmZTtj5DZp2pIQziBtMKtlut3u5F2wAzPxaavlngE/JydEdnOps+vTH0YpQCELg/picPAP81vEhH4hwxADqNt5KnWhKV4BErfp4dngQBTuIQmr/JyaWqahcv07Kr3GwowxfgWNxQdJK8syByoE+Kt1GdO08uQKt9ITUhVxZ8dhN4rAKEf75J5m2JCQyUewBlQekZRnFRoKfoMKwPes3UYCAl/L4sJQdztsiouEW/KW8IQCekPE6qKZOzFpEAwYDmlxHA2H/xVO2dI8xpOQIL3RZhyDUHWymQyLJ00jAJtXTh8Q4C8kik4xDK5b2VaIJCmJrq3jRmgQYoSRExK4nLdtkPcy4IY/OMvmKkCrkuQSVKaILI/2xEUEAs0LV4DnvAX+q0IBf7ISyckowzUNdmxIOpQPMuCMRVrV3hir7a33uBiHDASo4gzO1pMz+KyMliA3afiVwns/sI930qG13DwgnyiyihCe8S/r+LRxlqdYCzlclKNDulJMqNvdA97QsgL/NEORS3vv93dbF2jAqDVVJXHcd4NoX3F7hSRWgwBHSx6O6SC97bNnvKZlfm7qpi75Fom+SIoK+e+8Ak/C+CU6j3hDZgz9lhQpPda8eBVZZl5wjDwuEQm035vrkoTkcjldLDelyDev06PdjJLJgH8HFJJMk78l43NdllUFpTFmu8EKDg/ZrB3tp9MDcJInGewBZhA2smlGRUhYlur0sKoS4UCQN5rMtAwEIfbLqm0sp5UlWcs8CLJiCPqVJF4wFmpQgJLlT0YqDMTLjII0CxuR7rEjIcgHXeQSLr2St8E86QDvF1QdcfyRDpFBjQuDAofBbpa8J77oqjAszXuJRygQbpKgDKRQyA1gmH9YjUutS6qacOtt9CSgjYglGjCgKTKmYaA9dLXip3yYJMfbMR2fL5UyalSSAPZVWYGG6xwoErxnH4FYs+VR4Li8jiZCSeKMXO43aRmeTKTAiuRwTuL98Xy4IOFZwJjWXHJkAr6MWvxaZISVBxXgBZ5LEhb3lXVTWILTyrA5tGJUf+4nfmT8+LlqTrChx6hmVCPp0AF3q9OiacLlrAwyqOZBlWZLVbGzYdkwDklWPr17i5u/9/g+ZqP7Kxzk2O/dDTbDMJfKY8t/DUI2LcGM5nJi/HEdgOaYIv5xQslkefWAMpmdXVsnOMnrV69VZPSJF29ErDViUGDoxvPFq+uhHZiC8F+GFeEaDIozb3NPBJ6iKgU4pmUeXUfKEJSXh4c7krTzkFcZjlVUl5Y05wsI/vbdW/Ce4Lk8tssY5C/PAnjAmmUd+vnUNgmDhH7znhq32VbxQYZATcmQyABH1Lx6OCZPsQUph7v32uD8gI7Zj/at20Nz9nI0PrzHt2nI7VaVeAQKuaCs0Lr9jU5NbshHdaeJF7F5FqIHb+ye1mYFQxLquhK5bN/jqQCmJ+9kKUS8bmu4IDkTqYtTN56eQLpi1HIrC0kCiGd5zTAvW3e5PDTNZfdq8xy/H5ZxGUeCHaYJx6dRpqUs6ZYF5ocQyi5ZjvRbtq/76q978/HtJ37gP9vKYo3HAs6+bIXHqvqiUPIqzQRCQ43zAShgrIVODJJg5zkva2sBZTl0E0StykusVFZNGnvIh4ACaCN/4xQC3VgQKhCmde5x+n3fA+KyihHisWfuFXdbLzFBLAkPCNS5s6wOHjldMYWtQ3wAGYNT8RPkhMMng91hw4wBot5lhLgHXj54lpZ3GAOCBSnTdArUggdKPhIevBkQhy8Cf95DB+rg/YurhXUOtwWJKzyf9pCEVIa01XMBAF208uR3ZOAuZC2KOhT/rZu4Ng4nkZRso+TLygrQXLgZOKCSGKleJKMj2vCwMNdykEaTzC11QqewCkM56iqvUbhV7vIKC/kulsrgVruXu5skcB9oqUCX+GtymqTGE0joWlN7FLWlHXdX4MRHx1uks54K+JJ4+D+4BJzCh3F0SH8o/K2ld8IDyiASLaZ/ckyCahwUlQHq4bvSfQgI4xFOm5yBF+yLfbAnst0MagneqvapOc/LbqEt4ee4qlMpwkOoi2VFMjunq3SDtYAbxx57359zp5DXzMo9o0304zOJ62NJRQBPOBcTnPFEXGCpcWmMO22EWfOLywqk2zxXgy+mGX5KpvAOOxQjwI9hUGN0NGFELbFhk2mY7lel8Iobki7dzgYwFHVN5gNfXo7lxouzugpawoozmYTOrJgcx0ED1nGGKnvkZ3UGGYnSX/6FL+7Dvf3gvW4aMWlZFTwTN8zbuh+HU1GNw5KXDYjtpK/kzqRA1NBZKNfT9V0LKIM6VbkkWNEd+EAh2kYbJ7lLToq0e/scTZPn0cXp/e3vL1H07f/Cn/7DL7/rlqcJfL6Pcb4DpkQP1tTtcdske3w4k/hLemsilICp3KO4LisoE1SQjAykw32a9oTfDffby2QM+QtvzM/K6duczndIjDVJ0CY9iqXvfutLvxPXMtIEDjx//J9+7/d+63d8N1AxLkvbPkCQ8eYySN7b0zvXmXmOrV4TMfSJKz3ITE/zGHmx+tGCJmHadXLn1qrWgzFVJYIWr6Q13h8kpxW9cSkYF2NPMpdx5l7HeXg0M8CJX+zOiRF0Zls4TXpuAdU/LvzJLiRWOiieoceXKdkUlJvmISWFH04yYSg+PPbkTs/f03KwKxpGun2Za9GMUN6kzNFI9JV0HE5iwq2l/S7TwSudFQBl3BGEexLoVo+cOsQMg2e1EqZgDFKfcCS6+ecLNV+nAW92TxFDRJsJ+XVySRTqNHOSGt/17IZ0b8OptwQoako6zWhi/YKHwNkYW2LB6hIyZFqhXs4J4KKQDdChKGtGmQCUSFqSACBEyJdFGWJEioK9ierzamdo9+p2UQYe+mJhPEP890hs2BFQxwsLL6BxzTW/QuNXdU3UE50KBRzeEj+KqVYWEQnOc+yQVzIRtB4T0WDGzhJUuK4W4+OB/I3l/Aq2gPuFMhOZAKszNPQEIUq/SOjgFf8KYYapLVLTfVAGcYjdYETgqdtoyMJIW8zvkm3HtHaZXo4GFlMQ5UVVgD5Ismms6lOJOwKI+ErsOtwIVuTMNhgnU4U1eHBZmDwAunkmkBGjTQlvVxGE2UeiTYdUcvB5MVClEoWJKCHeZTuxR6GR+CC4uBT4gxZyH8swYCvkO+9yNpvPAdP8RVMso0CIvKkD7xVSnP1wMpr3MaarE4tjZolQ8FTqOGUNW17H3iNacTIAw0ZHMRqnhHLGhFfOeJiU8LStWgd8Cr2H8N+SS3W7bvF1ReV4/8jQvf+q+LVf/Y33L6cv/MrnTq/P949+G+SeQeZpA9nouMXSZUJE0mALAeMC/ckBLBXcgkBJrSm5eAKYBrnxQIiVJNOKFm3lZ1OauUsTf/BiL6ynILCLPJ+hx6cQ57j5/X5lKFw7yo8LZzchY5s3EOFilgywGQ4fyhz4wODSeOhJXiaYIorIQDix9UiM5ihFq2cjYjaoqewQX9HwjL51PVEnqxrsXZ/PhLLlvgXxWdyuV3Jq1TQy7rKmnaRFvBS3SiFOhnYakWhS6bVpxRJEqErMaDk8zzuwvKaJjw68DwRYoGtQ0gJeVJWuJ7IyDUWJUfpA5IyAGEdv+bBad9xvT8QMsUODAG78H/V7G11ZwkCqObb9dK7gsXmVPbx6JISmsSdmxm46nerL5SJhOXIUx/35GT+0It9NwNx7jw80hMx678BqzUvUh6RrORt2DCEeRk80v19h3T2CZZhHhgxRE1aZdUVWTMsA0BDRCNqhW+frXAP5pJd+jrD8+YQeBG93516tGbv7Q30WD/A0uu0hTZ4ot2wj+S6rjMoR12LcXbTF2OMUM37M0NIkGHjQhsR9hNMRR3ycsKSpij1AViYGtgF7c1FWyD3i1JU/pZvByKngCTJkxq34tFbnRxYGwCx6AJcku6m0aDRDNSJIcMLMtrufzb4xaFVTgxwMNdavwGgLC7gG+gXyAeff3bip7IR2uHCS5IeMLhJRaDM90QliBLinTes4eLARMQt9lZ2SCpPMRR/8SyblNAIQCd3kN2bJY+enB+3GrxUuYddDCutmgAhMBlBnAnHrcwtoH3CpYcjJkxI0BD5JzY3tTjGG1T0hi2J4/4brgm9Yh8CSOONJmAigIi+GTIiT7CSslzXWIDxAhX8as3bKsRVW+TO5viPiTMQbqpn3Hyg4gvQ23Dz3mO+bO/gfeAyw8SxLS9amgDGvkAbHSw9A0IONWLENTA87kUE8onY50nu4386JN7fqZ0ClEU1CA5wDsJCEcAv1NdiLqyGih0kp4UoUdFSUyFmsquLGjJFM2/coK9CtmHd2+yE/ps36jTlMrovR+TaPoMeYBsUGp8vIr9hsl8zCRbEtKVWKuvBGQN5P03iBo3BnkrUlwdCTngCcTEgM4sepKBoTO00DFwG1zFwEP0iYQY9HsA5ERWqBZ2pgl4gzRKhB0xOg4tpnYmNcezIJfmWUeq01Dzka6xYVWh0N5SoAAIAIUEDTOeQxltMjaBsN4ru8A7pGb4xleIG7KchjPo2YwBDTMDLqtAycxUc1b7SCmtqCoOK/EDelc0s4NANCv/g+Lov8gH6HEbIujFSm1Yw2WgXcwoo0XBcPRIlv1x737YosxsxBwZYpllRvMSbzsLlMinCXJ6RygYTM93ICkylmXAcnz4XtcGssbhMEovrTEiTkAE3p2lZJgGslsGPYTxgGngykU7k3TMDB4Xgc8gh3XObcS8VPvFf7/X9/7P/z6vIAULoPM9tu3ZUkiUFhR9MxndrzeESXS4uX8v6hv/PhVuaSyyQ9bGXI0vxE4iHs190D/Kuc0W+q9qO3T5Oz5psnZXkuwRwGK+pvSDLvbS2TMlQMcQSUHwnl5WSNtC5rwrTvBmIB9MSg89ghv8M+H/wxdz+ZGyha0M5ddFUB4pt4EA1RXlTZ8/Xj3C3fPAoXqDAIRrjf7pieAG+bMxF9YGzVKKQk7saBgSPprpHnZnn48QDNS8qafibYvyjKfhgIGXBn5aU8t06mI7kO/Ty5vAb/mNf49vET3Hvb5vaxqsjDzYl/DN60XRhRBxJ9RH7QKJAa60n9qgLkGscJn11mhA9DS8Ble7IWGRliG/obA8IfYGc4uZPzx3Hr7nSlqs/EEowUl8S74DqY8t73xOXDqSGO0PzQoCxZAFDw0EqjHu6K+qPYyhzJt3bXG5iSl54GxRcZGjiSNN21ifvaT/L0yocD2iNtPoFM97W7v1ef/t3/9f8qjVCTJWHVVgVjhBTv6AvsEfIDuBLZqVJ6NuM4o1e7fgCybvWetEKc4lqANdSW6AEdSG9kLKwKF5SvQ4+AFloDvINiOnpSNxWxapJxNTX0yAcS62CDy4EOHMaF1oarm+7puxnAMEHRZYknKGU8AYVrMY43E3L8GtOLQDZshfwBnaGG2aCXFAUVTAc1oUrf4oX3zfOAYxGHNIrRBK6zILnpUZnR0ZJHQf1oP6YHowlDVBNjCJBXRW0axTxl6ZSE+tK3kwzoM3hFUw/FiZkfFyeNYCUsii8Yt/QIBAWets3Dc7IC2ID6kV8lu2nmVth9IgU6A27BxTUIQDXpgFZlZWqGcBqWVuyuSJ8G3stD5HAWwTHMzDemMIFqvQwjQzzpnlPZC6/iaYQV/kikFbl6FdUPIaIHjDFfmMX5MEV/2EgIUQAntdFOvmAkzawKPUYQF8ezrc4vK6bTHh6mAWwrbpx96Oe+67EO/Jy02bQkQfKzKyloNu2ixXIswiaO5sOJRHwpr116neZ6BZ5kinB5lwJkmjztiITFA+kZ4AheofeGyfXQ+4pLkIl2NBLtAKjQ2vPaK5uEaBDdPnp+cNC79B7jYkOAPqsZ57wsaqQnZocv0GgMx1fSI+6HsUFoORvDb4j0fOpH6BCuZh0JRgBdhugXWTcMGC9ZS/ABpCo8ByX6xV/6Jehytt6OeUL6491V2+wd2TMpVKVp0WSjB11HSC5YlCPEOzwrYcy8X7Fk3OeRZLq5O2bF1ZFGRNyIfMXg7z28Il5q/qqS0pJB/ru/+lEeRd/9575ra+e9j6sUGT9X7nLxzBf6NI5gzrKO663rS9AA8o40mWZT3JEsfd9BKBdnCxhqRmIYuvv1mY+cHs9A1+P7r6HUBQmIb46jdw6U+W26gwXzAVwXU7L/2A//xBE1m7de7lH96hs+89lluNLaU9WSiwHl+pRFGSrUjfTzPhBM16k/wp56UijjeEzbY/OA+JqXqHezhXiPsfHJQIhDvUFIlixUWe5y2JelfdIgHIXsSn4+VoJQv7ccgfviOs7IQDVdD+Tq62mbIdOSxBiS5LEOqzTXsg4pXC6Xx8MKf5Ac82Eez2/XAdHoHQTzS+mGKAqwFpcAPxDB6zx0EA/D4Yn0AIeuNt/DUQeAKsqAZhL7KS0x25Bv4XPjC6koqtJi3f+/4oN6sNmoeCAN75epe7iVpUnagP9kDdHEN6EQOjZdxksIyrYGTMuywH8hY2RqBEgIVCdVaAX2pAsgAmlmOsQQeJTTEnJW/C8DziuGO+CUqy9xWsmKIBwTwUlTAOWl2xwsmmHULArHJm5hxyWxHw7KQT4RzfTHYcFywIjCHT4GJ6ERvbDLKMDR3dRmrXylMUh36yyZx32gJEmAbqjh/YCYqoPfSbIjdLoVFv6SwZMbPU51pSeeECGYMf70jNyH7aBbusYfSwP+RlqozV9QjtERzcBas1jqAQwImNFUh3nFSPzCajDtxQrHTDTRMfwlJkfDdtC9ogGpA5+1nIwEjfO2qZTBM/wTXk8jrfLy5gwfxRaeKjZhOtdn0EN+tYh75Fw80W0fQDp/4j3B4fkYsWomhabWcAb/RdZQ5/A2coCzWTgyXfA2cYg77QbrkDV0kxHnZ3AflI2TCcBx4TwEFoRj83ISYlont6GfsLiHABB9ghv+kjR8HmBzgjSjrfma1yn6GNMQAMPba5J1WY051v72XDTxD/zoz7V59DM/+UNZUv7h7/7Tsk0B2aTvijqDi81WXME5JJrrcGgW5qOB/dgR47g0I4dPI65cQc9PpJT0CbU2Yw2STlU323R4CaTupZohSZAwIESu+yLUVim9paIEr/BsB+IbJ/LQFdwmsVLsXjDGymoUXm2dgDAo6xODxBeXGV3kPBU0x+W1igASEYGpKBRXXNpcA6p8fcEvcV9noQg1zOQCjWnohIKywm44tqVpmjQDn85OEgiwX6u3ODb/M3bch45N3G0CCSCKwBAcg5SyuuwFpPHgjjWqz9VCIDiEznRd+wELMExAS5KbNumAalAuCb3CFoxn/nB55Rof77Usn/sbPQqlQjwTx9wv7z8Q2Aw+yWdZvN+AlJGaPKQWsndUZ4yr8GMLIgTF8+3GH86nuhvdBUkOIV3mdWO2xdzW5bfOmfigGN0Jfbx69fjw8MAbMcIoA3S9zzxao6F7rn3z9L0DBCNpdrAJ/OBcL5hu7o/1ChQCiwWMDA2h9eay8HgaGkP40Dxyel1WMDqeiKdpcnll4nk9Hs8v4SRI+2kkBMd9wa3CwGZjNwadQ+CoU5Hn7ngFWFzrAN5OTVuBAdM4xQfCJeE3yB1CAAdMxaCDdEWmx5qVo4CHQCAr11jQdQsJDh9Jn6CrG8tPACQ25aVV0b7AEQQCF8WbIRd1Y0KRtDg+dIP2WstgvC27oFYBSU+og20dLgbHG/BAaQxoivs4IUEXiG6AKPaaD6zLg0kj2TKAvLjG7lpByK5Q6YsBEXeiJK7FLnQ2BT6vwK9IxOcKMeju9TD1xYDTLasvVieAnW0m69EawpkwcWNuCYOyJqtrOkC2jW+KkuASQcjzD/J7RSCUZBN+5bHUBJ9EFVCkVVZPNghDwUe3LF5WT49iiLEUQ9SCLE6vZBhXBgv92k3Q4BQ0NswL0N8CT6NZTsyI4a6Rxzi8HUsylERslsOlwu5axI5nRZtFXKeCIbfF+hh87GXK3wJSMa8dAlwyYgrnt17lRpuJu92SNXl7n5YtA0k8IY8m4eoWVSxJrUdVJhPgiqZ2CtF5qX1LgT6UeJ5WB8x49ZjLxL1HMCVTnumBIeIZ2BQFE5d7as05hDxI5CoTvoW9MRRop9+4PiCv8wreA4Yw5Dw/ySt6ibWtObmlztInYRJBRsWcVPFREUbe4qJHEf/YycP3kLN+AffC+a3lmBMNMHo9WGGsvFne6M28mTGOCrCHgZbEMbS6pAGuwZ2Zcs8YjkqKFQB9EAwMTHZa3vwYgwi5UgXkWD03FTwDheRwEXFo42gF/1PAFQz/ShZ3gcBh6RdvU0Vh4mOB7wJdG+yZIQrVbimnE/0821BGS8FPon0G7WaAIKVt1mpmvM18AZBC43CiBW6OoQOrTOrqRDJCNmIPJ/l4BS5p4UsRmeUF3Jg24tZEgvQlzomugQBDlCx727YBtSCkFvkwUukJOJZRJ1gZlqTlIHwU/fiPf/7VJ15tng5IJ+Ks8WS7YRxw5X2Onp6uD1XtQVPbWrU1bnvt7s9PT+AFj6oYlSQNBxBGw2rxKFui1N1tEUhU5WExyL5MHmGKF+KNfPBwc01YM4HF+D9tud5ueX0y6OiRRW/ww1MqXCJIkoXugmpnjA/G9Yw7WRrCCfPjHaQSnnSuGPWKsJ6jdejHDz58fwrz/+A02ITj3q7vEF0qTyJyJv/CQmbyMcKAHJxvyJ4H3t4WLfjBWySnx3a/dtD9OitLohSk8xjLuGldPwqQ0KemKk7NpTrXgD+mXubhvQ8+wHn624QkIseMM6MNITjcTZAlHuNf5Iyd5fnc00mAJHDCw1NiuNN6dq7AS0O3+ejGOSJIATynbOIUuLQKnqDM1GVke5TPMhbIA+fgiR6SFIQZp2LQRU2CsBvv927JitORbM0F4YD036Z+BeCJYyu4hVWBZQb7krYt7kjR2IM2cWcAJ6Afrh6RBWAQREH/bsSO6an9Z7/j2//zH/yJ2/X3qvc/sR89ck1oZOBiZCMt3UoPCeOnExTLixrATv4bKoLucvVpOInZvwCmPISGZD33/Fo3+B7eL6uOIY+oi7YZ4AABD3ItlpgQzLUwio9gi3VFtyO/SZzOzpEd+VCAF5eUIttUP3QU7DCQ5m1ALESJq3hc5KnokiZDLsAffIYm40CgHvBKmzfAksjHtYUyRgRH4t0Ff+qRJQQ1bQ5lFdyNrOd2GLqZI7roJsw7JygET5pkHqdtrjEjSdA1lA7PJucRwrbJnQK8jXAQhmAImMxDPhVLElKL7dLVgQFHjcw4whoWw5BgiKB1JP2SSoWanTjSquAVbyYLMdpo8m2JS0gsbRLHcqWRy/oUPBCDPPeu/XC2rMKClnqbuwQGqmelg4QHVVgmF2qFPDUHi3n8W9A/8grIB3iPuIDeklkmz8aCkAfAJZXAa8W63PkZM8+KxkD9wcoVMHCucLQ2rkoGqJwdx1mgEBb6nV0mO2mPit5AT6qqJl5wPyEHea2UAJ6to5E/Hcpx4nuQe6wKqOPjurXlxaA7Q5rlBYATHyjKAoZEx0c0eYqC0kX5JOGQxx4gIhsiwdC5OJ/mTYoRvIFuM+I8C97sRByJF5cln4LO4fg9kEfsjchVK7AQfMEKTUHOTA847jbtJCmsQ+xhKSVmlPR5ciYzuWjV7Yi/9Ku/WtVObpentuvu/TRM05qdKtfVtBVJFRAcp27q+7xqScWAP3yVfjenclpHHhGEiRpDO9dV13tWRupO3gNYeL69M8O0pao2AgmyL10/xpp/6uv/dDwtjDdyCjOP0/b26epai30Enudlf3U+MTZ0jWB4yWIwWiAJFhE6lHm4YygjAqowFQxrOSKO37x5iwcP4MI651XT7sUaTTCqBW2huohet69+5pd+LkaE7MU+XeF/n/nqT03T3UFfPWiJ9xrCKg7Gt3QOFobjEa1Q/tO0Wu6EBcz3GyNXFMXD5ULKpZtG9rbXDCCkEUfHMw0xeHxWFg0+YIkRo9vghV/TK1elBcQpUApHApijIJ1qwTFQEAIgDpJFhrxeBY/BAvhGOJ8iPWQ7GLvGRPAHL2Ph33A63AIHrgmSvPZKCq2E/w5d715XlAbBMLr+jNQzMRCGEgHmSf9KTOIzVNJxP9tmVUfEIc9gc+N1dRsUXAIXK4rsfHIPNWYHSPi56+UhplIMoiZP05I+W2HB/+wLHUFWh4QcbuFFGOCaDdyApLXIwlERcEUR79jqKlwKDnkOi46cAIXLe0Ikn6NT7hpjONCZM4FMM91i5puITbeF7uooxgWGZXFv8ro9LAeYiGlKPpM7j5KGAYY8wAc74Uf3gTrnlbSGWAUW8B/AIE08UnKua1WIadWLQgtJ7YwaqVhGmuBIizvIvDscgpSLEjiB23c37ORzoGVIyiIbLSEgaSyRYzTsRdykBTbCLQlH2ijITrMjSG+IcrADlogH0iOZq+CDn8JQ7C9EJ0WXl6UFFcl/Ni6EPQmYzODdRrkbhZY+FPRRG7QW10IrYT0eRR5w9o4G09RQsi72whOsCkimwTaOEFQa4KFmGAGnBIxmSWZUeK27ygT8EZokBRgdgp1Mi1coLMMMRkC/8NICAcl4y4DnzCOq/QtjFp4MBrmnR/YJM+Csgc5rcAD2UjckY95BlqJ34DlMZ6DN2VHtLn6fIkDHiU00INEMxKILKm8u62njq8unf/4XPv/wOvn8z/9c8/CJ+x/+Tn1CrdWuMA6XP+AZNIdcrFSAMyd4R1wi6coC+tqcW7fINyU4QoI1h7zENoYETzdyopslp5lOKbKIuRRJ48UT+K81LAwEXv1xBgYTjln6ZHzjdS4+gPjg1KC+2cobaVxsMy57P3n50eoxEMYyv0yzCObMGGg9iRNB6qpYFQj6Ns34CgnmueugW2IOMsPdP7zfE5oKtynmk2UUupJUJK2i7OeubWsLGE4IeXebO/+VPB7nRGdpjde/CaukRLlB4QLRMWhj5/uIdWfR0JKOZ4nTwPFBcfwGjyS8GeAc+ABtYueth9Vr1HH/27034eqGWB3PAoLwKfgPZFsq7B404DlK2/YCVaD9pFDYVJUX7mNUM5OY5LHwKDDRKkya3d4+79GEA5zPl7Kw7MUP4WzjMF3a4ly2wzxCAhlFqNvYzbcn7x94/fAeTbj2d/cvuHcGdTrAasZh6Mnp61a1nlRYl/n12vNGZI+lVokaf0zGYSdJmGtAOZxACpR5wn0adQTy6FYjGsGviFUSC8GUuwidH6TdbSoI0t2bbfDGkMO1oY4jSyQ9ee6xK1fHUU5pnkT3TVZhnWnzVhxt73LPpIbeuF8RZBaesGqviiXt7e7FcgYRhkbD0b/8wds8SAvAEWgDjrnYIKYtcDmhjcCyrJzKOY1YubF5TZikoYwKwRsu3lLa8i38QViG0ySOpUvJYnyeYSNNIsgxLl+jGbwE0OHjag5+naR8pZ9AZXqzhlIDQMjvornvq8IbD8ABWoeIm+6wgmV0eT6MZENpYXUcbcFZCC2v2CGevGkBd41Ig6h4nim+gKZwNsLd8k9YieL8AOQENyYmCalQWPZKmRcb8TxMRzMsNBB04rLsHlvDXpPDYSI+nHTIchQKOOz8olbwwjVaQ+zzS4IUtAUEZAf+P57tHEkXwEd1uQjc2RbIq2R/W3qvcrLqZ9EBglCSD2w4HrApdfmL9MiTgBXXhVges+B4AGDhD0Qlj/M8wjFstzS3OyfJz9Cq/PfitKUnCRqFW1SFqDg8NGNw7sEkspOJMCpDMoyjc1tu4A4n3LuAID1mfiVzJbuMw4iBLTuZRFfcBkNidlyR7tMlQp7EZ3Ua9TTNrrZNUtehIbqXF/rngBM6PGKdJhiOsyYmGIKd3yzgPiFJ3PJ269SwLjEI/YPRwlI9esfPsREe0A34TZnRP5iZ54zO+hRuKneB5aZNWqkWVy+Cw8wkp4q+Game1QHlQqAhD/hvvudREVKFPQXM8gadN40ujxQAaCj+j3KaZmj0ON6BZjwDq3TDgJQlTt2VEEcINtpjpkfg4NHLTsMYwv1wLse6qQwGV3RTKM7h0qmw+5duaKGDJr18AgSXaCAZCQrgGryCSQJBcEGewtuJTJ7raacxluHR+KhqBx/CAyRtchM8wWFWJ8uJ0fAMGkzygAGQSGgT43di5I9kfDu0r95/moef+9zn3/vEp10Aky4Eesnbo7XKvcLRa8uS5PbuzRbl58sDj2pc6ucd6JjOgh1Ued1P7SmNs+vbd+esuo4dPkF+G+7e3s34XM4Pdd6A1ya8acpiB4UEQlMZSKfyvfG92brRNXieOBsN9w4zt3WBpN/GceonnRKqqICP87IFS5zSXbTb4EUFsIk0XNnkREieN0SW53Ti/5tHd2OPqjwlJWRIZ53XvqphwK+XubdEsK7tqe5nzxG4kWBal4tDEdKLR2SobyXKxFe3Dh5q5WNnYiVp0qTvhz1Zx6frNI3VqUzL6vp877ph2aeTJyuS1ebS+/L52xnFJg/VOujltLr1I81I0gNCc526ZciTKhxXXrRNUXqgHL0h57qLHqe13J0lSIB5WprmBH6RGprT2Wo0FvHIJ2cJt2SFRgJEZX0CE6EFbe1GQZGKpEEAHgdPHPo7TnopG/oLuPfhYvgdHkvmhhMENC7LGpSJ9vR+e3auZ+pRXGWT9NCY/rmsvfvzr/3VvxJtxbq1hfKMjIhKtaIBvhMUquQdnyfPmaYMbGsKQDNRA8x6Ggvpgk/BweFqODnAh0sAUn4s3sqsWAFJWr+58AQVwHiM0+hUwzLerk80FM6MbQjrona3LaMj9YwkCoQD/+AT7m2ZR+NkFVRSr1nLMBtkC9zgx8r5QGVV3oGbAEjgBzDhgnyRekM/k1WxMt+zlLgtKIsiZFI4vZM1cdzU7kYEuUgF9Ef/sla30t8wSqpvUB6unte5FWrzc8gSiUkNX4NVkITyrBUYrRZBhszefIZ30kMShCQf3CblkS68hySDdjB6TqoAF5a8rTwGOhlbCsJcIzgBekOyLbTiT67F2lZyK98Bk0gGQPTudpCOeAtwxBPz2W1Vc+yTST8zwpiGAXGAJdSYgQKYaCagCjIgBOhaWLqsEfgYuh3b8nCXlZEUaZAHbJMksWefI6KjA+LCR0koofzndTa2HZAEAKd9JHGRkExB+pOVcd6o3Qgp/uT8gTIKWYaLkG/mra0KxgLjoHaU3KQBSIxTfLQYDuSKPGxqB7N6dbc22mktC7hC5ASWUJIW3vbHw1Wf0FmXjQC8HrC3w/LN6NtWlXmYnUFm8ha8CcPyy+1l6zUamEGl/7zOWTJCX/pADsGfdCA3l2ApGnlYt1CqLR6Ctk6uXAuRQWbdl550M+XFBSXyK7/4hdePn5qT05uPP87b9L3TmdHMo5L0jnvin5Cnumjax1e8e9U4CUhLnnNytaqh7IxPBbnfYlo+PHWwK5y177vH1yfQCAKFvLTW8Vif2r06FU/Xj4iY9z/ztR++91V/8PYPGHiMiS5tL48Ea5mXaVojvhcFjPyp9OxnJGl2OrcECBBdNUXVZE1Tm2eq8oMP3wd3IBWg2TiOXsa0briO+maLh2g944mYHyqTkcm8VP43v/hLpMtL1c7LE95GaJOgCd3ew0MAvtyT4sEswFlyqWp9aOr+9nwUUGHoE6G9F+cGY9PmeImrpo3Q0/w4i10BDYulk86JAA5u2IEyDL2LmXROubuTTwQwOMigwIjnDZwnHMIxOngkDuxoWdSGRu69ehpEIF8K396F5F4pJTgEms+vMdmU93iqGuo3HMQrdnlEbLROS+nSNmWAdNUtkhJrWoscgzDJP0P6x61ljYHYEU0GDX5jL9Kwzovxt2zNN009LmKAkBxDj+Unj/skjdj8BaQq8D9gSvAgsmblkPpnX0dDGgQCCHAN+AmPA7tIaxXtTmMGMRgWGCAY4NWET9hcKiVJStkozQh3xAjN0hInKLeDiFs9NAEXMovRQ0MZTiPHDfglDmhWzA8340PEEKki1BlhA/ZJ2o+70Fz0hJEWylY8noHhHzA6NO44ASauSvQFXiIYjOQyYaIUzenVpWYZlCAoqhomMPGPHCchHxIP9P9w8x0dcdLFeyFRyGhe3M5M43Qrb6d7WJso56EB7GiB/slvaPbQ05Me67rIlHF3TpVm8AN6YToIhAOzWCg59qqoTqRzuxa79NyUkFT8VHYgCxfLxVQCSHlDpxB+YBdPAZpgUE49y3LAQrfz+C16avEdfzhciYwU4Sk4k7Vvr3uWrICtVjsChqG3CQTxXPrisDoIKaC1p0WEzSM7iPExGx8W3oiqDF8zTVlVBfidnR7vfR8kmjGi6g9rrBhDXgoDcqo6IXyrLQZgkhIR7UhVSUmesbD/Uz//Y5fs9MWf/I22OnUf/e758RG6QT5cw3HUViLcLWK1j3GGqgXPMf+qlOMUtkZeG++u/ktwvbqs20bR4NI1RtcUsriiyROvStS36gWhh8cHYJVAueTKokI4rGdnuBBHifscldBx4sl/8JYNJEQpJqAHoSvDAq8QWKFqGyY+42UYsZkL32C8gwscjDnFB7Z1s5pPRdfUHkQCXygakggpEwIVguywoAmZJl1bkwiPBeHIga734APuTIxLHERKdVQpmWnvJg89oA0u0EqLCY/b1mZNgUfvVpJiRs6TxC7AwK9A9TKuMchBr4vs6c3HrsQHwRLvqqsrMhbwfqXRAAf2cdEEmdKlMGDFFCaql4fLGQuSgMi20O/n6/PQ9TyA8A6FjMlCK+/O0svp8eHVY9c9kz3rpr3N97yuARPJjNP89Gx7enrGQqe2wad4b5lXoZC6owORBYIV4nGf64ymeI6MA7GNdXXK4+PUtq8fH5bl6IcMNJ+GOHOQeCD5hiYA7l727/0lw2Rd2teuxEmYwyIDHFB6/g4qEO+IRq/9MqBC3pBPenuGZRDnvsIClQX3DriGMHZbBvQFphECJCPLuF6AcEqKcfaAgtibABtnEWSj8fN8txAagg4WtB5JXXi4qsfsCpIuBgdv4GouuoC9oLNACH4YbtDorndn5kQu3YbEkYQFfLzamQOshl6nG67b8kMAVIhrt1/p4sayEABnQJQ53VkiMHFicmOGncH/UFsgc0t66eS2LDxB2WPHMZL1Eu/4IMb0Wx87zsPLxhRMCirRYZwf1uHYgc54AoZfhRT+G8LEEBBQMkdQ1VsL+VvPwZ+87kNOGAMAODk+bQXR0wNsnKlDs0t7uq7nB4AxfXIAnRYF27O6bGg5+c3eQv7JyxqFOCXjjbrA7rmrtiRJZuHea8XsGb2GFpJEgMXMoHSnDhyCvq4EpphMEJFPgQAyBKbgzyu/4/fr4FxosA+YDmz6duLe/VZkBKc0yJfYrCgbBgj2hsGBMHdShdNOeDZDM09wJT52WA6GLuGDuztzsTJIQvcJa8aLTuAtkawzakktKWRDI0DNcyBu3ngOSZugQyuSWeoKKlqhAkG/fSZFeUY+PiMXAPudIIO88EysSwhCoyQm7mUJ+gH4sh5pt8V6ho1hnvBjl2EnDC3Yz6AlRXbvOyuixAQvst11bX1MhQi4uLhxGUfSnmFo1t6hY8+3KyDC+4AmZ10YRoxB7tzn2OXCKiAal5jEQXm4HnFEU+Jp6OX/upjEyY0qjIXihleQF11kBE71w4zXuywrSbRCarEDv+FnJEc6DAhUZ6tMLgIg+4V7Jdu2wQb4KWwYGqrc4JuncLyhOyHN1YnraBleGSZey58gOXQak+WufOMbzlnhHvwSyzkhT/bFnPEs3phlcRur8PjEPG/diKTjCy8jYVbGqXgmOhsUkBXp0oX7TqPYG/J4ZwM4WmDvti6q6l/86R/6+O34uqmtScG1AdjSxVPAxOQUO0lrSzxEcHl6847eYmq9XPECgWCcjrzMlvuwzMv54UQSOJ1PgLCcryanF0M39uNQ4hplhWOgbKGVpNLJc8IU8MmxWE2gwVV2nztP46C5AXloM/ZsLi2+/zKf4lI3eooDRZ6GhXcURXM+17P6zasxybI45jB1PZ7V9yB1fTo5/0A+3I/b8xvUCRS5SFtooatwUzfpQBS6eWqaFl7FGBHpARkNN2/ySkgbtbYg9E5N3VT9bWB84TN0vsjzaepcodS2z9fbOk44GwOUFw2OiZthdtzDw3SAnqxYrRy7Fsw5gTjjVeAUDKOtHz1eqMzVjtty7buuG9y0I6jiw1avaRChB7MzEMMl5VXtvU7Y02vXMnUI2Shd831Ouvs9dtHfQJjQuMGnqlGwhoevVZ5BMA8LUTA+D3zxhCIH+scweeUebnqPdxNMS92QWZP63DLia76kSfX6Nd4SkVy+6Wu/5u/87f874dmeH0YZEUlqtiYMeJHtnGwHCQOf58d8H9DBixgmeBX6AWjAXUms6YFwGW4d5lA5wmviFM+u84rwIfhJe5lbGOgBjSVpKxdwbpCRH/3x0XT4+WJthRDFgwDklcYI4C6G37eFmATSIJikEhITYQIltnl0huiE1NCYIPUwAshQ5E7viB6JlwnyT1BQCsffyEwBm7Q9mNR3dyySto9pm9HZFk+gfs6TqNJIKJ5F52xJ4A8mC8yMm+FBaVIAjsCl74WXZXp+4XpUyyW0y1VItIvvbCtdVr1iE3KhqJWTc6WwIKM7w61tEB2gRNgwS7Q49e1d4NtyasuocDKCBmgD84RskNbhz2HPHziLw+Ut3nxqwdfFs12QR60r7sxQTt2vkEHPZiJ1ZfgznkwSQAsS2mKXaQ0jQTHJWV6YbCE8SDHAU22m94Y6DeaGIsGVsAeMwJyt7HD4fAaPcPmxXCtOHh7OLi8gspQcMYFKhoMTeOQYjF2N6wQLXovXFyWfCpwMh59c4IBL9yLa4YGIfAgKQjLSDls33J1kOoBFYC1uq9KtNEgyJcRK5mY8TBnRXhrFCm+x1iK+InvC4+iyHuc9d8kGr3IJ1eA0InlyIXZwQYC/9PQ7AJAh4aupi5TpKWybR8fufgdFaVVdWhRKUvLITiYyNa7Rlidjgp6pt2P8/Od/8fUFeNmbqlmH9Tbc0UbD2hFBqirXyxPt89Td8ZZhGZ1i2nbwBNcBVmDGxAhQAxSQ5BnoZZ8wX+22X1RA6bTONBKWePC72xItyZvf/TIhwl9/6s9+yx/+wRPkENuDTe0pZ0yKqpnHtQKuCag8b/Li4+u1wgWTYxrwWffVIxoYKPIsKASUf/TRR7NrBF2KDNd4fDip1BqiK56PCVl/G3p4blE3RVy9e9M1D6+/8CtfjJI5qolEZ3q++Ru+qX97PdLlfGnRjLDniGAcgLuqrLKn5/50bomarLmA1E2TVC2ugka13RAbHHieO4bFmVDyjcoaZumUl1nPHTj7MkGmITDSURw7jfNl9bICfrQvq8MWyqsIfVS0a73cHGq8k2Yd+iRGb5Oxp/5urUPv36DRqM4ZJg9zyHOVGH2WIvI+PCLQMuy+bZlnSENmR+JImY+oc7MPcBTB0QgJfAMPB/LxMSxPoIFgeCzxRuwRHQR03dbWmXC5LILWqxaILBSzZ+i7GYp4LBCnCezLG50xi3NTMfaw9COa0h1shmuBYoRrRnInbYldpjABiiCICTgyG+EHZQHQQDExMrUWL4IdEfBCg6FiOD/MHlTGUeumJuJU9ryuKHgtAySX8bUADToECKEZAG2ml7rCCj1rJzCKE6qWjJ0OBBIxOEExLUNRQ4joEQzBIxjaul6mmVwJojBwtlPGiZF4Jg9QkWF+XkkHGAMTQcoAbemRjoSNOwwXWAMxvmyTfi0IeiUQYoRmILXdBs4oHJ4GSFtknE5mb1AbozeU2yPPk9FivAWlaJ5i+OkqH1aFWV4ESaDzG600f8C9oU+jI5tF2Icfr7wprNT3CDad2Q22vA4gI9XCu7weAViz2gSAkRMFGcCX7+wWZa2G4WCki4yfp/HpfNZqYjP9Dq7Gv+NsBtt4Pn/xwziuQb4sdrYcAPJys5kESDqMeKjYDb/aiCMiabgPMH4X1DC04c0lLKnKcVR+APfQYtAadzF66qXutmHD7SgfjnO1JqWkR3lUKDsk3+s+HoziF37h5z7IX/3jn/mZ8lJ89Fu/k1Zz1EMssu24NwyaJxPOwzhZvD+sQZtnSZMOcUSS4D/KsiTNwkIZbOID8oEooff4OT2H7OGz4z6HaVSssFnPStOwnNCT/nUxIsmZgNkMGnm/Sh62ALstB3hi1CyCGzsMFXwCbW6asJelXs7T8HZ+7M9zT34qoWETsm9cx9x1Ye6n3j3habaqeMRVAYUkJJzVB2pS15lBRWj7ZoYL5S1XnTFo0AaXRDtJTvvpInqd0YQJ0Rt8hVQmvQHR8hLWTaZ08+i+TfGIhxJOaRu4SZbel+18KvupmzDo2l9OFwAcsd3UD8XjqbtPeCV4cru9BQ3huuM4Vi2JI+7GO0GmbCca6ci6vff++/3qFV0YB0CUY3tkRIumoDWQt9qKUQPAYiXUGIoBhoin4uPKgZSMXAMsgyQoKfKmyiuebciLdB4QQ29Pp8s0zFCvorZaj5MzFNM6XW/vPLuIIZu8tfN6u9LBpqmjAz9Z3//UacuO2+Ryi6zL5mF2d0VhIelYR5NChe8bTrgCUUMCddYQlkUQmU4wOrIghSZDfKzgIWelidB19MUAk6bNltWsArjmhXgiVoFIPI0/gyrSyCMlir3BAgj2yCCsQloJeyxw/Kb2NVlaMczOpsw4pDUCr0PPbRNDDKEPAhPjj54W6lHfJBbv9LAO764Y2gxEWR22NkJPPE3cnxNp4QQfvA8XCQ6UI9DCaldnOfETEiWgOtzHZXAObCR/xfaUjrhzFYBCkYkUSV0SvxYoAD2yGX0E9caQR+gPZsNdkBf4J9hnWZsGkT2d/SX5WHOWrXkII1E14PZkVHr/gnSe26yqhelAoZwOQLjyGLpGFiG6QUVChediC1AARIzinFcRVt4mZEmfzJhs1vOhvTtsntZaudjX+400LZO0eov7Ob5u45eD+VDnSedxLEmd4C/wbHk2RuEyCpv7yodSXKdb0K549py4uHGBmCQWS2Bt/qwD5alFSgsTEktoEIrX5VpSYL9NIqHBNKYoipnoDEtXMY262LBmxPl2CrMFZGk7rSU6hSNJMyZU4PAVhhxXxq90tTCNkWbVEC5yybJKEb9v475kgoZTUwS15V13acymgzA7ggEYGBWOF7g4O46P4OO8cnDHPs/2og0ifVsnLE0X3HWzgqJVhD/7P3AG1yQK4BigYgYfAaOckEvTibTusiNHf4ulC0SEV27Rf4lLmaPmU1fqlJogzx8fz4mzxc5dYzsrNVgXhLVb8qRtnU1osAPyK6QlpUEgvOy/v4WLYEKttCngiu5FIkq9f8mrTJCIUB0rJbQOoAT1GGO8H54NygDK68QTnGHGr/EVHuzXcZGgqVRf4AUPwSkZj9VMxmgg1mgdjoWXz+7JZ+A3t2iSKp2y8Kz4muwdeIPei7XDPgK3ufa3Zdzu1+fMBVERwGtVJ408/5FcGlZwyR71I3hqUIrx8Xx/gj1g8x3Bsgz7PNfNuTi36laPDPeEMIL0R3/oh8pWw96femQ8QjnJjzap9mJzk/80lFn53qv3Hk+PWYsmJQiEthHwfVmf54k03vTY9VdaMWP5Db3gGeMwaRDw9Sfej6PsjsSSJTgahATmy3KXajxeXtXV6fxQ48DLvjxeHiFkWzSTn8gJ0zSTXglvPC7ULvBvyRKjbgGRUfeEQkQvlNSqJD6N1duHxjLQAZ3yml7rHUWFBzTeklLzYGy3RRP6jd/NY4eIyuu2yephHO/PdxdsRh4wNm9jHOW3nh8Pz0+3dV1Ohn68DQtjSmbKzw30oazrojyN+NwwlkDQmei2EDf0pKMJ73nuR6XPPpCMwXe8NctcTfb8dCV1Pb17J4rmXj7ygpdl2VSnBv97OJ+gCi2/Gnj2nVH1MpF1JjQnIPgYH14/KPHRW4LUUcPXvSQYaFmfxy5vREQeTlYchlvsZRjwRDIzxINuHN04tI03R4z7SlKpSq/qHIcxT1viA2gZ8aiZNOnyDr4ICmVH7s69NX+6mej24Uhef/hH48ff+w/+YdGctttMhIPMx2LxlQxGxMEYQSUG1ajyPCwr92A/MWIdM5Ajcpi8NI4eLg1QTt6CuZOtEPWjlwebSlx0P3pZOwP/cksmOUclTQgQPovQN20zMaSb0lwLGQn4R6aBaabe/UF/UBImLVDK1HUc7hqzxBMhPkA+lz+Rfa0iwFBpsPKV1xOJ8DBYtZFO+vRqYaejnQqxjq4+ZDQLGF2TC7+BF+iolvZpz5FUpNuJbtBQ2mBphJ/LPVE3gJ50AB8DA5EMPM+71ugMHgOOR+mMZKTtkSc48O3SJQMMBER8BMFnqyCLK6bhDRbbnGFkQM08Riq5mREg02BFcZKP0XcCR4Hpza8AxhbAc0W/YfrJf4mAoCG9dGUC2I1RzPSMGQnOeMbfBLplJS5qkpXrHwlKNV4GvMBy3BPhwVW+i4RK/kITeoYcRJxPpuSMlXFwhdTMoBMbqi8aE1Z1VjFJpADRGBxHSv7tQXfrMpAX8BFitawvZVa5mA5WEFbtIMzo9+Ly/h1i2lRkyqmQbmcTLrCY24DNDNnr+ufd5WN0A+BbrNSDN2FD0+oqfBqzxxOqD05BdzxEyIWWKs2wBAPbpdbiQP/NeKvBKxRGgT+gqNEhFoZe3BBXgBF6XFc09r3jPi30DNfAVcrylJbO9NIu8hqPgyNAX4h3m5G7pi/tr2TBp7dPt/G+Fi6Rhf6CZfMwkGiQlWuWN219TGtZo3D4p5Vx9zrIiOCC2DQ7nWpc4NK23uuxeWQPySgvy1G484yGLdnOF2CBRDfGw+Ss6mPyW7/7e1CIJdq+59v/9POb56qAyyVI0Q5avSATkIRkjgPAp7+T25rSl43JB/JkHYFeJfMWect1kQzDAIlHCDWtQMczXE5TV3Cqvru59dZt9rCVmLSL3rw0+Yenun/79Jtf+r2keCXPOJKv/KqvvDusLfnMVf2ImX1D5K/jGGY6PcMNqniqkvH2nIwMygmYSXNYYEYYX8NlgoRftkdjd0dvTcOQONVW8nbp18L42nJ+5bGshEviBasYkz/HedzNSJLF8Y2TS91a0NgIonwN20khhdb9cEEZUhbNzm+R7RlNfAFSAQIiV6R1KnKrpfyc0Ib5QJGLupqHnmcS1GCCkLIzgsSCZTnimMbrhwACKp/RJRzVrGCV+0qAdxh8IP2AlvXUZURslPgiHMaWTAswrHsDsuROF/HbWh4JrByySRfaufIxpaW6injgr3EnRTzhLLVf99ttsOJFmMsOoHlgY/JSOwBVCAckZI7JZCgTIc9jwjVqSRXK6zz9hRBjNE+KQxgDQzSFtxYZ/CfNybbuWYh3/vlSX04QLDCufeHJQOfmET20IMtgkXXV3LpRsRbmwjDdNFjnGT340OsC+MkM2+BF8U4ioenWvaDwALPVGKi8t0SRkBjQsvb0QzKvOfDYm/KUZaYqYR8kcoNjAi/AY7IIdhtJWtC4aYGigyVjPbNCBhJuUHfIGuKTl2J2DeTBZZmlF92BSAV7yJxWReRWyW754yDscC0CRaFCoPMTYdqqvVP/jAvvVkZaciEnkHTEZJyhiMn06HCFhhMLLheRXlp89GgCnz5OQ1Y6wwwg4bFIu6Tk867qMd9JVVckntOl7q7Cr2k2HAOYM33wB99BT1124QnFYg0/dccBPSOyBQosj9fWJAhGax9TBT6jvKBoId6hS9C+2B1LU7elc95kuPBzd9sIuH0b4ujXvvhF4vZnv/Bj54fz7fn3Hi74dE0yWfarehX8Ky5NSRbCZqATjWFgim0ZLBaiOqJ4HMAlj2Ig4qBqCGhyytCTfF39AWHQrPDwqoBVEbVKUS0XL7EL7ix/gkq5Ocs1WdDJKH1oWzgk4YEv4dvOc4YDmJVPOC5j6moBJ8AIYAaHyLOoVOMeDih69Xq7uyY+8t4MQyaRbAC/aVoylLS9mzpoL6PHb4FTxLELIfB5S79ER9kUJ6deIucXGSMnnzzBh1hF63pRA/qEr5JhaQgdYnDR3fBwl8GGyiRsiOEmF8XTiFlQRm2WXbuhOhXvvf/oFAZ03gmOo6jyuZ/gm2QTPL9tz0A1MFAkxeC+hP3UnAh9Qgl3Iq7p3e3ds3qJhBQdDD+Eoyq9npc8SqLLk3zPk3dPb4EMEnheekAOvYB1Oxu9HD1cfOutcoAkizsBiio7NS0hD9/AqsPoDXr92Ds325wmr/oHHvfL6YQBIRAMZekKwwyWARgO/a0brpDUqqqut+h57t55S3o8Al/Qi52AbTLvGEs2REDvTNUKqYb7lm4Pzy3QOTdpYdeSHoOMgfkJP4K2WM7BVbCm0C3fUP6R/OBIJIZczcaHPOcU9hfEvHV2Pi+x2nceuYGF0jYsS8Jy1xX+5Bp0Z08hVFaLHDZvBx8SyyMxaBhGGSmEZbGVr8BPCDFGltRE3kGgFql7hVzuRhhuG/FIAyGE5FAIu6I5uAGgWZ1cwAyWpEmJb1Z1SUjr0QX/j0u/aGrBOBJLoDKKV95DqrTGvmIftJs0lA/tEmxTB4kQF5v7ogQ88B/ILWxevujOWOxP8DrjUoSL8g80oBU2sdDjvKDM0LpQw968dNLkCh9b7x624ZI9a1W038lDV+tbWl1HBgCo6u8eQ1GEO+MB4cIzlHFAoD6kmiOqIEbNyYEkbFAusO4SL3BZFl+xxs2w5gk/G6Wa6FMyh9WWqmkkjdvibeDufXE9u6EuNfLAGczpdKjL8HPZ3Q4ym6mXMVyyjtYiDElNZCWayptco0Ca9MQAW0vQWAJfw5pTUqqDYBgTL7lWxAIAmFt480oigEDB3Hig1BWrAEFIMWWXJ/Xxds9uEhlC6cqjSHcwP3UCJCOhuCbdMjMoyjfm0SFEXtJCHckEZTvNMvANGAIRC08Lcx7iFv+y8kJHy/vQAwTJtnm6CbkcYm5JJl4taVmv4UVQX0Bbi4f1B3lS5MDN7PkZ5AW6qyoDXKxlbLOzm1Z9HAgnKhjYOPNMdLff05rEdSUZ0t5hpJ/qr93rD10sF7mWkjzHmPGfpC7CgLTprZZAA9GCQxRw0O3UupJKPoQ3WcUunJdKwACyJvCbuxoWqZkU4SPLCN5CmrwLwwyLiYEGGsrHnSNQGrj8gQ/UVU0MY16H6DiaUDYjY4NzMCjYABbnxSCt9VUnjWmaRVzMCCzh04YM3ZyXOCECdRos6QTU7LKG/jrg4pZ2j/jUtviW98M6j630X+M53u4vzCiJ5rZ9n9z+wz/4U5/48AF3Zryhza6KRxGPw3gdeTX95X1Pz++en589WhtqDPVM0hqnoX+ITkTtBLFazueHcTYFdkPnwmf+gtItx3h/hvEINzY2vt2f3QgEOcY0WdT13TQRUOg48ANbLnyYMZ3Hqe9HTIQfoTL5NpIfO1dZ1bYtj5LGQeQlWAVtKooK13QpzHw8P90AEtUoH25qMGVEdzUVAAB0WEMlPiH34+zaP4xNKpg9WoEcj8HBUERocz7jsGN3g2ieiwtjUbbVdbyN/ciYYJf70226DnDL2/0+j3cyolmHR8M81qEq8of2DHe0ykmyLP9/PP1rrKVbdp6HfffrWmvvXXX6nCbV7G6SImlJpCxKCSObiS39sBFZSpAo/4IYQRLIQBLrEgWJA+RPEMVWIsGCEUSJYQW+wUASCKbMyJZNmxJNSqR4A5tiNymSLTbZZN/O6TpVe++1vvstzzO34jrd51TVXuv75hxzjHe875i3ewCg77t1whVBUtKQawdxmNPpQuzCL2ny7XbrUVDAkhclxm/fPuIl7zq3pNFPUhOOTozcNdWpLvYRI3nW6Da4e4XkZ3jqnzXogk6xkHbrFqRR5HJo64qWD3Y4ErD07undqeGT8el8YuxAlMfbO6hHVuXE7b52XShsA5m0Dd+lz2TW/JTWWb6Dh8eU7k1eDR/cv/7sB7/rL/0f//cwjObuDFaRIjJwkFC3znJ4spV7iyAwMvUx6HzCJfUAKoDTuE0VFeQ471eClZBShsFl9uYtl6yTf/mtmz5kL6QZDQgnRmvgcrXDat3ASYFpPiyKuSRO/Evc+ezEg5VyXuiyEWtJhAOMk3EnSYxWxJ0ed/s+sj9sticnAMSQdp7jhAAB46Ssi3sIZyta/NCEEwpbnm6AfjMpk/0YI16PxWr+C11IUtoPVEDAw/SKE4vEOyDzUu93ezY4tsx1fQIk+SIdLayYm43Jh4TruvS4Ln0iE5NXNr4Dx7E/R51Da5OmqdCOPJMP4/wqPc+J2z0CmfhKCgZOxARxZIULPIOX4/CAIoHhBjL6bHc2hjCy8rUCSfxuIxsCKGZxKQCOSreJcVoKaAe0jrzpJAwMLQGiiAXSpV4uq9hcj2PQbBPSFIs6gUE2dwlNkTewraIqqqpe7aFIxWgZo9ZwlnHueU6MFPKwcFQBVHeEzoUHyzu2DarYpaU5W5C1lCac8E1swS8PMC/ybvHoShADjsBIK4bWUIwDxcltXr0MFjvFja8x4uRmp1p4XBQRAzx0NPrgIeaOvoety+rwARiJ6V0yoU+YAFf835q/nQnb1kjGfEhUd3dGUrcNJqXXMPtlG1fozAzzniunkpZclRLziGOHAOKNC3ylImTiuy3Zv/jFLyZ1kRdluWdNXVenNsmqLTlOlTNTfJg2QiGXo1in5fLePb7q1lYDhnggN+OTzng7oGHugi7M0wqkA+eEA+FpgaY+81kyTL9m33p67xsffn2/bWS3P/D9P8BwLDdYVGK9b9rv6zu3RMU53XfhVoKobvPM42l5J2Or8zXAsKthNCD9N/cf0iPXXed1kj3fepM77LbISVFVFRenTPaJgdZoGrfz+x88zvsXf/nzWrvAu6JPffIzU39DTC7zkJRH5Knb/ID3p9scvXrv9YGSJKdMNKJ611+32zTFa30+y0GWCE4DSQJgyZDwGPMy9CeyEITj4aF5clzuHlbcJlz4AtOBj1hqJZs6/6Xx6xyKSQYbGc3KbaFJ//yM3SQzmWemEG0k5rxM80bG/OIpPITOgnwFKjSBPHmnBjQO6TiuA19B5Lg4q2rpDV7Kj2T40e66A+Q46g00QftbPYWMQqJAapDF0EF/tB5av5ZlYdUGPujmsz0v42Hs8XAXCxB6NQYIOxFER0ih1JzXOa++JxjQ2UXBzGAGucPYAXSI9rVfBuxPBKlzGb8SR8e1ZePi8+bMilUkYMYtOZazhhGZXTL0znADMkUOiZ+9cXvBCEM/8fkFnrLtYBe4XoU9FVbkPeDMaRw4mCeCYAhMEagdY4dTCYX0LvU4HhCnqkqeeYLVIbpispnbXrCPcwalMhiUIoYZHoYRHB2mHuOrmtJknFcyMl3DoOAgzoFttSFwgv7y+GQ6LPSRDkhwkC4gCMjCX1JDfS15UhbWjdBysJ5vyjog/R4oRfiMOHeYHmXoqpb+JKEWJt3km1LnQo5MK+kg4ANAt5BGayDOaBCqtDCskibd4Jswh4rRiRG8B6zBbAEmgTbIEz7v9i4eTTNMlwxQBKJCUMEb8APrFTnZU3zH5chLjO4LYonAMLgDxUWqyoKiVefD2VydaypDHvI/y58va+QBO5Kwiz1JvCEB4O94ACOGpAJb0tTZJvIi+Yy8Q8MOpDkiyA4f8YLQnKO1OBUPWpwUGSenpMIpm1PzpV/+lYei+NXP/0pan4Y3XyE9DJmJ6ZqsFQRg2OIyW/sb7B2JA8m/tGd5BKnJ49LxpWCaPJnV6AAj0M9Ye2Rke6kRCOQfx8o6IgMASjF4sHvxt8eGqCIToSrduoRDbVGWhDHCfiVzmQe+4fIkc5nBNgwKTr0l7HTGcYjPFHULPsGvrz0qzsVhLmEAtxEg8v6D99AG8NESD3m8FIjykuAiQ5heRg+mEK6ifJoHESyAPqwYytF33Rwm23FXHIxWMRrw6yEcNVA1FXgE4LjinM5YOZ5SDLFtZdLiQ6u4gxsdVZWbC/Ymvk4IGPheEmfn84lIwhEsLeBdhBdQ8Nzh/jgtlNQV+U51rgFxXBJIvOGrzV3d5heeHaa0xTrL0t4LAloDIUeeV01aWadCOAQ1dLm/h3hHrr7KzpcT4zHAGz0cvsT0AJG6Y/Dc6BE9cxyX1w/od3dI+XaPClumddhmlKfLFpJs6Idjm8qyIbBwe0M7RcomWbFnS7F+DFfY8Q4ZA8b1fFiyL4MAC3O3VFxY2w0h5HnHQIJnRecV43i4FhazKs2kDipNEupCwmO8zHSul4RamYsIECTqBH+O4mHu+Q3+E5DGAxe8ei/hWx4OI47xsN3pgeenKy9w022eQstc/ql6ltycmku/jKQ8eEs/en0ZXJmPgR4LDgCOQIFnHrjfOvcwEsXwGisOjMW80AIsBi5Y3XRdjy5ptV8KA6rRtWMYO5rhyhZ4k06+6JwWFYhCcrt6LkN7O5XplAsMpKprdByftkSCyXBSQoRwAAkwQVoxUGgX2AViCaSjnfM2mXpcTb/PwwA08DkeyjATCODJChOQvDkVDLJA+JGHxAm2Ozety/3iA2pOe4bb6ExzBmGc4Y3ECqkJo8m/lg3eio5lRHg45BnkN/CLkiQz7XNp9Yj0wi/pP20jdcNz0BH89YbSD7O3LgFKE8YamgzWe1SMBRK4m9CN4+PJVXsCLj3ZLhbLMWxYqk/8JUu/I4jKsrQcg+GsUlgysaScRKByzAdljYwMgGURgfe4OBxAjXYEGi6Ik9DCnLxUFwwTg9ENwzriSCkDbqbz8BnShK8ETEk0KnjAIUkBBFOJnRX+eTMPYLDBfyB9fqEtdNbrAgh9F4zwXtybgc6hEJBmJ7bN/WHxOH5+jOsCtwC0aWpqnd99c7iKFjHeFUd8hM7hk9aSeANkAgidJzMPKOxSKf4AX5Rg8QW7Xrk9MHHTCqIW07sMleEhHG0T4tAghybtLmLMpHUpT+aFNN0iX61opCVlisAe6Mie7J1aq4K7ECbuWGEYA/PAr0mLHhTiakfTkDoKWHA63WO9gGeACT3hPRS8joH2sDhdjPbgMoAG3gPL1e0wOy5gYUqHI9KmvktkGhmcz/t7rVUDBWBghoOA3bgOfQuT+kgqhtCBLnInqCsSEma2RL06LYkoZcwFUO+YQJhh+7Iqx8H1wYQzLBUDwYCqPG/qFgcjyOgfWI12uV6n+v7V4/X5Z3/pF77jU78XhwBVgECCdsYVcPmmCdtmwkLiaTq3ZNEazlRVjZWEY4ONdUt3OlUljr5lPKFgmEprVfiNa2jRK5cTcYZg2zegfy/rrKzL8Xor6hz3grVa/ZmIO68poSsLCGsxcm9ahs1sus4D/JZO0wyxKU8fb1eGgzwBKwoLjQAqYwuf4YvovnN7Bm8Yfgw0amDljiHg6mVaAQM6zmEvBpBc1MUaH3CyIsvGpXeVxxQpZOR8lp/xxh5Cd+zXd/2F3tbFkcGGi/Z8Iqg8SJrILdrD5M87Uz57dsFwtGfHdLvhz3VVw7wZAvwnc9kCwmckMk7tiXgF0SbGfkKujmDWqW3Gvr/216KImqYE9E9NDc+il8p72FiTLksyTAuidFkG2Uqe92Q7Bz65u7/Dv+IITJAX1uT8GvaVFJVDBm+RDKF95lRtM+2Du5b2d28/JK/Iz2jiCiZG/KipcSl8OH58fhtvW+sRd3TpaCDSZ4+aW/crQmDv+09/9/f8vS98/rd+5VfjyyfXo09JsUWOKAJdUixVl7gifhy4Mszf84ZJKDGZmdQVMVQEEAxLpAI7PREHtMchXH/o1fK4FaCLR5nxZEnxTNYU+SEkKXkOGxoBnpcBmcAvsnA7zcoQHrk8RVQhX3qWnOGYO+Om+MGwfBrM4MvGUqqoGnanqSFquA6uR0CEKebVBoGqRDr0Gg3wX83DuABbto+LKcv2sAYvl5ZPYhTfJQwJWNUTgGC1qBTxcGE+iFRDa0pb88oz3OWZuwdBSLVjxh1YCWK7QhA4K4Tt4HDSprQkm1VZT1cZNr5ohVCUN4VjbrNzWHbkbBZto/2wT/MN0L9hopn4ph0wM1MZTS0MNnQLcscpfPyKPG8Gc6fsS/jQBOJjmcbB+bwjAgxJHhW+QXaJI4Qr72I80L28b3PdusIOFLecp5msw/EQMSRHl7m/g7YC6Iwp3cXsRQnICKA0GLXGgyQDFo4B172tT/QT/gBiW6a3XuUiWbO7hw2HeX5gDp9PXdBBZoEi0zNECVkswvqoXr5P2A0jySPO0V3V+eyhvPRF3NkNGZpwIEIXS370CRAYuqupv8zPdxUu5xpJt0Lwd1Eu0tMPwP5AY2M970Cia/CCMEPAiPKjxMun16H3GEXZFGwsSZtTC56T/2FFluAhx/gfOmEZ0a5EPS3on+MhnI34y7/0C98C382rNVk7kua+gfFDv/TD7Xp9xBsBsWvfEfp53X78zTfw3coq+XYbRmKHxiSgECG5rnAUWLvJscgWgFfvJAIQxnIaV/AhoNbh4YP7r49P/f6IR37m+/9g1Ka3aPVYSLw2jp9vYZfXstSRZU+SC7G9HTNQj+fM1444fXy8uUsX6uAxN3S9gIjQQkjQ7fqEF+VF7DFAVpDK1ts0tmiEzB0zqhRYT8aDHBRXP/8P/wFB3cZI4vn9T78fV4HdeCagqw2v2Gje83NNAAC56CfPwFlnQOjh1d2Sk6/xExOTWyZEN9jtyJDXpxbkhtoTwYQuPIwPZU0NPfGUm1l1junK2rVY2JOh0addk0fKK4nDqVd9ODV9OvFkgSLaTpcTnHpbZrOoNXq36BJboE1115LON/WyJ8QfLqwjJU68AD3mNJtTncQTHdqQr2gPzOikhpEMV8kh8y7NIeNJ9vjl1BwQtjm5J9cy4oXKHgQk+ogPmirlcGfb7HBATyyvEKagqiw14FZGbuTveRVSDVbqTm0awcMhFDggGd3KvIRCZsNf8TISfFD1njGRJGjaJC0ZuMVDxKDvWAYaLaeLMF+Wu97bA/JTNyQsI9BFvi0AecAEroz6PHwllsRyiDVAZu4H6Mg8uXbnwEfpMw/ePXXYJe7xVsFTPd3PORIGkrRC2Fr9c581iUMeDkoKS3we4HI9VFxXJwtwqSQHjYY7EQ7yNXxUFejEAn//UhakawTsOLnLQBbrSgfrZgyEdw7GnpzFtwEKchpIR+CKY+4LA8pcVe/UbvjHsx2B/m0lStUIodYPIcFbUoAOkHR62SeZN52U3nFptBB4GlkJp5mICPMI40tKdeKady0LycSXbq7DsiEMWZLRA16K75Br+TuLgyQGwHoeSO6MJ4yPnJLknjy1pq52Z3TK1IJ+tHheIb5AzIJddD0nx8/jNrlHSRdwHxVqEfq+8E6yqdUOcg0eBsLhhplFN0XQvCOVeq+AdmDxfAyjNTB4Y6LcesPe85d1LGJlvq/uf+5nPtc0p7//uS8Au0+/85tJfTqmJV8yU0BaJS63slZIcqe1QC2JrZ8616khOAkb1zLOzl+7hNYZWisxnmEHrT1vS7gDEX8h8WBDN2W6uZ7mq4tCSZHWWDLkaQBVXWLIDZ/a5rSGruNcOAD+EI/DANL7UvIQPZ9GYoLxKWpnKwk4J4In2IX7H/cUdKWPKKCFpGv2VLXS/h3IABt4BIE6DQw6uhI3xgtca4YWak4l36rsbmIdRC9hBKCIzl/qXuZDvGq3gqnkJxRIraq7w3JzQUetYxEA1lXr3oUkcCk4Jjwpa4jDooU/b2ne30glyONpGzvcK15m3Louah6XFiUfBjXsBnljmRpYImGexmppqDW8BESli2QuMly8QtPHfuhmtz7USU1TLTSvcwRepdlz99R1Xt6PQYZhA6cBGaiGoJZYAsNny/qEEIA68nai2DN/4myc1773VjVo8ETaBedtmyBgdE4LKZsUjZ2yzDWcrtMhTslXOGUSXZ8+LDZgcwbKB9QCcTtPHqIbkzblfKWXn+3koXWfUL00uylbiE1e0QYtnMkFahezufvECehh6DEz0UvmKLzMB1sILgQuWgoegmprII7gPn6xxYgt6OmCbK6d0RxunVTJZcp1c3HOm/Aaxwl6Fqb/hWtAaZqHk1O/G0Qqo/9OV5EFiEGRHCfBdwBcYCIntnFUXIbGQHETQAAR7BbWUuHkxFrp9LjTWhAZuRZ4dBx12ZABMYSTR2B8muPsWMWCgZXggHDmhih8HfJWYgbGKvgeeQnQUn1ZeIC4ElhgIy6CZIOT1aVlVSON8CrKAiJkJqG/jhA+EbkukpbbM3MnEphXA3uwYiCLJG8ep/2ADvmePEvMglGLdScykXGLuaCX2g1qsid4FIAu93bGcMIq1oYQg3Ey7Z4LAaFILHFCfrPVjIGMhxB43ATKgVyC1uIFvAfkYfT5U+6plClhCJ3GTck5eJ5KQfyWd5CnSZzQAZ2wzAlt61PhLWH5kgvEiHNMehsHZD40ljfCNnLe7HwGoZ0wDBizps9W3ytIAgAEMV954+FqVtkBZNu5ChfjEJd4kemSPOiyDBrjWbZ1U6L06RTOQADwY/wKV2FYiVI6RSAgObApxAxgoo8SWhO/+8rQ9GVRkdbBUrC/m4hw3u5WSwbY29A245lBXgG3cBoR7gtdmJG5q6d5ODkQJmb4guV2vNA7a2hPXrplCSVGSCH5AGa8kdDcon/cT5phP/Q5C4sGxl6Cua6Y4tNyGZoSZ2AW3C6ZhxU6gi23sN9P+0VJU7jCv6gqGQleFnQl9ECNRrpTORE04VQzRt+SzjGGeyhgrKRPLGIxG1vwArecwPhyl0kJOvxNqsVIy+HgA5wet0jguLwnN2nRarQojcFGVn8xrvKbZJiNUBS+qst6USuZEZMMpCNIhCHB+BIlQNUC04EWEVh8XhiYB1cfmiFy4R1k01fcO6ju2CciUFGaIflmEvJSkQ/z3/jNn3283e4/OG+9Z5AUWd1iXPC0e/Y8RfcWyjxgJEgoWgkgvX1+p98kJcKxrU4o1nHsmzM4veMTy/JSw9pvnWW1IaQ0AALL5JBCGkSkFJB+NwKAiAhAovfh9esKNVA1PBfb5nnuSf0kCxJaWYRnJjTgvm49Ap3IRyDRL5KflZ3kW169TwjpUE4BknGRS6R7VzZePMXZ2oeTMvqqOIVjWi4hJEpSnPBb1kTvBPpAvYoiHp6vt+4GKvJxJ/bX/txc7u5aBucqDTXZzaSlKL201TANZPUMdXA5zcMUToT1hIlo3k8nKHfZX58YGs0H5a1IimjRJg1CKFKAHw2+qtsmddHcbtDQCM6xTkk/duAU7YxBpLogtRGB8Qg4D50n9VjvWEZZ/qmpEB5JEXdd3y8dIwBxyMr2Cb3qtC10i8bit0d/uw7IpGPpaH/T3D9cxmG8e3h9bnN4sNokipvqfLl/wOHgFOOwNC0dN8jLtnjsb8NMco9S3Ex6JNlq0uxUf/DX/v3/q0vB68u0QBOj+B6AIfz3ePKsAVIOasP0AxbWbnKQVOOf+DKguUXOy4Xah7c24PQxFBM1QUiDjSoTMB9XG108Y2eIBlQrg2dBiBzt9mYXewMs/B9GwTsJGhdThCLFip3gP6QXEExunWR8P6sYzRDfFoFoietv3F5xKFP4AJ8rCkGBTBqYtOeAoTiwKj4GZKNm3QsW1vjwS6gLc+NmxB0EQ30b7/zRJdSAikdp0GCsYUAdHnENArisDgTAPOqraHGmDzxypRJd4FGBjJJuYw9nxM6xMy2eoHzgBwCzqZmXeGqsNBN64eYND0mDBtMfcN16Ct0mCmH6FsnIZzwImxP7jDt/R4x4lI8bWzIMjm35rHkonJ4hwyDrgkNIiKburkQDPAfKylhbCzPAUYyW7+FY7lclTgBrBrbrl7wuGJJxmrA/eQ3KPszdNPAuOhBuWNDAwvHiWeuIdN3AOSNSLOTcuR91CHhZ1t7Qj+gGb/06LwI0ra6SB327whoHZuC22eQAFgO4ZLkMFII/OYNAeubPxBf8nsaES7v4RSfoEc7oc4+V2ON5MWKfIchcQppDfzxyywMLZsh92QD767QNJYPi5rXM+2CFQcNJM5YOQwwRHnkFmRjXK3gp7bKz89F3nYc1kPRdg+aKPtruxpEMfj/BoiwtxtkJh92iX/i5L+CEloKSGZcNp14sURW3p8ulvL/17puAMxxrDwJD5O0GeSKJG8/U78mD/eOzvDdJJ1fCE5VKmwJn96pQDwgI9Li8v2vPD8fEWPH6b06PH30En/hk2X73t3/7Mt1cKoYZXSTmrEBx12zJQgYZr95JRuBa1h6W8tQCIFUN19f7+ZknTiRH3w/Pz103Ds2p4X3WgurA1Qp3yxF7tAgwj4YtJyHVDZKxfe/8d//+j2PRqm2ibfnsZz7tdoF0767vEOUkuLqqc6TRNIC/Lm4g56KN54hehe3fUMsSHWMpA2jCTWEd7bkIOz7gN87x0H/XhzlzC0DxpaYJSwMYPLU0atIyMUyEvOAi3HEagXoUQgXpyMHSbuiJVs9nheNPQ1JCV+wRHx6HOYSgDMzCEHrf6UNn/OmuRBwS78ouJ3iJUFN7GjVF5WRH8GC8M8p2BO8yL2gPOBt+JnMj1Xuciwq/zpJ1mUnbiD74nI9zgbMQxOuqpuWtsniC0AUK1k0MB0+j4OvZvFkVTcrUa42XGeyFiUA+6aZy5KU+vOA1JAcGmQzvKRLYiryAuqazYHU/3DZ8MsitecWYIR4BZJhDdLjY1qMVUMXYrQB4mqZBD4N3FuiActpKm0BSq1qEuPQTNwJ8LfXxy/L9S59cxQn08q6REHRlYk00p4U3IpMDgGe8mnHEGi59JiXMK5zQ6gQhsiwgmFnBPTB0r8Dw3pHEG+PI44LdWkurCL9o1ql5qTsDACuBHoJEEMLXiXdYURaBEPgJgc5I3Xp37gBHEzDFI2KzzkJY8D8PmlH9k/T7uQubnZ1UxsOUXHwi2Yd+JAgXdRmxRGbEAfBSFVcounkELx9GP/BmHuSTyVxW+gBwohq6T24wtmlMnpfOUPk94hJyDQ1DU6f4notxnAsHrJCCZVaRy5xtdysNHo8lPLmOV5uKYywPkZH6qpuAnngDN0gyuVSMjMwI0xL3lZB2rSABPqg+eIKXLFX5ualwkeE2OCjCtsO75Uc2HXW8FRlfcHY6cylPVN+1P/vzP//eJ8+/+DM/7xb1b/x2Xp+j5ZZBNSMP7Mdg/fOjkz3YDPlLbEP1AA4nboEaTzJ2dNCGmfxYUGco4JNdR8+QtXZnmrAqKI1EJ9YIuqpueQZehZfRW7pg4REstxQjujMcmAC3JoOAymgoqz5GLhguDYCmMzTkKjxouPX4DehP5kwh+cvcVC1RI2YgCwAUPglTbCo0Dk5LqtCJ+I7+C5PdGC8Ma/vllm45gBuDEt1wIxjgKoYASRyAywpzV+wCQNg7Lib+nr0UJYEp7foMPo1rg7ByhD1MP8XJiF0qSGB6pLg64zWVmYtN0rJSPIMD4E+0AlD85nq9Oh9PaBF4bghZIQIAGcK6Sp3e5tFytYMBrYZZOsqQnPPmoI3gVJZ3t+vzcMUVyY1kO7g+9IZRI+5QL1gMGhImoF3IwAMYOLfYJ2UgiSZvggnT55UrT2EhfB5DndsWC1jBQRsnheuuEPZtOffTpYUmt/onCc3CC7BkqZdRfL651itaLS2LjCILaiIhBROlSHdoNVEHsJsI/HWge1wT6cYs8FA86UYCOdzILDfcmnBcAyMIcqIYaDDoyduJWzqAbxCO8+FCPO8AkqOSAgxHnAxfJlL0xgUMdmRqjyIFtnEgms0gkn4BFKAd/AQdlmmZg0c6y0tkEQcAEbmBLtBmoyzzdl2aTovjiLaRM6fb8xW4WDzWELEZDzP0OH6pDPJMwhqMwKx8wfChlapVgRnTqcCAPF52xEVRAZ/qcfMqSMaoMeiTBJJPQbmTdN6wxAKymU7paZiTwNOjQgq6w3xx4m3P0dHqFezsSneAhTTl1CPtVOWFAox1GD2ZvOUpfvM69eOqmoKjlnnV0E6TrpbXOQOc63f8vErjh/Odm5FC0gepeDa0BHZKj2g6gzKvTpVZXFaJYEwCh3GRf1psMoTCgQOekKuH1hBp+BhiRH3DwLmTgMfyZRoCAi/rnBAAYdYWPwBG4M+IAFINXTY1W1WgocKttSJwQJxyAPAC7BOM5goPp6LNh2HOo2wgAHTTAcMNYAfWmkxzWJFkyxdN7W7RUugGTo4vZL3bw62/0ajtcLsdz2MkjTD/nblM14eEnapHROoT+y0403/kV+n0QchMrkZHHWgMmqQJ8Q4cjw/yB0Zkd3n4wdtwevKjiwO2MeZFGUHqgUOmeaBEr9lXDZl6M4LTLjwPhzLSt2P2IElGHWtIWHRaTEIj6V5KK6UA0BCGiOBnrEgP5Qm/885rZ+WnMD+Mj0IuPRWFIZmGAXgl8IX1dSWBAz84hRlRcRb1kBj8AAEFxy1dBEimpkc0GnJLK+Dxod5KsDDAhB3DyQdoMmNE7MiPyULkIFfnEp4Jcq7k2xqbsOCLDNISFZ4MOs2gjDwfD/CcxUAVZXIATZ1nTd0iD/yKSdndkvNEG2ge45happVkkaqEKQQJuT+FGEQkQvGGVrp8aEv3CUkKZo008Uf/5t/BfXG8tKhoNyHX9xs8Na1qvjM8edRCHmdNTkRl3TCR6uuiXufl2j1ZO+Or8Cu6MOI0+TB1MNvr0EEliDvXTbr+cL1dx1L43Lqu5xu1W1Uq8Bp1vSBvlr0f+afrPLI0GyYnShAl2By3HsL2MDyNkeJ3IB4P57tkd/zyBnLH6+PtyeU/2QG7RS2S1KGEWAbUnvr56e1j4TE9KXkQZoYKIbcJCggRvOCY6YGp02mZ6PHxm4id169fnU/vGYuuFNjbqr3NN944DXOQFaZoZXwR37pr3fJFd47QRfzsaeitG6TJdepgDuTCskqrvBpHr+fcpcXxtX+nbp4m/Af/7Ke59taniVwELVY54R3p0bb3PJw2jDi9p4hhAZLiFSOnaXp77iwMlRizRoi/+eY3Lfh7Ap83cl8uD4/Pz3GFG8nBDlLekdZIrLSO8hr3OVVQnPnWdWkWuYWBF+KwAFOZ9927/jYgcQhAVQIxrdI4+ue5TPmwu837Ww/NQLbh2ukx/d7v+87/4P/zw+i9oj57wEK8JsN9ehAdYj+P5lNQwFQO6XlOrvTzjptk6VZPr8vScfPWZxKat08ZOVAXghMU9HR/oIfgRdaq/gEHhDCORQLZtz4cARw0UkXIiI3qBOgycZGj1egDgQtaHNb7j9H1IEIXnxSJZAJAN6HmzfSGfeQeNLn/MIa6iIkT0CCqoPEoO4MEvgzUh30GEsg9CELolYdB6Oua0kOUnHazurAsUDj9w8UpgLM7IMQvAM36nHstQAAyB+NAntdXZcYQPlrCk0hdJCQAMCVt0SiSIS6OsBsNIbfa8nC3jAOlRDpcjecU7hLl1Xh5EggW0QrSkUFTBsm8QhSQ+z0xBKMiP8jV9CKFi/BvP0U/YMBWQwJZUqrA6hCP9BGj6FzO+/gxc4PVAPIWpGfgkeAej4ISgaukFobwGCcSDiMM6NE7cJLkDOCM3sCIAWXczl3DJlCwhEGC3qDhZhYtHCScSgwWDoFGXZNtrBllvJoEgr+QBOgmbo/G4TkQH1QAbsQ7SVAvPQF+xSAwy1u8MT46QpcoyoLoBntLwxzY5zclmZSuMDo8nFRA40FV8ixC0vNWGbGX7d+Qk8Qt4ohzFZhoL4TQb97uIDDOPDJNzcm0MMwu0DN4Bc+1aoAwKwFMeuYSBWt28pYE5XNxznKq4gsf+/lf/Ol9pMfoKgiuCaWoMjI5AAHjoGHncwulQo4cnjGH/I2ruu6voIJ1rSqHezR4kuSIEBi7ZxQU2WdeqxL2nFV1UbUNRPejb3zj+eOxgMQ/nPZif/N44w0Y7p/83u/+zS/9NiqWaHPGOZxzBEogfDwlL50lPUDiMueKEZcPDP2Q5eltGPBcBAlkyKOiURdZzoBs8eZNvAtIzwi5gxJUn4CJaSsaC517N8X7+sHr937xZ34df0mSB3L2+Xyfnt9/fPONu9cPHsmKqREwAzQTSbL1/dB3TrqnnotlSY8/FPH6ideX5OgZAZkD7g16mCAhuznCTJZDngQJNb0MBmCHS2RwGnmgiA69kLhii32GpUHr+TfB3PUdoV3WlW5/uDabB+FIXjMWxKQlAnzYhJnMy1CQSxhpPKqbu1uPww8hEDCEn7NCishVrheZItBVGCbpZBzEM/iLpWZdiEwokkD9yCm4seXVtETN0ADLGQwVktViDoFJevK+LSmIFivFEyA8jnizBNoDcYA0p7szmKiFFqs+VZrDmqbFy1zLCpuSSEEIYk/3Ro+Q1Xm+00GuJm54pHtDQ/uMTCVS4LmGdjKPMAEcE5AB6/kgBG2iPQS2lVm+S0KCTmHKxKOFXaktVyIDeL0pDX/ZzwWw8hLQh9wNt6QpNCCIExK9dfNSCSITI2Mqf2Em1t+RbAvk3SGgC87xkNmzXVokJNISxxgEcd8utoJWABge0BsOe9UCPFPVz8dwDWBT2ex1JTwwq9wWQhLCtnhHxR+lfLqAvFDBttFaEBisImQxnyUMy33w+QwyoMYpwYco36A85B5rD167jN861K5Gp/9oOt5PGBcWDJVPK8bX51w5JRGFm4GzrpTGsMpeUCgvSvMrkAQK8ztMjbPNnhC/7AvxQzfxcVqL05lrEVU1UptQdQSwNnkf+CL0MbnHYlpfxTXRW0QeWZZvpeR3/AKz+F5ZrPF1u3WMNaQHzCLC8IBxGsgvDIHLz3k6NHIhQ6XXxdvlf+Znf3E9ZX/3J36uaqrHj76+eGkhYqB84aW4FoKG7uiANBqZhKESXLHE08Axzcu4zPxUqml6V5FEZFq6pCZE/xCb2G5NVs/r9k5PRoW+kJBHS7WDeXA/6tJpatwlTOFYz4ESMGQES8hHLtOT54gfkk8FWpiDsuseM+GMEkhBMLZwPM8g5LPF4XbqRUAYp92bbQh8sBNrOSUfdB3M17qprRKe3BfGh6EuDBZgzXf5DE0xCbr3iCSumzDkFjukBZhMgYQ1CEI1mFNfdFNww2SzV1uCjUE9rrBQYrQY1udlIVM7pmWSteeaxHeqL1FuQdMnzkvZMpIN2OBiwSNrzhWh8vT0rIVAbUJWKPGewao9gScEaahOHJYMi6Yo8zrzTjnJhJNaQImlaX4HayBKnL3Y3EZUZe3d3YVvM7yDe+Fc45PzXXgN/fFGk9JLemSSedhmrk28xsv7kfAFq5vPw1M/diSrWzfVRnOxPk/1qaqnqBuvODMMnuQPlOOB40RijQa6r4oFPYguuCFpiwYLu9HhRQE4/wACQT7m2Wm21Olq/pZfyGOGlve6PnF18kwo5FEyGoLYml1VnEAPF0mbbMAGgpy28xmZrCv4CG9LzAGZAwHGSPgAWcRuIw3J4CgmXJpUhzmiEp4BfkHgxGfPAQDBbTKEm9gEnxStKvoD8oL/0AHAnFTkYQASXXgnb9Od+LcSgJDKUX9XHgO94VlwD9rH+0UcRhQPhtfh+JZRrRHwN7g3cOHqHsBLcABQQA430AivcGyaZVHCeQmsSWIjajBs7pH/odwSZ65yQimszpJCWGm7bxO8VqLHlft8m6A9PO4QEosB0bAWfng34aktiQT6DQ/AvWGDAPj+PPU0FrR1DRaeY/wAa0YsbBdfVvWg9Tcv8ZDKuXQAfPYiPBen7quXI2/ktAVw5ltu/aPlJQnTCh6oTcoDlPy6Twj3hB4RAAhGzssC4pDmAjjSBlOQgBGW9pCdEatYVDbtFKMVB8wN8UASKSfwSFiHG8kB6X0Y0PNO3uGGJmvG1bGj8fwDk+A39BQ7YHLeiImkNRWEk5w3I4UwH/yFL/ITgYYMhL2cSF2lQ6QNJHAjVXEhC93ivwrsNTqdKr6Gj+IkAB90VYprVdwAMO/i/HB+S9VgtdOFWJVO5amTNIZTpMORkEmmHqU86axWjQLZEpbxCOyZ1l527mXfbtLkFSa2Qbi2SOnEhzPeOY6EfMWH+Cla1OUHWJwG+wtZRXhZFmEMaSeuaWZUatIvl6YvCWBnPrcKjZUVms4GgpJEFlGL0+MJUBAe4gqeKDeF4iDEcOlWQ3oRUpEPQCop1CHf7iFE6Qbks9indKT3GezQeU7DPcxWJc2psh3OWCTGalkyDoA5HowcHaae0PR9uKA2MBR4EUCLoXBQRg/Tm34cC3I8z8A19UWsZ+EQcbIVczN2+/T+qw+Iyx/+2//lJ8+veg8UNUvw4bqt2jrxmqw8Alb5nrVDhn72Hl90MQo6zraqhG0yOF7BCTcdp3FcvZb77uLJEYzA+dTgwSpM5/fqcK//0Vzauj7De4jHfUuu14HXQc/IMUlZEAG86NI0QEEOPJ/Lp+45XaO2bfmB2+54CIg+o/2y0/0ZTXa6v6vyKo5znok/AZgkNwaQ7IOBFGP7UjWYgjSX397daICuEBYz46DESR4X1gwtNvN3R1Y2+F0nd9nHDlIOxh396MnWKX+o8mmcm/qUy2bjqZ+EpCUh75Dt6NXd5f7cXG7dQEvJbzy3rDzsNly4kPTriLTIKyx8In+Rkxf3j5Npin4YRfBtcbdGUY3XG/AtRMQpQga3ufUzvN59NDPACwtJmtbLCAnQfnpqq1PTPkzzAHrkiXr7+vjsTv0knOw4H9MwAdswaeVYfx2nfln7qR/FZmHSlS5lUxHr+HJ9vp9JRkRiikNbyMh2z62A6oAIeAeh4YqdCJoL/id9fLTnhw/f3P7G/+v/OaTndXN/xzYN+bG30qyYb+KBUBrcYFo6KBrO6+Y7/BgxgjEXtI1KlQRLRJbKfxi26E0OIDd5iifiS3wnN7gcIy4y53SPpOU3YckGiZ5g4RNmYiDMDby4UkiuPFljOsfN6EPUICVOiPMlF/I4m5o6oUW7YGZO9lrASZL+NtB3xpHQIjOSnEBi2sWY4u00FTgjDAhJa8O8hKQeilaWP0Lm4AX8weRHWiMzkprwlXl1A7EVHrGCPA05pAWg3w7a0FrpGt5+IO0tGMgkIFe+TpgnJv3hsZNxgFjYFxBMtzEHBKEImx2l4165bOZ18gSeBwQnpDec09SBIVGQIDA0K46mCQiShYh7/Ne9JDEvd4XQ/FKG14g8xi7LfmbIVwNpyOmKyxeJLPgp6TFmcNKKFAUK6saMq6UrwSC/a9wViIBxZQEQkvA5CDt4SgomZQGQ9Ezi7uwKo4eLSJoMfMCNcfVeG2vyGhjf1kPCoQz0yM2qC8/kxyYYeuH6FoY8HqaZTPKiaUhC2CnQe7QTed21n9JuLObCYBiVcypOCOphZBXv71cqAzzQL9Tx7NpSN3ONPR6Esuc57hSwTc6khWLW/nztCGFXVyO6MleiBZ9JnNkA9oFpTIOJ8EWre0oLyQcUdBnBG31zg/TEeEu/T1u+pPfZnq3Xt28f3jtva7+5F7W8DSNhkQoNlhtcqn9zWY1zOtqFsd3efuObD5+446Uoo3HbPAWM7G4bk7o5ndsL1mo8Dx5F7S3DX/36R01Wn873tL6f5rmbh/n45X/4uSiq8P4/+kf/Geu/kmLrCxhHF0n2c9tC+TzbkobjkfgLInxdb/MA7kMgLndnXGrzZHwNgCEYnaHr2wZCUuJpSLV+mdPNM8uiQe3rzK/EJIP1n8/1N9587d2H38hfp9FyS9Pmg7bod9KeUwJVVih5QmXi3NyRW+uqdtM6GF/Fr5smSfu4qqpTGXW8Fgj3CBs82GXa+NAU6lbO4bvdgxikD5AvdzOB1U4VHkgukh6DhmIxqlclE7/tuituWJ9cXENCtxx64AS82S2NhQdgKzyzIwdFeQlUhwDjL/VuSFKFrKhgM4nHXrsxhBjA9eBlPDxM6sJ4zFaIRAEre9GXnlHNj5GUzlDxCj0xZ9AVP/ZNbDFnGHtEjXeH07hx8TD1VPhwLQBEaI5BTu+t4/OIrLCQwaxAasYlFxm2L3RaTyxKuvGGriCMiFmcG5JKEMQ5feHdTnQb3dFB7oPY0iPFb+bKRUuEMEqkWriKAVS0BI2LMgbWccP0ngGbYRL5F44CaIZdHlicPsJZZbG0w8UXaMW4rXPSAFFsxMrF+DnMmuQfw2hIrFIsXnpsp8ozp2EjTjKjLhgzlZIbNpEekviZ/KuadAiIdrqKJ2zgiaZwQQaiCGhyBhF95y4habNoSUc8jteiCp7hpe8gn5VBVPR1mMgX4iNwzX+cc3SVB6yqhFXwN1C9svDwTmf9YrJyGFgdySPK5VHunFM1yFW2aRlIHaP3M/V8HR13pAQmgw/VbPrJgw6cNcZe8mqkpsvoGBLXljsiucYCsgvXSuBc2ziDO3zeRFWGpfTbHIC0hniOA6AeBSqJkSwvPj9PDKiBSWjyAv0Zc/Kj2rjm/xbOknHCcRLiz6yKHUm9ea08VEvRJ88lJEiRHBADxnePYCAWTY+9gPNDypJs/fWf+4W6Lj768Ldgc1V1ieGVOrQ77PAAoJQ+uwEPGpzunfvo42kbIhjNivkz9K37XEyLJaBKp8jAjOAW1ApD4tjHaTiChHAO682jDJrNUOCgZd3YA2fC/TXj92ielxEnN9A9vA2HTTyqEmeVmu0bMgRfx9sjtB+WcrsAHzNHoToZUewhPSDBQbLcFB9kh8OiVKOVkASLsD44Aav7a+8n01SmZNULT4EWwfRAKkxHLONTQclCa2KymCvNyemAAvggz+FHOB7/M+tY4lqX0VTvMjQilmeQTZe8utAqDx8jqcEz1hVxKFy4d2Eb+77rr0DO/fuveNnt2iEi8VDoBJ42dGMJta1bi4aJ51u9erirmzNSEi5doxmc84iapoGaER0aUEKjIkQW05XJbaGZhaoM2KycLHGNuTD5+PGT1yXCaMvi4Xym0/AyuNSwTkIups/28ebM/qU+02nMTlKAVCMNsJYk579aMqwqXt8+viOkkLLjug+3R4YthdkGzgDBxqPdjJjubVPDE8qi5lHa2nPckaQhnAlqGoSf8O8wUkQwMGHoCWoiv0INNy3ydQYE4DBBkpqWJR4SERi5CxAgPoSMk36OEzjjRQYeP0SIQTjXCdYx8dN5HqQklmGRfjRROYozgPNVgdiO6rBLOHQTwMJTCHRPEIcb0HzMBkPA6jgCoZEnedO2w4xgWWWAuKDuJPGWOFiuJ3Jyeo0FcIMQBLIEiFZCO+Bk4Xgp8AIvI83oC16hFfAQCPAmPo9ZhETwdqAP4wCj9IacK+UGReKMwQI9aCoZdnAf5QxugeMWA0tLqsYKnclICR5qA6nHTkrvfVeK4+0kkpfSC2i2RIAvnTeYTFI4b54JzET+QQPBXwIv2GJUAziREs9SQYxW4GxGjJ4fzp0MadA8JzlDl5b0y5BggHH63WtAJJySHuU9Qty8KxPmwTyLxgD2wRgvqwLhrvGBXiZaeRzCO+CIOZqnjpYnpLVYJs5j4NGsQDOCl5WhPMejGGKL+0BNXrrlDMEKjvHTUDGGhQIP+D24I2QsS94UCfRDFMKdSCRpXuOenn8ZeV5PAtOo8txZd3IHagEPi8tx2QAvBoZnT/61W3fx1RJArL3ISLDCA00F8bS6hR+TMNCYQBiD0qkXNKZpHpPRNssTrg91wayLy+FIM17n3GKdVjisRJ7+ewwI7uKP+ScqGDsCkTeSzAgcuFwNtVBs0VgCRWMj/MggvJo/E6GgtFN8WJMANe6l1NZ5+Y5GZDC8P4r/ZbxWsPEsId6m7zhljTzJAAn7JfnBDAU5npZaW8L6aCr+h27fEcrkPM0PYdMxMLeDb6VPz5ZhifUZI0Dihp5MrjAY8SB+QgzjtdbwZpQ6mdxukQNylws6cYMJBfc0qdrqhVcRmGV+Ip9h15XMybiKF7AlfpN4D2JwWsaVUfZQAssi8xFPl7mI+yOp3jvG/ud+4lc//T3fmUDw1zFjVI9kHPvnocdRpn7uxx4SyRMsNFkXRHZiTzIs4hzmUniD3zCa0LK0rhp0Xd9dL5cTkQbUTtsE7qy7Z48xpq736Zdx7oBkgIWhSJ3ESZGKSVbhdmXZXG/PTrbx93E6duP96QKpenx6Op3OjmpaEvmfeHhFe6xouMRN7/ZchqKsThUDTViPt6e2rGClgGJVZmhRvHaYuvauGSQwUU0OYSRcvmHiaSFfdSG0H1tTVTwB0eVZQnf34zjjNBkA5FYjR5ev4n28tS7DbjlTlFvkCky+uCJ6Hrt1n1AfsRc0enb6MkR4sPZy8Z9M5djipi1BqvnoBGkG7NiRN7itWHAcdd3wFSw3DgOaG/J0OjU43ThOl/uWxM/Tlt2CMRhX5jUx69nfUd6NDI+tnbehwLr7BNud1iWL9m6CHY0Q+qqpeYmDhhJ31tELHcjsUwerK+XZ84Jv0CUMjAUDLUnb9k7+WLvfnoSxk3ymMURQOrx5Kqf9O77jO/7qv/l/P3tfe5UAO1nOy66oP4DjWFwfD25bg3iJ69WdhS5BpvckWpc8EKCEP/5trMECnNIABhUqAJQTn0AKD6o8soRHqCP5jGctV6oC4osUE3R1Ktq4bZ438n2yU1lDavyGKYcHgo40vhKczQwioPJeGRJH7lgxxsDfarFWVTP2NGZ4WZ5hZZawFuHluzHZka9LQ0wqZnRC3xRUFgW9RVLwBwW+syZOiNAwBQvPwnt4vb2IF48A86BZwAtQgSxbVXF7iFvV+xFaH2SElVDg2/V9qHgr07ztWMd+wj08VGuzikc7qtIVWNI7Wi+LhdAiJi3agTkF7L5uAEwUqOVsZ1fcbYe1gY408QoP1+Mo6NxXTEcsZzAGykMem/NWz5fEP5fRhT/W5wK5xbMdhRUPc5J5lhPAeyRHPMK06CxKELUxqaHAnrTJpM4jGAmX5+hdYKNz8KCBiYa/5xvENY6hwQhU3rWuikuXKtARh+zIoIX6gdVCRoJB8fq80kvE5BH2EmlGrJke51AwajD7XhU0Q3cqXHFA4Mva+bLMjnQWx6Nnw5FCk2QjF5ApNrQQjrcR3TwRomexLlom4oeeMd4qPVdaYVPnOySQpAp8Rvhy1MBEvkGShBfxAS/mC7kfUWdcMCrOGTDoW5sfZZSdoXxfefP21J4tDzM6KL+sPN9dPAGyJ6Wg3hmgVCYN4JNpd+kVI319vJZ5/v4nPoCsYJabS6Yhph4stfYwS0+x8VIqXGPcTs1p3AdsVcf1qWpev39u67uf+vnPu9z6iH7g+//wbZzn5ycgDKkD9SYhHmv+/NgPHWBDsKcoAf0OmRStHrSxH8MwwTinuUOTL9uKDA8G4yMRQgLiDv4XVXlqWwC3e3pyKOk3NipLsi+ZC9JRpeUvfe4L0RJ/c/Ey08981+95evMhKrso88d3Vyu+0Yq1Pr49z67LBzbLGojJM0hlniJtowyfr/KVgcKxUJphHFwDkaYITugsbx28LgqU3ps8H3SmkNnFQ4gsqkmCQUyRxPAmsL+uTvgeoQQOO1+56TvddTLOjoOhwRMRRTgVQASwAbBteyYDobDSEHQikmoRUrFaVZB1oXcKMhtkCXzIPZAOdOKJNLUIlGQFnXiCtcXgLUQcxJz0jTbnp3xSxstPQEKDfp/HiZiBd/FwkrCRTidQFa5UJUpdYkvAyy3wZ/IIQAozAk/wd0CHt4c7dwvTRJBwowofTycF4+Ayl8JgXWNSm8BGXIu6VmUwkGVQwpfPEi9uYrfotpEWXQjGWM8joIR5CKkgFoQdrQxc0EQRRpiWVPlTlLtRNo9bWTWey0I8ub3DOmyPQPG2PrAymxlBYhHs2aAEJZZzPh0KnETkd9j3tPZO5BL65J3IcEZRgUOMLLip0ncVt9ftlamMHKpKswFm2AZgIxJiZ1KZsSrGQd+ID4SIOnLfACi+QB6kDSQfIAS74wpVWa5AMjZ3YndzOmWNhnlOosWhxjO8IQey50mFCagflugDeRYXnVvNSM5kNygCaESCAdiWpcOecggVFsG6T90Abw39QO4OjMOyTAdSKiRDsHheFyzK8zCpTA/q6xZn71Jxr9cacGt1EFNPLbXMWJ0zqI6JB2QkVYwKM5qIm22z2qoksZJAX8Yk7DCApTBsthHONrsHDVgC/AwvfFA/coaJEZSBHMuvf/6XQc/P/dzn4H7Xjz4qeDuB3T8BnyQ5+AVfUGQiPsdxJ0cBEdvxcLng9p7YgRol6Iqibr1oxayOdchhgUPwmxQEV/14YhQqg9/Dfwlw4lRSwpAR4zhQHs/TiPEBdUgHjw57ahg2b2TzrXyjIsUTHvGkfvIdi6fCudncCrgrzQdQUfoYgMSzu2Mshr9AIfb0wEnMIHwTi+KB/Ar7V3AL9TI+3F4aAADcRhVB1VwjSRwxLgY9zgx+YAqGjgaVtJGgLhqiog71AyeoMA4joiMS2l7G73Gc/DHFo+RWhFfhlEe2wVFn19F0Rdk2bQMFHMgN1/50d0ect3wvvXz80RuPD0YU53hi6YqwTKniSbqE/rHXjcduICzePj8yrlXbAv1juFKLWMEmp7bE+a7PjyWQogCO0ZNVXaAYsbKDSNNdf8OHDY8c6bQtsA0G4ZkRJ/evGhwqjNmmfqpy+HPMs0kyzraiid2UtJ+aZppviM7kABdR39h/2z1D8wyApE1TtPXT0StyCVlYN5zBmQkRBbE4XAfs/Pj8SBpF6JFK0NvA2QKs6YOMlHMAwpszZrIL4oWxxHdgCDIvokzQSrAiuMHQYCgkNvA2Q+lnV55UdQVg8jgsQ9A5ye0GU9EePGmhowVvgbDikIwX3XLBpsyHtxK9lvwktPwa4H8aLOxXIlwhlGQj7KhzW3y1qBQnfIRB5xuwOfCbxEBTcQ0IemBRgP9ClPV9OBOJv6S7tCu4MaOA4kK9B/0tuphjoH3GvDskRHSCx8M3PFkSEtCWZxzPoi1wETujVqK56BHIIp+jc5Lbuq3HeS3L0r2HPD3wJ1kC/lwUqBrkgklAYuCiSwAVpAfujMyYSInD8S9ydfU2/2JA+BH2D9MbfrMkJAEkiF5YPE5AuDpevmhmD98ANwA0pQRiHurLEKVH5oyAB2UDfVh42eU5MGQLAaRIvh62n/JwgpwMIvV36soo5eOAFSnGOQH/FxblYDaINEZXkqwlLaRZUI91Kaom3nOy+TSiEBkq901P0HvXRxd4OKHGB3GG0HDsAAWq+L1SBgjBNBtE2C3JWI+MAPsifMwCWBKZiaqUacPf2iIu8RZyMyNAAGtP2wxf9+gVgojEKXWHC/AZIETbaRrdx8kukJS/PKqqzaGoqesT8KRj3ZRLkRqEL5o2CD0ew6DTTgwFP/j/r7cVnSEqva+nXwwKfhLDSdzQvq7qa4yZZtgI14YmYTXIDvbF4rSJCCRHFzXE3cVRRBwDyTugpxEE1Urljq+GOfp8RjPgXjTSZc+QPVcV6T74ZxbnGAzjOQrOtRh0uLrJnsEXavEqryXHd9I4sJ3NZB2npCWimg8QCPzDm5zVMQOSbTEog6FGYqzJQc5/J0ddWd5cALXCKS06npVVDlvyLjOdUmC3ZBY7MUU39wSAdUkG6SHehuEJxiv6phk6hiyGQ/lcHM2DBmaCjAZiIAxwwjrENWot2/aKdsW/+sv/IK62Vw/36jHwDLgAKICDo9jWES/R6rsrTofxJsYwHEWGGw/jc+bZPdtTzxDkqBcYCfa5wadGjEQb8HTgGzNgzKz3bnKGGIBACOK1VZ5uddmkWfF8ew7cdy/rxpUMURbuAUVW9sCo+FTHy+gWX2v7SwetVwlI1OBjuqxyzOByad27xyeM2DYN+hKohNm47n1bxm4CmhgfXBMKfh17PKm/jQQxTtl1V4L93DRhqiOpq9aqXJQ4NX1WGrsCtagYv8WLqOWOuDEwcGry2/W5bS9Pj4/eJRQf5MnmfMrTepgGvCScqkBWnYByEmRVVMM4AmG3gV6HpRpFNW5zDLhvc38bcIJ3b955m8kRAfm4bnM51W1RFoWXN3vComceExGWqBeXgRB8bnWYhts8Enn39QkhiGHx2KSy6EtcWA6tWtRV33ucAUh1V9M0Zx2JafT87XoDXrHq5dzwFrAhr2rBDkY2IQ69mCDaFxgFMGgKAfqrrGnOZKIZV6lPczR94tXdT/7cr/7aP/wH1cPl+fktNATw8dzSI4GIpLk1AygiNBvHpkWMKljG73EPgmWRFgim7pHboScZSYIgwP6SHFBJhLXKKbcnQ9fKdcgpSIUd+CDjkpSZ0/4xMIDlGe1QCTZWs3FAHxMTs5P22s1v4d77bhFmXzzSBXfBz0ErErBVxdogjMjM1g0DcEXp2PfOs5Bo4XTYCMQmPYgBHrVA9goUmQ7Y/H4YzEyq5gQUjaD6bjTLRNMXXo0m8SpWNT5pZlw6PgNTIoJBanoMAZwWVGLigrIZj10APnAcret/rebnkm948CbcFXVjbIAy5gVJrRqaP4uIfC/87RE1VYu9LN/ADwKHtMxDWLncgE+LtmQcspkLmYgxQNRFRGuVZ9AB95/6xRU34+OJU2dQU5MRSRGgwL1A+IwXZadYlEOAgXBSH2IN1EJNYgT8AyYRTtxESPFDp7yUSG7VzMEEMMQ5SiBCTsaAalecv0CKqAAdYYst4gC/oZsa2wPRJADOjZlpQgUGvcF4k+n4FLSJPgOUmFfttB2l5wIcvGEYB+ygnt8X3FynZSBcTgFXrPmNS0LCyOHH2s1Q0/hYwcV6+h5EFAifXcS2Sj74P9Qa+wR3jHy4IA2pdWERXpzzjwrW0rcrz9wmjJiQxpAC6pokOvKLt1+/8VvrGH3ivdcRsOAsBQl3f+57xD1aA9jPCldEIsvevn0eJ4DO+ia0jFzTL+PT8xXjg6QP9/ckJ9IKot7kF3aDL4SI82DbuSlmUoThGHcIqefoWz9x9+u//utEVbp//E989/e8rh7Q2FC6dR48BtbVpZgqrWpPrKfZ00hIeEGXSBGHXRVksSw+1d60erj+CkLh4krCtHYFRDpOkByLArCY+9evIzQqeRK8J+OPU5K1n/6Wz5Sn9/7zv/t3orwB1/Li+Ox3fHpee90QNXNq4DREaj9MJEtk+LiM0+3aDX3SLdE83Lq+qE5NeorT2TM5eTV5OZzQ6QxkXniISRYW4bhmnzhIRpxBxk6OEpvAPXCSvE8XQSTieex6QEUlt9KXEfYJxAHQdKX2eEi8YdMmpXSSL4sXYOLpTKuee7R6AVjgvIwysYB3kG1hn4ait3y6s6bEJ7J0RXO4YiKj2ZIJQjpcD8fQgWnYB7xyKo4OoLv2Iy9doGkZh3+iiNznqhqCDnx1M0ZUuryPnwsV8itiy2RIeFqltTg0K5t5FVG0jCvCjnbi8PBaFQFAApmU5BM0IoauagBa2m1yDCE/5G+3OCPrKYOhdp4+U0xTQMg0QdiM0+qKFcnTQDi7mgluyX8OJxutv5Ly4P38Bz8AilxPzRsRYJ6ACrDyTlI/KA7FoO8dOVqRw/8QayCzFpf7OTOPbx8zKnKcIXXgA2lwC2V8OBt5ENSlYbgQKiAreaJT86j8LVqw8BzvDCs2F+aEADCa/rnYEAQuKz/Pr1DnAdYwW2nOA0DgyzgPKYeoF6kATRpFklnkV6oE19mSGXE87CktkfvZHlgs+DDhiDCiLB6uPXgEZd1dMEzGBIOdI+W1ypWg8g00tBakIRzgWda0MkJ37+lLiZxfsTcpWXwHa/jH706e5uSCemcJEA80W0zfi6ri5zIj/s8rvUhrwYOckYZb0l1iU+chvTD25PvKGhwGhSeb6jcXY0PuI69MwYcFbb69uQzNSYyXVomOrnXxe9EKT3x9Of34j/3I3eVV//i1NNvyxt1Ac4nbEh/gYTTNPf6OT1iG4AX4HSwEqqmaJGV5IjIOCzDzZx4sW6CHXulA4ncs6M4+R2E3MonSjMbbwRBJPI9joAEfwqyo1mnKPJneVvrzlZDx8FoajvsQL0lcTqNXxRMHslJvgzalM8TYGE6CreCUHvqBE5rtUxxxn9QUIxhnMd5mk6wwCx/h864xzq3WYa7+OhG8NBn/BLRpN1BMe8n4yGToiFVFGuI1fHxoZkDJMZb2eCpPSlOPmT1MQDyfoMUSxCPPd6LRqWtQkFd6Ui4wdJdn5+phXofr0zvoiMto02jqhqqqhnnu4+l0V5+QHccu1k3v4BGup92TZdvSKKcXNBuU74fu/nQpmxoOTqbDniAtD8DIBGPTwm0rYppYIBW6RGdHz++kfPfToYacA0NPAQsTXYQ7hWVoERqJDCIfRAx4uSfOgKoDW8iuOfqQRH9uWxwUZxymce5XHkX3kgKjwXAnYrTJo0fwdRflvvw7bwi5tA2n0HlVNQbjRSuOj8Zn6KqycuoXgeLyBwWzM056gyeC6dhKY9zWnemW7SG6C5HrQq5Qi1jL0gs29wU5M9KloqpHdRNpH7RCc2Et19eLp7APxyIsreCnIBJp0kUxOuoyz/g/tIz3KjZ1VoLZFUPSKloGxhmsk+xaoupecaPe+UabipfS8BYtx9PjbVwnfkfUGyLg3pG7/iCHWhhsTVWC2u4Zds6fXx4V4qyP+MdASbpI2QwUGTyxlirDotsmFgy4I+g0gevh3JYBySC9GwALDoOryoFEJOAjmmA588lbYbNF0uYeHqm9LizAMMhOjuQMEJJ2xjfwy8K1nq6F4VPjjJQQ3gBOcqTlDnpIBALRfB+0YpSFJQMJ1ood4M4b/BPJQYbBk8JeqjQNr7RAnpPQLUgAh4gfXg0NNXHyQySG+ALC4wsv8xMWrcBcDBihl4VWQIt8JDPP0oGEBQIC0lnaox7IWoQBfpS5k3dyS9ZM+3QzsPmYXELspVsuSWuhSIFnIlLQje6iIu+v09DdeE2a1YK5VB03CVOpphjLMUbXvuBWbgXDm+g7oQKdxmjHMdFK2gjXnyB01rpgm7FFTadASFHj7EoLT0xmmMyhCErMGMOxD5dtyZMCXMYbLhrotRKPAcW9CTrtTNCtUBdGhrhF67rdUOWJ++GzW+X8uSZmAFClxI6yOWh3nOCA4guCuAKWdWdfXdTFQNaxigl40pydmMPzQpHF5xAWkm28k7QaVtfRDtwo3Ja2edMTrQRBvBzUWl+wV4Kyhr/gu0QJ8E2vQGAgnAHDFxnzBpFAlJrMCDvYlZ4LxFiXWye8lneEF/E0xgD/RRQB6paESKzkfVCSH6ufg0vxXAabJxO3GIWG0KkwdyUXhY7xy3q5EwrZC1EhxdBPhoeXQRY3ejjBikAM/VHfZ1C8iyfcwQS6obyl0PHzrYuzKl3zASNiq2T///7YjyTZUMZ5uHehqJozPKYqsoeH8+lcTx7WUxPnRBhgxDMlNAGTq7zEVemT2408RT4yXOn0sl3eO+FWahwireC3c3tqL3XDqNPrsmyrukB2WiwNBeWyPSusafA0vH16x3OI5mV1ps7lQfPWPfX3Dw9OG/I4p+niyUu5rBF54ivUYFqKAjvmBFSt+lXZDX2nXkVJTz1jj6cVLvYosC1O7CorYoaBz3bg/nRqYJDID3hwP96621t11wE79LSjZZiQiFjn+uYRQ4OtptG8CgthFnB8WsemvTPz70BTM3jSJ2MN9wBKZlzk7nwqTqf+1l+vz+64ycgZBb5hVYUcjNMyaFVRty0OWVVJ3eagKy6KR9ARhnPZl+fHp6auoggaBHdZ21NODqDbOCyvu7tcvFg6SqZ9ZpjMH2Vz62+Bf+JJoWC07uRs4Iexvl3deE/vfMWw8BWAvCzrd0+PZCzIA+HBCOaXShIIGgr3pJcNSxITDS8gVYR10YhboB74qJvsk586/8W/+BdImOfTJUlmEpeTXeRSgWI3wUOkkkJY3xF+Ockbxo07gRahfkJ/FvCeeMc3aPtKKAFv8LPaipa4StSYE/dxXBlYMHd2CS0UHC/KZUFRUuUn4o4Qdl13FI+DV+EC6G6vrWtgkK8TpoSSQp9klxTdhJoVt0jA6xiu80+O/rE33iBYwlkKPhJlfJjhIFsSbgyGyLJCHcnNRJXZF1gAToKPyeLgWWR3xsrKtE0mBZArhCQcALmGSC74gNImpNGEVFFlJXyU4PVmcZ4GwAxyUHIsEiGFv1i9OtYK198W6AE5vbl4HECJ6wa2R8wKyvQJSCS7SnAwMImGqIlGF/fFvJekxtgwpjzZogYWkbXDop35xdFpNe8Eo3KrBYWKqOBB5BLrT5BsBw3HUKzjiXzJqhsKmAci6EFOc6REJwVHyccwJx8cER06+TD0wBOAxitBCHkKAoZ/u/Ig1N2i+Db1DC9uACMA50NZaqN7Tr+5EngURxU5K+gHsJKg+ZxYKHkwmqXBcFzSjMX91DK482Dx6XRy2jZPutvN1SNL1ITFg1AykDm4vHugyIx4EW8ePNgLsPE6p1RfNL9IPtbN05DcJFodsxuJSW5VheBf8CQSpovt6EpYeUGqrpzH43eGj9wXtbkYuWSGNHIiHWcMW3/sD/JPQcmwJdEv/sovIe3Jyv3bvp/2yTr/XiZZ3ZxzD+aPYGzT1DGId5fmvYfXx7TzxXl5JsQLMvo40UnJPgpqG56/+ciQE4ZTP4BLDw/30KCyqtHkVWjCkS9V3HT7tGf5b3zxH6F8lqRJ0vNnv+dTPVpULtmKs24SwsPd6i3mxHFZRrglyXHb5ufuY9ghLosbw84PqHiWLcPgucL71jQnxoZ0jNLClsgjMqvCK8bb8bgYad2U+ZtvfO1v/Ef/76dvfPXXv/gFHDSPG3z8g+rkNC/Jep3vL6dhGDKvuMlrzDsN79297rG5HuzJXM/P11MNhc2Q0hZ6cGP81gkWSwVj352aSlpAVkLb0HU8xANNERfSbKgCjsT/SIH4dOFRK9JpoMuw37Zz04TJ462RwjD+Dh/4j8emGSRBxQvdmJBQkxMqp7rAfESBOG4ViIiBxszgivlUNoLahXK5vkRRLmPDyGDFQdoqsbI4gvO4JxJHAZHgEHXVmBWgpCKHOMNbGBKkLxYu8kbh4vQ5oLnSQcIKCJIAE5aw8M02uM0RZQh/D0SEaGhKJ2wBBqthRrMH5DBaTr4AILmFBH5hCX7NaLDD413ock5/EMPCrEUDGAsikJ5mdTkuU10TCqBteqqbsi6BI1pB+OjrbkiA8sq4cFfXplit9BCQEVDdnLImSAAsPr0M7ozC16ukYAThfni1N1tIW/H/DY5JdOpmedGW7YFCKQ6Glnw3D2OYCnCKTspFmNJPL45M+SFIYjmLLqP3y2wYB4DFuhIZy77CZfQLsMJYtQIDByHmPT112QgrfAknzYMwcpsXn+f3ddn4bZAfu4dajIyUb2MuCxwmE5/s8iJ7ik6CLuJ14FeLg1aV5WzhJbD8cIqQhnJ84pmszY/BSydQY9zRUmCMXzmr409Isu7RIPUC/RkZVOA1M+D3yG9TmOOMw6FJvFEu7A4J6d5lXMvipC5SY1vyON8tBvIYlymF8hFtlJaTNPeVrvPQdAZGPZTq6BFp4H/RAN9hVwukGuB2OQQK3PMUy3ZaH7/3+7/vB//ID/ZPX8MLM7NaXJrA1mzLZpRVltbFCR9Dy/OyPUWiZzh3hJOiurR0Gk5dg897UDttxjBOABNiTvvF/EGp7nIgOS1d4wEQi1DLku3QHzLGsOAbGjpNvUGPr+D1uDOEn0FUjVsJYvBGUqXy4oi6YSYM8HXJhI+39AOcYTS+4tIrrDbPQJDxiRcRfQUenGyjU+4eGWO2tqo1jVOliIrLJoNRMMRQ63FaYIuIDhqOz8EscLSidA8pYQnDQCEM0KMVJKFDK+YhfuHu8oF9hm1Cnokmj8HdN0gRHxNf+mfSI5qdoYa6gFfTtJWn87ItsCYsie88Ds95AbRO4JOsaw7n7tev1hTiqiqGge/7xHiDcv28QK4Y3IpM6uxa2EFNSmhPOPdAKu27oqkxGmzdRmbVzEg5MwfRyvn8MPUMMW7V1g2jTLsASmBi7MekiKqmupwbhvTWoxEu+CKIDI0YcRjSL9G0AwtTXXjTKPyXqIXHjfN8Klu8E+zACbB9lZ7efPWj2IPIjWS0FpmZ1+IWuE2Zn/rBjsyji8UIVpuUxVXbrlagES7B1oPTYwTjaL+gPTISNJn02FI+MQHtQd5CQ3gIr55PRQ38kJ0V2y4Aqc24Bg0/VaCliDz+6ygjvrKqaJxsSOJu6EwcblVZ4As0FGxHwYPY/YDFpJcZwAJygi/OLiDxybcWzFD+oZi0Xq89BnGlMJrEFZokFsuf09bD8Xg1/1hsCywW77A+bVXaYidtoDs4zXJgGeyltzOmYVkMWaZUbczkDiuVQdZaKj3SQrxyIRbPA47yyTvrocGhRIPXO53oQ3gZTSGpBYexrIN/EEEYQVACXhJGk+eGO0xc/eOPSKkklkACncwg/Cx4mP3gHsQI2OpOmmEZCBP+moQBZSXSrYzEWbjGMNpnUJGULYrQ7nm8WaNVeTMoiaUs/CStwNNpuDFeVrAVhOCIZzxZmiKBQBjk82GVoSTJ3Y5YvTQeIVwuFLqDZ4Ztj4zi1s/h/gc3NiRS6QTkBqlImeDiuppPSa8xOGht1BSwRWFZTJj9rerKbtFxs3OSO1/oP/yyd078+uKcDCarpkX8mQ9KC0yrIQWVaQU4o3XmDWezgobGo/1tiaaWhxAyELahG3PMikzDr2YEFOaliToYgsPJCkm2BTk5/rbwitnjtIRBQzzUVfRWuB9+JfQyFjv9YMRBNE2npfFA98fVTtqYBDPLwS4bHub1BuMw1DO35jK44L7DhnLTSQP8gxNoMAmJs6xEIWHpxhtyYBUObcLHhLSIsJHV0EWZC5rBBIbswGDOW9IYIt8aeQS5nMlmNHE3G5r/SGZoSz6M2RgNOsnIOT8UCr2MLiIHRwSU6DQ+Py8WMMRXlw9I0WL4JQN+DL0H2gOqjKdr+OOwINndceTPFNNHMuSZkVIHu+IJTY+Lh6XVlsMXlACRyF/gT4XZniHWEpBXPl2VeVWd53Eom7QgfZQWC378J3787tUrJ9WSHZJye3rz+O4tvbnd+rU/al8MaqPZO7gZDoUiZZAYe9gC7BdzWeCFUcfuJMfojOXtsb+OA04YdGBVl3Xfj+Q/fHPcRixgMBBdWXm9jgUkYOoZYu+l5WNrfNe0MThZ5MA3eXSLN0/+hgwhO3NMECqGMEqYEAPg4QYwiXzEynOHB6lzt/h8uVQ5UQAJxFx0Ijm3dyRyAJFPoPfOD3f9sxsi5B2rJqqqE8SU7lZZ9jJjCdfoYA7dfGpqsHGYrnXb4Az0qn/CA2cQk4TeFCW4P809br+uY1PnwIq1+FHjkLKfx97Dqkgh+3p59SDhPpK6aYlU9J6oBpRMC9yhH3u4CinCqQXczC13e5FAd9yfD3HHCVSR24Z+e/vuWlU1GbyoGoJ8WWbI/KyXEfAGJ6kxzyta1vAudwsvBCq4P60TsE2MYqoqq3mVc19gXBYjKgmWCsOladOcHe1J2Jm3CRzGrcdb5yU+ezRCCknh03PmlEkBmcuqcum6z37nd//Q3/yxZL5dXr8/3GhviqsNt9GRiaIRnwOrJRhkndpjSv1r4ALijF+5AgQA5OeuJUe3oZ4ZTnFffyDNgmiivsEPK8IXJd1tWYMAxHBIpOQOyAm+BOIavDAr6LslYstHiTKMqMBAO+gKXNMC0txSeWeK0xwhm/FUYjiBOZC8A1sjGjcCPECWJJKkAwqH4yiAyaiq8qUfANCmLBkD2qCaMzFZYiYrGjdGrFFCqNBJem5pbJ75bjg/ywlk0tHhtjCP2Jcy7jv0xWLEdiDsLbo4xActCYQ7m+Wpcd04I0TK4YeTl2fxQa1K64gpJ1HckmQ+lGD4Oexk+us9NRgf9DxCCyeu0CoUaXiLx0HOYWDInQTuQuPGdTk8MBWLgf0ZfgWvQQbQO/yZ2MAC6Cy/qyZMLcqsW8knaaeUhg9FoxNZzk2QeAS60FBzQFiyh4EYXwSoOc7Dd7BiVOH8/ElYhpAxnq4o4RMkGbpUeBIzIGLmxuROyTKWBQoQZoE5EZVkLEMd7l1ZIjMhzUOPrc0vZvq8qVonPw0Qw4c8bbLMSIdL5TtdbYugrerWlJ/ETQUllYKjLgBC2DwwwKCM4xRbIFgW99jPlVdcSVUW9ILTh16sgKF5q1fYCOCaiLdiVeAGeyJd5UPECjjnUnBXSlkwtjIX/b2f/Lm2OmNjEOFck3DkLjfnZgsP9Fs9S1/6m4C3MIsorSpYatOcND9ZHHWapVNs+cVSRgkggRyMHL9SpG1RlO+erseaNA/OoIbLefd0Wd97OL95++Gw3yy4pNEP/P4/+M1v/OZ8uLP8iCZgwF0NBG2FliUbM547yAybAx/q5gKr68cOrklgkSeHfsSSdTgHNBTfB/CT1EZzavjuOK/jwGDh0GWbXG9PX337VWL9f/kv/5n/9D/+oX/3//HvR7cbpBVrnF41MLPavb/F73z9w/PljsxTZcW6x9V92936JqloXwbXqOBl7qZcozYvdCQFsztJ6Os+jcPLJQ8IbLKP4saAEkBSOAOEKTng19J6WAFBFXvUN/m6ImAwPcpHQW5lACyCDoGhPIBvAwaAM1+BbkGyiFBrGkjaEqctSPFuvHa2xAAEDdQJQT+bQgEhMIFHZChHC2ukVCAV0qKo3T10gwa5gi3Ug3ekPy9E0xDVrphLlmF2r5+MBjeHShKtJkGCBrlLN9EwdNXSr5NVxCVmnqCzEm80s3zeM79AZp0JcU4S2VYn06MM0iL/43EWQX094I7lGBdltvzT33TTVW7lurYY8VFmJToUTsVHiVc0JM5q95yIxDpCcthKK68Hh3kEeOVG6lGutZGSpK+KE9prAIFQ8NcaOE+xNXy3rMsJSRyuzrColkV16fEHGABDEVtudlMUwYtwQ/Ap569cV2pmACbD1XuH+5k0q75wWNilNbOzl1gQ4HHahncTHzCTUOzhX3mNCweWDweOyblgyQqqQv8JWCgoLw6qHNYxI55BYmKfjltyRCrgBvwYU+INIhsR4NyGk7rOmFnNYGw1soxLyFXzJ05B42C6HAxwnUr0MS5rBiCHBzmCZflZkeJ4cCiGLHcHU+qcqpcZlMAaA7ets1sPBCASAy1SYLrQCyjAhxhR/RENAaOYirJqSZFe20mytrjMG2mCYOJXC8YPLuokr2jgvBT4fmpIkfviRsVwUlKGr5MQ0wN1R5aIk5re3tb5ev34m9+MNsZmB6arJAdYUdNLeiP9YSNtwH9QXlYZnE5A5SFInaqwpEhj3ZuKL0NWaTCpAty2hkXrzM4MnyAvfdIiOj9e6uFMujKfTwhHxDfKzZn/g7BK3cZEdlMEIm88NuuI4LTI1hkejgFxCowRROXhDkJXcTLWrmk3DyQFgQJ7ROpZfXZJiAjLj4g7Gfex9R5jF3Cdv01zwpJERotqEAqNYMnAhUUMCUl5GmfMTNsZelUWTgJnbnQmK3t4VIT9V7xlmCYTTkTSxSguoVcnI2xnvDQiDNO9IbINedl1CrEA1YsolJn2/VydXZDbubaozCpUN8ES1G4M8WXkPE+WLxuWhHB8upxIQ3lmMbqb+jZrXJ7gm/br7RnIS5etOtXAWFXk7ankb4g0Wl1UHs4NTcUqnusDh4+yZR7DXkgpynW8Jp7R4GXeH7978vJz8/5RHHl3JafvNWjclk+3G+0jvvHjuj4TMwhp0lnbkLh3MB2rwgzA5va+ffPurdfjZPmcoNFiGoZv0G2X2m/z+XwK8aOkRr3qxvQVYOT5Lh6Fa+hvFmJd5l+EqThHBychSgFMK4wqJMkYHySjI5FcHkuKNNXLN/AYfqPM7nrrwqGuxxsBbVxR+bd4p6fVYVcpQllz7NlDP5YdghTMQE9PLqxgXNXs5iCah38SZlke44eJmEywgVqG6Kmq6M5g7ZiB4nsWje3b7P0wNIa4R1A4CWHhi6DwpTMMxbt5YKNWKYD9rFSZ0c68zpd54jO8GspW1CXm4a95vHWf1QtAcENXFLicO4OopyUSj3EGZ1zTxBiby1ZPDrWm6FEnlgfAJ4CEtIgsAuv587IO2NJdSzO2JI6ETnzEGoRTKaQg5Cb/C3HuTDZD5B46fuoWKLwAkCVQUYWjW9vIzowBrzTPuy119QiwWPTDnt3YY4vRPVJu6ye2n56uIABGGdwhYcXR6i6uYGdoL1TLBESQkRtI/MY0/wTg5lVBmBzwoKhwHSXP5PVwIAgREIgZjtlrQ/kYrcEXQE0sCWzRdseReN5RUunYA1CFBbkwjSOd9rinUA6h29CHxMIDpBTABflJs05QiRnSAq/8RTopZ/A05ywtGqBzFFmqfsaJHwu36fFwuUfnIwZIat54Qt+HjtZB7UzGfAWjh9kFbAWMgtMeS2iy3Qak4LhIpqzlkEYcU3GWL/4r/9v/Fd8hb0F97C0j9xKw62J2CMDKb3TkzasK0ICEkYUinNafQBjks3JPvAokU8WZE5EhIJoroomDsByUH5CWGGfwCojCQMtIj8gOYY4aqeiKfXoMYTQH6p1hzorhgzBFBNruqk3x3nAOmYNQwc9NdMqwrESyLkQLHkD8Y2SFPuFNf3VJWQZv0Mtooin2ADjwDcCaFCpMEEEeYO0yK6hYoN0qLLdBuiiRl/sR/hJnWFyCw1fUhB4xs9NGHALBg3vHblxKDg/0URimy9I3d1WcNX/6T//p3/1d3xWn+RFqVLylqc55WfZeajTCFDByN04IfDwJbvDycHE5SchodVnOw2qcRN78nxzrsKztA3wqxYkZY6zx1PcpA8DXGW04cBHPskYBqkSx9LeqPuMcZdlM+3iqaqgwXGRcvUKF3+P6Tnoofxa8GuM5rb8dl1OD0wBSzjYY4+Id7rBsM4IZpeEtKMrOvWxO6zATwi2+4X7UmNGuoN+nltAs+AyNJ5/tsyOjtY5uGM/nC+OAT6FPoKowiGkCkBcMKNy3FTIPeQODQgbgWogu/oT7L7uEnmGBq4BTd3cXAK6pEB/x7Liiuxinvb00iwdIF/ACcIE2ZUUBrHh9CN47rfiSWMcQo/tTN0kRtk1ZOVvGV9JqT8cI9/BKgpDJvdMRUIfkqruHdWO4pY9Gb/zmzbuH9+55MY5dVk3fo3ZwVoISpM6maSybGjhcFnfWMEjDNrilQWmH9i7ITDAs3F9Z4kzI1NxdtnUUKqMsHJO0ltFe3L1qi+rrX/1yVD/84D/93xzib65HDsgyFIQxhoMqkWBcrDfhXcU09gzBSwigDzOYX1NChg2tw0MrASoGiOhbIBW4HW8jJvk/wYlpBIqQk10+YMGAH8P++L7sIHW+kOaBDZYACE+rKHuRe4MvBJHxjXOzBWFjK7zRAKgRtYh8YlVOtcK7STZOj5hOwZSQoEgwNpusj1fzZ4WFrgLKCxTh1AY+sKwzicoV5sClbQIZvOlAs7q4haGCyfFJdEiB8e0huiz2huyYtB30IxkK63uAJTx1FFLwN9hWzNtlsAhGt3+rbpSIHl+dOIg4OoCshWjRBMnDCLsUlr/hf8hyZHEKFFqchSiTtVyubOuwLH8CRZQNrtaRPCNTlUT2nh8D6zSJWLBY6VwL3uFNOuK52mAmSrAJlJi3+8SYYJwREsQL2QjJsaxOsPM2vskYbWGDCQhLN6H2aQEIy9BJMMjd8ALcZoU8MyxmFr7o30qzELX8BvqLEiVwrJ2R0eiqczIuilYn8kei1bIa4anqKcJOEgaQUdCMJAdxPmQYK9SmqeBqOEI484OHm7BtZ8isjDxtiOiMBSSJvvmIF5aoBe0fKlmWKPElXhutA7gcEjL6ISgBxkwkR/FCJMvaHR2uw3KttSvgJOwOLSkhdp1qutf1v/V/uO57NQAA//RJREFU+6tfef7o2z/7Kc+m8fTMzMNCN/wqr88VGQADrnE09X1eNgiBaRxoL+IZUkeXSM01nIZ0lDOaPJI0Sjh4RfQ4Da4YzTL3+YIn/Wyds87BHk/BKpPf+OJv/nf/2D//rd/yGcz7tTe//tf/kx/7vn/i28Z3z6fX74OMCGiCDvabh0tq+9uNuNHFHNF1m+L24ln+yzKqTpK8725oKMbaSWMS/cZbXASHxNLZGJE9Ad37ZT1X9S997h/+9C/89J/4E3/y2z/7nRXJYn63tvT9/B/9jR/6lS9+6f7SMsCkS3LC5sElK+iRGmCZnbTcAla3X/mdr5/O1b/0L/3L07sPkeLFi69b4dldIOTpMxMRAxLSFBxuUtBKvlGhwA69ILeH4qDLgfma4xcWGGEiiyQyKeUVdu5H72nj8eBWkZXDrP4gwAmQovIqE5mZ/+BD7pohoeDNjDYOQEjxNECJBpg54VrwIrNuPAxXUSKnQzgcX/RcVbEqcM3gxUqFwOvI1zB845bwtTxAXwNdQbwEO084PNDuwn4AEa2Cs9NbmpZ5x6KD5OJNfFqhAqRBTgxR/JlHwP7hHnQwzJ6B05JyrSmWiAN53hSFlS/xRv4OZFVO5xy34UbTgHkAxP1uaeymfpfOKz/4OoRQzGeANHhgze78CgeK0Rmr6uZG8nsaByLrd0SAAmvknrQK90HxmBUwBNnLT+wADo8lP0rRGB6LGkQy7ECG6WCFUjUWxh5wAWIdCwAFhCEt4/HytjItYoICPYbk9uBkvjzha95fU2JV2kObGUMez1NBoRfIArQIv5d45yeCpyVFfuSMTuCffJ7X0jgMiDNDnK1o0QD4FdSBThZVhu8wlozIM+q3dBEu6Sd0FliDWEHynQnhVXj9MA9OgPoLjjA7vGvIcZAynEuFKH0S8C12aShrPFY+QTjoLKOA2SQzkDd66pPNVEFVhiw4L4PVaQA6nMuHYwYfWxmJFxEIvEJC7J0ZBUMYeKAg31iAyXDePwOFH/HxLCVLofd4vU8CYA2tPVfOAVe4G32EG+FoOVhJFqM/cH0PD2aw+MowEoY0Ad9GTmHkweIkWZ2hd3+js9DbvKjA3KBeTtsEvQ7Zxpxi7IkL/pQe+bcBpfFh3JA/0Hd3hpqtsk3k4v+I1AyagjLAAjTest9xLNPE35BN3DhCb8znZDTPlCB++Bipi8zlG1z5Tq8xMCPjGY6WZWUWxhmD7mpQ2hCyAdmGxhDZBqwHXBiIWN9X0xLaTQdEGnURYu5laRLQTHgCQzgPHE+RH2rEBhmYBjRVR7aN+zmuy4e//SP/2ec///lP/a5vhYPFW057ZrnintWhRolfWrKscN22aiDPKCzor1RA38ENJmgtFKdpnKa17Ko10AKuhYF2NZeaDq3ddLqc4dtALlbdCGjDSsKshtmdt17gFFoum6eBJIlZcqjFOjD8s9dWlqAuQ0XfTRggKzBT5s/P3eV0njdvfliJVTMrEYrT8PENmCiLV7N76/eq8UL35Tb8qf/Znzr2Z6eJsyqU9jLn+3EMyWc+TWTPjNZZEWYQndq3Es1AiH7O52F296ubxWJSyZJVknPwEPdmPPMqB74KgtqJDbMKzUFPua+HoQ4vkng4rGERgRxSnPJl0kxzA9ocY1YIAZuhPtoDtdbhAhfWP0NoEEvkAXALuCGJ8GWGMvcqO9hgIFRm4Xjo6bAsy2DxDQqcAKbOxALpEx1BOrlHvnCBD96DccBO0yekiIYDPt40HYgxTQzYylulRfI10CbkI3crI+7MBSCg1XYL98QsGEfD3GkIQIAOpGwUaekpV1aunWkmOSJCLRQ7qa9iDRUg+sCjeLHqwIIR2SAUPYhN6548ME8r3o8O51MMBK/El/kC/kas4yGmLQYx1PWg1nTKE3ZM39HudlKcWrNiRbAfGhYmMIQvIpCXTuFwaycD+CGPANAAKu8OIhIYNNGEHzk8/CbYk4+RZRwvOAB8gYdviBTzJBkQB+bhHqEF//G6yTZcRBiVykEGiKbyWkY25yGEu3Qy9lYv9SPEb2FwrSdgBLAXrsDLSVzgCl1zwZvK3JfxAUyKQgK46rIhykJT0D45FEbddZCkrKCrDPmBSlVPh6vUCdhuQrQ6KbrZVEdPLPPVk4cevkALIOat6/7RI+0qXYi/ClGtB63EOiMLMPMnhk9hqtd64HWW1Na9La0wVPM2mh/1Plc50ieCmaYhrPPY01Z4lkXwcEO85T7rnFk4x4I2EXWMPoNiAkGVoQLUtDSKQCxRAfwIX88Q6QwUw0MP6Y5rK9Js7PqQCSJcZMfPCB4X87rqmmeaP1+kV+FNqPxanPn0ZndeziBD4HAHmk3fRhwTFjz35Nl1hOwqZl0fBohaHAjilRAmjeeRZwRA1Ulg8QZAzv0URAufAz+9eiwrPI8WJ3aOAqCJ9uZ0WmCWrmDXJtjZyUfX7HjGcFLBaKu0fP3mt7/cP43novIu/M7ji2gwnoO3keXK5owPd9PIgOMrpsVjq1KvJHISYxhpqyNM08IyvcWdu/wwm4btNg7ztI7deIPKp1HlmgIXMRKkYgdjGcGPO8RFWVUdWYFWxXuZeErrMq7dFaIDmZ9wO0zlyR2Jx8Lxh9Y9eGLc0+1GRncJySyhwB7gBcZosoboraoSQk6IQBkZbgjKON06BM16NEVTezUMmWYCSYmWcT285YJhC6fekjnPdUs/sdx6zFmdw5PnYW4bGSft1y+QpCONHWnJS5mZ+KmIWEDUFOYW2b4bytwZWk+oOY7JNUoeR3eq6Gw8XLuyLpdxAs72bUobZ4957zZM1+uVd9AL/Ldf5tv1yYpVlJzuW9q4DmvuNVNRHZ2KtiG1jtcBC6O0tsKTI8cNAgoxoklVW9+V9Zn2v//69fPjzUUycdH186VtXMN6uF+3qktTGCm5PUMp5rHv164uPF69Ks5E3rjsbV5Dqt69vVbFqbpcSDDOWh6J9685NbnmZTUVyXV4N637+5/6tn/9r/yFKVoe2k/jMLgLKJc3rlVGdgKNK6wI0uBBYwU02MR9rLUnd0YTyd/lUhBZKz5p4VoDwgH3k29ibEQ48e/aZaUGgI7QgqcT2/bCThEVORCzhDISyBCWq4AAJC9GYhvhQ2SyecEvTEB8nF+A8wwGOcQIDfIq0SrjKkqLHGAzzrC5opxWCETrDBTgpWVWhOoeP+cFJBsCN/HMV73UHekBbGkR8ZM4x0vjzQkSYaIzpDRXA/F52CwghcwMKx7NzjEAbqDLP/kT8Jshw9JjmNzXEpHeA4tMQWH/mxCI47y67GIkqdvTAEXWdXAYgkRUDwv4BWVTWihcoWB13Hid3HHG60jNyiISThNOu9yAeJmOCl/UhqmEJB8dBLprOqSkTi6R5FE9y+oemcDIEz8Y5ypn28lTvGmOjvE5yHadF/TMpEEC8O40kwxuaaYgpJ3ycAkkr7A6QGaytEwvkaslPQYcCDbs5wMdDQUcxBRFGaZsSHikBOyCP7iUjLcAl8770P8ErMUHw/og9QHZZPNgeGhruFJAibvQIxQGwSQlkYqp4aFW6kIsRo9Afmhg5iYgCAnv0U9neBwEva5xPF7EV0g90h3nPfmVwYpcbgBxpRX0WV861nkEIhkKnGNZetxmHqx9430M2TFB+0ie2W9//Rvn4vz4tHpNeu8JEyTNqjwtq/dEklo8qMsd/i2MHOgLwBimVQgjCxBF99R5dMMSTdtawwiz1gm/ZSq9cCAahrnvnwo37exFebGZlsbgkllR5V/8lV9xX2Yy/5Ef+GcxJQY+8vbNV786Tt0Rz9F83eaOBxAtD5/8xBE29mHMCuFPXl7jcRia+oRR0OFgYVufwu1snoNTVKnHx60LDIvx3LfOzYc1seo6gSid/7Mf/lu46Ve/8Std9/b59rYuPvnuw9/5t/69f+f7Pvs9cdziZy0quT6hpWl7XiTPFs29bKQH5ecVRrClyyc/+UkvLnNqm2ElA0HNXWN1hAnMQqaLE+NrxqCs2vJRvMQT3BzuyUBZNwBh0BEujYGDZF5bVuT6h6zlpQziiZV+G3eO0264lhY61EuyFYiqBw97YojBr4N5ljakko/TFiuiuYtqCUA1re69AbRjPxQoMIJ3IqV5Az2sIc0ij4ckt6m6iQEyLCwmLjwt8egF25K2Ni7H4Jcr44uqyHbne87QPu8ZdE2fzdLlZ9L5PoON1rEYFzoFgaRjzvKhK1aCjDRiEuf/tJQUhmdZCOYjcs+4AqakPWg5TRR7ZDUdF7JmqE8UNWQ6mC+MdnN/Lq6MCnBI8BfIhBjJZwL/C7IEBYsp6T4vlnqhN3gMFNjDCpRkrrOC7q9rj8p09W7MKBrgRLE/tL4YkvvmhVCBZwJrJHj8sENerM5jwZ4INrgOAYsFITfzNiBjMKnDoj5ztgluNYze2R9wPQEAcDLLZns2HxPYxIOcARbjpF87qcZxUc6T5XkuPQSysDaN4HVN28wHXg7WqVf521QfroFGOD1O3XUj+pOvHsASuOeGblTrDDcGYOvqZF7wUnyswQgHUwNZThQvbduAjJCVLVowLOZn9DBrIZDyLFwLGmxBAWzCC8qwzBUUcqFP4MrgEUEEmgLvNFkDuciTlLreQqqjswhaejiOo1kCHNpwy6wfegYrOLC5KchMOuWyJgYCX8ItLWMqfY0dRj2cd3cgiB2/xOsw8UzGIsgw4dwDl0RR/HAdCOwNspqH42uwnEUSvBPaH8ibvgvRj52PIbMDjVtYwo/XheHHsWlkKOXQWten8ATcFtAWEUxdFlciMZlRAyIBEYs+y+4yvMoVYfQ8hqHaJZ5C1kJEMMrqez7pPl8eqjokzvUkUg48H4oDU8FiIYywP9/F2dyxQEv0vVAshfg5sVF5cAVUonPtgce0e2sPo4KbAVGYLahZsdik5kNMNVbeYYVJVjZhYZDTpRguPjzfEErAp4scnuyuQ6gC4B8vyZ5XLmZbUfvZPPoUJACcBTjGnKR7mOFIVrK6tE7LbY7W23QdXfB5dCTjZXW1VZ61dXPME78doXQ8cN7qVrxHTPGj4lRv0hw0SfH8+DEkE+jSRSfoaNucL/2ywr/pFkAJVsHBINWYaIyWqm6u/bWtGhykrr1BieEr2wbHyGs08NicK0ZZwxJybg/3GCfi/NycGZXHbi5L3z6t5JcoobtLfl9fvvn01Wl7TiPE3RD2fYjTACM5HZENOBJre7J5E7GVE9gc1suL2n0IoU4JQgtoIWcweriZuOPivmVwSt7jw+YCOr1CKqyhkfjgJDyMcZxd1gdjMO0xhFVVgw8IEvoI4bMijyKDaOnYRF/mpBfAFlaWyQ2IOvjry635ceJxSG5ylJ4AOAyujoI7ZtEyDTC+uqxJazQaZHCmDZEmscVh+GfvB6DGjO9f5SQijxnmrfzISLQgJ5zKHw0c7Qw1I3B4mtW7DcIJEiyw18JVCJJLhB/UCKsGD+fDm6NreIFLfFN6hMinxZ5FoUMigKBDchb0VVMWeCxf8aBVUNKLTolvmJU1Edyb4FbdiwJIEnksPXHSIsrASigtNDKgPh8jqnNlGwFPu0OZUklmn4AbUzMSsagapEpW4iJ0HT4JwWOsXNkCgpPjQUlXZsQeeghUwEitsGhHMHOLt5m+Gu/OG4QL78nqQO52NLW7miT0Foki3sDvizKjZdiclFeUsJLS3aL4UewxXiA29HKKDk//9YoE/BE3kdNicCKR0X3uulqxYtWAxMbwkHcACVKX4+xpvOISHE4Qguvjr4juGpbiG6FKKiY6G2Y7IEMoViILpHYTtEUO2idoEBdtna/OzrtEB0AB1uk3Lc/clR72EGQRkYJnyjj4YrYWZQ1sM4CB7h7yTTGYRzgIKcyenFjWZCRfia2tnjHCBzRpG0ONvS5KV4VYTsSlYP94mtWpl3WB9HPBy8AaHmFJD+NbvweoMjfX6RD4F35AsxgVwtRTRVR+GCgzV5CTLPptbsxJGQ4/cGxO36m9itbO8DxzgGnGf/OcjadaUFN6wmthPJjbXCCE4JLQqgi5ypiLAyTSInZVwVEXDV3PavOVNKvI5yHMyIEhssR48YxJV7Wg5Wj6Mmoycy05NS+XNcKJHRoc1v+bcRJ7kUKyeTh/5VUr6wRMtFU9HUtpbMzx0zquz7C7H/qb/2FRJWV5PqN4SzXQc3cFhUn3lwY+vQ/dIgMDQcZxWue0LNYEpZcuIRbzuOQNTdUSqoyP+9aSZDqQxoOpmAYvN9MOKGbdIcwjOQWBcQ5y5+V01403y7wMQRR9883HFpKcY2KMpgLyyZ+c3MzneRi6sW5q8KO73bZsb5rWEsnUE9hAh5K9ItMAqJ7hB/FJZc7FOA63m2Wasm0ZMPxnHPp345WWAsfXruuvE6MIfNNlQJDUSYYlVmAINyU0L6mmfjm3LT6nqHMmOTPq1vXh4RUdHsYprEQjkOqnd28Rf6HkFBFLl/O9S43Tg7TEqyyp1sR6iHNAJIhnV1AXgI3HZLihgMTghEmBlzZkYlERWZm+e+Llq+sRPfnomFSj2TaP3/jyh6SqusGfo2WOm5ykm9y15z2JSCG0+fH5cfOIVqAYpq6zoBbapkJ8Th0KwkWJw4CqL/vbu+nWARek8iAGh3Web7dHSAsj+nS9Ptw/vH64LMt4++gprWBhQH86DAPQdXc5e/QG8hy6Mfff9qlPPz89/eSP/m06e/v4Q2ghEbd2cw6AhmJ0CAp3qzrdl2W8ANXUrWNWeOi768bJA1kDVSXGIdKKZ7PLlhal+yaICblaMpEj1vF8PpFfCMBt2rA/eIPow9h8R80PpSG68WESFwYmno1NZ6fbh7PoZtUG61iy5xdEdOw6p8OISUB0hZdMRCPMOEpLHQCeBDLzIlf8m0Om2R2O/J2s0YNTo5KBNpOKZRI0fuvRirjxFJY2Qn1dAqMCAfZyZzBp1LCg48Bp550BcrImjXI2xmUE+zy59E2OOzvJi4XgwzRYrRn+rbd4cFiYTvGSssjSHm+AayhnCAtQBjPFFh4IQ1JDFOVgoNRDe+ZNy29pLJmCXOwZnUIQP3DJDJQCIF2PDc+xtGbaF4sIT8wKz6GhvAKIkxOQu+g0NrOMMOdZOXuyKlDr0bP0lwxIOD33PdgPO6ncaodTZ6Qlj2Klm57Zh1BJSSfEMNIGD8YahB7GVEXwBaDWuQf7F8QP6TyQJZdL2Bha7sma61ZoSJelQEfI1tZMTBAbZmJEdlA9LNkB3qFRrtu36eo3zIeRYRhFVvFbghP7MNbEEi8ikLG8jgagM5qQLsUqD8jBiLEfsc94G3SrwMj5sDV6JIt3wx3OaLg3kydB6uTxNCH2ah2yHx1W17olP4TNnqzei7yuH7352AXpy4zqq8pqX+MydX/YHrkMGnwexhFqiokg7tMcIZMAt8prklL0PVKlbPj8VpfWZK/Xx4+vb8qquW/P8lRn4LUuXK9qT9enj6s8rQiGqG+b+nJ6+NGf+Kl9SYa5+/bv/N770/1Xv/w10s7pNQ/37rG8bGXqVbUl4/TU1XWzjHKjZYKSwGS69tTg5aQTYqSbUDQjvrriavSZnkRRN/eksOt13LbzMpEPovx8rovivfPrH/6Pf5Qx/aC99N38+vKt+zr8s/+tH/zgW98vTjG5NU3mbusPiE1Q7707Kz3WJ1u2RrTtSCLT0/Q9v/f7yHZR/0QEtlXV9yM2ZhTJSq6vs6SKh8iZSE057pu7FJNQY4DADQIFK+Hdru4QSNAUfNXTHMEgl+q6Js6L7UMBIUsIQQ9ZqCxH4q14GMiA94GBzqqFYqueKJsnKy1uUnfXgHNKxIFFJWua6j+AD9fHX2ABL0W9zUO1CQhaWTcVlnc7dqDX1iX5R34W92NfZtWyT+pZ+raugpAL6XFfnes2As4klQxgwnR+LEngtergyEoOAQ0TcB5TPAE8pIL0CHAmMFCdtBHfJSboCBRoBLmhpQEiRAO82PUCLnCGSRMrNAKqCmUhusNMIwGMyF/yyBWCDAfQG051hTdZFCSCFMRNRcxbp4ITMwZOE5L7CHXHg9AzfFx9X/LqEWUoDcl5Pv8knh0sYmBH+lfmDW/3TIA4u7QmXTqVxSWoNXtztiUPxECF3QKDwlB53oDy8s+gBBCWKDN82j2NdMKNXquLLMJOYTCNrzA0axhvglMqCnHlX44OCYyRZYTQMIhb9IDLydwQ5ONBP/xi5Nutd4m6iBJUCcU2/hOXRQXPQFwqQOust1js+ZWEEqOE7AmcxoX8YNUyQENcGPVyEBKAKJZiJLIGfXE6HQfHXVzbGxawbCg/TIx74BBKLBeqCJTAOgAGvQRHaSxCh8fS2TC1TxNMZmHEIVBk+SivrIpKXyF1UldSfU/uc7EbTwYE0wJ6hmqF+7n+QSXmNjFULwn8+TrUpaLQSHMNsZMyBol8F6y2yBL2AuMefMRAILeZHEPt0iwfHIK841NQcxWcCrxfkeLyPtkZPyYdOb4KHE8F4qkwTekq3YPY4oOYHkeE6ZV4PqkLiCyk9AJmLJEjd5OG8WM6G+YeXlTX5ikSfAL+gL1onrU/1QKiS5a6ruFsMZqe+lmoPy+lQXzcYz9H+CEe148dFsSKDG9ZIRgMUxXQ1KMb6RhjCzlVVYY0PkER8B9IZpx4ztc08DN+X1TlMvZNi7OXdWtlWW22gQury1LXgZyzkoFxJALHi2VHWlTlJTwmq1GKuFt1naeH5sRo4wGeKErATktdtzSdkeUXPNwgBBLilEYwQohNfoofwGG2YXv3+AT+OOE8r165G3vc7+jmphRgQpszQNZzMZ1nPsw9/ib0MNxx7bLi6Xy+mE63ffC4DaFp6OCfRTcMVVL3w9xkdeICc/IgwFsGbuZtv9u2vWrO5nSHikGLMKk75LyMC1kgQNEX/ZIxIaGuqLXcykKkhXFgfst7DW0X4mBaSOpMoqc7jDJhJo1ws5k8k1yS16Hci6GBnywnJIlo9JHnAgrycCHn/ssyzMntad5Urr8h3agueQ/DLgbCbPBxKTRNISOhjooEpCQyYLkAZDiU355YzsmtOAI4hKJnu+YQc94FREIknK4TUTcTGuHgv3GpsCLbhOZGENIExI/2+3qzTwgo2d08I6ZV+C/LcywzuewX6QWglEQrCJBsSGacLS/KGadal5lsFB0kSqPP2qZVEitp3v/cEJ9EBO5OX2aLZQYM33cSFGYGHlpRVxJgCKIJN7RIFAftQAjaSkeY35Bc8DM0wgyX3lyNy+vCTK7LKXgR6Ou6LZ+iSD1Wj4By0xa+jNFIxPSS9MCLlPeMEYGHkcE7BgRDB6/GUi6ek6DxXVJGCTFziOBt7v3HPi4DfimcMexEOGPtAmVLAUQa3WEU3EKbZ1JA8oqTHknYyu0PQiuwN2HA4Fp5thSZRkVSWm7RfsALDgnBTsqsIR/VJIWgqax/0EzcNbMARwpguOFfVvxAHa+kqLKk4lPyT3MpkiXBxuAPFI4nAGK0twpaAa/J9oQvSFMUF/6IERVQEzwQvgwj8v66cSQE1MiWKcBphCTQGso5oX7uijDSgXPn/E1w5pdngkN0M5kITzAsVPIWz3NxZa9FMlSKS2B0HcZaWUCEeJMiMeztXZ6L41TnhoEtyAv4C1jIAITYoEUjXAL34gWmD4umuKLLOEng/A2IQ1qcNDYISoOgYDm/tThu7gfnlyPyUAzRAk8lbxOUQKBU3V5nGdTIMqLk2d8FRk9CDQGmq0PW21rZpLN6ByMDzPAoAcyQrpMrzxWOAlPGa7YUIg7hwyAEGYliInuR9xg2aAB50KKzpy+k9MC/SY0DkhrDQWDgI3SsJByrFq5FU0GF+ZjRAZulTEBt/s//1o/cv/8KhJvmDT5Zea10VFZkNjTtMPRX5/Zp1z4XRc0v8gvUfxxnEsLD+S7Pk1s3Q6oZBjJSmMrYHy6vMBFx1t1uRdEw7GCrxtTHV76yucopnOO08cdi6G4EFWN0d/eaEK8uZ5y3vPNOGMJ8Hm90JOPtbZO4ZCwumoLoxxmKOGu9WkhcsHJLOi1K3Upaezx1jzCaygN/CwYaaG/b8zAftefipLenrqqqU93S7H0eGCU+iNZ9GVFXvJOIZjCt36NJZT6PmHUdJiBhHSQL4CH5lXcXVUM6EbbcXekkGF9r6vr6fKOXSVL0ww1pcH+6W6YZ9+q6G/KmOXk6j0AfuWHdGLQUw2jO/EWdVZf2hEiiYZe2aKryk69eMxRj0kNrGfYma77x7iuv3r/88T/+x778O785lmoHb6OGmZAGsLUHgfRGX5DvS+RuXSQCGDQN4zpNqBeXXO4uaiUgQL3z6dJ5inN7bk7eOEu+iI+6qokkIhm1cetGr+xAO9aVG603Mg3KbR3RVeOCfXJAsM97653Hq89+21/+1/8ilmlefcu2QIVTkFukY/hnWokfIxgVyvgFLpcde5U1NBgEyiAcklG9FFpI6HkeU5p6CRh4NdP8wDASj9MrY0IGtCOs0MGuFjEkGTyYB3hmOJBnXUgilUSrSC1zJCi86nb1AFCiBjpIjlgm2NtK/nATnPN5dBpVYtEJZw3RSvCBiFvdYDqBkQgl8M0DwjXDx3+xiICN1xXO4UPjwR4VGoaDAYBpNFA047uoLh1mzeNimtwgiDwiu/C8gjzK0xhXNUPKw8wu0AEgxt4CSd7aiekUFOHoNVAIOokKR0VgaQw0z9NBOjbrS2F4aYyj2V5aR1s88QQcI00CWzRjGa/SfN3aNa6QB8bI+hGwiA9AX9bZ4Wka+UIqnLoSZ4Uj5gzA4Q76zMn/GJOGUwzcGu1qSYIi9iUqpfHAsV2jgSCkm5ZcobLLOvRzDOFyERMfR/2+LNo5xgkeLJJBVw1PolQIcXIfTKNxRD7d0NedT8DhwW/LJtjEmvCWhGW85Exne5xWg26Q7GXxnn/B6KBkrDKSHbfdPcAGBAOaFl6iZxWJnMiYFp5oSHtw8B3j4C68SlvixMvGq6wA2gzaZL0ANgyy2XiGLOXDSVEqnyxtWziAMHvaK5mUz68DeGIK4VPmDXf24F+MNyncvJFJyRpI//OHb87t+0ucb31/GxDvCz1llLzSnBhD0sMvJ/4Z52EqSAWhTu1YzIuHgrm+gLaVcFb4dOkhnAUPGg9PAyX13KahuTvjYfPQV2VDVp2XxQhbtvvXD1/4wi8577bnSIJPftu3vPvGM+lp2ptoSZ2lpRXYY9vm/gDDx344P5wTJc9Kf5ERY9+/ffO2hG5OTlngYPwLzY9NchfB8NSWLrTntmo9/eF5BGqGp3754Ns+/bnP/ZTpMS5OjgsZMv2Nrz2VRUvQeq3Zlt+dX68OUQLTsnKY5Ke7hyPPPc2+qU/t/Tjf/tDv/z4YxjDi8GDhdG4bApvv4EG4NpwD8QRpwfigiYQwPqqmjQ8h0UBnbGCiFmFhdjh1TNSS22FTDLtFEgfLqTNVhfeqg2qrDuDhS/HoveAFsQMfysnFq1VavD94PBTJ40HhlHweh4XOhrBNmqoYZ1ekn5raeWCC1vaSpqcxsHO05wQeGBUqZHCKroDtL/DFc+YNdMNZcRM6EaO4ACke6Oys6/USDwkjj8uyLFExKATm4mW3cwCPfBzGHUlZgYy4Em+wjoqjG1rk953Y5VtSXX6As5iKNZib6wldWoOb4p6yNsZOK8ppO7gjXIQ0A745eZeU4Qg8uAFR+mJJ7Caiuv/U3Z3yM8W1S4/pswUyojrUjFBlqgYrzmldInfnYEmUN8aihcJ213mxmuUw4C+25OEafrgsCTssmUSV8FYMQ3jS2Mg7IqVSpkvXDBz8tVo3rDnh8+M2R4oIV3PQN1KQUytwLREegzPaepGVB/4FimFgfmf5QMHrkJGgXLvhRiYyNp5DIrPquMSuYVucFs4KsgmmsvxM96fhlqfw/gPpC8LTeXCb3MjXZaAbDeHFZgdwHlABtyFQpiLXkrlTiQ5au5Fzk8yxrhKdlM3Xo23FJUq3FKFzgFYc0rcy1DzKGfyimMcBY3hOx7SQJ/FbUrueCeS5Z98KFO5LL10Q4J5cyy6grgrCMQLA5exetq0qgfR6DBHIgfO6yCDO25PbW8LomU1cOysvSVo1a4xF8Mww32sAhLUPe097N6z5sn/Q8gdpB2cjvhhluYALCmJErKKFJvIhEhsfwbSWlWgIfoSGxW12crenQfCXOrZbLQiSI803kJSMRhCYCOX5NT4jgLhsfBx7DDWRjMmtskWwEpqQ9AdiGIPibM5UaXWClRSH4/M3phK+x/uVHKAlyRErkSLKvAKNyWfEtwncfQ883VzsSao8CMpLzxBmMD93v/Jty9D8qPcCe8iyGybwbxIKAhj/m8ax6weC1cUmnhBaumGAeIC+YW/v7CdJeTrbre9599SNfTej3ZV2hGZRt0ULQ0qOpWmaZel5LL5fZqrQuXcXJC3iQZZ+1N/pu9uNWCqbqm4qfAIfqKrC9UeIDrIR/AbLRskyEEFosWO8dvQUNwUJBsYO1EAFwZCRJ1PfD1eSeLm5twAjAFtEC92mmcOzF3cAmKAd8TevPVmmX2eak2zeeYRqAfPK8g7Fo4MuR1NG1w89WDZrz0QIrjKN3TxNFaJ9Qxx5NBvcmXikdzBPjC6i8dJM4QnGEvtYI1R7w1jmmcJz08dJfkhfwxzwC6f1gTbAlYs1cgYrI1sBXKaM2dOZLcTjkK48pUVGJvgpIcQfGc28gBBXkAfyfVFiXYgwD0dNEM4QEOcH+I4ebdbBZjR1doG2MwoMBI1wqpkvgiZigivuGVUTtL5OZgFWBVg3mgHOoQ6FiCAgQD1aRKTHYeaA6ABo9mQNSYYom5IoAqlC+gNtgdO4LCujKdgNDMHDCUqokbqVJBvSKs0AX6wIunWHv4m3mISQ9MuAxTNMami6bpEYByhpP68zeGx2qDOKI+QLQ3rEhv84vnbjnd+AiPRKbC/wMXk8f2MyWvKkhFx5eBcQk5UzaYFXxqnCx8UvbqN1rpUBc2oQPU+bGQTXVpElosC8+LCk3gXPRBn8wYaO02QyYqzxBAbcn9K7wOsPBsu9EXDRSk6KDMXfGNx481STmHxDa7EhdByDe2zF5JsiXq5gc8YRQQ1FNZMQFJAeAgGbHjBHiCwNAFZcJHugQ3klo8YH/SWd9FYhRUiOn9BI82HkxgLPT0efkaKIYmAwrA91pWTk3n7r0zRAYYDthQj/rEohytxtwXjoryu+kW8ulPFHaDFFG9mOfKfXgZfOUkiTTYX6GtZPvDxW8p4UWV1VYMoG3oX72LzL1OAFT3FU8BZbr0fReCcFhoZ6828QlgQBQQLjsDFegg+qtsIrm9qpuWXeiTmcQJbKc4KMkd7QQeKcNpSFhynDU0w4al8xHnRx71QFzbRCx+gS0S6gBZ4sOeKdtMtauqY0R00QJ9f3k793nM1og2rhVwEKi6Z1yQyM3FPZPMHhZSJ77gf6IIXzNGXXqfJ2RrbKa9z7ubvSBSKFxuPQlsMAF0YllP1dDkW/PQgAdYqtdUd+D6A710gS4seWlkn7W9s+LPPT3//c5+4eXpOV+2Earx4SVNfNMPQos7zKMc40dIyA/qH+mV8W5OZVAcC8eXwHXmDUY534ML5+7a7T4AGkdJ2vtBbaCzsZuwsd7lKlp9vzFa8539/BT5Z9rtoKEHTDvoZB2ty8lxecXyP4Him7qM5YchuHY1mv/TMuuc+R65oWT3qDNpOxkBndDLwfyJW2KqHPp3NdF+U0eqyX91zGu4uDpmFOZvhO7Foljz8giUPYivqMdptouqqQXGklC6+u2yYvqrax3O05e9ZKkCue0496whHoAcacbp3FrAND4IhoS1JBOd+my+kB4GOU0TE80BW20P4Ejyd1qujePj2Gm+PIEKB58d7dOfLEqGq1EEX3etJn33stH8l1OkY6vvfogxpWBUp84de+9D/4o3/8X/tX/9U3b75yfNzP8xOoMyZbH8+3/ppAGjyWVL4J2C0dDyD43fysACDfg2TL0jYNIwscLiPGmFpGv+txnXhwXqUuvQS9G6a6qUEZvjZvI+Azrq48F03FBZLEGedOiujjt2/oiBMZ+/C9H3zHj/29n/itX//V9u71tFw9ylxuRU6jQVm6gok9GANoQFh4N5FBHHm2EdRk9U4753usHAedTKTtUdNURAejAGMy64BLsNU0vnmXEDbD4YkdHG21MsRwyBgQ7QV/P3YI3KUsKl6HpiboiLE03nAeaQsQRJjxDktTdDTaJlO5Mcs/krKD9wJhGwIjSnAHcgBNkJC6OygqYMRII1Al8UBYAp/4nceR4DfllomT2e5JNZGIeaS8OEazEbXYKylhoTAZ78zj7XM4UIRWDb4S2xPwUnShk//snkYsA0ldZJq7dEkkoz15kc3eXTNhCJpN844FCxMrZFQMApY6P8TI4dJ8xZ8zhLuSAPQLKUz4gaY6Ic+o0FpSCbnbcx7dCWvxCGCBKKBQLM/McNsRmFO6uDMbT4EeVnARurTvbUmmRD9AaXKeBYvEIowCroPpPJGNx5jNUKHpao/2wlYWDECSI3E9cpKUojgDC6ataSt7TbezHBWHTWKR1lVWoBw2QpmQcExh2w4tQQqCrbMCE0SF3rjwiizjgIQZPaQNXUSyqQzohMUZyE8g49jUDmN/kpdVAmt2pgZsgAMoFcJhEMCYZymTguAGJDn6ZNpRVQj5GIfPkxIgRWTNDTXu7MLLjS2MBW8KB36PlpGXaPK4nS0cQKMxI6fY3cIkuXp7fRfV8d2rc5GoQLascvonzRlHMirMYZpHmlFDBv3n6LxUBVhDZQEeJcG9T3OPxQge2BvUIImqu6asUxyO7mZJdt+coi3pR1ciYZ91WNvijtADRdtT85WPPwIts6LCMP/MP/WHnlZPGiohjaSjKtv6tWlhwyVefx1udH5au/52hcEXmVPvRNxnP/spHASgxJzj0PHkYSO/TAjpYyZn4Tppf73C1bN9DL6ZD9exPZ0/fPrmx1//cnl5mMbh420dy+i/+Ov/7pe++KXhw+dXl6rvrs5hdtP8fFN8Lce7p3eE7XIsRdqQIKaEjwzf94f+AEhTh4NDwaH+dnOe17lTIxG4YYAyFNdxkApDKY3Uc8NQXgHH4/AlBgnPJTPiA4yY2Z80i7LARZy+4UfOlyAnPKViKfOSaCTJ4fZ1VsDyLUPDRVdQxTB/oSgGqqJ4EH/EBdyezlu7WOGLKOchgDisBG9yvT/J5WzJW6JoSSfIBo/bAH5chAMPljERC4YekIdSrKpAkFSA7k5Q7qP1BSan+GgBOYIECA4UeHmMxvAKf7zAm5vhnFbC+Y9aFVTw9CN0JsFEe6xQizM0Q0bvhgKwBAGH2CbMfKbhjVaheQTzMUr28hjUqt1Z4AZVXu+rCe2XBY+yNKIPD/fQFjrZVrW6Eten1TsE3QClQWAdmOAOSssLLpegu5aYohWqBlbaIvAOqCy0qkuN3NCK+9NA9QH5PibQVmfSPU+YaLfUlaK/yV3OMRHCBI48LiVD9dOihI4imDHcKsmrCH9mcHHZfc2igmxBHqm8zwtTYHLGjagHpyye4eg2yMKzlUGkJAPOa4BZtFRbV3SJt9Mv/pd5YNYVKMPjdLowRohmeAWRmFlj4jFLxiDiZy5nZEjJgUgOwAffJKmSbFYStBgpITFngrGkEpIMFlATOSfsFiTTCTrwRaCEFUOB3ntLiSekZy5eS713xpVoJEgCg5wIpmEs/Am3hdmSPqAKaez66KpW8/NkfBXiXOWVkwwlzggIHH3fCeYzDG4iLAH7BF6J8zAOzpaDCglB4rINPH0nlOkZ7TFriI+YcNmQznCAqgpTLDGOLY7j1VZvMlO/UMYo6i9kfP4k08Zx5euOA/9lSCwtWWLYyI9W8P7xfIwnHUjieSYhA5rial4v6wo+D1AbgETXRJgtCRnyColityBoGnHuj+wMkQ+mgwgw1rzHV6C6TTOKTh1Og6euZ7Aia80HY1p9c9kzvwG2+Z9VOiyGasCGPMrZYMbfE4tq4oKomye6bB2hrSoYJp+GXJhNnPO01+O4Vk3N01DKZXNKrFBhkxyNSlRI9/J6HccoqS9Ng23agq+qGon0pZ+fnztI+jo42UlqslpV1E11Chc6hSUVIPra82oibIZfDkAUwRq8iyzv4eiMYdrdhqZoerc3qiaruunHHhsABWVbWmUrVbOK7GQHsYsow5cyPli1JAbUADZ5Oe5dKEi30/lUXzyMKN89DAbIyJKStlxacIPhSwmPM5ycpLh2+eT5KzYpKcYd6js4wvFRRHlSVrBcj6131wiGpglootKJpmN3fRGwNsKHvY+PD4HgLjuYJhddeVCsxI2RIrKhI56fBf+y8MCD3WXP6BML8+j6en6PqCNBQZksFuxk+xH/B6ocH4fDZQcQLsAEh4NiEp0EmmURINd4ySAc8AeVSiiqWGsHTFwgIZPBlfBK22T2IDTd+eXuaGmWBA9EIpHxJuAOX6HvtF1pvgOMHmejDtZF+D9eI5nn1aSQmc51FsYwNaCjDbqO+ELmkqnEFGBR7SOHNRitO2RkRoIUxwgTjWF4SUFEYB4SBeiITI1hj5UZjeihzXqu8ceLQwkigaDwTIlgloNl/TJG4rRbCwt0pect0IewLMgZNpxZus4zgHZX3y7Ws2JSmAUuxcgyXElBLpgBHjGNrbeSYBnEpIHD8RvruYx7WZbYFhcjymiDvTDnzGXlzTaYiz87yLA7oYM+EtdAPp8mht32MNH/bgoLnvioa5DkyYy5yzfckoyx4blVmdFj2iK9ABJJ6JF1gKIAO/jbHc6APUkcfAi84QNgOWOMLcZpMPFhpBBvJFveHkrc6gF+b8+xduJmtLpsJ5UNKU6V4NoPpy2F2QHHsjRs7gA+PTk33m6Lk0YkNcYdz1Qc2FBBFB5DPuJBDCKv9DRfzBsIj7f7gI2bVS3Mo41pzuEyAZixK54XMhWZCUdL99qEwKBInsALQCbaCJG4qkswRp7uBjLPy6RX5MbRw7MXWlnmubuXccwkQp8g4KdhKoOrBZ/3AH/t7uIkWIIqy80/shvaZ9nMTOoBTXgdvo8XHZbVncwnCbuol38xdpobLqIYQE55Mg5EoT7X/J2gz9cAd09F5U/093D7Ho9mUBiPglGGkKFkMCWJIJrHrabPNANElwCQy2Hs9uhUVrg7VoD6xWG1CQRukijlGKGBZoJint/A38mCwM1+6lx6LF+hK1tiRWsanobidPlHv/a1N2/e/K7Xn4SwPnzizAgSOx6EbkBst8ceX4GwkW/Vtr5a5894rUv5J+K3G28+s6roYNW0+AxZgP+XaU0T8RMFtceLFvwHB82xPiiPM90IEtJeen0erAJmp0AqyS8lFo+s0UYVwzsuxDqN71c4tIyhvdTEgPVyfMWVUljVKVYtqMBJH99dCaY3b95hoBy1sw04XFqcGDLc3BWeIIdz4mUUruTA2+YRr0CMGGUTmkPiB+ciabl6bJjX53fvmqrBGQE1fH9yzzvDSmZtn/tnRrY5laeTFQAwYOm9xotcxUDxDRJDc2q6HhV2wzyEMwCGzq6qtq0vIDLcFBAbjvXt0y3OqwXAxovjvYrqNUZvH3lWbYlHDIQJUK/XwWM+Hoe17//E//C/d8zpv/gv/o8+9ytfun/9Lc7F9dHJRdcApduT0B5wnKfrtb67SNzIYpZdPTiOvmeMaRQxttOxMTSMlRzPswz84Km+41XDbfKqo2UCPugRAPb8dCVZNGccBqdCSMf9MDZeRlad2g/mfC5PbnY43V2a+uEv/9W/1GP2CmMe3jVr0bw0ooiVOJxeESqZ/DWBDwKqH2gjLEWGTPMJwhWW4foPYFH6R5R77B9jwT9APRytrfK8qgFll9wQUaAMqBhKXUmk9HLZSVEivTx/PhzRBTA5Z5nXfKaoyA/e2hNeSxvItM7vWwqZfdQUjhWTb7o4BgCxbASgQpVWqCmYTxg40enHQu2AVOUECKkUxwQHXVAmdBvVtFKSiayeBo/zPLamroBwtD0uqIh0LbIlQj5v1ZoURWPM0WQPL4Mn5dE7sqEgrSbzdHQ+GBQXYAidgCvBNOSqoUiH3RZaDz00M4VFhcDuiIugrS2AWH4mY8Mc3M1A+gnoA6IzBHg+zPI29EghQ1rdR5Tix/4PoS26RVtdOkNlskkRAwsZiqaBq8OAtlK3Etr8kRFaowlWSkd9hyVXtw0zuImbSE2CAuQxe9gFRFLQiRngKujyPfXuf2cOyUbOrBY0JCWOYms9deHaCoZV2eTtXZYDlY/e/EgSxZkWfhRmqI7KCxSwK0OgN4AYeIz+pW+q9Ehr6EDGkT6RObHo6voAsx0jiGUAZ0bDOTGAO5aJ9v2o55JNYTd0W57Ht93UhouTcbHY0M+CuyhDihbby1LCRdskCowYuZykss9u5sbmQn6Wls2wX3GJX/q1ny/D4XbzPsbJfnICOj3lBXIhqwiTbIJq99e8cDFpCbU/tYz7PPXdreOhoI9nlIRFrTzNFLpsz883XN3VZKHHQ7d2wzNipbZsBO+ttuV524uuHy91/eHXP3rz4W/TFcbvB3/gB9+8e6zzZJi6dRvrJG/u8udbT+Ai7eC+0IHnq4FckAxBw7AdYLiOdHscRl7hfDokeY9ev3pV5SW6bRpcT39/95C68js/WY06GPnTpW7W7L/4W/9JnrVZujbZnvTdP/3H/jv//X/hn/+1r3xp3ZOHhwe3/tWnrE4ar2n15kdSbZPESvAkf/uNx6Zufvd3/J5lmSKAjuYgskmbpA7aER11Wk/jxAjggE644YsuOiAyEFN50xQehAvJwGtMzSIlYwh/4PPOhrQMM53Z0qjCUYokXUkuHoLmbCNRyMdha3wk4UGeF4inGRZ5VTDcZCp8KQUhQRPXHHj3EIx8xrIeNkdA5t4YEEq9BVCe5+Nww2ggDlmXuLXe4+rYaJ4659bAjPSAYgxdB9Ej5suivj53YVUkcQcylwRsoDKBvOOXhEdQ2eQpIQMhblSj9CFjZdWqCibiSni123yPfFTFedHggl4aTOwATEqafaZt2FeZFpm+ZMNyf4AT9sigyJilqjxD7uBBs8Si034LAhr4AN5MxgCV3NfWpfA75BrwBXOd0ELQfHqJpILPeQdCqA7h5W5Sz5yVA9v5rognuvMvmXaSj/NAhxZUqqXsBOaC7IkzVDySI6wCHuE+wwLbmSckpkALdYZzeBmLGy7zHAc7ZZoILoc1bGYQeR4aELKGAQUVZrzrKl/QZs5zW10xfYSSNwE4E+wbDkkrGDtyvPWm2TNQLKEH3GfwZxUXHsdXSRXgQd0Q1CgRBwwcd2+E38YblZCSdWuIvIbo2/A72kgUuFKTH8deAmtVUs0IsE6hqOgw1J5kzGcLZL8p1o1eQS3y7oJHOb8dOCxoalzJ3EEy9CEOlM4oedwxFPxpVpCv6lh6qP6jSfsxztPz9Z09XF0DSFtJAQtSeN/LBk0lS0oY+8VJmLCVFWbI0DkG/FEqgtWk6DtJAbuBMw4eQr8oXUjrYlVvaic10DwrLEkxLTwfHKdFXv+CYSQEOV+XEDl3y18RdZA3R3orckLYc78wuD8hedLDvJSOg9SMo2cuNUCz2c9VwwiwlfyPDid3mAcVygEgeK8TDLBLXrMVWRVXLubCbDwWz8YfFSIKNEzuujBiTjfddgBUPgExZkTwBvOGMQpLon88fhp7AJxU4+pFT43gj/i7ux+MJXN/XDenlyMrIcB+OEJXN958pwZhhMnXXT/0kNqiIlDIXukxz80JyN8AowwWVRVJ2d5G6PTeNsWaHKf6BJyTVMg4xCGDgSvRwQnobk+AP8GQlVkDSX56RJtkWdKemsqLLGDcvRo3Sfq+y0t8yeOQponRLOZ5bJsKg0NeMYlbv13ngHzwQP/8KPkeHcE+swtp9zqUz6oSfp5mTe0dt5gYajHhsnpsNw7hAyk8YrpCTIayqm99TxCtSdHH/QTSxkvRnsct/ugrXyG2NlJUyuNI6zQCXWaRscG8eQoz5GnCm4fpoPxzBnfcl7HvdAToYeYKbEJP5UJsCgYWHSZPnsJl0awrZIIRhNsA7zwndzOgJAsYARUqS6XqYNK3ZZKimQZ0UFhuA9XD2bIEYrEY1RMky+W/DDPd8d4YNzmSqnhX4I16buLiFleqMj744QSNt6hduzCEnsMAg+THs2CQhpWCPnEujd94a0+2oM1CaLueeuQnZgTGFxbDE3hdUeVh2SxhRKRsJXmlgdQjJXihc7/jOIGEhBUQM8/z7Xnor8+YhKfhgUIHNvYlpNsMCYbFiBWFuiYEpiCQSGOP0wVFeRRfoRVEDFFJuPE3DAV8ldD1fLA47GLeUZvpFuE5QqegGaeLSzMI89nbq9AVFlZ4WsbDaavz/wf2IC2p50LVBWPB7JC9rkKhZQh+PAQryFlfqD7clte5puFwb0Hg2LyDZwC15CZw2Oqmy2AZKNelGMRJOKrPh+eWZV0kZi4GRiGamNaJSx5sEWKzbzkPSmbv4AvOVagAeJdrO+sLg2WqSHikezPBW5CFv8u82R22KOwzoqRWm+aRkRDiDAPTIRmq7svXiAVpgzvRrZxiMXwJjHZto/nY8+YhO24xPZaoCN2gT/wdZqThIN0OqiXYj0ZaACHQ+MzL36BREJ8YWUd2eSagWtAF8g4W5yNb5Wk7/EEMHa14xnuaL9FET4gu8w65KCuQB4hq/s4I4V9yMIQVg0VnXDsGDGDo2NoW4GJATsPG4NIKMvTsucvkeHKimpGfE2+am5ZMi0lIopKr3rByWN2PMAiDYR0IXHFwLBuRMI0u/l4NJV+xPoKiXUbR0MeYB7Hmxm/CPjIkMIEJvrkHCpdwk2TYH0Gnkd/0pyPJkoMZTv5mRWJFNs2lktYgmrLEtYlMBhXlC94Q+owH7k4wuUqLvNTUh/uUsbJK2AOhN4C7waqLFfQzhvjbP/4jLSNyYUi9LRt3V4ODAa7Ek8hARuG0RZ1v5I75hpnhmMM4122NS1V5XdWnMqvoCM1wxwf0b3EuEC8FffY0XuYOX/dEFZPhMXkODphCRgs0WrLF+6Kp+3idhw1E5dPEqFubGaLxcn/nnFGVvDqfOyfg548f3+Fv4i+ZG8oGSsJd9sk0Gwtk7mvYj7aurec4AeiZseA4BsC5cwea/84MiPLTAY06J0MGq7Nk7W1r8JI4ngdvWm1qjyA+ndxIiHat67IbJsac0Si8FGA9e1R0+dR10XSghBkw5CSh4iQmVKI31z6+fXd3OZGwp+kG0BA/YND13WPgmdl8u+ENnnIdLUnYqQTLBtvIezBRjEFiZpwZRiA7KPXoUqZf/dpv/wv/3D93uvsEQuNf+0v/l2l997Vvfkyfc0ZjWVvXQcGZ4qpqoCP3lwbwvPU38qsZBoWRJtfn53VdUTvW4CEXG/KvwhUylPk2YjGncSzYAncDL50dnJnhu7u7PNSX63UgpvaBVp0gatdbF6f5fHsL/q0mzfQ6XL/nM9/1Qz/8H9bXrn31XUAaGJBuCaNMhECQsRIBgLA/MuJFeAOz6qbBPC6xMMG6yBPjBJGfDV7yqKAHMkyDcYhrws7iPEzK84cCtTXEiRZkHUhCrMKHnJQnllyBMcM3eYgFXwnmQIiCcfMqu1LrFbGbmMO+cOGeMHN21IN+eaw1/BdKZWnF+W1AEN4eIo0WgdsACW+bLNFnZosNCkl/8QrStstEATUcwJVBRJybClNyz+yDI88WuZzPoBgvBZZJLZYmwB3RD+clMaEqxUkiFmzC3fB83J7O4cN0ltGHFhN9vMV0KkxZhoWpEDf8DTmL3OrRJjJpt0RJkndBU2bjCQ5gjBcsOj96uDOUDvOYtmnnmTDJ+IcuoV5I0tanyKH7AijxZ0IXBwbWFJuWkNxNg22Q2XJqz4FOYTPZkeNe+IM4vy7IbTrImBMC5NV5GsUOciqAnhz1uY1IU5YpcFMRmIwP5vA3cHq6gzyJ9hxnYezHeWVUaAUfM1OQeeiyzyUlWEUramIK5sNnvROaH/m3NG1zK5KcB6Lp7mGQm96gXGpSjLh4YANXaAW24DEllqp1B7KwrN3PYoymhJiRIRn/gr8IBTv+YhrRBhan0ri4uzvzBDUKAYeId2DNeQyoa2RoUtg2gFuSVDuPjcNIc991W1wv0fKFX/iCl9NitqRo6yyqj7EPR30gi/zPfnl9V5xaH7K5mcvJxLFHYkHtcIL6lOtK2ModjypGRrxtW4gDrnEua/Jh4eXvqqrH67WbhggI2HKejS/qU/v+8z/9d3d6F83f//t/H3mc9PzBJz7VnO6ashrxDYWH1SvEHB7YhmtfkryFGgK7Pfx996g7y6Nk5O0Ybs/Jvl4f30Kv8SVe0aSl8zg0CMlnnfBtN03pnLV3D//pz/4EHrykLjnqph7g/bf/zX/77fXt07V7evfOWizyYDu6blqWAdZlKY/oONbyXH708Zvv/Se/q4jiuRvQM6PVQKCIjFeom7PDcyBqxjjhOYwvzkOmIFRJHuZu6FFKgNAsJ7IkPrFjqp5XQsob+VNAINfJgE+4C6R56Ad+RBIkUuUMrsLjT4nRIsFxzZipkOzEiDhbx3tyCByg6kpOXkWcIurCunGeAoea17lDfZF/4LX49IFqWeQHxOgeDoDb4gqIIKeFeHfFVeKK4+p8mpXuvFIKCLcGW6SwYW+ojYQH23pCQQAiEcvsXQFeKf/3AUYbJuMTVKMhvM83VxOFeq0rSZQNcEc+z/CRX/KswiMQUDwX4wpJBCigoMH2/nYjnlGP4Aa+T9YJdXP9l1+8Gk/EUlXhBL7cdD0Q4OpYfTTqhpt6RebiFUIMPd9jpIhNtVbY9b+vaxmX8D3oFlnIGl8Sw4BpDFl1VxchpPdrf4Mn3K5PmtvZKIYC25LuCzfjubtikwfDIawBQpnK0euHcX86DgEQUJzDP8LHkSYAb5EjPsgU0Jei9NJEyPUAu4AO8jmG2xvrK/ADxIZWYWnECcqH4Rp4NDx+O7A1XeTL0FoIkxWCGQPwH+UaoEVPkYQmBvKrvSbcGFsL04AyTl6V5xQlkGS4MAqT58/jUIHaRQ3zvHU3D9PYXbbDK4dpwNfGoXc26IhDnhXtl8V7uHEQ7WypAmn+stqLJoQS5zqHdUxxVdfb5KlSMnK6pZ6VkGd4rqI5C5OCtrznjZ6mATrLVpPRBytDEu8gLyJngZ3TIY/g6R4xyFBvZY0h0W9Ovk5ODPP0Q71A/NIeEzUeh/1dVef8PeLtSJowk26RhV+8hwYxQhKiA2qBQfhbYpM4R5aZ1iPXxwXGqIQj4ogynIjHlhHhSbLYIZgYx7fxaat0pHyfSQwSQM5bey+YLIUAbIwOok3/561EE3gA8pAe+G4/DYVSydWz8DQ6js0BB1d2eAohJkrg7kAHFuu63o19mBSiI49V4alogKsgyYBfRJRnfTHU4I9MOYUc8GqSl84GHVsIhJfzjvkSrBb3d7MsmHeQvY46SyridN7n8flKCsJf6Du08fr4uM791s8Pry79OFenioS/TlZpGcrnceTVdX2q6xaexKgxMPTadfiAMyBWVNA8uRp+j8/LHBAUx/XpGdqE04IGzX0TL/upvoBvu5v/sXJEhOJd/E0lP3FmHb4AcJPEx7HDKKh2CMjpVJMDbv0zRn64v+B7EEDiEJJTIBDcJsnoOI9f7CT48sXNYXtf/Edfwsubqo2IsGEmTedlzVCDuU/Djb4h4El76iOPU8OEsZvYFd/O5DlCFmKccIQB8FbvTXP5GFQcjN3gQ7A5C0lYOLJ4bfcDEgJNrvPEJrggMVKUDD0aeJg7cMNNXpbcJXNwN7MGwcXrLfS5/x+wIUBgq4Ie7g0zhSORksxverhghJ+4ngPXwpihyKQzEyehUMQfzUrECghrCRiDGCYWPqPFyyiyy+nM8+mk15Ueu9udw4NgYIK0DkvIyEtd/6FZItwe2CSnLwPApswv6hKmAMeGDRAps/sgQqUS2RBmlEvoohUgNwljEJyndBW5C1UJDZKn85lixlaEddzSPdWjx9JC20AnPolvE4r9PINRRIq/cCGoAyxfopfyI8ZL/kNKzpM1caEQlofjhbIMz04q+sL7pcYQRFxEOLIWsEeEKnnHFwP5GJC+wq+s5PhF/F03Xt09zYcJPfAEcQDwkhwtevNYPIERhH47nYBhXL5pQsCUXq21WPDiP7gE9kW4g3u4OrrGOZLp+XqbPfBRSkEkuDIpeN8BFCijIRE5NED0J8YVU0ocmo54oJ1D1wPf6C7NaqLXO+ArtIj/WdDBEAynxSRQ2EknupuTQoUbnQkCEOXuGSQTpWRbERWWojICc50gwXMAWVzPCR8eDaNA57r4SqcxV/EHYYD/uB2OcFmi1RNWw3nPZBFeEyXOmCkrgpkg18u65IWzarALDILLL66mXxAnDBzjgU8QVgG0ydOuE0IvNc4t7NBh7C4bBixdA0KMTbenzrCx5EYkeMI/gwi8kFQ01xqNpkKXQOF0Gh9HXsk3EGiSCZzMJODKtsh5nrSsEg9eNHFiWbqHdLEmS2eUhXYZTg9w0CFeEahABPnHtc2LjCejZLhbSMM7GEO8B5eZALgk9kSR45gmJyqduN5XvwtOH3SBP7pvDZ8tvCQ9KJvUQaOdwzhEuPSx1FnFS370v/zJ+r17l/kkqweND0+QLojFNC5FipBxWaavd0RJtmR0vIIUwbMXekmHiM0KXlbl0zqm0eKCXlKXZ+4YGLfn5yqvLxcAlg5u/e2qiZN4sK6XjQNfgYQV1u+KpqnPOAD/ESRgWbXLhWgw6DVeB4YWMsbD7093OEcO1uBoQBYNJuyxdFGS0fI6bdp6myd8jSG/dj1wgCMBZwhlol9uu7lX3Op4KpdiKNu2bJvTuk8OV54DU/QpJfNmpatuNl4eJmFKJxJPdDfU+OWfInEGA68RhGGKkCdINtYIRKgIMvzDmZxq7lwMQnjgQApVvKv01hVfWNW7uy9Bn+KlOEAgDcNalQnsjH7kHjeDt5xJOiiwp34iYL/6ta//b/7Xfzaax+vHX2mr9//n/5P/8Ydf+lJaAP00yfREVIk+Elj8K6vTCzRNercsJPjRGRtjS0lBPj6SU9vcHnvgeOl087JqvP1NUiFzIuPmcfHq9WuoFZmh9/SZidTlDjFcOvGaczLS6e5yuTuD4Um1F+txef+965v1r//wv1Ok+TauETomEDjyGOkfuWOVAeNGXrpHUBOtZShgE6eChuQ/lGXJVi4+ZxRcGw9sWSDa0mWY8IMNmoDJAFG4+LDgHvzJ0ntQ1QwABqCTOF6Jm+EnYD4WBMRiV7e5LGRZ2tqiLCOC1SQxvNAauOLNihVfzohU8kQBfuNoG7QjtmZERmBIiTQCDSwmtXvZIe8jg4rIzrhiKJFFJ3XLKsMo7uvC0qwR0oyn8Voe5ALGsBMRAgiXSyymkMfNqxH/4b9R7s4+sLzSPsAuo0nihGQU9bhNNe4JWic5XBzcgymCQy5pAhwAKIPHmSbwBRgBdngPWQPnRLDRcfUdruMcBqjuBAIWoDfaKDAL8JYu0HoXLyTxbZ4YUfAI4U40wscZRLwK8ed5QAU2V72KmiQBp8qjsq1IKmXp1LeAeKQrzBrod28tXHslnsh5gAKs39s6lpn+kk8ISToM46d3gg7hh9mJzmBu6JuJPI5c1qQcYgAxeeK2hw0dDZNw7QFSR7KZkeHUJ4wPYou/QD7BnRQDUK2mWr1UEdRyNyJ6xJEkW/t5jE7aGRjxNKtwU2xB+OTuyDNy6Q+k0QkrmbAPpdHuKi3cDkBCxVFJvYEWOJPmviGGPToG7xzFeRhPDC2RNLXMGMXDFFzd0QrDMLYvf+W3NtwRNehdXU4ONVVKOmAMAeCmPfEbCItBGi94H2LZtaEgYV5syX57vnWdc/6eiD+ONE88xuwluWobl/3p6baNW31q8T1YmoXK8qjy+XVERi7O96eH9z74iR//ObB02frv+n3/NZr3oz/2Yz/1sz/9+X/wiz/zUz/91V/7zXdvHqO8BYo2adxc1sXd/UkZ1S2Qk7JyHwvhhPtPfd88nNr2VXU+49Tn5ow1dNZshX26unyf3gww4PrcNPP2BFL/4s9/AbF+ebjf4+JS3A9vvl48nP93f+7P/eovfx7lRGAhsxjZIpwt6jI0r/ZDt5JJprdvn/7wf/2/cWR7GffwN7WCOvroxmfkLnAHaeYvAGEUKqFAkOJJkgCUM5Zyj+RiEiM68UgXa75sCMB1nKbHH6ZlhAwQ75btFO+AnhSsqhtnEVWNTlASWyQR8AOPws5oV4IWF9LRoL/4D46U5oTDso7zvuT0CcApcouBeBbcdj2qpgHolFJgIvnQdbgNrmG5hpB1AlAGRn/AQlpDhEAy1pFE7syb+1j5HKiyzq7cDRdyWzIAkolNZb8T3Y0XZaBSUbBObrksC2GexxDuhgbwEWzt8h2pK6MMhTUCGW2n6KCjTncbzh6MiGxLAtDZUWI+rOZroXMkBacryIMWi12fGGa4pcHwEIBpceKVodzLcyU3tVYvEIIhvAVOMG2qIIgs/UQ+eU1Sap5nsEQ5fmbRiE+tqasJwCRXqxMXYRbUEzTI1wmyp0aZEBKzB9KAtdb+RTxCFTPyJw1EjmIQhyX3djt3y/Nn+gksZE4JA9YzXsKroaOpd7Q5/0EeJTWTCppTg50FX74RFivFEGN0CfHiX0hk+7Fz0J3KhONARJwqg4eRVwZn/km8cWNCkTZb5sbyTojSW7EWxg+4kHGsLjsJP/AflxOR9HA+sEX+ZvWBz5zbM2FiARsDJnFd1TxVbRdwalJ4ehAy5lx2AA2h6X4o3kRGXGZ0rMuoaRu2tl6wkRQiuVykV/MV3gZM0WYzWByDddJ/BgIDHcn95WFYXNcmOJLr4fvw297lCTB3py4xFsglqquGyC5hy/60eRQn7yQzbJiNgSHHAiwxnyUydRhnQRlighwSPC0zwx9WX8gBRov4u61OTCX4zMtKCkziYRy4UogXfl7mLrSIyJ4ue0LE4+RAf+wCYcWvA8lrXc3vTE7M8/gumgGEcGEYcZWTziPYxEw6stIKNhzgKW0mLrMaHpW2ZbXgAZ4qLnA468HXGVOnGHB5bA7HJCxILFIiYHJFvTiZDe/ATF4p8KJ5GER1Or/CGRSuk8InydOai+TbkMd5E6AEeJSFZ/ERqITXfl2Aq7JkvJa28uw2PTBKVxR1sl4e7iRTafH69QeYmMBkbOgqEdhP19hLPw+Lt2BKmvcj//QgQka6B3YQLN44U+zjOsLTZiI9UTrRQ0JzIwRyeEfkFD+uhw/w263rbgxoU+fj5l3AdZM/Pz7LFOiPPM1zo/gY/7Snc92cACK84ToMxOm5vXh02q3Dcch6MAaoZlrEd81ZQDi8GVhER69GuzsIiuiLv/NV3PR6m8oTmo7AxIwkUmenySUMA85Pys1zkVUZnFmA4Pct6Qb2BunwnITper2RU0EfQGBeRkvpln3yqm2tAMGwZty7wE8YQgcUt5ZnOLoHeRumhH11bb5prClvCUPDEVI3ZDYHMgSSA/IW0wM53KWOWba69hzBhDOSTKdx6skvfIVBl9Lj9JhcRxUbcCY8EKflAXgmSYq4xn/0IbcYpYOxkJZ1DR7TF3wGrjiNA/4Z1izHhRhSYp5Q5uOL9BC7TYmARNOPsKMjSWsrEDS07zxhCaDOy6KFu7gsBB8iAjKSmnN4JdlGXUGPLDXg9qCHnu3+WcYFpZV7MkfZTZOBRndQYp7YyfvQNGZV4jfPKzyMwPdaYWWBxN6Qx0Vjj1hkqDA4rSVro1UREhNcFHNYQwNqBL3Ck1oXRwoijGTjrW5kAQTB2FE+yDgwhBA5+rhJEcVV4MgirDeUAXUEfZSRVvE1OuU0DT/FUoSPe2MEJFMyWpJOmmvAhAIXBXLJdNYHNZD1ZHEfU5fVqS7J/pXtd24o0sQyD1jzgp35PfwCLwIx8hxdzM+x8uackLvaZ5IVX8N/8sideo4toxmq5YSJ9BMkxBfctu9+6S1Uw2fR2LzLv41RWfOO2g3e6Lyp48QPSN3LYI51CtCSRew2d3k0vZNPxzirFT6sB7+klf02p//Kn/8zlm/cRckA8OEtrJaFFjNQ2jQ4Jk7Ft4xbHs84uVvTS/Vnl30yROH8IdNpYDE+BOtAQJKKtuM+Rer2AYZJgKd/9BOCnJfjTIJnEBHQgGApdaO5DPO6ut1MNZKTjchBRJnpxqkzEYExoUe0zvbYajEeZoAsSi25HnXJGwkta9t+kkfnWd/PKHxA3CU8wIR1wXDSa5KQU8uqwLTW+pKUSKv9e8mfk8QFQsJqU4LhUYCubkgW90ojhlwuTjLAQ/l7eu5qQ56wjnntVA8Bgt2ic5Ol9Z/983/uM9/x6bQ4so4PeKiX+2eOfEnpfgbzDmsEkmkYSAMEKaqL5AzJHm69a5eznDEiiTqrB3f0YEXsEdP4ecYFicZ8OUYID/bxFIss5yfjtIEqJGKG0kFxP8icxSUxZy3Z1ZhmWQDJvkzOBhN7GSyNdDvt177T1uIiCWY6FSX92aP13J6I7a7r92W0UuBTjsyfeiw/emyeLFHjT6Ol4xUjEgNZcQITV29FXOqimVZ37xeVi5Bxqm3sQ11ehU8kL8sE0CH7gBKilkfSXWx7vV2xkvKQkd+8psFVDRj/BdM0eTxMgyHO4B/JPEwuJkV0Z+Xbjx9dtwLw4GmM7+paCeASxwRhDRHhjpheu2VuiZ00r8vyK2++fN6zv/xv/OWxQ6z157vz7/+D3/sX/s9/5b1XpyKrJ8R47oHuq+8neolfxmQERtCHlkl5KM5UFdjb+RBPMGGk1rqop344suOhfei6K0apsnIYu7ItICMAFypmm0edwRZFaen974RYyCjmtGVwJct4kKwPl4InXsn/d37yJ/+nf+p/geian7sIH9wmTLQxGuYy4pnvSvwsQJjN0DsgEJZ1IwycSTAPH5QsQhR2xHDtRAfE3PLEiC3xF1mS8+UxjCjO0WekDhKabI/wkR4DWMIhHAgubsmeDqK9QvkeGCHqLTSI4dEONSG+gT8ijbQNkYR2EvSAAGMwdE9AFwyGMMMyRZmQDYNbkg7w3IKUhicTBjxNoAvbKBwGK3j4SXic06EeeOHKC+AeP2DQaO0yA2ziFs2WB8XQCiQF2MCzILLTBK13uonOmDa8YtKDdwABfE6MjKJxnz38C8Dl/871iVcuVje0XMqCT/JJ+FmoSxJDoiKK1MVNdFrljDwQZ+kUtAaTeiHSyyEz0OrN+jXPwXXDKi3XrpmqzHZWP2kneAugufEAJ3EV68oTyOT4Py8nOrC+oBnCBlOvyAaX/pshzM8xX8HdRjkVYI4N4ZcuvQkSUpcg6WSuoc3KPcIPLbphcLd8qyd1SWIH6ADPyYfuGgVI0TZunldsE10oUY8NcecNDkTeNivjPfSChMJY40XILrrl+urU2/FAPqhbEPvIUaECMCJ5un0JD8baoi52w8ZOpvEJUANiYQ1ocsFzSnjqF9s4LZ6BkdXkX1Mjhuft/PKcP/KWK8CBZMyEcE2PKp7G9u71f/DX/tpvf/TNT33yk/2wA9Qud00s8eBd/RQ2eRnvm3zWA26GyouiXcafFNWB81SebtOczkgGm49loU5RPBGwUaHGLpM6ryFJ2ASxk7vga6uz9roOVxizK2rmtn74k3/yv50lJyz8Uz/1d773d3/mj/zhf+o7f/dnfs+3/77X3/bJN1/7zef++eSlaeWsDBrnbSlJV+QipNS63Z3v02iFvcHiGOZ56V/oqPN6Ubj/jm4dR50UBGl7KpGQcw8xhM5lv/Ub/+jP/Nk/D6279h+fkJj1c1q9/gM/8Af/jb/yl+9Or8om0wuK9AIDJlhIWHJIrOIU2+/82pf/T3/x//CZ3/XZtx+9yRu0m7XJqMhPCIuK4cMajtc0gl0CDn6tk1uAw6/AUyf/wQQAAXMyTAaXGAagEtBWP4QBkw8vF0/IPlVuNEH2VkDTmhJI7JNxSzzFAhJPY9BxFyfjiCE5Di6HH5Dm+XSe5wyB8i9cAC0AE6JpPA/OoALCIQO7uIFm7MhTnipyKM1QsKol3M3UPNMnfAw3///x9CfwurdnXR/6n8fnWWvt/U55k3dI3hAIxAgWjBBkHgQtPacqVdHiR0SlDkUoo7Yee0qZ53MAA1KLClg+CEhbQIyIaJBBmQMJhDRzQt5h773W8/zn4Xy/96Jnv8neaz3D/b/va/hdv+u6JzhPyFoBRJdbkEfig8ZVi7wpzuME8r46WqyTCAhrGnvfAnjAy3DRh0CSJePNKauLJRweYLrCG666h9gUNE2Sce47zDkpLPzhd7GWjgwBBBJCekVYNvCR2JBwABF8CQ+0oAIjIdI7NAER7EJ8LtCD57mhjQ5DElbCHAFa1uB0bgB0t1BtTh1IzOwW3yIXN4MiZwFPJU0oib8hNhi1nxU3iJIqmVQKAk4znpbNcwnpGDPth+qbX1TRbjKF14UXcGzC+ArB6BBwnhRhLies+AzLxl0epbhDwi9OweZRMTCrG9ICI51MwKwS58JdVELWUThvRJn3pRqCYMxetcbfPBV7M3h6JBDIY26PnDL+MRW02oOmogWrAjbDcRkYN+CUeIQcgyOVpNtAJVEEA0JkLngn7Lj6uHDuyD4jZgxSTPTpxogtHKFn7DGF5H80IniKJHwM3kheSZqHuKZhJg1uPLIEWM7HaYA/k/jxSVpFpby+zp4SEIx+N/XAQLFmXYR8lsfhOXwFgewFRGVdsIa6bSdAwRqVkCIHXvc6z2CYNIrJGA02iDpD0PEYjhVaXE9SYMHGeOrBQUI9jAsTM80xDMnuClfX+MekCFjMiY7kPGZMdA1LQ8XhAzzNXcBEad1CazPWI2IiGbbBQIV6hmJ9kGfetkpD6t0wr/mpUyyFcEUHHLnfyCCcvElHu56g4+ENAEhwcOkiYwQnA2AQzUAp97kUaYkn0KeysC4suEcQ1xUy7hywkQ4GBQqtvWifYNtBwrv8EGkXvBcmweK1aR95y1vf9H0/8INPP/nUSv6G+4KoNBBHLgmkC2le5RVthckPC1sXd+9AhxjUOE+wf/rUHi5BaDj/SppT1kiLNDGrPJ+xPR5hXIwTOVb1wbu0ZsvQ9JieYlHEMKBThwffJH9SozwzrLmcQaTBKmHvs6XbJBsGD4Ik8wO3sB2GjIEbx70fcr1NELBlFbonZZmKG2naDysUo60gLelb3/PWV3zgKz71kz89XTtyAreMI3IAX5dcCZFmENvSuI4+s+i/gzyBrKy45OACyXXiyUY5M0SPnNcfyTWmQbPxfImxQt3Gehdeif0YD0bg0i8PdWac5hfwQy9GmKA3hA96jr+YYyPAwJn4FvadZoU2h3R0ZmIcI5TgATtKOlrJr2Ch4jqIVLiFZ3TDfkqIJ7fi8S5fDj5C6CG1xDLBqGFwzS3G4noMsmM+sCf9APgbOMhkaQ4ty9XARHycnILuRAtUEY8GruiEbqTawmJ2fhZ58DvydCczABYJUhJPmyUnPk+LdFxjph3yjrPzYeZckQtjkSojB2FdjK+DwRZllci51H2cUZApk53NqNVCHHEsZA5IyB3cxIvSC/VERKQ3uXYE39EtyCbomMPhC1gMPXUxnyEbcTIQmyVnBHjDLK8IindbYJ80Cga1zfR5G8ct2xvcgUaM4/QIQJPk0ybZq9PAYLMmH2ALuTpyn2gnLXpAB3hTgqyTo2whQqhBYreTxOFxfMWoQd6a5Z4zC8pjNDBhQMAKTEqmsIPj2AyyIIDpayCpXacxhaJO8DWEyAj4hmseF7Caj4BydBW1e6Usv/MK2FiUsMGqFOHFSgkFXfO+S4smltVcYaMCEb14KWJjJhCDsmqIfOgOuMAIbwmSBhFSU+htqKcinBy+Gw4dBK+NXnDNhf+qqnapTthNQJ+1JgDPhAVTLLZxw9McgARcCHL1D16eZ/MyGdiQrxUNEjIgPlu2EV+V2udZd/JcQ6WM4HACr0LL66bpRrfcT9Mynj0SBWGTABkrAHhUh93w4bq22OHeXmdXjMWgjamdlsQrhG3sSEeaZkQMFhFmeRyKJAOoSqedISu8i4LKGEMxEcBF0Rqe5t7+gDgIq8Mpdbzc6cIRooejqmejJpDnMVeuL8ZngH6GcOrcPg1ouq4/Xoq6xraIIKG8jBgv3v2ud75w73RsLsab1bhaVfYa+Km8gmqaR/LF9WzdFFlpl3gpED1gcivxEuNA2rAKQMqFFOs4R0sBqq4bgAW/x9bC+jfGOGB0o1PdUMz84qLGecx6APskun99g6OMSNnD2HPwFE8c18nJm0GL6YeTP89OSuK9TdPyX050x6o8mWJNa/NnsmLNB8ZBJ8AISUQ89g8wg6HD1UsUgwVjFmQ2xBCgvzkeh+H+Mo0u4liXYXGPEWxrGrt+hG65KJdUB2WBMZGH8yKedBhP9FI2m+fjqcNCyMY3jBd4X0iWELeY2ZQ18II5AGd029l119llh6a6c/fO+aZftgHrbi4rgnh1WcHcodSQ+nEbgPfyUIITKLSq03Hoi6K+rJvzlqiAuH/XW97zOX/lc6PoQJB8/PLO+ML1ix97+V/4U//lW9/1Phf86Ut0Ym6KYhwH2M28rMAEgQdLBQ+8Rga6Y291GVJQk3ycGXPJ0qpq8Se8iRhJt6uiJs9lXGQD5+EMzx6cTliAKTAWAosTMy7iJDItqgb6cUjbo4dnH9D9w49fvvE33/zGX/wPx+Yh8+C+z6MirrINVqPLCEcCEsZnJBBuy6bk93mUlXga9EQu7WeMD7dn8aTWS3AQkhUsKpQY3TEE6SRVAuUte/FpaZlWA0uCOFns5nFYSYZsZ7iskYFmcGXSjwqzKIFMLAgm5roPfE+sdsE/z3eaRJjaIbAQJZRLBmXc9MhqL7RWHNjBzvdxlNGe1LXoD17Rtc2uYp8MUwwOIC8aAuwh/qH9gAM+BwwhbYDpwkpyYAY1CfCmEnlSZSXZGlEYf3ZJteiEaRpk8ReTB3wQvmsF2Ck0WQ+2hwQJpGCGAMnzkIZz6TU9AVjwVY8an0dL14I70WTDQwEsg4nSTt1qAX6CTDxSgUQ+ncfIFaLcK5WdlfIJuAM/eQA0YEca4GpBGAyoBhlydbR7PfYiK8V9YkVVgWxmRJneBBjKnMhaMeQ1rosWc5W27nu/zHUDu4KJEnoI8NgLoEYusK+kkamrKGEyRlWpDD3lWUBxNBPScuRMJBtJHAAj7ATYJHota3QKh+OQDJAlmiJuSTjwggBmNBOBXXhVYq4wKhAB88Cg6ACR01xSnUaEDPI814A5QS4OG/6QziY+8/Sb+9eomxbQkVluJIYg7W68Ud7IcxpDIY+E2V1kxZ5iAxgGdoihrMNN3qrD3/rdtx6q6nQavRSomIkJUN5hHelwUx7gH2Ax5CfUCr3vE7lVXmMXofhuGa+7M26BNm967wXjMwiL/vUw4bUnnBG2ee6568s4gbDe5g9QRiDqqjn04/iiJ5/6zd/5lSde8szf+ZIvee7ee/7l//HT//yH/tXXfPO3f9M3/qOv/87v/O7v/Ec//bO/9KLHH+2XE9k6zg1LjFaUApdIlw5prc8/uB92x3rIGZaxjTNm1J3JnONDUzDaZdrqorTOkkbALDzKTHRb2qbqx/n+8HzcYAfpg+V6Sy7u3XvnnebRz/ncz/213/jVy/ZOGY3beTuN1yM5yHxAMjPUKDm8413P54fkoz7qY7ZlyJoMTIeJwwK2qScKYPtk0fg9Poxt4C/mYXQFJZrzOClF0NFEdOgwd8cbRIRpgiGh0XkgfIA9kDW8y6nCbkTekwtu8Kp9q8RglxYzEty1BIjwLLeaF/NoURJ7g2IC4WaQ5Dbb3M/ezCD08AqfLsmqvBcJ84aqEtajDD5tjIhXmB+0ftqTCYZSVDX2j2e6wAwTgtwTv/Ic66WHZeVeZjoxolzGEkcMGeGHRaNejerUm2l4qXpynFPc4EFABWQP9weGCqwCBQ8eBoy3kmBAxwMuO1tFLiont22ojoVKsGgADcwmEB0OUi+kKAs4i6PiZ9ipVBaPkvnhVxJPhqlr86CMp3k2FuzILpCumLluK22DkmgqdyYW3CDF68E0yIMABH/fNpI9zRdN4SNNjZKARMSOm7imZItQP6HBag65FYkoUQ8Q3IU4QIb4Z+rMg0kdaZfxW/vboZfEUroMgIIaFuITV77A5LE6V/2IPagBoOY3lyoDI8RJpx9zTM98Df5Lr0roJRIO7Bw/4etIpMfqiNQTxhFu8sICQTIMyew6TOaZZlp2KeqylhYhBgLhBrgTT5S/1Dea1hGMzWKLjHxhRUqGKjMbMk5iC19RgGVtKAgLyU8wB0S/uerBFZrwK3e6SPrAbGKVc6g83z0siSssXbiL5QzTAN+LPVCKvtk5Z6EYPD8tBrgIRAqSNPrzB8sgzCEIyDsILElKaX+QCoTICR7jR1i7W2LDVO6KfMZRmouVow9iwS7QjtgmQBUOVQRXraiESIe10zKqQSwEI7Aan+i96Z/3Sa0jpwfDyZ6qK1TQ+Diej7PjA6A8tIvQGBbgqDHGSoZhtQ37thDJg3ENp+uXpSuJdM71O0eC3jekg/euU6i0QiTJgT33F3zBTqI9I+IjNnRggrdJQ12nPY6ZFwhbJpaSuEYjwuXEAYMpz0eL+9RPZF+a6r6aujHGERcmJoJAPCEfp64qMvAcQuHVSBaxi2FamxoYISeUhdCfcBBNEkO564JEAkXRbN2UbvlSCZjBlupc0iD02k0z/uS2RWJbIBmHsjnfnLq+pwNV2WBCJAU3Dx7s44rnYKAuRjZP1INwtL7vsE+T7GV94bnfozWME/KJkWIIdVNXzZFE0jpcEa45924j5yfmXmwCT4B5+t8eD7AUAHOF/sVx3RzxT4P54plY09ShtmNVoVz+gieQvChmGAgj25K6qArAvtirLLnMq3e+++2kzudlKER0z5gRN11Tafl/9Dba6caFTX0SuWMLc5X3p6SZpoQwExQkb5FqRnlqYce1dXmB6BKP7tBH+QQmg7zBE9wKK9JL8KZwzj2kJ3NJFHr0WB+UZW3HBGqiWdCBJkBCl3JHO8pdSXJzi6V1gYfi7O5rxoLgIesElJUYcOQlGDM65fP0lMaseWYirQCOT60TYzPTckWY8wkgCD1bBw//5bE4eF16AJwRy36SApmN4xdl4UqonB44DB7qWn6iGFajn4M0ghqh1kHiXuoK5Np3onwO3Du/nkSe/QxYmYNv01wda3y4MPfEa3BxsZxkFy+bt6UgZ2MYEQAL5nu7pTEEZrXN5DI4CwRyTdGxs4k8x5O0iPPLnK4xA68KCPuBf2ecCL6t6aNjSXQpS0/LqnHZHRkawERW75p9HMQaHAMiJqIO0D7PGl2bDPH/Dq+4ZWe9k15rz6YJEAl6y9+ltRQnVD3ISNzwJLEAj76MA0u8eYAORYiDDAA2xojbYO+hus4H8hOvSQh4osf1QnY3KwOuG7KwgBr8y5SDp/CeJYKiriSfNR4kFaFReCrmtxkOwppCL3hRVfwXyjte2UmQxUDAQes1Eh6fq7cjfaIg8RqgwDPc4ucwhCG+SyxxCForrVvLMKnySBFJDs25EiWxBOAtQ8gFUcWoROhnWKADFoDJown8E1OBmKAb7Njj50IRjm+MD7TLOQHA0Lbz7VgzYfLY1kFEdBnDTxaPe8B+kAbJirtncYNlnfBfWI4HZKbo7AxJhJ56LiP6m5YWeZlQgZZWQAt8VZ5MUiXXd7+CS0qhkB76CJdBzHwE10CkmHtuKW4JOgIfcCvka0Akp/Cu9bqFlBkaQQc/bSgJtFseUTgZw0hdaKrxQCqzWEiFhJDd0QlwgQCbwd0Hw+iWEdutalrRFV6wINgRGgP1h2XAcPgJzZT0YM+XvuPff/1TP85g7hwuQGR0R5JSNDUZO/hNJqj/VsZSwl1ZpHlWoxEXwpI6RyuaG8d+GvvqUJBu45gkqlXZWlzf1puhOw9WXuiJcTfa6zwfyTpioiMoRgOWebCiB+drpIFymrp1LVmAXMZO5MXV6/aCUYEiCNHFWcCqOIFaRU0vhMIIiBauCCgWqPJ4rg8tVHsF8h38ejheWKZBo2NXeQqgdSXegqh255t9PAOO2JkzDuDDGpHelGVc5RX2Vtal2b/1gLS7OaOYMnW7E1QS3aFnD/V3PaPegayjtGyOjYEWQe/rae7xoTuXF2ev0p0KlBxZRT6TbXR92xyR+s3pBrMYOovcJAMIAOIMb8ZiGU1blnT7fDNe3rnooR/ehbQ0TbzcOEP9t/7bv4GbQYr6rfPAuij5iq/4H7v33e94xrY2pAlkBhY6IaMrvxFGTOVQ7ehl2/iLFG6dPaMTl89KQ37iFdFQFj0fWhXFgD9R9zR5078loTy/maB30TiMhbseE+welafpftGQTu/QqHGLx3i5R3rhTV7QvvRFH/CKr/62r4VAFwXa2dJlH67HeM6RJugFWLrIKnUqAG0SQV1WCgf1wDPECqrKJREmpliV1Th5MZb+S1P0Uj5HzzdUS7QwxZQu6HZAFA44iaZQsAVf44+AbinBDWKgc4H1IhMLIFB/ek/WPIN6RW49FCAQfkVoAMSIjvsDYBbG8MbdwzLdHgY5gp1kBfYQitqekD8zfFqFn01ORNOTeUOH7thJYVXEBeMZI2aYeAofsPrGR4hPmK9FkaLCmOSFnnXKkwC1nYTQk1MJOZbqGAFJuqgp89Ug6KoR2gkO3IlvGIoNWjwDMwEK6W3ACJ9PvhPSf/rg74zQJRau6+RXEyHnJPCocRvHia+hPs3fJc+YB0GReJVPXcf4sCvJIP7lZBAwBg0YsX2wFguzRAJ7dEsTWRABlliJXxOS9rHHolDxChNLlngCycl0eTwBbAVWcj6G6SJARul6vx0SQHQh1gBT0r7brbnYA27sXCPBxCyiQBize6Q93YwcgMbDYjE4jDk2anfRmcc9EO9rd+VZPuJdxwyqYN8oHwDwkdAalEH0TsORh6TxG+kiBBqrZPQmk0RERh1inwsB4pmAtWKirkYlROOVbY3ktRFgcPF+UywL1XjrYBY3VZjr8xTPiR+gF+7Q29LJZaauDkDth/Iubd2M/dXViwqMnN4s2QzRJArpJTD6hXf3dKvJjfKyqd1+S4Q4nXun3YgLeXXZHF2SDX8rSlDaBMwLyNar5g5RmbhSwHVKl3ndu/YkaQ+B2tfz6ZTmeN+AjRKhHnrsyRe//InXfe8/eeTuS77pW74OOdx//p0vPPvr44O3LP35eLh439vf8e73PJ8AyHM8Rx2Rfkt77J+OXty9mMHzLWlgYoTU2eLxvI5NRQDCQ4P6gOtTj4E0hwMO2VbZnWPjMdVl8REf8upP+dhPev+zb7t756WXV091Nw+i+bwt11/zNd/00J3DT/z4T93Ee35gdC2cbo4H8tQVwniZv++33/IX/tJnjXv+wv3nMzJJOKdlLWt2RAx8IoKsyH4A/lBQduIHNU44Jyr3RQiF08IxDBKvwp/HbmrLGnvNqhrGIullhKYAuKPOBDUkHMBY7ErfIQz8CWqLK2HYGCfm5Rfz2H1Zsxsq0TdNCDUxQTgHpV21sm9Z7io2eDpQBAzSTYiuFDdLqrT0Di7LNDOgi8WKTDwc0hqm9zYQA+d2bwqRF91upEQYroQrIlEhV+I/U1LGW6aEI0eKiDxtB/rrDhG8WJTDz+m8E0wR7N+DtPmWixfD2ofAdXBF0GTIoU0rsDHRUZfsh+wBOfNIByU/XEefD1557gwBJSTsJJQI3nRBaATUgANMQTqHlZMpWouBdMIu8FqLyxFmA2GCsEl/y6zli7xleQJTyqBjwGSS12GXI4Qpz29J4DytaSU8gQwoEz+V6Ubk7R3y54/GwTfpDUNxF4aZtUSfVzLxEqXBHRhEVeRoI+PHdSeAOA+B2KFzDBsSaeXCxIakxz6mYaWqpf9VhLALxHBwgJxp9dpvF1LRTykTKAlmoDhEgniMepYIXQSSWinjifZtGK2qy1E9qSRBvqTBYq7riXLCkkmzc+MxgZy80ixaKZLiQvU8y1ahpU6qS8cVMdKwAJpXpMhIwf3yUlwU7MyAoYanmg6gJWj0bbqFXOjrJk5iqE7FoDw42TIxOpHWsw7VPW3SuBEBrdKXNGmqCsohEyG88jZ43sOz0L+Fb2yG+EXwpydmF8RrJzUZIRILK7hI/6w5usbQ1VIe+emZBqS42AKgR4c78YDGYPXGTdqlAVFY87bCg9c4IH5W7akFW0ThGdQGavXuGXjeuISsNc+w4Ii/8fVhPEPeR1KMZebDOCmjos9CXGRI861ocbBGQeK4+RQPQGrYBq9IkHIlBu6iVRy8BH/B4LBsk0GSxjv6NcLECE51WTBYBOFaLpcrxiAtL9A3oGDaxhSIDe5CZ7E2a2WRtXU+XVS1syGhRMqYsBsadPkMPIZvGKrqftyBurZt2qoZFsivG56qWqKF79+eOzIMI067F8gzAm3IlhATTIpUyXJb5b00HkuxRtcPTnsen87dRV3j9Qhmj71BqSwP5Ax5UY7bcO46Onnqob4kEfioZxKFE8fgdQtujjtYpRiXCWbLR813LHnkaQ3A3L//IHgk/CI6T6Or3sGlUEzn6W7EAxgQzbxYFEL5YbvtMrpisbm4uH/vhhhfWclNGeDuyZ57MmdVWm3e6GIoatqW3li6c72YEIrTYA0QHjBEB4EVA9QDz5IZ8pen3Mi5d9IWUAtXo1UsBGDXmckjeE3iAF+SCWIevEDU0FIgAbit2Sp+ok+inAUeiE2TGSLy2GNeIQa4J/Gnrhq/a3GHjwZvRUSQXrEMeJd1WVgAEW8r2ZG71BERDktuyotyrQC3cZ43VweSAjMyhEaOqQNYS6L7kyktPkpOvU3DgELpLnImBBBOCEA4B2NFmNb+AC5Xv9Bk4tKpiHQhgeNqKjQ1WqjYprX0QJLNk0JhjKUsT1oVxUgQt4V3wdpBDrgt3oknM1APUC0xBEx36s8jNBc2GCzFxXILWIWSwL680YNkGqAXWnGGFZoB/YOzIjsEVVWlZV0eh5fB/GggrA4RxVxzuhUJcdYcCniBFhOnsYQ4y2ACTv96uvNqKRwnA5ZoiZQh7LnA6Zy6CWaDCzi9q0CcqaZ/Im+4DBQTMNTweVenEO8gb0YsmrCwYry27CL2oySdGsXiWbH4QnPWjBgM/witdsEdu0QCOIar1abOs6WTPXEJgBvjeRZtJvyGwnlUKO/GZM1+1WloT7kx8c5cN8PDERQdcJ6SLuKARemIfHTae6WPP2JhZJhCI/QJFRL49i0tLV259HXfPMbQg7T05gjBR3QQu5TZb707yohrsZcRIEbfAsAVLqaQEyQL9812MFptNV/6raq9yzBvCS1IA1P0NGLohn0UWqMs8EsyQQJT0Cr+ChGDPyMlkbotW9BY2l1VZFIMYiH2x67Bc44KXaEahrtuMD8URJ8Jk2KRe3zooP6BA8QYkwTWkhYv3v5sVqGqXE/kwj2QC0lMvXTR2o6DFAVi9xsTHjAFdbK7YA+GQkCkbSfmpy2pSs8DguLJovBx/E386wZSpRJDRDOOWOdVJcT1NmvyLccPQZcFKWmufCv+sR//6YfuXg5LX1f7MN3M1/POc2jBm3jxLLIkuIUHFo4kUek20gWsVkYIJk/iRVXskwdeYG4An0fb8GQ4hPUyZ3uwNElAUjx/fb+u2hReiXxrr1HAtPlTNc3Qe4oi7KVtL4kp5DzA7tXhSBp6c/M85oVcgDaSYURcrnk/Dd0w9CtZ5wA9zcrS36yUMfb4fHOON37YSZIJPuiMCIRsgTByDA2X4SxkULM7LtyjF+Vl5oCi2TzfBT7L6XxCisgbooiJAu9FU/VDbx6+DHeuWnSODMGGgoQUt4nS0+DcgHWieSbRgSXXCHpPr/tTmTfHtpzxvXUhwYzmragZDZlC1IazD9ATZgZjJ1pgm6m3J8ygmoWp3QiPBRCwXYNMJrnWv/3+N/6Bj3hN1T48dvfRsmaRdv1zzz3+1Af+iT/1Kb/9u29p2wMsYt6j4eSpMVIlUKxMm2NDalcWaN8pYjoICcfMMR5Ms23K5bz0/bmpGydSQSW8FhGOG9llkdcgaLStF80RFahN8DqseELIBHtS/57sJUvIwGEnd+qDe0hamdWrX/bU//l//ui9t7+7uWwXmDhRl+js9kCG5/zheeiAFZdYB8KJ8QKHhBRIKRwudV0ypASWmKCdBNuSdqFnA5THOUGBUbpHX+Ff5tbkCTWYYLZjLdXcbs5RJ+jGL3JF+u5kM69sMHWki0eQPfNx0ikrFUjMsrTipZuuhITdrIKlxDS1XKm/R/vtBj7PKjGK8OE9KvNhnrPNrIdPImm/h2hW0uFjXZAogvKgrLfSmtmARLJQIcZYsRLFCSSkeWRvpptplNSuvuZ5cZiKj8u6XSZrekgjcpUM/o73peC1isNMYG9kZVipxSDjnazIDSIJ4EPCJCIjG/0bHoO4CQTAMJmZfKEuKwIPnoOeIJpQJRJgfpSZhAl+iY3UJh23rmigiSNwNw+MmLdLt52QUXmQAK2UlqEQhHxvA55pqi5rlzQS3UEjbAbURuLEYNoH5LIqi5wuSV1AaRKTgiOGxQiOCtlwfgc4Nt5l24hwN7wDmzGUiNWemsLXRcLCFWFlWajtDDMngXE9MYJHd2CLYB7PZGCutLR6iQzhIqTmUjEr7iRImUk4SsP/QQNCCd+idRo2GUAxRHRVb21wHAaoPd8dYWXgKLqMSAygazlIBz5249nnRkvTXkBzkCdOCiEjk5SnhD1BID903JlAL6+SwFXQCiAur4YHz//es/cvrsoFrr0URCdSSayX0LMNdHG5qNtj1UBwewvf8/ULN/QWYzj3iNxtPivMpR+nsT+fT9g/vA70giTBbCA9BdIm/cMyTJSc2iBs7XmtqXo6bzLBfvDMZX/0oRe99uM+7BM/7lO+8G9/yY9+//dcPfRk01xW2xWEMBq2V33oa569/3sxBGJdL45XLofaSry5bJsHD26Od45AXd44dw1zglMTGc5dPxDxBlFl3gekyrfgBeQm967PUHOysdNpLq6uutP5ZR/8yv/XV37+dbk/8qIPeejRDz7du4+23/HO5/7+3/3CX/+l//QLP/9b52Xt93OWTlUZ1Unk4JPp//mf/xdOIcUPiiobXDo2BFMIJAu/Ey/cWYGapImetEIMdSEYTu5yjMAKMdRhdMoX+pjn8vLu+VN/c3O8alwBQZpKeKHftAzQAeWoF04rCzAG4YVYCHonV9Vady9C4j0+2ztX7HWEohYGD4eP49qtfHwk6wZPtUxLnRX7swSL4nEcuDRsIM3wI6IaPAljwsal4cnWk1gWOJK1YQwJSAEAAQ0+yteyHO+DIIZqjDQ0wwsnoHQiRsBOtUkMEbSB14GF8BdjumGVYUEIbYjvgQDmaiSEMJjJU97TrBrlAPAG4WiHIbh1yyQGIBMKyBAIYKuEJCHSV649QA5AJd9CitB4myapcHkEfQuH9WDBMLEF0JToDMuIjw+Le1KwcmITGCWAr2vv+Vh2CJMy9Lt714mCENmRKqKF4KB8eRsC1HnXCcFjk0Q8T5rlkQmRgvxkLF2A43fQ3ALarQt5ciDTdBaiCRKuERESY5Ggp0CQpWYI6hYN/ZlUh1GiEfgReQoigBzxN7gCNGFqCG2Ze7qEuBf3x81Zlq9xONfZoIB6ZNo8aPYY9RGQ4xHdxIgh0bhWGTIDIMjT0+S6YIcByjEYDkBQMwKMFhKPtYTgg1Gmcd/fzOCpocb9IQZFxG2Y4+F4BhixhOIeYObFUvQX0fNQWifi8lmA0Q6a0G91leMsw9oTlrU403d+sFLHZ41zE98K2a5VFr5tcquVkUIsjDp8NHNTowlMDGk3CBmxTF0tqtLZztUQwrOUGuTNiTI4lGf+YYqZR8Zu3jOb5sAhzoCZYqg4dt1WgQD78IEYSuaMlNIUdKRrbveiR6QmVi5j8qTN7xELgHRcytjHMKUjeFSY6nCZh1VNPlLQrMt/yE0jL6DEVIGPurDDWCywD4dDcWipagBEngAoMHy351SlVRWcq+/1Gjw9T2KYIjKwWEA+7KqQjeBI9kWA3fF6h0CqBV0kY0K4EeAJP3fefgWggFurWS6Jg/qQd9XtBiAv+7iMhAue4l5y4yrBm3QCogJRzs/LdAAKyXzSuGnLcYtupg5xef601cAMmadF3pi+IHOTLkwEu8GdIyItZioLI9SSqJMzzG1bY37kvcZsApXHmM5uGI/WbnSDIiZ5defCLQJJ0ZRVC/0g7FZlUddYCPgBFjkjvs6kZ4cGOlzhw5CH6+uzTMxl2ljaZk0vh2dseemm7Jan5h7vAuP2YNNDRcK+4X2ku7MH2EdQAvK/ZMvqCpNN2+Oz73obknffFQlE1XiRQ4gILrVLXV+DBE43J0CWkYD88E14LxLEj+gvVAkFkMbSN6jBbnrHqFPCN8iBAHBMXI4c0Gq+WXGD6QDhESAu/czygIGYFl6DS1lsIA1ksN7+YVEYfCP6ZLDixJziPJz0Vp2P/6fEDhIiPK/0EDq4EU8PGT7GxKdW558lha71cMmqU87F0dkEHDiaoQXYiXrSqqVShGeAD4QDjX1uEjtnTF8hCUKFgLG7BQpYJXSgfEh7ThZQIi75Vw5Sl7dn+ri8iBixwC4ASiu6lmdQuiEGTUAah7Dny8pXlI3dol0bJYORkFRuMwHV1sRCVz0AAHBg+h3mL+PcQ/GiumluvYn8m/DdtA2kGm4sC8WXvNR/7YdZqOd3p/ewZDlYZHGOf1wVik3D+ZA2DwZj6DjGi9BwBAIN5qc5utgfENuIDogNEdZeYEfq4KoF47PU2yIPjwggT0d4gpUmtCBjtG5AQIOGWNCRedBLuN5tnuJMgbotPDRAuHSxncTBHAgpoXMyGqks0Q8gSwkosGjQ1fX7yIg29E1suofPEZHAQMAQu3DFIrzPKE+jCay7yHevHkbiPBHZEeS9Ty2V6wONPARxAc7aFB2DWhk6BRyMhwiA1ZGjYD98HXOjt4RXp1+AuDWcQFKWyzryLGQ3doPlJKMlnCTAEM75pV/0+fgd7QMhCdz2dkZmSxAIfAvncfCgrldClMZsEHd3ce8M17Ze4ZjpgFTAFc47CAgo0KMVJkD3ki0FJxAHqOqOKgimtT00bUkP+3Ka1xEQQkAQYDA4kCMmKOROi+STe90NndgoQzj3ILtVmMA6nEDA1BCbLD/1shgcnjfyxONjsQugjTHjvTCCYE4M3FWOkDqiDqk1w8N1sck8JmQig5XggKFCkcehR/HAR1XnsHbyMzkcNgM7cTpRK+J7IRoJJ+Av1sgvCIpwYNa09E12J62qz/uiz3/y6ccv8yt6wifhW0ioLFJP109AUXTDF8mwS1wnq0oyNzepAQvpDtIZ+7x1OCwAJi3zspu5dEvqkqUlhs9XITw9nSxc4KNfkWrsIJeXzQMsjlwS4ZWBMn4MyOtO8M/iuru5vLgif5J80znPBXB3isFmXQ+XbTRGZVOOZ8KfYRUuhLA91ECyvt2cTxjA7L2XMyoaprEwKqwhi01KGAp+gOQ2zx2QBpKa4MComNYy4k6FwfOopr4A4vg6JKhqaqyfaN3PvfmzPU9Kj/B36ilcgAttKQ7HC4yyc4tfHJX1eCYNWRk+yaDH+FuUzpaJpAg7yYFv+ujudxkILpCs3dKFwkeQvoMFH45X7XQNORykpHn05v/4O9/x7d/05DMfdPq994XjJ92UF+1D2d597Yf9wa/9lm980SNPZGWamcg5Y2zmrtN7/hFyB2WsQUCLx7loqlUFWUIhJ6wOl1m+9d04x9tF0xJX79TNMHaueMjLsSPHua4KU2ospp86bGMmuGYFHAR/rPa4LotxOoMCApdwuU/93NaXb3/n+7Z4+sRP+s/n8X5Yv2mBTVgy+iF4g4qHo4RdyZV38En1NG2yCZIiz64nwRYgsU4RIS1Wr+sXmngYCESIHcepKCSq+rlUc9NyYiKLFWGfFuTs3DsR2qAmnPI5+OMydrSFgKfNTf4EeAvzhAbp6ZZ7HVtMlowvTyRX5P1kygBClWOBpkEOhPEGLrtugB49ASmhQQHa9Hiacss97SxDKIyiXwZijsXHJdRanZNmxHw9wjNonCAFgq0XhtjAhyTIUnIjBgSkKmpgAU9BSsocz/WQCx5j+EI+RVm4EAa/daqDb2PwhfMVgRkQyXREgsC8khXT0cBKCdVWQkAlXTXiY0uegULYLRLzm85sgFuBe9GmtRz6CTufZqANSkmWHAMUtm1ICdUmt0b1Q4fSGQ8e2jQNXwqDdugwjKqqXZAvatEXYcxQ5NZxmbrYnuSYe4nvhblWhkAv8VBAEv0ay0PMBIqJQX6B4ZKbInmGgX27NMx1oOgkh55jJ0DZ5omAxg5eRR4Z8JC5nBSj2TxnCnXoe5lFRo8Pc6u/qRG2h9X6YTkLQGJRX4pAmu+djAZRelXi4wTT2WkQrB/jM6jyXCzGHAEmNxNjxEhzOTI3j2y14IhdLe7kR6o4R3W4c//+81/1Dd/wzNMv22ZvyKV/eVIOQ9fWTdhCiZVvBF3IOEpS15gykSTd8FwAZB57wLwuy0NZg8bgjDtpAHawKHQbBg0RtzCGlCDzENHIM/wgFkXRFHVuwonBu59mnW76uy969OEnXvK67/r2z/uzn33x2NW0PJiTuSquHm6qf/R9P/DYE09gQNh1NuYEHWCXeIyr4psdMLhsRZT3A/jhlN3l1WFn4B2cMh/Hbsd5p+7UdcfWveXGIMC/rfvz6YlnPuDi0Pzgj7z+27/6697/9t/70Fe96u5LnjZ5jteP+shP+Cv/7Wf/+i/+2r/9qdd35/SZZ162jUlWR+9/3wtTt3zrN33HNtyfO09bnC254+b65q3vhNkvAgKic1WHFEuDI7olhGHgblldfSOb9g61Dq4CiOVbzjBoJ0u87ACngJVNW3+sGtrpw63SqAXLFHFwNh5DAAIQhCN+AgfwHUEfy6Qd6TUph2mfJRtkhY/wbRqRHBPjgh/RYRgariMZhxUsMy4Azw4ggbvZFtZvDp7n8nt7jpsbWjAsvhS6hKtJjVwtZF3bUyeixSMteKgbbcyajXEQO5Jv0IXBMEQLN6W+B03C7WnJnBpQQnlhvo3+YHhklqRQC4DphUkMI3gkGXkm4XN9dWBidINwjzQweBq1e0E0tO9MmgEC3IGIz/RnmAe9D+eGimQlIBAy7XIHNlSiA4RUhOx9Jh23fdrkuTzMyVlLxh7uf+ueaALPDx/hcTi4uQZjJoy4go9c2pN5JYdAJMmM68Vk5JCtQPFlgaHuBUwhei1hi92VzHcxYyze7V2B7zA20BAaiRAhAzwAVTlNYXUBlqlexCPXYvgKrcNPDd+BibrWmP4KizlJEQAe5g6LGCBBeSBk4Nx8jBRJMagN/kWY8aIUZdYMl0AYZvjNh8jCwkI1U4eYpjA/GD9oKcuJQAXtBDeZFxNYnp6a2lkOx/IFF9jmCtdTX1j07bNcAgCiI2r4IgZPt7U23vXEfb7gdkJgLxBqcdmxq2oJD3o2VvsvLexznBa7ex71RQ3eOwfIA8E2z4hE8rF3a0zuVbeMv8H5JXJpPLq7dYWeFmVpTRYFY2vkisTKgnYYl/8TiElC4Bpeasx4M2RDt0ikMUe8AOlin/ghfSAoYjPzOBLgb+tk2E6hQGb8znkKNDtj85oPMoGrL/IK/NVjVId1tOZIor7weUmgC7yky3q9TBSVgZLIzgGGVMWi7j73U6bEIB3BwjBk/dTSFvaB0dJ7xcZvceIVHyQfHl5J4mu846syea8cdQGxVDwUPlAZciYx03OsIcVDNOerJzaU7Z33vvud/9v3/+ATT70oGnfX0U9ozW2wkD1s16VwCADy7M5W63agB6n84XhERGTQkEbkgIAW1GEIW47HA/Y2zLyVDV7lHld1g66RhnVxcDW1vFJUNRBXVo13Z04j+GWahjgIHnmK9SMcs9Y9Phxqz6bBK8jEPD/SARLxMeCxWzy0VJqD9tQUL2KZZdYINc4Xy+KiYtlPJDdL3R678/Dsc8/+rc/7m4ho9gDQHJAd5l5bd6G6MAsPQDkme/gaaAhDMWysHgEc6Mdk7oNsJVcYMf7uQewuNQGJFZEoCPxHfN0Yn0YeWMFgAHggA3UwSJ1T6hG3LloMyEDGTsQiC8YCZjDE1Tt4pR6B/0h7ESAPRhJg844LwJTCEVSuT+Fv5AxDrjwGFPvEbaEbpIRkpsYLvB5vwqpxkgkMlKZuWXAcP58LXOQJmkkwurBUzelZCyCgqgurvOHE1aRIW0ildxoqBDfUf1PZrWSPwfKKtVN+I/YBDH6foLrEFq28DR6KBUmGyISyNsLAsUC/RKtT/oDyMrvPAUnRk6LkieA3ZgfquVBzIV8gzmakCzx9BcODCfEhPoMhYSMEPcYBQtG+pkuf8ECZqlV/aa300LUz0FpQAkUALzxa7WA8idv9cDtoDAPPsI3KtVE8EL2SVQ3DUMoZTOKM/OYZKbY+kjgYlUgJk3mYbITWGAtDCd4N0PA6wQ7l4qKI0nM/Q1N4CgEI0AMNhn5Am2RB6A94wgAs29qYIjOOiPhoAKvE0QOaoiCBL+RI4q7BcWSkt2tyUWJY/jbtogPwzjetU0mqEQUSvVWV+IyD2/bm+ciIiIcC4MJOmDh3nj5PXWBL6sXjsGELtWTdSE62x6MQIskRIWIL3+dvj4bB1gkDqBFIVd7JTpTAXs6nsyBKtknSLf4l0aR5eaBJHiacTVv4Zpg2cEbJlbIALkbIIN2WTu8YA6NYjeJ8xgonT1K1XkqFEANsYsMJ8AQmizH4E5nTPNM3ZwPmEatKszJ00gPioKT2BtnjNEjGsmA8O0ODb3twvXUUdJzp2Lg5yTZNgokGOiI/Qg46loitKH6GW+EtrvrGOpFlnjEI+oX/V2VFS+2hdYoiFOYIJ4YLh823dTe8N4Y9IlM7wIgrvQFHBXpIlDHqQ/vud7xtvX9z2Vyc5gedR48U5Z30kNjt65tu86AgzwJATacHD+q8XPoRx8nrBpEle3Y6dVVTE3VGT/TjSz3YARdgGEQ9fHZa4+JQwguaqs6iojt3A58JYXue3LaG4WR1fmxJ/0iU875zx8XaDcSJ8Xxa++10fd8CzgQ0O4eM6ZDyyWXc1xrNa49lt4ejc/sumkmzrEKVAmG03726gnpgYceLgxUWQ6nr7/quI2cBUcjDPds3TTo6NfWuI9u87hcFkWgNGMVEq4WuGifEodwjXjw1J4mLHPJISka8cT8Q7JRgEJ/JjowM6fP37p+HIczzVej44nioXQE7zFYaPDAMPXvv+mnC2fCushGOA0ZbnBn2+VC2V81ddIf51ocanL9//WBNV/pAv9/7vvNjL3no4z7xv4D8pHWRjqeovMI94zwaX3jXi172IZ/xaZ/+pre8eYw2n2mYKE7nDhgal/F83YFLwzi4W8g0BxbpMnhAHFjFbZ2knUgtcKbsPA5NmfSnHiwGd/ruXJVZe7wkt3fWDMxFJ4aQ7NwPeDDGAOk+n/smbYkT8wZLix7c75cMW+pe+vJnvud7v3vt5+Odhwf+cdISnMcdzHux8WFxlwZ61BGslBsA+QdMLwoUMUGJraRv0c3QARQAWlmVci3zIxQBLRmtahvPLLlglCDNPI1YbNjIHqBeXORLJmCeMuO05hLm7AdIDMzilkjN4zxtQ1Lm2HZSoEtsOqwYDxuIMDHwB6pBtBl3txE5QVnUkOAql0uDTFBkMB9IgAPx/THsbnACiEfNdCwjo76dwQPZofKALwgZshA0k1ZOM4oSsDNgzDwqXCQJ38AudXXfo3nCQ0w6lGYVHSfrwHJ5AHwpR1h8wZu2Pf7ATIMW5RiiPvIkIJ8ROk/DmBkbgR/sRRNWDVxSQE7QNDlQmeUeFr4vK6NA7pY50BEGHWGicEmyBgw/5wc8n6AghroTVH4gIrrB2yJu2Pspz6BfiBGTqdsDMAnNd2nNtg1DhzAJ1RudX4mRTgN6G0MigCM+08WQNXkUQlK4ZQPAlUURc0PojfBSiaDSy2IGLsN2AenAkFxBQ+ynkS3RJDJXnCFARgFsjx7lZB5mdCcDAM7CpnEchGRScrA7JVtmJUIuM48EA42WaAHAUaSmpUeFcOFEH+onA90Lwqydl5pY2YzcBGfpsGjInJ1S5AFh6Y2pG9InvZlmEs9KcmluWZe1S7TKjAFCpd/zvncFKdPuoWjy47HYsuJ4PHoFBcMbFqLVAvXZ56qtu7Gv68bDm5yk26e+K/N66eYHL5w7T09vmsNh4ZmGRNIYQzPd8xR842TclC0jypvimAJAxmmvTUFsc7eNeFYSVckLzz1713M48v/H5/7JKL4oy4vxjAKTj/3jn37Rljfvfe7hhx5OGWODvdww5JvTie/BYisiv9PYEyEC7SO4cUQXNZ8lBaubFoZYNVcXRTMMHqHSgP/7Og5jVsbD6ZrA+hkf/2kf9KGv+q4f/J6XfsirP+2TP/oH/8UPdMg9W5viRf/8h3/ojb/wb1/1isd/7F/+yDt/5+24zZt/57f/4mf9OYjLcHqhvrhE7rCR2APg3Fngeh/32aF/T+IjrmNnawQ6ofkM88LgkbiVcuPtLQ0l07BAcx5PVeHttHwYc8IxcLymvgCpYJQe2RWbk6AUG3UpBvgb+JKLeDyEeiW/6894ERYb7A9zZCQmZRWBzTPaLDXBclIYuKw2XmDprg6GquEitLHhbXImjAdikSduPpVEkY6Q+OBULpwjz8FWiZGmWoyfUOqkDo7ltYaWpICoYQJagXp4S0GS4p275EAjrY59D4YwfPwUYjoaCJZw9CDuEdbMykOCk2PQFm2XIg2XFcrTQTjLECAXjojv7GYZMsnbKiWqBwzFKbcPgOjkAviku2iwPBd64M5JPsZTmVjnQoTWkLAWIGMEuYVAAxMPz0jbRqd45gSEcc+UEweCIJrDwIgOwkk4HZKvqQwZQ5wHlmiIgBZK4z06GrBKitJ5BlLtPB4h3M4Hu2JPTh82EODz3ntowW4FOMKsGGPZCsCT/BYdkUGRyiu+JF5yuoIGhglv8nIJ0g0rjuEyTQzE37AZAQYcWguA3q5buprgCeNE3xtoSdWE4pBhmLfTugK7Cdz8fvIKZJoEzZE/4ETrgd7KvUB5DxDAYJ3JxDKdp+Z1qzzYnyv+eNHCw5IkJT1XKGSMlqPmZCN8bHAGEN9lP0HrpEAhn4sxxwlqqhzwIlQ4RXuGffMISx7pTvDElp1LMJRB9fE05w/oLfCJU7umDslZRSKCEJjKqR+MMtirz7RmQwIoy8yyumrLrCY7toCImbuPne9p7bg0IE7HcGx6p3ZQipkS/zqlHxZ94VMZDkugxhkbonUN/lg8ojNN3SIlndZ8F6Py7DYsH9OrmwZFFAlk0FegbvgKEiT4KmMcmWe7lcApUmzbzURIyTs/XQOIPOg9/SAoCPEWn2T6JnG4w77T7uih9yP9yE0hYog0MRWYtkzgrAMMZ0ZsaADzgyUapOgkIWDbnG7IUthr8GxIkS8Ow4gHzOIG4JW1eZVF8Ao+BYmn63j4RLznWXga0sdGahJUKBBpBH0lYh3KGGeqDjfdaRq86xCfUPPuUCc0bRXaqpvT6Vouu94mJQZR0KA79wyuO51O55tj1QirSXx59yKsHhJwXeATzefu3BzadRoJ+8MZWx69HRIpkJsMi0YK8PVnD0hybdN8HkZZHNwQE9HEI+xPNczTIw9dWF+I5qxMMWUotEaM6OCV25KVFUO6eeF6P2937lwUFQB/vnt5dX1z7YQJbNDkC+7hkgByWos5FjZIPZxzIkwjOegTtiZiYNJOLnt+M/rifb8APSDJR+bjBFeBYtMLQB5NS2tEAx4A7ALUTvjZ+Xm8LRFgvlg5btOjHlAwXMeMCYbz8gkgrvZAq5BAggViQVD9+WSlNVw1C/6UlWtGUAwZpfZr1SMhn6Bj8BX0DQ9Mds9nBFHoMI6DaYM0ZOx1VVoDIq3Ei/alaEpyUXAjlDexYlJXW6PDJHa4Lp/JylLDdfs+nkiuiJkCsCnBKyN/9LWw8JofwAG+aYxA5hoIr+deD4IYozBbacTiR1yBbjAEV9ug/TCTBAqJzuErOLCViawIa9xg0p4Ua4y1LumhJDxQ97T+UCSejoPVpXiusV1pD6EsgjdNMnUb5AGSIRg+OgRLboMGZgRQY188zrNNPZ0a4+7FvWip5A1ipSB2W/LGl4krCVkAtJPgGKrvJC0AVBxVDNZZjWA4MCcIqAuJ6bWrrbAkPLBoakklzwU/nc5R8mAHj8Z1IO4YFbSLzjEsg6sVNpx4MW2iLZUskYXuEm1vB+IcjPDn1B1OS7SHivO/KvEOGQmJ5o13ODPHaHDK09ILhwZlh5C4+tI6OHEDZsxIU2usCp0cAmSjw5BEOfkajR25NrK1I7BcWiR+pB7roGXApBCsd0K4WMlllGZOJN4IXkqBGWbZSi61xqEWthcV+QAAPsPCsUp3xZFIWDmSviI3IgwtFphbUazTRITl0zQLeoAPZkOYrkmT6RotmZCh/RiMk4UEC7eshKOiGXsD2zIso0BDGv8iWeAGvHPeCnxAANgOiYNmzNOgDIwqLSGDWeIaJRcl0bHRTWpkp/oYenfihDxqho4ZFw1EVms8thBEYBT0SwnRGoLHgokiuM00km+anJ5P14RJwHbFDvh+FNMFekjAJouGx3uoCSxK2coJQU3XJhOiAPSxi/Ly3/371w/7cHF1AUK1UVx52GiB4o9NhcjSwuNMiEBkBE3b9kOHSHng9fk+BmjE0qTn9rIC9eMlLtMGA7R24+UpUe8miG3sO7yAUH8+n5qmunNxiVXgAx7E4/2XHk0KfyUfAmVwz/7c9cvcdZ4eWNRl13VAKrQtK3IYNvFfbpSYgw0eilzR1vvv/x6yBVnypO7HjqH252u8BRMEGKtWLCtzF3mBLcivvThWVdt7wqqkD7hr2+rQXJqiT2fLKAb+eDz37ZXuh3bAaV7DnG/OZ+xk2frFKZaKnLItYWD5OnaouC6S8+lMCGtcSKDWvOvIeXO9Bp9HCUiNzrdVi9GUh5p45iq8cCUB0EhKl2f71VWzp+s09HRFf0Yl85h41t22pJ4d8Ma3/tqf/5zPBLJunnt/lSdjvUfdmdgHNJ2I79HpG776q0/D8/P1CHMkU8Ls0YiTEmt2PNQwp6aoHtx/ULqgIV2SpakbNDIuO5nGeezwf75C5G7KkkePZvpbgb5zEmyYaHLvwX3sUUrlBnYJDWnt4XBhQV7qmTxYhm3zFli6XAeSQbcff+Lh9z97/wd/4J9GUWt2dMhJHyP8A9UsA310Jp1gI1jsXT+aEBiqjerQXnGqzIGgrMjaAloC1Vv7ccEFCNbEuUNdCyq6nevGwYGqRO9QzMywozt40EUIhMBzRLqGx4KzJd1nqNjY6QzxtgWaCHPghF1nk+DzaTJ13h2X486eo1G4sNBDN4BB8NmtoKRWGF7vAaVWYV0RO03n8yDBzpO2qfFu9x3SKTdTWFgHXsH9FBwqsYuA3WnuLId+QpZpxcvQncQdKgbjnGEC0pUGBlzU+cKYjDzuoyOhJdI3dUmU41N8TzYs+RitXaAYQA0GAS/kNxwTaZnakWG4RteQKocnjSAVT6wJkhrBUZxng/F4UyP/IwMc5J2IETvxYkTetl66TCQfci8aFyeJdG7Tol1olzMUGKgQQqpIn93qgdwRG+IaT+clXI9YFhXvymiBILdf4MgjsQed8HXsgxFZvol2oGnuz8J1mGV18x4dZ2izhRhi3ND3PNtZeo//w9YLZAJ9UDCeC2FMwl7MF6VlBgDnvwlhhqPgv/CNBWLtAbPYA+OhaWgQLRA8p3kOVWdiqkkNKoc6WLYk7BGrCMApRNtMGLkz/GmQ/jFGmge76Oq0nBQOkgVOrEmtFrFUkjYIPPGEthThFftER/eyLjG9d737/XhUceVh2flF0nuvOnSXRNi7/Oq6wG1RNw9au75OitODB0VORAKFtqJq0lAlOB5LLBB9AVEAlakXiOrcY12XgHnl4gWAOtqb6vD8/funffZUmLzOqhr8J91Y8jIqMXliRXLu7n34az7iDW/4pe953dcm9UPVlJ6695AB/fW/8t+87W1vydt8yqJq3dEzpp0scX8aisrrL+EmRoRprTH3ZR/7++P5fPfO5TROkET0iESIFllFbGnP49RqCWthmSjPo+Pv3XvPnbp87Ud/1B/9uNe88+3v+Yuf9edf/fKXfdEXf/n9978fM3j6Qz7yX/7Ez/zIP/sX0VX04z/6r6o4/vtf/feW7AZ7Svbz3FZ50cZVuQG2eQmCkheBWeQemjwjS6K6PIJzCI4wcDg0kGwTHWJuNxbh/GOUksdZU7augnYVhTzCtf5u2ITpLtYX4HClAT3lwa6rN9g7aecFKO5qwHicpc1KvA+ywpBNyGVSMDDXad7+wQGAiJBGuF6ERBphglzQBbTvecYA3+4B/y6aB0DwIOO0IZh/gDjyTqDMqkLhplrJN5HJY3SIcmqV9iNirIM38JCSJJVH4JvdkGYnXibtlAf9WydvvOYp9H7DIxQqhkrALghjMLEw6+leUT9gduuaIPdW4CjSAI3IVbogXARCyrLIEBCgSfF6IIW1JCS3BZDAI6suTlRD2tyyPQjL3rcABpPbS84sKFhZuE0owWokZ4aOmlwhC4S4E4oH5NiT9FaHhXbxloEGkeYu7hYOfh9FENV+6q4RD5QASZUt5MorNoAy8SLcpeVEkfBEak1jSNj117YIfTXuQMHVxuxdPKBbUD4dwaSipK1romRwfJo3beFVcA5MhvnwdIjHvHrFpHmmxfZIT87yvhtgF0gMVfEpck7Zgm4zIB9MA1+1DpVli/iPCDAe98g4EYLWZaokVR43C+fxGGVjZlJ6oKzXQpH/YD0mARITcG/DbkDMNPZcAuza3B6dwYhw0pCFYg3TNteIR8+IMcuEeMo3nNHA+mVXAGNAVrkCzMEfDXbOqPFRGFrXk5LBkHGPsOEGZqiNkeyRPCgblRWSQ15GvFM4UIEPYATWVVzTgebjuspAGM+uA5m9N2WiQYSJBqoQ+wFd75AnfFk2x/5Re9qF0w9d28uosA3+kdmb1qg+XRbIt0yD3VZZMiwduiP1DAvcbtcvu7ss1Ov8KALE0iw1EqjQcpHj8Lq7qRZjtFDlbsZlZjxkUOFsKYuLspUEdh3yMfg0BhDD/QV1p4gAm5xYGZM/YCk8C1gwIcOndd516lC6/oPJBPfHtZE+SEbEBGlKkGuIeidWt6V1MWjB99q82uIhGXbCprsGidRNaW3h3NeQ3ayMxiitCZpT016YHjmf7bnURe71XmAVweve/edwbrpKqEcMbur15LEwywLrIMw0Bw2Pn+OYMI2Ay7yaFhC1wOearOjHEah3jRaOF0fjmUxl1Pu8c8OCFGpGJOfzGWzg2aBu6fk7xOTZ4wG8bqzERu51HYZUwKeHZdr6qpJ1IJOhO/EzSRQxuL7MD0l1bzzlJfC7VnV6czM+/+BZ7MlqJ8Y2jxd37uhcGEkfLgRbi+vTGcNI8jIoAouwVpvEMFqGhePgZibqGHJZVlAEMtLAKNxfgogAnd3Ks86AB6kVnArvtEqruQnkxKPA0ZBSGXmFNI5iVUmmZ06E3fOtvHYurWyKuj60VxdQV4smrhFaaZ3UOOzO4BlhHTLUeiKcem5GOKMF6SawFFwGVLL5UBSdBukGShSSd8ChmnsZYEnIpVs4pmfA46zztozwIxpH7AQUT0wlQOvT+o0bqLaVbIu/dXa+6gq+QPYZxO/3CvKuYSI/V9CkUZlWDUkDMlRKPCuvPScwFDKDW0GX8biUxErjtk3QHogjhooUbvMUNMlOQBPzPtFKchbmzMKWW5rh23yZIc47AJKX4PA+TTq7FXOHHcIg/ZI1uZUSUm95gMZDlhLKfAXPQ7A9csDN6dyKpZiy8CT8p65KfFv4TSt0gZzDNuXw3FAu3Ewp1YMaM/XEZtBSKA2FerprTrEcoyIfJ84SvABFGDgKctXQMCBuHqAQGR1PDWUcAM3dS9NIiqMaQGrHAkOhaTzXvTLkUVnXn62EmX+4nd24rJrgoKVQS8+ks8REFGEdChbpUlyMHXSHzIARsJZtDh4HVvEQ+SqQxi8FDUb86qGBBLMiLPXQtg0dWhcjnfvFagiJvedJZemXftnfZqQYLTKTjuwx30feLqqEhTOMLep//9o/ANaCK3Jxui4k2pZIaYkvADnSM6k4AUP2BTwGqyPr0Pz8H4+kExHR04rWBnC4Zhs98DmsC5fnRY0VZWJ9GAf2p5VjNFAu1KYHIz3bX4E8oiPt46vWAnlLYyBubNsZfJq6OPEgD94K9OB2U0PoBnEanohgjJFhDZ1LsFAKJkUjhg+VYiFx1YXkL1g7IsDMjaFFhkXboMW/aK9dLbb83xMUDM4NTqoQfodtt3e/9Zu//p3vf/9LHn/xfH1OGiTMQFf8mKQNwfA87I7PGwKjuK5rXifMgYLwGfwNj0BF6DtrnB3FyECVJsvcWsy3kQh5X5JOw1BkRXHRQIZP565tWrQ+DeeiaZZ+rttmGkAH6RofrwkACjk+tGFeayeKl6QnVVWpAhzbbUcjAASa0F9MKssrRK138hLQ46K+gGNIxNI9fk+YnRJypYAdRqOZzCWf5pEs9dTR2xi9lHUDssJlMDBywouLQzd6eg6jBWQxI6ulMmmUL5KibtpFwsQtGCDE0YJ4XoDsOXm0CIDdglHx+ebGkvY6F1ULFcME+RmwwpgHTBpYDKeUSETWMZohA1opaNC0jYf/82gyiipFQvWx7W7697zrHT/6gz+Y56RD19Dmds+6OkX8jI9nLl1/98Uv+5Vf/OWf/tmf/YOv+pDr7gxjI4HiA0WTdoRMopQrOWNvpMDgApPjkcgBR4ArbFA/OVB+Hk7ykVAF9VBR3MlD9/bjxYXIGNZD8gMeN02zKyUJOIJHgm1EKdkj+TmeVe5l1tMUGcjx0X/3hp/6bz7vr6dLNm83VVKu0WBYr3J4q+VONAT1gBWREDbOW0pQoH3Eji0hI0GSLu7kBeIe6rKmRsoqfVzBxCLD9/RrF2rCd6wgwBbAA8tJwaZRJbDl0JeECGbV2mk6+ZOV5nBJuSPVzcVMfAxawM8EK3N5F58vUjuYBZpS6+7WxN7KoiGTBpSBBFSRe+QJjG2GRDEsZC48i+xZ6uHZu0dOhUvTI8btFDKoa2qU4TuhLHY7vS0wg3vwBswadj5tWRFPQAxDQd5IgUFaNPJv/gWclmHWBb1ARBRVPqG2EnApw41dDee+QeNhQLBw2AFPkns4BcRbE9mFw4QumgGS8Gu39DsBiT2PmdEA3AxctISvG3bpgUtIbmGsgm1ZzsZfNxBXB3Rty8h/9AnhmJJlhWiTw0fRFz1AOmZJ9BpasO5wbpIrK2jzMBBuXbgXuhceDWLzSeAHEVUuFCd+wo8wtXAO38YYwS/Xu5lrwgBQ/fXNDZyB56Ib+56DFwKtEVC6FFtCuj1dCvhzGwVpq7eoAq183dlkQzPBCLHIBGTclvy9fFReQO5PKq79eGclzQ7nAXJpUmtRTH+jNbemgvMmBjwTyWOxDE1gd4EeWLVCSqCyyeL63JnHYL/noW/bh37y3/70z7zhDc889fJzf57OriJ2eVKZ8rjZK/8S588RMMDB//O0Phxx/BAK+azMjATRjC6L6QYf8oxnt4+45ivLomefv1/XVT902FiVF+ebU9MUrdTMbZI91mV4hfhl5+GmjKt4nB50Q1U+dKcof+j1P/k5n/1nrh5//Hx6Hhf+Ix/z0V/7NV+XrVlZFfN+A5c71LlbooyNOCf/YAgY0+YiJ3Tm8hkSKuwWy6O3OYDf9XNVk7JAZ5yZCfGy2a+vtyI7IElAYriet/jxFz/50mee3LLy9f/6J77+//Mtb/z5n28vqld8wAd/wCs/6C//1b/+Rz/iDzz58GOf+Mc+4/Tsc22RdFNcreTnsOHJrRnRXsJICmk+BgmDOlS1/H+HaZQWhRZs3l0j+LZ5nWc6WGi2+wwAk903EnI4XiiwrN25xwPhSQUwBUyEqytMi40psAgno2ksUFCeiH3iHM5jbZCYhVQ/7NjyOVoIdk40WSZvqLReQCYG4Yk3uBm+gmElJKNu5cuxMeQGm2IU8zoCycCraSYwgVWZV0Bws647A1AYhK4b4oB5S+qORbwAd8G0eTqNyArSjDw4cK2tMLTjdy7Ch7g6/pV20drWz6PrNwkwGC+kVD7u/Bxygx64QlXB6Gv4FbHTPddOtBl9cvwxZEM81vwgST2QxBlIekgvwfnc95GJV5q7utxfjEF5XhDowbesG/rGC+/4BrzRbLPIG3qdVzkBZV9nFL16cpNKAK+g9WIQeG7iAdOSpzmZYBMgrykN2SVZOy6Pp5JqopLABxhuWE6YpZ756qNUl7VevgsEWT2YLaYEPs5vEneUj+eLfP6AmQD4Uz/l3mWBzr3z3vfWvS5rhrX0I4PPAysmC8D4VK7GZ6YgmsmVLF+gUqE/kF50ZxlycVsFuIgSeYMxAYAqC8W52CRgdg5ldMxmZI5LHLP6DOCD8DZO2y7S08j5CuNCPgVdJ8DGwJTpqRHTG9z5sgvMCVH4xby6NwFelADvAA/2zfDzeZ14QlHURjfLcbwp17VusWkP8zDlngGgO/H0NCn5FNIyXXfLFSbB/5z84Iv90Av3ZPi5E724GYEG7EUUjNd0NBwxiRTGfiCJJfBgVygapwOFGTg94CH4Ii9perO3uqAzeOPtIA1kLqJ1/MhtmSUPMAxYX1laH3cXm0t1psXbkatx620x9AFfNl3EWPQ6a3qaXUAvCC++hAPyA2+ZsNAN41CgYgY1I9kYAgFSLEsTMywtbLhxDh87I7JBWBypOBFZdXUjmKNmlJCCwbUkhkiCB2qGicmlQoxBFNiVzB6101fnJBhxiUihmuPiTvDTea4Pl/deePAP/tfve/plL1EWdE1wEUu67oQXNFXFaIQgg82CdWPGgeS7rhn3qEqNzQetc17k7jDK8gEtey8BY4bU6ZhFa830qj2exqmtKrcp1bVEY0K5nhoKVQYJh4FQPGKhcIyr44GYbbkYsXcj5ko8Mobik2U5nLu6PuBqhCuXeEGq9gRZX98jljWBVmlJSK8tr3pCAPY/Zgv/JPE73/62z/nzn/nwo4/fv/9cYwWazIkHzmZDTtFZmHKWESefJ71JYI0InN1wxrqGgYgc6umwHXPvJc8rXMMbIoihoERmDQLLnUYMOEwsYRmEBrevYAlOGOCeKhqCiqbj1EWyaWFoiFbXsZBdme7ySc/dJFkchpXcGLM0yQE3R5JT78szpvBC+KL1l7CLDdNHC/3Ux9gm/sojcDn8HWMrcpwFgwOJcDSgTrRkqIgvLEjkVymswGBOyV/YtHm4ywNl41qmVIMcTedUNMlWhut3gH16o+8LHHRGwyMk4GLEnGVVsyRUUkhLfPiayRGELPB5V6jASGf42bIYISKQhx+9tnzZJmg28Gi9gUhoAhYy9iguSk+TMPAgZYFI36DztOa6WbPdwP0coRk0bEM8BNtBeLSvbvi/5wXjm6SprueTJ+NhxJ2xJFelW66XlCRArWMXopAOm3evHknPayjUKO13GJ1Ck/eZPwmbWx4OZOYrPBjA02HD9/2M8zgJgQCE2TYQDCM3GhKwEY4xiIDobbwT/gX1NYdNrA0F3AVkeAUPgO2jRqcYabTrJGCFu9WREZ3huRkxiiHwtnE3lCLgD6lzlaUwCaASmjPXSps8eUANI1GlGLyISlpB3u330TiaxH1l4mHs5mH8cent2MHzgAy6idh9H9IiF1RnI0P78i/9Qn+aXeyA89s7HrTPRVkNoxOV6IF03ugmobDWjhlhZti0i3KNt66C4hWSRx6MkQT+b6JHa/QNWYQgb6JuFzAFOLHkE/PasgjyYUigW8vg6Yxis26YuejScwwH1896uTo0OKcF1KMF4QfWNK1SAQd4IGamlQ9TVTQ8hoRsGvB2pz94GOpBWnTCnDNozIChxxuJ6R9KlRbylskD/uA1q3wWTYFd47KUlSUpzBXT5z+iC5LFvhkFiFyqD3NAnGj3fjRQw+0mh/ohnOQLvuTLri7uXBwfWqKlSMubYWrvtOgyz8p0y5dhCPTGcMHgB/giP8O2irigPWJ8WMKIsaZ7Ad2jl6WEGKppQoTSs4qUbIE7TYSdiQCszhg4L8JiUSJ+y8exZpCa1BYUKzxsaAQaAAFDCh6BIEiiZIcYpFLBJS6uLvquQ16YRD/IM8Y+nIXEV/oJk1UvoBMEzq0ivitIkcLNbhxyAmEhseFZZB0GVEjnaTh7yjJeGJdq2SNI/GP9OUqrtoR85xVdw+BTwiTkiWBWe7ZsNvYA73Ro23N3Qzzz0D7nr4y1pYe5eCw/KNx4cp6q9T5mstk0PnirAj+k59MN9km8w1M3c0A+CeCEUk3Y15EWJSa2zelv/e7vfMxHf9hnf/bfGK/fl+CKZkTyX81uz5ZkjKKubB76Ix/ywa/7h9/1oodeHBUkG0O+umx+PMOSD3BLetYQjOepdRFZ1k3doWq9wt8junLXo8VRbTIWgpzAp2WhAfMIWWA4tBP78OglcAUFIcyBfJYPz9sEZ+ZTBDMvoa1IppICNcfFww81P/vzv/wnP+FTH3/Fy7sH75Y1rlvpImTE7mIrBkGgFYKIkWYlzrOluhjxlKeRFPGyC4qwI/qDkxntQKQ9chUrTyI2gVzTXFU1HDyczkMgnAqnhXELBuI53gKapqU9QVkYDTmGe3dwUtTnRgMasypPxo6Q6JJagDM5KQ+wGhbMg/YNC9Cdpf1IypcgsjBanq3JAb5mGaR7xh1ch6iMePAePEeaZsCSWIMT8zxXbmCkZwCIoROHwt5c4gefwPfDIpLgkyIH1uu59nTJNAoDCdNF4B3vGTlil06gQafGpYkYnzfwWbkmx3YYfAhCH4dJs3PXYwC44SQfJ6xCt7FiJAaqx2crudAbobKpasIA8YTXwacwi0kS4nIbUFnHJQkhGm0SGoKcQG8mEmAssHvBF/GCvBapzV5MNtBGoQAliNDuUCEwEQXvlrVtGwZfC4AET6Meb/NDkCctuIQQFop8CEx4Bd9xjzxko8zg52gWmdEa2aUCNnUIWY+0gCbJ1Es+rLEKM2aEgJPEhxBTFrijS9TM/g0IKAWpWOUxXOLfsh5GGQKMR6GRCNNYackQcZVoiNYI1y67k2q5osTMXp7valbEhp1D55B9DX+1Fp9Ft3QiAsc0U1qn+2Vz54f+2ff84q+/6emnH8MJzdOWfejIclN48NXlJa6GX8iqofzkWmPgOH5QqeV5effy4jSO60gO456CoiBJHgn54dBxZ7PrulkBB4gyWcc81hX8lcwz7059XVR0lc5jy1npAod5PlVlW9WHZbtXNYe3veMdv/Grv/Zn/sxnQyRfuL5/efE4ZPj7f/SHXv3BryCXSkYvb0bPSh9QBPM9B22vRVHox9oPHZRjPJ0PR7ctizFZcXloyDaXpSOGHdqq76YkX+v2KkkWTH2bx+pwQYp46u+5gePy8uUvfvLRRx9/02+9+R//03/8T77ne8YH9177kf/ZKz7kD33sJ3/KOt3f+vdNHYi8TgTuLQ/x0yVh8JNxFkbSpCU7P/ezhWye4fUTsRsCwDY5tZaJ3WI9hZtGJdnAHrjRlF4bikYRJvaWefwlcIox7uWB7wdHJtlAsyTSeBpYUWSg/kJQxAJNZ1zpILhYVuHrKXAFQEkeiBPECPd0iyKBKO55hpS8Zo6cgM5fP7hfVUS8ZBjDwhgMFahcXN7Pr/ipU1c4pFyCJHAG0iBq4yjyk6kQ66yGyGdlU9Bzfs7BYkbj/AAd5vlzAAXIvwtMyI3hVlIPQucWDeai/J+Uj+HDAlCOlxWGiSg9S8TIPXQJd8RQ3ZcWmPk2DXg09LBuTOfmfSFAkwzxIYgDBFc+ZIoEYmHGqczdHKOUps4T3UFOwJPL8ndIN7QYcCCyY1ywIw0ORIIA5U5UerUrrguLCHwNIG1QLm6beUGBkuULRFf3r0rSzVINUXQedJu8oZnYYiw04oCfRgPIEqoyWDj5FTlb6XQS/4F1PAWTB6zAdBCDYciYaY5hjnIzt/xjMnhh0VgfWUJxARoAzNlsifMjPy1PLWxeQwYaIRdBipfhwFiYcIKLLUXN8zQzGS4qd+052MgQgJIIboGRGg28PpVPRGTaAfpQ9Y4PYnum04iS4G7Jw4BuFPF8E1i6eQTjRO+aIvCCWEh0C0+C4Dm8Qufh3MM6oXoQiC4sk7duyHrR2Th7a49BySDMV5yE0YqwWBgDtBAPQwtQjgU34EOW/kytQIXF5ampW0t4PiwOA8Bc7QRuzbNcRIMLjLBloioPlLGiDqzJ/Z4oFRNi0PBQxuzePTSoSnht3fux93Io3DxMtZLHQwJE0BR2g8oYtkNEIr6Gn+MD0Q7+GHFVEE0TxdCR0zP8Sp+t5/ITsiCghcOVzHUl/MZsWtKKUCbMDMQLYYtXoDph3QRjdE6F12kPazNaqRBnhqxVYcEkZusERACnMGz5LTk8mRGjR8/48e8HXciS9JswhNsBLC6fKWogw9JcFK4zjeoUkRceJFFdPpLs8z/4zm97ycOPkzJ6UQkOYLMjTiOBJ8z007z2Zd1qjGheb9n6cQCF8jKHSJ/wMuSGHJ0DcSGZC6z26FDUk+t/k+PhQDjCJMZzhwD6vqvCTICnKe9e2gOZFm32rT5eMEC+Mrs01XI27cIPJGgm7W4mcY5WeYKHA9HqcGxPQ1+AOdNSltVtdR6lkVou6G9aBx68xnlFwHdcfPXt73jHx33Cx3/wKz90Or1305FiQhP+7WQNxi4jwGIswqE+RMmvI5mzBgJOEhljBEW3JRtWW+AnWAUZ2AiowyUktsR3xoHyIbWle4or1x72fJIX+czQ9y7tRLkQ49XD88i5kB6qBkQRC8HFtp16FwkRAHySJAuHiiC0dYU7iFyEM56BXgwbdN9cGmGBAMYCzDucVqRehCrLdgSQOZwDzYABJZSKCQtq/N/BWygl0ebL00q6wXhxY8hM8Kg4JZqAAXkRDnJJUJwLhNAXYZ0ERzMnI9E7wjVh08BoCSgyQEum1kXMd3mPf/A34il0LorrsoKK6HHOtcM3I9cDIToxA8Vt3lkpRAuyOHw4Q8WQiXQIDZ79CqWkr8IPWGI5g19ueSZfR1l4LTathbpszn1DQAveavu8aMzdi7IYB4QjWeUpgqkrK5EzckTIMnpeQ82MkTahuOjUPJoYqKT5D91h0rundloFcoGMmpWug46MjT/8BGYAf6ivIKVGzbmWaC4hzINhO6CKgKT4AW/xXIMD1snTgstAaOlgWJPM61nE6LRZJ4txwWxzIrZA9IKhfJxRzDSdY9GQ6DQpi3CSL0hE8Jm2oiRgYPWEG//Ph/IQPIyGi9fsWuByxgjdoWPX+ZtxRx7rSa9gAYi5ahrnMsMiGszIde1hvzCCGGacPU+//Mu+QFhMnAZEhrSDBhEIv6BDdYwyIm/s7/uhrknzAGDEID3H+wJLsF+wVNIQvgk4IiEegyVjiARO2sDY6Deui0GEzC4l+xJrfMVAz//RA3ZDc1gATMhlVwIsXw8D9f+x59OGIpRdWtxWOo4TjgmZpu/qN5SHkLJLUAzEaDEpqxpiEdK/Pc/dP4jJ4UqhpG8t2dcNaXteFeKIEGKx3BLaungvvpJ3WS/5HN2nISu1RjA7xzNgJ5Izc4ZoL24JGc+JlnEs2rsP7t//e//zV7z0mSencczaGkpELj/1fAuB08IM3c9JHiC/42ZBFfSJo7ZtCT2hBAhxL6Zh2FM4yoCgCNLuHoKgNwdMbfCAVecez91QkYYU5YPrB8ShsPaWIWNSOO1EjCDMeuDOTCIbJ97ZCZiO2K7isAaKkL06GC1XdTW4y4acA+cANEyPxbYc2jeS9GPf4ZoAYCRc4rDvdRXOyS7he9Ey8fT03J1Ii5q64emuYIlczEbUJuLDbIrDkbG7RgR3chcJQ3OCve8n2D3ChA/x2ENV3tYi6xoCuk3jVB+be/dfcPdzkZMqZ6lXSOLukLyL46VTT8Dl4NVO4H7fDUQisIEMzaLEjEPiDP3h8pL+AOww2KapiDnLPmF9RGvC/FxsD19Uv/Ebv/kd3/rNTz75svGF95bHdkRzaiiBtw7xkpvFYQrr5Ytf+qu//DP//pd+42VPPZ2uOdLBNM7z6MJ/zwQPlhGVe7wQvrEiBAS8WSF2leKOTUHdsCvIBGkzVAG7WreorIskxiBdG0LOI2WI1jojzE/FoV48bRrfimaEk8JYcbXC8IRMo/1001fF4Xxz+tW3/Ppf+HOfPUT9SoK7Z7cGllQQlx4nEG4wbJSaeqdmWoGkejgmRNSgSf6mMxaYN+Sjdqx2RtAF55P5JDkVT+ymM2NBs34eVoUX4kWAUtaENXFZD4nRxeRPPMKSAD95jWuPF1nxhV0IBLSKuQYUtbysXTJMfqAbQCdBX+4GNyA2BhOGUcD3GItbklCJnTAwOecvbXORC7/Sc+ObOQFqB1m8BWTpe/yRIA3Mw8+Ar1AN41GQOL8JTGV6h1EN+NpmGI+oZeUOd0iSbjAhN3aKIcmC2mjM2CNyCvTYouGF0XqeDilTU7kMJ+BeQEMAg0QI/HP+hEwpWcaVpmgJnoaX8VWEzuuuc3aUpjoGL4KLixQKK+GziV+QfExsGMlwjR0wmBKupNGbz3iiNt1GgkbmsBjAXEj8MsoDkvaecTsNS0D1znWb4kWkraFYeSN9BK+sei8b32XowHRAKb6K2u0xP0iEoUqhyhvW4+ATcg6Ziyjg6gSxgIaz+HzdE+yL1GNx+aZkBoJAe9CdoHg6yLNC5qMAJ3fooGAcmM46cCIUApegxwBUH2j9rS2kw9IxGDyKMGxdm3GmpuUOOoQt2988iIoGEVzguHkv6tZ1e/xfvvu73/Xe933Ak0/uvdk4Tp9V8N2FQU4YjQsa6Bv5VSYvwZCATY99wU6R63o6d5gTGAsQ8dwkXrOqIo5D98BWtLV2EPrSCyuX2zw8RFF3VQ9g9eHios4r9OvW8jC9lqxl15+IfdOUPvX0kz/2Y//yz37Gn3j0mQ8cb56r6+Mffu1rX/fd//DBzXB1cYWlpk1TpCUdcFEMJoTK0h3KS5CEEJR5zVuZvAQSKRGbXHcGFM51dtRonOfc6ryep/OKgxDP5WQWLV2b3LSnF+4zErT46EOPfdAf+gP3nut+4Ed/4Bu/7Vt/7Vf+3Uf8odfcefiJtXzE4/vyuV7zrZi3kewa+pVM8PBxOsR1nA194JMom/APM8VmUG8weVwE62DQFvjEhMjCHI8mnA9QiLC8n5QSD9JucHOQTMfKJ6+pcreHknTVCerm+ytiJOqKIc6HOznBwPkqgwP1sTrS9GPTwobGccBC4ItEISjCEFYmGiDDXn0NEwpUViQPvBzOGQSEdAG3VmVeI4h/yczCzGco37iSDjAFrTDqOE/nsasPLT/CNMhAApcOTNdMessBhBoc3gIiZcNAZPY8XelP8JLg4OAwKrNCiqToCG9MuxeoAcj4G/4I6EBkNHg+lCd1VQNkGGeYrfX2GtgbcMinEC0ByKTFebuw/kWAYuzhCN55JMYgOHpv+h8mV8R5mkUWDGPH5ywuYFokoAQ4PgSfI8+BsThHlGZdR7ZG9PeqKdk/4dP0SN3BITAldGQRBL9Nvb14W6eY7yJYH4uISYp4XAo24ifYhN0Ga/n/7EQmAE4CjOObedEhZISUeNfMsJgJ8bwa8Bi1Eub6Aeoo7Qa29OSIWOgHoJECgls1CXAgFVaHQRGVYrJHshowkD6hYnCVRzB6RmuFN5TqrNejJqturkB0oiUq1lgDIzLhcejylhKnhTxCsyLi+EUHKAK7ImDMsxrM40s8P15nLAJb4NF8AIMNlXFyJ3Bb4skH4YS2SsZbQwk8s5+PauEyWHHfcp2g6FmK/Ams0svwkb8u6DkG6MObOkPMDclAmP/oxpG/q6oEbRkyUZoH0heTNDNwu00DmCDxBBwODmHVlY6TohMfomkBJ2kPK3UKARiFfmuEoXRnDyNXuxLoHKt3PAnSiCbksZ7vQS4v4zIIgvB0FbEzKHpEwsUA8CAMlQbtB9oKYVIb894AtyRDGMz34jicVMVwMSvwwJQhF3Y80I0ca/Z2iwLzg8HTZ3koSkRzhhjUjIk6NRJKQrB3kwH5F7Yl2QCt+Kht02ncdnOFgmeT4ZXExoUx0JA8K5AE+EWUDdtcl4d5nf6nr/zKxx597PLyIs6xwNWjzqwAGhOhLIQsEGPrrYd6lCgObjGY/rj4CxW3dU0nhDvEEu0ekLADAph0qKoUMC4G57oAKFyeeWxNmdU3w4kR8HnEhglhygAwjKkf3TEqSq5b6ZnfSMC4Tqy+OY8X7YH+zJNnA0NWSdW9mchsNB4j1+aTwWFjJNVD15mKuWbc+bOkxn8tJDVx/bZ3vv3jPu6PfviHv+b65l7qlCxsycIL9k/2IQq4V55gQCwPjCVK5Bt0kE+EXF/+D+RaOOCReB5mLI4JxM6Qy08EQGRCQ6gl1CTEAeTuSa8DGKUrmSRb3MQ8/Jw7vbVY2gwZLT/nJJtFUWHaGZ/GmIlIlgfAqZiIiMgRD/8gSEI/I9Hgtxm2iQ0bg4kEm/dZ8wi+g8emeSU74itEgcmwqg9FeJClH9oD0IJ10QVBLE+BEZL9Ygz7sOgZJufw4X64JYEGLHQ1LHate5qficrgB3px4TNOSjizVkn8SmXvZGw4LGySMcFMnI9feAi4lcLPsYmC1N4hhdHBb3V2e4mj0S6yneMFiQP9/qIVeRm5PYAZwZ/dhBE80cKo0kVz+Avd5lVIHGKnl4wTYJNaYMe30GEhIkgqWWR7ADWOD8Bpg3YDw1SJLghCkq6a4KELxNiQ554SmgI/TUTC6nJ6jdQDtzA3M2Ai39xDV4PLBDxQL8QPxCTSWQ8RhBie906a5mCcxCcDvaYKDvMmPh0mdcix+AukdX8ugSjJCetObZPmWhCH3GB4KoQxZmTBPIDIiEyQHDAN/0QsdHX0QIxAHyC0k1dUwWwgY1YDanm+c2KhTo3YtEOQ3RtslsbbWjB+YhVxJB+muaxcJYqgDRxAEnnNBPziHsRfC+cezVC7D9VyN+k/3w6Hw6oq98y7JmAnMbZ0Z0ziRzIJNEwfyKrCLJlRH4sEoQPuIp2cDLYBbhkYDSJhHhR5W4caAP1QHi0JvxorhoRcCXVgOfE+wklCxRmz1+bMdkyR+Di8AkwLr8xDUbnfCCpKT/qpd8WPI9XDoQjmXn50poFgkaaxA/SEIYIKIGDqUflIDr6IK6t1lKkbI1xcyWXewTe92hkbITU1VKFmbIkuExOsL7sG3KkG5F3mcb94jl+5TaScmFdT/dwvvGE+jw9dXPEAj0dDkc5rkULkdUo+T55EMDt7GkAW8y2iAsZ+//7zkD9SlAVjXpa6Obj7C8LltdZLXXqvHdnF3I3AAeOcxoG8lCyKvtcNQkHrmHcOP0Hc4gNWmdf4LdmIGc7pZoGXuOiBoE08Ywg4gOAXF2KloR4zKXTqICvobgOIlXkFEfGA6rICssG2HSlt+9BN6OtYNp7QJ7dx2oIWu/Fs2tHDvaJl7RHg+TTVRbt0MxybjMnSz2paQiOElroquw56DyhNvFVUjSF642Pd+ebkAvEtCte0Q9adXqiaau07b3/Y1gfXN2lanMcTkkxJFJclLfOmucBwPNxhIttBV1PTHhDzOPfR5FJVWOA+D6UZPR2oIuxqS37rLe947MWPfOTHfUo8D11RYptNUkek8Zl7NE3Z48VNc9cn1PrN3/jtL7zw3v5mvyZqxCk+1FyQOeyysFBHABrTtMV/66aWtrk4i+A035w6fmuyOlrTKi0xJr5BcnB1ODg3K+M3ei1uoQIcYgLzurjRD+VEdBhKmddLttfeeptdHlsTmPrizt16GW4+8OVP/ewb3vB7p2evDo9tHTSwRp8bTHdamqKCA0iTCPY0LXHP6ZVTBUmKLK2KWFWDbSUjusvxmGpf5KappzyhEuImjBNtxG15xGLAqKY+GPJDBDJALp5lHuX7Re1mT+gs1jUR3Fwvtncjyq3d+whbzGvxxmMm3YEclrNlpCXe9+GkvKuv8OVlIvVC59ZiYFlhkx+okyYV2ILXi4CWPvBlJTVF8drN04DzYip0F/RmQPvquS3rPmwMDWzVh8HXuqogAtBPsF+TMxkoVwDCUWD4a+KBPzjQPowjSMoPGTghDcWLNuwfp7MW6wJJ72UGdsL0m2EIW5e+bNv12OOhhyZcR7qEaybg5Va79gFsmskqyRJLwKDOgigYlimfRw0Dm+ATmArpwZ1zbHVdRlLQsAKI14d+vLlxc5bhunEPl9GWwFoUCIph0vvViQX5umBNj0B4CQkeK/MGpA2STukjFxkztoBJOskGGg0QyHUYOyuCigDwKEnw1FORqx2X5jqXDfnDShHjhKYkXc59iBXhDhcyUB5Of1As4NAcaoJlP58DyUBg5NIm6eicAUJYgBKDHCKP9lN3RkVWeGQ3DMuzSD2GDQxJc+IuGQ1yQ2IMD15jxaOqQQG4BT3GqK1WQZ3NdcHWWTLiURUw97iugyUVEe5h7JjHd77trXebDPDoEO++Vm7c3Zu8DBPjWXtoUTcZPcJB/jCTJC3rth22gRG7/zBO+7BxTAIW9uXQ+XE4P7i5nsip4EBWw118ejjWmNo2wsiL04NrMpAqKu7fe+7Z557t1+3Z5+8t/UDgnaI+KsuOBLJcH2rqD37lyz7lv/qTxM/LRx67fv6dOOl3fsvXvuOt7yVcT2s0zCdYRFWkVePyvboFnD3mpsDP6hZCi4Q17Dy3ArLsBcETi8jLrK2IwuM2w+yxMxBPVlTs4zCZfGnb7hYj1Pb93Hk17/XN9eklL3/i0//Yp//hP/AR/+EX3/IBr/ygT/3Yj/pPP/X6snzseHw6uTx4tEkajUQJHJS8v0oerOSft6k3zbncBQiKJ/lfKJhCs0NMIoPHTaxi4sPqBV1jsz0CxKrSddo8mY4YPQ2u7PPWP7koUCC7lo14TCuJRGIIwKbJ7ojX1qwTxATkohd8gACA8vBH4iOhm5jrjBNN4IxEVmAnsA88D50XZY3WCZ24Bv5m/owPmVuAT5YI5QY4JR0ExxBxbvCfF8Y54Z6kksTQscOZBpwXXmSKQF6o9wG6TrZCYodB5GOAZUGEhCqGVte1wPfItV1nRyjYh8UbOgtItL0huYI4AaEksd6JA8UEjmEFpPqavLyEHpqQ8CxPvTF785B8RkSSJwz6MUiTB63UVbsNrmHEWnloTSQhvGY4BYmersS4gBRYnqkbb5QFLhbouCk4A58YWagZX100QAGpMm9haXCsosnzSGrjOlkbE3hNsteYMWJr6CXOPJdAb7dkm4q3yB2YlHJhKQXiyhvvIaFBDMrPrIjNDImOWqVJyGwJpoUZBehivkcYhG2ZSKBvxuFkqgttw4LC3TURSBYCHRZ9Yh/iQVGm4zSUzQEcCcAcl2WF0ImcZmBodZ2mDndR+ybVbhZ0HQdm3RQlrgeGkyx4DIKVDktFNSzUcxJM5vgPCfRuc3IG1GolrSo6jFK0NyZjKiRIq1sIjdEAWkA6BO54zUpQg/NJMEPXouHgCIBYCO1kjAVOBZE1GmGVjA7PwaggJ2HHocJzVTZxAlM3zaHxtSpzE0jLgogP/eIFNLqdbm4Ixqb3BsZgi/xEEueCBleJMlrIIprK24qUyhW784SYnUkgXsQR3hh5kDrtxSQEPFHCWeznvgMm4HlYlOnc7DZiemdY2TbYEW5beS4eWsAUaBX4VI0IDHXbcVSiO7npEXdAKDwRzRKICYjLCPvFY+XwckrzC+IREEQc8fxpASHPLQlZKdpcjp94lgj2hSVgo11/xgbIT1AOzBabJy9zOi3MLzkzoYnSRslgURcs2voxsEN4K71eleGDQU7gDBM/ecZikq/lNtA5KJAMKgVdSe8YLKQIuoegRkJNvDaHtj0cgLQikchZxwdSGBf6MoHCqwrP7oqLcQR1XZgPE5KYaSlpr4KxDus7ZVoAQ1i/CQc0nnCflwgcDWM8gCEDBxYg0KQYmG5/M7YQzgIbMmUDuZxJxzqnzrXK+kW6ZviXsbjvekKGqlnW6tBUGP68pWs8dVFCK4fj77z5jZg5VkXoxVJhTJjmOpxNEiHJ8WodiZyd6IBGrAOMkoOQMw/nXo4gYLpHDcfVp8z78BGMEPfTQeg/GaXjwOadAUQFXsJlWQiqEsHYXSODkEeSbF5zG7KbIoAs2kfHOKOLOj0cDbSTh4/j4E+EGLRuqYl0NVTq4C9OpmAZi/sGoItDZ0VrxwCJWlHYVbJhJeoaNWP3ckmXvRCAsCACN6MMUtj4CRsW+kK5HyQC/lyraNHXSVOc3r8sJ5N2glPyISTjy4GEY18SUHNs04QyXCFSG9/JypfY0+fcg+kaY2yFMIHL6a4ZDkc6ZmUniGCaQHt8xD1XOyYp5JiS+2FiHk+DW5AdeYxZFBHl6T4GZq6A3ggKbgxEfSTeNBfUZ7VoGHuoIw8JxQ33qCIikQGUd8hY65J7bJrBGs0gVmsscimPI6FpukduigDRhv8Pp4nwWIOKhDfbkplu0E9wgWeY9ECzeMmw5RG3OD8tqjrR05Un+C100AJVZuQWHMnK6Jw2gRFWllTko/vtERPICajAC0lU1Bd+wXPSnRzTxnF3XLKgaXvLOFzOE3nyBjHcQyG10XRkcHQBvAGAqoo+hFC4NE1DvKXjLipDgpi00cMVi9br53AoGyCYOSVDbm7GhIWA92NPzo7X8wFjGkEp5gtSFIYuGf67X/7FJCHGUkedztBlqzuIGVUZW/gfrNroHrt22t3tjI9OonQneSSMvMerqCqUvmxc2CPmdVPCmMU5FwvJbt2LxPtikCTOqrodw07IaBCmZm6jfgZR0Bqmj+DoNfCSefI5KnTygt5BpUDzEOdoD/qE7lASv6W9+zsKl+ztKdGTKETChJlM04qJT4xDRbvMB5sh74JE4DuW/sKyW3qD/0rz9EDPogbRgEu6QVrj3BPkeO5IerTyW86SQtegUXPb8oNFR+IaZl7VV9/0jV//u+9698tf+nKM4hAnp6GrGlJJF9+Ow3iAQBTxDMfn6epxP3qEregFrPBcpIdSbs7nY3PwpqShwzi6aZCh1iVeCm5V9sS8FSETCBEUDAnWJWaqR1ddWPuIXeJb8G5a8jEkjP15WO7kchIy9Wn3IHEXwq2DdU+wQy8rCLTDNOCjAV/BinAFiYcUmNmgJuI6TBKQPc89SGRYDBSP4EEq3BwOhUcDwPD9L8cVYYvbRADuh/F4dQFWWlmIkn7yWtxdEBx4OLA0raQrRn3+4yO0iEyWbeluTiRaGCtkiYgF6rneYV0vScm8pPwQtqJg1wYMi25utMGDS+SBQ973yDosZa/aEivxD1aJ/Rlhy4vLO//x537pv/6sv/hpn/RpD154T8O4NrJ99DzvdF+DJ8rqc1rvtN199Il3vf3X/83P/JtnHv2AvRwO8s2M0dI+0DcyyAVyvB+PrUmr5MFVLnQeKHL2LNQsN0zGJRVKrrdajNz9QAlx0o2SKilgZhVKn5duGIq6hNmT+ptrbBsD67vJO4KrfJ+8uLc83vm/fvsd/f2bT/yET9vWZ0nLPcaHpE/kw85NcMk24aPkAoSD3FOBkVmUO3VgIk+0cTYG9uiCOKeDAo90qgCnNXghBqSQWwKH/eqzsCOXYpJERCAa7SAmmhk8uwdOrColZy5TLjFWcy3EGUYhc7EOLHb6EqISmqWeYXGMy3cJNx6IQEjBDNAZ49+drUWuoSoG6bOC7vwAPZPt0zGivlu44USMY5xpH5OBPcORKhifN5tos+voxXluoHBlByDOU/ISSk+0/v+7A0YQ0AyuPydkdmgrRAWeY3ARZlwMDyUkYuEloGeogYQvIzigDMbBABErakXfLkwtl5E8A6AGkHar67NrXibnAWhkKsqK98B/W6CZvAT6gFpjFUpyGXAGqoUA4IyN3jnjy/zGY1DfYmKISiy+qSHCg+AuPtNNnJfYDrTy2i0AM8CpzhvGgkmku2yAJxZpWoc5Rv4TnbybboFSdPNcu2rM2AgVwnLN5LTzmHeRrBwEt8RO4XMIM14xZmiY5TqR3nXLFaYIdiBLIgXiTzYPO6QZhjLCrgiBHdhUl2CXhlbEPNFLOa3rkTuQuGE706j/aMZEobwPdyCmUCNXQUIdchf4wCdRApkh1LvvNVLcRltLl3j0bJcO01/5cHE4fO1XfWX+0MOPHC8Jo5DeAYZsEonARrdiQXr7HqWASvTIrQFFcnNzMoFsq827vYuqKeZpqKqaeHIeetwKBTWHIzhMSEYJcEyDrtqIlnmpajc3oQUShovjHSg3ksvgDySQNx3kIE/cMI9ZEpIefeKlv/kbv/LwneoPf/gnrPsJL/2gV/+Rf/NTP/mmt/z2My96iig8jOdxWc6nDgCvy3rpB+zHvBRB7dvF3TveuuvNI9VGOEziSZx382LZ1gRbeMs8dogrr8smcwIAoyWWQlbnZSmJQHW1nCfgE5tY1unkOo7l6Rc/dffxl739Pe/8tn/6up/6Vz/y0sdf9NIP/LCyOXqd9b72/e2tAhCrwCdkSjEKBiusPYDwO1xtll9gOPiJB7FLQwNyQrDwEOkXoV5OsezO1YELmBLoFgAWdROeMGmgALv3KRYQw3IMnFPUvQ1drv0GO7Bzl86NUFs0YKnRtEK2jdOpGkkdoEIMMGjCM7AcHDxyih432wgCwEV4Dp3gQxihK1xwM+CBP2YlMF4iGpEe/5rnARhRkiRX62xSSL4JJIF+hAqdUF8kfkJa8qzks2AMeG9DqFC2afS0MIWXlYVrsp1CS6fBjbRQRre9yCk1e/JorMxbzLB/y5IuMrHNBX5ZWgdnTKFgBNemL4CBDrJshJh1G0BpAxZIQbZu3YYBIbqwUvv2j0kx4/IEBZcYJN5EAy3KsgwCCiAgf4VPajBKODEDwgaeJz8k8BP00YtlfU83MMlCkojHltVd1ZI2iCKY2TAPjN/e+4+vTeNEg3wRzTqPCKQGMxIGgYR5KuKMZGKfZohK0PJMKkTkEVHNFLUYkw0LwnPvOcc8SOsDxxASraMyi9hhdw0oZWIoe5S7Bv6sQMiXaMD+BhFhb3QANh0iIKQDQ8y2nDAzw9DUIYzNFDGcTqfdmU1hl+iNYUEjcXGzsrb0KWEpDUgmXpG5KRoEzMPoBG0taeViVeQzu5rKMn5MZuY2/FC1waDtAPblpchGBuIPSahQCveVcSo8Wgjb+fdpdWoE13AxJf/H6OgsTqGRY5MIBOXymtaFQq1+43A8GzzZQ4GemMtj3d6C8+DevDvZc6uUACc+xyNdmEvMHr0G1wNCxH9acAKBJwDdhGwezv9Q+BowHm3hUegL9g03NssM/UElCtxFA8EQDB6YYFGm+QBxQr8ICsE41SEvwKppFaocnJbx8YvTvxLyea1vd9YwMDfCIAkXpFip2aKyaVR0slV1S3NNVdIumjz33oGLYyFkJOMUuTZKf6UpmBoWrvV4OQN0Q3twpRcm6sr5Jhqib/qH3/biO3cZPJ+SJeiVLgEmMh/r0uSPPBp+AFSn3h9HsBi6M+6M9LAh2DK+cHlxGQJTd/ehR/h9nre2JYe0WsNADm2Df4CXuAyaRwuoj8gufWEYBgdlvpDLNDWWDPKfr8/YDtLEW4EnM3/hDaAFr+bu7P393TQeijbg5AZVt1hJ5PKIRJAd6yJqkyAwbGEZRcQlfl+cb/q2Sv70n/6vkn0E/JEq/MEqwxxyqNK8zmBssUOIl0b4xz0NNFxWxErSkALbU+bxXrljQwxxMZFRKUzTo3cfigowkwCg1nvI+vzD58NqmzVHj9qB6T9ck+YwTv3LvEzDh+JKjwgNfshrKbFne4Nt4lJmoyvpEsm/HASlKE7J0gj59SoXmSTv4eVmdjRC5luAWnozdkdSbB2BNANd8QktkKjhJmKeX1QlgAzgT+7+RaSoifw52LTnsone1gzIXn28FQwjIgYHsEBEwqOFxsjVc/AITTDnP8Wufi2PhAbpsTvRCokgsRIiUkg4carbkGUAuo0g/Ek0O7IzgMoIKyCDIiIQgO3xEvAuPMgc3mkeTMN8pojoD5+Bz5h+MtKwzAKHFXxUnNGU8FTkFZgIhuNuPFVuaA9Uy+oqHhKZBegCKPiALxNhSSu8pI8GHD0/eEEBMRsFxmtRNirFQEv80h/TGEZKb4UBtI6dEXmRA9zCcM94dH9JCJSQNAqrZ/jIUVlGEZLn47MXjjFW1/cJtLiYMxOIxT8AmiYYe6Iof+Cl/GKSzz+ZCxKr1OvF9GOLUWs39k1g1LRsMgRMr56cAA8iemHV6JoOB4YESBIKzCQwPxcyIzuZS3K+OR+P4QqUGd3CzZEEjQUHdHY1Sf/ul/13vILKEA2K2jcr5XwKG9DE9TUFQNrJI0BtPskbBlp5ldjJCMGRAT0ZtiVXmBz6I5hB/bEYxAHDRee6lgADJ3C1c+4xNXTehZiAp2EIP3ELfbitQNGC47qWfAhHMV0S4xmoHAgbQ3OMdXMBGI14TSBWx8tyRo0YJRFazWhCl9Cfu3x5knuEIWY8FOIH+lVAdeoGEthMzgPQlUd3kjYSuPkCQQVQVKaYPOLmP8EJ1xSj6TiBZKP9Eu1jHaEDLipqL9pkS77iK/7+8eJAdh8OOkSQDFxDdcnP5PpDaN80L4cGqp97L3ielwcvAGKUtgXoI+g9enD/Ad/UYFedE7tHE4fqEkLx4HyDHlGDE6dCBu5Nbth6XhexH/V7kgvsk0hUnh+cSJxQRd5UoF5TH5q6uD4N3Tqj15wsB/oG9EbOUSByUBKYg8YVVYUn4OpoYBxIvbzJmZyH1ADHhYPlnunjsrSmauduyI81dCCt0s1TMGjDagsBklTywQsvXFxdAoRSD9c+wg032kfF60oyl2SuvQYnsTfXD00kgR6k4lIPhAsAuzxe0iEAefqgxmk67XFrG+rLcUY8cxpHrN8fQJA0aqvc9S7gb7QTJiEK3clVvh4fEo1gBNqBzEfT8Lu//bs//M++v7lzHM7vK9sLfDtta3AmcArUZ1WQEAg4dt11dmw//rWf8A1f+VUPPfHYVdGSBC3xdlpGWIbw4QTT6l6MJLq+OZHL8TTeGubJYz4s7opcEFLjqrvVkvvnaz3Ak2ILl+UsgbeVMmbpUhw3NRZCph1lZQs0ACX9uFZVM299NFoKneYN5nMos596w098yRd+QV3dPS8nwUaCZyXFnNj77OCH67FtYPrYj6C2M36P+CmjUkonUPGtTbzCRyROYBJSwsf1F8AXdfF5enbrx9CTZXM6n8Bb4BrrPnowEJCZk5Hh0FgNtIQ4RQdguQQAAYH2/YwIc4s+tkaw1AehOzmfhB6You1bOPsJA0VCTr2SuhhpPTgMcMwZIAKnGxZuMFajYTp7obXeIdzQSwMw5JV3w5ExDCTcQXobVPjPF00C4PfphAoQmTWvEbxQp3TYRAphSJvEYVoLzQmwdMnKmgVcUc85ZDKS3PoUtulR1uYAvEe4KJM0zKUvWRnmBoljxh2gHPsGVwn+rlWhw7TCoBAu6d04jrS7eqKFRzaiFQZJHwUpnYanhDkTHH8gr7K6RM9h54zOo9XEBKkeKhBhPHgPfS6EIVgBvUYFsIFwrnxqdHWRUXg4Fkq+ypcBHAmFc8f8Mkl9SpfJW+4HsTEhs2s0xofpqSgs7aFlOQIkNiA/3MUbJHku3yTDUZqAwDzzLyPhY+ARoFm765DOGs5Bub7vcR/L1kiVqD2jInsHqwDZPZLMEAbzAHByOgWGaxCWAvEePeh0PjP8sszh0GnhhhsPQOCxyDisPToc7qLm//nrv/nxx55A8lh0U1VzP8T7XJe1XCGOu9MJyYxRfCyLU38DAgHi4zDXhYdtWRhVl5hn6rSB3bcAAW0tkghELNVRXIUzl0/3O7AaQz31Z7IapF/lKTALV2CAJNuoOG0ajEAECCaO9PthuNMcvu9Hvvev/42/eaxf/Pz73n68euQTPv41X/33v/FFTz7p9n58mUwsitr2gOsz8qVH+aNcIsMpXEnuDeZ4FSQ4bKCpq3Kex+uha4vKbTVEEmjHAI6aH2vP7l5HJMl56EDOynWlZdE61xJ5z4D7JMd0ffGL7r700Sfe9e5nv+27v+ff/NiPfdDLH3/8mT9YHw63E2M05RlTULLdMzKiHYAMsR8bFVJ4TbaBQ5jN7RI4xLCNoYbiGSjhBAFsiFeDDWAB5M5OJ+KV4gCiRh2kzbAJ1KVzYFqMne5CfwcE6wpf/R+x4JXAEBYLd4RKIWBcMtBnU3HoCkQi1p5JeWTPxEEY6TD0sC7UR2I0ea6NC4Wsuohf6NN5zGBweKQjhI4AZ727opy0zNwII/DxDQmVTgDUS2OwQMIcOW+Gqs3EF+d/PRPXpSo0T4edSvNxfAaeF3lpmfzTFBzhyAsDvCFjhxYIskZDqBXmccqtCmc201E6wYMxRyIq2ILzMgqSE56LtHDqMicSudoOYMGppYbLknvjGu3pbHYOwkAnU9g8fmqYvP0fzSd5NgwEXlAqQ4BVuFiA1BQkAmDXCYapZ+KKeqBR3uCDVE240BwJFNaBZgXkXGiDNU1OsPuYyKV5DJtPMj5hhnxXKdJNMuPEyQGlqSyQf5rn42px1lqgJYkYtsZQ8riYttkVRLfEjwZdrCJntmQAsGRoChGra/pvaDfAwbKwRoQvKdcapfbCvQl8jnFkc7QO3tPKGNMqL3nqOnlMPsZm3dN8CSGpOgQIZBQeDoFduUdV1rhDjEncPGUOsMC0ABaRVG2TXKYFTugSOUsPZVaMY1da9LHnyBNyNM/QM7pr4dvgiFlgOJZUERR2aK4yjEuJnQN+pkMGQYZhZo0QzYdQs1BEEKwqYp/FVlpAoSgxRD0EHY7CVgdEMUJD2BMXuSMMO8CiXMqBkdO+qSVJbOBtGjI8GIyFyeQwEoghI4ULQbKQDQYGIhJk9XOMwvMiQFSrXRAABIWiyhy6aDwgGqSRsw50hvdITIyIxIIiIUPAILK8ModHo8Eepnn0JgHDaLJYgk7g9XyLFhyQCYRFJQGEFFdCkg3TGM7gA1folPsUPasUVlaWyJc26QoipmN8h86H4Gd4tgrn7DJaQqHRVpTzOhRLtiTb4VjT1ld/zVc+8vCdKm8glm5CWCdsZI72Nim7bTmfBxSIZdK+K8QZjfukLJ5ibng0kQadnLE0NVC5sQCPDOrDmaZ18tCZzX1b+BcCYODdqc/qyoBLVslwIduDK85Cf4VH1FRUWdvUpALh4B6S2Kn03htIvcdLYW+YfRtIuJwVSfkVTzzBh+CuaVlAYMxusKEJPPUaUyzh2BxOw83Nefyrf+Xz4vFmOJ+vLu9MHneAX7igIMQAOVjwXIiwqRl/oxd5Eg/SRAUMcBu/LCDAgGBPCJG8mfnxdlCrJfDNj2OmGDJZAP6E92NshB0MEof1YFD4CVAJ6wbdwumWJiGiDIEOWQSH8Y9VFdAGxw/iRdeGIuM3yKnezaizPCNFErg2HqdPOS9It4ERRGkh2BsqaLiwAr47iUXGAN2i1c1LXegMbZOhYMB4Ey4fUmyslFRrxU0AI1kz8dLc2aHRG5zCwLohFo9xELug5ziMuTzuLb1hXAgN70UIPsxQoz0hfMtAsq99XiZj2W1BC25H0MlrMAwSjln38+BYcF947xIqxcCXYRcPED7DRGdOwAQEcDikgcpQCLkmOYbaw1sSYQRpitOgoxlFUJQ5P/00uuHHUndxgBAvhwlPRaLCGWRPFcAN9AZ4Mj/zKekrcuNv82eYDbIB/F3zJLIjHkbI93wEZJ7moBqW32U22hhmxVBDCszIeCYioAV64avI1oleL7wMgOnKEsSE2RMHADFRzkNSvEU9S92XSnMGDOipJ8wspVkVXwTBXM5kyMZoPdPKNou0wA0cAjYmWIbOKk8pD4riLfEoJYlA0IydrsDD3eeZQkVm76guD40lYRcJo2g+gmFjGQZXNFHIPUJZhMFAAvaEALiR+5sEw1zdAh0mJT2UsaJh8i7GgtTJ9hgIwlcFxnk7idadbsDgGKXlaQU9ry5uR70MvgCbcUUhE2WvHuyCz4iMOAXQhwt5JCceEKp/HohIMqOyplnqE23dQK6OdVrsshvunthyD5xDhHFWySBRIQMm6M4gzT67lWgD1rRvHzSpQCxZasbg8mScyCPOugDiJ5sK3oLF40g4PM9BbLSJBNEy3zIc+aY+b1FIExTXgacO4p5GoHVc8L2i89SJcuyi33rHu5rDXSSDsM7zULmiIQOlQBRy/dyytxXgAbQ+D8bmZb2+d92Nk5WAIoEoEG+qrLz78EMkkRjCANHwoAo+OF53D+J5b8qqrVCf7gTwVNURm+i7+3SzO/euXWLYaMODNwkE+IYVlrHrQ3l9eXA6XQLGWdEeL3Tu83CaznAM24uSHu6A0FLjB543QXln2A/w3QD89B99rNPYNhX5BrixAG1TP4K33pkXnU6EKrND4GYetlPfNWXx8COP0A4QyItFAeHGSzdAGXgEMSCgnm8CL5xh8M1ETHCbWNTWdTdsN8MQWCEGtg37hG+OXRfWMU2YruX43E6CQdPcV3lxaNqiaDEtePy5H8fJ6al13obT2UgPEMqpQ/kCi8PAk/w33/TGT/jjH3355EuG6/fmRXXjZEOxTzfrNoU1kWJFXrmBFpEWVRlN77/z0MN/7i//td/49d9a1+Gmf4GR381qhMZI8GxzKhTpCjJ3SQPnZV1etQ0eRNo9Tubnpu5OMCxkaA/febSsyrZt+6UHW0EmxNef+4JXqwKMwOYNgmuxuL6odw3kNp7P11VRJHXGkzD7+HTv4UcfOz0/ve4ffWfkMQ8J2TBGiA1ZqwVDPL0MxM6AeVgJDAkaBH/L4xxrjF1fiV/sZSq44LPTOJh56KsAfdQUVZ4BWHjDgkPmJZkmyOkJ+WD7sJK6p9M4IoSmaPBofMRO8yeJ68KjcIgzUrYUy8Gf5SSmKDQdu6eH2Ixf6GJ0dJsxLponSjR5Y7Zm1QY3TBA1Y9BW8cQsI3LL3ryprTJ0AK3gUpY2lxeMxhxVvky89Lxw94mKVVDPQfoP707jkeG6psarKUUlGjB3crqsPrbGnJoEilDa03qBYTthlACuKJCu9qPLr3BjCDB+aqhBuBos4+IFwBk2kE0TJr15VCWsyYYyz+VnsHwu293DmVcleZ1M3FMiwB2COFaSF0l3PlstzWocD8RXOrMX9k04uKtaAAgpDQkSb6EOwjBhcpzRFIAGXuP/MIBCpObdUEzgBazUoIffEc53GHmd19gw6RyJ34T8GSt9ySBD5rlkStivpxDltQc6AMtoH6yEo2AVBDJ4FjGJkEebDIhkmqiTwoZIoZGFhMrohUdBYjC7ULRyviEsm5figZWSCS8NJfYbrCVVw8n5+ywfB9NjBJ2iOM+Ir7HA2yOhCAHYhnMk5n+6fFN4+zjuHlZ+JxeHI1QNbOMxFrHoZlaXbQ41kRs5URWt5ALJ2RX6Zr7jvf6a9K2tj6dhIG3syBzaCxjIjpWH9eB0HnUbpBElxg+c+4o7ve0Twi7Li/YC7ot3YtQPTh2mloWVfWWbVmbdMGOZE+Z3Q6Mx3ic5sfwNLYii0/hA5h6thHJCCZK7+/Bj1f74Z3/WZ2J+D7/4Jafn3/HU0x/8+V/8t375l3+eYQL15aE+XF7ik0sncU8rvm5yCMqiekjMxaFp2hZERAuXF0ciXV418IyZpAiL3NcaBtfU09KHmJ+N0aBfZPuxrKbhNBAYtvnmQY8ixYlsW4u9yqbxZsI8nnrF06/9qI9597vf/Yl/4k/+iU/92N/6zV8tLh45PvZYm9dD71XE6mcb8mSrCJx4Uollw2Hx9RlsMD/3wK7DgDS3gQQ11J2lCRBZdAdZX4TWIYg6guZiwyQLODLBFZ6mtRcFjjjBcta5zGun3WcP/sRHXfwIP0ySaSTeEeLFYQI0A089t5sOrqRs4zBAivQLSyWAz0heDAsu66opG0I5v1ZZYayGx5NtCJ3Oelo6CHxRbkdwxxSyvG1crGHtIlrD6chWZyzGWm3GDDJkwBhpZKYDUD2csKiwgHAMgVaty7uGcyHvRVBDh5XiC3wsqo4XuXtQaoxa6pdANS2HYMHwTRzMFYJWOdFgRBtuD7EYiBnG/EDrYjR/Yc+rBznjCrQEUSLoEyygnnkRLnTI0nHz6hw6DR2aRvex4WD4t+VprEEyspVVbXSXFoPoEWk+Jg03HIYB1CfRxdNxv94QPzr9aLkbdlfSMsTcy6StdwgDEEWwZRxGGkLgZdivKQ/Ow01qxDSnHGreAujwOEgPsoUD8yBasXJP8PUg2LQqmoXwb8YrD/cMh2nvxzMpMWCFmlAVfLLgbQRT1gwFfMLs6ZjA7qKGQt6KdgCQzYPDyMHhBhZdePxKqHG5500HlesLMLJsCTDmsx4ggKjoncVEgAGrN7CSEcQR8YuYTJ+NPU5TailkG0ZrTG5bO2L7ujQl9lsRizxVF0YneY0givQHU+MtDSVZoNEQaZeXmkbm4Alt+E6YASJhg7djNRg5zh7SzHiYJuyFVJQumYanFe1jD06tgxpYVFpgS7qNy1cgzlbNwXfic5pnE+au5To5fDRcCro81AVKMGXrQqgMa5N5oLtZNiXPQDe0j6FJza1SJZlLCiJX2upMWiVtaW9x4r6V3SMy0TLRHc0SVVXGMghauJt70nNXGiLrMAnheQCEavmqa/n5ic7TrslC2IuNtPF0bSTdx/GMMpyQ1qJL1yBhOlifpXe3XCERIgZfxHpJmVUTaadnvhBMIJ49Bo9giSQ8o/bYDAHLFJDuxEvizB++3hPeXM21TtEYJrKIawlRmMctuKNlgmlGCOvaT+PJ658RkGnNUFV5OO4Dg7VMz0Mx4snLJYy0KICHOQu4raCN4QNPTIsJ7fYdQhz6KZmhQzNocH3/njMFyMISLwPd3EYpABnSm6qEDDy4f38ZO8AJDaYrIVhpO71mCSyZhZGl72+UTxoX3mxwGwrBstxr8uUHKBijq9OyytsWyZyGM2N9z7Pvo+dpfSRHHMYpLAjENeVtmIuLASwSStsQr75cClLIMdghWSnSAmmN6jf372GmJOGwa6SMKKuqJBYca6vtgrrVThAZzkj2ZV6XkaYgJsaJWbqH1mUFIAw9QNpY7zB3gBWoQ+ABQxwFMIlowgwZbJ1GsEvSMf5V+xofZNER80Nt/VEUUvkYnPlFopwj4KtE/jXUSDYLiyFncnIUwDr3zsWOKxkU/K0cul5OkoTFj9gdGQGRSG9yhQ1gBSYikWXoDQ5QPiwP97LGukrKF5dF4+qAqwQXvyDrRIDoXHixvkMuTQZt2ZAMDjSYB6t5ftTEXSJr7PNwPfzRkA1mYSi0CJphAbfVDAUUVZhmBeGkxzjBgODpMBiGjEEFUgnw/3ZqwS9HToBFUCAkDDOFawI1loZ188IrUxl4cntUC56OFEMlC3uwUCAoALWQmBngkb2CluKob/JEQnTU5IWO51KdOnEPv/BjLULAYowMEWtygmBD3JiCCM14nbegNevf5kx4KgN0VIydzpMF02iRFiMUgjFigUuEn8mlhWsLCPQcCwX9BAsaw6YDlpPJ2rJBi8853UJooWESSoZUFR5GUdIMpgQHsEOErWqZPd4BFUPKPN5LwqPZQ2LoIj0hF4CWQ/2t5WGT9I+k1vIojWPvWCBmQQtoG5zv+TkausGa1r6RzwBgjpKOrFFxKOk5aZIDFVzmAp6kjbpT1Fp9FKa/nLz29HghC4MUDskJjAE8ex/1BxOsfR08ztbAOlqRygE61yYS5xhwXUiCrQPt3dA51YIJKvg912LohPJkfM6cE5Nd/l0i4BLK5Zy8B9Hh0ZiLD3eztPVYbB2shAyR5YcwYPqjzbkhglCQnfsug7IAFO7lSaqmwowIfBZ1Zk9Qs7Jmkc4ipaMDqPmDKwwzCUm/8lANBoJW5mVT13gT0DHjIASGHQOpfuYXX//ghZurpiHP60ZXhYG6WHEBbZ06CYZh2POtCTOGzTi/N5x58aJx4zS2Xh2uijw9TR2MYRF2FUDbNKQgm+fFRoMsjlA+lxAi/Grbz/398+kabdZFXXpjQlZhDET8LO36E3aXiWxac3u8Avh4fR5HsmLE5R6pyp3hZCan0xnrslAc7U3h4ZHWy0gPiqS9uJimKXHeMeUHghBQiz2QqGFw07DWVoItMlwcqsu2yualbhsYsMHX2XB0TIZmVdjTi6QgOV5XVinUWvdm5PyPsD52YMLFnYfqqr7/4EFdZTwJbeLBTsKu0c25J+RBDgM3gPQX80CIGvHePNQ4r7vr8/kmXG/cIFKEZEGtLfIGv8MRMFmY8HYoy9yLsPqLy/ptv/fcF3zOXwVAHpxv6jqr5lPsDlghHXK/gDamuiti2lNvVpru44HJV33V35vW7jTsdduu43Q98IX4ojlWAOs6waWiLc5zkRL7guve9N1qjXI8Huto2rphILep6waWNs99VbUPbk6XzRHsYrBkbrj3Ok/ACKImVSrz/H53H5PDzeexK8smLkq3/U2LFzKUV0vWHMqLl7/0g/+/3/yt0RQ3dy63rotTgDJszHFZpE6BE6E4F2fKQ+GARsWL8oD2LM/Ha9e7D1zULDJYctnglNnmKTqWwckFztf9PEzL5BoTYGZeR2yg9jonj4oFSpe1B0TATQQM7xcukhRWCm+Gs7vt3bPJnMQKhJoOws8gZsYTQj65GxYFLpHVAGTe1ob5wIWBtJiQhgcRAb2+YxhGmOXoPaBJf74e+xODmtd+OHfj+RrIw1mJEckSFaVc3IViwLYzuhYhcSLoARkH7FWyR7AkiDjn5JoHno/bE/toliHUdUuvgQ9xwmU75gxA7+2iJ/kgaoPBkBAiJTeYgC6YJQ7m/I7kRpKyT+eBpNR1LvCPIHRCG87pXM88kVoiOrBXfEUubqOM4P7d9Q29Ldqa0dBD78WfIX+7uKaQLDJg0UbNMJ00LiPtOZ+7LBXg7lV3UJ9p6gYTJxg3SAtJg9JMzkiHogdEc7w+X8eAZrh9Y51WEoeJsD8Qj+mOhTG9ghBsjHdOmw8j/HDXCehPCinD4KOgLuDL3wQwWEqI8juS8P4zemARPM1J2WFXEM6I/AV1KG1IFRCO6PoRmu59gnSX77tHgLil1K2iOgHvMZQuFWCUZjQ+d8dW6Soj6McRHyTgYFp05NwPTkjDp8MKCFoS8G6mtISEQbf7eI5vru91z/WMII+2ukUxsNElX+BDklOCCsohFJBuT9lewNSy4ubcAVAkE9DfcXU1InLGUAmlBGkQoL958Pz1fSh7nbvuH5u4Pj3oz3jQnJUFPDyvUifBQl5ApzyrUFkn83k4DyeoA4Y0rsmUNaOdns/j8OGvec1P//tf+A//9l+n+bGfbqJ9+J/++/8xrrL3338+byppqhkAuEjH46ZuD0eC79kFdfMI7WOwuOXhQLa2nbqzUazrASJCzdXVsR9uvJO+78mZm6P7ArHqxOMNkzkHDZrDxWVhNlKShsRlBeChitP1NsZDt8/5VMbzzR/80A/7mI//2De+9Z0f9Ude+xl/6o/95q/+RnHnkauXvIjQPA97URwQ8tj1pL8eAEtUKIlWGdBB0KH/87gfmpaMHEmC+5AjNIhEkRJYYiEabHJJCuGe6ITT3fJSU0dP0nVCGHfUMHFTDaMoSf9BHGuaRRD3PscboLR776TxCWfGYEmhLc0ACf04uWLOjZBlTDv0Wx60e6UKZEcGlNQ8ImjNexYy+poEY0bq1lhk1ElBs9BqOgYSTOMMmPMy2IDQgH1ADJeZB4i+BZ0mJ7lcMTb6Yj3aBAt7yDBuSWtC9NycE8ihXMHX3J4zTEOHNFy8BGIgPqgXzBVBuXYkQU1QQ7ksxGObC2seSd/1Ii9foNcWha32SsTgYeuab7nZjpHLNW6aEg9AtiDnjJMLd7W3wm/d+QZAqAprZ1g8jmVmhQG7JIaEUca/WM9xGQ4pReZ53p7ZhDOjI5HqPKNhki6VKoswN4NngiBAN0BRuKEMIsRn4JEFWAEIAZsEI+QNUUQd+BzyYmSWLtsWk+Z/1oU2l/17bgLt7hvBCI0wVnLSSJKo5rE5xgOSTOOIC3hj2TIgrSWYHMopCURNjfegUf5GpsQz63EuY/WeQU0R0aGybcNr1IIJjFmUYQLAJNks3NBhSOgJcSOhDMIjeptcATieAACcIvxQlyGPS+DVBP0aZedec0GYI+ug526QplEihHTGs5MRlBm8MxyrIdklnEDN7BZOT9Fyih1m3xxqMItkuCCbwxVRAXoqPW5GtSoNaxAzFgsEezAwoBzqVCnxl6FDDLAjxI4IjIKQRrITDB+DlZZ4flzOB1FQ353wC9ovvHB67MEZAhK5k8Lw2J1lAZ9ldcgN8RNhMXYilO1rGYwsvc3UQSsXAli0ID+HJk6MFj5EuJCoMHaza3APhJstRRFVkAlixwn2ePR+A78LjuJT8AzwBrviMWG7KCMgKyyxO76J7WFLYAA5kBMK+9SPA6yajtEw3BVwNbeCiJNng1PR1sLZIFhOAjnhTGANYclzcLAwk8A4WwfCKSPGY0n0AD3eGOja1eFSJwynK8rYiwImHBd754ozbbssge+GxAirwyUnUph4r4k4OAXZCpl9mFqTY0vR9Oax7+vj5TSc6Q8e3VRHyE95qJaY8JpVbXlsWhfxIuWVUJgc6cPMiNAM6sZXgo7odpniCFYSKwt0Vg10rwovCBrCWrAKcjUXuy3QQau8c3c6IQsUD/qtXhYmS9+x3RnG2z2UXy39ed3OYPHo2dCufQMxwUSrmVgaLgAPGiG9TVNBKgtg3RvNktRdtDKv2OWkjCwhRlfOphIXvO4AgmFxB0YxeHO5M3JarrNxpOumIohBtzK7Ny8OvH4lJUOuYdoVOwRFreBolpBFPQnbznD22lWgIIElPxP3FXghGLnKiScmk9mm5RE5oTszMD+U4T5UUkSJBOKgC8QdD5ZW52k5wZwTd6bjlriUZZlhnJdRybmJKS6dpKulXWIYYwibp8CZuMBgQCUCAEjoLgd5MX7gg+AVMBPGSAgkygjpRrfZcgS9dOzFDHbAKviNxMiiu+sV4Gb8LeyLiRZMcQ8EZwaOlzrvSZMuCAUu0D4YjE2STWCaoRhB4PLEWf9Ndk89DYvjlAP/8yRB7zyhI+YBBjW+C9LDUlw7ggShP8QmaBxGAViCNeBwSFDotJ0Hc/nDazJ3rNd1ucXg9tU87DtyVRH0xlqStWBXjIL/xCm+7V4X0CGLLccZdaUMYVXpBswSu/0B2wiftuhBT2ZvxiAfceWmK0ucCgprj5LN2gmhEA5cwrUs/QKOqiHcocO3yN1oSLniksAawa8ABIg+0zTfkGAC8latAUCRkkawPzQCPkHUZtfluVgAGdKidovbRSSVYLSzBcDtRDTpkNtWFA2KAjLBKHmU1pZbgrLAxJctMoJL6X//d74QE+T1QjWlVmQ2908Gs6CjuICZGW0QFkHP1bONXIMNTIDqGB8KDzu0ECT2jXABbrkIjsT30THGYdnYsx/xPj+FnnA5BA6qmPNJnLKbm3Pp2TSiJAHNuUeirTMthnXzLByIuAy9B80ZDvATM9xV0rxa0EG0ElDXE5FWMSgAwCnl0KbJrVXTdcO8aYdQbPxnuJoT+I2nyLfQJCMn8cC4kbeJLrELaHDbhc5AN1xM6AIc4g+/EW0kC2gYx5CjYTcot0EaWVk/9F2v+6o3v/l9Tz/94nv9TWPC7PXDOBQ2fR7mps3QMklYWK1AFt8zrqPnOztDuwIVA/aUuMMO4av0fRzHgxeEwfM8od2hEdtxj4kcfCT3APTz4NhQf3cmEizTYrQQxki9e5zxEGixJAzQik443xEUdJOUHmfqBDNwHTheik87PCwM96twDPR60Vx0fYd6GC75A3ZaRPHpdG7qkjGba7gYNR/GsUD1Mc5sxYcX53E4tkdCKjEJ0LyoG2BP7s3YCIfb7MWOBFv6gXlbK60RKsEbk8Af6qLhY65mkEF4w4XnBBcpwJ2XNT6APhkAPnd1+TDJwIPrE7BycWi8O6w+uicbFIZP8GxcAUuHOKH4UUSA2GO+cVW8573vJoJ9yz/8X/Z7OiAqKTGfNrEcj2uENJa+weBAfui5VXsoxnj/cPnE+9/9ltf/5Otf+vTL821wQnWLSQgBCzDMkETijEzqZrwmJB/A8r4nrsNAne0kBZSBiRWuESYnAe0wCfLK5+6/gLuezzeuEXWdYHT/fCLwwqIu2gO+DTGjH849pqTtg5eZRmnXefDHSx574md/7uc/9ZNf+9Qzr5r6M1biYhMXZcinoA4j8idohaqwE0feaMnwAPhArOGeeJ+YBHFxaoaukoKWDVDr3ngs3jwbsYosHrQEiqAZwFR3hb/QGvzNKCWHTS2+Qi6QZTptLqqHP8Gc4MUOQ2QGT4AO0BCztEpjXYrfeYMYO7nLn2fRSWJEVReG2D3MtiE+jBvnMg/a68OBtlGuW7uxKZ2vlAQyDC9AIaCSSERohE8biLO0KqoZ+U0I0M/QEuO75bY8vQvK4vsw9NFrHc1GLAGvG7ENN8QWzTsQF4OQKxsOw/Z/wh/h1RVqIkxYSEiYw/SIozPGNK9e8OI6KJqEFgiWOxCJ3ELuGpJKt4vTAb6FhtK6YmgbjH6TJ06WlmjIwZl40OmycTFeBBUAuYQjgU6eo6OYQ86eT2RUQ00SfWwAmRuh0RH5//nsfHgudzGZ5W+oKsE6LIi1Lo94aRdzpa9odTRTmtva8xGChzBSvuaRT3QEzfKCz3KGH4h2FTTeHs4IAGU3kl5TbQydpEG4s5iFLSAHOo1IXexMiHHJTE4WY66kgzpu+kxrYbVCKgVEDT4qs1BLuNHztCi9XEADzk1gEQcNMMSlp1EPp+R7roglS4r36uqx9z33jm/9ju/5Q69+1UaKQQyE5e3LvdP5WNeAeBWWwWNwpMFYDraJYOjyeZrbvBrH4dC0hBIkX5iWZP3Qp14qRKZVxnkGgslQcAmyhTQ7lG03jAjp4nAHUNabofmME0Sm22BVk0f9lh3qbDahnKKRkIbkSeDpd5E03//P/8lf+2t/4/Jw+cJ739o+/MQrn3rFd7zuu5562TMIETCHK7VNy8Ae3L9hiE11wB7GHhK4HMoShdFhBG7RENfM4rapp6G/Xcc0ns+RRxFF55ueXHGZRjALGqH/xvn9mxN+depPcUWOABif86nJ6/QiPhZxNi3ntDpe989h5S9/6vHHnnrZW9705m/6pq//zV/+lY949asffvHLy6uatEHOTaR2mg5rEZylZqodRCldfbjMnlFtrRY2T2Y7p4SbNQn3ngYrMPLuRV16GSXEj1A7r3DB3KUJYQkM6abEf6sPFWkcgRe8gzhiHCMqaw9OI5EMu2IuIRchzyA5XD3a3Bt/QC7nHtM8nBkxaaiYLlCF8UIBvDAoF7fNEkye9Nx9IdHjq6atlm+kJTgzT8G8YUp0gBiB8VvDQsWZ98USX/QdODYBnmgTg9MgAlAsc+Hz/IDBQEMDqDmVatEZpeJWO2aKYbsQkvfoPB4FKhi0oq3yVCyPKcHSyTjwaBqECOESYfrJ3VxG2zjHsJEoHo13kMaXtTvFcC7Gho/TmPk3QzJ7p6/8aDEJ9y2LimgLkolGgeyBikYRUdyyDH9uSzV8dTKtpRsuB8TMyyLven0EHpXZB7wOIcC5SW4YwgrPBKNJN0zEQuGHhyN9mC/y4Vn8CiUDfIgVpI2CJi7iDjhe4dmTdUvXmNwuT7BsRn/4i9yE7jIeiyhAi5Ur76hS0QiGwVoNmWEQKJIcBZ2TVBHbzBNgpsROICZgfpAqI1Qu6F0cd4WOIcA2aMi2eAWfo/8xdIYPhQoH6k4wR0K8NQVpuB/AG+ntPIxVHhY3oU/BcEMvYTLUc6lJexgn0ElPCa9hSdxSlQUUGvFtYWcTUik8acJZkxXmXBfDuR+truFBwCcUUsqNs/gJVSv/Rj/0GyPHVEBxqz3Gh5QE3jBsVEDM6B9GHYEe8+y5dYo9iQ0EO85IYMcBrLNjjTzCOcTKczYZl8utIi/KwKwR14SxlTBtcBKQmzFaXIDYGjJOpGOQJLgibiQk8TUTmd2C6TETRhYZGVgDmSRFJwvdtq7rUTUhnvgJtPhlhAW98mgSV7cZv2gfeuY5CejGci1DoFcYGwQMB1Sh61pWYcueMODBCN7b6JSNhA318WQjt+yeXhJhoM6eL2ye8PtxxV0LUogwgCJrIjAJzdeuFS8OD/+v//gfv+Wdb3/mFR80wbBvnGeK0DHkHGS0gIk5YD0m3tOyxPPoNXVFMZFPEvj6uanqEfoX7QUBqaCraB9ysaCoFLTBQe3YDpa2ZUW6ty/7eO7RA2BG5kvgrLJU/lMUcEvvwyaJmIkMAy4ZwwyXzZXdId4x1A44DepE7vO4XF4cyTaRrWEpdUXkvGsvMzm1n9tGTDFZIAB13ixdHwOpWfXmN7/lcz/rz108/NBwGm/vTsRV8al1HfEutwJYOseFl6mD5kxuZHOht3vxcCCeZnhF8joYUDmKSiiFZpD4BoJZg9dcgUWCAqNdPB1Cri1RkLnBKjBdfsF3yHaIx3Fe8ivCpi9YMS8QQEBdGhUu5Tz8jdDMzXkyTfux8DqGCqhh170kDwvH9vRW+ZKoq/YBApQD4tHK6jpU15sEfofV+BkMFMk6BGtDMeQSK8IjjFnhWFjnkmXOzj2HiTBGgxMBrR41NXkvVKhpuHwYq4ZmEA4Wa9XYK2xdgNSqMJJwu2NweWn7LReW6BLiyeYARL8BLEN36SG/CMv00nDMFxkL3TaiyMckmTjeueuQXlkVuIkINLsKz7SCNkknhUIhN3XnKSoWDGi7sIRuG7nlNt7XTaYuBGugzQPsTLvgVAxYWhwmV/ABsRf3YMAmLGWchJTf4MkAnYxFA2AHg1PvdpjRWZ4zcecnNBimEVwyxEcY/m2Qhh5ZcOHz8Xno8Xe6yOMN97EqoAGUyFhwTtee03N3C2LGZK7W8hGotiA2YSSu+7QPnly2EEVNZoUL1yESIFUQ5uPj+aO0AbGuGzNCmvv83GsJUBsULDsRexMAjJgrEdHANC5+VtIYKomSM9CMCHXJohkLmmJ4wW/W9Eu+6PNh1Vg/OAJXwKNAaEw6YDJmNJuqqVhXYtBXmhg8NBu9grbId8EIrXqLljQt0UFruH9IAYRFnxUnBoZwSwtmI+F2Aku5EFvpE47thoYiI5CXVU42aMRwe5HmwEjov9V5fySQgCDaxjh4nGHfL6WXht+uCZN/O//jQlzo8W0ZAZ/Il30tJUkaBWQCThC2Hq4lngB0rm5x78UWL2SldyRnKMs5FmuGfEWvNw7yUaTvil17iMUgH902i/phwhDRY1KlHiRdXqoIIUgAAP/0SURBVICSX/Sl/0P72NUB9cZ5c6in9eQtJ0XReno4T/PCdRwxONt2cTjwkGGG2UNzAy7XsFFMG3WpbCLI1fESn193z9bN47108PakDo5h5kBk6nvg3yM+PP7K6QdDYZ4DgeB0ErbklW6ihjDqPGWRauW5vMfg4lKAeOgGwoVVYm8RKd2BQCwXz1EK0sjALFAJSyJiYkRN0+LJyzTUVXNz7vEO+LkLS7xpvtgJ5d7Y1UJWcBLs91A1D65v6qIcxz6rGvhMWdb4CyLHtCzAQlasqmMy5Tye66YEuKEXsTUYOTjGJhMjxo4L2NmdblqEM86MYxqH2dMHnaGABrbHRgIzRm7V8PBp7Yi8ikQZ6hcVNXwkns9NfZHF1c/92n/6m3/5L33qx//xe9dvszJPh/TsfFzdtoHNiiwiyAITgxZscY2AiIJx0nz8J3/s133Lt160V8AEwMOIMGn7g/qcSlmLhrTcvf10GoJOUCM+4Q7JPvMI1ygmhLwB9YE9PMVSa05OUqGOuqkDSUSvWVPB7YjiB9cvuHYKtAIM0UZU1jonYBetQ1ses6v9eji97f9625/9zM9atxOBsCKF7MepX+LMLVE4IQK0SODe0bDYWVA0CzQMWYHOcbpbguP8NCyQXo4eIsP7AIokVDkNeAKuSqY9A2QYqBiAqrGowKfDOT7mKvJCpB88FWTLvOuqItPAtfHL2VO9IaKGS71+oavEaYMQNGmayPINXXQNZ7dMIA8UyOmeqb1kmnfQL5mcqQixmUzGawiMBy4sC+fbMUj8Am5HB7BV2QBmMS1t2xAaECcBp6xrCB/4r02WnhvCiEU4Ao/btnIEKd3HVEkuJ4xTacBC6TF9cPC3hYVlq2sJmQYU8Nhg79wuvyMe4rHrOYn2iB0UgU8QFEoVZCbmFELkfhyyLzzUckBeqJzMvc2ECpf6FziRQYyB4KEI2E+hHkUpWxWxQkTFu3EKkApkx6eGYXAqTEtwJoBP0BNkRfiD7yAcdETWhOzcQqud8VpSW8UDEsEcbAarkYeFvNTzCzHEgNeEQ0tpIIMWgDU4vY0F57it6y6hX7Itgq9LxkAkgn1WYIdDnleqNNhQAHMIn0o10DOSQBeQA/1nlArWxQigIgDP0Pc8K11ULKjBJIgahH+fv1itFejsRlHWGZ6rGchAUIFJbVJW7dSdiovL977l3f/gdf/gmQ95RXc6Ab4G/7KpVZ7JOa+gKTIKAHIYTsMZOl6h8zJLb/qbPC9HjHFbiJXjMGLzEiP5lpv4XKUCO8nSbdxcolpV/dCBovzYT+cwXU8Ot2RlWpdNCN7SwbxKx9mFiFV9BPcx4KKu+n5q8uXOQ4/+8q+9+ZBtH/3xnwq0FOWDV77qNT/0L77v2Xe999Gnn1znE30G8acdfK6nxJW/GmDIbchhjhetp2bGkdfVeyrhUmaFm0unoawbN0J4RBBRdUmbnESxPRzMdUOpqOGTNBFHl8UFEbRODlM0xkt8//xceQCBm6Hv9PotR2jg7sXVw3ceu/vLv/nWb/7Gr3vTW970qX/sU6v2ClZwvrkJyzPC3DvuiMGK2rC0Ltsqy3ZOh/PIfekVdZWmPYQhDfUCOgc+EeOcUkTG2AkJsXx8nPA5giVWJlRYKArztBYVYLpJNsqKLBHiWLfrcLBvZEFySWwpihqztAiJS2AcsVmcZRm6CEEiOachLFAyEDgxgjAJVzSheBsOJvP8V9gHHksUNWUEeGEzFTA+kVI5hymOgmJphF9ohQwdFATFQhE0LbN9msAe67+eBMzbuLAVABxk8ZpTYAjCBLnMCXNgon+SZFxHRsJPG2wjRC/a83FAFWOSW+CkZDuYgXkCbuI6Dok11M1sGRaUR970jOEHWPXA3cV5Frk+YhftAQ1IN33TxoFufdkYTmqxWa2T+BNTspjhwn0AYYQQwgPCtAhMvxAz+tnBhCQPFTNcLJ68K2pvypoA5PPDpRBKDMicB7i+1aNQBsXRJeBOVizQLZQtL3HV6VI4WeQZVXQD/ca574JSQCe6M1KQVg0L3qTWsLiANdFs3YSuVmHrjflAKC4hda2FJnJSS0v6KMVAs2d1U9BhhBbSRNMhI6e8FG/1bNcCBVSglkUmsUxZYaYyCqdOEYjmC3XF4OwJIiJN1rZNmYhiqTHb6OwGXo/GDZHD4hfMHssB6P2u4YpoqJatSyMwtO5sMNLm47BEyJPrf8BWAIgvowopt2mzuO6yCAiJZ01amgQxNSeMZSNzAeRRriHcjNR4h//yrVX7RaEohKdZ5wqswakcqTfMh6bcT0ckwx6BKfIfvm4dEHPw4vPSndfoaRlGg5pfAN6D269z5IrRsGItjuFjowuaVAQ+iPUEshSS3gI3pUH3dTJolx+Yx0MIvdDHuGQtIN3msWw8aRVQWEl6dgit/UGZqMDCc2XqbiqEvooC0yGa8GXUhARsGItADm4M9ADBqoBnDggPvw0zEKQVFbJbJzLeDboIYiJBtJAV8DxpP0RwSddoLkYiRX15LMbv/d4f/t23v/OZlz01G0qSyZMZUzhiUR/gqV7DiSdtW9MUODwZPJCADYWktpg2F+xPJ3cMoVM8lK80VX27h8P1HAyU8c/hXv+YrMH1O6kLUZcGTkk2h76cBRFWSI8RTlHXPGidNqRRVjX6gdt4LaoE2jND8aksKcmJCCUI/1ZQxH+rEIy1gb/gTCBh0jaV17eFXNx18Sg6yZ699+yf+dN//O7jT08P3hOXtdPAUZWVsEY+4Nz/tkREXagysqMRuAqD1gIwrzADxmAReAAMCQzjY2imnaJLhi6DLUqJgga1Y3N+Ase2Cu8TkFLqRGgTfwluEualpUx4BySUlvlwWEjGj0QbHSYAO1hFe0KhjMttoj4c43axBxzOgEMc8SwYiXs4vQtrbYnCHlijqagpjDWQYajbvA7JxvOhJWA5ecQGWutSQHJCsghY8Y8kR0/HhDyVackqV53JcTYIpxftoaQQfVyXqHPRBMkx0kHueDGu4ox42jY1kMhLiEzHN52gF64dQCyQLfsWxks3kP/q8UmYmevR5LWyIHqLLg2jpgnbNnpIlhsuIc88EwVhUDi7pSgeRH8gXzl8gKizmFKWaoiEFmPclnjF4SwGe3grn6BZ7AAE81eXcRmIwEaMbaMnsZmvPSTy8I8lLNzNeRHa5AU44DzAzAMA4uSmujkJogNmeNo6tlCQ2jIQRoeQIauGCUKXuAXwWmupsmp3fl1CbiVRN0BuPMHAm6Iyt8vEzos5SYMjWThDR17Vg+mG5GgCyvB0jxTESoRmPiOhNRYatKAaCAeMxzFnj3RQYSCe4cDsZq3qikhEVMBgaBA0RB48C/VgITIHdDe5vINcCShHbo6cKKP2iYmg94qDSfj/zpf+d0QlHw2W0QWSBX7x3G+Mg8YlXyiMB+sUsUuEmsMFI7RU5gYofN/QzQeII3TOQgj9FVITCKxrUzyiAm0GOfE13nRZqHdpubjL4mBYc0QYsfeegWSqgEfhsMGlNR8rwYuVGowM59xBW89VgSJpbiY9RGaZMaJHoDzDOqpCjscORMbP22n2urUFfzOv9pxJQjySxaahCJiyzzJphU9qcgzHlaCEIJ6B1sBunobdm2a4JRvQLEoLbDQR+BCAmk3Tks/ReXzv3cPj5/Hmy7/gi1/50iej9LDtZAFTgt7Ksp9PgyWnwzBdJ6RpFd1B9VAfVyJUaY3TNB4Qk+KYTlOEJBnJo5eb7j5CBQaIIXx4GiZTncnDQUaPPa4i3ObQkHv0fZdXeTQnKblCmHUHuKZpaOqyX+ayBJizse9RvaeWVjX446VIjDroCZG04f45JOmq+CiukqrzigyY0oxBkh4EgXu4DQoCUmd4mFlgKD+iFqwPoHezPXQ5ub73AiYA7mMh8BWpT1ZAtxHAOPXwXix6mKYG+ZBoYgHuxdDwLOsGOnXyRkmSDkKCi9jppMjinlUcAOtwhXkGqs1DRsQkMyQAgtFRdurOZFNVW/VjX6YVxjFPI1iMTRFigaO1m/oJnldM+/jbb3zz9/+zf3JxcZz6G1h+3uTahIiHDeNHLr9HHQRmeMbNeQC2Cida8IYxbh8dnn3/j//UT77kpS/rw9HpdV2cScjmUbJM9KLTBJl4uR5mAqr+GnCJqA5/dZE2yOGuutmVk3jaPGVepgAMx0VRuTLCAUIyZyymPbb96LU+Clolp6TzVV0jPOcFcCLi2vXpkUce+/HX/7vP/dzPvPvwS6YH94U8Il8l1wewzSUinJGQC1Jhi0QBBiN5tkJGXJVcKMkQP5IYYAdjDM4lToduCBX8d2iPgDJujsBBDpkZzJLeDhNoAIXiJeAbE58AcR4hr3XI/kz/fWxQp4AjBQGnMBi4C0aWIStGyMfw9lDnto90gjiICYKX9BFCAAqBb9iW72A3oCfimpMIbdvs7HV4Vj6WaTRt21xmx8crSRIujqRJHtwsQeA2iuwraICWwENYNMYoNwBuMC0XcKI8emeyyPtEGnBDrEdbAToFUqmtlVXcIVx2IE9YEgSVDEOPaPkS/cZtGJszIwIxiYYzzOPoZHu651vsOnew1Ikf7/HdutON+lUk5EhjeEA0hZv1QEiMk4Hj3UZ9uoQAJSjIXJorpAZ+KnwHAkN6jP8AZdfX13w9zIKTC2Y4rufJxS6X4TPoCdmTw9ArJIMaBUTnMFYjol5P9MJueBOVOvfF8w3TchtQnV6Cq9qGFRm0yQ8eAk1cXuk4gTsmi/OWCiTscgS+Qzx2C7BzBugcgWHYfMHigJnq7awdBgpEGO5la3yMIULczBz4xWqx6ZsKumXtmA+fwCD4dV17Mqu8ShhtGZYbEZO2tDk+9J9+4Wd+4Id+9JXPvBx5YO9ENVA8xAkX0cFisXy8ASqfVoc0B3wYk0V2MkmGXRW57r0kzj2Vhn88B96DsTKqeV+qvEC8RQ4MAiBRWx+IQ+NCn0nVC7IrXMmZQwxWz5AeYrA5HxvOfdfXx3Ychsvj8TydCO2XVw//bz/0w5/3l//ry0df9N7n3ndsm0//pE/8H77hG15c3YE61VhpXOyjiindRzaCJG6AsvBlYMXdcIQNol82cZl0XYc0sQyeO45Dlef4W1mWSCL4FOJnQB6bN69LTRq+Edm0sfM4NBXhlZSwgMwPY9+UDaEBNySdT8pjvo1lUl88evclL37mDf/+P3zVV/6/3/OWd3zCJ31GWz9UPnQ13X+2y7NjmQ4aL15GNzEC1LtksUsOl5B4Y1H4LRK2VoPjeqW9U/R8Bl+eUNckliL4qs5umTFpGIk1foBJWisqYE5LcagxADPKLB37EWupa2LHBpseiSBJqWmGaZLJ2aCVrJCBQCjLqpKJ+gcECHbkrAAhewpTmxI3Os5X8DQXH7qQDraAVYdFWwSgMutHUl/Ljy4e99RCWpC5uGDcojx47zYL/MkN5ZZxQE3PwGD8knFMXoPXPhg9AwMjGGlWaZNwFuMj1BRSq2w0bSs4ugQuhq2JXzzDk3eckNuJ1EpbULFsasyLPaHd7C2Oz/0gq/UDYRNWGLATKrxKpgeDA5wLb3XBmiKgzkXX8AnzHDQVqnJOMPFVrAN5gaXgrStI6X+o7SFq7Yp2ACS8H9oa7pDIi3IacFNXnro+QwCgcfoJRyc3AH8yizBZauBzSbG1Edwfc6VndpVkE6oUtkKgbagsUsb0LdPgadhAOOeeSOZWeaMyIcmQAULeyhYATHMBnJad0HFKl2/wnzmGYkm9Bwokt1WychNwPJiEhGGhsbDEkg6tUee1gyrNUgz/helIxDKtIxRDnVY5ciBCgbQmGoQZK1cjQQfxoD43JxpZEu/1ywBN70qHW7jeR/KE4BCvh+sBGwxEBPEIhRGj4QOwQSdc4d4iur7vGiKivqEKPIDL2mFA1/yZMbueRWlJNXGHopQ1IHBv/4FNbVBNjdFNbxMm6zIxJO8RbhYbsQLguXIpBORlRGK4CJ5ri1iPkQHbl12BGgyZMUDM+TDWbkSGaeyAauuljber9lEGHWCMDFy3ZghTSmo0T7GHPmR0BPnnTnOSIkrYEJeLR4qynwYGyos86zb6MhLaQlkAoJbieYgeFI1ODFIb8Bm4B4QMe8DmlgVk1HDC9bXhB2yApGlPXI/pqFY3AjCwZFwH0BegztuGj6FFkuh19PS9bIqXfCzzxnX6xZos06s+8pP+0ud85stf9uTP/cJ/PBzqHCOpCA3ZMu7D2BEHEek6QdTzrpt8jOfg9LgN4S3sj1yxnsPlEZNhHOf+RGZx7h70XifnzuW8qLqhvzg0VVmRiyZFBioSUXEBconrrr9zaGCB2CFxDen1Z3IFjwogD6rDMdXjYG556s9lWa0eBpg2Nbya5IZHIOGolF1OpWU+wHDxfMHUi5lgFDSlIYO9TjJn+zC1d6vf/rU3fdJHf+QrX/2Hx9ODPAImU7IAtGbFhPAkmQw1TTfv5+gglMSFV0KeZXdRC/Kcg1irS3tUHDTDMi5mxGc137jvR494y935br5AmmgRWfcflAAfs1FsUPZCtuA9A5W/7mGnD5KdIEsGNd4kWO9miYHXGAYwd4ut9AZzkTH7xg7q4fvGMADNWkAIC/gkTm26K8tOoV7BAfgGMLESF7YyI5LSdcwrJRIhQpmWUAT1chG0m47X2c0QgRsA2OAnwcsTSukGPPpQVrMld2QNl9zO3RmxiXyWGxABaCW8YNWQWx/lhkORBz8y9Hg9RtENAj5+wbjJ1HQHug4NxKNFO3fYFUSH8C0wnDyfQDtvM1YXykPhMEd5lsdJExWKGk9yr6JuG3RDF3AXQh74INMXEjzHA/qGgaxG0g1zQE7ICCPHuUlAyXQYFyiSglowR/mAFSCraSk8xDIHviqEhzoCBgetwowht7wicyHamqCE4pHmv1u0cqShmkygIq5iDvBmSzRmHIAYzZLg6lyJtBMdMgbe4unuuCT+8Fx+dGoPs7BT9IeH8SkEQiCBwQPb1sHc5erh6IQ6ORVRCyNjRDIV5RzW+aVADUGc3mBSvAj2wkAhBa45xp72yMXdPBGZEqFc5Yd1J4bLeUa/RCygFch1rsJ+8xUErOhBtPTLvvhvoyEEhw2AZ3gAKmHE+K3JgRlGPLuC1cEwWCQl689AMQk14pOTeCstneSz8hI+aNCWcVnvRDgWpfjDCEdDtjkS9kOm45JL63BuE7DmJ18R/MnH8hxdyhdciCRn5X9yk4BrPA5Tm8fR0iYD40WsL8QhVUG2OS38PqxzBvKbt8BjFlcB5JUcDqZCuuTlc5DyIGoCLXw+gbCO8AkcQeIEycdR+ClUNISbPYRkaBMacQEnwtW8kAn8viS80WWLkSV5Znv3sZ/48R/94R/+3z/gA1+97JPEZVDP6OzYHIauBz1dl1eV2DdOJQmCJ3mbTI8s+/6M7i03gEUEPcThFsq5aKo0Tft+4MW2Pv7/aPoTcOuys64XnX271t5fU31SVUmRQBK4Quy4qIhw1WODB++jHH2OvT40VzgqMagg6jlHPCiNSMA0tAk9inJQFASMQUR6BEIgEEJCGipdVX3f3mvNvrm/39g5XyVV+1t7zTnHeJv/+3/f8Y4xQYK6TbsB25UVI18GaskWcCvywZ73sW7aoR+ruppGppwDxXUOyI5cRbA8lC3+48ZqyzqYqJ2mDIdkldnPinniZ9Q8opqZO2DbUIa55FP7k1LgENviUciLUaFqK+JYOehvg89E8BgWCwSBZOwEFShClWajEJZUYYmeb171Q1vh4PBySCOwvldNacjd967vEPahaPqxw3aQlE5GmF/Wtmk1OnzCGlZghmgctmbtDg/eunG41RwJ7/MIuk55I5eF6Vzcutj7K9j3MhAIk+rYpuX6y7/yi7//E3/3X/2MV1zff0/qW1ASYhHCx8JAl5HgNWN+QKlejQUfmiNmvK8F41z6Z9vq1sd/4h/44q/4p7dv33mgvJwnovR6cXkZ+5ITJzmNltJccwm4OE2e6YNXVscqhllBIpLk3PVtXU8jShsvLi9MKGyVBw72zSQKj7HwT3yCEKAByFbZVKBHP3TtRTt5ajdQurg4Q7TY5ra8+8FnP3B+9t7/9Mc+bV1OaEo6a73d0jZBPMN6y8IdlRP2nzBdCYzhlmhg8oC14/8ge1VVrvzYQrK4WRqUGNa6yeHEBFu+h/WkJaRkAjYtt0ierVzwJBg/igZbNRqgiiEuHvQA4AgKwByBFBYLO8cySWv0O/6NgWCfs6PhwVYqzF64Cu4ldxO70L/sjdhmNIzdmosTE74RC8oySCNoN5YQYUgN3ZWNS4FpVahZLiMp6o7ExBMCDXkyPiTND4wWbvfhIyFv6jMAQMojiCI31S6A1o8JJlgeic82E0AtZwQzNS/T5G4a/VxWwlt5tHEOimOGJjaP9uDABZQ3PojP4xTYmIdUMCUil//nlrgY8AYnBuWAcehpw3MhkUqnYDy+iQ9PhAGTY9gGJfJDZizAoQFAQiCSgpMjiUKAOUwuL2tl58KVpItHkrQSE5FyyFsJTARRlO40HSUGgBLHicADKUGQTNW6CqNMfZEByb+EXp5DTmHaJsvCdfRXWOaMrmBrQDSXEIUJIoidXBEp4F526siudsVUkuXAirALVcz4tRyG4PIaHMvw5PJFCGMgD+ZB4IBOYhPuJxHOecqyzjGRXkMV23fbdsBr36UdkYMDyRk3g4Pu57a9/QM/8P3/6U0/8uRTTyKtee6AIqZcHAiuYhCc0rvbCbUOfX84HEx8l7FCHeQOfNtlG3MAuIMVxbAzyGao0L6IZjF7xpBJZGdx3k084dxutJh7oAYKMnNcDIATw07RHCrriWhF2dRpDkQUVZmseTfMjz9w+YHfet9P/uyP/7n/9S9hWs8+867nPf4x/Yfu/Yc3fv9LnnqqS6Ph3Hsir8t9LtY2dQNLqPn3tGTYEmLHhXbCeoYKTteni+NFdx7UGwqys8QtQuRTDKY6NPEygtiyQ7IIC3kCJXaCbuytJVa6xujafn1olnms2jbN6v76HriwxTVfaqrisYcfevjxF/7gT/zIP/uSL+6G933SJ3xSc/fRY9Y886H35UWtJWZ7FROzwsYSe9mwYzJycN20aAqvqoi2fPGt6mRHedfP0YZeNAwtDQq8p/PUE5gBV4ZIUCAmEiaXDR6ZD8vAdeDxAtMC7vktVNXA5PID88UNkf6yj3nZAnOw45QcL4bA77N+ZcMjl1mGuDm1gEt0Nv2XT7ErPAJjg4wzUL8I0Z3IWCwI4VF8XzyNoRYyMauujATDBiVdLZAPWkrD5Uw08SUAz/gDLXGxhntgfuNgHhE8W3Ti2zfHvnhsPxrIGYABB/mRkwCJ6NA2F0SZwUVJ9ryMh4JUvleEybmqhpHjYswEPSzjYMkm9/ilm6VWzJfRk1EzfhdRw3ixXhEdW0JCJjmhYQOzn+wgQy+kL5Boaw4SQMmXEuBx0HfcO46JfTzYPNxmqDQYP/NBRFFW+zZiVEKKTyC2QQZBx/iZ08argugYg+kE1+KNq5ScsL3wDVeS0IK5Fl9ntMwCTo8FuySpSUxjHl6mrjMSIkW4HDjHCdGb1ToMCtcVO/VdQJL7EIbsEFMmTDQUjUxpcKZlildshs/dPraR2NVMk5lYLOGBrvW6GBCWg2+KbB73gNbJgZEOOCedDGYGOkAWERHsWmnIqAObRIeBmTMdoioEgdRIp+Ch5FyzhSimgGANlPE+jljiKnXHXlSzmIKGzRT4q7WSsD8ab+MhagEjMHVHLGaMLoy4twvt4Sf6OE8zQLiwzDirsgHLIMOEX5IRs0aHK7NkIG4ggjXmmeUvXRScdn8NwjMnYUQAvoUX06oQzVEi8d1+DR5g70SaDj3W1Je5L9bg5njHZJu5xyAURe0moRvDcFvriAzg2CZ5waZ4ivtuDLP6HeyUH0hBdFh+DXJl6Q6ohDTdcISB8jf9mAReqmbDQuHBRmEFwfoZH2KEyJxMwFV9bm6XAfEQdXgaCBNCuXwI5WBCWdYwYdS/7hNewB/TGCse2zx86KFHXvTy3/l7vvObv+UD7/lQ+9DtHX25XdTELhibuyjQHUET9EZIxEFgO6sg16Vb84aFxFtCvs88SsaSZk3ZVm2pahO4R3z/1FdV3ndnjCr3LHxLFmXTADno8dR1BHScFB+4aNtQO3NdaYMUhZ3Xwzxi35DFOmthL+frnqFjjIAwbEoihSUl0bSMSK7AnYkypcd6FAkgWk9d1yfEBXPJpqjf8s5f/+0f99s+/vd98nZ+JkobnKaogRRiNaoJqyBB9TpdcFcmb3JryNYg8WXvDM2Y10NdQdImeB3fhhAwq3XFDwxhaFSt8jGOomN7EI+Ec6s87FlGJDpB90w8kXNm6d42RleNGCpxlq/xFIyS2+vq5rDeU+oZsGyHeBC5kTnkiR92G+GJXRAn+Iy4Kon1JQYYttA3ubICYEDZBdRon1xH9PjvUNd2jTzkYwIBJoffgWJ6JPjhKp6rE9ixZZMks8UBsW82s42Cqrw0S3PsjC+iaKSqDGw2dFR8iB1hnIhHLsxcQiui8LHH/XhikAHm9JA8AJmIMrtFjtAB96g82d1sosybYOHIIwVtAzZC4DxubBx9FROfW/CVQRvDtCiCgzwZ27GLIgG4uRXWY0kmMGesPfVNJmVRKTDDBzcllIEmercdGgZZUw+Mwf+hQlBisZ7u6WbagdlkEIC1m9BfI3mVRbu8YWOqp3OQfPAXJIBc0SpGZcGI3EoNzr78TkrD5zyGKfJX9yKEo/cCcDgj8U/egb0gS34EGdwmAqphH35Hts4cIve/8g1wG82GEo/Qg+SxK/czFdBH/sooi6IMxRgejb1wvaiPrDAo9UH6mrpuASdvsmzAOmEUkXu5yCRBTbRdF+EEDKw4TA50xaxsdCHi/KMveAUWo90xCdM5JCs7NbwTjycLEFJ0IBhyj6GHViRsheQuNzs22Mrdk7QfBsSGzlb/rTJMka0kODr1jUWSpWHJIblxXd6TCHzbC9LnC0rx5lppPrJDWHoi9hBCo+6DO+P4Vo8YvqU4SzvIFqVjA+bYWjFfTt1KgKPATrC6EYCo+N5k44xpDV9HzOanDIx8yRhm2YK4gbPqX5GHgxZliemDCDon1g9PHwd3TGFo+076jQmp+uA4SgnyRJ48DmWbRcWtr/naf/n2t7398Sef383jPAB/cd36ZqL+3CeQIvQ6zuT1AJGpLDSCOwovDIQQ4maJtq2x0BK1oWGsGUpFgA9ZAeLAYRgHnqUXhU96z4EPi5DB8NFphZEWKTkP1gC2MdC6KnnONPWHtib1D7ZFulustgIN3dV9dD3JP/DflEtI5IB10g97DPMM9MZ+mLbbNJqaVFmDxwJiEII7aY193+Ngl82RDBAuiFHKGnGLcDomSNSW5XU3MjLkfO7OWVVt43K8qMfe83h8PQ1OBnaAUow8TZuGuG7EPbTNJAi4HdJ9WwKyx9u2xrMTMwW9MUu8ANIr+HoGRAHW49TE3+ZQl7lPyd3iO3VAsQfUAU/ZMC2H27d+8Sd+5iu/4ste8ORLx/MHDpeXSzcWTbqBq1XwWIusABWB3yViHGKYTokNfrCzfSva4ep9xzuPjVcf+P4f+M/Pf+kjYA7XjENfVB6dG/nWzBqQR2NY2LC6RcVQk8bzQLTDyHYmiKzw17JtykpmCH7M62hBz7ZMywfGD4axe67tTAIj1GRTP8CrcEAcAuJZ1el2Xvv7p2PbdOdTe7z8Tz/2g6/43M9rjrfGq/sH0svUcLCQC8Z7GRo7CSXSC2RFlh2UCo8qax6EZ+WgHN5r/Z/LwkqhHeYk3G7UM5qKqwwcaAibt/Er01fkC82yEZRLTb+xWgyZ9Ady5sj1Hf7H1yUEZs2hSM79QSr8mSBh27UHQejbGJlx22IBAIPcJV11DS7pyIyCawhvEmcjX1jGCU2kxEJT1dIsyIQNqbqpO4W4lTh+FKEjC8c4FUFWfMQrXIIi8+W5DhFOTLzJbwBeqCc8uzG4KUMTnEDsdHE0pOrsvLUED1bNBc4TrxTsuBuzYcBWZAg7gYtbTcbfMFMGhmG4YgPQ40kevRZuQCI3E2HIh11vt3aAEZqUMvgGkwZCkRhRwu+b4QSUCFCgawq1yKTw9Hw3WaBfbGYGmgOEkk77ROJDwBdwsidtIyrA14HKeKtqmSsDcv8LF9m6TxgtSZkRrqxdseGcCBk4IUbawaedIRcIuL2lRm6ezMNIOQzHNu3ze4m+YBjCP/IkXSdQjOFYRHTgcpZhPpL4gt45zmR1Ut3B8EBPB0BqvZS+Yx3RcZ024wlZyT70PVNGhAQWvunRUeY3KRmZ4STdwN7SNrE0L7EruNZYFne//4f/46/8/FsefOhBj2nLkqZpsYd9xnQnBO8qnS/wgsM1ZVOMHZwBHpPcP52wDPWLC4RwBHlHJda8uskdLlIxHMLlrO5037FGudSQzAUuVdtLNfVdU7c4Zbbs/TpEHlij3lEoIRaTwxe7M7CQnq9O6eam96WfHn3BQ//hjW/8PR/3MR/10pfvz56SZvuUP/gn3vAt3/CB9/3WQ8cHwc9xuS5zwpxpMgnK4ttGiMT2ipvryGmx9+S5Z+/fvXNnHLvJHQjJreNRrUM6PGiDFI5BxVjLQw88aOkBP48L4r3Hglnpytd8qUHMfD+dx+ZwtKwcZ+N+jqbJQ5Dt7QeKL9a5I0TzxBc/8aKL4vb3/uAPfNWrvyaPlk/4XX+guf1ABeWan1nsL0lsxcG8F70Vu4j4OZ5wBRIVrA75kgXChCAhvvIDcDCvjuYpbm7W7iVsJnpZWiH4jMDh9hq8RNSADImrmGo4CzYQt73KawwFxMETSaLFJukR+J/jKlgJssIFoAq4MxcRnoua7xNwS3xKv8AXg43hEdxSO+ATi7NkCAQ3zM5jbvkZ4cPtQV1+H7KmaDS1BkNDMx3YavnNRH3cJg9Nj4gI1pK4iid1A3lXLWikENwltmxoIueKmr0h0s8y9QxjSCB4yrT0cZdUpc6Yp2HWxnWTW4aDhxb6KU46WVRxh10GYQpcbyua4zQOYD2EB0iEiY1IBkeTiOPJ+hf+w0Nz0Fo4YUKIgYAOpbDG6NRxHS4SB/nU7kLJm9AhXwwXuXbtkZyW+kB9YdRtJ66YklO73xOVepa/PZ9WE7iI8ShPdA50jC4vpWQLhA+xFHeFwfIcIx8zNWQIkV63kqJYZJBoMQapK982R8fj+Mk0CQQAqkFKj/jAfmYGYnc21+NZjD5sOAIpbV81PIVZ8n8IQ5GWHgGKDHY3/PNUIITgw0+kcdJW9MEfEClDRcyR5A0dEIw83hZkqytmrXRCWspo136ZbQZX1XYyYCkTwahtsEUFHVq9vD9GzFTiZPZ4KShoLfTxkUpzXxKojTERkPhX2GgTEic/4yIX9dBxRhaBfYQQP3hYpJS+LCuZFbPyaCbYOGJ27lxMtA293WQoYjvKywENyBB5Dd83Iq3iInE1FAdxJZfiwgcwIn6Pe5eJh1fWjTDIxKfdl1FgCiFb1vCQjGaM6jfLuyAYdhJiEG6JilPS1SIv9TS1bVoIDoSEmjDtBqWwcsOtMHo5DJ+4qZJPQyJgkNcYEKRT5yrNJnPPBXNwxZRZ4WyheKQSgwIZBdLBUrgGHfIXfomjSQAkSEwx9SUD5vDwA568k065QX3PhgHlT1XSfN3rXnV/6h+/8wBuKQfBdghgAGy8HpqKR8sXXN1by7LB511JIGpOZEiebWxy3lSHpsFxu37A7AnaEEaIJRrIZVKWSG94HhgO8UJGWDFBtneXsVyeh04bNqOPuN+OpzKHxfcvhBNzPKQcYMUTcvKsCKYPCs2ChWta1lvquhyuznhEUdX8e4Lz9T3gciyPPCCaSACL9z39rur28U//yf/l1PeVb79elmFJfE0svF0kB1xdrNQdsEmkDE7nIAGDtIoB0tsWhZOqAZmjfTIMFA3EMB1gbuynwtUXO6zlNgmUyZPjbCOxiR3sFXlQqxiNzeMYBkMzDp4JycyrEtai2QRPQ7Mojt+Cp2h0WAeug2gwSPEExub6hxt5/Lqv8qzIm2UlGD0i5u72PzIQYxBmYjOcQ7BpDcmDGZYw3dm/D9MEVcWzkHmAHzgGX7cgyPNNO+clLyE/RCXou0gMvtV5FcF3gGEZcUA2cTasBcqNSfHcvAmmLCA/g/EweGC0YHauO5YWr/LSAwES2znwKnfnOHEXF3UytIwIsAr8ycMJDIuYKgHCpIZHIE9SV0Ko3gfa2eAJesmLtt1+MZXFjVw8ZQiIwHQ1pA6GE/RCUoGcZf9cnyVhwZtJAvVEMaAW20R9RmEyU5IZQ5iH2IRlITtLDHBIssSEi7BEjVqJF/tSQyF4KD7OtXzZGRo8wpHbQh3uAXhyFzED2+OLmJLKwtQMAKiSPy6IWdjiZqiSEOzgnQIpEuHdlxjKlIlIhA2MRODyPtD03ZctYEeZnRD8IEhx/Z4P/ZknkhYiBv8Xu/NUnAGUYeKjVTwiCdlMkJ43I0XvoLjIM8dm6uDUo5wnikzY+a/2Jc2FY2Ix2hNi+8Iv+DvgjcaGCANoIZrCArltUs4R8i+yYwH8VVJAtHGGllbwKJsqIWXgJZ8yY35Jbg/OyqQL8iLSlw+f5z9DfLkztwndrVIonBqH0xoE9CW8qwIRYQrhQWvFfJikRslt1oCYpBbcW7Bcxw1C7rtp1hWrKZAH0IxzGrl9lwGA5rp04s41n8QMkaEsp4TOGSMNCqYlIAaXYN9F5tY+N02S/tSulVlINyl1VQVPs065xpOJJ8+ZU98gt4ex+c6IFH45JhWg31aY6D/4x/+gaW/duX3H1zbjUKZZnZ0yeFZWGkXSjCwGo8KN+VnKUhL5yMuh+OaTvqkdC/V120w9KZt8wrq33n53Rcd/ClxqOnV4Ib5S8a3CfWs42zYl7aHshzPRFYvJjB42hM+QxHW+1R5g9+feY6eZr/W5Naq5riyapsHGiSae3ATEAkrEDgv8ux3xoLmmbeqIGuYFS4M9E8GYDipAQaSR3FHcFItzcjXUjXuIdXg4UyYOXBwO5NtEEDygbZpxwF5jZgdiyx731TccpXGReKJBWRTHosaFeg8cmUIx0yoPvo3F4GXMHdTBmMHiwnfvuYlWlWO/kMXeUqZ8HNMKX8VmCEin+fp2eTfJDnt0HQ/Lvfs4y9WrX/VN/fQM1sCAJV+yVA/PJ60sbQpFAUAnYtAwLMZxW6ALwJiyOd2qNv/dH/8Hvvif/OMHDo8VZTZcX5OQA1vSP4aUezIJLrZEEpR1nnBxZMRH4zCvCH0kSnnUCgg1gv0b7HqpqkPFXycrR7nvy1jGuSfMc1dnTTIA08oq8lbP97Za5aFXaAM5QgyQ3t07d9/2K79296L6uI//pGU8mdsEUC5sTdx9d5jljBiNWOEipqXx0J2xdpJDzbsgaZDqab0ZASQj58IAkQJDh7fpQbY75HzqcaFVJZgg733E8tAxusO5cD/AEUz00qyQBIjP5kDaEoElDAsF+bIwLD547Y3O+DIgheHBhglQKP8GLlABth+FzstQ05cAIydXWqwicmtZMFpj0m5PCDsjIFPmaEQp1+YZB0gr7yEUcC/AGHFwoenKvAaLsnEKX8GwuSlTJbLgHFXhjlxugEWIUIwkIzBb12DQ/NUo4RY/sxrIkyl9AlXKh2kM8McX5NvmUMleZTXUwLouAM3DwXughvuULsfZ5Z6So87gYGhYMRlwvSX0S+Kz4OW8A1jw7wzGVlRVOBedVABPtFMBJHdhXIoB7KBP2Fvgd4t1UmYkH4RySUkcMzhvZrP79plJwSoCKIeOJX5xI56/EodClz5UTSLMbKQaXCsOAQh6Hx/ydLC768fwmiyGDgZzf59BqumTZiN9WO0TkNAAwQr3RiJ4MXEUrEBiXOo5sHCRUJJDhAAK/8aQ20PtepsG5voRwyEF5rF1XmNdGJ2+5jJpbzqDv/giI6yCZ5GJJeQfkgKr7Wlxeed7/t2/+ZW3/PLzn3weoJzmFXA7wyXJkABTt5IQcshGSIYJeRiVr48tqhJfYdZFYR+cgZLHrTft2CqazzE2v2FSy1QDuqe+PBWmyG/k+MQvot7uiyrmecTo8rw24hYVApujuR98YQPMCdZflNVcWB8t64KnNs2t7/quN/yNz/6M/eIw3+/r9vIPfson/uMvf9Vjjz6vbPNkqXkeAwA3+mUxWfG17QsEAiaH90Diu/5UlTXQAa0pyoYs4nw+G0lRYhxXVQmLuH/vfg0n1r6jImtO3X1QY0ArLuEJJbB5BG0uv8z84/IFcl2Tpj7207DFZbT3JIQ40+ZW9e2hh+48+vxHiQ7f+C3f/urXve6iiD72E39/2TyYlO0+XXfd2be6t4w1maaBDDDzsBFsxRw3q7J40iqI7/jL5LnLpqOlOO+R4IgR4wdgpnFgXthsvLg6DjARsCSfQIdn8Y5h6xp5SzvyIQmhTMgtRQCm5UPipMdG5IGainckRvgalxeuKvEAq/Cu9tpg6J5rGSqJ0zzyIBwo0A9MDdtj5LvOqLXuN6eNyMXMQTAOE3MzW9wppCQAow6rvAU6aFEAH48srQu4LNbvMjKTk0niPhDEJHPjCfKJMmgSzuA8A0xgjWIvwGRQMkAIbRYOcGkUz1gi0cbW0AI2sqU2Dgy+2drqgHoHV+EBRKAoOV+f3WzuOhm4WuNv3BZEG5aB78IBfDsSJhCgnDkwOMKB6KgT8gWboeT0IabPs62dOBC4AQ7cIDKYIBpDM6pwcoQkykIV2nErKbPFaQKIEw5cRsAsw/HCfIV7Cq6owqZmbzSPS1LifzYPBpbtfZiSLRUEiZDVluGNwSt/Db8FdbiN6WTkGgkfMq956hEWQACsS5RcJeXLICj/91SCYR5EW2F2zrd8hOzZZ9SbgwZ1hHxP2IEd8oDJNzC6/IJxpSbgqAWRoXVgLO5sw4nCaSwfznCRJswQQi+kkLnZZ7F6DonVKYaKM0xmywrmw2kSD2JmDEjRGVOWqmki7uzSY0qKxX0FGazCV+C4nm8QlJyb0SF5EMycCQ9wung8hotsSI8dEHSI+DatdkszvIDVBn2rxxg6M7JQqNcQtgRqPAJ94ylWSckk3ZkImqFf/Bob7vsBo0dKAiyG5BlqHreAxyKmJbxtqq5ITkL9yIzLjgYmAVoTbyTuwmqszYMPTDywXYVr/NqJtwjbuqmInsYuefAwr+EJIVNgYOb7fBlnsSJqouirwVwKW6NxgaHVYFRVi415Sjgmad88SD5of1t8DzqpGRzD+iNuHkUeXmMaRpy1R54HQKNJnqxl7dHrv+Gbpzy/OB7P47nNqz5Zhp6wgBbj8zgemxZuNIaDWZk5JguIgqXn0/Dg3bukiJnn+cQ9fHaYHrpz5/7Vld2UHsOSDvBM1JWscDWQ6Lo/gckjGD3NCYQ1iW8dDvevrpvmiG1gIIREouc49OQaBLe8Ftnw37rwpcmwQ5sUJm6wZaXrmssEnxzgHmgbBeUeUpr2ZKE27sV11Y4jIua2slOY/wfu3QMI/tpf+owCXJ9OeRvJ+T1IC9HZCAN/sW41jVp/jJNhLYGAMAkNy7JDv+holvW3lADB51aIYKnkJmGDM5LGKd2tJD+RScrviD92RqBPviG5DKDudwK5DYho+zBmidIQII5ICOAHppaE2lwiJcYaYxk+13KHcZwqKBlRQLJq1XIWOW3iRwjEQVlM6nF+fJaSN8x9aHUATyC9blaykihZEtQYLzyDodnrwQgCiCIBYgfwBXKiVLNyU90CrgCKpbh5+ITwJvIxHx5qLRJzU3gMFG+yLonD4HnknsPM92Rj29YNo2V88AOLE2TxFUNZOMw7gq6QxzJjhgpeydHgCTgqYUrWRzKr1YRFQEjozHARMXkTOTX2ELAUSMN+7esnTDFOiAEiQeQCDCB/U6yB2CI1wMfgJsfnK8O5I+kNkQL5REVVgxX8w00d5E1/CQbnES7weQyCW5K4o3+rz0ybwIrWXKr4sA1w4b6OwN+GRLIiNzS58cg3P1psQrgfrnEgLsMyY4cIo0gGZLrloUuLUCVFFD+tf5hGGCrFaIsc0h+Gzc92CU52ogweEsnH6D6UHvVK0vYRkVsPnmwu5uNwkcVrwiGOo/WjGE9XmPFl0IMBWJNysRr66BsACPP5bp+jlB4bY8AL1BrrW8kf4XEoAsGmX/TKz8NheQTei/CxBrMPtMG/Yw+1nsjzoLdlTmBALgZsGKebaeGdBZk5RsMcse+2rhUJX0D9+0IMk4pU2IqKkl5IqDzOAC8XuDcoUc43C6uMBmnYLFrHLqws3gQDOyr1dAYe3iIvB+D2iJgnYsD4tgLCGVz3i8cOThlVVt1Na9GUKgAH3Le1ACiEV+IO8jRau5qYkjdh0LBVTMHIgSEjczybxybZNDBBq5IoCQQMiXoZ6If5eYQ/e86AixvkfrZwq7q9m07t5WPbNH3hP/j7L3rRS9I1ztMSw8H08UgjgcDm9kUpYEh4pbGQ+WlwC0dQFLYFb6zbA5MX2Ja+89iqhMyDoUG187RCHhEuBJvPK8ToRlS4m+tyAtFsOQWdRWaV7nvxLBVzkHUi+8XzBBmcKYoKE/DK5nY+gizaX+DbTPMCJyYJSXv8nJEbuJU4PIZAQYpCwlMWpPr2ZiPv8+k6K0uMkueT4vKsLCt8g4zVhnzxDGZ3/JVlU6ZZdz7nnnDeEwPOXRd8fq6I+eFEMTIdZGmA2feWEWT5h577ELmIFpx5FnpVtVBFMAg7AUSwglPXX17Uvk05hQiloKivdtiJwpGB2bIErAzoywcSqFP/0EMPxVP8TPcBl9TXor48/OzP/sLnfNZnfPIf/MPrM+9JyiMwljHPGT+0GxOpzkvH00NocBkCGMSD8XVLwIXojjbScWjaW918/R++7/sef8FTIBK4L5Csu1i4xKNZyz6d+6GfqvZQFRWIj1QxNtCnqVs0BNqIX+6w9GUZcCBU3/UdgnWrqmVw2HfRX18P83Ss2wHITpP22J67ATMoL+thmQU18LqxBX9cTLZ/5Ed/6m9/zl8lyduHdR+QW3jvbJ4t+wI7CckQWGaFAoMh5XE3p5X+0IXnsd8zs2SOZYVFWQzlEvDDVyu4KJfONmOtKJ/kgchC4LCEG9YMtUgz7tWmVlxo2yqc1sM+CVee8ijhtXtlIxsh/JdlibdKyHZUqd8s/AF20lI4sywvtTJYE3XMo4FQQm4Id4ldDevOTZplHfAybIDvSvtgCzzGI8zMwHiooGiA42OLkfyNbJHpI+d5nMiu+ZskArQRyfkjKCMQkBQhSMRhjmTW5GMJxsKNMqCfIYV2rRiOFaiyrJqwuG5TUxUdOUBaWrjCvki8gQ6dE7sysYScongYGQ8Dl4QwHDvkacxt8SgxtI1UZ6gwAQ6kw1b5FmLEzC09RBMIDN+3vi0QolCig/vyCKcIDn8BXa3aABre2Z58MYrJhXEgTqDhptalLfIQm3qIQx78byy2YCMCMeCiKsa+V0fhmBicIkCNGRUB1kPKLMEzJykLl5g0uc2pICTDEfLCFRpPVUCfhgrjCJoie/cYwpSACa7akg2EWv9y9UNuwCOCfDYeSkBVL8gfq08iXw884r/52PN9Zm/Irksc5MyIVT5xxCQj9WXPgHm89dyNtM3tNiSVWd223/Pd//at73znC5984vrU696zZ2TNrjnNw2muquLqeggJEt4f0oNw7PThcHl1fb9tLnDkqmyeu75qmrohXNpcLgjJCJepcPP8apNjjIrITwi1LmYSE+/fP5mqmZ2tddOkhWd4b1yPPHMAZjy0l2VJHiv4+yK/1R6Ac7T1964feOShX337u5957j2f+kf/l6WLuuHp5z/50uc9dPH13/yNj7/wI6blSr6OaDb3n3Itgic75VHG7jQexj6LbfU0+O7RMHXoFzEVdSnhI+xmvrLT7X6owYaMdTidikOFrdpFVR+AcaMwmToGj9skW9HWWV72fV+XDRgCoNVNcT7PLYw29/XbGIFvV1728lj/jpd9ZLdNr/+W73z9G16Ho/+u3/kJ2fFO215eXT27DB2DLMHbiNhnHJa9YIH4OmN0ZQ9NM8CECIVA4DT8TLqTkFZCZpYZpoCepP/E28lMaDHjjMjDCb/JnnmassTUNRL4HxA19XNaEmMy0115rUkyUONWgFDqsoUPu7NPExprJieTTmJCm3UnIjnBtawwhhvskIYzDaxGQDFB1edIoPk/w5T/4Cj8LsGKpJV4m3kA09nWYZRF87cUFM9CSZQv6oNW4cm80W7myjm+YBsdEZwwWCZTWKnW7yBNGD5uCS9SfDAdsCquoYX644xTMDsMFQMQn5EWbhKWc2TKptxYXYqV4rFMitGBZIQtcy+X1om7lsL5dxl6Osh4uR4EIFGVisKFAm/LcjNJl47NoMyKBTKLKcQCMsmQiJPIuGo8M0Ogua7qUE120Y6AlHokhIXUwKFQqnucgC8Qi+lzBYIJ2aPjFyk0WAB4SWtovjtoAt1zgRDsAneAdCioU/U6NRLiGlPZyJYZK7yLAcNYmI7Ynjeggk3Z1nChx3Yt8XVG5DhxZnt4d2KOTBSRAJ4WNYjd/Nu1dwQS6tuoNEIDuY0VYj3D9w+T5neYJk8hrgj1KowfCYZgeeDHqh80A7gwQgvtZqnkhARBWC7W6U44psSdUkueiQfPVxo5mAY1JeQJvL6qfkUPvoE+sQNDmySVMZAgZGM0kmfgWFCotpJq4ie7p0sg55Bu4U58RsrfDxP4zlxsuEDIPF6apWMweSIwUiYqET/JkoF0PRgRmC95c3Ju2DkDCBESyROqdRfcBo7KnBbuBbPi5vbw4k7Y/8S352Upq4ZRiQ982UTADE3uGk7x5/bhwwUmreuYikL/0LT6MhfzsQCYWwj5WMmNI/kYWBEB/Fzu++PnsHPFVjK+U8ldGRCAqDl1A2yNKUh5bMbpTqQoYP64AAjYPPgo52nqWgtmWiTpS9J3pOjIW2NOLy7+7b//ng+8/+mHH3iILCMUlcygtGubiUhKQstqCUPjwS6oiy07zKvi9gQXHBOwHUkoQB7Yj6shHpYvD8AXmBU/MMaKkePArlBK/rg9wdI+n3TorzK7p1ETFhRlEH17qZaxH03DPP+FNIlkYjId8xWBpABWwMFg0pbrq+um9shqFIrCuKq9OKLjZVoumwPWLe8al25cyiR++9vf/ndf8YoZlAKHg7VC8SP3iLugZ5kx0ANxVartF0KKo/QzX04/l2mJL5hSMVnzaV1Cri4q7HXt0ZaAvZwv3IcvixxaW/ApQp+eiEdic5aTkQMpo3tJwX49W+MVVAMTS2L0RDwU8zEbbrMzqnF0HWCzOcLq9OrCj9Aj/XczEWwHuDf+yG2mFtXY8umL6rmZdRlw1UW4Eq/xbETPt4I5Q3ZgrYAewxf2eZpmN5EmEH/I88VQzRzb2qKiqe3zCWoNmMF4jdoTsQOpwAOlG36BAC29A0eSuMCcDSg2KtmX5mX8tBc4Em4GaMy+/h8zxspRPNkCXJ+J4LmQUOyYSxWyayWYh8u6GDJ390mhAsCvZpkVIoE88GviPrS5hx9CXRW68dHeewNNEKyxFbjkJtY0AEL+jn2B277jCNbCfJEkg0FuVvY0cxRlSBXMMQnjrzSPByKfUMfx0Ax+INWEJ/hLvp5ltiMUJSPPyWe4s0t3OdrB4BgSoIHszFDQqzjkGUzcCntA/riz5uX2YCDBvj/NylrDSmKLkAEb1zJNr3y5tmQbNNaskW1QAL9DhcTQojaArmNaVRM2YBsDhmcJ76YoCG5jkaiWX5XuiValGLWNIdMAMcPeIKg8Pk5h0QQfdERSY3GUO0mu520QJ6v0777ybzB3iRED9PG6Rz9BdkUvFM8/YILQBsZuI2aE4PxIx3fNAmSDK5VVCh8yumN5iV3ZWL0dWgzW2xrZ1YkG6FTJW5i4NsFtQ2nKsgVcTbrg3UWgUJBFFvPQ4wkIHi7EHQ15YG7p9lpwGdW5LmKdCoFr4FxvEktiAKVWUzzJi7AfHo0kGcG4TKBbsHIDvIRG49B6b6qPYXHdKJeWhhA3O4S6VFiVMvfJPcVqJQogZ1uQw95DpgmcbfNYHB9605v+4ze9/lufeOqJGzl49EOW1FUxdVNaZ76YPK+vT1fWEeCpRIEi8vDjCY/Ub9VAEp+7njkuoGRTSd90HhiYvX9GS2TkqQQeF9Me2m7ssITmcOCv3fnc1hcW9W2HXPB1RAGG4kAEmdXNp5o7Eymz6jR00BKYCtqX8lg5LsnJxnmtXI1QsfPU+XozgiLPXTC1scqqYXNv3dAN3Px45xYYiLMwMAQJUHm2UUizTfxmjMfSDUqcJs8tRkH4YdM6bKyKoDavCzI5D2cCXlU3jnPYyjq3EmfbUlxiZ/J6d7oRhMZpAk/ACQwCjddV2Z07Yo/J8OZxkiZIuzv5gSQ0jbCw5dFtvWnVig54ZLYVeXWMtj7ayne9523f823fGjfNcHXayU12a4QoHykJAqHGb3+BkRZx+Q8xBTDDcpZ5KPJDWUbPdsuhbP8/n/iHvvyrv/Tu5e07hwfmnRljHfpSW+f9sCfLdDxeYvxMJtQgNExShaIsz90JrZE+dUNHYpjXYBDOE8F9sYGNZDX23CgJlHuj3JaMVSwDdiPJPDQHRIFGqoIs6JzkhEeMsjjd7y8vb//cL/7MJ/2u3/P4R3z06d4zF4dsTEG32K2unkKANvobUs8DdQzdgJuNLpy621xwxVWBH5glv5iHtfQcaHcJgP14Uvi9rjt7LgxiL8ihAm+CveAcjBGYMbpi4Ix2dcXVnmtPahflSJ/dhRE4NHqTbgHf0zzixqFGwCiigcTeJMjenRvowOaQhux54UN70giSZciFxtFKqxTU/qCAD9wC+wiFGmTOfwAJQG0PW1/FuoA8gBDORkpGMsV08sz3EMlEjejiIkKSEYBQTIwx7Aic5MhKIGFJQe2+vs1VfP5uERRzEYKDPfFMEM2mWLDUVlBmF8cEkOD3wb0RkqtkhHoPWRMTYc7YYWAqPM/0jNuaJ0WFouYpcVPgYzbLgoYMUFjDuPatakgtgCrCs7mKt8flDUoSC/IaxshTYqwe0DaWhhsrF4QKnJqoKCt1LYzwjSq3aZF7cQEhDgHaJMqTkVuI31KHsNB3kwWBDwgXMyL7A70Ro5IQe2cAGrETdJjDTaaWFyR7YBG2z41JrclYCOYI3ssIofDcBPz30UC9wXUIbyNK8jws0oa6PLwBOpttaelJYefTVdlW/akvalJ+IASsJoh6rqbqIcp92NVhs0Dm8bXf+Nqn3/XBJx99sO8AjTgt99kSxFQ2LY4DyBLIDrePzH/oejhf2/ge3MGjN919gMq68wnOxAy6AQSLLg5gvmeCTp6nYDEa28izuu87nAfxFkU+z565Vsr5PHvSChFhCX3HvimPjJ10SUoUygLIqh9OQnc4NB5xHbLqcLv519/57z/3M/7c5YOPjqengYKX/+5PfuvPvvlH/tt/+4gnPuJ67Ou4JGQeLYu7JoZmsfgdacIqjVP5MJ6Io0WMlLAxcdPGJd+9uFyd7j/40EOxnc92SQdCUJ66U4ngmwL3GAYihSXnYZ/iSUIH9YRrQzzGYQrNtVzjaNPiUJDuE1ZIEIa8rM0Ih3F99Nbdx57/aDyV/+p7v++1X/8VW3f/t33CJx5u3T4cLvWKeb43PxORG0SLPeXa3wrOQcc84jqGqJI/uB+ewW3g5TYRUskSs6heZbw83WoKmTxRzzVtyB/uB66DQKI6IQPaAUuBjuMrpAqlh5KaECJwp+IOYlLyjKkAdxidkRhKgDOhJ+PyDQXCDxJrc8M85mUV4d6Mlgg+rVXlq1sZBPHRhbcQJaFhHhYE4SDTIoSaYxJL0TPaxvJD1Ax+7QzU2YoJeXYbT53dfoPL+WJgUcNKmIAVaFxkag+aTQFGXUrDExnbQv4GngDl3DDUgpk6djiNs4e84uzohqzI9B5AFwL5D9PHOm2+cGVyKTOCGqTRRJ0b68LeGdozZ75mbiL1NH9jGHbb8Qtb9O3LBgzIYDJDoMKQ7acQKmCLgfg2+VCYAN5UDX8gXeIEs4/WYcqqBrxFDjiRCMwX7NcACoFTyR1hQmZmumREkwLsnoWRQAwBDp4bwlxB3oh/uTShkMiEhDQRLog5EGlVDIzgETawuLJlrR3ccOeRbTJMDg1hlExVykwKRxxwAdZmtCCumU9RH7ebQIMEiLBtECEwrMTjO+XAeZxP0WLbBPn2tuBheCjPQv4MBnoMb9bkGJW3wtLA+B3mgGMF4hxgn+QNwUEH/WLYO4ZrITocXf1qgegaoe6SY0k4fFj1ki4B69xo3rppYNqBL5NhjoQM3QHoDcFRKLYbwgYMPiA2ox74AkDBQ9Q3wyWWM2b4DiFMq/OYTlRvM80KpRyBAax/snbJSF2Dwl5lCPwFqRCJtF/jgn2UKNPY4j5Hk2+yKeu65gVmC6M7Q5uy4bHyDJwUxk7MRbElEicSQAAsW5NlJADqssGcpwn49VZyVLJWkZTpAoR6JnrEAXFgclQmTvaE1xDNSPBcUgKFtXTfl5IXBRRXUyYQmagaw5kD9wBfmJIesQah8FtXvrkV0jFDA9unaL6oisHc3z1WeX37jT/079/6ll9/+JGHx2kFxtZlauuj5sK8UFGaj2OPyTMGGQ/SFAr4W0CDbQbWGABgKk8elvZQkIAwR6vwWZXY1hff66/B4LoubSLDVbOcREKFbXtJSJS5rYQAN0VH2zDORdho3/czmdM6LofDEcHBsqbRnB/qhtds04SisbAStJwnjP/Y1J19BynpALJaxjXJC8IisqgqJFv92q/+MvL+m/+/z9u7Tr8FeXU/ZHHAJnTrlAiy2D8DGPDIDXlKtCBZBi8D8sLM5TaW+5FDtlkc0eAwAKxoXokF8B9pHvMLdrkx5qWfAH3gQ/8IBBTUMCijeNulMvJKJM5g8oh8wT3yIJ+rWW5KjUFqC75cL5UHFrUNowsfLDtupFla/cAShA5+lvGE9vIyye5fX+nNNhtjbzgFsxehMHm3s0tR5WBcgbUY2nF7od/GGWbOZyHXRvXcXI92UQzj1YOIZhZ9iOeYKJZf5gVpRZ43Yq2BR7A1guP9fCB7Mk9HCnOyJVuJRpgjNOz/aRwiyyesAFYioxjAXBHiAsJD/CQqiGsDuTzRxonw5TmasZ9pGuFaQgKpS9hOBNo4KdGR+MLwCH9M1fTf0YMjQm/GjEA4pAswwFEhveArfum5JRDhkFCRRaAI7k+WYwCysceIF7bIKD1hybYWRIoxSreQMCjLDcLCtarniXyKd0i1cUzwJNiDsrUQrLeiOw2GGyotHNLGLlyMhyLALJQUb+CLCTAeLtYaPH/Q8wT5Dll5WRY8i5yalIkYyhORPpAUOmmwH3wZOxBowarE55hSYazdNBehF0lHC42rzJrPxROLeUAJIl/LqiI/5UOQDArJ7/iDaqbFRVZU4L0xkUDBjE1f9Hc/b1rnpqoI2vYt8+udVNO3Y/BwhsFAi7Ig/YY/oAx+K0VQQCiJ6Izt8SjsCJrnu99AC1wCHlEwCpvcRr652GPCfwlJSAKrsXK5gjCY8CBz18f5uu7MQ90DpaQC2yfMIUbnieOkWQUwoQRw3wQvm23HT8a+N0qQBOB95FWIZE3BeIJ+iIv71E2wS5RCvEKljgR1wh9nXzzBjS2b+U9OTFiJLhFEVjjg64CRyRSq0J6wCu4aqBSj3yNXREmKsFErLIAWZurUo+rW1331a978ljc/+cTjjJX75Gk59WdUeLy88JCgur06329yQBagHK0oJKSBAHg4ggQ5mFTZOOBrH92qYPVPe4kMYDyraqr5eoQoHqt6IdeIGIIVLGzR0Ik4lglQJn7NnbSvtgQI9AC8nvlaViUPkW0ui+92UfpJd7qKsZvMU1h3IGVYmrLuuusMfC2Kpi677gwS8TDQH+XIuMelrPAmwpunwIKVHpFXpFqQGOSpuhAdbt/UWXiDAP7mYirm41mqmIcHgky514B/IlIuu+otNjPlspyWZewGfX+NiCJE7vZw8EhUT+HR/yRSBgd1D7nEZpgpAddiOd/AhdZ56G0qwYnH84mLDnV7PvVkmPmRoS7xXPzm07/+4ief+qzP/bzl6mrfhqRyMddD2aUsvmwQxcc7QRQfCw1u7usJCEUUJ6HaWjlFthRZfRqeK5sH6jx+/Xe84YUveIF+u24D1ghRHLeqlNTdACVWRsaFQGviKHFsnquqIXTMbohLR7ddVKDDA3fv8H2sDGAYp6kuqtP5JMmDrXAPCBN2A3BH6cSV45qVI7i1d9GhrMk9xnnPF0yymq6Xn/mpn/7Mz/qrdqPNyyHOT1tfpbWtYMBo4vs18cOqrBA59kDm2ZZtcD3ghaBE3AXo3QyBE5n8xWpETZFjAZ1yO6wfLOM3sR31asUaG74SaiioKEQbENmGc6BCF8MNdefwakaDczADD/fTX30xFOr1ED4Y92YFxzMpxGeSTlzBVXRD8I6EkWkGoEnR0J4vOyvJQ0RY7C51ZxkxGDxzbVweMAM9+wxnEm58Tx9hxhZuOwuIBkyHr4l3oQ2KCULyMHU5amSvO4LgrwySWeS4rz4ItwhruqY3BnjMc1+Jvi7w2ZsmGSValKIJUJ2nQw9AAyhwBBfWraGU8g6JnUuU8iAMHiDFrRExc2YY0FUgjWgnq/XlwAzQPixTlRJinXfjFbADHDFl9IrkiammtQT/kBCJlCDKthdNg/T8o0wRPzm1NoKBYXZgC8MieGNsTMEiHXpxW58FOB7IH+k/A0MoZLl2R5ho8huQA64Wohoy8sZ8Tu7Nv01MeQjClc2gVtenPRnKOWMlVvsRIVEoSCMAr9zGkhQjYQ7Gaxx0GpuiQYayY43CFd2iYp7yOogMyIlRMndodJHW1aGyJh+q00QkBmq7B/whFMjA4XE4M6Ssvnz1a15FxnJ591Kg913UJUwiq4vh/ik/Hgl5y7BO46my0cz+efzTrfUWdgoRe52buiU6g0hZ2142VS8nJjP3JQ7uF3PviMLBTg7VkbET3cpD5RtNPCAOgHLfSjSSE+AIjFWwIsbaZAP3kFsiha1tfcFqPCT18daczbfyy6vz0//th3/sL/y1v8hX9kUA/1N/9tO//mu+9tln3/vkkx91v7tum5ZYAWjgN4QM2WU0l/WxyivE3/VdU5VzArnEAAg3zFtSLqLKVyaspevg+kTGbEm3O5e3iNrQZbmBRX5ycCM+VtAtU5WVs+FobR+4kDZb0tIdyPCBq365H+3V4bKKZzfYEVHP47DFxa2Hihc//siaHL//B//jq770nz73vvd/3Me8/PLBh9P28nB8sA6nBQzpvPeTS+BziiLMMPDWMic3ckVrdadtlVYR/yP9ytfcoi4QChpNTYk6zPeYF1E12yGspmNFUmEGKGUBq/PcEc1zWdUQJDzW3meUa57q+ceupANwOtONT0kUGIXZPjfFwBeiglwejAQJeBhQxpexduOo1NoxA+Ue7IUrWocg7PMTiZDEF16IX+GT5GxcIlslFkAOuFtYGhGzZQxRUxYgdlgMWJu6AkikKOPNnqDQGZUnQzfD6HBEHBwuVjYFKRnEkVGiSpDU9Y1lscLjeY7yoBo4RThE39nmfMscaViSIVEka8xLhsOFQgcgGtsOY70JDucropmjS7JGDfklgiAMmpdDE8BHnJ2Ukr8mlrPFUTL6sswG0sqb3ooos8sAIcnAoN0CL3NPK7wYtmb3IlLT1cO+HUQBB5iAaBFf7xD3BQZf8o1jMVNJOjR6nOumUg6u5wOq+DquiiBRrvgkfcCI0SRfsJfLfMnQj9bUC0JX21nmuZ1okDjpvUmiCO52DGarRS4s3RMZEJXLsKY/hBiuIJQoB0ZCdkpWifP4dJ6oBpAl0ZPZ8Hf8zyCMcCQBFlYsVi4QPM3ZfHLZERGMFjMPB7JgN3HkgWXYkJzapAThY8q+0j70Fgq8MdkFN9TewkN91TdwbSGABBg/ZgDwnM1DnT0QBHPiqdPIQxk0YuDRukISh45v7IAfHCdDIbZjcUDhEk1lUfOZPI3QVJIUWepDociRifMMcBhOACqbWUH+VybFbxU4MkZoOIPNRKG+4uKrne882ZxFzyM1rfKxIwREkDniA5JBhe42EpOEU6RLhkLEwMr5ABtCCxAXjBwKCX7ar2fexXCIYDCHTMoN+TAA656bcY0ob1fgtM1OLvxx0LNnOGqHxDIDgB8yBogEA7jxcyR5w3a4j2k8nyAFPNNszvfnYx3gWTePdXvnp3/8TW/8uV982QufPE0Dd0Mx+3Lm9lxO7DCildB4TwonhpLeW5PNdPkA3Q24dH19dSgavPRwaMZpdr29MMEggiu9LC5VGpkMqSns2l4GzKLAoor01J/XaQV3lok0gPQE/cTXp47wOC0DAhQxbSPC2t0qWFfN6XR9bA9pwV+Ig/POo7Lk1J2zvNz6cJAGprvE096BP0hmvHaX7dNPf+D40OG//9AP37p7OUz3yOeTtEZa+I11BtQDETDLtimQuQAO2DiOjezxSkCB/9yce2A1YlokIoEIAUwQDLJffoBHAMR6FiPGsoVL6/WW8MFiBhblMEosFhIsJ9GroJRex08QUlwIqyG2ARTag7STgcnexRkrcaQviaVk28AxaTK7cCoIaIW3ivdExWyGYRpx4O64ZxnWLB1BW9dAmUEkALvOzhMC12IkskTMN3c6PJcorAp9y3agjbo3o3WEaNAiNHmtW20wNigJPpKM61wfW6BAB8AFLI3j+DbgEPiwWrFt3btxavLSDaShQIBjIasVqTIuwMKY5ZIC+mAg+DkwiZ+KOQle604C6/ygGpCJivAWmbxKtATjMS+WKblwdZkDEkteEADNGIFfE8jBFjDDjh7kzafQBvdf4FcZCdaMxoBOaMMOzycQW9XIiB8WndCLZTEzf02XZ3JrPcb0cCD3FJVACtv/0YV0V2QP3MbWO4KdOLFj9HZwIVLPr2AAaJhfhiWdHTRHefweB8TrSZaTeBuAdKegHwsgCE7i78zDg/BL0Yb/3gD+DbsF+nZfcUsYqomKVjWIONPajYMbIMgZRlEarCg8H2aKbVB1HwBCYKTcCcmjZP5GVk+8QIAuepGGOgRmb1rkMDBc0qNAMwgwaGCaJyhN+kVf8Ercnc9Rpp1kjN+VCnyfW7g8wpU3XmGkwt14Puq3mDoTrLgOsiVI88x1q4qqv3mrkdGX4fsGO92E6KsphszF5XhABLgDDXeYB5LFPMic+NCjkrAXIgl0DW+3vQ3IRD/OiusZhElVAHdiqhWHZS/rxvV/FWOnoziOqPEgNObq1opw8TqNBgmTHE+ziwyQ8syDrjE1fG+E9BQWUEeSwxA9JGbzmITCBIJFoC6xkMaHNj/N3PKiuWyeFzpJaqPLlpT82LYXX/LVXzot4+F4GwMts3gY+qI8CgvTery4/NCz769IrXOgszhfnwKx3z2PwgL5xhguD+1EphhtTVagqrquAGJXwjxTgmHjnJ4QjnGgiKpqsLpxHkR5Rorw9vXi4vYwXtV5ddV30H1Y9bFsMQPT8nAXcpWiOoSE1kOj+cOQ5qH3p9hkyP2EslrsbERkroJCoRCc5/BN/CKKbakFn9LaWO8Cr8SG8B2v45bDsKcOUZjJS4o2MvNTeKPwMhN8sCTrBMJHiRlh/y7AcTX3h1szh7Ova/HN8RhDVrWoRxaLm9vWJEqS0dWHA9Ebf8WOICk3nPjg8YTrTfdiP/REkkPF3O0t51GotJvPFgfhJqfNM8uO9c/89M+/+sv/jxe+9GPvP/fOrDhm4Ih4NCFeQArm6J484RB3sF2G+xv8IRhaABxjTZNyB+HmM4PkMS//uN/32q96TXVoDpeH03r29KR473d4PekTyG8jMcrq+/7i4gJbxd0Px4P7C4h/63R5vMDQIfOVR1lZq+B6uBexjhhPZIReI9Umr9RWvJW+qHgl36jbfCdwJOUCXDBg4pDHdafwIozqJ37xJ//8n/z0hx98vLv3wZlJLsU6LB/uoHQ3Bjn9tnYTOILsmBbuAUIZMRMpCvQGXw5+HcoJlp/1BbPcLJ8m32Q8Awv4v3v9imnskIZRHIeU6yBJqSD+S+zEtJOigFLKnAICcZURRM6GmrjQZTJcGuHhYtA6XBVLCwfXeYAChiExNgYbSXkKDNVg5u4B5uDBugAIwymrw6z00GNCrBo63/4OyjEqUi4jOwml5ylgt9KyPCO6ShwJG/ZyYG9h/QF5YhB6mYsLTMV3KkArpJWkVfYGunEySbAvbw4EIxM4DHMCE/GCDADBrFGIJ7LBdYzo4CHMtXSrCLw5rE0RxgiEkfsj8DGoM5HGzAS/iYmJBnKUgHyMKpZmwM/MiraRBIGoEdh87tu4BsCW0QIkwi6E1o0Li1AmSgYhS7hhQgZLHs3niBeuiA8ByECiIrD/zbWUm3qfg+FxWA8oLD5YGh/d5oCHMNaZ+4+4uh4bUj07NaPx3IfnhqQUtyerdPXX5krohWf9Bk5g6Q07NmNEzWbLUl2rYaSQvvsTOCIZ5cbYA0Zq8wBClV+g5AzrIsiRdnJr4yUhUg3wS+tPi7wcRaTjPPEXfkGGMs7EGktX4EoetfjXa7/6dVWd1OVhT32/DNPbxrXvMEgijOk9yQAiAQKz9rj0HQAEB61KpmbkrXN+SPRZnN1zAbLr+x3DZaZAe90WcB4mjt1gMANOygyM+h68RiRBynXbMmW+QjzHH1xZmi0nEKYxEs/t8Ni4wpgcOPDS3Z9ge3P/vAcff9PP/NSf/hOf+sjzH72693TvZsbjn/lzf/pVr/6m3/jNt370S57az+drErltqw7F6f5C8lVX7dB18KZxXy9v35pHq1HctGzqwc2k1nrGaXANuWlx/gSrRb+9b4QBCGRccVRa6xkxNSbAgMH2Kk6HZYSFHi6rsYMekKpUjIeo0qR74PT4IyibInq0ShAehvHQYJXwXI//f95HvLAob//Qj/6Xr33ta773e//vqskfeuR5h2ObFBdVdbtub2ft3bq5xajaiweq44MosK0KuGyZm7bN20AYQbRoFXg2jzSVXacsPeSZZYYFlyeZ8hXR0QDIbLbuJ1FNnLI6QPKFV05TT5oEb4NUufsGTAEYIXC4sqRIZirlmuSmpNmV9komYmbNFH0H4Mp0MS6mKY6YO+FByBXLxKslf4ScEmOVO/IXK64gLQamd4TuGi6y9R030c7x1pmUBwDEB8IeOG6Hu5h1uyyBH5CfT9aICfeEbO4Rkinh1DV2TEu0FX7dv2n5QkzDtx2RIVU2YYat72K6/JfbIgFprri3DyvRwWVzroC4cR+TInGVWZKPwBOkn7oW+BKwBzzgH+bO/xinpSb0n1hb4VYCOSGVR+HdsEtEkZoHTeNCVPUFVVkG7YXaMVK4m0wgcVs15NAFNEbqAUCZ5fPQ3r1svshZvgcyTjzO7RjAgPhjt/yCLJys3+FflowYCW4rxQYlUmXNTPTcWa0xuF1hu2Qt0AFcq+fE4fXMEJKK5aN8/oBvANewLKCJsAa3JSy6i98qBg8KKUcEPhMsUIT2CUmXckWFtBWLWUgiLFcHYuyozYZIL+QdyJKApVLItlB+ALvwQmKrxVlaMqNhcVMDc9FMwmoc0FmVNRMsib8mLdiyqYJEfVlKefBNB1I99B3xFddBUXyTuRDYIFC6OvCbp/PYowAZnYyUwISlhFvyAzaFkXgyhQdKiGDWhaPQp6nVCY7YpRTaYhRa4w+GwqNHua/2Frq1zJiRTohT5JEyBG5gG1moWZIJ8zD8nDjBZYjX9IGojc8se91YnZciBuPSSxxd6DcjF8JecArLCoZTLsTmMEEGxaznZbSMAbUesVPiFPR8NjSFSAKKI0tgEj0ZDNzHA4vV/PphgI9hWkQ6grx27XP8h0cQ4/rhCnJVZKWnBeFJGaxrhV/tMLBhqi7u/sa73/um//SfH3nyMUgrhtrARNbtbF9eTfJ8aO0BZ/KqqvB9Xvxwur4awfNS1MXlDsfmTKza5zJvjHpRNCF51ONZFam69EWHFnEQrCRtwQYA3ArKVPveNHfsYKrt5WEeNr5T8CFWtEoMGJITJv9yzRWPXXA9eKm542A/l5vTSL4wzj0um3I4d9yzOLbRRJCOhn5pmqyP1t98+2/8xq+983C8dX723XFckHBCqFxtxeyzDecEKRgW9sH0gR3soxa94bRLOI1uhrWGuoA1DPvEAjWq6sJMVSQBwZjjqrAIMZ4LKfYACOaSctKwgquDcwFIKxrjCwJfoJYEEEKtNNocCaGgfmyHiGv3feBIcAP06MKPgGcdAmkjFMzPF59jS1gi9oO9OMqA+4Fq2D3NzcOd7Qq0QkTqDRSjlySp8xp3I3QI5hju7Jz0fWApgRYWGKqoEEKIt8JmTZR53FzVFR7UEAKNPmQITAcBEsdJZk2K8R0rXqF9QWRj7oxbsOVOEBJCFTAI4rmIy4AxeH/gab4Ov+ArIIQ2yAxCZRMp4zerr4NmPiamQqT5fk7+B33FzmvpdzgKGuwKdQFkiJRxJc/J0BAlrnxM5NI/wTHXAJygiSgMD9GCG7YOMmah0o2CblDFoEEZYFNxcVtJP1wIqQYdEV6rpCClm0atBeVyOaGHgdm3RxCJPB431AqQ8G4jiLUK6LPTRhH8B+1ZOg/xdBgGQzAmbtEHEXMT3xnHoIgoG/KzHjBZcjW4uGghSYt8rzqWKYGzQLlVbTVPHuJOmsYc+E7ZNtwVWy5gdgsaUaoJqrIOYwkeXQmaaUJcFDeRDY+29ondMRD+q9XzO9PwKvX+zMo+RhfO52HyG4zvC//O37YEZm+Plh3Dal1UVxNWf/h72ARo+HGZWSUb8xGs3MZSPSJnPqtHCFnh4v/deSBOA/eeD8CHgfkbmXiyGtUZRFD+EFoL3+jMrGwngOnMJtWBFFtiBLVDmR64ZdyePcwNnb3A7foRKnTONkTdFBfJf/gAp13tF8Rr9WT5lQNIPa3WgYCnZYP/ex8LEPofj58h7yRRWXQ+DwyVgeN2FrO4IPgs+mbKLjv5TJg40tpA5Oeu7mVEqjXdq3Qfl8u6WeLli/7R//7k858ke5EZhCQHR/ZJQg84FF221dRP3fn6cHEk0gFQKwSZ8Ttj336XYkLYZuqqeL9MgU0qqlRGBEoRWvqajG6Pr4YOtyDZO5R1nBZdfzIbH/s8bcgjD3XbD2cThnW7Pt0/Xt7qz/3FxaHrBt0SuJujum6g9tM23zocx0X70N3Q3LZ6aPccXmHmswgBnhgP50AB40x2hxVKlMlwirQIKVzNg6AWmCy6nrZzUVQAthELyD7jNmY0rgKPgdy4tL13w5kLuTlsXdXllWl9HNVldT6d8BU0PfU4qDEF40KpWA6XE0H5PoKS2EUZST5iYZwTuiaRZAoSoXwcOn7CYMduReol3AiM3fOmzCAO73/uA7j5V//Lb9om8xccfxhP2AwPJcGD25OrM2CmzEfcDvQm+OIX4rd4YTsokCGxwE23fD5f17cu4nj85m/+1he99KOPewqXkLpHUXG4CHWc0rTwBDzh6G3f38OkMbpx7o7VsSBH6tfhdH3rgQszhj2+7s9WpotQTyY5qS8YPxLAHLDk0G+lH+LtfTd45pRsgqii5YI/eXKE2LS3Lp9+1/0P3P+tT/v//il3+vObLCvKDFpzbA5df5632b0vNkMiX8ML0QK0chlH7kLAwIGsY0DRClh2FkruIaYhafMNr+S7mLPodkNVp2Uwv8GoCCVEMkgPRm46awYA47Svex1VOzcU3TyCx4oP4Uj6xyMy/NCeJ26Az8L2XWaAFXAn39wsttstIk8CBbX/mUTUZmdjH6kJgZwIJw2U6+HwkDPCwDz6omvEFGoO5GZyesMM12C8viJaBMH1SLaGacorSLNNmA4AsWN2MFyIm7WgxShCoiJFNodczCe5K3EU2xAOC8/VMuITHz0zJEsqqzw4N+HBtkeUAunfZM65nBg3kqXwfyx/b5oWQRIvjTvIQgP3Ej4AQSUlhEVpErZhPwWiDTPGfVCdt1I6oSvBdlwLEaQWxDZiiLs8QB5ojwzY1csJ5AVvPfEY2MoyxIHRkk6Q+RBcEI3nHBu2kZgFNIRPesAMSitNPDRyj5ixgusxwgj3AtB4HCMEzLzMNQZLItBiJEqoI3QzNVXA5PNgbevN1iTS4UpqAij75gvRBgH4GPUpRRRZwpoBd+ZBGIALc1qkqzbAO5bGaOyqMAIzxjgvap4y9OSxOiW0CK4LJGVZ/WVf+c8ywAuZu5o4uGQlt815kFNYfYsts+YO0Tpp8MnKHfktaAFSllVz/3zFkORU6AqMIgVSXkQFBg9ZZJAYL6GHOYcEGYbAr+0h4vbml3wd5qi7JNsAztclsNafOyw8XuarYcQLUXVekFSAnFmZYJ9bkZfn6XTr1uUnfPynNMcDcLFef7C+88Tf+Vuf+9O/8FM/8u9+qHzskVu+pXHoT1lRkzblW7feevDOue9zrj1fMUSMJM7NCvDAokzDOwqKi/ZCCsJwCVFo1jN499FaW00SyJDRLCYQA48eaobNLIeaaBudzp2FVp3MkjThtG7Kczd4rz3qR0I3nNPG4Ms7t+cxRPMNAoN0xuKQfdRTH/XgIw8+/d73fsO3f+s3vOrV//QrvuQ1X/faf/vd3/3D/+n7f/p//Mzb3vzmZ+7f28axyru0OiT5Zd0eovpOe7xTHx9sL29VDfosTUfXYbi/QQ9SMrQJUwLD8UByIp8061U2RWlk/lcwgGcsI8QI9oxnu2NuGUkk8Cf8DtWSYFs4xoqxQ/A4TUr8ChO0rUBZ6H58zZ4A1Iud2GkC/hFUzf0AcYwa/GTKGDaWgvsCMlJz+0xI2TQbmwRSewElvzqPbRRgADMxoWP0mMyqFzsFAIVPYCmL9QjhOZFGk2xiujBUcByCO7q5Ml8n0niplNPjF5Z0uZfdE5CAeXa9lAlww+C0KBOH8gX/qG7TCkwlGHlgDC4dGzrFZ24pzA/zVOFHtR24StVb3KTxLrnJjbF5u+bhEQYzwMITHMjqreantVtaHT+6yYocd5ARMuXNQo8JBFqLyMNhOMAySAOVX3rfPcfVUFZP1uWJjDEvKykMeiIzsd2JiyMeGnCP8RJGiUiep4sxQtA91zbEC8jiRGYbFqX1S67wheKhrOMfQoEaXKaQ8sWYRSjBkwNb4UoMJGQs/hNBFXjIGArHKAwCEO5p24Tj4MY8DltJk8H1kmxZRmupdq0SEQi47kYEEgl5qAPrQrlEJ1HcVBz0SIARsISbG7zyxEoxN932fhwl76Q/zHYZA+VAiv7LZRvgn+TWBtWZYbjiKFgrqzSymc7cYndVGGGiPSRZVHadMA6UBQrV7XGe7bcl5XDNw4Ip6iB7tL9l2/E3Syf9MMhjlSbeJKHDXAA0pgPRylJ4li2EIrmDIxxi+uTVfIx0iEvKhzExXVN3HkHuLzYDqzn6h57gOBCOtCJTlR8ZSOBD8mfzAuurxCQDJ0r27UWkNwAT9zD/BwUkehEhxp1GElENek+LKiuVaghQfr/0LHFvxXckF06tLMumgH77EnSsHRPKlIClTSRPToktWdmP4V19oByrWiN6koOAtdteH29/6OnffMO3fucTz3shhs1vR7LW8oCp9n1Xl6SU2Ma0QOCzisioae1R0VakScM8VDZWxFXREG1R+o1ZWg6oKxAJSku6A1epynKY5ipNq6ZJMT8IUJKNy3xxaDvXd+OK7+vbEGAPCYa/YgNljQXOLsTAAPQLI4HoEqfNoQXZi7YgEMRFvI1YbFkjw2lUiIRjT3VM8gh2bzJyedH8xrve9mmf+kcfeOih83iPfBFLslR43uoaxPHNmLBZ1AhWu+BqLmx/DbBQ122o7xT4J8PGQgyfo2szMBRTBMO+HAQMk2OEk8hhpczL9gEzuwBD0hJxlekgNGbFXICgeCVvwLUFYYztBqkYB1dgkN7bdJVfktNZhMXy0By4hzGAKbMHoZqDhsObQmv66s4gYGG1XoDpwOqxOU/XVXZEGses21oaxlQDZBNHmFla+6p+jAd8BpjwSC7Fe+zK3OwABfa0AUAZ+dsRCXTCgROzLndB6zvCMtl3QEK+jBy0XlN9fhQeEIh1FcGMGCJBwjxkrAUCI3HnU6xTccuj5DQRzGxPyZnGvKx1cyZxswDBb6UIDsynw1UsoeO4chwRVXp3A6Rgh19TILgAmmAwKonIjBnxI6FtFJixT0WCqgxV8HnkisTKIuW2YflPIGEe/Mz90SFgBmKA76Guxfy1WGZCFilFDiwX5mzEZXKhCGtwARcch2UeWTcRWfPdyEjM+XV4pqSMyEv4bmHeoWU6cDFP3MrqyqIzhMN2YMkM9u+6BXJl0MS3yBfkhzXmDa6FHPAy4wU31wbEWCIhHqSWAS4LdhoIzzW1duQEAQyGHJxR8AQrieZr1hatzzJDlanKuZC7MU+slvABn8fZk/Qf/v1XMGBEgbj151ALwXSYNqglhcHtYGqYnZVNWCCzS0Ae7gUnwAHnbYK4EyCkLBmxeS0rXAVLWYq0wlI9whPiyJAdC79gOHsBLvs4AhMscbRyrtIJ8xNqIK4AeegTGyeoYIv4IIGQjJB7MDzGTFBU00hbW0LFGg6fmCxargp/1IWExZKsbrvBHrg3goH+MR99LLdNt8LBZGelDHXPs1qIsFS52PY/xBskrq2PkhzbZ5B+RrQG6CGMaNGX2fMRIt6tgzS37r7vt973L179VS943ot9ZeQ0Te6Pmwi31tEwe65NsnliUIxNFmK0WvfQTpVVHp1ooj0uPbAC9CvANYLHu5IxDpgpc8NUB4AQwpfbOUQYOLYX98/3SM/q+jAla5NVvW8fsMPz0Bxyl/4SOCrRFRFJZtNi3GceAXVzK9MGjx/7Ye7PQ3uoA9gyNnBDio4rlHV1OnW4uyUwRm5QXtu2RSbgDvZvd7F4iaHBqbasyfq5L7dq3iIQn6nCcQx2UgcSvT0PXeqEeoLCeZoVvm0LNcY4LeN47uvjcRgG27mxEFOgiFu1DfYQcBuLF5nhB9BltF2SLxR2gCHpBrRwNcC2LzNcfHgah3C8aahhhsNBp+U8J8uxvfULP/lzn/MZf+4TP/l/2u5/aM0G0QnD2fi6bWXgtMxIcMchsF831iIAcj95MLlaOCYYW0OP1R6PcQ8/qaLy5Z/4SV/9ta+Ol7o4lss6HshJtnS+HgPWu+vEsC+ejU3VTgOTQS1RT3ILXidTdTiM5wGfAsYRb6ge2PJ2vLgcbR/si6xafAdnbdhhvLCepCiLJi6kKcRy3N2K8uEwR0RhmFl/6/bt7/+hH/7Cz/+8vGzP969S32VtBNJRwO4k64cz6GN7FNJbdFHCozUInMWn6zfmMfkNcXez97an5B5oQAcM2tSiCM2GKjM+jAh0YzB4VWhTVLZSIrxVP9UeeJwyhvX2PRwaIxdP4KDqGQZlyMF8QGDkBRcJOBwzQk8+rYp1JIhIB5ETOhYaERnogHjBaqzdl2jGUz+AtiKMuZ+7FbBY0Buc59uhcLMAyhg9lwNDVe2qjtGRb2VpWdojBSQaQQnbjN1DYW145D4uLOmY8HXHkaYFUEyebNXBOky2DAOMhTmA3ajTBV6xyqBIxs6/0RBz2a3rKWRmOgOJmC9f5dYJ8DVHJEPcy3ZcEwU8A3c0L2WQDhXa4gUipxREriyhR7mluxcJpIRW1YTBBtaLJBElmgWiUeANatrKZMeTS/26AsLFlsh4p8UYZgjMXR0KtQph2U6rLS0koCRtAAJR30WLoCZYiIe6gjIxXAgmbuldTPb/3Nzd3QYVjRaNbqSLnh9p7cPjhxgTmNLWDZNBTQtTwNqslmF7zNpkA0tVkxB5pg+l4EFVqahDPPQUAAh8XpgmEyyYkuf92lclWPFMaJdNvwQe+NxcFm56+If/xz97wUc+v6wvkgHyD58mWHnQU3MoueteROuIUU/4APTDXgzGgpbwEwINChqhy8U62yNDajENDJZf2+rA88dpy43L6bitl22L8LGZbCW0cWv9BTSpuMqDtC0weqJZXvS9Z/nXdR1hwGnalHnfdVVdj9tIACqzml97oHG6PXC8+2+/93ve/e633YnuPvbEo9nhIVPLYfuzf/bPP/bEI9/y7d/63t9874ueekm+XkVRSy6ZtfFw7pcFm+yaokHgx7ZBH3XZTrtN0cM0QKj5JytsdWWA1p3zjbjTn8/HqibOYj9Yh1a2T6bHuqcnCnan60Nd1cfL4dRNIGEJfd/6kcR8rds6uKBnx0p3ekLleuvy7jJ2cL7WTIIA7yJiuiaXtw4vfvyJR5963q3jg4xt6K5+7R2/+ZM/81M/+CNv+sZvfMOrv+Eb/8k//8p/+iVf8Zqve90bv//7/vuP/eBP//hPv/sdbz1dXaXV1rZ30viyKG43dy6KuhnPVx5VPwxpVW7JMsY3vWDJzdmAGXGyypA2Nrkle1XWBCbbhgqijnwPU0DNWCgIx/exyEDiV6IqxoMJEdIzT23nN6SUEy6MJwo4YY+zhsl9Ap7iZZbSzaZISoJle4YeMkw8UAmTiTzo1KM31rWyRZ+7ipnaMr5p96bM2iUFAYnkyho0PoKzCFS4hUuP/mHYYAuQQCSGFoFLy+zp5wXDxZ8yj+8FXbRYayzWoMEIKB/JB0ABsJkS43ReSsTAtVcUDfLBLXF5noIW7S9aEVoJGoCJpD/ETWLENiADS1QWh8ISThg/kOK+Qj1VGgbwIEyolEdH4SPupgtbj/GfcV7cTyTcKldis1MkH013d/ZxNxwe7888hJwfmeK8jk1bcyumgtG6WsAMQSdX5MyvjFx4s59YQeZ2/pd8IAyGX6Ijx8RjyCqUvPnGAoLEgQeQvZhcOuW8sK6FPSMHAAlvMSISP/iaHVgwPQSOSZmlGMT4jQDJ/ZHJksL8raDNUZmF2ypWshiLEaQKMrShSNIJR8YGSa6I9y7QIriElJk0EHM0Ck0ShsIDPYEJeIYALu6JpUQWhmg4I0oRAkwPIG+hlDaQk3gKvnkeFhvim6ZDXDG6Q5wYfz+he8KiMkIRAbS5c5mT8zCzscxaI1qRd8NUNp7bzVzcqW/tz+SkcfueKQsElSALkWZUWuRK+lDzpMV9Rv7hmcT0qqpCFoR5eJS4iY3z8At8GtJNBYXBmuMYTlc+hZxzBXksUSNUx9DApGnPegA3SIm5u2/VIcVzaR/QtPZjOcAegG2WKoTeWKk7oYgpIwvygl1IV54yA6MG/yFe8B8jNSKFvZjLoTXuSUiDtWEdHovuZg0kjhQ8NKTgRwOhAY04hi17wmJ1uJyn89e+/lsefvJxUBF1lCmy7fEqqwN8dfXUdnyqO11Bd+yggpjYmoFDrngBd3e0uol9B+M6mhGSnRU5GS+5AA4/dBPCwQeRXjedmRn0QzpqzccSOVdjwLg+nPlwLMcVODo19UH/3S3DMFymVRXN4Jno29AP7gkHTEOFCB9DlsO4FEAH/hEn3egL3ZBN6auKUXrxq+98D+b1R/7wp/bX3QEllsWhqQYSX0YB7SR/Yb4AMNOylGg/xDSNVQXD5Pch2Q3NtsgY4MWR9Dsl7ciJ+EsEfwhN7qCVArC8DJzwf4wfxHGI4e9IClFg8K5poHzhMdSPrANgASmC0N5i+wBsC7L/gA+YGACiTaIX7c5CDLPUJAyR7ixeXZnMY7BeaAlrYOO4kKeRgoTSm1UYuDYTAl6YUsj+oYrJtIYXdyw2W/iIWVplTYmA4/u1EzEIQ3JRCiiLqsa98BgJIiZmhtqyBBpHx0iharBvAgdTtuCg9kh3GbaBHXWBWGLt4vIGX5MT4YvME2jAQn3r9wJwSapxFo1/LbAOvWMP6x/hUFYMGg1wLwWITfNHV1U34D1GGYILuTSYluce0gLMIENfaMWlODbfcL8YhmhzX+7b7QN0QZICZEqbsAmgLIOfw2c9UJIJISE0wvN630kiQ2eI3AoZGQowMFvLduglDokg+aUls1B7JchuCfhLyE4D/gSCHOZC1AZ+bER3E4bnvmknYasQQkDveA2JA+PBWuwy8WR9Y3tI6KxJYCVIQy6n+yNbIrexAIvN44K/d5OvAgS+CGB55u4cJshDTP4ieV0IE7BfZ5SlnhXI5+AKYQs5hSUBQAkabggh7Ogv/ONrpkhqJthMUL3lRW3CA7CH9O+98hUO1wgV8twEHbibhkzTahNT8PXA1kqEFM1GLTJ0aBCimcaF7IEQxzjATJAFMMRKwE39z4QMikwiB4cAB8N7FnPLJ2G5RLPAIR1NiHMASll4Gg8+z9WMlR+wPI2sKP0v183IVCLl3vVZEDUw3NhCgGT5GRmMbqnNuriDVhy8Wf0KYQ2VX+wH4eBzAG9G9jhPsBYICmkY9LNIbK5bPHTTReYsduvd5CsboDKZ1Xrzc7xyQhWI223wlp2YWEryXx8f+cWf/8k3fOv3PvVRD0J3PVilqfrzUCIYz07vbXjPtmmYGEPdllPfgYZo6+yZbVqtnuIeY2/IX3gGuNOfT/CR8LZgzVRV2BKSF3FFVO5OJ9NMu2cHTJ4MgXhrv5IvBcxt/swKAmB1cUBrPL/Ianw1j/bxjKvkS79gH2046eD2rYtwelwy9mdEh9yJrL6C5jTsFd6lclC/p6sAI4Kapwb5KvFlqdvUxAQfQuSj+rbHyCQX6YLYjNA3I8helrUmo/PkqvL+NenBkZl7EpWWGy39ub68tRgw0mPToGs3FxCr4qisj1Izd+3NljddaxcPUQGi64fzzSrN7tHmWXFoEWmNwooGr/NUaZgxqLlH53N/LCuI+dLPb/utd3z7a95Q3W7Hex9Cn9wynqesSkkALHoSw8P7O1WIxQ+8Kt2Mf3tWVuSEdYxSZischCzMdG3SfOvG6+Px1q1h/obv/jcf+aLnLwSzNS3JlNNWfg0ygo3Zfnl55+r+fQSSl4kNO6nvtCZNWHo34WMyNwkeaoBHQF/KqpmHzszchYsMlK/K/Mrz8+LamJpeXz83zyAO6lhvHS+wB7F8HG61t66H8eJweOaD7yuP5Sf87k88n673nojCn3qcJ1IAH8GV3NYVIw90HIcOR03hmabq0BoTPHu7VCc8koiBgyEP45AnBQJqiklZBPQkFHi2Dn4JCGAqGLRpdtikjYvjlGbLJgKW07G3m05IlxEwCBIDe/4DFDOLDbtF6BAsRQ0jcC8RM4X62PIuVXUlGvV9WFdGEcbNGPi7DYaGO/kEEAf+MHYzf+YrIfC0ILkuAUPq5i+IhXA1ImDglxDBkvwBD0AKbrTk8sD4eJAxjrklRGUMFT0iFWNARjY4AKYzXAQjdNQe2g8YM3mMSaZuBcNu6okbWl80dyrwO1ijSAHnMISCBHjHDlYwd662+woiLvXJjcg3VSkI5E2RriCu5VJ4g7qpm21dio+k3coIgtFPybTwnd1mdWtSEFZwFY9a3cArl5ZdbSoLDTsnVOaxne6tCv7NmMBgAR8NmhmB9W6q8w9OKBUG9Qt7pGRMnuKA1wfVo200++FYgFnIBvzInBnLCj9wex4jAcTV3RmwhsGA3oTt2bQbDaAU4ltYlbeZAClwYSw1gKPbeQM7gCz0XZ8Vkvb+5gUCEg9ugjatyRAc4lJfgYiXrrlt/+hLvuypx5+XFBZfGBAZBSprDw0kou9OTVP301DmJb9F0QX2FSVtARQQGcZb7cW5P0Nw2qYF1YhutV3ZyGOGW/PfujSrMeKl23D+8CFQCFY/yTNoHCozttruEC/dHOUp4I9E92RNqtIZpns/DlV1iDy+C9wqmAQCxsaYF6CV3z7+1H//sdf962/6zn/93eNw/+Uv+ZjieFij/uM+9uP/t8/97B//sR//wTf+0JNPPpkUh3Q8r1tPxKhLCEoEN4VBQAZgafiP1UssiPGoLfkHAOvivxWDtB+vb13ePvcnF8LcaDCSLh7qel6mHv2E/0EJun4+j92+TrJVj0J0NylyLupqnTy1FNgBc0gOx74bvQkTjSZsiGwWLUO6433Um5du2i4u6uPlneZ4+fBjjzz1opc89cIXvuSFL3ri8cde+pEve+yRu1V6eP9zH/rVt7/zzb/489/zfd//hu/4ti/7im/8qq/5qu/5nm97+j3vvGiqhx6+VR4eiS7rtrmb+U63bt6mprg4lvGCfna3/LpPPk4JT6Ci51+7vOwhC9ou80nzcRkhbdgero0xu3yt+5kXAqlABukw/GEmqSb44uY2uFiI7d03txVENMwY09dzY4+2xf6xbJ4AXV1tYiCrxsm5CR/iJMAYhM3abAiqppQeQEMwxS+RV0CgkNiDsYCSERPyOuFCwXvNwF1DBOoTMhNrr6Hg4kse5rSy/wibw6/zMkNpqBIg1+v1H5gTX7fkhOuv7v9dxrPH0HCbkCOTW8qSvTV+SIhf5wIyz5g2ud/kchS2Aw4pKpFHYuYRO27oHZeqbUPmg2VLqwEBE4/Mt08KKqCbh7UQ9mdwH+MB8aHjmEqSFMu45R5tZGYLJJa+GhlpCOV2/UBGLGxBrMFYcz+INWghXiblLM0GT/hZ3mhpChgQfGCnuJFVJGQPEwA7+d1gKTy1+ony3LZjcissEhPMgUQ841VIZchxDGceQ2OsANgCozbImMpAZWTJ5CSlviY4exeCyjS7WZgBIBAG6vfxQewKwWJrDoSPET6PQVz2pRMIprn3OHiLphbKmSOK8xuCOxohvqNhs05XjjFS63vxbCu36OnXQE2rVm5xwhidGpPzEXwZOZqmyhYCVkOGg0rtJELrjNvlP3hNCggarUiw8qK0msa9na1gDq4wDzIEDJa81xAN9BSVMd7TIfgiORSRWuiLzZfgM8gUe1EQRD9gU5jGKhGW6SOy3MEMvYyBEv2qnPti5sIGqK17CmF8j18jC1eXSbmxKZMXwhW6jPsBezZihjYN6zh4ByQTLh15j5AGEaf4PskfvIWgqBDIinESeS8iUk9kLhZQDMQYT4h26p7fyIytj9u/wBRgIput/pX25sjgMhPQeveBB1/79a+9215Y5iB2Fx602xwORLzTvSskjobrqrZZSkHI3AjaIwO2FsRAGC+OQHzJca6cjACARTiuEjL3/Or+PbC3Lg/dMCDHtm3G2ViG0c+gd1kTM237Y8S+WWsH3ovS3tKRcClDt2e6KHNiAAo/ViX2hwzAxfXm3Z2mCSF5LmIyHWZhAcJGDxuVrq/7e+ee5P1YZL/6K7/5mZ/zWaQE3Tq7jwK0d2sGoAYDqbBWJStc+BOeW5UoDrEDP9ImE3Kbv0AUkyasCuqInbjMG8HSZAiMELyyYz3PVTcGSRyat7qsxRpcTA7jG29cKgs5i0tshlR+KbBiOyQ6BERIFcYpo9JIQTJoj54imi0RHMq/I7awzAlB14NA19G39PIotITbYqJ6FRIKfa72lQCh6MXFNzvv4IdML7CzYNkkRi7FQWUKX96JKF17Ravm+VA6GFbIgaRN4ahTU3dpOrYA9yAVwm2gPtynJ4RunqGJN7sT1qU+Jl9kGLMcDhHn3NllCexzJnIt1rK4FTNGm54rwUC4SVWBAGEFDa+ztsBFEenVFHZcw9Rs/rQ1FfhxMQFrFIqs9+jHhEaEABTwyChlFFakgMCMsB+Ugt2HBkykzf+mEIRQFIBpwx2skecpm9DYwY9eJFBZJqoJuIxXATEp7ozW/Mm5EXZ9e/1NxxGsHgEjOVkT3ErHwbTkOBbyGCWP0JrC33ywL4WADPNNHsi/4XKEQowfC0Qd6gJZ4ODisxshIjkUPg4H9vmIjkDttHZ5PZzR+XZXZ3gqT2cYYkUU+74w7J/BFZ4QR5Ae7bAemQuQKSi7I0wjsoSog3j6mEJwpdzTFcB+MgMMQwQmonA1I0TsoJuImqVf9IWvCHZoPn2zgmExjBlAdJBiZv+52OzOW8OD5SutDcmiubmsc1x0newQNpYpO6u/IeL7c1gsIzkUVngGQ0TfweFshbrRV65fERz2mlvhpuF0GyYGgNpXkkKMbAazv0NEnpq6wVOGs91TPMKyHMQR0MzqYVsEckxNfwfcC6MWliWyAko504G/YLOokkeDC8xomslFK4gIBsdlfNKH06zBeKDVdy2jUUaBsknJtgW3IXWwaIWoDc7u+PWeRDz8INva6vBb73rnG17/HU+86Kk1WuZraHAGonK3pIzLvF0Q0rL6JvWmmSbtSW8JLAPVnK5PHgVClMBQsnSwXsNXoCnGsyypCCHT1LVVQxILGUC14www+fr2Q3tZF2k3jKgNnz+DvCKCZ/ryTYusOCcjdkmQ0DuVkKYsn4aucKd0jzYRFhk4w2U8JBwbAq8q3LziuSSHUCusH98zEGdDdz1vc11zFygFtIUhM5UBpyaDx6AEYQ2Qx0ER4J9Te7jork540gx7rmvYnPSEoGReJmcgkSuJPHUJfcQwsQGI0RpLnQlRlQdVnECAYexrj0CSBkUxbGDKonxLVtIt7HWYOlAFBuD6XZZ3p3Nb18M8EZrcWO8hl5pmWuXFXLzn3W//mJe96DM/47Pj5DQPW9yUeEJRlBD5xP4AcRvfIXo4FbzDUI0IguLCFgzMC9d1X21KBJjJ9re0BoOrtvntv+9TvvG1Xwm+3rl44Bq6RHa+jccDGJ0v6wASMMMYPoGb9Z5gN/Uj3CXN6uAFlrbGdSBQzcN8uDzMZK7uvlqYB8gEcqe4pCnHXte+/6LvO3ypbetp6ssqC293Wcin4rzZ8w2+gJDJUn/ih/7z537eK5oy6bvr4uApm4ArKRAPJTbkVQmCwCTwI9yQqAl8MxTgLJQDMEiMA+SEz8E8iNhgQupeucC4iYSuDYJAQAuxJ00RPoDAgElIFl9Zo+eDYsFV8VBvjjkhEGEBhdrjglszP7BXqOH+XFWUpF32QAGc2KptHYwk7Km0F3hdh8H9p2nsTi60AwshC/Ur+wo6ci9Giu+7EQmt6r2gWzjcAWwksPD9eQUsgRpMF0kD5JZ4Va5JTn/q7XfhAREoPAqDXA+Ng99vLj3hbhgnSA6WTutYJuWyDYoFOsZFhOQogXGF4pZ8WpaJEAEkBocqfSuTQWImNfT0HHM8jIvME1FCW+WMuB+DNfbdUO6A+06Z6TIl+LJcli+qIkszFtbtGAvhwbWZaC+QbAD3GTKHUmf+Jk9esIFlzauq68hajTJ8m1+snqSW+G6gCsskWgOfiS/RVMvKEU/M4tCn7VSYbrxOI77jKgg+CK9fANuUEFY4AaKD01AvxEW7fNeYXDYpXDfAFtA/80Zw/A5bsgnKNSAnFhqeGw++cQkc28F0wQksiOlZL1NQCF/CxD20Umksk3YARAxDLH88JDUf0DF+Kis3fbecjZqnJa8PYPSX/fNXv+jJJ+axI0vklzje5a167kHBuWrCftXzsi5jXR9Q2mnoMXGyzdP5VOR2XzLnCpglDz+fzR5dOrBheh7G9niEJ439TB6ECpgGybOBbGJwW+0hSmZuJIPgKgK4dXFx7rk/NytMxud9mHt4b+wqXYTZA4b4V9f7OjNSape9972p2ieffPHzH33kg++9/ndv/J5Xfem/fOuv/vIjDz36+BNPFEv95/7SXziU6+u/5duTMmqKizqvzmeXqsAfJtg2F1M4jLBqq/7qLBciJCX4MmEaGsnzuzz3rRPrIoMI/HOvmxaNMS5+X7e1ZY/URTPS5CJLK6Clqsapxzng2YYH9DrNwIc8BhVmGy7mTsbU/bYEJ2biXh4PV4L+rVWZQsnWhdA/lelxJmNbxu78HMOehtkkPykgAxcPPFBWzYMP3Hn+wy940Ud9xEc8/shTH/nkg5fH977/3n/972/6pte/4f/8ii/58Te9qYn3J556QX55pz0e8r1Y+ns6TZpMgBPhYZzyCgoxJ3UVoUzxZNcTLcEtoWiIv8CMNFF0R5oGvDFyczFbbGbZuXGQS0t8BPaM0gU2rsxrzBbkIp4wIcSAGAPxDtGetMnDRJcUMzB1hqJg2EIBvi8JsRCmnwur4E8B6JGt2NYqr5Ib6+nmPzI5qaqc1G9WEbApVAAe3EAWDvaOc1+kpd0BQJnnCdomAW7iKFPYpQtSrMBRHKFEoSeKyzQLJ9T4dk7CGirAAk3AURSeB8Lrk3meMnFf0jwvRHXSgzmgVtK7zmHgBw1wW4AGUzE7BTAsqUhRMBAZv38HKgLwkccUQI1fgBgENgjwkvnvY7+Q0YYFZvsBFWUMDSGO7/NoUm2RC3XAdYVToVvU2xfCq6fwWG/lIRZ6Tc/EPdMMyLD4IV7Lt4VEwVeGHag3GI6wbW+BYDShqCdPtlBoIn5TEUCW7mgwwzBo8tQq8cwUz+sN28n7dYQPOnfgS7GQLMP3eDD2yDBgIcImkwLR+QR7YF6gJHaK3Kq8tjdJbapwbAh8NkuR/fIDISkfPTjPtQNl7CDdksCsMAuCjibDDTCMUOcVSIFy7qUZgIoGQUYV+rF8ESnxCf7cNg0TB6OC5l2yIkIpIpM97uceOtiUzQh5yH73DdQFMhiqol5XjIeJEUAtHN3I3711JeZrRNOWtDE8C+YNqxjHAW6+zCEf5jmCeaiwmAgxB8sOjJO4r2fsS5nXIksUewqsyacag1PmRTpN8FTXAGTazApszSyt4oAMFdLjXeP93BETrdKB9YbtJIfAWzecOsyBMdvhkjOwiUvREpczCX8VGgTWefCMGI+Siad9nQZPtxUuISLbknmUzIRpALDaOxdMe9NkS9x+1Vd/5cXtB3NAAK85dVaAQ9Jx+/ISVzif4IJEWPNTK7gCEGKZ0CAWwsdkQGg8EKQQeQfFj+maWC0z9GkaR3e36tMMDUmAHmb9qMYD9LY9K0vP6J8Vmm/wgB5KZdwpMfVz2TSGb9xqnq67PkCa2SP+ChrUZTGA2+IAMjGRljC7rz3f3ZtZlHUF9ym25pfe+gt/7S/+mVt3bw3nq5QsI/TcQSqhXd3YQ0cJ6twSeTF/OJnnl2JbiKvIeHRJnuaZSqOJtXWJGHqMErnWdArTCv3j4DBTRSaSDjgw+sHC0gxwE0W3rcoK7EzWkXz4ldNEFs/ZEeu0SfwFI0nS0mIEP2qpAYZSNxRJZ7DI0LSALrA4jdzi4JSsUdGWFtLBtILR69ZyGkkJEtdfGDhRc1pnl6OQmGfT6H6iJUwah+fT3C0pmDfPcAqwYxgofm5+ivHEsH1EzGWTaWyOJ4jeHkNj7Q/eLt5zU1AENbpGaCz2vAjng2v6m4Bq0F3+TAZiTUaaGjDMlXevFxw9eAHwxMcl/9Ms1yJ0TkvpdjDL/mA6JsdsMcHuPKpBPCQ8CmmIOQxCm5ciIj9R1snFA6FGMoDifBIDc9G2SIbRd9UFmCLtxWcZU9SjbodnDsEkES8pI8rib/LjeCNjJRKL1NgHQcj6qLEPleE+jEijESvFVUwX0fP0xXQ7DWw5pLF82WVf7wjtJBdFAqI12AknEXV0YfcZ+GstwxwJ2w+iI6SD7qGqpuUxnlJuiyDtU1qnrWxzfB+9ZvaMIx3EWcxkiL47yDVzCAiEHGVZjLKGS6ALVSnLR/auah6ATFl5wobPQk2b5yrwB/zz29xIvYfQL+KlX/jKV3Al0YSJ4fd8ivhQDNHNJCzwa6SM9RFIdECR1JxJos/tMHQkgE3YTxrjhCQgSI2Ij3CwnNBGZPUPaxK9sB0XKLHpAlpDLsvlMkSGmhKfRlCJBwbRuePaveppQfzF+9EoOEQYYxgh5KFEI0SVV8AcV8C43OQL0C8j4XCVadl8Eiosdm8Q14nAuaRt5HOeottihRZlzUL7sa/rdhiWi6ZirsO8ANxVGmG7JcwlLNrzAPXq61pFEgTpU9Z0iiaYOIpPhqWs61sPPvovXvPP7x4erIqagSHDtj66wYt8ZExAe6zVLS5JRMbuPvZoH4b+2LTY8mVZEfiIHRfHy9PVucxc7LrqruA6yZzAbpdxtilGCNqv7t/Ls7YCBZlPCo3ztbfocOjH0jOP5iqXGiIYTIEAFgrDeZXn8y6Lx1fBRMPjTR6FBaEyyMwOjYmH80BEseIRRefTVVHYcXkeR/JwyF3haYElsYQvDAtAXIS3SCb7HDelZ9Sh4Nh+6nTsB0IK1P/ZZ+/zV7CvX4eyPgCY2KNLV2Fkx/ZY5MW564Azt2esW9P68ggoEJaPGxSQZt+rx3jnOm/5mqVcVCTj8O11E7dCth72Fl0eW3KGsjKNZVbnqT9U5eTBXQR12C3pZT5Mc1lnP/cLv/C//8P/82M+5rf1H3ouqt0lJ/oU2DVOz61cqyHOeVBNUgykYdYRoA5xXmHYSGvLiFa4ZRaTTuaQlzgZ5g4WOJzPVd3kxfyvvut7nvfUi4t1SiqSeyA/H7oTcz60R/1kZ/ZwIQGpqOu0qN3EviUdws8qkKPvID0myZiq9VbND+NM+3m5uDiqUxwGr9zipsaVb5w5IVFJK080XH0dLJcTW2Dx2wPt4Sd/6X/8mT/+hy8femy8OpFL7zAez1gRkoSWxM0FAr1EF4PSyfWhDAcUgMAA7MXn5glquiHZu9mpvTq4E+jDP6Q+2AMC7+FGeYrpokjiCoos09pIYr4FmPMMHIOBg1Z2swM/NpjwKxMkPCxG6RkawCt7LK1cbSCz71ELyu2uwZwZuv4ZijuC0LZN8P4U1wA7fN96SP99V5vtNssuOBoT3frLU7iTa8s2lYnJTB3UjnNbPfkODMnNH0wulKtgEAKsM5XR4n0YPjjNXPgbzwd0ZQ8EQrCYB6yELjCnALJ4TqD6eD9hZrfUGF7yRdYHrZdOu9JTMGbjeghyI+qQ0XMH1WtQ2nYSMK0Q+M/yqRsSch8AlbhZAHFu3DNj0t/cPwXumUhJdvEWtyMgc4Jdntt2UdVMiv/N4HhV1us0FkU+DohFCEcmHr5g34O7SwKxNnahRryXSIawGCfZIBNYbM42BALypo/CpTYF/bS+wlPRAkHYpAaRIXw0CZB6eCqmagDWgmLshHk6ftf5B6YM7GLiCA4/YeLYmid0MkkGbvJL6itAIzN0wy8Nw9BOw46CgEsRTBCaHRt8jF2mpBKFEWSVqkKucjB+0bTz9sHu+t4//dJXvfSlH4npXI9njKGGuBN6co/rm1xV28w/ywQmzZ/jsWVcCBNFIyDgF00xouF0TsFweAMWK4GOr/rB4miaN3V1dTq1baulLcs09UXFLwrB2GZIUChAOhEsS8ehQ04ZFBJeFCUA0jQudZGf+/Pl4YIEGzPj1/5JoICrSUyW3hui9bQ++NjxZc9/yZ07d3/kZ//rN7zutW98439uDvtHf8zLP/73fvLnfPZnfv2X/4v33nt/cffBi6IeSEQtLKWYUN97vJoL4PJCdOjL+3EfKAw5j56DXRFCyvzUd5eHQzcNp9PJ3qM1bqqq73ryXYIcaq2yrJ8HhiedS1FCYWNj0TLP62Fss7pbekyTGJ2VNZkLrB69L7bYgMC+1DMqoTgFIvGE5owYiuIHWGQB+GYl4bibh1ttCSE4X90bTleXF7cIK1x7Pk1XHVbZ5/XlI488/PDznnjqqec9/OiT7/iNd3/bt37XV/7LV/3Ej/+X3/FRH3nnyceL5u6Wds/d79uabHVM7VRlvPAq8z1QkVgCg8TlXP42kcAVprpoPC3FJTEs2dOFeZjT3Pmy7Y24i2Vr15lgRbmgx9SIsGTf/AN9sCCdeHCpYBtqHgpd5mf3YYBTkQCALRAmzxcSubTvB3MX8Jjgv0VEYbAb+ouRWo+1tsyQJH6FS1xoMyx/ELSgKh60mYq8snG3IEm1E7cb4RgAFuAEdMjHGRD8HMudMUTr5Ph0IPNRRUgdJ4fiGEM5RQiWMhsHbvDL/Ipv8H0lVOa+g8/KCamKbghjdhQAm6Y222YFe4E8MFiggGdZcvd4CUA5bAjdyAnB+7AtAu4O4HF7NwqBri624sWkFcQrkeVmqTOOSZct8EgRCY1ElkmWaHgrxnnwbX3GEhEVPBf2Ld7h2osIORPahB2Z0ia7ZW4k/bYjbuAFoib0aLIm00wjcesE3ycWpIn947iEWVxBaiTfBgFtHK6rabIvSVES3C3P5TMIoh1woTcKvQMEmWBtm+sl6ANR2PWBVgjtYVMA8icHY5AozgZz2IIvwEI8+JwRlvvbE1I4VAemvZgrArh8akA3QIiY/ILhAWRICQtBkAwE+YLNwhBBjTnYqIiUEssxZo/ck9RL3gW5RERIAf17WCQ248bb/yexsgChU2VFCStjcIIF8sQoNYlgJhiuqRKq4AsQK3TsymuVVMM4wPf4nK8FbrYSbEMQIC4wHYIKPFCiSxTjtuQpZP43h6OZte4EfctPJNvGd67I4orpE4skOWarRgqPew8sx7MsjSZxlVZFAwY6fuXPJGBMltIIKSM+MMBtGAh5DIaKpnGY0L0bFg+NgIxYLTPDiHjBbSHPGBTKMrth6BYkJFCLDAbeWv2X//T973/6/Y89/tBwDU09LPsE+7PJOslBjKatGAUe1R4O9+4/hxF1I6kE0UH12AbiDoZ6dC8MpELRMn6MqOvPtUU3YQC7KhPX90jcyHcu8AKsmTBSlmQaSVwTFYEANRCaVcgtYbYXZbtiX6NnjYfqoUUDxNt3E6Pqz507HYtkHQYXSwlGm2cYMCR8hsSum1dwTD9Z4upQPv3eD37Ek49+7O/4/XN/r9jLZemQyEJGJqgREkRLfNa6YTwVWUV04HPSFtRiLhFXEFT8EIsjE4WiGC+ytG7a2MQU7oQjmKsyW4aqL4cStiwEVLF7y5zEvzMLnriMiIS/QJclWghqg+SUpIcIHFziuTgRj5vWER9hEKAJEZxBQgZm6L3OujJg+KTFF5SPZcL6XV+0QM83HADP42mQfOCGJNcmgByJYQsm5GEVUxnASUA7Gyd2mx7Q3OQ54rgiWrBzh4xPFYnKPMV6QFbYlYLLYWAewIeExGETZs9rQhJuBpzCG0U9K4CR2UZP5sNPWK8UF9vGLQw2hpMsrI3hEvoKEOV+z8m+fWQ1j9YpuCGitnQN8ArLnugBGWQMAgrOAGhaWxCZCUgh8EAV/R0jIhDAE9yCaptIgDICmb+xLhOch9FE4BKzseUQpVsEzLFJFQh0T1OC3RruiDjrPOKAuiFXMXdZJw9zqz5264YjvI2BYLdYGneH9RD6uISAyrRNemE6KhhdQy/RKRRuCaEXlF1xG/tmeB7fYpz4l42QahvXYtxgKjGAueOTABQ8N+WTeUJErpeEPIEvAFb221oFs79gnQBqpExYM0fFbUlj0YvB0jwEhOKLTN3hg7GqRQsmMZxz0C2Jp3G2JYrboKstnGIekiiXH0K9De/Qc/nP33vl39SATZj1H1eJw+i5kGwNxh27POubkhkMxhPqNtiYMcHMH917dIvewwxRMc80dcrNx0DegJWW3gKI7FATLVVzBGeZcWofeES23Feh94Sbo5NxHarUHkIGDYDcxCmvIjLqPMx0JLDa4/PhZTEmQR7udAk2M/5vQYergxuZJq19eA3n3HU2tzNDLrPwygBXvZ3x8mSC9hTVh2LAkjQdtAkL3266ST3JDLGTEU3LtI+AjR5FHJ0XG0LRQt7yLSBsXO8fLh/9tV/4pTf+lze+7KNfdOrmtvQ0AYzmBEhPw8GDPDdyJxymqps94x8ElYEN02no1q12CY7oR3BUVBiiBSE5RNimzoBJqs/XZdZc1B5DuHjEEDlMInMqkzrJR8Oqrldm5f3+mllorxsqDoe2qidNFdMn78B56orA2oSqpnS/gkzBWaPtoq1sq13gZdAH0Yd5btvg1kVfkXuqmlaS5t5IIshcgpQVKTcOjhHoFijC2uu014e6aQ4T08qTMsvAi64799N0OFyEsOo7IxlPc2x5GqjUNo0vTSywOTH23Hc459iP9UXBNBff0G7sZ17ToP1IZRLfkAXugKNCi0VxovlEdnmoimfum2vhXzzMyuUizRnu9d0yvvY1r5mLaOiuSk8ftGNiGAFSPR7eVlSVWZwVFXXhocV4bxQxChAZL8XGhw1okvxKOgE/bDYek5mstP09v++TX/cN33C+vnf3wduMeiZAIxpPmLJGMMxD1w1tVddHEt21P123DWF7BJTKpq6tUlkccosEch+7W5e3iMEEWFzIfkvtCnAx5GDw4+hakpVg/HXfx6mD/pInF9CXJltOoD9JcXL+4PUYz3/kj/3xbuqiYSp5jmWyyY0bYopHe+ZVhUsXyMNcwle282/QHzNjQLONMzBsPCB1kdyexIDWiJ3/WUH3WfwYziWQEAZBhdfrc6Xr5CSSoqpYBtg6C0kwthTKOy5y8pTQUxRDroGzcz+WVXiLn6FNH2c2gCn3LNKSB/B5sDfgmv/zOCI1NMOzdQxAqS9FFsCZoK/+yaBu5DyIKECCTA+awvCwQAzY9wuAHsyUiGorLE/FEb1pLq1XFKg5VJ+sJAGrDsn9BZgYDibX5z9+CGmVgGehly2xTJDGBNA8VGf4GbfiNjAGbk4skTjyOAIJYB1CEd+EkaHlruuQWlUwsIiM1BzH1YdwRKJncGALYWAYuUWNsFfLE2dGaB7fJYNnhCRmhW+wcptkeCCJfD660cmI593CnkRQRNaOhhCPeOLL5jD+aZ3sqIrcKIesZDPMischGwtknqY0bzNWhAAEHL/BYBB1qH0R36C/4KiVOqmZBZGMW2Jxfh0kzvObrgGy6dEMTom6HgseaNkgyjK4nO3B2wGtlZiFE8QOGyNGlLkbG3V1JWEduTDG8Xs5NOTvfD6h81hOIi2BfvgcRGRnweV7f+s3Xv2ab33qxS/su8HTehlYA4Hdnn3u/qE65nkx2He0Dv0ECmnqUdSdp6qu8rJKV3tEp/O5bEAz38zCPIFfDB+dPXj37jBMbVXZss7EsuJ8fU0OUTdHrJ2cqqyrZYmXjTuXEBbC99jNgJKk2AIZs+hJPhn6MszNoeUSuFVTZcmERKa8rC2QoRGI4NW4XUbpOQJ421vlYw88+eTzXvj233r6u/7Vd7/u6199evrpP/DHP+1zXvnK97/rHT/xI/91LeK2akmiCXZ4bFl5pCspx0VVY1pI261/ZYlQ0R2Tl6aTjaAgnlUmkMJxGPhm07Z9N2akVtjSPGLM1ijnKY/LMbKolHo8aLUPoFOOSYcmtZIh47LrMB3aw5pMQze5xhOl7a3j6XySJZPoLQsBOt1TML/Oda60Sqdojsb9cOeIH5zvn5rj7RLCmqVAKwY9Lf2dy8uJ2Ma46/X83NnspI/vPHj7I1/8+MXl3Te/5e1f+qrXvukH/+/f8bKXPP+pjz1c3u3v3y/yBldYZ2KH56GCBlg23B1ejdrTLYXZlvhO7K55kA07lUjuuFXJfHETDAIwQUq+AR0zc6kOwHcpAwfxfE1wKEAW/pXrOjYCm9W7F3jGks26wEMwjrwBhlqUVm1cwFisM+C2+AreGE5GB6YI2YQAWFLgoGDnDXQGXubxMbNFw8ElZfcIM/YoGsfevgdLNaCHcdwU1NN0oqKsRSQ5iBVdAtZixTiyMpdlw9Az7nUa3GDFMCF94S0TojckAVcFCwH11SZc6WXu6zgtQJthELg96NByIIMA5tDcgttiTb7DyE1M2+4ewy2CV6AIDKyfB7IdYRaOO83chxlWOahFHA6Em2HatrWUJdEmxCGGRSRaLDSEypkBA6GACIgFlpFZ04YJ+Jr50C4Rwc+kKIQq4ksMjSHkgfnci69g9SC3CSTODofCeTFslAgJnae+InYQPeUItqwyG55ETEP7We6ri5z5tvsmAaNDgFmT272QY1hthCJWaNl0y/VetApu8ysbYQiAzhBywVxxIeuwJCT9DDKQg3V1VYeDUTQr8zwFJQGeiTU81n8QgfjOuLmzQzB5CN0oWpcjsXuE/1i8MKCv4xIVHkSyLUQC8z+joS+tt40F4caRe2rAThB2sOVBL1lGQwI6MPBgevyfO+I5nmKLfS4FLN0deUamPK36qc8zwCssbpWuMjJD1Rw+Ia9C7rgVqI/5YAlchcBSBs4k0UtqNRlCebM2wlj91hq5MdOIY0eJlQfUvGIbuGaJhhAm+kGY+BRG7khT91NnCeCh6FwvZoahbqUlu3QKHzQLRayYkFENYZrOE5Vqg7Xvrlksc82+HUwJ8yvdE3rAHxfWcmv8PFgEg1aQTDBBBty7Hwd4B3O2abp3uHjwZ3/uv/+Pt7zl0ccewoCZxv17zxzr4zavZ7dKQfwGCzf4yzTXbRVHBYNjUCGipafzuakqeBKIABdVt2gdUHSzuEUiAmscahY6uG9htfpR1/U4nmU5GE+eDOMZMV60NbGX4DnOA8Hx1uXlqR9wY5P8DWv3wO+iJL2U6Xl2ZJTOWHhCIuBKNq52URwnd3ls4zNn5FbU9vzmgNzuJp8Pvvs3mzu3P/VP/Mlp7u3VKHKdKhQu0TPc3/ERaIUb7Ij8vyAHlVdYNUHa+K+t9ET8zNhkd3+VVbob/hl7mq2WwxS5xuQ1JKnxWsBETFot/XRDz13yqtzdRWgaS2rEyFE7woI/m8MqO4wZQAm4Ym0dPEunvsc40ZvlG+ubyMQX+MzQG+EU5gqPCsaD4kki1q0sXRq0JopPgAzAjbxZ3yErRNYMEqfhD88pQ3MczIQLkIGs2N0hJqB4CeFCcPB2Qp3Fb72NyyFISt9pxjtMzzI6vxXyTPlHuF/iC/Sx1F0auVlLikhFLSXhPP5cZFM/AhHonRTefbyahgBELrRiTkWCNFCFVsddHbQFeAcmjZp9OVJAeIAlMC1LWugFD5GrI1DVzGWYcjKFphNYLqPkGiiCD9OHvAK4AH2CFgKs4KXuP5iZPsaMlRtYgVTDFfFafsrjLPg6tgjlEJFwdcIjGGDVO0iZJNHyZ0h7ebr5NTJi0AmJAR7LbJhXMtieQtwr3IK8jVVBZlYy/B2eZuuQKEcqIDrsZogMwu13pMDQJjFBuYatTnzophyPdARGNBjLGykCEIEQHe4XijuKiklwm+BoJusrHmuc43nWYcQ7ZGhYwPyIGiYeEpKM0IrrJIADnBaLYBQBKbkOFzJcItkt/aIv/HwkgjbQzkQ02ky3TTyQlW+TRcWMUBFBdyyWhVgHobHTIXO/OuMR8bVv0wuQHRWgag/DXdbBxXNvpiLRm+tJ8MXFoGOxVrLS90N7vIzcMkdeZLfF7DmbC/pO96ybB75m6ibXsdQKDBVgKBOwZ5cQCLMTUDFRLcNalBnIBN0pm7CJfZ+nDfYMUJZ1s8yDZTTSRcZEmFci+gPOgHthRmSulioxKzInxoFxoCSsE7G6fmZtgwdBCwmvRM68yqZhZH6MBB8dDtDQhDT1j/3Pf+zLvupfvOe3nnnB488DhskAEHgGoUhsRPQ155XxZ3Js1XkIS0wIvClBEVj3MK7HBi6u2yO+LKvNSPdhJVrY+oSp7x7jhHciFvwL443SO4caAtRUDeQCAAKYunmuaxMX3/lFsC0rVIYTSFpTtO35js3hOKzwn4G7QBbgYllChO5xbNDKvgcJJDaaYalbDnQ25mZ8H5MN4bgjacEsypKB6X/Mqxtzz/8bcMgyLbMqHfqhzNLzNMDRiFvrMhGMh85362bmY77OE0Wg6fPYN03bdb65DHrn6kpRddenqq0MpNaFCZmgJN+3Mo0E7ndXyFaVgiUk5/F67ocbXgsNPhYlHBE/ytN6s7MRFttEyXLRlD/6i2/+G3/p0z/lj37a+X2/XpmNm0Nzma2se1raTILDMHs+sn8e64bUQR4C2rrKTypq1wpz5uKCND+R30gGSuBvvvfB4uLWI3fufOt3/OuPeOpJt+AqztxsIduR2TqNZZXv2bJMye1bt6dordKS2ALwVXl2PfTjfDpUB74N98oLIvQAQa2aEq+dJ1vKwYK8qXQrjXlxx5L8tm4OBdlP3V5OGD0cC/jL3SJ2OFoj/Lmf/bHP+1ufX8XjtlbTdL0CdTskeMysfQMEAIOJpvvNPAxI3gWJw3JUuRqAUSQegB8AJf/wDnO/FbkMg0syQyKTOb8xMwJLJvheP09ZjHwA7iSPsWF9k6u4TYivgBpeHhctj/RTb8m9XEKxL9S1S8YHw65ye06kuckCaY90CdWx2XQASrpCgNqAT7Mn+Q+C4VmMjNsaC2Z5YQhJnqGOAyJDKAmEBifEqsWWeSkqHCAh4cGWvNBJoWSLPkwAKmD9b08knMxUVLah2nDALXiK1dnwxtp4xweZiAV4Ny34gn/cJYzVw3L4BI8gfpGkFanBCOrAhTZ8eM57PI4jl2DtAr8x7WaFxoV131SNTboykxckn1l+k4qHE+Ul1NaeIOpM3ho8tMr8RHptEHZBjFmHVQ5ggTsD4fyDbaNulyHGUfCUN6fwws4ymd9DDDebrfATNAEmYISw/JxncReelPmKQIlb6uIzSIW0U+EKtSIgt11YiedOjCrZghjd8WE/1TJMzUXrtfCDm5ixJkPf8WUpM5dsMUA6elqhSzRqMBy6JGaiWQYf2VEFDgSni4exxyWx8H6ZuAkkgCjITbSGda2rowc+RakueXH33ofe+7Vf+/qnXvTotHgMlsyEuxMG/S76AhQWIiYTJNhBnkgRuDlmBnj7dpUCoiYzyDM+QUHlijt5ihCmQ2wcs7rt7l9lQaooLWyUFj6Z/dB17aF1UzNJQlJM2wBpJiw3TUNeocFEGoU0xvou8Rdu5qKWwBJt5+sRuZ6H+fZlBprwAOS8VvNw3edcmCwPPPTgUy988Tzt3/V9/+HLv/j/es873/5l/+xVn/KHPum//dhPPfehp9u7l+78j5YCcZuLulkOdTG1i/oATQfg8Q/iILZIdgqbwePOINsauWl92ataxrwNbs6HG6DK0bU+xIE7WM1TyqlHKrhkUrmx84MfeLYm0cXIw9oaM7RqticDWdtwPjS36jIHA2ceIhWBYOMFJYQer0ntvgW1kDpGmBZpeSaWuN90a6psGGf3L2Qr6Xy89U1eF0U0ocOx6+DAVf7UC1/00S98/J3vfd8/edXX/OiP/PCf+NQ/3jzwWMw0XS112UP+AvDhiiIZOi23eCaodfOIkeHOs8iPi8IP4B9MFA2HfUAb0xmhs9MwcCuZkSwQMAyddyThUVyF/gjraDJ6DBbINL9fgLj0huyCSQXR3KRTUDW8wpRAAjLFkFFvPMJkcp4CsWMUWDfWtJlJMUJJZeIb7kC8uhiGmQeRhDAaLCh0iKwTcwAczLPMh+uCW9j0IeLanwZTwp2Tqq5R6DyNhELjV1FBtAwU0+Sp6STAAJmUnYxFjMJCIum8xxhZKwkNEVmWMGYAEbNkXm76WKWOTh+qpakRDGTUkAdcM0a0aeQaj7KDGXqqDjbD2CcX7kgpS/4deAKcpvK9/9tYlCTeYJqrCeSl4zDiLeM0YX8gNtLmcnMwIRyCjcDM5bk5EQIUaoqi6we78RiiS8FCuKv31otGk2dsdE9J/BCPZ5CVJQolrYHvt4eSmYIQZNZkDaQMmAQ47qqqD4mKAnIJsIlYINXIHbuwPT3DXBcIHmoEggm1zBph4vFEXRMjY0oOHDoQ8dSiaJCZBFVzkYbvCJz/hNpHylzAy8T+Rt0Y5YREwGzWhWzcNYXnmH5YUorBCgiqMAUpQ4PgD/Nm8lYhGZLFvr0GcwgZhJickRgFeETQGxwBr4Fn2hRM3msilCBdrRayqshCDQq5oXF/R8zFedGAgdE7mV0jWzSDN9R2J8k6jL6mqRIjvo3OeIAmZBUY77N9AWVbYnSLk4uPG6ZSL8sYqrf4MZDjAYv8jBtz8U0NHWfBzn07OZPOPKjVtc+FzA+g1u/DxjAvHnEf8lnGAwjzIE1TZ3F13MxkYlggONCGMIEkv4EVna6sxOWhBdX92jyOSc+5R6iEQhLTgDTKJHEKN4p2w3K8fPAtb/6J//gDP/roI088c/9ekxcYpFyAb4y+MoI4dv90LpgMgme6TDFSvFVdIJjKpfoYrwyNBb52/TwMRdbo4XIGrQgnyPPWLDtEVj7zXTUe+ayVhVAfE9EGaMc8kA4cDpcoCKGhtrJxGzKhj8A1rBPqKiqc30Ue6C834m7j7OkdwLRn37oDeoo8U81qCBpcu7jvz3VTPPfsM++//8HP+muflY2QUzylwP0w3evlHvKA7hZVjWGRy2DbYQMdT4t5MBPBhDOTDjj5fiC5G6Ed5jCgzQy6EgXXjQTCtZONXzpOTVlYklHgAhglGQHOxAhdy0dB0glETYCANWgS3Ar2IhKCY6TJOREMzrn7vo51DTNyIS3YBfYL9Fmiks4RHmtAxgYoJIwNgzyYr2VFueIC+BsydjADgJYveWC7JoJb2owJDuApRFvxSaVwNb/ExAwQoAhmTfoZzIqr5WH8YTDQGqYHCZk8ftDaOmwEoqhfiReE5gq9E5IgYz6eRzHBkKxLZ+FTuEmoaSIjHmrCyf8SHG11X0Vp9dDqssQvdG7ieAZI/2GG+AX2A0ckIAPauBl3BmgBAM/pxeyxP6DJ1X0rF4GnheSaYRCqXIvDSoAP83OcSsS2xELwMsoJsMI2TwWTgACyfqa2k3ZN2wQ/sPvMhkYUCHkzSbG4BmGyCSh00JCOI3uXDXnGlruLlIgFBnloDugR3kOnmoQGtJ6k19enpinW2Y0Zq0giJjHs2cQINmjpkNEZ4Q1vTJN5itAMxe5L5oFFCf08SEX6w000ZyLOid8zpJuUSh1IJcQo8hjkGlgsUZbbgayBLsrhXSqI7Yc1kt2EBYQkayGRxB1NJTSuxVUquBNJYlXwq/Tvff7fMJZwQ6CW27jB3kcwLO7eAOIO1sgAXuyhRoaHmZ8Bb3b123RgwEGg6J/h2ReTIF/wkiHzVMxO3QfQ3vBuEj/bgplvgkGm+LEvrYDD4zZgNm5gAs7nPJb4B2LaWqFBua+vUIhMJeuGU0b0ZcLoH9RguvZehK09217WJnDrjh346mJPBdnicN4NIwrLcRbaonmdyGCBCJMd5s/EsST8E/4h8wnRSiaXbzBGT6SJm7Yib7SWkbsigQrI7qCqyziVdTknRbM7y+Hevfb40Gf8lT/7r/7VN/38z/3S+fq55sG7D1w2+WW99VN9tHUZuBm7PWrTeYfKnbk7TywH4nZRtZXvDLe2lWYNCp7Jk5dhztrisqrRA4k5Nlokxfn+VVnW09YBXRG5epy0TXPdXa27YgRTTIRJAFBvkc7jwH+bpuTGmPMa4HKaB2wGE2Eu9cUFLkd8ymCTcDDUTVaTFZ2EeoHogybTeSLAYfQGe3mRPt829en6KmyF9pEAKISSOyPsumx6N9Oiu2Ke11sXl9IgAzVAUOJWQJ0tERPsrcScz/2g58oAzdva9sCIDJLWD8kuNU4Av21y+LK1xkn5ASGGfiCIgfkWVECkTAnTFb+yoxVhH5sibreus7xYWnJKnr0+/eZvvuM7vvn17fHOPJ/r9DDFRgtMdAjnKGGI3Lw0wLvyicKLsOETe7F/0tdPgpyQGAzb1Xwmay4JDcQZQgiM466oDy966cd+3Ru+Gue7qKt54w5zjQcUhWU3F2uBr5Kgezp3ULGOz4Q2jZ8Yc6irwHTE1UCj7ddD6K4NluClR1CQdfqG1yzp+65qLpDwTLyF6EPLXLuwjMIX4gXWnu/L0FTHX3nrr/2vn/5nLx95Xnf1bhjSud/bqsLr+rDLRu/RJoAuiwa4BGG7Kg/aJBbKILYc3hG8esEUMd3w+pgU2NJhw0m3/XiWBkHTQ9qa5ZVA47vhmTx4BGADd3xgramq2tlTzlZzVC0As4pcs3ER1Y5QVE94Cg0lcgw4PoSZEGiNlnm6JyUarUS7WIFtwUUYnr0usASUbS/LPi5uAsX3VRB61IKMqZqja0ryVNi4b7zmgUloahjdnslIQXDmzp0GMHf1FXEgveUYb459EnaDarKkuzrhxBgJj0BifO5SuhtB9rKq+RmVGe6lngAutrOFMy+JcXjD3BQ14R+EwcMYkOZmVdZ1PwwBVgWfD6wx7Qbfr2zIZ/SSdSERObk8WICsWCm0gyTBrqgcOrWPXCj79RTknOCN7Ik7YDc8g8kSEmUxqDv0ImEAyJZ/t214Nxlqsd/Kt1dgD6jPHhZ4iVyMUbroy4c4rzk8WkWEaDCg9DT0FouF9Z2LyYvAFIQfNrsxjFDalTbcmAdPklnIpFw43ck5kRk3BI15OszHzBxRkGFaRh9JNLE+rkef0HV1H6+wZEKzTXyFj4M3D31v/EtKbEm6inCxcXQdGrbhTQhy2CC7D737bb/4um/69pe95MWDna94BnAnfSNcxdBZ4gJ5XAMFJHzDg9amxacJw2BPAobcP3cEYFKWCXJZV6AqsERE4zbTPFZV1d0/Wbr2BNZpWAYzGJcheI5ptlTNDQtFB4paxsQRrC0qj30/tI0ESaLlkgkDQy+IZlynpoXlgzDuBAEFpmHA3MB2jS4umrq5unc/bLJcjncvH33+w08+78mf/fmf+/x/8AXDvfsvfNFTv/Gud3ke/z4le6UT8jhmgE9tm699X/GN5dbFBcaKaWWY6LReXZ0Yc1Gl8zBiA0QBxou5jeu574amPaA4XMiz3ZKUqW3z2qbFOA2AMJEpKGC/decu3tCfe2RgTcvyhQtn2mZdIovr81VFhMXSTIKSeV3Koro+nYqqMuQmWBChFc7uoYxptt46tuera4ACoBlciSIS5VfXxFn7IRk9WcCIRUPeN0+AfuDBR1784qd++Zd/+Z980Rc/+dDDL/+9vz8rk+W5eS99/+iW4/KZDUEkh+viAiMWG/ZZABy2JGfFYg3TlnuNJPSHhoihbac149Cu+bupy4JExRz4CIika+MwcWai7LaRJYsi19JCfBP6YfMWL8jAsTVPRJbvTHImUjcIkDSeewM3/gd00X+hZGM/wrbBOh1KOdvfDRjyXBMJAUgXIFRxh5LQLTOTyiF2TAZjLPIKjB6niXjJYE7dGUsj7vAhCMZocH/s7VjVHhSJfROKRnezAuaCNbiwIV/fnKLMIdtZSqzH2fFvpSOY2UThBlsy1bm3Tma0tTccQUHzttieDj0D/8oSu+HyjJDLHLQTkHWSduL13NO1TrjN5L4AAgc4A+yiZMCjyj3SAqcU5vFzFw1gxr7xA6tFp8QWXGoZ17ptmLIZsCEKeRitnGiAYxgBbsiNgU4TRHfPgQIiP79FNfgzGTpDQs7gET7uF9bd3UZmBfgVSmea6wLfY7JAqB2C2JSZpGEpABPS25AzrIc8A8TZFoDUxAmFe6i2Rx+kVUVsRmIlTyPt90r4Utx3fej5whsFHb4PXWIGOAhCkzUDEe5PcaM2V8gTHT3oGBHpEDWujjlpyggeF1NkZqByviyPLStZIuTmfAsr9hdwdtyG6aIszBGD5rliDypeCo8JX5CSQ1QubrOZo7VCN0EmBJqpHxnrhF2JdTG+7ItGXYCKJ6PtTWgIW1CRYzAj/iAsrMvDOHgmOY/9d3BT0v6JiyfS08nX8Gm6te8x0VTcdmlI8UV9YEHQLj5C5uBp5b6gxs0NyBT3grhiu1UGppF14jY5DBwpmi6GlJrplnWDWHBb0vlAAomyyCGs4uA7SNwlCobs+aHW1MITGTvDQRpgJPanQcp8kvpYV9P4hu/+7o966iNIaV104z42YptodN1ZcgiSlcnEE4DTsSeHloKkvvKc/InAHk6OOzUe0lkiCsI75mwiSoa5TwgZ50GCwC3P5G6qNE7Opw52fKzL3lZP3zZJglPh4CCCEBdXTXM6n/kVnKE/2zd3OBwC+5ZrmWcirtlzM+bR9IH54OBLtFRNy3Q1HxcAJAbtrQPPes97n/7bf+uVDH4YT40CxKLJsGqzDKQT4i4xNmTVMKiSFAzJ2xpsiYcEarlZ+SMtETcIwBg91moui8PBE3BeQNPgJDmNVmgzRo8C+BWOqYcujEuTKn15K7aLxYFCGAPJgktrSEbT5e7cjYe40IgnYWbgjKkuZMdAa+QWyHPMMfOVvudTj1IYQG4FE+sW97AiqPJsSWou08rgIL2374EhYzZMgj+YBkRn6MbMHivGpMGTWSGhBsIcltasMfAk3Y+JW/7zSzBVBoY3kI6VRRwAkgngLowkAEa40qVrYk/ocjD0MnERGULl92UA2qkBgWFvWgJ3ZIDME3FhA7r/nlUtBhaPwJk9SrBQxO4/SNI4woCc9prGeJP7KHDGwHCQYRY4xWRMQmoRkQxtY4/7OAICYX5w+JVsKEXd+L95AHcLkvDmJreMVWVG8c2mYLMW919bLORH/nEZOPPVGaRaKMMHwUItSvm6QAzZiQDa5LkwcG4O1IYUiChj5kVw4FdFTdZvXhylK4STWMFMJGZ5XONywBTRy6wrLA9I6DH9nSSNyWK74kXQgxAW6iT4EHiblhbhGAEiZU5aPaIL60POKURtbmfc8agJPDuZCXDB6KANCiiUP1yrDV/muTwfFhY8D4UjB2ALT5yRlnoBrbc1/Yd//+8SdX2GsdTDpYN41Rd/ZQRr6tY+OAdycplE0ZHSIBy+I/AT8mzErWuCDQqxpyTcgqAL9GHmQEy8ezqvtnLjPUIZPMrA4pu5LR8qDizM85ww0FimBSvPcRlGohfzH0zOFUM8CIwWRosMqVgSUvfIFcaAKOxddPKh3hjIKIO0FtUPHSnRtAwICLmt09CUJU8GC07TbJO/TaU3Wc0KeBVkGia9vp/LGwOtQr3lbUluka5LjyEQP01IwcfRRUeUjuXUTTVF9y/aRz7ns1/x//6dH/3WX/mFX3nzL/30z/3Su97z3qsP3e+XqRsyAO7Rh44rTJtJQWfK0upbi4DJNtsI54X3+Fb49XztOwDqqp67ZZx6UhrG76q9aUxOWs3X8Bs4fZzHw1naXLTV0A1xmdqJQ6TQLPZD09qcy42hhuvEc8GdrKqFJ4QIFSRVQHREr2XE17JEDmq4qvK6KgF2lMHMTXRJJkr+5NM21XnVTUNe52soxCGcAWh2e0i5DgT1Ja9ynMQYr4HD8keyLxjI/fNV6MRzDc2bB1+/uDzwn2EcL24dlznptrFqTYdgfvg2WFVUsqjz+dwULRYKxsnxqmo6kwyX5/6clkUK+sGj0Jx1Nltjun7JD+X1s6d8LzwjPomXOvv1X/n1l73sxX/zb33BtF2lI6T3jGJtdGXwJpYA3bKO2+KZAL4IEMFC9Kzex1Er/k6hQ3+r6koOvs1iBiyNKI755dj3kFdN9+zpcPuBvFu//d/82ycff3EMuvY910GekrxI4FsHyPF81Z8vL45CHuRk8IQG0k7f+sytw3EGCAgDHoY+yxO+UFwKOd14gsWRhuS+DWavy8aaMeFvXwOnTUkwtpEspUJ0zAYWuLvBL/v1d7zzoYcvfu/v/UPD6Rp4TkscPdvwISi9r/4084e4eHjtZFcCau2njqlV7QV562SVStc8n864fAiWUgB5LSrHUFJGW5qiQOIJh025z0AR8UC2JizZnc60fCucxzGapxKD8gQ6jHVY/iamGjlCFVPuGeKcfI9QgJFoU770QQZPTJAX1uBZwucQR8FK3hnyBG9pZcGFFVMGeQlBDYcTDTe3enFfpowP4/i4P9MIsCP+Y2GGfv4I8HBMWKx2G7BTlCeLgHF6gL2lv7CPLBTaCXCVL1z0MHuNhi8yGuaGicmDVDJWxQ0hmkUBOhrJAHB0yRQiW4SsjhkbZDRcowc5V+fmgQv8klQZVCXWx74elbwlrI/ZDkBcd4V58Ewf0VLftkCaJHWykAKnVh94lnU9AMQERnDhSyiFefMkzzcxoiIKa/SgKdFLuTFRhoOr2E2QE24Fk7Aeyx/g2PVqxmplJya7Q51Y5eSZFzInNI9ys6xC8RYvohQCynfCViAXYNEPj3HbSJFB2rwz7IaxOgN3niMKfnTm+Ac4r7fz7I3vEMMxV8TCwM2ro3icyG/dp8MlDJNrSEyRk5bjcbb5vPQMG+HCNKZtrqvbv/bWt3zbd3zX4y99STT255OJNJhJbCAQIMa89A1E8IquG2/futOPwzAPcAtPByIfnWZ4als3KBe8GofrPMsJds2hLsKbVk6nAX2Dyy4FE7nWqDm0CHCY5M5gej92jFTxuRadDQPY7v4CW0RCNXDkEyRVSqSAYkwkDRzRVa5S/oiQLaHPc3M4kBRP5172tkRVQ05NkrD6MunzOi7rI489/JEvfOJX3/HW973vQw/eeWDgjq7LMbZp6dfsoh1OHQFu9G2VlcRxX8++BqgADKPYxSuCJ2QAi6jSoutOcF959bwVTT2NXc5vi6wu6q6/tglqnXOUG3LCfAfPKxwPBn++PgkiJJ/bMpMagmJwBk8bQRA+ljxHB9hnHK8oSseTZsdjJYsGsZO0PRyhfPhZVZfjJH/K0hqryy15IIHJZqUiAVQxeGJDFlLvQ1sXa3oCaaftkec9Vh3qr3vDN/7SW9/8aX/kT7V3jtOz1+JOQ6a1LIX9y5YepKuYkOUoiQNGj6sOU5qj64kBAAVFyejs/UEIcjXJqMYG/OngHpiCYeLW4GiuV4c6tf9lTJb7IaFEaPJnHmwFHHvBdwVdk3lZG/62r9AOcEMmhpDw0HGYuaM1xGEsmxrl4OlEMnVkT+dMHg4UoDvsD1yH/pJdgI8GytCLwbNwg5tsB1Yhq5GcuG5aFQgwBySDFcB+yAfssAicMBkmAuKsCyeeyBOhitgOQd9Pb/bNBMFJQzbGgxsiFRJ39Iz+oN1WcH3zIKDkBhqXXF2fgx5YG5qnUF5E2KQjQQBAo/uUmRqJDeTHpE9CzyVl5RJUVVbYjvySKyAEPBsrBS2xfEchRcHDsClSSibUj6PHowCvwDoO5bKz0UqwSnxRGk8AQIAOLCKgI8pjaCFXY4x6TYB5ua7ByQAhAieFXWO4ra0E4cn8gvCSEOwQBHaRu+yESG1OwJi5TVJkpigeEUzkMgKLePbN+fpn6+9hd6FRSNrF/FItJfRGeXUIi+EIWLWMr0lfBMyw2o/lGUqxC/4moIZfMger4TMRjyQmTcZpNst1E464iWTAPkmPi0SQHY0UC0XU9pfhr8zWdzmD8yNj8I5gmBOz6rbOnuHqGDboZXkTm/Fu65qTpzITeY2OGfHEhhZGRkDlMoWGjFwtgE4Qc9BfkK1fCKkbqA1AJ57KJAtxdRkLIaRZOCOgoSgLCMLhzG9NzDzCAvOzNcNIx1xQkCpDycxYMw27b6BMocTKVBmbHTEzGAINvrESJIcfQaDM9Yi+uCq/sPqUdtdnvs+osHyUEpHeazCMEyOxwKQ+NU/iIFLJwO4IQPTNVn0J/b199yu/5rUPP/Ag8JilZT+Uy3LC+mFQh+YCg1igdiGkjnPfFp6Gbm3o3DMpeBszJbhXRTEMDBmURmFyGRJw2HVSkou7eiVzgkKgUmhefPPy/g50JVr5LH7nAVjAY8dzcahhPGO9+JwlbZQui0mtRDA1BQu2EcQBD7s1PemZMG5bUz0tU8OowIhlxn6mHdJV+l7IOXrHr/3GK1/xeSk+++z9Ji47qCMsYADKNVP5IYwLJGICPA2XW9fc4qGdv5NNoRZJEYYO7m4gBAVajPjSSozmDqVWx6gxIQYvnRJ5jFGmskwS4WAv/A97XXzhlIxIJxGF0GdMjo5WhQnZFwpE2uZD6C+sHzErghpmw0UYQvgMsNXQ7DjNIVKuaeMsVk985x1QLyrxNUwUkHQIQZJGUzgahsi9bBTFjPex96g1PiIKkHOSJKyReYnft3YkczH5sHAF0xgxPKQ3WYCT2cKeME0ezgylu0iT5+MQAU7JkTB68CrwV1fhJMxhlggWt9WhzBYdquPycYxW40cjxFb4iFkHf7F3xiqSoAIgrOEgOfxHtckgMfLaOgvK4gnckLTTq9AMMLCTyXJXPHwXcvmMrIfMHxJoMLKEisaJi+IC3uTyIQSPKeBNPCLQT9dBLQxhjRaDnJW1P5crAlUxY1+WyRY9HHzyUB4bb4UMkcrOUhll7lFk2CCalqs4nuCkE1Fs9tVM8Cuop8oCdngWyA3TB6P0dAOF90OQoYbBcwkZ4Bx8hvtBBozpuJCdSmo6WS3uuBfQ8oLcJ0AzX06IU+7sc3WTJywk/QgVR0BKcATXHw194L/EkO9YogaLuT1CYLrqKV5QND5r5UgswAPS9Iu+4G8hJ8TpJ4E/Y+4aSewKgDkAwYcI7VEVVllQG88Ny738EYfxJ/zSYjnJWppvy0gGx6yXZWQcGjd3M29CQ9iis0rDYtewjtAcb0rUTwu77yIAF2oOkGh4/JUZMF2uQK8uJvFENepeJJw/oB9jkFEJ0FgU3mTPMEFRbWlZZon4iBcKDxoRRkigKRCusvP7ROGceeonhAo1zsAVG8+yjM8cGEBwdbkLwiJJW9bK4xKsyga7s12cHAyAdw0Bc+i3q/7E/T7qZb/9L/7lz/j8V/7NP/lpf/x3fuzHlHPy7Ac+9J63ve3t73zrr77t7R+46ppqhSPeKWBrGV66QcyPaTy4Bs/z5zQytceKRyS8VZiwPKnCW5nAnKxFMjPKPLwwTxyOtDBrbxtZX1PV4fR7ApVrJC6Q4LCiRkzcKsbRmABrKLLovIzg5j4nZV0A38yeGFC3DWEEEWIWp7OVbGIDBof03V3pC39dxXHnbdhsuRE24KCnGXY3bzAwnB9/IQj1weziq9P95li7WyrLmrq1sh52UnXnOa1EBwyzSCtMd+j6NhdNliEsP66RVDIv7z13gvrBFpZ1RKPoEjEs/ZSX6YD1B2jEJDvoOHmaix4xs8K3kEieNUllnOd/eTT/+m/88j/5h1/40f+vl19/4APWeCI40z5GO9lc1VTAETy0rStsHSfjE5yEC4kYEFPIGe4phJnAY3D8AiTUa4Fo6wDJWsblFGHadhX97t/+u17ztf+yulOVLpI1ty5a91TLwqtt3k796cGLO8PQcXfQCMZZe2T1mZhBJKpr0AGYnsgebT6cp/biiLoECoDQpUffBBd2ZsRX1/fr6lA25B6m+EWakVXaXo5FV4Uru9NYVYchjn7tF9781//6Z69jD3DlVo7mEQHCZHA6MrTJSIdbBC/1FEYMrChrno6ayCDwCmglOS0eiGtPDJTvKg/Ebt8h3sV4oCngFzM1hTB87AybyyEBcLYS8oRXQdEL4d4nMVPuCFjiW6kJAKqb9/DiJ/xOXHPJEx8lYzFIGJVcXRsWbMwmMlw2YJ/5GdZNkMBCrXtayayw6sylYAvcLndyLSabenoxfgzGGhw93FrpuWwX7yYwmKXZzmrfL8m4PB2f2MIJYvYAycdD8YS4AmJBSXE1X6lnjiifl05ZX7bYn2ciXoARa0LgORL1YI5QQGE0oFNgI8Z2zE/IBepSQQ6cmUZPwpajuFZmdd6vaiDYAAmbWAbK7sD9OBVkQSHrMmQAnmFOvgOYT8mBPcqUu1USJPRHhOYZPMJXL8OymLcNWUDw7IKwkRyh4VgrSIEQyGONkxZ1mAD3RAKAJNkOcduGXnMPhiOzil1bLvgl1mggMMogJXIZ6SRpPOK57seqNDDjg2b8mEgMsHy4tRP0h6cgUx6EHYI7e4a5QjohNyH7AuvMTlCAq7rnU19V9bnr6rqyzZ/fmx8wV22ZHwgHmMHo6yMrUvRxc7fXvE4X7Z23vPXN//E//NCjDz3G54RFbAVnsotF+fcK3BcOzFXSAIFIaTyfM/jxNJJNR3EBzcUOzuMpj4vRtVTMeSbH79Z+HyfyJZhB383t8WjWYapGnuOGmqou1qF35wOi9NSzob11QfKHDQAvsL9p7KqquT5dH48XmBnU89g2IDLyg6dVzWHs++50Qu8VAvH1v+mH69lxAo9vXL8dAfll2m7fPizT0FYl8ru41bqSVOVNlQ+zPY0Iq7wop9NAmm2GkibdvLZle3W+j+oRE0+s7HSLR1/OwsPt4Wqbi27sysrXVuZR5Gbe8xWIMJyHIiQMmJ7UGbi82bXE3Pb03BM48ANb0ohCZMXhrWSTh+AH486zqjtfN6b0mF1+6rpMwq2ZuVAU1h7AZ0vJ5tfJOm4IGbwhWUN4MK+iqt2MkMVgqIXDzfNifZsH5hR6wdOiHs/do4898MQLP/JH/+sbv/nVX/fXP+szy7sPX5+vybPyqMYbp2nIkOfm0V124vP4aJv6mWAKjhDtGEU/DeKSaQAZi2yDCbgysKE+z3giJ5eSwth4eD+CzSiK6IySwDzQD+pqucT92oGZwTSZH3fn9mDU7JKjqQxYhwuGqIRAuQk+TByU8gKBQXCC57Lyq9U2JSBHqosTIWy+ZBupLSeCDOICPHE90gZADEcITBpMEz/MpvEbUCboGv6z5ykOWGSV1RoUi8Hat01IwsWBT2F5GMAW0mPsVIzg03GdISWqSLR0FdQcKLAyeLqIG0W4gJzVRDZxY+sctgmLT4Y4s30ERmzCIsER8CWai7zy1/wYCi/Wyg3FYbegkcAFJgAK8yNmcgnSJC00lgkq8lm+SCgBmogVzJRIBA7kJpNkxYieywRlUVhyqJ3yHdRkdg3PE1l5Kj8RvQiOYgwXQBKMWMY7sytF6bRUH3EwlKX4O5pn4Aja5Amy6SI/83FrSeEs+SPPJSohSHsV0tTDFqSjZN1kDihAY8AAYAM5jklws8AMhmayVoeMo6pnTNI0WnEiT4bmyVaTrEWkVnVhJqJSWdQ8DoLhiy2YLdJdtzBsXM8QwoMQr+8NlMDDEEj1Swvy7sNaeTR+xrB5OHaIQfEEoMRNobYhkMVh6iuyzSz8kbRYKZ7wYXf3px60YX6qFNfZcxSA/JunIxz4IHGHGXBrQhpCkDOMvh2Y3w6T3SshEYvGeSotiu1AIqma48jtpVVBDIwf5G3oUB9Bj0LDFlVN0Y994avBFx5ijMbvXDbASJW3Ds7f7STKcUemZmrjDnzPo8kNfKZeKBZrlYmgFCK329WRLVq32wt6tUYm5OiSp1hdBqtW8vyqydIv+/IvLy/uXF4eFpup3XeYl0ec9HroEME892A1ltjYsxnPiA+rwTiEDsmGL+xjKjxvjw4Xl4wFO8qKCnS58K/xMAzM3tIAhMdpxuduIJowWQQbxrkjAbh6P4zQdIwd4+R2UsOE0Q46he1UA9/vTx0fHg+2+ZirkwZ6VJ8JBJzz2DRTD7kG9ZO2vZO73AVzSC7q+lff8c6//Of/zN27d4f793eElU/IBYF4EzJXd4VhfyT2fsxopnCOr3yMv9pBzD/AJiTHPSUzOQjPEI0J2DmYj3CwaqzEImWeASb4PZpjGkzEDUrW7xYSb+zAPnQ5mAV3bAvFIdHxfBJz/EO2F7CFNBwAl9CZPrs1xBX0TTi98RX9KLGUyVMhSTbFmw3hDMiOJ+NKwNQEiyX0a4nwTIuD+iBqSiTJ4JsIt0Z12/J97hvcOBBKwNN35dxAK/4OqjMQiBhD9H9MyUe7/IbcoIiwdNssbZ9StZaZt3GG0vBEcmos1DU9PAJpbJ6kxl2mcYWFaJbxQuAjEmGG2JG009IFf5WPYWMYkB1RApuOzVAwZUdiP4HMUBCDPxdFNw7cGT+DbeZxLmuxbsXlJSNx/dYhIGQXQgxvoT9RITJl0NOyGL/l3hYcQTzAE3WPmKDm72ICWka+3EQqqnMNrlbI/hQRQMH3wR80CF9wiRItGs9zk5QZNhSRfvMld+Ay+QCaPNEQ4RKCLFJuQbzWOiIShLD6K5x6UL2npKFXBE28TAOpgzCD0oKM2ndY/JLMPppG+5fzBNAmcUowBmwj4KUHv1qjtOZhkoPY+Ya2x60FaoSNP2FjHjCHLhg7zwBAeAyJHwNkGEZXEjwbNG/SCgkXYyUGpl/wd18B5GH3emyQul4Uzp9DpiBaaEuyJZULMUp+AIKxJ67ndqhUihrICECLIZdlbS4nPLhsS05EPAjFLMKiOuOp/HfeSM4RRCbabboBbDycyxNoEzd22vqsh6TcVHMm+Bn/lIyUqMMAcRXGBWs0Tn64fd7Fn3nz/RHqWE8x9UAEWJqCsNUtKkg2wiGCGFxY3sCHYWk4hYwW00GyOhCChqpOE9eHihJ0xzDLQ7EMxLTYgisAomougI/6+id+9KRXCZt1yf40nj4oh8irRx56/ONe/gn/85/603/lMz/jb/9vn/lpn/7pL/uop/JteOc73v6Lv/q2X/vlt//6+36rW0kO22PaLM1+Ufjme5OLwFPLaI7LBL9kyJofSkztjN2rrTtDgNxghe0zRC6waBdlM9qcZt9HA7oR4An7iAWWvSwxwRqdpJaxMAZSWylUHJclURDXcbFUR8Yzocilva9QZxJXR7QwyxhiN64eRotrk1QMkPUQybmQq5qadOIGq1LGIEnz4Qo/gdTD3va973vAomlKyX1/QtR3bj0Ip+zOZw8+JCIxRYxTWCFMoi9XzNbpfGgOqAwTJpjxFB6KRvK82eceg7F8EQ6lq+vShKes09wtvO5usTxE/uo78ofp9Mwzz3zT137HkkxbN+XL4jGQFaAfXxyP8wijsWCt4nfy86W3W00GhieB/WA9VFRWpphwYRgVzhVKRTk8Q8iM9opflGk54hq3br/j19/2pjf92Itf8PzRPrSpLRqYiOaNuVu9dz0MXj4PQ16X5/NAoKqPR+IhlrbKXPiCCy94Bkjuud+9W5BEBvszIHx4ONrFaD1Z2uWaYQhruu5XQimMfbpvb+04DXfqWz/15l/463/ls24/+PDp/j3kSsIWzqNzrTknEXR5mVQfFwIMPRYdlyWgu5wYylKhJyMleyZqQWf4PqhhPw5/xX8tgeGahhaC08RIlC0gENwW7ITuFzbZQVUD0vmqMpdk8S+Pl41hcmSyXICWraKZ1oj1/OB8gT4SP2vwcDsvwhC4NQoBWwrL4XggAvX9OwShvCS6mLoj67QsyXvFQDtNABAEqD9AJEKQmoF2/gM7h2XxTwiQ+e45aaSSaBu/WLgl+iAoGqWtVTFRhWwMdJl1wTMYgzTFlgqetuSWn/o8LzFaD2EQvpJx6JhD6RGeQx6RS1seMr6mlUr1ht4c9+EJHy52bZagLNZYkKpQmhuNzMrsnHdlw/6CHRvwVBqmjV6Qo/jNk4FGElEPSoCaOhEMRq2I0s4+nKuHWQbiuA9jL96St/MwIlqpTLkHc2KmRp3F9Iwgx3gQYFjC0mcwZ/wX4F/dDEKs9t3Sqh97CMUvu+gVFiaGxtC/J84gO55iEgWCWbiQnZjECOXGfqBvWW8WMbhXQv4syyssfy8DUogw72Ea4F3Yc5ADuksZAwm2WbqxP6x5JBs+bjgnytR5FNbZkDeX4FFFc/k/fuqnv+8Hfvj5Tz3BI7pr3wACgHZzb80OaaxjeTjuPNAqgzaIuZd5VR9KzGqCNbjSQmjNh/5cH5tbx0MFNtVlfz0AbkinKBsrhJB+shpSAXs3IN+tzA051+0wunNWK4TIeoynRVgC1TC6lg0s9LOHcWJK49jXVXMezhFE5NRjlNWhnTu+Z0zrh4nBACwITQtafVMJgi6Tves71wbiedynai+6bYKamJJKoVwLOR7KwTpjsB5DbgQuJcADhl0RKtw5MI+uwfI7HYpf+NJ3awfQe0jEuZ/wav16X3KrDCX2XJT2p2BAyB+8Op3ObVViAER5Hk6cZ1ZouapK3BN0dLvCMunvyTxMI45NzAi9qKFHeBexRk9rTsdxbC9uub63ZdM2Vlk5AxEManTviaXBcEI6HxEoIV2H8njqrzPmYj67zdPgesa6v+SpF7/r+l3/+Eu/5C//hT/9wMNP3u/uAaM8yqOE3Gmyor7JBIYsC/TysAC3tkjuXFS/obsEEPMBKSxBwiYTAAF7sxkT0xc2tXkzpZ3Zi5hgAsTCijmuE4LLDdvfbeAQDRiDSbULMDVRCSwMBAdqQ44he8deCLemtAR/YMRqCSSZ0ehEDEPZkhVIbZFFpv7FaSuIiIeBEcII2RJbD3lYgAYioMOU9LnRnOExDJE5LUjoUm4E69ONQYYIN4A4ymWXrW4qRDINNtBhFZj9zXHIImruUccYMGpghvwXRcPEiQfMWzZX5IuvYhDZyfrEJ1zDBVChCUHJEEI1hIkrCITD4BkedwZmrGIkxvGwzM+/i7q2mASHkNSau0xye3Ump8SK6gqtYR3gNewVyfOpYK/c17hQq2jXICbE28ceto74ugzkL3QJoKFh1LkqEy72LTnMkvw5HGBxkzHCF2XIUK/E4xiIDwIzDwqPg1OjkDyv+Sa3snxAiIGyggPeKsNlECBcj+SoACRRE8nMDGbmECh01FS1aFYEnDfmMlF3QIvA1tncLY4TcFNiDdrcJs/kxf7ypAwFSMCTq0gqNlcD8W2tzzIBz7/JwEK84AZb2DENCufDgA+aTaEOkA3T4GcHHLBVFetiO06BeP7/PP0JuK1bWteHfn0351xr73NO9R0gFJ0F4g0Ye40dN4BR9KpAUC4WID2IgogJT5rnmkSfhBCvBhWjPKKxSa4arwJeQCVRLiBNFUUVVUX1derUafbea605v2Z83f39xjq5+5yzz1pzfs0Yb/N//+87OuwLH8aHgpBKZH95wj4WQEdD3H0QQYveGAYhEL2hF6HbI4ZcBOg+aM5LonfgoQZS5oR7rnHmvlXXEfViXURqdINl0doCMrjqBdxOYOEmSYMpKKKxR7QS2zCGGWEwMx5cuuWKJQWeh/FicoQwMwVEiaZxIUP5pcc1dYTMLc9PhyttVKOlSeRSPNLlvcgmnghM+MaP49aBM+KDaPBaAx8WinWk1cMf+kf/5PZJ/9TDQzLvd9YZleMclroFy0AS/lgXxu3p2qF1kiYkqG6bebAijvHO6yg7FEH4v7VyVAN158ZhGGEd5LkFtthVRAqiD0/UVBCGG1iJOQQxXIvEh2CWhL1sG3p38cQXMgLDU+tusAXo4aw4Q0V+uZzh+GVROxwCtFpzr8YpHI+HEEbgiwyigRX3kCtPyPmld7/nq9/6Za945nVbuMtJR0bsrKhOJZCJrMZ4jJe0M+6tjhlh9shfhoFP6avWG7BQ4AhbwD2AUAeuPD414NSk9Bpz9FoeKU5EVvT/93w+l2JxY5xw4HIHuA9iwIVwDShN22HyYXSJFv6Ju2KovJE/3Ij5oBSxE93lJVwDcyJaYd6BHkAyIU04Kxp5mWrRlvjiwoQI6ZWNUzQiIbMv3DsD3a5nlShbEfQMSjdQR+/caByJs2hqWLeLUWLJ21L+feEsOqolZuUR0WNACFqaM7O1B9lb5C10GUvGs4BZqAitK1xIBboRhTHO1fUPzjoq07w83z7uTgdegduWbeqaa7KtiN++C7oF3DoQ5YAoAtRj+C7yoxjAXu6dfm3+bsmKJleJ27rBEKx9+LEjqeiJz8z0CW1ucpNvEz22PI3wHWCLT4bUqSPXXfK7ZQfZJrbOd9aH7BcGDhZYxyUJMkMvXU5EIgghgm3pAioE4wDEnMwoDruEQjOTaFoVMab6s7rj17Jp5m0Bf3QTSabjHGBD3lQrMChKIz/LZ4QGsAoQoGOaK/2tie8rsclpv27yOGOLXEbg4GnSRmsMznUCMgjf6Ir/G5HNPmDVdEn54Qtd2boyA8E0JTkS+iYjiLHVYr31JgOcKZsbWPAEWsG9fE90+K7v+DbTfrXpMuD7pQliED4aKTlGa9aO3migVBGsoP+YLB/csw3NkU7FypyGWTjZzU12MAntFauC7Jq1ojmgVe1VRUMvQCRFH0cb5hEJau7EGwAZaeIukA/ZONCdKAib4QJaJGZth0bSTBxYDgm0WZYCjoBIS8Vkx0CZIx34JGFSxOZ+/Zb3wnBRpfO2lA465f+epEVbcCTEBH8HTdJCNwa7MYttCcQn05sY/HgWN/uQsLZVpV3gvgnxaW2SfOLFyQK1ldxYN6kv46Opf9Q/emlOAnSvvD6+5tWv/9zP+41f/H/70q//xm/6hrd++a/7vF/36qce3tw8eu8v/9IvvvcdL3zk8fNPHjsbpq7zJW+vS8Lp3ThksN+iTsrdaUEet7A2cS4n0dIp+PlSLMBOCX1DUHWDnAFqt0OzakT/t/XYVZfzWHdVd+imaQx3cw2yJG7rjjzB1vM4jSAm5I9XIQrEgVIiuqNcyEVD/LGsM/bkFog1ccSD6MjjlUyy9WOPeGqiXJlPZ3hGTqTBnLC1sQ/rOoSw9edL3RxLF+VtF/cP8ogCYotTlckvnPcDiOPAq5MALMwuyzCRRmr9+z6RszhbD0BdyO1MD4q8Jepz4zSPA1mWEx+wbNgheXUMlagr9WDXrOpO7c/85L/70i/7/Z//f/3ifXxMZkH8gpgQOWCMvA377simeBkRg34l7kY0nC+NvCpGHFm0JXBArDA/i+ueUphHMaxupzKZGxgw63U7h0t3fPhpn/mZ/88f/B+efvBaLLDO0rPLON0xB4+C0lWNSaA1pW27D7l4OQ5CGsNvvEi27R6LoamacepLwjh26W5eATYPxBBpxKl1q7p6oecaPo6+tuQqE8k2nZiS0pBREpSb+tmPfIwe/+bf/ruX88fy5pgmId89W5TWuNUu8RVstXZZDtN4rBti2+z+l6I69s/jsQ9gDzE43Qd9YR84ZpwIHckkv+KaED346EEihrMiPXTCJTJ7w07tJks4udQXPerBu+cfwZqaeMA8Rgqf4wp6YJkJmaNaAA5DwEDEKoBXood9329uirE7HmRC6giPZSmevzpND2ZMhi4EEW+QoKU0h3x57rS6ASTmit0AQTCyae7zyjaA48AAoIgTaUhyuZhzbKSB2FZaO//cJJIrncuDwiLrwvsioOGODcJxqBOL5BsHYnin5TyRR6ZI91dyrS1bCKzue7C6jFnnkzvzZkKWS6YIFHsAwBUwIhYWzayMENgxudrqYgBzsKYWGei+TJ8Ww67DAiSJeCAxHaJnRJ046ovA7FZRgdmIRRrBpwQ1uIBTcONIeJr1/R1NlAmZc+Lbzl0v28rYL38iFju5EuSHtGGxGodFt9g8S9KuNCE8o2466BvsgmO8ZP6GVVelGYikYP6HoOUEDtxBV/eFkE9uiQGYAFUdLwKLsQ3/BbYECJpM+NVQcSc+9GsCFbaIq7tKUSpgdYqMCLcyweAVuWnBmgGq3empn/yJH/3HP/xDr33Vq+FAODdvWpbQAqlty3tKl1zCOukjdufmU4CvS7+goWneHDqemeW4GaCMJ8y85fb2bjifaRBWUFbZ5TISQdfJ7aJvb2/rCi7Bh2eIGlzq7vykhZzRgy0eC7Js49aTUk39eH3o6E1B4iiPWdqmI7L10ySAaFEaGy8OO+11o07iKsbHd9ak09wJRC2JZLNMU155iKQbsRPXMaC4Cbbs0sTWZB7rvVxcwwXOQx3QJ8IHP/gG+xZoh/F0fU1MuT33MGijHZmaZzyhQEC05KU4WX+5hViWVXnuL4AWvYZdAo11XgLXefOy7UKMFphACdUeUyfc8U7g3QOzwdymqfubASHgByjLxSawEasearOpIFJO/0GoxAJ4ZFiSWpoOaJIdNWSaZhTZNk5DV1cDeI1p1ETLvMuKcRwv/aWuWh14R2Tbq06vRtH/xXf/hS/7kt/3ild+6jzd6FulZ7ssa9oB3dnqDlxSkciYYml+jseFYJDicIM5QnZBZuspQgKhC4xqGrwSIUBY5UA4ExzJARgpVNxBDlmCaJklAjqEPRe5a+kzAhy+gu9ahAXkrOrwu6EdjshLURvt8eC8PK91Jdw4ugBRzTaZAkH0TOERBo1CeNwsKxRVsTRgvMIa+fgyuiFLBXp4ILoRFtegC9g8pA5TA/k8bEYAxvvyeGb5PfumHwtZA1gHjOPMDlQ4ecSpVwQQWl7kDa3BJmgW/kWIgy4SSwFJYOb27oJPl8CRxNdIEZmeuAUYw1igGSAir8Vaa4yJ9oBZtoPGFAsc3G1fCOiElKUijtAUYwAOGzuc7uPglCjEpABzTE7YQWgwxejaKAZw9IG2AHnDsFyLWjrLDCtxv9IVVHWLAWKWGKLOaLEjzw4JuJUBvcdDUbQYmwGYq9Qd9SEiR5jKaZxaIBRci7vigHp8gU075HA/vQgoA+dtiNM9ACJ0QZMxaa/j8tXZ1jgw16BTHLSUytN14pfD0TSJUGhGgvmTjBJ5EbXbB1Tms2nakJA4PoTZpVMYiQiQrgn+p/cgfJzJ7X7iimMjCCKUA2F1BiN16uJcQcNRHGlAEnc1NpQ7+mIhGxzLVZz1F5DF9MUlUZOH+aJbbnHAL4ZLnrXGSal69iQPRGSG2TgQUPOTrI5fANZlxvKgkaiGiEiPiLpSAzIUMAJJSD9okHEObuD190khBs97oAeLe4eb7HCxIZ3oiqTgtCtGBpjZTxqPQLlaUyfdwBfVPN9iLRgwZhlWxxs6txsf4k6I5hr0BYlBDHAJ9IJ692Sp6nZyx8Ykr7CTuH/NDkcH5gm6eGEGCTtv+aG9+vF/+SPv+uD7X/+G16z90B07RIE+6mPj0h5sCNW66X7eh9H5+EbGcrqMJrL7CtEjfYiRt0atWoMzgiGTpHXV5e7mdOzubi5XV8dxHnjr8XQcJveLABGWzY01q8xTnnE9wlrTdgeCWlzRY307bt5P/5DORFg8tof2gJdJuaalaj26wRJpocUuI+S5HZyfD1HicbBIVAmSEha5pH7vhz74tV/55a941etuHr0Ut2/spvG8FR1QhxN23dFI5vF5wtoWs2K6jwoRPk4PAEk8NV5ingeEIVruFCod+kK88gGuIUWrXGblwijwQzXTB2tGFpX0elwS9DCzlJDc4zVqJZ1VJtjlPJmbQ4BjmSMOk1hnKN3wZHcMPnVMDsMl4oqMgHZBIIMTr5gpzcS+5zDygwK0fATNxHJFYkRuANaNYKRImuAGj3I4BeOjoUhP8MLP8fakwlD5g03AqmKTnOkZmQ15uHUH5L0tI1HZigr0GGqLXuwlggFzoonqdxBX60H0zPHm+ykUtgrZWGvjoffLUUs5WCAirBmuKsM0OYNhI02dAF+B4hY4I4gFts88WSGKPvxAk4joiEsUgkPQ9AUYwgdXvpLD03j4NU5HEPdwEuzdj2g5CkIguBpGiNTgGDSeL0AtSLB3mX7KMAl4Zq5WlkkcdJZYY4gE+B6+gHxUsxFPzXwNf/QNiCN9B+1mtOfwIP9DpNyKICwLmB2DI4CGGEE/6CwEDBvw7UYRxxuQIlfhCIYFxGshxe0yLMoszm9DR3y7zlsUsuhegvoxNGCwEemRqC1SuDQc7LEWbYqkAYiihAbDxz2N5VEw83XEwLjMrbt5bZVLGHCJiJMoNnXWG2jATyhEU0ry/+y7vtNBcLNk/CN3GqdNdsYGrSRwQFOsjUgybJgVfZmyKCjaxjr+nCzwSXmh5ZPcuZdaqSzArB7ZEWZBERmGmQk+b122dFMhWhOjiwvnSAm5ElfBemlE2XToBUJp2HJd7Ua0wHUB8UBo8qyQuPkWusTaTd3lUfINZQKa01iHf9HN5DwIshqsSJHSOoAUZMCKtF7AUtq1kLSDd7wbW0TuwmgQ/GwNDlrAVAy3hJANjN2WzBMrl7JuZ9oX659c6NQjGuUWiVHymCiRzNXJNWZSts6OWZfH58uT8cXnh/WyX/p0K04Pn/m0z3jLb//dv+ervvJrvv2bv/VL/siXven1T039x9//3g+95wPv+dj7P/DsCy/M23TIH5RF3bSoY0x1mWgHlgDmQ1eRUOJZZdduoEacXyPQZI2jK0rZ6ZEoF/nQhDV3w8W27tZ9rCEoddoPE5FinNy2k46ogqjlOZ411p/vmq7FUuxfuo7jQIQunGmRHbvWGk2aXcbRnXGWtS2P98azTFy9AulYHewclRR6d9MPBJ6H8DoXT7pF7QbnJM3ox4l8EsiOksQBGlJVQQjCtKWnq8NogdntJwTl3BNeoosWdVrHpSH4tbWu9tCQZyZFUmfNsgdHK6a1Op2mZSJrUkl7eNe73/M3f/DvPLh+Znj8PE2gZzKijRAodmLYeJZkF8d1Nyi34MXAgCQMVDCQkVpw5J9xGcAuYgNady6fTmMdMERT3PKJ/BuIfeXp9f/8R/6Xj37ghWde+VroKSiuWc8ExuV0dcR+wtiTxUlrCFC0wJHMvb+7EO9O7TGcz5jvMEweepIU4/kOggerGXtymVhSgd1KgrFg3+eewUYvkc85O2Fpi644paEn8vaH4moY7j74+ONf8+VftWRzOo5QfRiZUzs8VCJr7zeKJxyT3CIckAE/3va2bgenxQE+WYA8wf8IU8NcttZmSTGI1mAHAcm4G4syAqqHuQrQWybmiW64mAGSHx3W4xJ+ui/AmgzEqisCJ+d3OwlLPA7j6NH0ldhsyQZEwvRkpdgrqQNsMjIu5L5A9yDfyzYBufg61BhNgme8KGK3uuJS0IOW0k4syfc5XC65HJdAJ2IPwCdfvCRLLGrxiVBCLgTlQt0wh6LKMT4DLfxuAZp4smI3LBi96JPW4tp3Wu8WyI3MWHIEBiIObgQweS2ILZUpao/ni5EPcoMhuKqZx9FfEMUMIYYGIIwXYW2GXoJsZA2OzwANOEUDIOD7qbtIeHSjxIZrYpMICfncO/3T1fg2gOeRXkgHTGm1GP7eitqBT7wWOMR9QYPaM+m43ZM1iFPEOqj8iu17LBsPMdXEjuKuVIYZ8ggkRNSUSuPYyMI/8BrJNLryMvoSdx6NW/LTRMf8+ZwsA58mL0DPw2WIE2Gs8MC667ZF/jyEVgZsjCjgwInioX95WQng/E6zgBe6APzWDW6CEGkFekT+zelgRMxrEz7LB2vSZPs4NqdX/Isf/uf/5id/6hM+4RPgEJXlyJU8JaDEcdS9k/nu9q5pQKQRvMCkeFx3rMczjezuLrentuuHGyIU6iF+GAc8HPJo+2JYiDGLAOfsnjkE4xxmlmbXVycUYEqDGdZwv9LBeeAGFEzzq6uO12+je647rJJl/fkW1DVEY7jjaj1oDcMwmt1MJJ+y3GkQ1efZpB2FLoMwVpwOePo2jrwGu9qDC17caVjwV3NNae2At+r5FdjD3VhNQoytnSdrCkrKxQ+TmwQjcKzFYahH51sowdlzweaDa83GMgffPYQSxeFQODXKHeABTubCONzST5DZtqatMGYs4dB2zkPgk6p2+aEHk0hK22Oj/B0AjolVYZH3Zjjbfx7uqB38E3NKF6JJXriPSZ7TFByhJUxmzbj05ulwpWhMW9hu+rvgofuHookMwR1V0fj+1NVVe3X8i3/xL33TW9/aPv3MGp7sc+vOeLi/CbtHMU7jbKBXy8kyOzqHv+PD2AYghqLpLJzU7ZPMpS3sOEPNuUEwrpBVNbBGWIsEfEVQqbMLcQoCgckzroK54on7nGDgCNk6i1qFdcqfvE/IdLAUD7Xg67Ro8cbSi76+0f0aQxNRjSwmdcB9XkJdYOQSegzMF/EgnobUkcrWuV5Z8IFL4MR4pFPeLdajKbIjpxlyrWsigIEI1LSPrkBIyppUS74Fj5d/F1xMQ4R7/kcGKEVGn2bWJHe55V0LEHvi4cEtjcDc3Itk7BECOnVeFYJVbyZIwKyTK5Eppk8cLjDySQQWtbAO52VguIQc9+BAwmHkehmpriqfhaKImiAwcVImmbvhS0wGQISAwxpICfX0x33gpalubGQkte+xqAfgWWYFTuOkYN5tPhGXbol96MkMzXn49IA+kiBixSYVepYpGezCCCEeWekHODF7uoMRp1W+TZ5XiLKW4MQNS+E0LoubFUQupnpXhxLmxdIkXoZ30K1oGlJi26aNuPHt7JJ51cwl2in/aoSYGV7tPFYz5NITcslRHCZwqkWAUbm1h7ObF2g0ZF+3UZGI0VBfiQ73HsAtDs6T6to1vG8K/AR35S6QHCK6WAHnAS7ZwhEs+scEwbKMqyANt0WDMTgwRiYP18PKHFFA5o5Py8INqYoWb6IXHlQvbUP8SpWQQ3Ps8n0C2Vhf42cMhw8cl5At4EG4ZarHAV+QARCJp8fcEHQm18ewYfhEN7pOv3wizFP/ICtGAsR3/ITIHSFMyYumAyCPDzZdBxGip5gPCMZjuIzPQSQzalGmBHJlAaZN2JdJL30iwMz5chKgr9/xcz/7Q//2X732dZ+wotxlGQI+tFRxUkYPYUMKkZkkdd4U9TD3pB0Ea9gFqRZM5zKcD01j5Q4eta/Xh9NlvHS51Wf8xtKbc1HhIFtdtOfhjPyH8QwfcXantCRvmzgHrcyxrrF3jb+YhjQ8y7+ZJG5TkdfT6rGKeLRzObuKTHPoL8QLJNDGy+LqECCNbmfgWHNoYctl6UQowtr73//hb/nWr3p4/Yp1PFcHcJI40sgUnEdAikNGKeXH790GLcmjYJG5TSOEoBchrcQltR/C4nkaI0uDnVg9wbaEBP3afDNCDeBoKtoQDd20z60+UE1ENWGcryCQFh3lhwKB09xiBUETwda1MExjD0PIcwiqq4MPh5Yb58uoIWHjpB3TRF6J/4A/Toowmrp7Bsa44Btklwuts0hEj4Td3eHDmDhj8DbKSYt4Rzx5gJZgwOnirn/RTGVovIULZFZpOri0BePCxRVchBU3yjF9x1qklzQ/j+MV0mnMs7ZMb13boopUE1/mctNqoVoq5QFZrnLy3Cvs1gmEYrvTxBxR4zH8E6aRh3sXv8Rngg+46TKNTrDlYfTOchi+Ar2HotY8BC05NQnPjmHCjB4g2D0PPmZb/CIZQcJ6WwySIi09lxrwfwsX9hdooFnCQQoSoCUwMBJm1I/ADB40T0Sk04qI71yWBYR5BmJEM97Uth7gqJyRwua5zzpZJNk8C1DaAm+0Or86cTtSfKNEsk10Y6/ImuDVDuc4KSSW81OimGzfNwOnODx3RNTjIcKhNR0MyUdlxWYZXYbPlbGiiX3TUWBEagvcwvU9nR2MdYs6Iu1ctwc5NK1ym+cQ0co4vkw6rOzRchKPVz+8S6mJsmn+nd/xTfR1GoZ7c3FGU0awVJAApu+zVbTNJtAwQzgdksfzfN7i1msIjtRiBnTd+oe4vJocRloNv/HoKHJdnDWqhPtMJkw1DB/CqhMpHbFGIdbFFQvkCKZI30ZNi2fF8Wv9OSZiPNsFenH8hMcJ7hYbcIUFfovu2q7Fb6N/uKEmkZ4rsRYeNLscUca5prPG5DkzzmJGo8ZLS1rkCER03oOwlJod8TkkEjQAiltiNfQLLEMxKOtQVfSRJ+db0RxQP+IFoukqj8RVyu0cknJAbaXz0nGFJi+gJa5bQPthu5vuXrq5ebIM5yqcoQ4PX/3KX//v/7Y//CV//Ju/4Vu/+a1f9Vmf/Zn04cWPPfvu97zt3R/4wLMvfWy8RXxl0zRPHfFXJ772d8gq6dr60ZObq6YZ5vnB8UAXYsWZ3BsPxyIt/qKEDNSLMQ9mE+eKbuA1BLHuXMGXpCSE9Yj1lGudZvO0xJ0f8U9lC7+CSSMFPITEyPLzvKP/m5s7PKc7xfNOimyYwtXVibeTqGTkw5gNFFMmh9GQWpRgH5eh0G1yv0cYDcjUuYvzgCXiL9Yi5gkvNdWGxRSgM/mKhMmxt91xGNDIBW5VdXHXiRZJYHKQmGNzBcqfxwvGbOIB4llsnJxquM0PHzzzvvf8yqte9+o/923fufaPdWiQjvgsq8DSj7gwkqGlGBm2syzjEDYCBurG/umeZhxJJMJq2yZcBhpVd2W2xKIGwUNSqUknZMZLXXUPtuE2v+ququSv/sDf++RPeINU18TA/YkOVQfoY8Fxgi7e6ZBL1ZTzOCXzUnfwahS68FwkcHV1hbsAKPDxOj80eUbaStZ37E4ugMePsch1O57avh8QMKYIgpgbZ/cnMZF2guTu1/6KB9c/8/M//w1f91Xd1dPhdjYfyj2tUM5LarlACI30YVyAVHo9haEqyvFy9ho4Z1nMjhIKf21XyiokXBiEtAlAlJ1JzROcBcQgEUKPfI+hLqa+Jv94MS5ekd2lppogHJhWguGYxLaObmKHy+PpArihEZe0GFsZ++UBXCV0EWsiwkESAELYLEy3ABxdC4vbi3ieGYxoa0yZlNhxABsDjBE51mmlBeI7qLQnDiMiL4uMrmwVQOk5BgqXcF4lT7T2XxQNoCMPAFug+Om29CMhhJvFzHVGEu4II4BhDFgN4RsgLcdlgF0Z7beZ+GrgIjbBe1xQRmIWY47DGLTXnNGqosO3wiW9o6doxtqHLADxOBdGou9IL5hP3yUbZMkYwBILTIgJOeFj9Mz9VhEcV7ihblx/xIuWlPxH1JZIc1XMKox+VspWSGnu4PDhoPkRffN8DcOaH9ysuq069GaKBr3Zs7LjEUpFfJcfQ7mRq1PmeGkB2lbFcEsOnHMFt/NVBHHaQKaDP+cTNNNZXM644BkevrvmHsHAM0zfEIvf4o8qYt+7yuoJKI3SpzCZ5C68zdPrQRjEdXu5oE3wxHEY4i9ygVqlaxihQbyZ2xN+w0hIcuZ1PB5f9c9+5J/9/Dt/4bWvfs049YjwMixtHNedhvlwfZRHEitXBDPVTaNhx3wjmfeiLZfJIhVm1h0eIIFAZF2RrduMwWcwFXz3yd3jFr8QQ/bKQwdarorlj2S63Mm7miIJ+KMnztDRYRqRe3uqh7P7VfM5tBVDhTQQWlEdHBnMIR7oUs47yeZtbk9XtEyrzrheck/I6Yfew2+yYl2cN3Rs41TnIIUlb8e+YNjQDHIzcFX75C2be0vTv+EyIECtcUZlm/P+cAGrs+vpcJzDVGV19wASD1sFPjGnhriMdOuyulxuQX583wDt6V6tMVnI3afLeVoCkiFkwegQ6WUcT4eqzOtLf8E3yroO69jW3aXvSRzoLKzebVwWT9brp3A8nPDfIicKSGrHZTl03eV8d+iugCizqpK/py23hO3GEi5zyy6S2gRvceKLJyJPrpFCklX2cC9Csl4/9conj+/+2t/6K9/4lV9fnB48efwiITN3uTrwshCIihQs2kOsjNATGAX0BjBzLZMDu/gEybyIqPZdaCMQkM9A4oUJXBLDB9nw2T2fNsSwtodDdFjBSaDAC8HYqiIXwFgx6LqsZeI+3eFEYR7RSancM9pqhX/I4OUi4BUcl6cJQJbaajmkxy8gBG7yQ7JBv6IttEjCrUvgrbt8wMeAEcFRNyM4wbBpWucEERbIGiKuxZaIhuASEEs7oWQENczdVG5Pa+LLuo1uu+NwaB1rMX4rDuGvMHp8aGmOZs5Ig/auyIWwB/ojBi5DFO7Z6cgwcoP2gTHwGSuTQCnAp5Qx9Q3CgiMgw9o13w5YpghFRyDak2bIBpAzOCCzoBNVHQAHZ+CaLQogZozgIL2hAUQlurqFfsQNGhJI+Le76vElend3edxK5EJWdJdObQK6ukcBTqTl50RNbRngVjqSwPfycpTC7UVNdgF2I0ofYNlX7ujk4jVd3eA3bjttLSny+4lWxgmnPIB38HanzBAq3HTP1M4JH45Bm4oC8m3V6IR4MQ4Y13zhZYjencLbxo2IYbNc6kiNBybSWwuXhFrzO/3boQ7UnOduEBZnofKuZAkanYEcHeG8C01EPparrQmt4D3KtaBr6OE6lAB4WATBeGgRmdIwu3IKCcAx0KxDIcT6kViM7vEps9/GkgQaSLErVAbikd7QMHOlZG+blqZaYEIX01wB1NACALesiYzjxemyVUOOCkSvkO8YNww+0zhrq1C1WIfhIzoNPZLjIQtgz/FfPkaTanBeSGEgog6kY3F8iO3oiIShZS8aLVPnwnGwZvOmle8QjcPp/I/rrHhYFzNwGTPVuYOWXG1YS0gXXbCcbvXp4UsfefZ/+8f/8BPf9CbCFKoga3x4OARTYnEDb4ERF6TG7me30jtzEEd0QoQ7NJmiKwCA9ASHc74u+iXsIlojwvbwqQck6hqwWL42DSlttWQocW+K+u5yi0fc3d5VRd4dDlPcxxNr1DDEoRRey5We4zSQgY0ojR633Um/a2DRCJt/EDOJcbtwWwBCcG7n8I7umoxlWgP50Iff//Vf99XXD98490+kLgAMxmpCuwBd1hPtMB0kv3OcAEdAjEgWAoE50CrMlW46GStOAoKTYy6ePQs5xYwsE0gEgIfzeeDLdaazNf7BJ5OzJtEvxmXBh4dbbNLJRFAcFn4klSNX910lL0aymgvkxBvwVjMD7Uf1O3untDguURR68BaZnvnqEubcCL2ZkxD8cO/OkezVs1rmqmrAPEwRpMC/8DWMuUQpvFUaYK2oqCvHmxzJNHYCrbRWLieMbyW3cVecKYb++Zvr7osHcGJc0c2aI5ZxAyJ2N8YsG/oR6UA/iLZOzed6rpIKYip0lwzDTVIUL57YHgLQ6bxV/dkqgABhfUOYBkJ3wZCnE7wtxztTBAwg0yFfcwKAe5C7hzfB2gV9u1oroOlhDPgr/ULOtIyMmsfzEHzImlTckI7EAIoiRvtuy3NQIDHAUpcRWPeMb+c/EIuAafKC75ZOqHTdIm7sZdlANoTkAfrV3ZdIi7q6gqrxIkSJznDi2kNaaKIjOYYYkt/YmXvB0mfwjPbzkLoiZfbMQUJW4/xZv8Q6sXn8kx5qMwT6WGJUcA5bgsTGXJWxJeM87tlakABgjsjFmAb0GH204J2Ev16msELsYMH0T3jHvjEC2JjT6ngUL4I4Y5jYRpHXLjrWM8hhQ4ZlSfRlG1g7n7oHUB7rHJgjPtmU9ThOJCx0DTtCD0gUW0GmZh9pHjyYRv0YkZMcfkl4HPqhO5HgpdACVGjxpqgt0EBTnINAnovfOo2ekIDtYjKxczH6QzRUHg8n0vhmpMQvkXOnlbfj+pAy9+VqWzddhgiiWguHIiYACrOEefDZBsU0CSGL5VPTob3wEFPs37eBFFsCZTH+0QKTXUwTVVjenpG4AOH2ojh8S24JGqIuxGX+g6+ifug15juaRQzjWBet4QcSvIe86PY1EE/TtJySrOFTD0dIdUXAw2OJrf/QDKBhs6I+4rN1cUhWCGhakCJvQB+hJZzxj/NLc/98GAa62jz18FN/9Wd80e/9A3/8a77q27/pm37v7/ydr37m6dtx+KX3vP1t7/7Fd7/nQ8MNGcFcbvnx2BFArq6PeCFpxCWcrTQad9IW703m4TLiy2Ffe1BbDyTnb/EKrvBA8boZhxGpJE7fs/jMXX0fKpOMegyDdSY32EOQ2HA5D70xPs/GfeuqujnBWQEupWz9EGdbx821MDYhLKu6h1jFPaRPx44nEJaAPTwFMipsxyhMGl5ahq7g4xhD23WoMs8bbBuWfTwd+EpKQNCWhB08L2ZZD8fT45s7OMnx1JGj8Z6pH1E7DooPOFCOPctU3BuUOP4zv/C2/+zbvuFzPu+3XB59tO5aD7rCi+L8+bV0IxXMDwyk6x71te3dgxMuF2uzG/rxwHR8z6SbDqxQeZDRL1PPfxnmCV+H4RKyqrzNSwDMUFU1zWd84mf9le//n8gCrh9crwMwT6S8ol8xOi8E3SWdiXrESvIhC0qeCgoVcp5FV5bFsR0vI3zXAVCkBbrVzbzu0zTyT92U8EKii/W7MMR1E1yz9xO26sIWwLOf+zVprqp62C7b4fjBX/7Qa974zOf+2t+4DB9P60McaQaXO4Q1IznCDD7SWqy2sIvVZDgYPoPL4BkrXlEDC7iJK7qcgyMbJR4ALkUFLIK43eF4d3cjdYB2p3sNFXDai3O+om/ixuUUBlQeyw5uyAKZmKInog5QUIXBAraZrG92txvSNDcvjGaezPSubdCWVMORDvAvMzVITB6k5BItqQAwjqlzkXmCyMJPmKt3wcDC7p61a5hJ4PmcN5PGgyMirKwJmDXDkQ4bXFJM2koSngJNePkzOg2JBM5EPIdRVkDSabfIkUcgDs3GYUSfCexwj3GGRpgDuLggxicnGGNbRlTUGVNJCWdaIBlCoNFeVoqcyT1AuZj/ODC+khqjjSUqTg6M7Aj+YJBnlzj+T1sIHK62QDglLacp1lhL0ktTSGve9JrMg2dyPWwYHhf7blSGAcM6fbnbTcDKgHPSoQu4x9WV4zdEKEUhE6DJxF0Xpd9PcUJJZgqkm5gCwqQXTq6huevuBEMX+cMAiAZJ6WLfAkcAf/rzWDe5Y31GPbwOO4qdhypKHlASlgLpMXJ1TeNzd+PR8XBAoZepv7566BrepqPDRMrh0sN1IgeKq/djIdJ9yGmdqWVeVw9/6If+15/7uV965SteQZPJploc0UoZzXdQjuwPdGvaNimKfhgwM+j51E8bwXrd6s7p6xBeYOoyTE2XN4XnGxDalhCc+x3neqCinAwoK8dxgITt4NRaDCsh2KIIwp/C1OS5e/lYXFhbCQpa2UyfUVTqxm3EXzSLFvPaw5jIvCbC8Jafmiqvi+nu/Hjs8ZVtGnC0fcYBgQee4Wd35/6pB08TEULYuraEAIJ1MKFD2cYBNc+caJtiimOMVVFc+hEbABwgZ4i6Imvd9tBPZD5YBBA4jZeyalSvDEprX0fX6nZHz0zEokhwSOLcnGaOo0G7tV3sBvLUHA+w7bLO+n5w6KmQEQZpd94RL+BesU5ZNYfbJ4+unnoAEuJXWV0BMri06W6yT0RQKA2kHHvekQ9Ph7FBxbEH21jlVX+51FUcncpb5IbVlV29bm7KBoZs82YpaL3wDbkIAfPhMw8/+O53vu0Xf/73/cE/VEAhaFFTkik2dT3tE9RoL5JDJUnAzmOyDKkwK4F66i7o0nIt/mCswyPruobCjRdAL4PlYhdo0AmChdXRGj3iZs6KN/TiYG44VeomcThTew/EGyxER9OFAXn+YJte49ZMoLgrPXGfOLLlIgUM15utHUDpZRszSlis+KMK2kvrXINwn7VxC+0BZrArfJ/HOv0ThK5MhmX6FrLQOOiC1tI6DeNC1qVLOeOEOx12glfQNIQvxdKeV9hUXH9hdYyQJPs1l9IW6IZBzbyajJSGuOrQ7AgRGuvogkXqAjsoi+CxDwC2KTUdn7bJUQERPfHk+C0+nBhgzAe9gOZU94SGAXcu3uJGgzeOD2zyMjrKpdB8w8Hupgk0BFvFUxAUVq9WSQUJWRAPJ1TSKMHeaggtk9SXhkSH9URjxwS8wO11fG+cCL1b8FmxLKIPwQtop8eEHtUxuUqIgIR/Qloqa0A8Ha+RioPhZC956XE5yCfWac2RbQTInLt5nPiCoOI4s3OhiMmA6bZDjO9XcGgoln7ERvgOPUcptA0dhphExrhnYMc+SSbRNI8iay0KVzbh0U7IAXej1HBxsjHp/Z4Oi7PSyHxoHpZpOo3NxTIiIYVoyJutlSAPF4+gd4TEdwZgVxhr6Oa+2L8Xy8oxlBJYwHI6fBnnQgGuVjaN5HJEAaRoCgCyBr9jyRJDV4gUyAInAcmHMNF4OOMCL4dG0c3C6jjSjONSYINlOOyGpxFo5TrwTm0bpYDI5r6G1pggRL/gGizccEybaZ8qxVx5Zjx5kC/QKR0jFcSDS2SCNyPTtBj6MyHGuIiToPT6UEBsaT82gXyctYiBb1mTLf3SHq+qw/6X/8b3fcobP23uezJoPBDZIBizDwBnGLFqWHTXlePF+V+n1sX+xe6QwKFtaQGIYednN6JqDh3yB4zAH15ISgyELtNUc4W72AZ3QCco01JT5uhbWeFM8OAEzTDPXV5jNapt3RriLHS6709XD+gwpkJIrckLlmkZlsYz7La1H9vuCvcft4GYwlXOE+xOqHj0ZLSEADqs84sfe+E//3OrfjC0AAD/9ElEQVT/aVl15zClYJWYAxxCTBwfkofQHhfs5N3Bjc/wU7pgXUBLLBE56Xegg/RL3JDu02PsCUEDXKaHCZiHGuYrT9o1vaGP5ivLUrcHRzPEMEJxsowL0hCxRXaplGTjXhpR+zInn4cIySbWpsacJGfionuzYvNYO8BJkNdxZQLkNm42AyKhZyATkibx5eERg+Sf9LK/PElTl5ZD22gqTwSK87i/EniJkWHYwiN/A3H7SqN4MywPSKInZFgCmbbnqXP4uWwH0rt5+qdrkeWUdPT+hAl+c9EEDXffAxQYl6lGMprUzuVERloqQgYzMYwwjsfDkTeJJNEfNEbElJACTOjUZ8Df1JcuirsSaUj0eBNvAQr0TYsRMCneAzA4RMGfMpEdAYeRIaZNVRKsq6paYz4DEXH3TVeDulcO/cUqeBWd1+0jYTMXg+fzlOiaeDKfudOojilJNzoLx/SO+I4jCzjmpISSMEFInP4MpUeTMT/AQysMxemZtEEWrlG6XIuHGKwWaxIW76WsnnvoRGMrEupeaq0cY9WGRmKrsW+WigBJflHye0IiybcI09nZeI9b1axl7Sbl4JcaoTXkMvBhcsMw0lOZRZaMcUkK6b3HKyFEbRUhi2MYE957P5OAv6zg6yYO2WMwy4oMcVN0seXf/Z3fISDufOrVZNRu1OqYRwqsRwJB0/UeNBeP9kPxRlP+cdsXz6gDttTcAto6uc5lyfqgp505TC33SRIQhnugs9F0sn4e4AelO3aZLaCVvFKDiAxPQbWkMZgUckMFUWepG92tzk7HcSQ4uhU+ZiQ4kxITe7qObzEpvkASWPC6Ems224m2RBXsmDSYa0gXCAqlM58j48uIuDhQ4umhuqfTTVwVHH2ewEAEcglA7Dn2jGk7/8Fc0mIipilQOZ6xmyCJYGUShpHEmTQIbQHq8lEULbRhrOZnZZxmXDSIO18GKDPZ4QYo127Ij7TgmCQv0zye7158blt6XlW0x9e86RN//W/9bV/+ZX/sT33zN/3xL/nSN3/G68fz8NyHP/T+j7/4wY+896Xnbu6ePKJLDcBdP6hPq3scZNmI4OUMmf6UQiJII+YUC1/GpqmhBMQqBzGBirVqO3IB7J6IgiSJxG0/966bMruIh5WU2TROW5G0ZROG8xomOM/kiWALntU0WIoldhQFyyst49gfmD0vWbYZzxiDs1CsfrsQcB/J4WHGrgHx4FJABLAEMVH8SJCzHod3keamI56vM9K6EY8kZtdkOXXZX4ZT204O/mC0zkcnsuHcERjuMWFuiQpjeqibu8vjdR2/76/+IFFtDbfAHXEcy6J5Weu0cg9fd7aUQwrQr4xEP04rsF1r2nT3zAyAtgpg9Qp0lvrMJPA4PCpsHB+EZk2ANC3A2/nT9y/Vh1e+9MKHf+xf/vivecuvPs+wAYQySDFIydblyTAv/bik2eF46prKqWQEc/iHM4cxOmfWuHKGK6BMcYKxJVRPOL5Yvi2qKQzt4Zhk4mKcogKxW7uyHntizXqoy4mwoa8PYalax53md77jF776rV+7XsJ5nkhj5pVUhJv2rXQn5rY9YBsxt4mBX9x04R+mjTuQdxpkeSZWTYJc17gt12Pb3IAu+NxFN1kLShCPUIh8kUcYJ7hVKBnn3oiLxoGkqiRMWxG1BIfRQhPjyyV9xCTAseWC3EEP1Qp4AVOAnbUe3hbT1gUwrQwcPIB/M7NAcBaWlQC+Ew2wIOs3fAJ0VGaDZEo1ZJJOkX/yYsdg7Zf0uo57bGF4RUosd/NgQgiW6TIHUA5+n7oHGTwPES3QQKTnBlXunUrk9k0wNWCWriFzqbHaoRfYfAy67jAMsUE1tMFNBHCaDNmSrgDeTq8BOXgX9BTVLuuUZxVyA9BkMnQmVuSBWeI98scD7Y25E0wXjIepuxe1tShnOdE2GILLynik6RgJi8wPWEzMzIBwtIxXkxmgI8lQVHecdC3+ce29MdAs5xQ02AifmrHxq8UjtOSiXdGY8OVIqWkkXZ7Hnte5SsV1sqCaRADsNCAD2DTYIK5e0A85ANKE7cnUDXPIEB3HIMPv8VQs6wL+iE4QzgKRxdvpVVW5zo52O0fA9AzegHs28iviVMT3pm1gRrv0JcfxfWi+4NXZ8fof/OO/8663v++Nb36T85SxcdqTrj04gELy4s6dOw5cDivC8zDPaZnaAxz7SBvohViqWOhe4C2SDAwBLgqN3bdhILUZ6xo6u5KxE8uartZCMxdu3/XTg+OR0I4JWSInQypgI6R74DISN5vqmm7CiQmRkZIg3vHS00lUDHlA7oIkcXLbHpxO2ISgap1wjSOGlor4p2sPN3c3rbtcbTTIDIqevhzjk/PYu/rS6lq5zk5wa44NjXeWUFz9O2zzg+q0Q36Q2J5UbX1f4Fsz979zIu22X11fzwGe7GkyyHCdJ+iqk1/WuNtILjZiI5Uz9VyDg45wTdOwjSRhxgTGqV/HUVBAcpikk7BxK6S15M4GJZ7gx551gt/R7KvDIauS890F1zXn9Din0VGdOF1oHBwwAOfBVcIx9kK4g36RcCCxOBTl8H59ujqfL1h8vy+05I2f+Kv+X//0f3vzG1/zf/l1vy0dXgSfaPmYTgc3OgSrcOLEYxBh11Yo8lTsdmjQ8IStV66GwHVkhzAGGAJmF2tSgqocDJiBRYkVTltDBIgjTx2BEh3cExebl8SSPbgS00oxDiUk4bnxjx5jocNkIgrTdwnVpNd8kedTP1mnlLObSKNYLtD5NxI2R7PNSgVPN63IXMKp1QhfXM/zSZJDPNXLyj+/0TBrVhaHnTa1t1VrWoOlYgNiS2JRI+IzxgA1ytBGJNjcS1ek/p6ytEMnsNUc+JX3F65MJItzsNUFfrSWa4W63Bkr8XdXRzpvIyP+1iiujCtS8TvNiOw9jrTJRC0zuwkaxoaoXfFBnB5nHo0084on61cKNmYzOK6/4j+ugcoRe1M3PINWkyfjZyiBzGTD4IscU8VOi6LEH+k2z4TXmESaakAcAVSVRSyhoUH65Cc1cO4hdc5h5pV4KbYouhKGgouXaCByJ3dC9JbGiSqEkj3wN2ZHyohk9GjLqdgtakM4cOZap6VXvgQ/JmYFh/+kUQhEyOVvUhT0bsC9p+64AAGxADB5r0olW65ru4UwJa6WS4owD2AFXDCMJMgDENG0ntnCBYTUeXF7IHo8TQPGAz6RUKEv/F4oTyDYMfQPk8GKblipQkyuuydGEASgWbPnfGXr7Ew0pE8+5s/RnXkybYY6knHTNWIX4EXPm6wczCnwDISE7zkpuKk6QAQGgiDAHCt3xNrNBa3SWTBY1uP/CTyudIx7PJhD0UQTcdN1pEj7EYA5qsFXsRho9F8uxyO8GCudRvgqRmF256wN7AgIt1K9uWDQwd7SmVTxLmuXMF06jAGXtZrjRQCxczc8hgNuWzXtIIzOzeHBoT78xb/wPa/8pFc/PLximQfsdRyBEctcVV25SLM+zW6lomXhI5BwYvHuwUpFP42oGHXgeYi0qHWBWAzfSHQBTh8SK29EEedMucwMWjIfj4cxEDfhKoVDmG1LPxfH/AKwHHAMdACCdsdlniBPnmKB6LUc3r+RFLhuXt+51IcjIR3B8ZywTlXRwsVuR1KptTE+HvdquTy6mS7ha7/rP8mWF7Z+BBnJ4bAPiNC+OGbGS00lzUpxB/rizICxF9IRMhgGmXMOuOyudNZ97ixyVEoGIhRwDUqxHoqBmce4aBw94hTmdIR1q9lcT+qBzR8OHT/gl+6pkJHj1IjFsj7wvO91aqYajcNF3HABCZgvBB5xQ+zAkRIMnPdKU7EXYoLTCDQO54GU4gOsyjEcY7JlBi0KXwRJkC2Xx+gJx0YQwDicumorDdCv4rQHm0Qf0hmNF0h+j7vRyafFTPSYFqG/zMQEEKAkn5Ux8Z2zF6H32KXbjzr7m0cOM1SWd8ksECAvBLDkyVq2TDn+oKcjHwQGsBAO8FvlMuPUeCwZJezRgzlpMH1B+IiVqAdEIWpNRjIGcvPujSDlY/E6NUgjX95jCNcgii2kygoVjOBOPiJiEAoJUq5nNKeT3/AsozVa4AMgCAhGpCYCjrZagwMlLDOUTlpTki7aXasUtgP4QzsAVgDGkOmsT12XJ6pP3Bu2AQrgOzGFtFuOW1hG4PH6Mz+ALcTVhNhIYKCLvJvmW+GiNTOARo/EK15h2UZD429AWDKfOi3OjZTI36woY5Y0nZeuGDzPilLHVEEQ6yGOoNDhlSiZIVoCGTyBlpVFQyYO+PJM6LkNRvhGBhrtKBqoAgsijqwT9Bs35zuiLZS+zL/j279J2JLTy/Q1Hrq2F8MwIC+ahGawEEMazSSZ4SPTHBmSsI0R1eQVsTKDicXoQw81aDoYfS/2llTKrELblZWqZmkAZmxWSDzIUAdPxPGOp9M0BQwD/k7DLNchOwK5DACoxPWcTZUsXGCj8RbcoTnUOIqpMSSDFs6Lk1kwPbMRHFhih7fTGx4LP7vPi/CN2CaSihnNaHOuxsdkM5AZdTUNzJ5Y6MQevnd/ISKEfkdP0SyGETMRp5npyfzKHeAj2AHtk1RC0aB67mfpoh9hccY3uVo8JVaS07vLXVWZJ4PSrrNwWgeOsSRO8TX+QiLdo3ochkfTzWV+3Kf7UKXJ9dOv+ezP+S1/8I/8oW/85j/1Nd/8Fb/x17zl1a991bPnR+991zve+aGPvOvD73j+w8/fDZd1ch5C4epUd1lCvwiuKurVnQFCXR5JPqf+4mB/AtNPyNvOkEIzZoP0OJ7pIlrA5kZEXWtMROimqIbRjf1hmIM8qZr3BdCx7GbR0oV1DUzYidpYQVxyT+RFuSXqdrgd/UMKXUpUlGgNE3D/9Tg38jIMjYsFXPHRVPKMZeKZUCjwjWxkBguwtOOD6/6u53qcHGgbiEhT3yDtJTnKSFxPmiVZqAAaLTIkTgp42y+96z/4jZ/7B//IH+0//uw9zOCmfGvyQr95GxZqRLMoUdX485QXNc/GVvRB7nA6p0EOJ8dLTLxdaYlbdrwJn8LSzuMlS9s0APq4mKetob+6Of57b3nzf/lf/Xef9KY3TmGbsqWKBxkVrSuk8aqrp67hK5ju1A+H4yHMxPE+MV7LZZbU7T1MzUs37S7L+jzczWE8Hq5p77kf8DvAxDQIkMCcHY0gxuFAi6WcNOtql/DU2DSPCONTr3jqJ/6Pn/uOb//6qnmwbcOyhZq4iM0ZVHHuwg3qrEdqAhhQ7TxMh6fN0/Ro6Lncg+g2L25WDf3SL60WuvLcJJ6b46AcDaFREkIrg7gUbiTmkpBEk3T4D/xxqxrxl4AEaOS01tGMrHSGlRUSWsNNFuZ9AiHQk01kdfxMCLNVMQkx5Bg9ycMk0VJsRw9i1rNAfXRHcFzMij8sA3SVYGXtitgCdJHkCF9A/D148R/AvDilk4Sc10X+BuA4/UHY5ZVeDXokzrR3ohP8r5D6x3n4SCKuZvM1xBHQFelaSkabIRQSfBeTwsZmuBvYZbABXUAc4QkjnVY3WMYaNiiYQnD9Aq8MMzgDksCtNmTOi5eRkOw5B/BXlOAMhMTtEs24nOtbwFxNeDw13zCGgskLuBCNG3lANliV1X/TMSKHA+UR9XS32m0g6CCPJzLwIgK+VAOtxcNkpMlcGrPzOF/VSdEzZN3CFiJ2gwyRU8xFfoZQWEWsULspOKhKc2MtwCSTLvAEtBlMWh3EgrNaYt3dh1gqke9D3O8WzTtKY23LnVkceNEwkHS5F5iVQSwSQag8XhmpI1GNlKKIMyM0I3Lj0Fy94u/+/R94z6984Fe98ROXMeLPvnanbhq5ewVh6Pjd+fLwdEJEYCnAvcwQNU/2HecAa5QQS4r2tq6Hy/Dw+ikc8+Y8Ha34OzZ5ajq8gNcToWgGHeSZdDaM4+l4GqezpyDXeKK7L4E7rtwLAW/J0+pyuZBhSMiM19JX2TuShCqvSdvEDZ4dWL7nuHUNBSerdc0XQrgnmdgg1ATLB++FC8gvdoKRVFUDbxunAS0iOhqJKXan2uxUbpd5Dtdueeiq6W4vF+IyGEd/CeRV7nqo8eLgEHgVtxfFz4zsaAfbw/SHYXTehIsyakzPKA7Rk/PTHkIkIrTAhGR43TTOTVc9uH6IpDAlywzA+DhUDsm4eAEa5I7F97USq5ZZPw4Aio8h7e8H/odJu7SDPNYDdPLOjcY3mA0Y4rypPJnwTdyosIaOSIko4zweT0fE1bjDST4uyysfXv3A93//N/3Jb6uvHjx66ePQSCieVLbCE9CMA9Z4AIaX+RAPFAewpuAKR7qIx9Fr7VtSBYF1pQm+v5BryYDkBEXt9isorgABgqt+42gh2nLLQoyTXiEngw4xxpQexwHHiWuwo5RGVFVLnizqRrxDL2gW3F5nBUwjUD9u7fpKQMyivdDJGwU6UnTSLRwMv7Gp+zTBCLQXAQSNpaZePApw5dVcA1hJNPEmlBv36wUJgAmajDYND4AtraDHOknh1A9TThCD50ITFRegT+/5QHx1kQKhoeg87Q4khCEJJTgdfdaAx2BGIKnmAYJPGKzs8EKByUAFOZGJEaRQJ00m8IPTYEDT1isgh5FUltfNP+CuMo6YX2rAroXRzEB+AS7OOSU9Lq24DX24pwXIkH/dVEid8iIiAjHCeTQoC0GE0Xk9ZNekLqPDIeIzShnnCf5oENxTDMa6D+3AOnwdQOXc6UQa1Gwuk4nniPPoHJE6PoE+9UjeNOGL+IIdsbAWlqY90h4TSIcodiK360ykzaCxwwCE0XviYiQBM9Q8fgejxn0avJK2WGA3bs4ECEHacoi9Q8h55fE0e5igxGZUPGZ3eBghaQBoJJ5ggH3yAZLHml0tRpPJmd0LdokunzgreTXXi4EaGc40zxqWpVuaSjrKHSuJBeKgO1gNCA9WYL3YjByJVykFbMfDE6LTlY7fGLRKLi6bxuCCnuQO7msU6be5meiFeWx7Xufkt2B/DPgQhAUqxTsWLjPM2wYdY3PeLrEIMUI+I1alOHUZl5gRd7hMXWpMoLIHTcT0mIh3n+lakox5k/UIgBAROMhPG1DlfXgI7svMW8lMNEVlMlVNIX1uoNbH7/3e//7hUw/wFp40jj0CLqsTGICtgqbErCbn8yWrXZrkdgSgwNCXbssJ0FTn851hAqtbZ3gGbxh5n6fyVQhuDOs0jceutAhPj/P0eLqaRgybGIvV7aerE7IN2qYStoU0FQZPp6TU0Dz6asapV6fZ5e68YgLkiPNyPJwwun48A2oOSlVNV9eX0BNBr+sDd9z0T56+fvj+Z5995euuv+rLv3YfHi953YiGsAkkB413kY6u6dGfcEinf2MBl3EkYmn/DbadTB7erw0Si+cJqCbE73UjGvvHY7KwXjmFQ1f3PbWyzCOl8QIOfpdk9QEb4NXgD02A+IABPNbKJhozkaYFIj5uDigRj4Q6BCUD4yN4LMbAlVaO8Cyr7TwKTUmMeB4y4onxYXyBoTmxPY4aDlqyAqdN0Ve3CkbB/zDVGnzEthE/jMlgIh7CqjbSJd6MZm2IMGEVQPPFb0iu4KBID+YCwigf5wRi6i4T4zo8FIPHRgmOddXixfzLk+SCcayOC/hIesnNAqwxgCgcZQUeYAC6k2p3riCsSbejQejOAYZ4GgYJt7Au10UY+L7L66yW8URfFBNwiCZw4EZp2WRewJt4OGCCA+Fi4gYJGS6ICpR1/CNRlUX7OW5c5JWqA9Kg1PaugIzhIpjEGOamJlu00AqKuqgP2e8mSqiXyBIHAcjyoj/qpVbYIzVcURzGHFVmCU+riOQdyXnx4pmYmFCaO/8XgMTS3LcEdQNeJpMYhTsOx3CKtOAVK6ye7ruPqqybKIpS4gIFnh2LS0gMVKMNuBgNXSR5KaAbggkF/bWMC9JEzmweitF5DrB5gumYAjezIAszUwBt0SEh20noOw9GcWWOqS/5d37bt5DkY6GIKd6InaENdC/v5GZpJUJGR/GZaMfSDj2JFRL0o5MgDDktb8EOjBowG7QLBDgm8nJoFL+9F96K5cYk3xfTe4s2cR6SdbtYrkbetAWoXBbCA0ZjXKQ/vMgy3T1ZdmSa93NvVde8EemCpVFPql/xa+KITuvkNgDCQO6IEB87Mwo8xZrlERJBrEF/5c1OGMBbVHUCvhFrYwZAdyqS3Psx9bp2xMxFKBiuCwUd3jfr24mSHsoeTQqhIxWH8PRlg2X81wW7ocrq0XGgyHvStME98DhdxR2JMSqDHcmVk5kX5z+gM6eH10jVGVbJAA72L30kvQxV07bl6ZM++TN/62/9XW/98j/2rd/yp7/ki7/gN3z251xdZx//yOO3//IvfujDH3nfRz967m/o/PHYZvUpTQ9N12IW2BQYNp7h8cdq3jqYBNKaxyKbIchLvlYNrO9AZ6NV8bc7EJKRk48AESAFSenmdDCSoiyv2o4mNm2RyfVxCuDAyVn4pltEbXXbKgmIPP4XFRscw8kCLpCsDvlq611YJiwJUABAxnGSwAHfkMIwiQDuubtgJATLpnSkKA4wzqeuI+9137XGkzIIBGgLjV4Xx4ns0QlK8zJO73jH+/7O3/7br3jm6ZfOH4OCt1U9joEXePI5MRK9R2cmdODHWlCS4gtYmkF6daNlPJL3YVMYPtB0HgaeU2XNso1V4VJ8i6TcB7gXoAkuAF5i6YE4f/XMG3/if/+xX/rF973uTa/0iC062qXT7VI/qEI/SNnSlLRHhIaKz3vTnfiBuD4HuYtm7wRIsFOobdsO9AEEQg/pxPirfpiwGFNvAACp4UiydoFmnQcnlS1Tf5nKzjosSc6vvPu9n/PmT/m0z/n3wqMX8yafQSrFhuSd1scjdDNEQIplMsNvbsOEm5BGBzruhFJJpZyO/9FE6xxoy92IIYFjPFUEEHFYzeDKZ/iE9YPIAgnkFrz1uC05392RUOmLOx8CxRbI4SqBh9AGQLEUrklQCW4YAm+LhRTQC2gxvvqDIRGAsJ0oEsIKTNECGiBsYN0iksOhwJzQZsBzIoZAAbbZEyco5bXzYMEYIAiQMXzL/xSH5WMeQYilSQCIACdXh+igDawG4WJCMkfiXGVsp7lRbjARPMPMN6JTDlGARUWqb8W8KC1z87uh1wENkfGe3CDyMi5zoMPOpXCMyHFvUJs2wx0cMgdJKnddwSAtx9wv963gihVdK1yD7UiWi3P4wREZUyYggH+WMNFGcgd6p/GC68azkJd1wkvwjI00G/U5WotyYixZI+UwzZCvuN2yiE1Mo7c4C5+52BuTjhUig+o815AqhGlYV1mEEBC1ciLx4pBU4oICJySKfr4IxRucMD4HUZGJ00mE/iRpmjbaWwIsOlAvaYCn6HRIGHqFzA1RYDEypQfOynZxBFchYG4kxjmBdlldZgBjiJtIFfWDH/hbf/0jLz76tE/79Mv5UlS8w6lz6Pn04Pp+E18YLezZaHIfxdetrUqyMUPvsvfB4ALArltonEYHYEDFsHSyn4owiE7p0D1zcuTcghZvtvGHtsNSwUCiHjk8vgz2jqsziSwrkBolyeUy1zWgW56nHo1DCsymUhfQmbKSQCPkJTj/JMvOw6Wq3MQBylEVLa9Ly6JpGl5K9gENGbgyUmUwT2NC0vt+un7A9WhsvBt05xTuWA3DuQbiyvz6cOovvNqkIirNXUhAX6Q0BE9JABGOh+5CGu8Cf1wfBqCnH69OW4CgN+PQQwGq1HlHMv7UQ22noa+L+jKcm7xO4u6t2jrMFdKf131/jghgJZeGno4doHMZB8TPr+Q0yL7v++OBgIWIbknVNJssA0eaxtOyK9rqwJLuBEmZiBPzfHCp4IqitdZ1uzodZS+YJU+ncdZDtvZ4evYjzz/37Ac+/z/8Ygkyuluvyg4wFtfoI8YuzYW74RHOyt+AAsgCVDEvNUXMGJhAITe3N3HA1l/5CunQff7gsNiDOAnGlUVdcA3WoYvLFK2S3/cGBPMEP7DB9BOyiZUAHMAp5AfzjtkFLsYfN26Dkrm2BcOH7zpOJvvmSdwtbG28dQz6GxAoXoFKGw823Qb94szp+xX35gxguW1KkzHyHOSj3yFON+ECoFCX0IJ/EXTqspEB0VQ+QEpcHWdRSKLWuGbHwVgBzalfRFhEljq7COHgwWFG6bRDNrRNU8H11iKqJJlNxPkDrbZ8tiN2FIo5xbKyCE2qTPTjCjy6BMlT94ESfjOpv/xBbJXpCjEzzs/VNBJrjnSRCMC7U+sXQJ/MmpQjKQICkdXXJNpYFMgdYQ0aFA/JSnd37qOb6dYPLlCirSMQykOjXxHatsXAoX9oyPJBx/2gr1Bj/Q4F0zdbKlWOxWKzL+ehIOuI+UlStYRJ82prLgA8tkTQctxGAIRQEjGxJvgSlEZxSugzjBVF8TXPBH0QuCkILlY5sZT+GqkIf3FyGYJdHCCMQ0KEs9kJojIDd2/xYClkFUOc8AyW03atF+4KqEfIVt1OukdiBYaMsAPCwegcSDe1i/Eir2p3LkfrMKsQAloWtHkuEofvxUI/UjJjxK3IT0wgaTf5Qgu0YKK82nrMurbNAW5Ml7BumxfPGFWzqMRjlceYaKExEL2AwWKKaN2JIVaVaLK4xbcugYnxArRW77MruWjQEKaubhAxQiYiE29JRhCXgSXWv/iZR6Au8DdsVj2cVCEnMURakZJgOEOW2IGLmyriyYAJRgRJI2Kgr3Kb3Fq44cq/+4N//Xw5Hw/X8+QZhYGQfj4XdYe7ODBZluuwtqfK5ZJOuYKHO1uW3ySk6XY4Hs43t23TuBdlOpkERRozp4RlK5uwbUIWgGo6gLdYQ1EKgho/I7JhBKvo/jCuV67kdWvOuj0U1iHN56GRiJ5uFCjSNTe8GBDj7jDBM/FWyG/cmDWc51j/ncGXeQ3H6iH56Dt//u1f+Plf+Hv+wy+YzzcZED1eiDMyLvfoQXMpxNeahfMrwCGUEHAE8wjbJ34idgIu4lXjadbULdeZoOZQKYsRyApzkQemcWCv9ER5qzxa02bSvkykIVxFROUlllcxUTIfEFLlItc1b+AWGgV/8RZT0Z00fuxqJ8mSDJjEzGIlYQ4jdWacSx2dEKDFOycUWNTEFk9vtmzBtVXZ0BEsn7bwnFh2AR4JaJYR4pFHVgqARBksSEsfYOhJ6uwiu0vsiIYXWRAX4uuoFiesXXvotrbSG8BxlntP8wQsoO9l9jxfnMpRBP44HM9jBRkeD/jeuwxxgFtN2THhGW3wYIwXUwWIhFz6Y53F6QsR5I19aImLgANdgd5xFQ5HKF+SOe6VjCtzke5JdKw8y3/RTzH3+8EPCw0gJQI3PQYGcWblu4xIiXSGJIZoj9egL+7gIloPwtNZbuPxMwlsVSVlhE0uQP7aZe3EPLIzq25AqxKO6ibLJxK5kBAFk+XBF5GGkYWe4yNGGbqE1mPPsAmapGR24gf/E8scVG4ClIGrAPY4Izj6Bsgi2LpYYk2rRjo3bXPtikgLQzSSd0kc8t0lLAQyPrC4RjA3hEuz+X2BJxmWITDALtCtG4tYPh1jhE5GYWPDccs4uqfp0V51RDhHp9iftFMbJFXM8z/zHd9GDMPL+VIEwiH4osS14EsOcLlbgcQZ3WGycdIVHsjT3QoOE3ebD0RhogDobIRa4rJVeRontY0ojsTiWaKFz7Fgiv0hOlIyx0/8lZgRh4rXzNWACINn8govpmfYAeQCyyZSgUrEDHoGfcA4SpJhiTXsx+gt0UL7CIj3CxfQcYRI57iNhuNE49RDV+kPDK8oWtwAITkYFuWi6SJF++hcaNprHgeOYsxg1rzBwPXSNBPdYn7jMCSGCnYTfK1omPib4N1TmLhfB49CU2XZuA+WNqGVmvSlSVW3vEoWRgijC749HQOML3XS+P2wdQzJUZf5tI7qfIPDdITvui6wuzDfTpdHN88+J3om5H7NK55+41s++3O+4Iv+yFu/6mu++898yxf9ni988xvfdDnPH/zgs+/62Xc+++ijH3vhg+F8W3cPcOM2Ka6ursomCRo9KpzyuoO43c04Z9ysJc3P5xt9ss72sJZ7tdCMtMHhIvtJn37mqifsEhjK6jKNGMsw3sF5ZMCb09ViGpmPZCB4S5a4x+fdpWprnGWelkNz3PfQElSKZuwn+ta4pT9IkgLLNaGjakExWhcj7tYQQKJd3p4HDYJITHO3DBJb0YK8mFbQLaubLlnC6dSFbdKk4ojze9//wc/9vF/9Ld/6HeHxi6hnH2brdign7r1HeAMt0Rw5VxCG8TVglvCPluG1EEVTFaIIesZmCvddl3jRV9BNq4doBgulQACJXrqXGEXlKjCkWoW7u/rqwSGv/uYP/E+f+EmfuicjRtORBO3rmM5NVo1hOJxO2zKLj8I5roLrYdn6J084tM0wa12xYi3bxWaXeBJN3bl6jyQfPLPQAaCMASM+lNVIIMzTsAfuyDvXh2/rUK352hTztD3/0uMv/sNfvMyjPYgV4rgGi0fGDQIwv7wQJXWPNZZmDFLYYW1ZBMZczTyZJDXPp2GcndPuQGSE+RR6gerNJwQy+Q9O70gCj4uFYFQTAhHNBS4mOZv1VwSCy9oCyagTdoSKPQ1joG84BXZldaP0pFIRzQEZi7y0LRaC6AOyB7ttf5gInas0WbtBdxA+Agrhx+EX9EyqQ7Pc3ouveDfWQlBfnMQvG/Usdt4HZswkzjVJiuoHBPgeweBx8tAJwKyzNUSQNWZhmfw6Es4I5FAAGanzeWitVMCMBSRIfaNgEBMeoNSkkY+NaG40S1/uoxFaWMcRvgwpw1NM8QBF00iH5IgN2CgZ27SGCkyAFxDmlJleg5eJmEoKyXC9eRewafQqzao06ZRsCFyaq6IWPrV3147JbSBBBOm4coqr5ftuuOarsTOrtNNECBGm8UZJgskqrAJ6oe4JALzREIIFKDpDEZhmVOWR0BSxMr6Q5nFVjJl03/N0AHVDF490fazBbtFMdsgT3A7vCDglLkiDeX1dN05xvx/MR25ZZpzGHx3AI3DvFqQc4JH6ONaf5NYmLHeRVEceB6+tT//wH/zg8y+88OrXvHIOIy0kz+vdvHCfLm7gTZyaxuF0dSpSD3YkCFRE5jIfLqG5bhGL00lKVzTQzq479P1IS+q2gOuQjkZf0K/JjrYNs6lwvNljXPIUJHL9E63GODSYMI5bnrR1s/T4YNr3A5gGO5028qm+KTt6Rxi8OpEVBAgUgoB2PL69bVsYecFj68Nx6M9VhWyKy3l4cP2Ql+LAWAt5G2azZ2tbt4tnAvTLiEm73xI8lLS4aw5da6LCs2RhlhMrZ2dI69FCQkvwyss4Eb4ky9hVC6lwHhnR9VC1GKGoT34yBpk80iY0x8W8DWyuLi/zUHvIpuiK7yM6jLdpW243fNO9ZauOLaTn4YOH514tVGgwzW5ubqHTdeGkfQz1MvBMrJpULevHiylQVo7kS12xuGsYrcv64BQSwQhf8Fy/oupK+B7W1iKeriEBHC5jdzzOw+Qhkn0fxr5MWqIE+c//50d/8hu+8v9+fHAdQr9IXa3DF264ae6Ns4FjWK9pYZov7j8CWZBZkdaa7kPRosvo9o4t68DyXf/g+DSJ78FvVyWBD8s0YUrweG7QmaVAGsZm7gehMj7RFxgL3s4N5M6YvHHBLu0ERDrqFjS0AGBxoSu5mdVzXnyvFLleZN4o0woC1oyT6geyZviqKBNHMTBFjIUWFtBumrjHZRr3p/BoRY4xYvn02ArUulsNJA6Qc0j20qasQzxSAN/lCQQ0yR0QUOfuGID/13BivaIC1su053bhOhlcWeKMLahRLG8BsKQcIAI2RsoEJRCPkSVNlH1ZExMocD0EQcThTbZQjLBM3/dkQdxZWuYTNqwomarxBJyCJxn6IdxOLQE9AW66TcqX1W5zRraZFLTHKTCVKwXI9ht3/QZhA75s/hnRSWaH/7fk5L7XDIRG0xIYBOiEkBB98Njc+zL4SiS9z1wNHXEhvzdGbaybea/tAxxms1ZS1tKJwyQwkyU0D273uEAn6YcVIhSjiy7LfyACloPGEaMz+i1gcg94k8fAxIUmUdrfQtvIhfBBgg4yk4nJiVGbk79sDb3o4XI4sNBqZxHsJAwHN7pHgiqe+AOf0NsioHOT0zdyN03XDdA4zo0cwozhWaGyLI9yERnBAqeg6w4zQLHEPU0lzgq45+lxhEwK4Td4DBgMDwFvRe8IsLQ5hptx7IE+R/7NhlNaxaOwQDAKw4iExBAASzETK41KM1qZXakKL83iVEHsFbRFUqggJlE0VeM0ihFntTB0Q0MWN3cj8JndICAeJlvghmka0IXJi6W0rKkP9E5aQhMQY+Moi8QAby+tfJNR5dXph/7FP3r2w48ePvMK0PduCA+Ox7jXMJftYZiB5aaiR/jIAJJCDLDy6xN/uuHcIz6ks9CmfA1979kZ1jUVzKG77gmTTiCq1mQyezfn2s83t8djA3LCiRzWrlznQq43DpfTdYv9ABHEtvHmhm7NIBSgg81oZpb58GinpaAh4HnLSXfxFfpIKByHqV9nMi2iBJaVDnvawqDm97z3/f/5d/7ZN37KJ2+Xl9Bi7unPyAR7dQrYtk6WqcFD3ispk1UjVyJd03QQdto4u6O2rg+rwV7dPAQL4hPeHVM/jAujRmUywlJcw3DgjVyOWsEn7JVwDbFDoTHbx0o93p5feQpIgS0boZxp4kgbMsTfdDosOYKYsC1hlkeCS+bzhRyLR/F/1Up7yFywJW/ZPZoQVhaLMrIUsxu4llvRYZl0mNxWhObDriappiO2NombB0WSTsYZUcqdFuRVyMhCqbxIo4NAkFD7KZHDTaFQNrZHs3VhLohjnFgCEIewCWMQPf62dC1bs46BWr3e1ZdEdQkTHZ7GCVG5ZFRiKtc2FCBTbFh8xYniKK9NgMTiv55s4ygbPYI8Qp5BPud851b8oxCQnGOW0nOfhPkhdj0BJkyYwx6kg1CgDpR2iivPQg4yGHipq241dejcBADqTdxC7xVVNAu3fMH1iRyLG264tAFdxa5ZsUL+BBH8DqvBVEDRvXDrcZrBZ8i+LrfJSiKAj8fzj8yWpkO3UVHm1FGRDoppFQyBELRdHbXHYY068hlaS5ZAL8BJ+JAhgsDqbgwus0Bw47jgU7QLOzWCkDu4sBHpLXCu4FQtlws4RQYYd6Wpf6Nw/qbdMdIBtZiBZU0gx91SVZA8hJcRfBcXmWJqmqxR8rv/7LfFOghm7Jwr4xnghdSIC5gbKsSalA/2otkCUGZOVqdoOz8DWEWcI8qVKwDE1UhavduedIbaYvEzHRI0l5gTysGRKTmK44EuArKgQkdQBiIUT3iIfAT96mt0m8YI1QoN0j+4UzWXS0K4jZQfvNcOjf5iKMGf/wH0AiDI5Cgiakd2AUfEyHghwXheQ0R/IqQh2S454jmTcKIvXZ+24ME2XnuRQzhK7ybq3IWrkEpWWAwN1lGKcRxlGYgo3+BGni4IcHgiBiZLFhoMS+ieYMGzSJK50xSBv31kcEd9FxC2VWO4gt64hyytQ6UQcvSWt/UR7coH0kBjcXBTVlM/HlFlTbpO2xQuU3+zDPx9hy9U7dWrXvWGX/vv/4Y/9ke/4lu+/qvf+rV/5Nd85qd2+eFDz3/0p3/+bb/ygfe99wO/chcu+VIkdXlVH0cr0eABIZy7Ac658NiTgl/jSJWANrrGzVMPpvFucqW0MRLrR2UYrRUVePGCyc553Z7v7uq6Jsl0KaNMDozQQVVykjl0M4W6rWbi67bAlUISIIsA9LHtoqeVHr1sQj6RgkJjkCvuQAYFUyRckSrgXpMGHjCGeP63e5pKH13gGjC5y+R7SPZ/8e2/8D//vb/7qqdfcz4/0RqbHJrVw+ZxwgjhA+rYkCFgzfcyMCFx2VEf4TtMY920mBmc0XKPfcEhQGi0KcVCQDyEFAqNwtJ22hL2OQnAYYLEwIW2/IzP+ry/8le+L2+LLu+2OtvGAWurMMBtbRsPXwA0kbj1xS3kZbNOmGN6dbjCWe5u79quhSxhYOs0V/R9IaxmtOrJoxuSsXEYQRMzIgRRQYlI6GYAHQCq23aKuykJypNL+YuMvDL/2Z/7hW/72q/Ga+IoExx0rrM6LOd8J8fA6GE4FlmgXOvk6CWRAE+cHJIFZdz51aHOOGkfaEUBaMiXxIoL6kMNdGAhjbDUm4H/zjwvHVIDN1CLmYPAonPinlo8/sCXZjfgoISSb92Nkt91PkNUwFG3/dDiLIY8fV6vIt7h8Sq7TqtpcYMwfFLiBbIIKU7ixQK9R3vlxYZnXBYDBQmgMwY3cYPwyr/pMAWSBJwZSu1UQBFLAIURy4tJ2sHZynFjUlia4DiNi54IBg7OuDdo8ETJfhpwVASDHuPIeOaYyDISAkmI4OlV26FzdG3dxGVKESgcyaah9oikms/8HCt17eqGwNfZg0FKEpY6TpLmIi4GhtEv9C4O9XAx/Jy4l6ykKyUIJ57TiR1pCOoEDbMs/pE08C/dtf7OY4ZxhMkVSQ6FhUI7ywkSSteMOmI17LOp2w03CLOnd+OnoB/9A8XAr4zgwlNx/JoeQG6jstDE5iyJ2gFQdA+63/Mg9Ag62P8cw/CkpHkncXWYCK0RmMAWJ6NJvWgoBuFOezuxH9HHGfgIwjcKyy4upV0SSuUd0zAnhIM7LiDiYStmbACCEcFhrYfU0LT26m//jR946cnlNa97w3g+O3YDIFTl6XBcNrwx2+OeAoRBGTxGogGl4+UuJ8+XE1v4cQLFGOuPxOxlQlJGoyR3Uxv0uTrZahpHPu2abllGZDAjwTChaeBiWUwYcDacep4AFswRLa3d4QjELP2ICeN09NTqsGMDHu42xtQF7ZoDlfmjJ0/q+jiBMAok3+bQNl1SJOMZvg53wYIJeCuhPaxOVjl47qlGe6wruBK9PI9jXXcAGkYF0tFRxyo998p9K4yql5HGtsUBdRadcwTKTS2bdCEI9wQjK25SuFw8YnUg/56H4/EQIFWwnzg2TcwpzTCFNSjiPI34jhaQFRP5WwPiuLzfDMsNCkOJqdOWvYBjHNq6rQ8355vjoaMjzeFwe/sExdTVAXm3xw7oQ5KAUVhni5Sl+AyZxRpxJOwwTFO9O/XG9pVJW+XbOKdNNl6m7tAkW90DoV3VNM1HP/78MD732z//96d0u8eEsNsYo2Xx+CBBCj8CKJwoynv1WbgysLYlZBGIUMZVW0JFkNBArHFGksQMfALnhsJhLfxf2iCvQHGWiLV1sQVPMVPFN/m4dDGOnjTN95Um4jVigS34FYahnyakw5Il8yCbCbu1266mdwI8Bs/38BxSbhI81Qsy4lfYoAHNLGNPZ1Fy29qqdVGbxUsYjqzvHpTQTEnAghrBp8g5XXAXh+JL011ngsRyOQ2gnQ4lSIFI/jGAdBlmVG6SQGwCx5zvRqstFqCOCHs83FQ7hMldS5CaYpyIbxI0PNfoRrfFbmcfLKQ0cYOk6OzW/WgfnYhaIiDW7ngCyAGPMWZgxmTbizRVh+P14juqdR9MlGiBjZbxuNh04AnXgigG0T5z44kMyzGfcmI48Ua8xSaswAD3issZKnk/uXep05brDqbrTCQCHM0iKoBFkP94kG5JNE/rhSagHdKwqBWQHK9fw8SVwJYDM8K6BWz0KPWXMMf+GmNcZQ//oGeJ+ZVzB6q6xVxUdbpPDloAc7jPUmb1PNETSTJCgNMgcp4igzfGiZkRaQn9/O4zTVToLq2CEsDyHDa3tM3XQFEcFXY3d5SD8SAPJGPnAD1eTUqflrgDzYATeRY0V1TOkY/BtuAfR39sQxz/yZJ+mI6HVkVgkybVwN7/Oaee/wwjnqCErSIa9Up2FAiphYUjbFO+gvkRM+HjMFvERWvdkAj/comr1AONWcfFdOkvGIgH9cPFoR3XGxqWILGesbA4CV2H8s9aJ1i3VAJQcqLg6l7FdJMHjucpZpRJjFZq2YCTOHUODu2SeXx7ST2ujhg3zU1tdocE+AofCOulrR/86x/9sbf94js++ZPfcHeeDqe2TJxpGwJUazmeWqzF8y6AEZe7uo8+KHcehrg5t6gHqIO0mSmktoiI9FidedZU9CsDJSKdLmRVkM2Wex89edzWddFC7wNsAeM/HB7gOZdzIN+GZ2uxcX68q2aBNxfCuL3O5FkxABgmgjWiRyvsiALxdU09hfVYdW7BPo4bsSArH330hcvt4+/7H74vd98O0jHA3crgCiUBdEjQwD70hJPzj3muNQgUiXmTeIIVrhXECZStMkfU9JNkzOkquBcywAYBaDKvtDS0YWzgv7vjmKqhSPgcj6EfltCxEsFHRiKSYaPkeMBwBFpJqIaLE1jUNGHFdjB4M7JkmQP2zyMy7E0hY/L5jOq1rN3qSpy4wGtp7AQU4PjOCQYqpag0C8/TQ3bpH/cTKbgxIjp2BT/j0oUvZEvgo64oMkCqaSIvKZxlkQfEAud00hW+HFsEjicJ+jSsQJDIwfatbkBmPAgH40VcYfBDGs4uhgflxfnSY2lWS7mKx2zJ3TR0B9QGMQ6QbO4hS1E7jmbtcYHtogdHHSFcuskzebe/ASuOiwARtD83XzJpIgKkZA6I1SWxddGfex4QoCvYF0+JIxVORAIqQELei0chLJ8L/iAdpOUAvEHQ4YDNSW0QY7h0XfFD01bL6BFrhnvnKrfKQxJvassbECxiI+fngV5iTw2zzrtJNoglOkeDsdRoosJ7rJHNqADxbICXtrC6Yhc1oxX8wiLdtknfAT3+jgSRFhNt8UoaJg/fYdp8CDiliavf9FBLClpsVJvKpaPuV4D6MQ6zbOKI/bAt2+50zvtRS7qkfSIsrdQFegYD7tagaHbF5WiahBCzQhr84TH5n/2OPynZsoNow2HqIR4EizDapnG7FlQImDuJPe5WL11yRQQ9B+awknWbqrR2spOI5l42iG1aJodEZO2kyi4wwFENAFZo6JeIuQZHvWxvuREDnHnmCBXwZAUcTJGw6ktur205Kt378wWjwuCd4wE8Y/meskYWg2vEtAfRISUeu8Xxap4SaRWi4sGbZxm48FXBkJB5UDSOVrpfvR4BF4H7vuy0iGJxIw+jLSFBm9Hro4CJsnU2j4uJPkSRkEx24uho4eof80eojH6MNBAV4iL80CzoQhSjk/3kTw6V6MzIAUaGqOu8xBP9AN3HvetoIVGl2ELbNXBWiJ9V6TxUoBokzyxwj3vYuWya4BAj60T6UlZONcrIMucwPHlxvH0ePrOG27xOT92rPuMtv+4Lvuj3fd3XfON3ffvXf8Hv+F1PXT3YL9PPvftn3/crH373299509/MdyGZsvrUHI5HRL0ig+AsaZMuGBvUHIXAfglnMSHBeug1zgx4tkdCNSQmLZouDCQPGDskHic0gGM96IQsBTtB7JYi8ipMw4xp6Up0nsvzmcBT16Kk3gV/IsalM3wO+hiGummxJgsseH5J6kJ8I47WbZ6P2zbv3JXVRR3rj7wNaG2IR01T/Nuf+qU//mV/4Cu+4msfPf/c9anWbfCd4F4DEDnJ0jg1ZUtujyuiVEwa9IKPramT/LEiDAJTQC9kTVAg1/9j1QiCF2wrxAvWR/yWRILpEadww2IpxmwtlrCSCJHWtfWjj3/8h3/0xz/tE38VGXt9qEcMAlnE2SjOorrrm5aul84e35emO+FG0zoiCZ5p5koy08OGazg7jUDvSxjrprm9PV+dTpdhxGDWuceraBVEz2EKmjvPXXe9bKOzbECwvFmL+VR2P/eOX/gPPu/XveEtn70tfZrXjSdSgwiDS97cUUIRghoQJys0iNpBL+sHWVVDSZv24LohekofcXwsdduatrXnaTJMZ2vT2SpNjtwO1442Lv5hzZ5fRvAw9uJepDcO3JMxG4EjB8a3AAGjgXsxWP/GTGSuYEBi0MF73fafwFtXxD2YlX7uFEJL+xheTTvxevftNn1A6wC3fXG6uQFLfTnOItLgiVzk1kRgM66lrNCLRXR0jWCIinnrBlUijicm1DQPD8doncXCh05zwHRocUFvcVNoB5JUfmJURhKSVy5B3uPYS1XWYiqxINmmOVg9wRxIz3i8VSjrMng6uK9A8QUjHTJeqyaHCEbGU2MHIPaSOK8byYI7pnle6mpcAorlh5zgNBO6sRo7qQjoNbCGyVvDduqV8ZpQYg7jPxswT5trxJhXUiHCmKxExM3RAl/jlaYNCI5X7M47w1GzrJpH6KAzMsRXmwTbjWNBGDquYXAxguN0yE18cODiHk1NCG05lHpci8qkAndw1tQG0EuGIDsAUu3ROq5TKysiDnTTYVxpfhwD4V/HoZ0jXUkD+ey+6dIUg/WyTdxI6mdoxALCJCdMSR2v/8WP/a+/9MH3vvbpV09D7xrYCo4+Elazxhr0Ni3YPI7mnC+5xLoTcual6hx6LVJLHSSIV1cPh2U0o3KaFLnYgkKJx7z3QBSBQLuMq+IW5Eca1B1bCCaiDESN1FN1iCckYylEd1kuNGAm+kATyHWXQ9tOw4TJhoGcyvCDjSGaI5TfNRr7NG9Hi+P79dXVEHaCM9407xM+WHUaye3d5Xg4hfGM1F9e2kCom+U9jkt4JIknxJ3HO10AG3JcVqJJmjzdjXgGuiOvxNmrptqyuSC4E5RpXYyyPA6vk08b12Q7wjth3aXp8chFeQnIBDZBzkpIC26ZydzwoYzED/v157w63z6qu0MS5ic3t4fOzH92U8OibZu+d8WZlVC04EieiT1QDGrFgAI6rCZ1/JTlx6rEkwVtl/EGfFoKgaUQHvLi7nyBD/CUu/6uqlrBx2p/2h2au/MjOolv/dTP/Mw3fss34h5ruLhQsdrXHgMq4dEEiMjleXWWuLmPqRHmCLeHSWv16wYyWzfGAbjGqpGsn4c5+x9QJm8RK3g44T7TYF/exMGHSp7cIcuETeKOJUs0YPM8M2DV1kMIZcrZoTVlT5aAygpI5Ox4NE8gvxJCTcH5vHTnFCJgDlGHcqAmDM+CCVIqASEeyl2OwtMpzdfFQc5kBz3UHNKh1eZ8PC++WZ4oiLiHJj1R/04vsBJNT1yluVqxxcKt9LkLjBAp73ZKD7hKOIsN5OdQx8WM1ud3l/AL6cAgDDzAaLBJGJOUCVFoQxb0Iy/BbLhM2OEfiy9mp0PvikMfzGcaHeTD6YOLKRGsEoZtGRyYMMbwercmJWSQdzm0qwRov1QQyQKmMVhYO5iGAQDkH3pLuogg5NUWRGgJQMc7eZvl7Hkcie/T6ig63TfouXwE4cQDdoFH3ogvwzCJoiKKi9zxKnIadIBGkC8kxM1DAn7qDOuI04iBJByBmBziXHBXhMrjnbmHjoi8eHe6k4QLjFE84zTDFB2owwmXnfgaBycwVEs4ds8Yikita/B20zbwQfxF5nAuP0LlVlRSci1PJIzqt+jptEq+sz2GCky1cpqsBS3y2gox0UkkqWDw2hhLkZcVOVpn9EFJjjdAdCHGk/Ua2hH3/CJDcUk/yiJW4vWADVDiLkkWjhrpsDk496EFviVsBLQri1QbRjGEgIhoC+EGjDK7wi8s4WGZMeZB8yoeBbQ7zYF/uQwz3on1mKTJfIwyRXY538kSi5aYi7CAGmQAGPBI9/537j/6u88EyZKwNASoNxV1XucFFoxccWZEhfHXZe0SYyQww8CfevZjH/sn/+SHPvlTXm/dCQYzX0gRaerpcHL5Iq617+Qw60To8cW0t+kq8lV0l8xWosOEc25dCwnK5n6m5/QI64JIt7GEKmxCY4wr+92Tm6Jxs1tAYAruCg050aQI5PyVzvD5rj61VdWPFySLjVldIZMqEwzZFuKPSDOHFPVV0+AP2bKRI/iOEKBbRLIRG2vK6/rq3e9/72/+3Lf8gf/4j19efP/hWIdlxE5cwueOMIhMFodMihpjxlQgm0ghk244NOWKe3TDD1AvRAoPEfiwH5QfITZOEkR1Ggj54DRfeD7oRmO03j11f0nwyWwLFzSVs3JhzBCsURiGqNTxSkOj1Etf4GP+PztmyMc0ICVQSkSdDIGlIBmRxEox7ZUM0mZ0zHslX27CgkkhNpL4HVs1FILuApPshedj9nzNN/iIPDKDn0DfNEOsC7wl1cCCIOKIX+tEZXs2OVKL+Us4i8RdWZcR9/EPCRg/RLSABhcOSJOai0wQbEcCMBj8gpiI61tR5aG02YnCKZkWEf1YtTpFgT0QmOyhG7nyPSDgHjTgD+GFzkndp9BjMwgH3FRZqSNG4GIcbCCcEO4raGktdiAX663YYVHGbd/IkQ1dlpPELJRs0QWVNFBQCRxu4jaUeFC5DLLuReC1LYofAC8yUnwr2LwbzW6rS8z4yQ1b8M1lHueqdXQc8JKSmVrSEEKQoRt9YQYyqOCGALBctFI7NsYTTQrQqoKkUYmrCLDPeeTlRjveTncQOHwJaHUumNWfFJLEffQLg0RIns2GiYnRlonIrsu4+jvmWZpS3NDavQ50BGOOdsJbRQs+iXWxqD34GAEdI91H00iLr5gG+TiQ7pRsyAKUGF4Ry+mm6vsM57SR3/1df4YI5/zzmFdwWYUquQoktjZnMZtbiB7AGSaC1nANjT2ucvSoNhRCpOR2pGXwMUFyMY5za6FhfO4I2RL5/ro6I9oLYo/tyBZo1UQQDs6/yEoYJlmc291JHmk/KtFAkVpZtzBUpY6GUDWtAdbLBvlCCXB5tzgyi9AIHOQXHKRUwohUkD/0McWk0b9zrpwgXZDkzytR2Y0hPYoC87KAStR397hym5x5i6lxMx6P2RIdlToxjMxhJg0gt8QkTYx5B2/D5JAmFglPdp6h/cqmZSducSEJCWp2lNP66DYOA2FXsjuOscyMlmmspWL6hQdAnIrmgI0aN+l1OcNlpAZiEY1R8GZvuGGaLxeiS1p5xhtxyiwT+piWS9teE7C3C73pp/58GV5a037r96qrX/faN/+O3/07vvTLvvRPf/u3f+NX/YnP+9zPgTE8+5EPv+s9v/Ked77rY8899+TRSOp+6Lrrpx5WVd0PPT8D4fgEYsC1tc1oGWoAWWNMKggVkWu4SJcu1FkzhAFdA0loqGs6fJLYXlZlP00qCEwszI9RKoqPFmL2Tt/wRKIx2FdnxTgtkEHMBccexh5ua1KJriHiwgRIlVRNR/7U9xdyGGlQWt29cHt8unr+Ax8fhrt/9k9/dKrHZMK5iEwjvALCFhdcATiBiDXNA403ocWyQDozTk1qdHOKyInwz5kkAr8n6rtIB+8Yx8FzfKBzah+GjA2lY9zjcBO80DkxL0977Hqrj0+95S2f/r3/7X//9KuexkL0H14AowVd6pLg7e7j2B5GsM7H4wndOhQI/cPUqyyOpeYPHpzCENqqdbgPWWFEThHUzFHTqp0RQjBVUqKAExO3V5LAurjcXjL4Pj1cs1gqKh/fnm/vbv/gH/iS8e6JhSuwFsIFSXKT+Rr35VpZcbbVuQsxkhRCNoJbZCduvIHfAmCzm9KrwDUFUi6Xy8slM6RhVLU7GAoYCWjgd0Y9d5Rw7EW40IU9TYE83yIqTyFAEoGMtvoxjizqxUi5TKGuW2kuhJ6MP8s6pxvE2nRIodYxppMtEEot7+DVagaTRHlxjgyxCh+JkM8lKWRoGqy1E1Po/7IZBbeVnKpAGtyORiOuuuP+BBfjSsNMJYU1MqETUBXbp83OCaTRCMYqkCQA1e2QDs/fpjGkdpolb06rpFjSmfcKZqKPxiazIXnCoUmL5LSyMUc2cAm8QXmIuRhbXbZGuI1MRtJUVZ7tgtAQGNEP0RI8C+9ACeaLXACeiqnEs7YD6C1AEbLRBGzbjK88X85qgm6Q74XZxB6pReGDPzSaSzEqUYcLphUZ8IHpByZvhbTIxWTswKNWClNHcI7GelAa2vSvWGkwkdv3lo7xrxiLAiUVgAcuRR8jnO40QPdb4SjaDy12FgiyhVrjW5kBxepQsjZ1E5wN5SACfcdzgU30AThionSaphF1aBHygV9sRMkVUQf3SBaV8RzuKVIc8Orhj/3wP3/nO9/3pte9DquiOyTJtCcrneG2zJhfMQ4rnkcaIyME8c2084dXx76f6FtTtwJKmOjmvDkBkPZ3h8PL3Y1D/SA03QYJeSaiNbTQCMRNm63i7cQgbsuqxuFOkuF4hFkN/FpNyM/9zaE5ICypFX9i+RjRjP2tmd48VXl2OHSPbu7kXDwc4r9qbDgDBBCll1XDRw7dqqJtmhdkuGLLfIr4EM0weFIpkR5SFg/yU9fA75y0pwNq5lFxP5ry5nLrwdVhIvCNvZOkqsalcEAJbMNJZ9y4WdBHig+evtJVnZMNh8YK5ZGr+/g4uoAMiHVQMJ3XoUuPRChLUN2xqroqhmmpiyaryzTs/TJ0VYON02JEDWwO/QVzL63oqbn+MjhDAEUUFfEvpltwrLqpSVEG8nDiE3fxM/1KkqI5VpDmY9e45yJavp0NbBhqW136/eHDB29/2zt+3xf+7le/9g3D5VwfG9c2YTLjUFRqh3elxd4W9H0LuLMlFM34fn2V9S+SYFm9njE56zumHy7yslKTw4hx6WwnR7qfOpiZmYo3MX+UgqIZZIl54F6YIhwR94LhAel4DZ9I5eilvzlWwbcW88q4c5vkwcnkADsmVZCnkSbGtAGoEW8l/ChE2BECkmJaPH2WPJFnuF2/s76sZ+GfxCdNTj4s0SoLa+4aMU9DB0Aun+Cv5NUOFm6NdSsP/owTucg8TSq5DsAyIxArCP01cWBCx3EgcBqt7BskiWXarQSU/rUNYYT8B43XfGbq3pCZbOacxkcQQmemx3gTr1biZSnl5Eq04uHQzluBOINy8aVJcHNZGasVNkJesXdtO04j76UXMMZpAQT4Rnosw46TDjBYoglNhZWRBmC5xmBLU2gErJMqKx8iAnEvFtequt4wRCImH4OowGZVRXzSVGAWKDuEGZND2pLAZatqdzmwMpMmTsms3ZwBnMRFwK7SNTs4piTKfF6VR84LTNN5fBwhIAsnuaAb2o1VqgGRiw5bFgE5MMadTM+zT7jIAj2YKDvRigjWbjS2Os8UtMeuAWFTYyv3clDUsM9Ih/iDKLAXXDzyQWvq/+f7SEchpQ59LjYOufrtjFdYlQRREAOK5r18Cf/HISqh0phjzRRqAYJDP9q2pbNzVBUXYKo8DHGNoW8dHbaagz3oOT4SV3I42RoNTmhoBi0RFNTMgrG0hYvk5HxugDJ1sEvSHOPYnj8+37lNZFsFEy30D0iXDut2HRZiqMsRkRvz01h+QwjYdEviR7A2DU6RXjyLELFIS0hRJjQIibJ0GC2PwLStLZ1s1gEDOD68ubn5/r/1/b/6Uz59sPoxFiUxTnIyLgMghnGWXTHd9SA5IBHG0JwazDiPu5s5KOJQu9iCKKfbnhgEx44gvx2Op3kahmnsugOyajryWyICCEDmQvDarCbAXiq87zKDy8vcdha5xn4gohHHoNt4EnkT0oMuO0EX/3VRL8QwtO1pDQFbA6omrDmMLisgN4zDqGXTkUH+7Nt+/r/7b/78J3/SZ9zd3RSnK/JuKKsYUDRgYQXrJAa5/+P9hAa8QIyFf8eik+sJzJKWtbW8BeDvl7EXcVGrFEmVimkYZrSNaMbSRa2dYI5WASH8wkpFwiP4FnYnyN5DNTCFh0KtrS1YJSRUYrpYc/RoXNBRVR6NddG5umqFfKzJQQtDHVY0g/Fw5H03oJjc6Qp0RM5IVih6o3l9lTBtSUH4Jv9vsVANAuay8RC0Cc0W1rGvyDJLLdMICSyQPYAMkidJo3m0E06d/WYNBwjFxB2HxGFhKevmXg88AONH9YRnmgLPP7ZHw77FCKwgJfTzddNWlv0tlZqgEZLIOObJg8n43OQPul7Fk6XpZfR35ExnobwIBKQkEBHT6fnU99IIoEEnxwlA4IpX4GNYjtTyfjUl3FUwkp6Dhgobp+JzaJPj67CUWqKIQ40jhklUxxCdiWg8ijsf67ZAGP298GDHp2m4MxiMmqitgUqpFgCHFmWERKwXxWBWeJni5UP4MJ4pr8MvnKju3FIdOb/fSslFITh6fb/JlKGR5mE7Goaz72kunhc9HfDCOeZAxggNQ9okODnExq1j6KPDsFyHDZBT0Uo4q/mUtDtWQnAbWOOe9cOIh96X0bmeb3gncZyAjaCIAlXd8jkvKPZ8NpdDhhYmcUNkbi2bpoCHBsMq/zN/+pvBPayKpvMqVIVEQDRuKBsntoGP9Bk7K5uD9RGRNMIpkqKJcWKNXiGyG8Cr3EohX4sjXOFsRp7nGLURyLWXPpaHZk5/pS0ZykPqrUEaQ9DQsIlpHNA9wuUuFyU43TV1LjHhTfNAU6rBGpiw4Kv1LB1dFeO1JXAGq7Gkzl14i08wK9mF11iJNC8nWuHBEawRjYkTFo3KwE19i5ifFy4hzojEEBB6jnrv91ZCQyAF3Glt3DGuiFOCPdkhVv9QIoogzXCM1+F0wkzm61CYjI2sgJYtO5TIjUqQqQzLQWIYzQgse6AjcVR+sLiROWLRPJFY9PFIT5xFt2QE0mImoje4SR7SrJ6s3blFPKZRTgZjujQTUOqkcUFkuVQJ+NqPl+HFl8ZLv663SxyYaovm0z/71/7eL/h9X/d1X/+N3/xNX/yFv/OZV796nOb3PPv+t7/jHb/83l956YXngI/T1dXTxwewRbMmMuQcDp8sY0D2Zdti3DBjJKWlIQGn/ORbhYA3Ag/Xlnk5uaL4etpJ4K3xlCSth5brZ1hRmPCAcbwcDu5aigMCgEgKO8WWsHN5LgQC7RNp0oo7Dh2MJe9Dv07r2dIeAWJOSzgfrM7RHgART/6Jf/uTP/A3/8Znftav2R8/j++UGWkDuoLy5AdMQqkm4zCVBvnaDcXdpQL8dFhv8bTgw+RJZMkwzY0zlwg0uUsJ0D4CsKKHDbwcJIwX4ABJN+03/ebZeZW0uFJcI0T3X/Mj//KHfvm97/mET/lELIcL824HzfBojNTFcPzZ9wfHw6MXH2MGOgfJMOK9SP03iRdtQfyuYebL1TDvYWSyKhwGzF3cAdGJurhqsl3O/SHuUkYsJSiURTOQAJD+gJfz/O9+/me/6U9/Q5dV5yeDKQMaIzt2Oq5xsnfDJqCusTIi5omveILlJZ1O+MIR2q4ZJvfDlnHqXwlRvz2exDuBl9An6prGyGkBmuR8viBYwVkE0U35lstw8QIfIQyLh7yJToBdRANTE8ALjKJtQAqxGpiQxkWBxKCMUgO+gUFihtA1SYCe2PAivNxw6BLZuXbvm7iVxzxjTnPcZxRm0/cDXWja1n2RCANuI42skchetrCB0o32eLFVD+iple/cjRWsQq8zkTLHO3Fh3kunrYOQ/3CbWVDAcuA4NI2YC/giEVQmWsCdc5FB5LvPGyWOSMUvCYU4Gt/QccACYaA51GTMQwHTwv1o3oEUMJ0mgeKYHbYLpoSJBAfMkKthjy4dIkhYL1Dm5jZGemKcuxNIRiSv8hQ3tAogLu9APjQq7qMphRHfoNFxeJN+mWmBhWgUh1e9yFub5wd/QQ0OkVmPg14TZSNGOpurLethnKAg/diL4S9TAZqkzyAhlB+plLhOM+q6DOgabQLJhhpSJr5H2xiDs1f0icatNORu5KguvIVzbP3UY3EGYxc+mfn4N/ELW9pzV8tU2dyPJJZTf1s2D8ti+mt/9QcEkesHS7ggre7QoZFlO5MrENVaUMdJ9bNHqOLB1geJsDR+BYjR2HQJzaHux/FQHdqrxvnLaTpaLO5BGNS5zsMOCZtcikcH58EjF4h1ADb5HS5OsgTFJwxHmFxTD6RdcUgTBkcRG0jPEsZD1xEOwzK6I0RNb+slWYBEOMEY7oeYYhLeWBe22KTNbG19MlWOxwDXNfIuuraBQFc1sd4B4qcePD2FEffXJ9xKZiH6pqQBhw68c2buYiqrve5r5WB2BmvEltojIdHxrakfD9enQDiblZ5jzYo/6c8jYH46nib8y8nIUt/WqVVSXJ6Dp1v0FLpiZdAcGgdysYZEHntbAUvnyJyAZRJiMaEIk611bBxONk42ppIL0sfucLpMfdt1btqyuEoaOKq6BmVgv26lb1kSYEgJZHXTkOpnjdORZtIsgtgEaoYSPZTFhz/yfDqNn/9Ff3A9PyaOzpP1OmwVV0unreocTlumnhyRBAPRgQ4YNtwobqSAF5oeTHOPQ7lRC4mBqxdX0qYlHp6N9wIpQDcRCeOsLObSNpxLq8ILxFGTT6UUodHZczXpAchHI2Klw21OwDpCqsQW4zH/RCNcIxz5VByHJGHAoI3fSDXzIAtRgyfj8vL5BNMkHDoAwQtz0s4J96fNs6cHWnslJ8CLpJguECLyunCPtM3nx8n/kMaGHD5Zq6rEDAS7uGkCSAHyYa/AL63eTMcBE9KnMkwDPs8PVt2TyHM87biIaZzd92YZlANIUCDu5NXO6sB9HH114v0Wo5K9dm42CCAwyfehTlztNooI3LPbeI25ouATaakTg5KwJo5cxawPIxcMafOMcAU08Fybhc+BicqLDDDlOQgDjeOUyA1EVe8g3kzgLuF71nZ2c0oFpv+KzwI7inKbcD5FEZ71fpnCoYGs+Y50dlMt/DFL68WV3U5TslxAlqYQZgf2rWO4OuweKGX43JrmeAaioklGaj6HiUliAWfUVJBNYlX8SgfDvBlQECOsRRHFQWPnfXBtJKhxYyDEDlajQJ4PiPChIkPYPFCdZkVLWgIdNNmPIQsbKOkFPmypjgsdmbAU6ggB12MuSAzCRE9pauXMAwiMVRiE7aRFzCjFTvRA7Dwvh6Fvmg5cQ6AQYywezIFGryux1a1hMUi0yed0FRETeuLR14QdVxEe2hbpGSPj8UDQYKSW17UlIGJ6bAbGiG51ryL3VKy0mhLFiz+i1tpTJmNtAFmrQuXu7GzMDSHwNNNvQgLmIX8kM9UeoxTwR4zCsIwbuD2KG9A0vAvJF8Vgk6p0v9vP3Vr1TXX14Nh8z1/6vte/6fXjQOStUE/tQ3kDqgxQBtc702fogCPyKQQaKH5yN1ydruNTs7Yqx9G3WFcqa4QF6NFOsZHo5hZL5D5uywz/aboODgygqRp4QlnTAWxHrr3vN0/uro4HuAVuatVvXRt6C+zHYEvMxRWRiaJzoB2bBd4BhgPfgGS4BMZilaJa4YDv+9ALhyL7S3/5r++Q99CTK9K9GVGGmaDizj4qwnPxsQQM9erQTYFXYbb7RI9wY2k8XuukEUIZf5PFCElYF/pB3wKbDotCpcWmtptsx19XDAMzk+dbLnZqDzwfpcccC/AHLaJ/BmklXI4e4c9oPpoGIIP8CFDwByEK781ShAlOxwbwN1oCRNG6ybW1UIwFMeKdBlNiuYsSAQ5LPMZkeTCmoQXRUhwDM+PNKANj9gAcfdcJFS50Nb+V7EYsQiRYoSRkChNqhtxirbpQXPJON6Ci9BlLidBFZNoTEjBTtHx3HWhR5KYP0g+ue7nZnuNqwY6UwCGKAgsh8aC1iJqMjpfGHkpzoR3euDjspwyh5QWcRI2jOwSMx0EhaSiQsAIZ/lphGLhQ1Jhkjl/tknbpqCcCsailBVrSjtjOk3GgAoKKqNFU1xzFEl5H13InhEd35BHGAggTDsVLqiIffSP2DGyheY/7wMBwGjAETYlw8Gp0w90oP87f3Emhw9I0ja4l1SR8xClpQCDAVtBG97WWFkCQ4lHmNMGUJHf3lgLsgTM7fC9OGAywRRAPCRBc0WOczAikwyv1OCO09Q4EPsQVkQAQ/cUiTXBoYnyEZNdBI8kbjwI39tm1b8gW6yIIIkHiEf0gWvEjGrLdUO4Zsgq8IJ3Ynu/8U99clQ0KgMuhLbRo8Y8kRB/TIjFQbkUHcWMCmX/TtCjZCEMvaDIipJFSc743WgC4eZO7CsOdJlCD3BaGbiEwIqaZnbsZ8loXjhoMHLCxHkhcRDpk777UuZ1Et4D/E/vxhAi0KjV6l37CX0JfrA3ZqjkudIzzOfuhtz1W1KKRmXVwcRmN21u4kcTBiqOCr0b3z3PjEhNO7EyTtiyKfXOxO0LhvVgTXkSnyG9ra8k1SMBbdF0CBi5lYpZhBpJh3GnmaYAOnUT5lprXAI70w4C07RUPJT7QFrdscP95QhdOZRDBRGOiRXsJ8Jik37jS3oNmnJqUksyYJuZtRRaGeNB8lXk6wA5PRu6op4AImh/RcE1T+0xxOJmNGk4rDwJbPbx830YylbvzkycfT/ILUbSu6le/9g2/6Tf9jj/6ZV/2jV/zJ77yj37J57zl10AAPvDRD7/93/30L/3yO1/62EentTlet11ZDLDgvEKrEMRiIyvocHXn1+PIDjK7h0DZtCuwNJ+Ro8n2Om/DBKhg2Eh7DOe+B9OXqvEccVW8bOWR+I//TNO6tHne1W0/LofOvEu2aDZYYS1YwTAF2hG2/PqqKOqDXR7mvSbezzhQ2Jaf/nc/+4e/6PO//bv+y/HmBXkNCDL2ZdfBHyIjR00TTtO2VwZyJK1SMFdsN60Kz8x2UEib1x6wcjACjMMa8SzN1dhB3hTag2cMo0kiIcDY7C4aRxOoWMASOfYzoe74sMuXH/j7f//Nb/jEcfJAhXw7XV+1YXNjI1JL1HR1aPswd8eDZWhH5nxJ3b489Ldn+zzvjWclyKI0w911c6RNbouc3s9n8bhZEjyUcjg0OBSYRtPBZxyqu2qWoZ/7+fjUK9/x7nd80e/+na97/Wdc7p6g+/WydQ1W51aW8CSIeLY72ty0DaaI/89hdJvoSKa1c4TlcvqlLGvngrq1S4WK9Md1C0SNDIRCMgFPIG2AkEm1cJKKC5QNkiHNyBz9JWm5L78CWZYBiLu0hA8hzQXIVzo5ufSEHYBrdih7cUaaPutuGVI3FCitsQPu/Y0wpXsejOLAIMLiUWAlwISMZsuF8kUMkY4YNgDlulmmQJut+pgjuWMRDQLGAIl5mEDnsmpxd9QBvSOYjfvofNE11HXj+hQ8WsUSpQA+0UvEMvpjHCImUOB02ZimgGH8QAImotOIWI+mNcTOnCRnc4aVcTWJ08/5aU6neZhHQkgNQyhLTxefZksaxAzN0vSAeKlmyDPxNu6COHIz8GtZXngV6AARd7BDtlaJDA48kICLhKSvNJtfeLUu5+Bz09ZjcDszjAzrI9MmeRBazTRBGxIqzMPaHS/nP8S8hgWsckxH84cKW7mDUhJnMAX8DExzMjB+DVcAR3BuoynNscCE5u+DLg8JfSCT9DE0Hjqb4GdOtQVRsRhcmBDvXBJTMp5C6EXe2oOJnfOoMD/bCDBzi4TfjgCfXO12O1pG3mTLzZs/6zd9yps+6Ud+/F+8/X2/+OS5xyC54A/v29IHD6/JgN2KN6YpKzcAdzJ+XJSghLIxvc2JL5EKDKQfWwIzA7hIAWL6FIUKKeZ3AzYmvBYt4bUaLpe6qfQQyJ9cEIpzGMb+0JzmjPynwRLuy50u7iDOp+UZng0pL6owDIYMZ4FMKBoRllgQqQvBVDUF8iP6V9ZxhZcvHeH2vGWc5q6CsjjknitRD2EBrPHormsxV3OfIlui4aBRyWwqO1wTQChURbPgE/1ARMMfhsGZ/ATNqiEo5OMeDnU9zgMP5jYIJirJsgpgRHo4C7QB5Y64DLc7FEXbUnI5j8dzHmXAiMAFCGBRtk+e3CBS+h3HUUjykbq3kAuhyjngcQF7aw6tdafLUDS14SQBTg+PnryQ4L4CW6yMLEtb13e3N6Rh7rsCSOs0y3kIvGIEpmkh2oXDACFjglWRnIe5f/6F59/61V+zwk4fj0mxwCxkPxac3BIRGVX1AUvjTeA0PZa/O1iHhE0LaXCd1Uiba0nKdG0cFUdbHcjhUtIR5wvjCPpogIMC2nTCslruXtrL4nTXaVmJ2mgTSKABvBhigH8jjiRMRXXAGHFGGWNwyw+NVdqJrLTTyBcFYUBV/3aBrFFDroUfE7yJYMhUouvEBHLNZZEo9uNUFk2B3Tj0W4bJjUvRO7cBZWgTWPVn2Y95IlIdsUUeh3VGtATWaDMNWGBu7rY2J+RBFhk94EAGVRVTP1R1NsQzQN0exZOSxVEeqzh4yITryHdpISbjuLI5iztnN2Am1kKCZyWCwGRew8uhS7vzlmANhBhw0gnzgiR4jILckGiBjcck3fI0UqLZ+Cb/35y/VnIvwb+qiBcu6hfQZ882wnHCPJZVzTN9Mklu7pm2oK30nmaCzFBpxKLYBUBbaFYJCO5VWmIbllYICU7YoYPOJjNAYO0IGvHyZJdNOeYKsCI6ehT9sNgD8EgeKePlQxBFFF09pg2LwCdxfoIXloAtIUHgES4Zb7bIjgjJRiMtpF0Gd/kF5BlrcG9pvAOrIKPRe8axN6DJrrdgZYH+RJrnihjhxlIbdgZgmjJxIW+W/dCxe6jDmTEN4HZzuuYMahmXbB4eiUDFB32WNjggvsME5Ld2lJSKDipHS1cQbSTmAf+SbckeZngfq1ATLw0wB1kEXgzd5gLHpRCOeUaByWEO3l9muwmLGb602a2UgO5cFRki5VfIH49AJqjEKID5+imwKJdenbNsWdDiLT/rWAiVJ+FH5hTGL3CHt4kUdBSApytGN8SKDccSykb7UUdSVsMy5GmTHpsya77nr35vnXfOBKcRvMwJWfmwT7hJ1ZSX6daZygRBKR/YfN8hIy+CNv0w59q4pQ8TQj0cW7pJWoRpEbb6YSS/NRCjIWLmDAd2B2htKCevNCzihgJsXgPyedMhariNCfkylUeVWOXtzfKkKKquqzxNMJipu0s+CFiXl/PQkWIADGNR72Nay8iztPuFd/zv/+2f/68/+7M/e+hvCtNl7NpV8GHNt3j6MKgCm4FDEQ/apunDktFHx7A1ujjQuEzjRKgaz0Mso6gbxEpntWza7CYJhEskViNkvAEzRI9YG30HVvnZarh1GV1SALFi5fpoMbCqtJkSXLeSiZ4wJsuLhA9aBWXiSdgy+veQKRgz/3fJlUuM3IgMY0OOFnoQLa/CJWNI52Fu4Ij747LYBohhj+IuddzFk3F53sLztCWJEqkfiYEDn6gv+g/PAfcwmBEUB0N5V2SV8OGVqApmgb1CRRxBzxLHHQkQWJG/7ilMib/pKJghM+FPRmCdAU8+JLeF49BB01UcGEdzbAbhWGIj7IKWmADdM03G8DeEE1chSG5gZ4srAMKkKy6+juavGw9v7LJzamqe4LrkWNRBjvQdNYGZCIf3BrdpAXVpBZBrqlW1ICoqlxnSfVIJCJQ1I4dKwXn3PIN4Iwzx3MEtnp05rAK9TpOOPm7rCIFBSRtJCp6iASCmbQ5aglUbgjy+U8DWcFVguKidFybaOUfMKVQAArm6XI8GIgjLgQYkA60WaEkBMyMmQB34GeOwruToaUCAdA2mT7DjqcQh/B6KwHNENcIZ92LuMDFouJZpoOBmLvBl7kI7aL8pnN+xUjGJGxOXmVukI/6bymixRBZbKbaK7ygF68ULgCRilqWP25c+hFWNHt7UuD9JjUx4CoqwnGPEsm8C1hjGpnKrixagT5dp2PAK+grYNa6SR6Mb4LPQQCTusWLeqEQ0axIRGqwkiMRd10D1aAZf4xvkzabjcYoSQpEVGbdMVmHc2A7eVOYtrffst8RJb8YPum5WbRFP43dP2QrJQ8rRKp3W0+IqNIesrX5E3CfKxTNBsUhCAu+3BXidQ3DIPI0zmLAHdwWTVFpepZkoBWriEgCzERLS4MAkmqnRMdkUmplmDAXVgcIIGACs6QxPyuNGA25G1a7DgqmCbwCWVUNRQP+7OZ9he+Dp8aqJZ4xqWDTZsffSAIW1YVeB9BiQ9KT5DQ+5X1KJWxDSUGUJ+OBzeCGW4bCYOerhUE2m/FgZ3tit7qjvfH94JzbiQqE495uYh374hy5j8gMYNd8VRZPggvnW5sf8cA3RwyuhJsh4vDm/7e3/5sf/9U/+03/6z97+y+9eb8KbPv0TPun1b4TTJ8t5NytzZOZ0KC93k8OR6T6Evek85cQh6SonAOxl0rb1+a6H9MDaPUESxj+e87we+4FkxoIdbOMyEEWqQxl6HDdYRqjTQH7h5GeyzhTzefjU8fbJbUPsGXrLidlhTjc3oc2dstdddS98+MPv+eUPPH7u2aVsxycfSNtDsUDES7dmxBBBjW3JPVXEWniKv1UlQGbBTQSBsejkjoiZw2PimIrcYue3fT+0HeYkccC41qw9NvMwgl0YgCMERaxNR6q9hN7QBJLk4XD1+mkcXv+GN33Cmz/54dVTaXFp0ofn/i7JMWOLVjgzMFAeuj2AWX3Z1CBhXbeYP0zlfDk3ZXfX92mOJ3aw8IXonmRjmNq22aYpbculR32YSHbs2rvzHWGzO3bjGEh4WhSa4lYuox1Cf3jQ/tS/+bmv+P1f+F//pb/6+OZ9h/wBjHybbpakypbU9WhFMfR9iQkAflsFREgznVrifJYYcwUY8YgsIcumuIQbyUbSZxFTggc20FySYdAU/l26OkAujzHLP5w8EMUNv8LEXWfMc7ELGaoVq9kqDDFuCjwJfKf9ZKQWAjI6Z8hxWgxUCC8mc7N+YY6BV07BgQiwGtO6fnA9j31etiukT+5VmMejJLI1knAbCVqmQiQ8r7aOYG2ZZtNDa3plR7YPb17dx4pnyhrgHBV8ImzjNk7D6XS1bwGcjTkJ8AAAIy/SOVJc9AiSON2cKARQg5Z5ZBjLvGP28wJL83kxCMCagFKricisPw9V2xrarPDuNcESwJmDbJQIAl2BOsBa3XaQnnl0vSHBojmZEp4y44zgKtFeRHOn8BXkrQsYIbgbcALe2XYGflrIh4Zz8nNIJKi6JyR+lrzFRvh4UntqLzKXtNH/MGpuDvW7z+ssLdJJnaTkKCV6gLGa1eARGAqGA5uZkWqRVlLV0Gv2hiiyCKyLO7hcDqRrEZiRc5pdwuXYXBmmyI4cOaCra9M1BmYFLheDtwLyoDo3A7aPHz+5Oh4xwD6MDrloMPgqjBZkSiBtU5ac8mKYRyKwE52J6+ncNIe0u9I2b2/37uHd+fnf/Ot/49WrX+2m49hEXsyXJSuXur7CCwhm1Z4OyHCer0/XID3x5snN2Yud0749PB1ub88epdV6fJiBHhMLgSgRh1fBQCiS+xUS1/EDIKSrW4+lqzOzkczJCGG6kEKhOP2FgBjmpmwRV9UewnzB/Jw4vZPsTVaWEM+2tFWLKWCTrl2rG3jpmu+dw7mpW5xW1Twu0yylqOH9llMymR8QZhGkRn/FtteHZqTNWH9VObCr2TsIWJPirj28P2bkaVgHrEkmn628jIgv8yir8XKL0zhrBPQERPN0GMbj8UgLx2Xs2uPtzZl4Crg1bX376LHHqc5YBAGWJKeqDg1qBs1wblSGDYR5QK22YU6qtinzsj/fOpTU1Tc3t939qtVYSKAFiKi/u2uvT/2T20hk6ZCiwfcA6Lx2Q44FQ9rm7nQc7qaitn66opxxabsazdIO0L4+dtOAXaL79Bd/7qc//twLhM7z7QtxZgqJEk/dkSe2TYyUfgUyk45r+AFHw+VMAGZCEFle3O2CRxuK9TWSd6fF4JLb7FYaWAV+oD6AsNXjlh0rkrNAr43aWVbX1TjNMAMtGG+xeMT/4SUz74Us7TwZP8c+zJTdopGIL0HdnYmENqVkgIsatiQCf46rToFfogbyR8NYESDF13ANXLwdhh5UIaQPw0VIkF3SaukrT7bIAlfsl7rpTF0sgMNK5m0myTwSEXAx3NBKaPxjPVDmCG2tXSkC9gKXOjQdcV6p0BrL7kiV22XWpu7lNNw13THOCDaFihU0WmG8x32RN5xBxgwceSQiuR9XpcNlIOcxs4q1FRyzzho4puUh3oZlwh/xE3LXMFrccjcfUI4s1FlaCArXgzAGn0BLEsxDCAVEEINlaCSATu+31jAl4AOyJPsBKq2ko6UF8QB8A2Z8pDfHbbDcdwa7cZdr3ldKdwnieVHTfqBQCyQDxEAItCvvTj2uoTtyi+kE2Al7h/U5/E5b5N60wihd2U5iAwyF17m7AnYag/e0DVXRYtk5UZ4AglXFEg+010nQbv6FjEjwnDQE9yAFHqG11l4TQIlYxjXBCim5ekMLDfNGSKet4Zo4Bf3GPGkB9j2TusWdsCWaPMT5F4UZlFMePblQj7SyljoPUhvAuHwgHcIE4bT03IAJ1jhCJmnkgjJrwD3wATvWShGGq72gsJalgPr7IovP8mZCq73BtJ0uVMG3Y6mK0EREjXPi+NYLgPMk8FFEOrQ/t+45YqJBBLm79MQ+AuGwLnUlBVvpBTGD/AQF0DdyE83VqjSJA9bIvTyHXzEF4IB8B826ub7chs462QY3qZtWqIfykadgiOWh6h786k/9pOT6+g1PPzyPoYBdb5tTEvqB9PLh6er5F18o2pZU+vzk8vSrX3nuz3SD6AprIwMapws/u/99QsSEMmX92F9dXQ39XdMe+vN0dX2NgoZLjzbcpyJvnFaFRxi58bq8baHlREiiAWZgXnjXnx8crvOqGpcnVdomoViTKS2z4Zan1bd3Q1a22LVJaJqGZYBDHq8fnPubpMJaTm5SWvTvfO/7XveaV//kv/6JKfThfL6nkZA0sithixQSE84PeItkTMUl5A3EfIuimwOE2DGehUeQj2NIZF7EdfcUt1ZS9D0xpbwviuBRwLNrqq046Gp02QIGmbAjPxgJkfvlgoi/4h/oSbf2ggpCO291Gye9JmtdVD4MQopnO4167ZoW2yuq9Hwe6gqx2WLAxzNba+wWxpQP81xnBRG/ObSYGDF+djsumpdM45iCgI4R00tTdqisjQMgtRMRBqDAaoEPTIWbzn1/OLocDyMBzekzz4m1ZV0QHQHmRoDVlUq6D8jKb1CNnNcRCNolDPEmGD0uibYgbDIsuS9xyoXdEl7C0jgSUNx+RoRGIJGYE+Vw9YjZ6Jlng+DZDHELZJogPOkVjMVzY1ErgseVCRTcAmUlfaA/xg0+NK+EGQBWcAaAoIm7A4uRIKUFLKQtkIt8LqnGsXXkeFpJHDcCswEVy6YkiEZZBxIAD+915NFtdJCqQQ2lGvYxlAXSAlmMg1kk+9k4B4g9z4bZEhTot1Unw1o+z2Byg9URDLCNqnQqNJIRKRCYuz0UcZaq+ARBon901rfxn/GiiEvLaTQoS9bALTo7fZxGtzNb3VCClBnQ4KF4DP3iF4e+AL0pjLFGnRB2MTYeaoUckhCBxek8xBByzK2e18FKBf0TCYF+IyykHZVpkNwJwsdRHATuWpYY0wktjlTP0wSyE1C3ecGGuMjRHkRi4pJNg2Pa2KMFVEESE0MxkByyQV4BegF2tMnEgsZbi0Ui5CjOa3KQjviBs7r8IUsnsqBMno9Rxrgm78Ejee4EEUOOW9y5jadJQZK66jAZFKy1IXV3xnHrJizC4/6ibskAnebA/3b3TyViEAgwkrDxNhd4Y9cLIVC6tA2XC7eAHYQJ8uF5HDFouCUPJM3DCqq6ww6MB9veA4qEMhJdsCHzxNbgOeW4KF2o8BKYAbBkXkfTYQe79gdhJwUiDPBSoitWhtdZNiycKQAYYaUi07TgmofDsSmq46El1sPGATbHrPY5r1GkC70GtOVQHKnUQje1EGSKhQFeG3FCErfBvs1Dikk1WxmHaI6GTEUZB/YwIzdu3DFfjcuBPogaF+PZIxgPvBFVxg3M7squ2ZqyOebpFf14cvvo9rnnnv/4+588fn9xuVwf6l//G77gP/2u/+Kn/u1PPX7x0cfvnv+sT3vzCy89C+2mVVa2k6w9nG5uJwRCcy4b9pNdbm8BYjSSL6nF32S93J3RL6YGe0Rd87yeugfoi+wFRmDlUC+W4o+Xwar/Aj7E9XJpiri4Cjvt6mK6TDjeNIa2Om1pezcQnitHIh3Jafop/Lv3/Mr3fM9/tbTHx8/+SlYd8iAguc01XhiPuMLdQTMagzHv8YRB4oOHzeFqgWzAoihXICjLZU76QZV4B4yunlZSfehf2lVHSRiM0NFyroCrmovCvCWgdMb94fPB7Qzb/vnnyvrBW//jL/vouz+al9l6l8ELgjttGdQC4aQ7oK9xGPZlqrsrJ5sIdsnlrr+7vcPS726ftI0hYl/D0D8hfcrqBpMF84YFQHROfumYRzYMhIGybouhD/350hwORW3afyHPm8enHjxcztmbP/FNP/hD/xy/fHj9zHR5iTiz71cuwIB4mSbvVdMCl/04TdM5LfEUwhZB0/1aLJPjPO5RRtTp+QM9xG6dKooKxFqsD+8Boh024c+aub8aWSXeNUzrZeyJfQQPlAxqeTFWCW4jCJDY6bzOx3XQjw4TYuMSs3m3bA+6kEdkJUELXOLZkSgGPFohmNl4AArJres3mmMHxiEMFe3YcA5PxrUBM/ivnoSLcr/VVqvJtBfn5eOma0jIyVpB3/5+Yy/fSrgkBifQ7GxZGtK4YmsOFeEDBLTgVWLIHYYKiKMquCPpAK6oB4J9QCIRpckJiMQ4vYNEXdZEzAPIwUzszu9w9AVyBkTMMzLhtSSEutu+wjDSxWkmdFdUk/WD0DTPCpIOqCkQhHiqRQHTIYeLZqCUXqRrNpJP4mZCMjEK7wcjcAqiKglIvUBTwBzYre7Z6lMgDo21dG7ByGTZ58/3Nt5UFXrkRzCJnhI7sdUJPoe4YUJQNKf6EBlT4AaS4/Y4Ky441VW7x+0hYJoANQrlEfoVIdGybOoSi7rs2iNvRFy031qXCUVBPDM7tOGSNwIQQtANmxr9vfIVrySWjNvk5HnsxnZmUBPaIIcBpcfhjBXi8zzN/X2wgu7mPC0vfswE1bmaxcP6qQ999AMV9ztCTpLhjgM4FNBx6FoeQQBpqjbPGtgp+dbhWHdAlK906tLd3QVTRCvrIK0Ou5M+yJSUHf6V5U+evDiPrkEAVTBZxDjIG5BEMg1TH6Ynj17CN/AH4htdhqY+/eBpespjLucbDBX+ZcHUBJaAGpfxS81iJbVI2/aAyYGKvBJxn+eevI9glB/Lp17xjFYHi3Fehqf7YVbH03XV1E9dH7Ojo8Ry6N30xjl4NcaVDefzOPR52szuAwXSoLgGFtLWeXu4SpdiIFjO0zJZTH7p8WPIGzAIHcGsuJ2n8X2Rd2GYTw+O3At/ADwcaSBfKvamOrXVFbynaioykuaIVcRRgbhSCw+oEhnbep5un9xKOACcAcY71U0FUPSgEyQxJJf+bgwjUOTyjW2dLj0CenA6lYBdkUF5sFtcGDU8fvzYRC7Jh2VE1NfPXCNtzH4bPSMfpMND8ISrB92jx5ef+Df/qiBRd6eejNy2bQ7AHN4gN8MXLZXj6+MyTyj62DRYo9Or8dZdouVRkjgdXcrzrq2dWROH36Ecbg8hx5JUgL4EdNoJi+W5FR2O9IxPZiEOCuSsUveryz3HQOk6wQlQqn2XUxKIV8gGRBBQSFiASamhhubKWYu56wiQ8m6aioVDrfA0LgBeAKhAjronbdNNU9/Urm8CZLAHzBoQiJOUMCiTWBxwClt7aCyPY23E2XV1KpPo6LgicrFS43tQYcx4TN25Inc4C3jaUyxZCog3Gl9TT6lMMRw3ycIUkCqpWdtdh6m3CLo5pQVBkvS5ip43pUndNjNUE1hfIfd6rxC6TF1Tp9naFDUYjinT5dm9AN1vArQo6BF4bcKj0q0FlYjQ1aOSboDF59PAvaNJBjyTIAg06MW/2Lozl8wVYZEkV/SfT90TyDEGLiUAOD7ooC1Cs7YUiyllUm/Al8ZA7OiUVZiRH469EeD4n9Rn9+ATCTPNJr9Nirpz4ipai8elExVpNL3AjpEPcoEsV41rA5EXNoZ9AJ/W1XicAWrJkRhQogYIfNjEnt/vvwqArrbBJuBiJFZAI5oEtmIgLhvsLsHhIVESm90RGpoILKFDsVXq47JWQjwcjZdjMzSep6F9fsVAEydnOUGVBIm0m6BDOEJobvlkdung5uhpeCqUIOqUFv5gYWiUIHUBzh1wIT4SngQak0jJLumWoEd74uAHNsPP3ImVojSLkqQcHtnpYVt5iVNgjuQ1q0TO2pBvwsRTxLXtYxhocts0Yd9oG1qanUZEKtQQybQ/TKnFUxzeN7AgUl7jRNaUqIVvcMVEpmEUs6W554Xiy2lVuFn1lpIXwGJRaVJUp8RcHinPyNjNKIcBCbzqda958vwLZCTHrutagA4XniED6BQbIA3zFJ11O11dzZewj5ulfpBqon8jJi2pzYn7DZLEaAmrsOK6uD7f9d2hwb/vRzZRZmsa5QFMVd06Jp1k5CbncRJhWqj7Nu37eRiaqt7yZJyHbD9Cb/vppTqdf8tv+PXv/fhHQlygltFj1JogAyvr0ONpHZ1zOj+ARuRluDnPz374hX/wt/7GnOaXyy1dcKIiogojqnIiJAjVNXseyIjJTDAGUIMsHSUTwOWS2FONbxpRwC/g3/m2+KnJ8g5LrYjFZVyJYbVXy8DScVa6CwiBOoRB3uQovBmUU4PJ8mBkgCaRwWFJc3pp55wAI9oPnwDjGAFJA8/C0tGF02Cxm92B/rbtpDmWYbh3rroOFAdvydjUSOLBn0AuRoIKzZeFT/c9Ivy6TlPS5sPwFWkszhH3vAN4hKx4fAPideF8cyC0IgaMCnMhLTS5jxkyAhSqZpiEssSB+Ni8cXHaktNrsjysE6iE7HgjCSDuA7/GlxL+ITOKu6BGjibYo0jsnEbyWLcbRDsBf+d+opT8j2gDUsFd8UfugT/oUM7FdoMOG4Hb5AXJgMnmtqIafgUmHeYnNQYMhVod3TFZ+p3k1kzhdkWu3oiMW7h4urEW7DQNU2q1gRtZFkFbhhY+lRUKS4iLKLK6RN3veaaoIiOmeTyOT+TFyQLKg3SlB0+k6AhQ3sTUYAGLZwBPJAtktAjJjYLcJ1HdgoBcLGcuHOZ22MTYzMeYH/85wJAQmzDYWLmAHDkfQHx171hMQmtxQ1UaQEzhOda1HHcBm4n4zuvFZSp9j7CeYV4AFH0BMxAMJkVsiqDo7AXyVEOU0+ppPdkB3cmTxaFMmjPjQqTHmMCy7hN+ZFlfEn4/7ww4x2RDBm9Fgma8jnj3AZqxEg6nkUiMMMlPMQKeYqaU59gSb4zE0WjR5I278ru9D3iDJmvgx/HyKteoTJcQFJ5O8gFYY0aQtOCsRcfM6LOAacXdap8hEtPDaXkRyhiAgNxz3fBUQkuxu6MbyV2MwropDgZtIQ2gVQQVaBceYQLj3Nxq3aYpTiTmtTWaLgwxNLuKkQx3bnL3chc9sgqMgy3IwOKUTtgoNKP2vEwsGVZVws9QU5wvDgSk5BiECkgi+KVLZdl5GvEpt18R6dPZwFmQHMIT9tkB1EjErS5XbU2bMAwslj5IyjD2tOgvU5xcgL3sAyYCg1nnzuMJTOrFl7h+Elwo3QTXQVfs091V0hmtLWMgRTKuQnOI+EgBDt2Dn8Ol702RcBXel+x35yd7cM0RcTUaE1ECgfIlksLEYXjO1ACaSse6q1NWjePlhRc+8uj5d73w4Q9/6IPvbLLyYXct4JFiVOmIoadZOJ+J6cWhvD5dodk274iuh+vrJ7c3DvJlJJWLKX+SH7pO9CsaAGsax/Pdnb5FN9AffR4hEGbmxKyIt9Zsx8nDC/pxQEkzRB9pu8uAKD5ieWQ0HoZ98bwA187XH/nQL/+ut3zmV3zl1+WXm6tDvZP7J2D2VoUWQxvPg0kmngsuuvCtgQ6CQFCNq8PB7dtwRf6xMgEIyPAAWW9xzIo2kUbVmA5X9GMfRycsXUr+4moeQi0hAPYLU+dXl0259KW5MyXevvKtX/HSfMEf6uOJ3h0OJ8AEnD7UDYbTtog+7a4fbvQzOHKBLsgIyVUQY9W1tKau6+bEXfXlfLuNQ3vVYUYPruiacyDrOr/tz/gNOI490bWqdmlXf57O/S3UgHz2uRdfCPOlPdQfe//Hfv4X/s2eHMfFRBOGhtngj5ir61F2R/wwEkAiTIDg/ZRmPZu4OZLm8T4CCikl+IZFEdEdCXdPsXtABOzgQ07bbHA8MvwUIlU5VT47dCckCbYjNy4jiwDIKw9YJaBZDdDDcWdiEbnFtBIfXJUJlUfy5ma7O3e4sGUlJsIEcS7PbncbiZrgThTBGed5TAlgE5Ga1AB/BmvoKJBLxm+0EbkNCwRgsgLilTV4J3p5ejSaSREaOE8H53UEQ3VR1y9Ala2pA9x4LNaCDciBQbR96/tzBBYsxiYhEZ7pYUL75gwKdy/KmoZX066RMID5ICYLYLi2Iy9uMxmBhGiFvIUJjQC85E+skhA/pslVXA5NbLJcEF12wusDuiPqT8Z4A4Nh2Chl21xnESVsRaFu3KkBVRNMUCpiQgeCvEBpoSxW/yGoYjUPdPpVpA4EM0AGFQibHublFGLCMcwBnJnCwI2oQI3yoetMcDsnWXRuvkNrILGkKNak8BnpiiQaXwvYHrkXnaFFmAA2B67BGLADvQAXBLdpAOkj3KEkdSQkWbo35SUSEU5hbQFgmTDItmg9Kw22RB5MUDbBLngBztkeuhxJSxvgPTk9X5axKZdpz6aXHs2Pb+ZkPIebkHvMI0zRkJku5JnPvPKVa5EMdwNawfNJJ+q6nLDFWMxFItgOCeEStA2s1201C9LDQVaIvhYPwEZ3093d4XQATsoWG/ZQQqwBdGvi5oUFcBNCe+yIrUAf92Llx64dLyO0yCqz/MoKGEkc1o+DATP02NmQJDzxlKvz3S0ZeD+FHtMnzK4Zvzy53KbTcnd7h5HoaAf3ukNmWeXZfIQYYBn2BS0CQNoOjdVAT5j2Yl+efuYV7eFKCgYq7CVtQaRdd4UY7GCxFssKR4UZl92hPZKuoIhgrWXdG/dOJsuycj5AOCA6FQnhdBmnQ91CzqDKJXQsz3gAlH0brL+DkNMwR7aMd8pq8KoNvHHR64REiQEPjk+/+OJjspe6c9uXaRgOVXc8XV1u7kCAw9XV4akrjLgfps3R+IgWW3Zz7uuuJXdBCCSV7pS35G4wCY0mtyqS28DPUE29Acb38JWnn/7Jn8BKl0ACByER/Fyf7aRVbNdtBbDszEFFPd65u66HrfEOeeiejv2A6WFsNNX9aGdXq0DIqhzCuqaWavdhGPE/J94u62U84yc994NuE4lSgEnjUORym/XbCTd21ouctAL/CKaEp5JQ4fFkOKcczGKEEyIauZv14ixOtiK31RHgZuIYQdfJdRgnRBB1Fc7UTwBP3kxmtWBdKAS+DxuVS3Cb8ZAEDLLmMjPAFoiAkZMoAJLQMyMFzLd2URusguyT1yFMzJs75HTcatCXWlcSU0gC9mAAHfoLfkS8IPjslk0hJ/yBFNUFtP9lFseHU7K4mynEG8AEZDEPYGIah6EfwSkMfJKbOoTOK/nK2ThZiULEM+giD9k370pxdOvKzjBw9gePT2s+kVDC9NJxdDI46qWfMk78hYuzvR8WsmKeJpk1O8IrYVaYGI0v8UhESEPMoxwYMtWg29wKEBnfgGwt0hFRHk+Aos2yUVMcXpeQARBUcRfkXkTQdooLqeyaNW0FLZhAfLcRcjYzr498xtNSsS68B0NHu+QP43mEcALS6gVpOzvM8g5vQrFAMhGSjk3rBExaprd4RDZJ7xtEhCVj7bPtI1R55jSCgQnh/tgkH4J1UmOyatXhtAFgHZWqLudu0HeLPaSymsG2wZvWeUJHloqln3qKWRCOWmI34F+C+XGtVSUMDFzGcBqLwybM7hwEQ5c38gehknaaaRHaduun2jMm7iTKNAwESS0UhtKU9RxniWLrxCo3YbAwHctik+dmzM73afAdHuy/uGKkydj54lDWjNmjC0yMDmi10giah7QLg5bj8UlV1g22SgsIbIRVvOh++AIRoHN3ipiSuH3QBswhjTmQVk3cnecYEw7z2Z/56cTx9XDAe2k98Qc6/fjJHT5+c3HLRfNi90IOd+HcdUeHEJwN4qyTDCGkCRJeQDzic9c2bXdzuRnXy6EFhGlINgx3pBUTLcyypur46OWlr+5WAZN3i4TxfKl3d0p3t13oO2kiYD6fq7Wa0/2FcfiGP/Vt4ckTiOYayCNt0l0IvBHO1XbNeJnqrt7bxcHeIv+Z/++//b7v+2/e8ClvGR+9/3R9gnWP1jOAW3xiD+YmjsZ7HpjrpPQkOuSonGPqntNPj615oFa4hTPZIVSEEwQLkbACao6EI7pZJsAKLFt/RdVFA7C41A5l6l5Rbqu5p7yeVBP5k2nDOMnKyXthGQjJyoUVBf6iZa4yBvoIRAC+nAhoXdcwDw7D0Vae6XLvGjblRBPN0CE6nANyZszBu50QB3EEroWWJi8uwc0KZ0wdk8YNoKLIEpS1IKg12b51vb29Hd23jmiHLO6xYTahcWhERm0LnKw9uH8bRGvDhnEWiz1F2dAJZGcRIfJMEpTOCU20f4eLWxZARCiZZkAAEBOxJbK0fEchEm/gq4SEQNTUkhCK0fLzQr/ENyiNUxERihtTFnAtx7ogHNBUmsZ70U+ZBLfcztzYCJLCK4jpJAJmGQZYn67YeY7phwsJJEUkyzzFeju3OgUruPzN3F0J5eQMQCgRR+x2Yk62L2HMs+3inoNk5aJrpM8gkfhI4OHRxCByFX7gIihOBCEnruqxiBCQgv2aIGdkUMVe4IsQXhGzNE2X/xoIHTbRlhDusrsVhdgN5rpRkVM2NhcVr3PAEg3rhLQFpdoebEMR8yCA1uyUUIdQCRo0jGDhHC9eLthgQ8RTgEDTlSRgu7w02gzukiAriFNUCCnZBAxyHQRcK4agQAaiKgbT7yL/c9/xJ+k7cdGhaVNXu2LKEQLuyvusGmJQQIyGYYEHPuCr78HWSgoKDnnrRkK8BuSls/QD3MflTKwh4nTXH5KycewFZcOhpfFQ123FOLEjdGhlhP6ka1s3FlvmDcZg3IaRz67wut/nHOfGYZA/yOVbkLxEiPa4MwjOiFtic2QdxEwVvixOGCWhMzTEca8Uy7DUgl0SCTLyYDwSdlg5f9AJD55dHXgLbKBtWyzQbFEHxBiwaZkm8ZG0BsPG1TFIHAOHBznvw0OcSJw5ogCchbU9uDMrOq3dtsBqXVnDJDAAEA3BSEHIPwE47IU2ogVsAoYBKvI/DIT339w86RoXdpL7gHQYHoaLgsk08D56Q8aHZzR0lgdUubuyIyyLuDEYacBOXUG/sAal4YptT81wtrdLUvaicD4tYsEDVvdvgw3jJsTSpJm5i1R3W9vcDKNtiiW9bo952/2l7/1//JX/8fs/9VM+3cG5yUlrGan4MsOhB7OCtGwA5QDwY4dX109jz1hs3bZ6r/O3QWkyNMgSTYyzzBZox9jVNMZlHdPkcm6ejcARogsw4SjTjIERWpAdXXf20r42JTpKqsw0LWyeGXh58vzb3vnOH/vhf3X11GEYXjLH78lwndeReWK4vBicQkgCY5FabAIg+Ud6hUdB9RwpQhG2nnY4MR/xYcDCBH7IP7hbLKhGJ+bnwsNlITH9YhEKkJY/Ydvb4rwmDJb+Oq98f/r1b/rxf/aPX3zx5hUPnh6S2ewOh80yID7fsMQctjeOQ1XAVAZCO3DZNUdcOJCget4EtkDLaYObRog3y+42In0A0fBQjI74uAanmbz4+JbL4xI5YJkvAXdcFQuF1mzN8eqFD72wDref/7u+cN/udhwRsHXSBgBreduAkeBuVq+5s8zarDLFB/qg9tiTzgg12Z2HoPCIw77fBA37GifnX1j7JlRi9lwZLIPyYDqAceZbcJNmsi2TgmLC/UFuYEASVqN3Hk50xjAtA5ElewSYvQa3xmkAHLgeLQAS5P1ObahQL5gLKprBoFeiLzfozHFGIW0QUnUkz5rBOxyPUX1OJtInUgKSmsW6aKeZDEZjqIHFQruDm+vUhFi9CfOdAxcQEAFmh48xBeMQHjrFElgaT4bC9hdsU7Fh7fYLwipnwXiMUEB46fw1LCXuDouCiEG5K61IlOkBTYS5k3oUTbV5eCIAkYAnDia8DIyEkZdjDmogBUQPjoTF6gwmiu/g0rwCvKHT1Y6QF9AGRzS/uq8am+6YvdF90GjeFos8GrjxE1avGFAuMOsKJfMuJ5bME4x5pCmQM4/edKtCU0Cpl4U5uYz5hLEBbLcahkbwbZeiWmdHBEYNX4SfLjgizwKKkRV/ozW+5VIegvislTQEXc8YMnlB9jBF/inwZLNfUjgA1uV7PDXDcWNmtDtBmsfyb92Qk2NI1nBdXI5eiEi7U/2b7pAGgLoJ+dRmXdEdvvcv/4Uufaah0Z405DhMmVV3j59AC4yfO8kkL3LVMG8riLaHCuyiL+RICMzKYLKSLbSHY1nWwzBwHS0Bu0lii6zu5zMhH2NwqHLf666Di3YNvL+4629JDHkyqSptbLrychmQKvzyctdjOWid2HF1fUWGAM5ApYP7zeWEMNcLhBkniGeUbKfTcQs8xCkGMdbIfHVUuPeWDR4EFgt+aXJz+xgd1c3Rqiz0QhhUT2sST14kiEs0HDeN9oa3ggHJoT1ieNM0tsdOa1mSfhoOZTNNgJR5LRT2cDgKcegQGHZeA2x48TyEpu2HgXZCbscAINSj66PLuPOJWiWu3vXh+nRwAMC9AKRz9KFxQwf/hG0yF8xUK48nQHi0WV5NYbpwfbJZDsBu8SCy/fPF+nCEejKFC8SajiRuVEksAgRWyAZ0A43zehx5uRA9D2353MefPH399H/0H/3+eR0z10fyLQQDlxBncKEaaiHj4l+jhAOnJNlYrXsP18u+wmd8adwAEt7SHJw+aKWAoIMQCUbWh0Bp9GOMqUi+YQ8FrFfG1dQd7VpGszYT48gQK/QrZ7NmSms1FcEeIEE1pPx4MMk4br4AMGQTuCmy437IKH9wB11dUgFY4L6GKtDAp1Up5tp2LX47jXEMCSukv0KmtoMUsZH9nlsJErwxoUsWd61gVgnf0o5YOIEeke/B3ABt4INeT8PkeBYomC1dfezDGWrf1miGiB+QP2ne+XyHYZjfLFkgf1DjeAA+AI8EF6HCuK9zj6x+EgxKPk7i+RAaGvpFgoir9zB4eYbX7iuSIJPTvu2JtUcCPSkTP5gYYl+ueqSLO0Em0mhTQ0vPtBavTjf8hTcjEsjD4XhEeNaqHDdA2Ni7TB3QIhmuu8rHxo38ECt+Kj0G9IVjg8WkqrjVIhE3guFwAEwTAbqmGIZSl2GcVD2PBczd+w0AIW+SRNtpk38MDQjXkIBhgNThAx4Ge68LC57EfhdoSFQAUwxAcEQ97n9RYWR+HicQq0t0RDStKlTJU4siG0Ov32HrPDViLukHqbeFA2eYQtBcoA1cEHosQJiP8y7BB/lionoG3DKYmhq1ebszYgiqSizMiGXLPC0LwtzgNz4Cs4FseDOPkzZA8ukLAYSGGclNGMkiyFAwSrqCYSD9RN/FVu2J4xkGK1yAPstsyMRcTYmwrL8gAd7jg3SBPgxkzCSjGEWUp+SBxLEf6VdFWy/j2VM4pSgSe3yV8EQD8UdjXIyVmGYkRcZKdAoKaOWOrObEIoJNsZG+e0sJ23ENU5wGQhBEwkvVb+FwfPDch971D3/khz75Na8PQ6+x5lk/TEm+N2QcnhSYB5OvGloF+W8PJE1uNDP0U3fAHJJpGGkNpCKPZ2ZPy9qBqEUdgPMwFk1LUhrG0HadJXE7u4/nAZ02JfGLNEey6Cw9Q2w80rEqwNnrpx6AU9Wp/ejHXnj06NF3fOt3/tgP/6P3fPi5V772KedOKG1pECp2PFu7ypehSE/bj/6/f+JPvPXL/5Pv/vNheBzHYEg3Q6skSf1q3HjZq312dQeKQPIIRGJUuKkWgsS7QCpcCuaAs/NP5vyc+wKcSQr+LqnTdRwvJCfQdCI7Ryx2UFSW6mgYXFZVJBoZRM+Uy31F+drxYGyfV0OnkHWyh3GE0oNfU8wRooeCD3EuCsoiA4zjL7ySC/SdGMVhntHoQRegvtJ6nRsih3G5oqd3WXykr6CH8HjfZzI8TAg/bVtuAIcFT2cXEtTcCzUDiewOJkQzYmnfubkuhtU3zARxqBRfsGqEjZfFMFxcsAkxWROUAkDHCixpIq7ihDt9RxCGGGay0fh8wo4nvhFAjdeQUlroTU4GRsS0CpEpAAtwBb4vT7v3OJdewqvlEhZrEDxEztsA0DxGXYg0tk4zHEiUheho8DBc0N9gaBErMFbeiuQdKEA7sfSDPnkaV8m1CEu01kSQ/6Od6LEgLowDgrou5Kt4t3iP7LGcAtRFw5qDMRhA1Ov0TL/WMuKLMZ7K2cS0EsQAQQo8hEhqcHYmtGsexCV+FeISFMGTPEoUtXgoHnEG2zZHcn6vmRoExjsAdeckeWbU4Gwjcixw3xo4skREpBVCBiohqNJJExvkiF5ABtGcbyM5IBI5IRjkIRohSdmQIsFZPH2CV8/kVBYWiCnaKn/z/Dh5d8+/89u/lT7zcrwz1m4seHI5j4ywi1652FrJCjvuHdqFYiEX34A9IlMfiFowQdOeyDBAzxQa52725mPESTKfanXshdh0v8/FktduoYkzx5keyCxrmwY/hxZwC3qBvLiFHn8It3bs3l4gD3IMEyNyEoIuIRSN5Z7HJE+AIjv3x8nYCEjJZukyzEXtqAhPNh9QzATLHIYEKuG7rhl1qjOZgOeUz+lC0/MWmi05o6d017iAtq1u8m08t2Jz1igtL2soo0mmxXtrh2RhmCBGhFCSsinRFjoXfKLmDD5mqcQqOTSPxbCwCokL7YP7To6r85U+aNZNujJDrEfyPTrlBFJrbZMraGAw9L4yMQcA0RmCWlw3gjP2S6hcjgZ+mfyESVTlFXjpPJM6Oli3gTxW2S0MEEqJ9dEZ5tRiE7mJxgtLcVcnB773MpUQFZDpNNRXz5AIf+GXfslrnnrlG1/7+gFqEKasmgmc4TLWx3ohfhD/sGrrLDyDBGBCdRBZUnfyN5xnn+FVZPh6oXMq9m0I0Lu6PTYwNhKJqwfXYz/XnSyQuB43LnVOk1pBv+5w0ddNgyEAul3bOoGkTvZhXtvip/6Pn/6z3/5tX/AH/lB49AK8Odm6Mp/Heauc5lPzMOkCb674CwlKhWEtuABWC3bIloBHKSRQUsUu6P4aNQowHHaAg5pG0bGuonNgHMYsgwgW782e0YO5EmDjsD8GneTh+eeap1771MP1r/29//mTX/vpTxao9Znrce22q/vLBifGpU7Xx8ETb+a27cIMBxhgG9gEaNHUyMd9nfAZZL4uHtiEfjyRjbiKEkVpnMk/V01x6K4coMnLXWNEeNlmsNKR6zWtnnr4trf/7Lf8yT+9bA3JUPnMaRlH6xFVJ5FJF/d3IZg4FCBKEWs9kwGUEFYEaDRkzVjUALvxFUKSgGqEI8RhiElpSunyQwudZKdcgmvQZ+cnGebvq9fOqIJGaemAiIViPJ/33E89BRQs8/NsxKURuGEWgd9Tz5Z4bpGmob85rC1MbqSYMPUDFk6rgOJYaic0814cELsWcqDQhJ9xGN0PBXjGPh3StgaEtJyx6FR2ohf+mk/9YqlYroP8eFDEW+x7CGVlQZyejnHYvK4xLRpizBaCCRC4Ej4hEPt8zAEn5hmxwzaHfNVZQgQWazfl/4+mPwG7bTvrOtHZd2t937fPOUlOEk76BlAkSiNSCBeKQqq4KiiIAkG9lvXY8AAVgikMUHWfslSwKBEhWmXDtaCoEluq7vVSoiJEuBAkkIQ+GEgIIe05Z+9vrTWbMbv7+42V2uecffb+1lxzjvE2//f/vuMdY5rowA+kKxgr6ItBgdQJKTMgSb5hPDNyGYDRCIyOi3gC44+VfR4vwCBH0FTtxNIPYQAb821JeJ3gPQv2KDguj3MN0E2Qw+CZDrfn8eATYGMlJf6ZGRlBZbBzltSry4XATcRk8t5kbbKSsIgyDF18BeIB2eJbzj2/Hp2Qkv7DnqQXMDpIMIQglphQ4LJBPaUDkknfSKLKeJ5uQqxBM0oWxTC7PF2BdT4CduDo6COqeOuqRkTqh6JwD50MkmCrhUJaXEIM/ZnHa6fYSu1altUqE5dlHn1pfzIOVff4//lPv/9DTz964qXPGc5Tiblm6TBNFfKo82nEwKZsr0xHGVY8T3QeBg/dSHyPTOMpACOCOVQtQOzAAaub4/n+HsiFrhGQUfw8Ys954NnJXuyFzmZhbrRuj5PvOVkxFgpgweeRKlZXw+DJ+WNVbSJwoDSgBjkwkHRrJfEeAN6U7RR6IB/mh82SfTFdwAlx3R26sO1NWk7LkliCsJQ3hd2zhSNDV9W5lVy+Emx3y7cRwEatAED54K7r+yGtNTAX930ZMerwrGJQHBkiKB14T5q2HMbpeDi63RGvKVzCUSYNMok9kruVfeaGgVxAwHnrDi0awDPashjn5dC1uPAwnhvYP9Effwuz67GgeddMqNhTTxI4CEQFegZ7hIqYLHUdkcapzQByUXZ57oo41oEBSSNJHiAWdX3AuQk6N7fHh888iz0gAg0dS9JJMDIuK5794EOo+2v/xH/uqUDbhWkiMaI/4yRM2L1q1a+chuHaZWwTX+2pgFg68TgunnuKtXcn9YUwYWyTq23kiqaSJjEWLsk9EBxTtum1nzxjaFthaxgwaXdWQ2VlOXXbLcF3Nhut/ZdYxD1wuAKSIyHn1sApNExA0rV4CMQaBLb3CtIPxBSkCjiFrRDD1FdkAyShUBoMHFOoGmK6kJ6SBstQY2Tk1tzYOgI0GfiXETPf4KuUgWW91P432AKuLlKAPUSxumgYAs9kjoaFSIh5iqu7caXHvXfElsjxADW0Fln+dm1IyTH+DVIqp+Nz19yxPpQrtbB0LpVfiPLYhQMCZNxd534KnNUzzjCJyNGIaChWzMGhiKToUcqZlzFCbqIsOgUMEwBTgPWnc1J7PO1ORHA5jTHwUEfCJbJgYBOyDw1gUCp9iiU5PCnMNl0m9mfVntuiYeEC0byukYSb2HI9kbQAt+tiBUV7AHJtRx2hhmtw32es07iEyvThrmGKZBKX1O+NE5LczXlg5kkhFwWUYQpIhohWu+sNCQgrBlcGiBLEaIdtDcW+fryU+9dlerkAWdzA1S9cADtJMFNXFzy8ko/MBvw290SVFqlr+8ptjAQ1MAPyG6aJbXIZHhUTEH8xOUMWzBjJ8nW4n2/I5i8MCXuxCjlC5coS0OC2mK8nHq24KojDILgDxgCOGBYre+5Qa+QIknxJkePmQbIR1WO3JCTFTMMAae7MxCMZVsEQYIcy44FIWI9L7T9y7cKYbjKJw/bDpauP6HdB8mQ/+5x7bJBBFLGbiICVGMsMWXJxBTmTOKhJcztsnCFyMTHHJRc8ABKOqo2tAa3MevCahGw6tLf3D5/5h9/9j1788pdC3sxAQKjGAgMgUYC2m68xHS49uASFxCzHS78sW9c1uPbiProly63qB8v3O8n/0PsuOQaCHJpYdzu2HV9c5j0E25Cb5lA0ZvvGV6Y/hK7tML0iLWfbbPmEpDwfnj4VNzcfef8z83Z53Ve/HtP5h//s+171sk+Y9qlIyecQA9a5gXgEcCAEF/g3b/6xP/6lX/p3v/vvrRNB4xmt5tkV6J5j8psjG0suK2lZZC47T1nnQZ6SkItNLrqkxRnCT2aOW3Fj3dUSm+HTLpvZ5BQgRtfwpYgAfEb2g2KQNvyUGeN45ooY+UYKhYmiCeM2t2du4AU3BrRlLjq13Smyejgv6GRdSYSRM5m5S1OgcBB77cNWS6ujmD1fZl44CzKP8RLylWJncLayqgqdLQU98GThAXaDQUb3xFAYrdWHEIi6xBMplGN2OHwuIIwe/Q1PkbhwB2YtnGDVGOBHizsLD9+2tinBh9oDNHECYy5gOIUFD0RijasbcjbMkEijM9mPww3Nu21TiQ34CGFzIcNzEtQ/lHvkYrkE3qfI1IB/tursWFPreg1EGodDuEzLVkeLiMQ1H8q0PGoajiECZQmMSYESgCy0uvlLxgE1RJfc3AYFxsPs3fXsVPkqqnGtyFjBMxCaeCBobxUBHTxF3HHRcTURs++LwNI0LdaGJIlwUHQPvd4RKSmkbes824o2FC4QKGB/DRYg+gGQAqtFJVNjjI+J51tcYhZwgPIYfZkp5qMaGGXsV0eIQF1SNzUyce1Q89l4VFbWqE+Yg4FwpYtAIFYoygYCY8ojQVLpG/TSujO4ob1hDWj2ai3MmKBqvLaZFmXymysCiJYvwr+gQwCjkE9YMovw6Q7tG9/49Sov1ne4F8/XSXaXF+AlhAexFMVw+xUj5vFM0GFzE0yO0GgtEHHDZhia3jXvxIbUZLis6mWwLwOr0GJ4pPTA4rRs2wmDiXaQMnkbrNww4p3tcCfyMD6uMkHAIrUyC8KxUOoaCUbp6pkyA7S1KuzJ5zhHTJypR9l47HmB1jGm2HLFNDVHW0Fmz74juFkiJXyW3IB7gvPOkWcltvnwEwF69xAmojLXyLYLjVW1eyk8J0YwJAW9waZ9QG4dE1KjOdifYjwAoJjQ7pubyFdTN61nHo/KjVQh18NoPG4AkgBP46He36OaN4yGrzP6YRmRCaAvN4d4Vs00TYT52JXJU0oiPQhX5hUxS4fRRxAfSke0V73Emjh+vgAxNbErLDb7YaDc05hk4ZvvkF/Z044wiwAd0tQJXzgOnJaU9LxkzWNPvOlvfusP/dN//Smf/nuQybTiWkUIhL3leHMwq6kg2gIuMQAT466EmZ60H95AclhVA9ly3TGeu84zqsH9AX8lGwEe9/18GmWliIa4j96Rl7UsNbiOyzxPaLP0pWEl8nRnGekPv5Ll4dP3x7vHnvmt35yr9Ae+958Tpi/ne9dYeX5SAo8egFzyIASiWLBYzI34jnszGJwQqCRmKHEb1hqQZCXdgEdyBeSnINMjlOKlYwGBr9zyim2YqXIz7NkXKq0gOPADcl7NOFYji7Zr8hWVbWtTVO3NS17127/z276jOR6PDQAXd2iR0I7T4eYw9uemdqFmWTxjLd1LF2RwZMKkL7tZSLeAZ1/903gItMBdFPeXCzrvulvcH1C8GgBKLuvDMF64pCS0BzfIYMoaC65EwHFY6dvf+su//ws/68UvfkXoP0Ki3MDy5MYJPgXBr5pG1K10U56NX0BaW8+F0dQxehfgsSJSVk+3NeowRmAD+4e+c8G4BPBXv97Arxk7co+uzBz7kpOB5ygwhyKm2Tj0enddhdGyCxOOeTsqN3JyOzW3Z5Ov8jUM8xPz0VzohKXpbG5cBRacs5oMnscxnk9lV0KlRFsc2iN1yMSWtj5iOa7kePTabI+AXSTCCLGHASLOihQKY8gTlEIwm+34M5SFYA6AhzAvHBUtEKUQHMMlc8OdRMgrOMngqmkOMMRYF02HvufmfBGARciAuFmZm21jSENBTH7fptWihstBdcV9sEAcFhRCFOAD+CNeBMuL3BPuCophkriN8Ij9ufxoR7Etjdneli3jPF3ujQVYvP0p3DDjNsQU4FGbgSgsxAnZ+DQlbctEQST80dUz1VS61Mc/IODUBwTjiaU2dKhQHDxPrXtGOCWt5f8GWtHSvA7hzNsItBm8EQ5EzQZQWzWRiy99gz0QXDAbl9r5ie/7IJfAz7wJjosTS08DsNPAZQlAAHFbVMM0kbChqjgbchjuz6c+H8jHWiBGaAt3RrwYEQmlHAPoR44AnO7MY6weEnQrl97nonvsg+//D//yX/zIx736Nf10T/Sds7SOp+FixETIw+EAhAOnljB8AeoAk4fmIXWYA7dB88gtYJy+yZ6hzQzAdQg7ul2WgXF6QBI2H21lwgxqYMLU9dC1hFW+CyvL6nb3tLYBQ9KWhp4JuC+SlIFMhYk3ZX8+YXhlFd+lEK0FG8Xg26oaw2STsG90F6OqsvWEJncnbC1JUZ4dDi2xnKh1ONwySnANL3H5YXTzPBH35tAAB7gbl4FFsK+sypkuBlw1+QAvhPVkWXt7vH/2WeIGsQdHZiSAdNvWqO/cP+IvNZbsgm0yjAP6gTdX1ZFYDE4ieAyAAYs++CkMMfG1+vjhPCGuJgxTzTDm0B4f+Fb6ouwvZ7BRXq99WYyBWvCs4+EQ+rGragB+7pfEl+bhj+Eyr7ftAf/GUk1OG4yAOALKYHjceYXonft7q2BeshE+gi/VB/4xqeHUn7/qz/yZJMPAx2RFJ8CORVUydmyfRAxzxurgkMRQhjQjZPRP+CKUE1ettnjkIlo7ne8NHJ5eiFIIYeB9pElpDh8g8+1qj9LEMnA6JDG5aFwsSdxft6DWlv8Tsq0dJsmAfLAHEiEDKapnwoQAMlVE4moEw+fvi5DrCcdgBPmPcdE9Ub7JkQCIwZgauWSHxkkLeRrR0U5B8kmSR2NyfJuEmwZTl45ILYQ/fEUw2rArgAMkkBm73Ar/MsdiEBjHdGVc2xxLRnzJr4HGEDLXV5K1IAktSk9gwaqZmU15S9M22pAJHj8C8PBO0mRXzomYcnMolSmC70lgjtNi8gmYMAtghAETiYhlYDsCYXKEMKbPBfzVRmNieTwx1GJMXIINQI1JOwEgLkzi3sBCY29R5kK6Ob/xHvFBaAsPTCXSgcRCGndnPK7p4ijWawF2HYzPQZt4Jh3PwLtlRwqKfyM8JVnjOXceC3cZRmIddm7yEXe4YAyMkgyOwOY30gSg6NojJo/JIHJGb5MBMyDDF9/wCSgo0dOOS5kOzzKt0Fxl/zZQWPPlH5ij1TpmA+LKmpkAczFJ4VLkI6DyQ9NMvMLUhtRVAyCxwa5MhGwTKvhypO22XALfVscqCZWL2SB8so2+OUg9EnO9G6oHc5g0gsSBgDlhn9HCGfixUUYazh8nIn1L4khSjRWaT8LmSh5EOmfgcYmXuMyj9iHMgKE/0q0wtusykozUeqX9UBYR5EnYhOkWE2eKG5dhFnilZ2YwXZBagsGtduRsOoir5W560E+JJEwjdvFwDYYHKevPPUhS1L6W21TQbdEqHwdG5vg/842dU9Yu4qhQSczXnPtaJfVW7dP5crh57qn/4Jv+3ne/9FWvYEaQ3n4aW8+sIB0P0ClwFd0d7o6+bDWA425b69qSx2I/YSQ8QhONmOQ7fInhGoCgOAg/mrc8DeMnko7xjWD4KZALlwJI8WuYcL57Ops8AhCAfgMUNrkUhwKjevr973rhC1/8lV/6X3zciz/m2/6n73jxU69axwn7zLMqnIcsq8dlOxxv+r7/Vz/2b1/7hX/ou7/nH6TLeZifLvNjFqaUC2SjLg1J1vBSTQahE42snNkSG/kGpsdPtAWUAVKts++wV8/bNgZYT0z0gDjUY5GCKGASOnsQW15UjNs7ylCQgUfRi8sydjM/bsmTMeAp9Dg0F+jBmBxsp8D9Db5g6YzFeOKVmTnaBpZIbuS9ggZfwgVyFFI3BEDXyUzACCz83GNxXB7jgZgrhCHWfy0mEbJREPPALHS8BP8WB9AAw2W6/I4txa9qk248EcR5goMEXkAnj3wybzJSbPCaAMEFaJkgN+A/OWJduN/CnVaQeawBYsl9yD31Gnmi1QueACUj2y6y4dr1gxRwW66uUIk9agKIIIfskSVfFAf4PS4tiKWMzMxCzgO2WhnnicQTU3E+sjAaeadUjIx+ll9lkYPxdW7hS05wFIYgiAggBB7mHzN4Iwk6g12RiPl2UaQK2oniETz0X8FEwHZlHmNmpMgcoUkq4qJJPH4UySFRv+jDyAYYlYdPxoOHEAx2ws1QvgBmhyzeH0dDrMn6cTp2na+PSgzN4A03mwdfbGplwzMx9rw2soJiFU9Hi1JUrzQ/9HDrZJl7SDbysbHIomAOy2KE0k9ykBpZQ0/NUNVQhO0FzkTYdcObVRdNFIXYThiYBNNR2etuZT+xbxc8wnqxAQZkcMFWsB/sfAr5N33jX+ATY5o6FmDjpN1wiTD1vqIkz4ZkwI50CcQavZTnYKweyeCkrSvXdTuHAa6KxWBZIYxWEfAcN4a4uYBRYInkYooB3onrCrZ4bCxL5+4bVOrWaXRpjIz74KVWeVSEpo9qK3NdrQ3AMvF2rclUKZ53W89x6xCOjgz4BZZp5EiJP6WecccjMDt+AEYADMjXLu4Ye7S0hQyBp/joeZlwtcqXuzMULHXHLcdxlPaC1ykPj8eGRW7BXeEAFSDkORdM17fgG3ecSXzFlUVouQv6ZAAMH/PlWaCzRo+dyfvR7brswWET3ohpq319/HQkbW5c1Y0b/LQXhkFAhugI07jHtnZdC/rM5s8OsWLOHqdBhDCsrtli/yIScJoSe0a4IHSwgDkWK2N3qRmTS6L7o24TA2VOQo8nksITRtyFOfL15faJJ/Zi+YN/8Mue+viXPbh9cDo9M5C9T31ddkAB8RaDuoy9rYZ1TW7THls564oaLJdIT2HdXQnXsVAAfEET8xaARZftocWa9Br39Hp6jsxeVCCN2mD/nS/FFHHaqlnGESp3aLqwjTo/adfhJhkvP/mzP/OP/tfvffXH//bw6LdQMbAdm8YRPuQejcJ1ZLlm1MLj7j4anJxkCBcbL1AMWZJvm5149hxIlsh5CVVulkDp2D+jAtgIG6R4cksFTE6A0glIrmfyg7qopbCMvEhaqJusKp/ntDoezh/+4O3tk+9858//7M/89Ite9DK+1t/33aGeyCkwIvMgSLK7SJAAYaarO3LgKfgaKRRNGEJNNg/svh8aREPnoGtVtJfgK4c0EsDPWmvx6HKury/ygDU3virFBNIXNi17s21DePz25kMf+SBe/598/u9Pxz54Gky/FvEA8h2kQdoWnAwYcadPRD1DMZAL+3eV2+MIiXT8VmtGsjoiEOTSzRr+BLpoJUuijsSbIvWUC3hn5eZkgtPQT3VbgCsYaVk0ABt/wNW5ozBnL9leVwdfMJK5+YRopASEPde3fccDj7E6bqTGGfEQ3RcYxviRl7dlIsRgMTFijO11njTv3nO5L4hkdmo667ZTL4hkMJ5SzBRgAt6QMeIUXdMOvrrF4eHagLIhFP+ryaIjOWGkxDEHFXcCltvlPKBQ/I7HIda8VE24uOEwMl1x0ijpQ/lvBYhIs1ztjcEdw7JZw9o0snavGd+89hFEKYl1Jt04R0rKhAFBE0z3GFXZlh7+EQ8pWRcGj18YXCIkcAFAihFyB8TO3STFUhCPtmFYjBnq0Y+jxXHPxTckQAS5uHKph2Fg2jJ1QhfhiYEBRQhcHDMKwPWRO1KBGwX8i/mZfrmeCG2a66zdXVxhAFcyZLSPeU/sLjBlk6MwTCE3z+ctgNhImAiAr+yLJ1VZn5fNg6mgcYJ5V1V96S/AK+YHaySxB4oRI7hX1naI4C/YdkVUxNbKooW5zoStHeniwpggtlYcH7zoqSf+1vd876FzWaypuoYZDVN1zLfBY+2XGUEtQD1MqcBU0K2bsot5Ev81tX2N70A1GcbSBQqofHMk3LnjtT1Mp4uQjzt2TejHvK6IrUTUzuKCDZ8xO+UK+NkStxNCG8wbmsNRFogtxYMDiqQEP9Gq56CBoZEXkeVnZc2nwrm/8OIRL14DqTsM1Qar4MkTe3+ZkFID+pnlQ388dYK4bdkXDZLcAWTYSnw1T+8bG5Esw7DNAdVjpTgONGUaxiM4nC4THr5sVphlJCPi6cpWIzRsJV13wJeOd48R2qbhXJQVztA2B0gJyuCyyaah27Ef6s6Dmsg+GIzcCMSYPLWamzz94Wfv7o6wM8IVPs+EkYddTvb1uNFyIs56zMve8jgrnYAB38ObTJdJHWQa8FCQFB4CQBDNu+pQ39RN5ZGYRi6s3tInPrnP4/s/+MzrX/c6PHS68Ni4+zIF3o10eAqPRdfCS3xxLNGYWwjamCAIGwkZ0GOlZAOdYZw2z/HDSJGRAB8D4wI7qhc74uZN7N72H6vJPA2ATUr7ppdi8SD64d62aywFdePeAGNTeXSrK5PggXopwQxop84tTGV6D492sV2zjAmWkF7aVKgF80O8kwxJ10bqDfKywWHxLbk4v0biEhTWbO0epcFEU+vAYPHsGgfuroVAXrE8D63DF4jQLalp7LflZ4yKDFBORs6D7bWYh3Rb4TDNyBWtPiAOGKpxwW5N8RE5ILFxmEX6Kp4wgFMgYBQIcJQlauc2Xira47ieZCffIg8xaljb6touPgq9oXj5MWMCNxidlXBzTusjBB0zRB/sFm+khYhwDXSI2TtabuqZABiV/d0+ko+qwq4lPIdZ1wVoydP7+8HNicrQNRuBx7IMSIdb+UfZvt0lbnG1opDEwrev3zZbM2GEvsfGcKyJmQCebd1yw8gqSfwQaWTbVmeQipmCPQdIgHgEbMeQxFdxPaIrji6K8gvLsgkDqcela+mMdQnVikI9HZA5AnElAUOODdkAzdYFNCYKIDcu5T+Sf00UFdgpvNnwt22TZ6V7ipBxxrV8EBgjxoEJXriz22O5OwqrqtzGDLKL1CI7KL1YX1I61gXwNR5qQZNnmBUzYneQ2fsu92qrimi+A0+GyJrrp7EH6/E0Em+GiUANsSloCTvCOpwKf8b5+JtccdttdovlQWbCFNCR6YwJZEl2bRpRZLAkUlCiSWwbd3M65mKJB7U3LSEvLHNXdlganEvzw7jjPoPgyp2nm0UCKdLlqw8FRuumAeTCOWSrW3erw+1z7p73P/z173j5i59CSXIMrdF32xWeV5l77H3t2/0USuU5G6uQyc02ZtAemmuzAmPrx54cs2kIVQyRbND0nZ/0IXStJ/o1ZYWlwswj2mSQTcaFUSbzfne4G201KlvfCZtOQ3SWy4rLvfeDH/mkT/rEP/IlX1p2xx/+f/+LX//137h97JavT1J34G4+Hpp3vevd//6nf+67vu1/+Ct/9VvS8OhyepQmdx7KZVFA3u8BJow4Htol0fqoGGMLtgc7YpT4mjkt2iYtwCWL2m0QWIPFxbaFqsNpq6JGDNjWFEbEhIci7abu7MgQFbEfCRTmTRjir2gMl7Fsgw/bseiaPaFQtgrp1l2Mq2Ap98IPgF8zoo04WMMBbdnSmIQbiBKwFqvuli4AMBN2fowz42gW1h09s2JI/AOBnGyVFXdIb4QPlxDBpGwce57bwPowKN0Sm7ROg5eBP3AhUnKmEQGQ/+mlDMGFI9MMka5qa2CFrAPOxpSbutnG2fSegUUOzHQZli4Ai75WXoRJIAsjzGz2MJexCs4TXGw1UBi3eIDFBZfyP0odmUDmWqAn3TEF2A+kSfszAecSZO7Swc7YY1EZ3t64HmPkBZF32TPzsGnKqZSYjdsUEC33Zo46uOkDsmJEyg3Z8pjFXRcCnFHKsMYH185EMwbBnchel7Pv47V+h+bVo5sY9ppkmemUdmAQvCySukRIemKCRuiKSY21Y34VmXUPpoZq8BdTbJtxoBrKBVM0EoMVsFPX5MoZykQShHfteVyKIG4gWgFsGuf4kgdwwNOGuYj4xRyAAlA9jMEmuAmVZZi0iy5u7uI6hwG0aYhb2jR4v8W1ay0Z/saP0RM3A8ZAZ0aDpghmXV1NyAoMN6xpLdxrjQQAX87f8LqvEY/aVsHjOfiI6U9sTmZCECxTHzIf9AVpnpAPInat2BAkiVDSoCb5AKnXYjqEKTII0hpNMQqHwXN/bp0BHWjQrlRfvwW2EEiuiDmTh2ND8YADOAHWUyBzK6BoHxfSxvIKLknSa0V1m1PPk9XisXPXngjA2krsaHXUPDHGRgh0rM5bCBwvE16Kq9RVGctNXLRWmTvDvQ7nMD+HIuQQBXOfPYE45mU8hzi6rsosalMW/qpJu9zHiMZx3AN+g3lZhyQqIGwNvbWhY7R7wb0McUF4n8aRDIUAjclgLuAaI2/K4nI63xyaImvQAc/lEXyoA0aYxhssA9l8w8+IE8QnNaYT5xgrFBPLsW1Mm9wSAx2fYaFYk5rXmA2uhTV1XAH5lOiCCFxWsBZ0xIXk7JgpoFeXzWmcrVnUbUhCOh9UP7Qgtm1jsMXNC7/tr33r//HmH/7dH/c7z+Nk2TuBxdo1Quz21NkwHZpm1G/RMLKGgJducpGdIEF9hszucumJqYQ0eNgwDVpvSPvLmYEUe+WpInnedQ1QjtPghAyeQMXdPbYWHhp6qzLYGqFmGG/qmsy4qZK3/PxPfPkX/sGv+rPfHE4fIuojhZqZI0tiTdx5h4KSLWDBQLN/TjOCMnSL3FhHEZCQjLaIR2nCPGQXPkii4tiJOiAXsCjAMSGPgapK0h6+1LrLCQ5pUo2zS7gL8j0LuAaKdSH3XWdfKNt1T7zyhS/863/7uz7mla9OU3Pyy0iyqvFh1HFmSZgHfm+PnedMz6s7pyqmQoAHoaDU7oyDZd7ddHwPKyXqwgEw4/PFTn5gBCfTysASi9NziJUOILi28CrTrbN6TOZDW7zlJ37i677uDUvWLfOpOt7WaUPy1JD/+2JGnLQlrINr9m1qfiiW6WNalicQJo4hNrgaZhMKEGFtk4iMRwG7DHtJh3lgMPgg6OXKh5xzR6zY8OFQETc9UYLgoM/bhcfAYyDnljFsYOgoSI82YiAB4vccRh0zuj8Rm4viGrDlTOFZXOND/EBFA9JMAc3EogMoZpzHndPNDI3747WAD15peIMMcQ2gEpsB0STWbeDXYYALu/oJSP4rZQC+PIMsEg4AnPEZK5kOtCZuzSOBMYdxrRejBR4ZW1xcig4qgzbSCNikQ8waoBbrsQcXDSs+cjUMoCOdgzETyxlDZPvMjriFvalZ8Bn0GPtLUXYScUsiyGU+zYFEV8ZZ+kIKdIW/c3fGw9OBA37E0EwEgFfQgyAN4zOH38vGk8sqNGsRigCszfMTsJh7oGOLNaIRYT3upLDY6itamaIcDuWAujiTIdrjqNEBF9mcitVwHeqZrZTI5Xm26wSefAQye/oMIK2xGe+xbVKyfM0cQ+1bftVmzO74KtAW11H5KWyEAYTGF3JzS2XkIbjOOwN9riMM8wVLM+RhngumCHd1HqBYCdSk80g2vrRPPPGi7/u+f/CRR+enXvwU5ikamhqmRdsV0O/g2cgEihCGg6/o5p/FQ+4j0SliZ9nD04m5kHM2RWt1l8cz9SUdg95aH7E7WyMXmHrXwf3GZToe6v58cVJ5eToPdw8OekaM066ywNqKah4mKdm+8nVmTUjYSFBj8wHBGmkZHgFPIAcnT8KxPWJ7s73QKLBeYjultGsOeLDtclhTshK8wjQ1TQvj9AxRRad8p5lcQPXiNUgNdyQKE+ZgJY/u7+fAF/EOSw64zpYst764DSqDIcU3j3XtvLlXmshnhMb7cI+Zh5PGY+bLMq5ztt7ctOfLCRSuu2Y4TcQ7IoBoUOS3t935dM6zpi6KgLSW5fHnPHFPyNjXtmjO0zmyH3TvuUuns0eclpZmQtt0YsU0xJQYZwd3LGEyKyCab3k4jnHZl7vBL8bQi+JLOB4eX7I+CVu9Ajxh6rsPfuh9b3j963GUsb/vbg/jEDyaEd8joMRttVggkyY7waEJGB74ji1550hxhB8TCTIyhoKRmH4YxkQZy54xMy+KGhKGIwM+V89iXPguDifdAZviq46qruzPZHdueOm6g2hgZx2XuLQ4YZm6uHmHTCuzmQ4Mijm/tJw8BP8JnrBGkgNO2H2GxYEZEPkm7s2HVxRuC0VOdk9b6rAGGKei+rE/O2vwRy7D5hZGbNt4QRK4epaWqzWGPp4l0IFIklFgiIcyNxRvlLS4Z7KHRSC3psyXFBsrUk8Dt5/L3VuxTIO1k6qShmFvTMyFak/BX22P5TnmOiYAziYn9glc3h3fAFf4L8YuwiUjxJUQBX9mivyCyyF4a6KZxBSiKEY4e+cpzUZ3qCEyRnu1bPIFPEkOrU1jxjpr5KYhmV39F524Jd/memh8Au9lAOrR437y/nRpPOyDAJJaADVOeyRp5rHevi0YU4GD87spPg/DPhgoVuErjRiWW4Imd4YybsgVjxMntSZ7YlQpQncbE/aAdFB7XJ8n5oFbyLptMFiQgxgC5cZ4yGAJwQg2HzztGMW4yBytiIGncQlqA9CJI6ao3hYD9jNyxQnrQTqIFREpMWKypdXKMjguYhxBGliwr+CLm3bl4qbtPN3yEk5NkkKA84ZlDe81Y5VsqHbHQ+BArnIEWRA3GUOAd/FXk07xC7kwKP4I+4QCu4uwzGA74i7PACGgdJG6qI4IEeQ1JIozWiTFRSyxiV4ybMXAt8svhTuQ1DJeLbPAhD1Gs+Yjrugvno7EnRAxPs01UBqEVNXFRPyKbSKGf0aIFxmVzSCs4Lu2a3cq2hcoub2CBSvy5vaYld2b/vbfyNfi5rHHVyyKO2ilA9EbQ0FceEEe/Z08owWv3V2oE2Lj1003uHxdN7CyaZj0IdhX3WKjBGzU4XtRoVimM8T//XDogMDFmlrtW2P6qbupB5xusdcTSxncD0iqTAgjkW5+7Td+47M/8/d+7uf9pzj37bH6gR/84Re98KkbkItkJ6+efvrpf//Tb2/Ky1ve/Obf95994RwejuMlWiVQM8eaOoYHZcI9iVhLd2MjtqURM0cyFGwQyLXdD+UzWTzC0CO+7E3dyJmwc+gOarKgaWXW6I4hmtD5GhOoBdzb05YBDyuovi9iXmegS/aOsIBTjBcHjNkcwG2VqAFJEpLraeqHgQDkvn5+sruULH6bMulswjvxmL/hjJCHJtbjeBSs1VI+kyRl5akwBjWuswhR3ACSg9JTj6PWaQFukcQvy9cYicsY9r3mKRRDxMcy0DKhVj7jxD35hWFAXJEDcmXKCBQX5GM8QHzg51xq15vckWEgKLwHWQmaCemtPIfvBuB123KouQWgFN0zB7/NGPkGtzKoxxTXrDtav+UkhsFVuYtAojr+jOGRsmbBUkhFkgZxBQgcsXHfM9fcn7j4HlhsUBoAcs6hIla6Z63hubFN3jeT+mihBUxDDIAy6Yrd39ahNpjOzJeZu/EyQhjTruoSUI+LharG9WvMieGLMLh7wSMlf3vqSiqpRJE3TT0G8uvIbqG1XKlCmZuTjNIDoxAS/9oeKm0wIeCZ/mN/WZG7EZspqgloUmjq9tRfMFzTSSQlJxKYmA6xg/sARIxpmpa6bHFET1iOVSok7KWMgchqSuFBLwgJMMri+w3svfE5eIlMmJC0BKtOCJiQZbofl5DVi1LHvIR2piKCbltNJgASfsPXf43hyWodNzOE81yibCwpGab5blXX/D8EXwoDgCEpfjgGRuxBrVIT0DlDFKIu/4nSEhcCMg9j7OZtNiN6BOmiBXmh+xuh20gZ6hm/gW8xYkeOUnmEoIvF4fw2txthkfnGJIBPkghui2dCt+30zsYlKJ/M+hzj5KNIjCBjNU+wwuao1Qz3taCDS9nSAgRX7vMy8jJfYx8RCIOD42KaDAl1ANeKEWPBbFEcoAFqGGG4G3QbfBVnIdNoBUEjuiGARwY/Hqf5xehYlZltlzbY6e+6BNzELRuZNCLL63igLIxZDUFFXe2xMQjtAE7zBP8uM89i89HEQUTJFxkvtwtDfKm53a0MGIWS1XskmIml21KJtg6daIpknKdG6GN1YGm3hoVBISgiH1QSHeGH5GbTZajSZq1WTDhxqT3AdJoHT873l6/8yq/82Fd9XNuViKvB+NYaotVlxbSvXdstseyLToGAfhoxpNPpbPC06ZSAsnaHG5LgyzxiIUS1Km8f3T/rikMq6U/5/rzUbTUOE+ISJ7a9ztw4d7kPBM7SGi7pijwGCgSckbmcpuXQNs9epg+8+4Nv/jc/Wh4hK08na9G2dT+MWBdUCGmiVoICsia9dJu90Aarw/RsAsCUhFrd3a5pMB7+wdMZcx3fGohtEEmuDNLefsxmS+3AU7HuxYDXqiNLGKlNKcRTHC+DgjSWzyCCRSlT2cjG9ydf9rH/9B///Q8/fbo9HrY9IOPFTpYJhbmLFDqSVSkqqQt7I4jBFaPz1aRIlvigccl18r4fsBJYzjgMZIK2s+XuGqjLBkJ2aI64zdyPzOh6vgyjm7DUuecBkO5x3m5uH/zSL/3a//0//cwXvvil4/kZ+C9UHsOZQq+RFzVZZyxBlPM8EDMxQAn1vkZyGzUU6Rfw7RD1ZgsERGA0DFAIhOKMLB9gZVTenoCE+EU3MY35XsY+d6GPESIxvBWYyzyFDuiMnJKfkE5J/3Rkyy5l7ZsLRCytweYO3Zjp79DxwlIRTsFQsBu7fIFpMwmIlExNOck1LbFnuVxcemnyg9/gQdgnlsYEvYFeD5QAMt08DIwXcojZOH847cqMyP2cEkkIMGoQwpz4x4GKQ6SdhBW8nDHP8AbJfQd/47YRGzFp0ichyjQGcuKasn9mqloU82R0OrSozZ8JyREp4Ulxzowe+FU4RNmmnwb3dliNkmTVsVSARMyfPPGdIcIenYe9hx7UUgFepBbciodEouaOP2IHkYlx2e8QWTs8lE/hA4zjSptMKvSSOYlLTIFr57iTyrot4VzEiyoGCQNaxYmZMSkc3ydkuLJKLm4AtoTHZfEjSUwML/FsBamT5JA4bSdImc0MTJUgFAWNPVqaBycxRm2CDNrQB3JBYokbPSGZaeMgLkaNbun2PHVQGYvYfTmF+/xFfrgSo6zhzlW29qesPW7T8M//2Q+88lUvd4XZWA5NK2aS3DBNw8X9m8CXcc1zvipi3D5j5ARwuHJjV6nnPU1jvxPASFabg9ChDvKxHw/dcfFMCYwJLkEiYKMfiIXRoCAiAzomdNjFADevsRkiQk0AysvOjBBJbns84xbfgdD4lkOCFgClqcRm3ubIlfv5XgmUvhkkCQN5yXJ7fLCQQTW+IhFfvFyG5tACeVBEEktCMKkMn7g9HUjcMw/1Q8/L3t0exxFRLMwWnWI5j90e8C8XOZpmWqe6roZYEJF8Ycf6qMmksciDSwGSpaxbeBCYITi4BosvaZ/4uEtQ5mw7ANrYsuXxYf1lIPrhwtCKxUNqiJsjj3Cr1MYTWwI0FgFQ20nKGKIP4hfwByxynqxt8Wnt/ms3YREF0AMCDxMYxbMKXDVh2HXjy1aS+v7y4XbvjP9AblqO23kYTn/2q78OtbiYNy6wYUtHYhai9jfwjP/wNYIITGT2RT6kx2aefKnCQF3nAkg89hTrtqESH7NZwKOCidFk3KifeI4M8DsiCgFRkCCqePa6scEFRt8JgApENusm+jpD0dSRo3TBPJarzXZQmmQYeHUp1a1kGFRcELZU5VmtAhU/sXMQYXFPHs0HYRmRjF4DEgrVEkmelcaVN/Nq+Ng4SdllmuXO9dhn1SACWKwxALiJR/vvmKddgb7aHGQm0LuOs6xchgWLLXJAhoqzAOMFgAOiYUjYF7k0fuyAZXm+LA1PEnBs7kOVQIFQwlBJZrgVEkPUuDm27BuqXTz3/Xp2kKXEd0anB2KVuj+RS1xlRCmP56muzgnkkTOYZcQvoFwTS5Ss/q25OL7c9jrDA2rJiU2YEDrlMoAW9ovIgq9w0sIlGLhoptKXsNaelmlpBRLktsBALsMVkGrLQ6RjkWk7L+ILUzboqdW1IAH2XV3clvwQcGCW2BjPt9Sm+akirvf+TBzM1DIIVGmCExHYEJGpl20C5AxMEAt2aRAbYR4CJhcw8003gMyTqNfMXcPWEINLHPwSmky0mTzW4FoDPwToYwUE2XqOLIgoJ+EaTUbO778gp6kc12Lz12UVsCwW1LBPdy/xHbQsNnjCi+CmHLABEyn+bFSSg/N4YNXc2yINyZhJveZsvudLcex0wHBcPjFe2Sy52ITIHC2lOU5CdqyYMBNcjL9GX4EJRBhQlTgvbsvH6s8XWWi0GCiG7T9j3AlrjCR9RWfI2x48iydAMWk2D0ZT2BsaiieAAG+ri9EIklDmkRkenLS561DcnnrfJv6//ZPvff/Tpxc+/7njHFeTI6E/HA9mRmh3CeO2PnbzYBLNVyyfebVtM5AX+XpQp0wqy6wYIaIah76qjSzIzSWDDeBHnDD4dCBYINsa/zLMhjB3N914urbn8DmMcWzqzoYA4mqYccJfeucv/5Ev/sJP+9TP2Of1yace++Zv+m8PbfLr737Xu9/3W7/yjrdvp/A3/ta3/P2/8/23TzwxXz7gq2ksxXpkdR33RpE0aU5xlRR2ja2A/Oixa9X5RIKDIelnlmZiYTpWHeRjpvGIaEY9tnqCpxDywoV62LBkg7jA88QEkH+fcAa+jexBHTkSocQ9kYCFvFSVTLPcBvYlMgT7b63e4Ce+aFgHVwSgA1DsaQNYIM6C/K9LjTh4sMHKtU6Mqg5hrNsO1CTRAkqgSpg0ukWYhAXETaauNPAsgNhz1uPTlxnKMcdNeS6FbVldEwc9ChqjJCAaFjX3CCMCKfOAcBrvxFXCsMufRAH5JlaKteEOTIYB88sFhtR2d2tYUHkuzcw5ayJo/IKUCTZkvyFxASVYUuduOtjukBlkfA8awc7FSPyVr8B6dBthgeAlFxbkYtzXo7OaAVp+MdAnaGke8WVCnnjNf1zG8HA4JBTLGghanOKZDI5MPuaI5Gs2oUsRTV8JO0sJrWIQaOraryREkInPwAShn/kgbXRj8Io3xB6YAFku+sIrjUFmaiIqUhL/RXye6sjN0dCOhRZJMfRV9RlgzSf4HXzSyWVo0Y3NNBy8qZDMZWlihz7DiwkO3lYwWuZC7oB+YuVM+sycAbsrfwbxauKv4QQjAWyRKw6IvTFTTCfBHtEGpuF38YDV04fJytC+EmfgMXryZwgq2MSduApMAkkBZEZGusKYmShuX5FxqnVfRYhU4WUwIc9mQMgIBwlYqBOYuR1sE/0txCSSe1QJmeI+mJzNaipXzFTcRPeyZpQ4kYsoyzCMA2YE1g99j9kGvp55Lg9Ch1+jEczRjQO4A/ch8qFlkqIsq5sMe2A8Rmer3BidDbn4NqLPK8/ARzGDr1Bcsf5lGud+ZlQ4tQmq/FmQDSO2i+0Yz+ZpHqYVh0Em6BYLZMhgAa5sURy04ZG46oJNkDWbp6CYGZF7+g9ih3tlOqEc1JUZ5h0I26YlLksYWfOss5DJwHEVl7sJAfI4exkqXEIG5WxxeJQKGEAPdDQgEmHgb4hOSTBqbMIgOPF/ENkqcFQukrazlEFqozq2rpyaufEDQklTN0vo4Tux6OnGB08Jle/KTvg2XxH/Y1a5Lj3UfIE22a67D9Nwun84QLXTFQ3xo2mHKFS6tR0oh7/8nd/yTFg+5mVPQfvaognB9/2ExdfL6Q/b2hY3ysvTQOfHjjfwybIum/Z48bWsG1RzmiZEfXd4oKay7Dxcbh7cAZQYjBcTAPKdTOf29jFCGBNDDwBwQz7WQN3zZfJgcrin736PK4rz+ZwmTbkXb3nzv3vTt39rfXxwevi+4sRsl34KLekNOZtdWjHIcC/sBs5RoV0DCaQWU5Uiu5Rn217mK3ht5XFdCAbtiqhlOJToF9J0nAa8xLIdpJZkGOXyleB5zjNPlI7Iy+q2hhU1xZE7oU40n87kUb6h4Nyf8eA/+do//8H3vbfzeEXkV7UFUHDwFA/CfH7ETgiR0xDaLD2QK6W6yTCF6Tww3LYuCNKgG3YJ4QYzbh/cEvbbQ9d0yDApSeu29dSfwbu0NWKFBbGNbqevt/J4bOtDLNVnzRrq4/bdf/f/pfelowvstvBsCLjtDvgQyclKRI7taVs615kNbgSFhYgyz4Q0BmfWioUa56S8QB5WqosQe6AUy9aWDdTMFA3ktfRzbaT31XUxeElnGSRuRWKP4xiO161pPZ4cvrUH8RLnNPx5rJP5EXf2jBISDB7mSg/jgatckPUOxxwGgQl14kbJWrWVDA78xU/2DA/zbjxVUuRLKXB+HQ5TwOYh5J5+pfMzGkBSGriuYeorcIvYbC8k3IKZV03ZjsFzVXHVMYyxV4KwZ90JNI95pv1NLoMTPCaPwABbxv4CTshKPFJNbAQ+lCLhHGTiEjQeUQn8YqSEGpNeuA1sWtKDd5Jb2VWBV+OGmLcD5q951vgufzz8ugzliezIHZgsgWxsml+5OSr4CJ8it2P84FFZG4qQPVmMFYek5mtEO+7ZVB3pmlgpHBN3YzEFGUCdMd9kqZuDO0tlS9IHxI684mEfUKuRsTJNi676kQAJs8EK0DITZaoGLE+ajCGnBCVQtuELGeIHCITQhHpmS0gEAUsT2BIGi8P6udCIfXlIrYAMDYSvzAM2QXxBdXXbwigtfid70xywWEQ3D3tuGQhrhz1bmRJfC1I4UjTCUaQCxfrVr/u69u7m6Q89myQthoXx2zcxJ03T3j3+QrOtfOsOdeaeBc/5uT9fAFr351/mZ545wf8PRQUGVphuTcJ8wdqBQZnooX7m4cPpNBQlDK8YpylNa4mpuJO0RdlVLRIHdNq2Rr0bZosLplxc72vPc+OJ49uh5Vrgy4bhZccEJ0y0gYZKs5PxfgCJHn/8Fn0XvrwvhyRNsenJ7WoIHZK9hGPXLRMOvQPqFZDhMsZEoDDXJZzk9mSAz2WTe+Q5Wcz1SIU0vTl0g4cZE3mt72z2be3Segw1S3HhmAzyFV+88syjRwweY8M/4UGQI/zXTs1D6wnQDJ/PPP+os/ANr8d+fAMItr1X8IK6RdcjdCRMhSewmumOnm2BOPe2QU41oeSmOeCHWBNUoL9M4zgfbm7ANHEBplV3csl57WBPVcMvEiFz1wy6iguHZJAJlm47WO/uWuwlL+v28Njl0SOM1v5BklvrLFggwWK7jCO2p8fBy3iGcA9BmvBnogaGbm06L3vfGD77EntrDABnbg1js0gVbI42+xWMzEWlZJYE+QVVdlvcCg3Y1kmK5O2lg1Xl2dLY1tiPwCa6xisRFASmqtp5WocNwJ+xTFQBJE+jaxsQR2wY8yZcNZZVfEUnlMWWabP3nOsRzziOJOllAZ2ILAuPnEUwZgkocQOP7YQPWgjAVuSMuFDdNZiZ6ySel1UwBzMZjyEv7VVGN7EbGt8CaixEmBExAGkPwbpuWlzDvtyoVmuPufkGIkDne8YQsAXTJ6RPELfA4IZH8oUVqoMOCdxwy5ilF0vqG+68IRN2rwdYhYSJXjH5dK2NNAzCi+/wU89r8v353t/c0InHnACIEAmJgEyfOM7d/NcVuHmdavhEWS1yaUcHV7QOlZLOSWqk2Xp0SZLPlyHvGAjcB33EwLe78kEYBEgFF8u7cG9iW1UZ4TyF1xtYgAJDGWRKIEgLANknSWh2KAoTD0zVuMldYhFRO1lL37eIoDxDBCW3jQt+KTOIB1JwM+CcaEWQIh5aePEpK79rTVi0JRCELfkW08FVOKXBlj/VNhbY3MLTTSwJjA05bZn7ejC+hM5MmaQ+Nkwhc3yOtASIrWqDxqY1EheGeQKMZp046GlV1XBFVS0grR0BpdbnyTV8Q9Qnu8IGo6/hc6hpRDLwcti99M5i7vXKrDt0XI+XxwQTQ4vFOv4rFSZ8eMOC9VtskZjgzQmkYJd+SKTJQbSqqRoDFl/kUuubni/ikp1ZHM+7pjCMf4mlKM+c8rYLqmzwB76FRgiOeImVI8B0XWGJzBwBpVmFl+BUcccgiWUnkpVYU/KqV77MGhLsdEpuuhsSpuPxOF6G6X4yRfbU8ABmHm9v3dYNaYGUe8yo5arm2Dzx3MeYKBGbm9/ecMnhciLFkxgRMmIGg7VM5/FMzgI0PXMPKWWO2QECSWYE/Tsc726OyKE7tCu35b5wmCSQcYR1f9kTT1n+uJxub1/yh7/os493jz/vRS/9ij/0Rf/yB/+/73n/B1/7FX96DpfzM79JJmHLogI4VWkFqi92TYJnsGtE4sI2adSBtGVZLuce4hGLLMZ/SywWuwAXt1ICRiiKJIqhQ9OMwpY57KcI0cpAAREXbS1u98bTyxZjFS/5zIzMtRSwiRuYRcciRN6SbWKrRCFXTHi4ULMS0ZK4eO8vm9wIMqjLUcFR4R2An80N+L4LqxAth5na1oFa15zkIMMyrVwW2DKWngMmODbe7JiB7mkFkN0YZR5aMx6opCuoC2EeQoK7XJfa9KxISCfTR7JR/jTDXyyRgHVkc9wQWdrPhgUi6Zm4mQyxNC9ggDq2jzM5jyipwARMEOxgfEEsRelCKE6uS5P5NTgCEILkZAGAS/w794/hbLdZBloICOKtdYM+SZxhV4ACgMCl6+IZR1PA0mz8ltdtLgALK8gQcQsHVnAg0vodqSgKR+kYJRERmRI2oPTr3IcJpGdseDAs3doJQ7ZwYz0D1XBZ1XUrETmr0C8/5NFol3sgwDDFTBvJjwOzw5As7BF0VjJ76T5uC1HGtk0F4xuopEVCLRQT2GRG4ES2r46BPMPiHE7OJPF95mUKwPf24Xyx/0gZQ96qYZisee550/iuLQbQn3vkxvXAXFzOsc+wqroAeYCnYTG2ESiYYH8e4YynwC5UJTGDXzyMFC9gEti5jW7EZ7FDk0ZwsmWcVcYOy8twHbDZenOFOgwKNipl+Td8/essZpjwRxcjqhIIDDBWRFAU0Usbd3GJSTJZwBM7JD/xjEasvOs64NX4OhkRYcvm0doFeGXBmyARyTMGQqQA2yKJxI4j62doEjFQrqpgkLEDKs6WkIV+1tX3iKMjUoyYF4nMVrnIshECYdg+HTK0uoCEYge+Z1f3M56DfS5ixUI+VMaFIxupkny2cmQpjhu7Gok05gXOhJz53W0m+9q4XmrBWP4/T6C1vQ8uXDEd7oZ5AnwTLo10QAAsMIShbBukHH0MF4jYFCMoY4sZNcnVArMhzhqBETg6wgpL14u0q8W+OHCLfxARY5smuLJhijEycVueid7krPLgvSztOyDMx32QNsUZ/NQQP5GH8Wcra0ZNnI9xErFLJGYqxocqHRs1/+OO5D8e7AsjgJto0nvdQI7RzrLvS7n5LjCgeR6e6V7womzcvuCLfv+nftLvTqY+7cokWA28u31stVBhRno6XRTwtgFK3Orh6dHN3Q3pR+5G/SVWRhgDBtCQpWve6wqJhLhsqZmJKTwZclgZfx96bOrQ3AaoHDY9ziDdqb8HtI/d8RL6KoFWznntOvnx7vbn/sPbPuFVr/qbb/p7+zz1p4dNrUjFNhTCgxB0XLiPpEgIQuxkOq49SbRdkcGFJN4imSVShAY8YS3YnFAD5M3BfdeuVAB/sWRMuEVwAFiRNK5joFmw3P2u0lbbazWBsgQUaxzZ2+7pAK4ufXu4+8TXfOK3/pW/+eDJ590cb7AZqCPECUSusIEd6LzWQwg5BbEHVeatkYY5EKoQ0diTQk1IA7qoY3gkUDxw3toneZTAcHM49mGtDNxJW2M2S9fcElswsL6/L7PmcKzIT5eq+IW3ve1rvvp1pE/jcHHHsEKLK4SkBTqTDbN6Ru5WdmXiXiSbtGPJspj0F/Ct7n3ZgSVjrGkPMDwHLKE0O0Vcoi7jJMRi1kA6WG3vAsHa3+RKkrRI0euSpBfFQIMFWeRMCifZjBUZXCLarCvhsKSubudx1O7jCoP/aAAejhi9FVq2xJ8S+qCSHr7r4gOgao5GTEbacSdx3KwKNbAmrLkwV/lrDrnzpBJYYx6mib9gHQCFg/MdPY0YSXLomzrgCmCL2Im8mFYkHJ7Hwp3QsrJIK0aiCfEUIq6v14F88w+34VvMrpyX0ceDv0vAROuq8bUiuHF8uxwwC1gIwnG7HI/A6bE9MhzR1XNbDEUMyjDt+cT2VCLMecdWfU8Q0MzsGQFAR7A0fkiIY6jnOTG+TaOFuSm+B41hh21rYTJ2ZJCaLARH9Adk8eBpGuIr/xkK046zwFyKHA3yeNTIbI2X1tOuyy2mN9gV1oWhxg2AcCaTA5MGbp0wYIeHqSgwbo5Z4rGRL6szxlqSONh+A1YwB4OUdJC8zpbGtj0gPwupWSwe8hyEz50xz9g+IORw6zWbpl5OppnEzmwiG5TPGJbs96fq9rm/8o6f+fG3ve0lL3pBupKK7+3t7SqNlhi46Ic9mOJXQIR43tSHw82EDnwlFs9APBnkvB/OEheXqkgeMB7MuICEYXJZXj863UPlTBeJYNDEuOvKpFdTFxXJfqGH/WVsD56WgukjGtdy0ZisyWm6pwqBu0KImS9d184rLBlTIyXz1f+oYAU286ppDuNllAbARqJYcGGux0K4euPes+FIZEySrj4mK8kD3lbM08R3sAJ9V6rRkNT0Uzi2Td8/wnVwJSaMKUG36rYEizxwbVv1BjUG1WN+1iPIWC0nELaXeLR/2w4XRhtrwSXsCemCAzghkGDVBF8glIz9hewXY3OxLa4BElu5G4MdxgErlf3jPtzXlDOpD77BKuOpQHfr/s2h7wtyNvCIp09T3dZaJL6f52M2HcpqsnS1NalVn2eHue3aoip+9If+1Ss+7hVf81X/5aNn79fp3sAhmfCkD6SHKNComzcZPOmu/Ck2A8cmaFzSksfqhqk9hyi4f1OkkhhbTpV4aaEiLRnmHHt7iRcwriv9k2sTSIjZuj0gpFTGYAcZSgc4SGbiI3ypn8tcuJV4Au3Pa6SBVPU9IwXh3jV5RCajMwF26Qv7gPvG2gdXCWV1hTo8kgJDiCuNBJU8ngkKenBfmeGyHI43BB3GxDRBBvTIPbmd7s6zzDIWAqBq5B8rNRsw5KcipGfqWaL1TN/ag5NcDBfQc2HGUriGUXqA4DJpWpEPi7xukcLIbXpypU28N8OIPSAEDRIw7usjuMGKm6MK6+78AdJFjGeI3BZv9XBrC0x8QlYjHcUluDlZHCP3xBoFKSRnrlTzB8Qj1/TsHOK8HUlMTCjI4U48CENH+ba/EO5AYEI5oQ3cwe55In9GZQQmbxW3zXIJoogdGNhBhAajvJ01kdMxAseG7mPlgsGhJjcuMR6uwrjMAGXeOeS5icdrhH5yjYJgx22xZ4Zv0dFkjL9xB5JbU44YoNGWoZnb28CorYJnqBVd47nc2xhIDsQ3kATWLGzOtr5jTcgTcMIeIPHKfuanBeGIxzpWs5naHaYIzPnhJDEaujoSo+cmC01RBLqDNvIlTBdgnKMQ/FZmd/8CczBaM97M0jOZGd42T0tT14zcmhMURaKSLKRfs+ceoHSGMPWecyzBMyuRa8To474wvYynW+7RUucZS0ChxIerXiaFBPuQL0MdXJTnn2WZc9+c65wYMg5rmMZ4DDRGI6g4SiMWIilMNywTuXEgc7FeVi2+VkTgA0KIU7kJKBP1BHWgAX1t01jfPPftb/2pt/zU21760hdOYSzbmrwghAsgBv5j1thSQ+gZJquA8wqgVY3vb2Hk/AkL6i8ud4MA/TTJG9KtbY+mQFUd35xY9P0IncKEIELoPV/SNVtdm0wxuj2MMzccRxkaFltiiZY84IT1XGS/9qvv+dpv+DNPPfHy87Pv7o7dH/3yP/2n/h9f+Sf/8z/9uV/whS9/0Yu3dBqeef+4zMeqHmCe13PJc2MBSG3S7xnAxl6Eq9f7GgT7sqNOARYVhGuhEmQMbqBd4A+0AUkIcNeIR7jEKmSdGBk4UFfIMUxKVczcFtf8Vl8xiRkzxX0LACeaQnEGFm6NeUqTGVxM8l2MU6OEQNkZA4hGrKIxLMtDhgkiqx4dD7GdPSAb2xDZMBhuQ7Cb7HvwJ8wr2MqKcmVogJ8pQeTwV05MljDAFTEUQMMc09R4IRoC8FanZL0YqlZvj6lvGeIPGhb8zYPVfAxgwg0dImNPlvR6XJoIC9i6iukWEp60k5jM8gAJJKRd2mEuI6TyTdDCJZ7dY84QiERZKkC2YnrIEzFYV9xhcnAOPJ1588k4x2ZzYyG+RnzBd/kjiAHIx8zBah8qqPi9JpeEpNm3nixSN1EC+TMEfliUpnMIHh3pOSZkBMdSIxa49iKejgIiqRQ8KL7GHzaF+zp9rATIdTD+3ZUxxgrqYVWpzVBIwOKX5FPGbzzUcLR/9GMy4HImI4boxKKIZR+7FEE9aAY/IE5xl6ZyDzL3jEMoER1eziVNB6SnwwUzs9Eg9rqlThPeag16Idbgla7egWFGmMjdEDIWYOGM0Vi1kBYiWStsrgYxTsAddCXsEhjk1XGHEMqVOTgDjESvRRrYFrPDqbHsGnhc1mAHUM5MYaia3H/9TV+PeMu0MgIwBH5oPFDm3ITQgS0QUbkZXqSTxGvyxPUTTAbLdRzMHkIuvnMP1FDGR9qo6A0Nk/bmVRUkiUu5TT5OvkV2x2PwaiOuYYAg6e4kBrptbsDeccDdMxRiQqL94RionbtgRu5I0xOv/sOdSPXisgzGqj2gnMJW1WsiiY0GQv6y7v0wdGVJXOLH3IzPXIJDOVaZLJ8m2zwOZM5MytQzfj/u/cIq0JHGYX3V6gU64idoBvskhKgY32lqXJee2lfm4jjuAeHl73GJZJt5bkamKrVdTHAxfKVhHa3iMZ7q7P5EKykuJ/keZTf4YROFLxgrw8jXcPUe9wpgCZgfZsK1+RxT1f5dhWBkiAeLA9p4ip62jwohSLURHhLmh2hQVbvINppYWvPG6M2VIL5cmGYNdiCFTbZ+2Paqbaon/tJf/YYf/sm3v+rjP26fPUYnTOFQ3yodMpaRp9h/hO5coCcFkN9m6wqRVf06GoE/uBV5HqfucDMTu/ohazoQr66PON4QhrGf7g4HnAfion9hRYQMSRgMOCUgWXz12GbujtG7b7FccdXx5972S//6h37w8ceffPiB99Ywv6QARAk/SCruwlshzxpFBCRPQgFEACmPnqmHYTScHEwu0wVXmWOfFMyZTFaPYzzLhC5QWmryhsCRLRPnauAJRIM7IlDZL4L1zUpgBDrBFbEdyAr3JCZP+2iht5+yY5NOa3N39+/f8uM/845feMHzn9NzjSpI5ynUxdGav2aJAyi7GuDL9jrNxoGccDscG/LAsC+kdFVJjmciA4I0N7WroDGc6XhZ3Z/HpoUJH8ABxlN65ivcJZ9H/JyAYiI6zXPblr/087/wOZ/zmU++7OXDs8+aMgGKUnUEY1jjZkY8/oZOmGnpodT4EPgU1xOsfMvdIR9yJWNU7wtlsTFLNoRqpFh5SrSwhwasScRICjHG3oOnqiNXKKGFTkHNKC1jjJLcAz5idoGZROyU6wOp8ki5O97InWJzJreHMxLeuBHKxshxzzm4kAiyEx/gGFgFdot5G2JkAQ6Z+5MDmzCJTTsMEuHo8YQEI3/cbnDNSWLHH9gLzZ3nqWwa7+AH/NyVQBJGsMgYg9dhMQQIQN0CZ8z1kJo5EohSalGBzIakCy+O4vGVQ4zdzRGk0XzEkIx4pCVMjBjM4JIs5uFu2sK5iHT4uI64cM86pk8O2/oL/0OsKM3dry5dEiaAUUbEgIRSccDjRVVvntQ7LIrIEAgyasG2I18RNU+WcfE+uADUHJpjGdyzqBqu4XZcDxS7tIitGqFlv+5ji5siwRycJRJ4sJxPESEBy0YDHm+Rj+Rc+ocqYUlyEXBDgRa+AlIok6EpIAEHzmC5dstROuKwSrhVvjVpha+ZTJYN7GUOY3R3HZjHMVyyGr4o+Oax4V13I01K6sZyng5dVGdmBwRDM+14c50lb/JP/+TX/Hd/5dte9cpXk0IO6zjfnzyJQN8ZqqY5n+7JHc6DEaZuW8TJs3zJLvBuOYKRyFlFCbzaPLREcV3dkkogN2gi9tlVddfWhCFstmlaaApc7IrsXBPXeDxhVygwAdZBiTVEIaM9QRQdQ9YwXqtkpsEwfaUUNrDbFg938xWmuBVumJ3G+6apmvaG9Awou2akSN3QQIiHg14PXZb7IQcTvPP5/sqAcRaUUzed9ur7Lt3zjzUBAgRx3IpoCvvAWoHNcbTCwjDcYZ2k3fFWIpCmh67CYKdxLrq8qw8Mb3WnagUvhe6Af6504dFEEJsRK3mqCz9DUx+FaJdwJJRWNj0CHy9PMdzj8Y48CckwZq1q3w5V5zIg1mzRuWhsfMCSEBxJCJhbkByibBgRHGy7iLmwZYxtmC4Y5MMPPP1r7/0VUBoP+od/73986ctePV0+XN48DnHGCzR1F+lwXzTGPxF94CrLzqzD7D4n2FPti0eBAK3Qb7iibAppemtMgmBgFjtMiosZKrkio7rOAnxCyP6J2O0m14IYYTmbS2MQB2QI4rPLYCUmAFHM6xyv4XnIEgmMIZhfiJ2QCPdV8a0Z13b5Op68ZjZVYYRcL7lBg5Pn038U7WP5ZkrgASvqmSzU2iYHfPBdYXO0/xFj1MKlzTYHRYuLJ/UwBoRvIDOokkCN8dUBQuM0VW15paYkLEwLg8egAUZLBbYjeaySZMmjGCEjVn8JK8AZkpYdwqnUgo2QOACZHl8DsInVStZ5lR6t6PlErmFULuQwMJyiQ2/oZQTr8B2Zb4w3fD/u+GZ+jM1tEZbsRSNut0PSYIhCK9mYfCCSY9fDYQITQuP5qEX7Es+lA3DHopR6MTXgUy7O47wKaODn17ydJypA25QC5s9doJToUz7ndi2MzRKnjEKFG2ikJh4tZ28KSiNblgkmy7TuN11tlzqmxUiwaD5gQPOWltbpDDFLfIWwG6lIofnuPs4mQjZomxxya1sbcHUsG016MSgUEyqkCxCjy2vrNIJyqVWHFA5MBkpP6Yq4i4XEl71s5KgxuUMU8YwCXYY5Y3pmd9rHPLnXnudi75o7tgSSAl9dB4i40O/OMh+BcEx9RdQstSt8NHAgGnywzM1U0bus2bRnIf9HwhiNFCaOAX9CGlCi2eiG8aAWpiani6etowlwGmsvM+ghJlMxeD03JvF2iUj7BVtQmaALNEV08VUDVk/h/Hlta5YOx9DQvZ1mfg3CsEzZHo8otR/Uc3AwPNlMI2ivtkeDnHN9eOKXf+6t//KH3/zqj3/1cBrkmdZ5QVeyJfsaZNUVQYzrmXzKbfONO6hK2BZmiqMhg7oGBLI5TBKlPH/47EP1U7nZGFbGPZq2ZaZgBR5Flm4lCGKDlcaXyWBPcAiradbO7MsCVKEZ7//NX/uLr//mu9vHHz68z0H3h5ek2ObTM+OH3v/wMpRLDzMvUoiIr58l2GUWZ7IRAxQIjDgE7rpssJ+6awAjbIgJIhNQiKcQl0F0ozbsJcuwbPMmkzWiv9aHiZRoxtIQGkM9lrUxF9gdhmI65kpelLwpnZmO+axVdXEeG4CoiUq2wMJo9DXgFGd37QILQkO7K76yQ5NAgQUjGMNSxoNFPUuOj4y7ElKLV0IXlsDPXY3rLz3opwUG0ElT5UK+ifnyBdTnDZLUTjfUzi8+t9/GlTNcI8KI9BOgBmi4FpWifaAA7qGt8nj/I7WMZzbotIgL2axxW64hkTuDNtzDZW+R3I00yCkuN0MWdXC+a9Ahf903RDrNln1FCQwGhhuL9VAOyCSILbHjF1FTHDO8opJYn3ULG1YESWasdVsBQ1aTXc6VWKEGshSpEVEO/AQLPUEVdAIYIY3kdO5ZFrPxBifMcAl3HtqNZGSKOj5PBaQx2CRvKq7GyxiV+MZFsIVpQiDWvrycp/ANRGrgRS4mknqxtTanht+BjZBcfDm+f20LC5SIC+Kp8XKutu4wdyuMKHdbUZbIbEZAdiE2gii47TxMAIxt1Rv5u0UZfrgMq1VLpSUOkCitK7zaNJvxgRFGQwKK27TJQiJ+JczO7ARlMjw/t9IeeAwzIu2yGIWlm38bZXB2PIiBSi4xfdQS92vjAswY+GFetmTEkLrNJO5z/k1v+HpCKfQYVkJcNXLHBhzAQsCyS3PGxBmEdp3yHXsJmAHhYRw9+sRTA3ZIOcKw7Z6whShwTobQdaSgOqLEH7CyUD3juJvnSjZCgO9orAFS9IUtxb18I8gslck20NYJWwdHLRpEXABDwzGNwSfyBGs3LzN/ya81RCRBDAGYsMyPuopJH6nlTlqN4cPvpVzEntV+ASbm0lB0TqgaHgUoQNX4EzKXeLm0EnVmioYhorklU0k4QwFaNrU4pSWYr+qM3A81E9D1cFHJMSzzBM7vReoJBb78lZHi5wUZGn/AIpm+EVqfZ45KmXm68MUfFmxRieHWjNIDwAhUu4zgihRkPTyJDIjxkbg2jXsl8HA+b9EpLK329XLQ+jmsGAHWpvMqIJfzYokcBjbaiaYF4OPMtyIt5ccIGTPKt1Pa1Ona3z7+kmW+/OEv/rJP/eRPAh67qlkvQfjIkn6YsgkSXzMMxWmyh8x0b0SUpxXDYBKLB6Hjxcwbe8RSbNWrOjhwSSAdTqcWVC2LtmsRgl6JMU7kDAPzLdLysvQADVqoimbcZ1v/457weQjNXfmWf/dTf+KPfdFr/+SfP5/eD0tCRXbRYJrIhpEoeTEOlOcmYbH9ipGABHZGhBG/QnD7LC6AZlgeXgPE+22+mJo1MVM9U1JBTMlxSqZpXMAjRfdYY42slK9Bw7l72IFCQqylerB0AuVtdqvSBvYI1Jzrw3Of+9wH3/MPvu/lr3olDoJ8XICrqmGclmEuyuzKTc0rbI3Ix77PXe5mIEYfNxKgbWhKjS5NQaCFWNQ0QGzGwV0PrRUN0wn5MSHh0f0Ft2C4GDk/vO3qeUvG9dzVN2G6jGv/B/6zL9nnh/Afqx1aNGLCT/lNK0QUPB1CgXagfbqkERYYAu4MWMrCtAMjk6O3dT2M4+HmQEYm7fIwC02AnB4sh6cKa3g4DIXnIGFiBjGA2BsNyAMFrWqADnkZUTI6jVhcbMQ2vA9s93ed2R1nhBgGKVbqRIrEzBCARzcuY6JHMNFOOZ987k9xCY78g6TaNUGMRBwqdOzKN1+YY9uu4FABHyB+xHTM5wmHZGLLaO8ProLsbVIoxvNQNW72JMOJBd9YwdGSYijydfjXEw0ZgyLhsRGXwH7jMDGVuZiJQa89eR0lGA34wKPNALGyYi7cIkrcHTSeDGMy5VJDWztriCY68SWCILkWCczHRh577dCVwdIwwqX4uIMj+IXSvatmIZgH8AqvQtRQMUYIJwDLXR+NrxFJ3EUBg8FdUAcE290BSo6wAS0xLMHIrLPjLRANrMGQCX4jOyArRlwsOgEqXfmvMBWNDM3F7muu5Bc2QraP+CTXKIcrxHADm+rzfq6nwb9RTMw/xbbLOMYnuxuFDMIXZ0bbFZdyADnYumVwnoEg13sLty1jkw5BLaxFk7UTyTH8ddjqZkqmZp5vnnzFT/7Yj7zlbT/31FMvZYakN9XCFEBLbAxa4IvwsP6m66yCzSFZUjt+a2xSrMVyIOJEJiSPDHHkpqvCYr2DvAGdV03GbJ45ndu6BQMYSf/wMq3hsbsHJMnEa9AU44RQWvYllge3XI3jcKhaQQqrJQ9BO4RDxGPlvxj7AZWYjOHkq00QRA73MJJKEhXKZh5nz+bkerws2w+Hg+fNr+uxPdZtTQhuuobQtOABns65H7sWX8NmTHhSojMIDPy5v2ZZRwwbLL0fpwd3N+iRIXjwKJLNfakzlnLT3TJl1L4n4fbuwfnRCdqHs6+9+bniIxJZIsvObu2O+9vxiSRrDk1VtsGqARqMC5Hunjtgdad5rJmVQR+WI0y5IAnTwvJdooexesAS0vZcMk+pSh71PZfLJMwwbCIYLqBiQeJM7Fi3qepsaemyepiGn3rrO6qb7kv+4Bf89b/yTX/9v/+OV/623xUuJ1hSnRL9MS3MhmHyf0vdkolgcQZLcjl6Bs0KFy0Qr86kWXtVpGmbL1sQmgzn+KRL8cmyAdcS8bbptHxf44Zg0A9f5lqD9PbRw3GNXxgz4rRL2oovmolBKssZBZFKXxa1jIFIEPFATqRSODwoTRIOXwG44DT2C4wFTpRs49jzOLsvU1zDd1MAwvh0SvBcnLGoStpQFufz2QLNzB0xTvsuGROmiB1OnmkF1/GoUbgoHscsGR7YorayxC3qsjiLTRiEM0T4RFVs3bY0pIRCRUgMErnF9IigrEGAHiTpxErfnAKzcZ3CVB9UgE9b7RFtJUeuUiI6a5p4gsIHMscw1EXjlBitOjExXuLeAW8BWOlHClbqzi/P8vD4DwaEOpbgbnHzzrjqyIgsVObpPNoGuIGkC1cGUpVRFVvOww6lAOAtyo2vVYoBTlTCl3kMklBy8UrudS0K8kNCg3jiJqMK38AEGCszVYK+4YuMS0yFwXrvJAExgFO3e+1pGOcVYgY5MAbgjthLLFKAFehJFlSMYTIKIW4UK0dKTv1QQ8uwMGQSc8WsIDJUs3s2LeBaoSCULKG2poK6bIIwDTJiusEHcycjhFYzFYt3iMjGK6scwiwKLIupX2T8kWZhjrFBw4VHbDKEyR4KqI7nK4W2bgLYwqPUw4S1IDUgkUwMuJfjuRBgz6m6wJYIGylQz9CSMAUIrZURGeE2ThOu4hORNLgGg8EAExXNTOFSBj/3bWlrrhFKqMx9oBSoiH8wP/JDTGoMwQMfIDL4oI5GEASWUWYOPpFuxmyCXJQ46GWWQZw/UXMFxad1sNTUFB9dery+PVNzQGY8aBn7tb09vO+97/ve7/+nH/OCj+HHKMuVkW33cH3UtaVlU66JS0dIo2uPQK6xffdUbGJog9zmMPmmPDw0ySUGHhxzvL3DjMGEMC1F0zA2ealNDYXvEJsn7rF4blTeHJuHp/u2bPj58VgnTe0GTnh7XV8eXu6f/cAbv+kbq7qdh6fL7nYN56Inl+xOZXasEgB7Whhha5NqWLK2KfcKFuHSbBQXpojpgIsLlud08Dkr/KVYihqhzdYXADE8AWMs3YWH42gk6CVCiCpZ427oEEgTuKa0VhELre4AjesBMARSKngyP7VMAkAAMrB9ZJq7TT46Ih8jEwRlIoYKCI/TbERbphBRjVGJpcimNbmxlQ+FASyd3aOxq1EvFjP4R+dM3YbvRcAXWOPWSLxA1THUUSIGO/CkUbANzOA+uBiPAN/BqawkUzDt1TE8mI4bYU2GEVd/uBIOIF3Zm1JgZ3TQMIYePMdlq1toG1zcl720dujm0EMsDQCELsbYXVua5n6EVHm1+G2ipMBBrMjVPPMI8sUYlRfekPt2nARiyf1j7Um4BLgQS1cfyDXQI8CBFRJYgFN8OXWVQ5Xi+rgkH0VnJCjIOzAEmX1eXQjKnu8GkYivWOc/ZssDomMzbMZhXU82HGFe38MfeIq1UwTHsMFhPsO2CZQR210qMErGQljd1PxOeEDzsMeRcB+bWDE7DAz9kLUTRyJurEyQ+TMXGBERiakrfyIUA4azWapBg1jNAhIiUvDZxe/IKFY3OmCe6BAZ4AG2wDNbvo5OAWcXEQh68lxcAQB2463pI6o2bNnTytRI5VA3T2LYsQKFrHfyZWi9W22RDd8wQ/EwDWaq3gAyxYUlkrKsaE3QZeSR5fMHuf03vuFrrcKRbjGcxBMdkJFxiFlyHTctydTQO9qMFlZHValwR0hGQq7OgOErYZkqV4fcYMZYK1sqYAaGgKu1ei/u4zlVMi0GBTFyhaEsg322JgT8g44RFfJBcSIm3yPXdJOUs2T8UO3Y8YsYvJ+I4aI3scmkSAZsTyZ5D1liIPsAC7gfiJwDCoxj3sl4cRhNxeqMa0HwE/x/ZmzMXdqUtSRTZTbFA+ogr43Lwgl807ZqbCbHoIVOhIbqlmXB2DAU8xMrs5k7RIgnHpgCdpgdoQfBADy29Ca5wXT5onkSORiRDNUy9njIGX/lI4KoEcDpxDIwmsozogumVtSNbCauTjCNxk2xbgMEcKAX2M3scQA1sA9HKWpGGwxjnjwS67/bhJmIfAweIZJNpenxeLBe5+Khh7FhGAyKCIc63JECBZ+SMVubY/s3vuUv/+iP/+zLXvq8ngjd1Ps6lslN2SKPHbjEHzDT27sWaB8v5+PNA19rVSKTkqgx+SIkhs2N7Rwh/KIdSAvIQOp0OYWmjV0eXDmQ7aTjBPv3UIw8bZAiTiVMghMgcnxX9ziS7QbsgT8/fP/DD54e/et/+69x8/Hhw7SxjdCiIyaopbX8j3CPrWDsxN0kn4eL5RXMQ89DxBAIZIA14GzRDdEof7PqZwk8notm0RCpMF1AZIkvGlw0Ba0XJRZkMhg/9ANxClfQBbAPNOZz2R0MccLL5jykpA/2EiZN1b74pa/83u/5+9j2g9vjwJgJJK7zJN0tWefU5shzRTj3j071od1GMbRpamARPVplT9Pz1IPtkVvESaTbTXezQpUwMm1QGgdAIRI3ZsQAwLwwsAf1bdgeVe3NOgWAKy3ad7z1p7/ma//LKsvPlxNEx4TDpC5IGREF8E1i44EgeJw4D6Rjao5H94ZSuGhjmcN00Vh8uvStp9LyRaIb6CLBUrrRXHF3EdF2A9sG8WhjtjClR8lWXb8Ekexp0uUIhLOHO9rD69TQCZBoMxASR8yFpFI/4uPZV/Lr4cgeLyCSMR3ZqjVuFGhzYkMsFHP4KzSQOCFD4Cuzfd++QsIyi7Frr7saMkiIIKR5CcMyViN1u0tdnuWbMFRYtVXxkgnbmGo4dAmFjwg/fW8TFnTc+GZEXa80Isyj5wowbCjggp25vQ64ZMCtGz4Je06VKTMxBsbdEKcvVZHUK0Z8a+qnjPRDJhWBGtLP2Iw6oCM68bBApIgPRV9T9s5MrmRlXN4UZvtUsV3ZBg8Tbl3yjKkttIPLUV4kY5ghz1qYAGStZr58oUiHsY+K43IUZ2O/RXkiQsVoyCLIr6+Lxr4MTj1I1Nzta5yMCRfD5ceMxj44qFWSYLpwSKEdWcG9rA4CNh68StirkRQhEJqrVe2X06X2rDwr+0DN5iFiMJXYblDm/flcNK3EKMkDCBGJX5mXgAler8vI/FEtImCmKA8BZLdVt/RL0Zaf8imv+c7v+lsveemT24mUhQFoegSTMfTZUuwWw613YM16KcJJM9DJVrFtrw+V66a4D0YGigHdsclRufJ/+NCW7zUpD/ELHrVgNcA7bECCIYJkVVuGHtCbDoeDsX9xMYphIk/jOhf4DkqQc0RTDAVd3N7d+Ye+L1vcOwevBFzXoZvzaXCNyuXzKrjtt659LxIWYuWUm+D1mDjhEKM2/JflbYcBe1goLA1pTkTVSLjaw2EO1mqFi2m9PR7nEFwRJ0JMEybaNR3GsQTz8olkzpZkD0iqWt8Qz+CPtweuj4wKkucGHCZ0hakBzKyqaZofnR4Jb9hqXTNKTd16F4Mpxn5sSVDTLL6O3SYsnG7G/uBJsuSZLBOi2R2OIArYTH5XpDVIHy7j8aaVXeEdExShTMsjGNn3l7Yrnj7fH5vbv/zN/9X/+Lff9Pm/74ueetErMY37R+8DxLZL2Ct7dWWp1iwqQvVABth54AgJCdDHXMz8sOhYP0U+cjPoQVNBxmeUZPXTbAphRxgkKkBnoBxbmTMRZAsaYDU7vMKeBg+Va8mmEBkjwexJzOxPZvT80sqMRpEyR1SIJ9TB/LPNjDc6FoaN1xO5PAQEo+KqmAZLwvBjq0gk4fBsMUZ2aikhnsBCpuVxofZHbIROF6UdrJVu9HDoGmymgRkbHkWp2Ido+h2B7qNZNBhmEqEEsVFBgIDFXBjY4jv3GKLvsEd0wrq5EOkJsMOwbDZnciAOSMiNbDvqRzTtTRGUKIr9wKlzckxseI3L+2iHyGTgQSTGDngLV/hKb+JjLKkAraRzs/V8vMkUCFx0FwQxBTyH0SeFNfd0XYh0DAPfBNPAR6CeHAuh29FFdBVETf02WAv5mzvyJb3kovHQevu1Y1AjzDlV/NfTZ+H6kg5GoZsZcrkHd+IKMqgRJoluyXOxJ0g7dhWrYkRGeaUvTEQwADyjN94hbmtgiMrUKKtbUmltRghPwelxGLuOlH7BNrhFpnlunnoOBmHJaX3ohBEeORs5jMTW/sBQaCSRpMgad7UsDUQObBrHmtTeNfyVQI9RWctkPrMni5R5gx7xbMsiCxKOPWIgucV5I5WUjjjKjUn8LMBVgBLTIG8nxiAA9Ipe+KKGiqL5H3owxtiRZPZaWoTlk6aEKArbPAEs4zrijAtI+Fg8opF5kjjhfQwMZ4BpoC4ADwuyLVXlW40iEMHfYBGGNrS5g4pIwjBNSCKQ27NWFgxknMPlNLrpI2YE+rLJs1yT8ehLufSS4WKIYYEAx6QXSZlcyZj4HwBIQoTImOUQQlOaXlZJPRL6jw/mh5f/+X/7vle9/CW6C9fgfRi4RASnc38fN+CJSNI+ZkwzyatDE4aZtGeA14RwbI/zFsgW2rIid+TLYBXWu8wiNsYG2ohSpJp8ZM5ngkqoRtXyRkta+KWtUhIPWQE6YY5hWPpv+LpvWomFnjy1NuVhK3S5x7qiv193F7zHfiKVAF8cCdkeuOHJ2ZtLuXiXZYbr62igIaiToI8b2ZNltRvzZFbDMiNJ1ErER+xgtTSQGazutwUcGR+Khkh7cBuXTQsU1PcVp5bAcD8gMBZAfKOoTKBsgSPU578eVQaAOUSmht1amtfYNobRHY+KyxfmErmEAXTM5ziiclgWqAeoyF8AutJ93jmMHVvEbBAQHs6AQScn6s8wSGt/DA87JNeVAq1LsEkZCaBQxqMZCH5Q2t1KJSLgFthdYXWdAeiSzIiwLt3I+TM+nJHiTcsIYcD34+qsi9nIR/oLiKKeZcvKwqNnIDRFjVJ8R4TtclbGrMlzczIAq6vCkKQNghHf+VtleDp6sqkTlDPcGLYargxTaMnp+CK2lJkrYcl4KKEBN7WfG/jbPAkIdaO7gry8BQ8n0SpufscBGaW+I6bzt6UqbKBGPWAgwyY24b+yu2Uv2go9QRNkM6Z3/IM3xECJU2gX3ITPV0izUY3knZhrfHSCEuMYF0lXMXIQPsffZuykGMm5iByYAp9b3Hd9goeZ91lX9VslZMhYg3JH7odAuClqhoHg68KFQ1CWQBoIiH/ZgbKZiaJo1CU8x0N+MXXuCVPVCskGLNSoIBSMPQ/D2TilmwFmAlHTtFgQUkp3MvQ5j+8AMWQTO6xeWZKMeJXDGngGc8UOmRrx4jLAoLwzcY3h4WD5G9/4dQxGR+YfN6WDoQUcJSx2TyFlN2xj7KngCSIiTDXh+qVNzjmAY5kqAqmFk93jG0gemtoXj5JIkamAg4AB0IpUfK7jB0XJlAy5O64SiEMIHOepwVPfDE2ySbi3xwnMQpA4Ec6D1Ah3C4bFI/e5xoHJAkEMJM0D8NrZ48GATfN17AGRKhciNA+x0sUkCWiYpbHZ8MsPwFGnFk/Wv67RZIgePgEkwlk9NdAQHlWW6j8g4bIETIfQi4tB/RRI9EmsmUfzFdFULN5q3/yCbm04Z/bM93raAiZkQziYij+4OJAiOgbAEARio0/qHrpth7kaIF39tk5oE2dehHGG92DKRNMmhxaPVeshSrbZxlZfo6Wp8Nq0vh4L/ZoKgKf4vfvzGyEmvmgMsfERKvH0FJvJoXdd35/JIlAdA5rWKVv6ubvZxkd3T75i6vvP/9KveM0nvaqsgUX3asPnj49Xl2fOiBNoIwsBhOaJvLoiwLtWQsiMRzmNI2SruD0c8caOgS1x68qSVm1ncxBg1JNWxIpx6dH3EOemOYihlv+WpE48c1T5z+REp8tFXyXGh/F4vMHgf+YX3/F3v+NbP+F3fUb/kfdle6scbOgYiqTi25BLclRwEhzBMokz3JbfMcPJzkzkAwpMtpUxbf/npWTv2jz5A7LVExZSF/tAtEjQAM37hhJxAMXxDDuxiGrCTRXTQswAoCbfNspiLugS/om7jwxPIrtmzTY+W3TPefjwg//4B37o1a965fmZZ3FKItI8MLSl7ao1I1zLqKXacbGibNF51w/kb5jBBiQeqiPcAs/XGSH2erQkRlaBQaT26eEH2F5/f6m5J4wevrWjHLcRMIMe+J42FPS2n//F3/t7P+2pV7567R8KJ+kML4C15FmN7+LMcFm0zfTneYwLL8ElZWwMW8dK9xIPm0a4guQY3kC4wzUQHC4AakFaZCxoVUdErIZH3AFxznECdv7DRBcPJAYldU1CPhpDmASZWD5A2qIBzoFYWtyEjNnDPFxIzkkDfAkxwIcM6+rggwxvUlQg311oRGIP87apmN+ZHL7jrv/dNhk8BlxVqwRKCGmrHQLpEEDrgXbVkZGI8QiRQC5xxK4YPA8nAoEJxhgw3xiBP4NDUGTQlYBmxwqSWIBFYNBEA93yQDvkyZVXm9wBSgii31ROO77D3Sx/yGiBVAI6WGZrBIKCrfGfrdtgQmYLrgmh7p7AVo1exBvs3uXNHLFaS+JvsddIHPZa3Q5rQWRAGZBNUCGC4hfOQIiQ8DgqIvsaIUO3RAlAH09HZK4SuUTse/GquqngKvxUSAcRrFaXQB9/J8KApRZAiLuOY+bPTB/3RN2uiHnPHRi1Oo4HIW0Zs/UnSUABBd+I1owAVzXnQE0u5S5u/nJ82gRD5dvcTWYPNeRZ3NDEdarrBhkys7CMrqiTbda1wYRnxAKOscC+aVcUd3sECtJ0WOO89zjf85969U/85L9569t//mWvejmJQ4eyk2TywIuqaYpzPz64u4VlEuqZXVE0dVejBYxi8ExBOLTJpEHd2J0HD95N7m7v5ng0OIQpI4esMCouIah7TCPKbEnhSPHSvD+dJ5BTcglJslwOa+G+eAlh83R5+OB4izqAutoTyvYea1kTOwQq3z0BtSJXERQ8YS0tW5ABjecNnM/jLQdfFD+TqhlLb+9ux8sFdZhuuOi2YMcDT8PY/J6s1wyVz4pu7If20MHAtCJ3daUravDdFgRQeyeZMXrmu9jqsetMY7H5pkond6VeTqQLVqqZ6aW/2NS/rQ9uAXa4ASCDosqwzr7kGF0CYsv0HFIjEng9b5ng3NB3fGnfLmfP3m7bAyO0pbRt4RtQPciRqfVE3ooLyKcxZXwKuWO0FjAbgj/E64I0hrGvC4L/7Tt/9T987G970X/z//yWNPSX+w9dzo+28aHHYxLGjlly8VUREmz+NczmfPGm6XA9j4jBlpkGybyO4zGf/AVWp+gsREuwPY1aBIPq2TCP7vAOGzPwHHRiEyImnaFOjIa7cmd+RTLK+CHhO8FUSoZtA0weDkieg8lkjUW0FVtiXBaa3OSFlEQMdIkJJTiEh4S4hsrv2DdfH8JA7NabCmKNCxlN205DvwL8xMgyDVD5OQhxMTN0eowZx3SQeUxveERkn7VNCGTYFgjgA8Kt4yBvw8A29L4CVpUzFiwAIxyvdHeV60Mzrg08ABN4K8p1+Y3UOjX7AtPA8XGckTm0XhhyAxEwgUgYGqwwnmuqX1Twfzxr0SOFL0DUl+AIlgoGNqVx80curQArRkIyDOxFcEOvRoTZViBXfVwIMOZ6Yqjb9ucdZCXu4KYSAJtePR3Dbiww6nIZ0hyK33pUuccVwToLkJKHQwOIoTxp80jBRsoK1IvJOEF8FLmgxelsZp5xvwkDJpISreOsEYBVHvHX0+jsbpbHOickh8a1bbfxDrDldEIvsVmTsKHAGSu5biyFYAFiTTyRgK8dyhZmpnyxXbAduaEfvMywqAGazTLnGSmmha8URfNK6orEIxGHv5uoGJ7QFMBNkEOSQBy0aFqGaOFI0Zo3lyFpa1Xx5vzZxNbJGVHJqkjCwzxaToGIIDC3f/qWH6kwab8nBEkjagKr4XofJ42KJ+JDYRxxfB4Fr67LeopnS8WNMxkUz24E5OfbYC2ccIH+GIHUdiGTSJySb+8YBoNhVEjeUI8ZW99UDlyMogn8IBY4QwbCGLipZUFDM1PbCP3kKDd1h4g2oKh1NYikgE/JW3KMwO2TIz9b1gw2kQAA//RJREFUluFwaBk5AYowue9jTaJ6vPmW7/i2Fz7/+fCU0PcbiiQRMIBMbXeD5pg3srVEUmDeJRfELi3f19hmsH0gFJl7TvBp7BNM02Ut7E2Fxjw3O1SN+0MtjiECi48Vqs2KRw8fwhXJGsJlig81hi7DYOQtkw++98O3Tf1nv+q/4MfDCosm2m4DYqm20K9pm6bDWb9qOg9ON15j/HMs1+Y4uKTcmp0vwIo2Ky3BnCOgKmvCDEjFpyg6Js7WuVyYxz0wQgl8i53zDdRhm7ypm1yRe/FlGGJFsgOIkXrY8TeCThWRBBzG1WwJwuoISFhppHbyeCyFsCs9Ne+zSk5i5cFxWJxobukaw7He6qmLchoCCJCb4m44lL6pZXljoyMTkOzGtVmVJnJjQlidBdCynGe7t/zFXaR7BF9PkGMW0h8mYu1DVtTkyofQzXRb8JMB7mmPNHRVj7YEM8RJnAD5CYT6OGIkZEOt7evEQCQZRIcC8xnHEcDCAEzOo3jDOrkZPUsGTzMkkKSuGVsQi3ee1xa4xnczknMUBZy4nOsddXWzPI3N8Ir9iNWEFiOVadZeuneIr1vNRwpYGXaom+xz3OYMIbH+iJGgiMW9tAXS4u6kpg67ROiOB9nZsCqSIVRwH9CwALbYj3zVkGJnOtIBnocfCbyK1ITX7212UfAsRZFBtQQ3warkS8RKAN01E8agZLjEg4R8EwS6A9s1SJciIAhEG5NFc3OA0AJFWdd+dd3rsnGxh6CzBUt+8cg8QAtwIGYSAW1tEeQFPs1OmSwEIdHIRYlYxdvX0rCjtUgGkLrFMnMB1GZwSoz7JDvcQUalO4OcaJxRxeZixmxTom+crOJZY2GeCJX5f/PGN4h9BFrMEUXW5KhjqZfXZeupeAIrqacbFva4XOPkkSeWp/uAwIYrorF0hDgdpqEi94joSbTD7SRAvs4AGPd1DMgdhZrt6C6+1Q8DJbZpkRishpSC3SopxiJ0GW2C2YPgMwbk8qaOKI1E0GZiZQWV0sRMJ9PJFy1xm1jNt2ynPRRuP43hyKqpnVRGEywTtoT9bfHNakyJaOudxfgIBYTo6JCFG+WYCz9c9qRx57wb711nstbLo701EOyRw7Ho4TitbgBAgIKnlhclWRnTgx/U6OQ6cQSKuLBDpsMwMIPr8kgU1N42sH/oeMB4kBWzAaMBZUXo8qA7RAIpCGCBJy1ot8V0whR7E/BFYLzIzjbR+HpLbQXbAPbIq3UOMNndjhaVovnGTiJGRHpXktCA/6GX5axZ2YDsZZc0d9/8hr/w4z/19t/1mk88P3MiM8cjMDkejQM+vH8IM6+rbgWxt7CsAEm6Q977cHMs+GtZd8W+nIf+6G7/1BeRyPaycRpwgz2eQOFRAcxrmEBy8pAl9Pww8N2mefTo9ODujjzo4aMPt9XRPMM83XT05kH3i7/6808+77nf/p3fXUwPSf4RwaFB/G7CsDqPLgiz2o1KRk2kXdYE1DXKi92cci0dCEaij7gh3H2RuA7fXue1a3xBOPavuyQ7gVmwMPEm+uCBLa6EkBFZV9fMdwxT2bSYAX6qWaE/BmszEVDjFjyiRSMRsxOybI+f/Ns+6a/993/pec9/0uOYgcgkPbagEBBmzkw0A0hcbcDskqwfwuV0ZnS4lm1dRXl292lsQwWeilK8y+EBy/F40/en2ff4yk4xLVwVQLi/f1jCOzxWRlee+nCHmxlBt0fPnk+n8Yu/6EvG/lEkgoye9JzEb/UUJcJW7rIVGQL/Yp8ozT0d9s97ojBKIWkn78UpCLqGQteWkAl8HYrgjkhyTxRI6PJ64HUh/bBpmfHzE/QaV3E9FwGViTuIIy6KRpw0VKM4IjnUkJlalBeI3E1+5UPME6kDV3bjo3TYuQEWS1fFlq/08wigVihsA0H53NqiEZlkzD1IS3gKniMiARaSPG4b2SFTtisY7fsgLFXYAXLxW+wGiYHU9uUwHAO59QmBO7V83DYkaFuyyAfgKoRthAyE1TwvRffa4rZaQyGAET1m23dJBq+9tSaGBYrG6K5AlxoZoTawSciKETk3tEtwQlV1kXxA22RsvmXj2CDLxmVp3+patZUHtokfxAzuGWlQFLc+IRZFH4/Y6LuAitR3xhFmFCDMUGmrc3OTVJjKMwaOmSAXYCfirlZeX18UzUV8DTUmGCcu5plolvpcdcCokraREABRODhSy+vWHDfFSl3rQ5oljL5KbFx3Qd7+DwMbFPx6mDchCSuAhaPRFU6Gq7kvbBqmvCH5d4sKbgDyMQXUQpboge5CY0irpEzrWFZzt6TkQdIzVyTRRHprkYf7/tIdu8/6jz77v/tr3/LUi1/IkAdgCms5gG4JPl/k1cW2/wESF3v05sH3JJohEH3DGgrZkAvgy0wKjCGVTZE9vFy6kou1SpKc0/lMEo5UY09ZedMdwzIgcBCb4Iz0Du3xcHdcPZhzxXFaN4thGAQFULzq+wvpXlnUAB5ht+3wDy/A0TDhtiZLsBymsfL5FMJ0qZpuWslALMB56qF1zgR7Ww1Q6MhSAriFacNgABPfj1tA2shmiGclk+TvvtDMZVJS1mn37aIVVoYtLct4vLlZhkCc6pxuM4w92kuzbsn10IfPfPh4fAA+Rh/0YFRUDokhy17GqaoB7EqnBxC2/DL2WCMhG7idV0HDsyyyKiyhBVSJjBCy2gZYnIJv6XG4hFTEzY+4NL7WHY4y2sUDj8i2MHWJPExw3m9uq8tgp2rdHaAH7/7ND7zsJU/9kS/+suH0IXLyzLJQufqyrzxx5TiCC9bfeMY8roxfY1Stb5qHgi1EX8wfwZbuz93DNqEMkh/cAcPAx/UjPI4MI4CKkfAXKSk/FoJPWoVwiZsZJ1Xlu6+mxfjOD7XqaQBjF26xJguU3c1uOioJD38m54pZl61D+AVYVFcNAtGppczohxgEqEKdyZUBnBLJgKLYPG7CIyN++jLTvJAcrBsJT00wBK+kPDFVdquVsIxUmOZW44k4N8QMTu+SEk7Jk2w8FE6TnLGB28RmrIlEC1mhP9/3bNEIzzcDg2KhfSbC7IAkMnbTLaJyLJmBVDuasoHagwLQuIJK0srGHHF495QxbDyPJ0NJnNALsQr+DR6AsC68EiLiEtqh7UzfPE54sYURYI1nVsKqsRwMEoExEMZWYzAup1mSZoQ4BRBjkLIaKivDeMzK+RPy9VVroxG2acxRjecYQDL1PcQVLa/iPrbh+jh4x8Ps9TNKoVscJWZWJNsuSqdtW/JQdDB7iGGMWyuU25QUvGJ8eDaS46EONFkrQnpchMD7mkMzDFN3aH0fVSQ8uD3T0kqPzWLlW2aKDUqzjRUyQxCP73JfC/TgmKCNSZbDOtuhCHjW5MH7Pu1VE8UZ42AlE6ndNaN5yGIZReycMZbEVlQniI5hMosbkyE4sU8TTaNrGIKFyJlY6j73GImI1zzYIMv40usJgNeeBZQDgU49Dj++1wI2MpGjthUcmGhNFHacuLYH8gh0mAQcyWQPujlhDro8qgIH6iqWiREthuixSjxRfo6pExxkPDyN5xY5t3UhiXB1Tf5Ng0DuuHJhC4v7uAFj/AgJYKUVRMgs2D4jGUh89wURghyHT7GfsqkWHJmJ2bdWzjOxlcnNe7MWU1q1j6dd+13f/m3PffAkKMeo22M32SuEg3qoqLsgCRJufb4uzxDCdwhA3bXJwh9JAvFOYxq3XZPVBegCZgpf9QVXbdOeHj7Cv+qqdGmMK/OGr+NWCB4rbdsDBsxkzYfrGnguG23jcHv7gQ89/cIXvfi1r33tdDkRRtqqDJeVKVZ7yRxcIkAKwNTYa3KM2NIuEJcv40A4xj6t0Jp1YGhY7oo5YCHEFxSh7UIjwY9oaMCipo1gS2tFQiKkHls2mZRhAjI4BSgKKEH1+ESbdJfW2nYtasJprqil99hrCgdANMY6fgP7gm1HeLPZirTbOoIsR9wi7ybbmqwNjfOExRNSMR6yA1NLDNwKqTaKqZP5Q3WwYf7GjGLAsfUPCIt5JyZgSxEpMKBN4OEplhKYOUbHPfjcXcOxaxUSien5Q9np/yUvJ+XPpZgIVhrJxIwydhKYtzNo/jF7w5bsIQIh7beApTFxTQdjvabH8k+5ELiBbRCu+bzh6W7LEo/W1P2heF+swgn9iGbLEQVzFx8wffQSKxegEHwIrVUWznw9I8A14y3gNvRRJy0r2BEoQ7YI1+YrsZqKAdqTq+PYPGIZFlkRTJm6OT4ZAtkiijCOMVani7TLuJUEw8JMmDjT4fcIhnBd46lm7Hy5DTJg+kgImE23EVqNEbhTSM9DYB54JIIjTQgkZhEPHkH54iC0Fhcn/ZNjF76DwPIXatHl3E3M0DAqN6dj5SgKEbmVVTuy+m1LF4JHivyACIFyTCtQHE+fsOIYf9GJSvRISl8bogtwJ1iPt8JqmeSaeM6AJQ9gBhbgxBhVrDxytfkO3FjRRktRZKJQAuZZVLKZCyV6INg3vuH1BDvXdMigSk+OULFWEJmjjWGxpCSYRfvzjFbPYUIUUR4MC9vmriicZ63jbAOY0Q9t47GSBku9ClQ/xLxQEcmDAuCSeDglJoXCGFD0FqKoJwpb9DGFx7zhmnNtxyMxHVEZSdEjdyUF0lI1CDRhyiSmk/uFLSMK2ebjfOPQ3UmkkzF1+y5xoXiUr4juSBEgIQpzSQwzDMTMbcTVpQ1I3K7UMmHugcdGwucvWX++L8Rq/RXDs/zPHK7uJFHgxqCusdzQTqxBnvs2xmC9AbC+/ycTKNUyI43rKgAmBkTqYLQQOWAQOjaYbUerdHYpcSp3P3w02XYZRPdgJivhB2+R5jfkxsKHuSxCjh7GaIhZMYT60juGiqjJr6wXZHvvuVnEi2DYq+wrIVdvmoysBrNo7576yAfe+2V/9LWf9WmfPmbBt/l25oO4Kf7o8V8tbq40eAaksKsbRl+3nasMhNQk7W4OwziiQdSNt+EzhGf0l2fVg5sD3nm52OcfIMc1QER4CO3hFpesCAJZiaLHbUzGvWoPghvED+omDBT3/fkdb/vVH/uRf/WcJx6Mz34wzw/HarXav+ydrTxcvMUAfz0A2J3bZDVGaZFzJ55gllZMY/XESjMuYX0bCCrnaYypeLF4WgFiJrBzw5Rvu2wE1Li45ZHeyyIFR5j6gEVi7JWwpIVjH6gMdYhFoB7Og3S4gjRoGYjI+H/3nOf8ux/70V955y+/7CUvHwURBJmMWdYBBCjRSHCtsWMhahP3gm5CrEn0GDAa8V2tzJYUt5DljuviClC510U7mjCLLwTkgeiLw5OxYwgObYZkd+3deTgDxl3XVMcHP/vTb/lzX/XnD1V5GS8JygTP6tYdRlZVCeOJzzBfQ5VgcY76o/0DzHsIBCfbc3A+7JG54vvYsBHObYwTgFr68h3cV2OIk9PVrPtKydCLx2AQUfBH9M5QgTi+64UAlOYk7sEX+QERm0EBFIZtHhN5WNNU/Tg2ngXjelFdtzqTeMGEr54IORJdpcouIHFzBIXuSTUBVu4BzGVECWSNBhksZknIkNYlaRjm7qaDLKEWOBl2C0dESPILTcQ+JSw9Gj5EGCaKPS9F5unXLmCiWm6vMsFxPnH9wTgTlz6qylcg810AAR8BTBAwXgkWYzDc0DBh0UJ7QHqR6fLTuIBRWGgTGfgJIXPjz+QYhq5sAygCAreoh6lDswxQ4B1AqWjxEX4uFeBiYZnpB5LvDMK69m3VkYIhRkSD55vrB499IckBzu1Rhey6dQX9oa2I2IgSM4iLHlEOGDWPu1Imf4Ctgd9MpmSC2Db/8j9+44ZGL7O4OZbgTU34alonFo1dQcV5kADaaLtmmkbpSE6CZOnJ+tS6N50UDTMZp0G52Rdjzeg8TTUeW5CFxiPVkHMC6XblhMEzEoTvLsCGVIFsx3P8PSoV5NRYPObhiee/8AO/9e4f+8mffO7dC5jhY48dp2EKPZwvb7t6CwhTux7O90XXaQPm8OZ44A+BUxiu6pBAs4q6ys7WQ5UGkHxsWqZUlu5sOhwOjCwazNACpPHAOMOL/8s82gPFesx8R4TiT5ASnA6UQSU3XQM04RNFU2VN5oadOg9YEmnfOmP4BJ266dBzspJm1qQSBcjaFgjExAhqJHWJjYfLXOW1BTiI+y7Ld4+FZok7LV3VkYBZQ28s5CG3RtAIIPYYtGG4VI49h+nu7gFhOUxzv/vScaxlOD86tEece5+W+njDwAyuadIj0iNZR0owg/xUabsEa5QkO56y5BIiLgt31M4DKT65R0sOiAcAa74jQm8xTcBUzJKZIF7mMajcjmnUxeU81JAp69gZuC3C1800BxyB69v6sNu0ldR1/t7ffP/nfOanfd7nfcE8PmqrehwGE+tonUXRkMjdHG6sm4IqlkyT1h0HOfcHXaUr6M/lP3Iz6V6Wu1V8muaKyO8pzpOxHsu0Ys9PsBoBgbiEg4CsEXwAHOBBMoArGRiMafZB4NokKTxAJzbS87uuUXeucHhkLbfztWAeiAuIwXaRI6pRlpZdgRdLtNzPTWdinjaurs2VAMMEc4rv00HOU+SKuItBLZI6ghpPJHzVjIm030xK5zPXxYaQk8wRGIvFx2kKJJm4LGjHZyYXce296tzEuATmygStgCOQaPkGF4YKZyd9cuOVHS54v9vNyrro4XUyCBgCyndLhcUUmElRWXuzrOwhXCgCayeMSAZ5cgD6gQJCyV7nzZYS1u0DtdJRlO6U5HE8H/okjMjIZUpJHjAsTD5uu/PQnBiciKRkQLgviQ24DD8Aj/kDxslf8FPmjspI1NUa30hyOIJlncx9i9zZaywHgE+IXGLN9OdxFoKRAN+JYdKshiD00fUs/p5hRfxPnCUb4L6kTE4aXipLxPj5ZuI2bYZVgAWYQfwzNzXk4hQgOFheMs9kjtjId0i3CpsHtVztxz5ep230RXaYHD+epxm98ERs7No76ZUqpcIjGrmWJ4sTJpiA8073AW35agiPl+IDxYS+fTfL7EqadmX+r8kZot0MDcLPm0rhAV5MwkdM3dCySxd2CoAviyevmcrpO4gf2ZogcKNxmhobkLEFeYFRHrtxpQfs0oNxybohImMMVjcgLcjYuq0oEfsv8MHYjSLekgB4kCK5vzSCqDeEAauysim1Llzx0oEQPhKoICfERpvppCZogSiLg2IGmTtj03Xqg+RI7RKGOuSMveLuLrOY4ZlYoxqsp+6Kb//ON93dPvHYYy32sszjsIHhW9s0PYa0TiWBm1wuWQEfxjaN223XgbT3p8ua2PYInhQlpm51k5wZr5jdtddZ6IlNB9DRsm2seaXuDG0PrQ68+WZkctEAV0+raV9aNDv12FRZHhjbu975K7/zNR//JX/gDw1hPEYyr+T4CkLOCTqQJRfkrP2gg8RjMQh8IJXREXRAd23jqxhRcQJhbhHfqvz2puUnlo9AGIvUUphIIsGShUwyqQjfOKmWcaUVZteGhdLjE4yaRBJYQ6zZ4Q2IEyWgzKu3WAV1gswXwAMDVTdIURcWFMq85mMCBdmXwBE9jpHrnWXRQLaIJDEMYa38Dq6LokIx38Ejpq7tYjs+WjJeR865dl2LKaH8uNYj02OCzEEkZCKWVwzoOrVt6M6DAIZMYlDwiEORCNaCKzJeBgN50mEwJwRsDQNbQxJmFy7b4biRXrqaSHSbuB8fMWkg8QqvPNHXL9hwJDBwudOxFuZxcpggtAU8JDhZ9spLwhJE05Aj/TYVRZYRabRu8m8k6RrA9bAXdLTPdhsZhWzAESFlnkKKnf+MFfex4IEYICP8EdoRcQh9+zmmY2kAfqksDG4Mm68qIJRNymHaUFrXuJIH7AoAY/4IFOMwhlkx4yPMydIAV4aR3HaHqSgEoGiPrfGJR+NlZJoOCu2FLK3sAOHLgAIu7v89yNXt+PhJ7rFlikLr5g85MZSJcY+Ix9YeAE33v0ckQbWafc5ddkvH/ARFWSfCNFbQju+gHi/KEJRZw46CkCmCUFOAmggH3vv4KCYQ3RsL6dZu+NFmZE0xPb5lnANUY0aiEfLMDD1YV5uZzxve8NV7Uq3xWHgSuoX8TUuFH8QlE82He5jfYbweZLW5lwyTRVkyEEMJJCJpW1/cKyHAAC3CqlAxE78hn9FK3PrLyJEXPoIdixUe0ICx+ifGLSjjGQVeIbOfYfGye3kq30A0pb1FaM9qNw/DnUUULsLHHYi8CNuyogIHRj7Rdkh0SD5tN8gxB3BQlzDIaVfIJIMYzaZV0A5Jo+PhA2WGQzBMrNbWWBRoUSmSNNJNPIVbtVWzzfYW8rF7vMm7SjfjIT0cuR9GrIpvACqkB3gamKV/8+UVuN2rhL/aSGUljcEW9kQoB5zO1wZbCUKOBFRGjbAZWEQ9gIkYgWiMROJCRCKcBYKlATCAqtg8uwF4krlgxyLdlsBfbEe4IqCdRxokPrOMxPCsqyWstncQ1bQfnxmPtGB+N4SH173uq97z9Ptf8fJXXkJ6C/PGunx57lrUggiTaOrMyvQsHljuCePlNOGM3c0RjjgOI0ZyOHSh783vLPNIx5nWMIw8g/wz7BPTMk6RccG2xyGvtdxhvtze3qHDurG7ga9kdZNcLlVWtA8e/PhP/cTrv/rLvvSL//R0/gisaEkWQnMy91V5g2ulbmQ0M7TmwlxSK4S+zgD1xNUnOCh/JBpNru8xMqikVTLMFcAjBhCJkNyC3dv2UoxLgHgAVEgXFiUeklMxGUHArkVCvlWw4GGQMTBIalAN8QTy6d4YT/9y9RX/IkJg7QBlnd08//nF3/07/8tTr3xRuODP62UYNRtTGSJuYe6GyrXvMix9V3QQXASIi5gcWkv0LCRS/3EOfZiec/dgnZb789C4s4Cpgwb4v4v+YI8e7pECZJFF0R0yQq0YCo/Lbh974ud+9m2f+Xs++RUf99uJ/YciWbYzfMs+F0sHOg98bJ5RBOHWIjp5bVyqIa+LEQ+tQhBSeRUeXvrqR9HfRN11Fc/LJC407UeXSkRIPMND7cGq6IBMPPP1ifi7+oMJYao6oJhdkV4uY0qCKnbHKjJWg6XEUKiP8CMh21PAQDZiEwgBs6nrluiCIFDQZNMcruNGURPKiqBouRbD98BhGSc5UMotAUHkj68RuRgtYiwbN367tLXAn0q4OReRI6Fxoo7/ggqrLb6MCXER12LCnJjbg0DYDmJyfRLo05QAbsIbnxlYRXjhLH4RHzHOEFPxEGIVRjtbEuIXs3aUwu2WXIYBQ0F+Hijm8I2xyM2mSOSIZSZ27cdVLGLYXJHVpZlLHpgtj0ljY657lRkZ38f7URTatZGHBIsxobWscM+pg8ee3FMW3wnN+LAMRu9b+awWHiqXYdGWg3QZQcD0uYycEUc6Z8jC011g4OawN4EUe8A10C9j5+NJhSxt3XpEjpsZUYaoxi8ms8YX5RBQw2xtF9yEcCNoogJQqn0ar7DMmijAU5kqkk/iwSUjYr7aCfQDPo7x2SzJiHarLaqaR/MlWFDIMlJcvhq6vZrDWB7a//jz/8Df+La/2pTt3ZMPzudzrsfznDLgyG6ric2jZNoYPLTAV32XiPrYtmXZzMPFZAPqjikg50h4UBhRCYxxA1RXYxcE7JXwZPWqePjsuWprZM5IGTIWhtHWpe8bSmApbiWwdFW35G7lw/tTY8mD4Jz4ZpzVeihMYryM3eGIBOu64ybDBKXL4PqEcqIGtvT06Zk6L8EZlVlUYeibpt2xWGhcUlg3B1Zlor6zhPu4FJa5oaZuK9iWhygX9TyM3YOGcNCVLSEAE0KCWlianR6OXIhOAChXkiFbEATCVlabb1s3rZn1TXszDANmj8cc2rof+73c+9GXvsv9odsMWNG5Bwe8QJuoHhMjDHncd0VoLVE4GsZDiNhjXPo79ScCGlc3dVMk5Rh6FzCnressBS4htAff17YsPXlxe9Pad5nXv/qr7/2U3/nbft9nf/44PBP2fCtnpO8hN56KDcTALBfyGgSITeLdeJa5MXNhyrb0QPZwnFkao7Fl8zSiI1BFu+Iifpjm0E13FxPZIbUQkipmAzE9ENaZKzKUEjpl8ADkMDpjNzFHjTzP7mNCOZiyBsIYwdkeDItTiow7GfYlprgffC/ZPCLaLAL/Rw44BcHrGvXV7SJLBFsBVjyBQAVkkb2ssCJimf4MrPBxbH1wZZJ4ohGRW9tG5LQK+31wZmAlQogUHA248yu+o4TrkBVTWGBhUBXzA8kTzyfOytxkUNAt9xKSgfPXklxV9MFCMeMaginigzAzivOIcbxQceFaFp/2pul0L22GCGf9ws0mvk11VLBFSpbGvHBDctOIoyiM8AY3B4GBMl/GGmVHYE+Yrz2yDFsBMHgL9OO0mD9gf1gcdC02TMV7Xw8VKuRQkfciPUNPXGomW0jcNxsTJ8uOpR4vEMQqASiJvFAcHN2cjWkyECKUtSqUz51se4S4b972eGzGyX4lEMCz/EwYchJ3czf4PJRTi5Xr4ghVWY99b3iO+6D6y4AlE7lkbhHz0Ta+o4LEGewD1XgozDzYejNdLtKeWIazDXzb3ASVWe5BSS7XeZSP6DXMPaoxoJglpWXrMgzmqelYqyFiDvAS58zcJRWEVwy/CL5GjaROCNAY7cCB9rqvCpxck6VumxhChEluKTZHs8WUkBZPdJVOisMwM+SAKzJHmz1nAyv2O7llyS5LRAprhvYJN7l76zEl/WSJZV4smm/sBFxzRkxvkEnC9kRdkBjABPr5C6MZ3V3lalBccr6+G0DTg12AAGhHw1TJ0L0d9SH/ZR6lFErEng6oKSrJYFSVMslXyExWHZv/5Xu/pzq0XdU8Gk6HuyM/bdqjjYRuiiDfxtiSu7ZjbO7Y2908XtW2oFojjgvbmOgCfpUZlkR069omEIuzvWuIAA3qAu1hdtPg0ciIi3/xICaWlsXxwXHox+NNJ/wYWQbECzj85nt/+T/+vM//v33u584Pn0FF7vlIzPaRMNEn1grNkU0jZccWEP2bJTMJIsQWsZRNHcJYVBUAiHhQmr1lONT1rDoMI9aSuAMwwsgw58j2NFUmZaNL4snH+AzcaQtADd+IF8k0mHhDys8wMKbCs8j1MD7GwJmvW4ujMcYNN6Xf1wolsfwfrZqRyckmNcn/+RcRG9X4cexmEGdMIdWhZSjsKe/7M4DsspwmZKKFrehO/FEqyBMBOh0ZC7bSg0eDBUxLmjM7KwxqW/AR63fAUKxdMl2myfdiQQSj2iSWVgWwCMUc4dxKGVMDGEsSpJoZpCTgt4cb72mqF6sK/JSx435kDE6T/+IptDBtkmvHpq5tfVbWdv4aHQDlZUPk+IjrhUlyCQQR0RjJ8BWDC5jAkIxx8zrOlQdoMHaXDQBfUJosBkLCfSXKsscoOVkoWcBy9RG49AzfI4qbSGSEDOMpqU2YInqgImCT5y9QcTTBk3kmnoy+USL0A2wzFlkCZtopaThk1XTA1JirLA+haRITHNZUVmptuRYV4qJ4jb0UytYZ9WMARgFJRuG2IeOdcQcTUZHCu42EEnKDvIsoamHP4K5gdWzaAEf+L0bsSGEM3sCp86O4fYypo7fcI+qMH0wylvvi6o7HiiiauFaXzwQmbC8uNjCiiThbEq2YhksWhhsvNxDbA8ZDLI1yKb5ifurg3/iG1xG+oaexusrA96l32QqBg2Ioy3BsqzcyLFEGUlHwKCxNyTwhgtFqrj8RxLmHlEyTFuqAm92iu0yBASxhiTukEL7Ni45jsTqLmJAsRoYU8RyejwegKo0N2jPtxBpMm0yAieCdIJPiwOJdr7MlyQdEhCH9Az90WezRI5fgJogM240GE4mjaRMZ/mqGT3ADd3x03GfEoJgsskNAVeHmdnQDpINlsfbK0GLqrpX7HT5q2xZZkotwU4lD6uvnyUxigZWR4mzp5Do57sEdFJc+tIeuPYAxDIanQHGIzN40BhtwyH1wcILdtQIgB2/BNvAEBhn7rL0P8wB/4AQL5oZEXCpxCUJNKjtyWIRvxxVi5RGYOxjdMDwrEcWS2q5mdEWkVSHg4a/ct7IpH0x03zv/X5NiGJvnveDdH3jXH//jf/5Tfs+nFXu/XlwkxhmMtORLrotO5P/3Ycg8SbDiwb4nDh6UEzOTgXg4j+gaAldXhCXyFhx8qrGHZSLHGMZh8MBs4z2fk5hiIa5CQpDcVrXDurRtskpiz5xPCf+BuctUVx953689/b6P/Jsf/EE47elDH4HEz/E4laQ4pA22NMAJPYPFejAOYaydQXNnXbmCaT8whmvPF7kJaFjtpNAIBtRK89bFTPTOP1o70kRDhjUMTk+HpBMaiWFaX2rzPKOed4+czGBUFm7MAzDLLK9dqN0s56AwXZn5krSsY3ebJ1NWPWhe8ZLf8V1/602QzLbO+21tb47tnk7DUDW1W6bLlLBtXPRIvAMjRLYtSRHJwrLg70COuzAUl3YgOyQIEapxFzTLLyzP/Q5ZU3ZwGoRaozvIjy9aGw1OXMLTu+wDv/W+8+n+i774yzPYoQeCdoPZDvOoLlOPGKwemLsScxAs6YNlDsyBpxsb6mad4ewBOQKjRA3cHCmTjMdvOiIQHuODwMR2A5coGSyIo30TqttqdeMPIIKDy6sxeGvEVtPcFQV3g9/AreKZCMW4DGQ1mRweNYNoQp6TBgG3wLABWNQUW2CMfUALA0Y4q5jrQRyoVhyYF4IeTm9x0IUJC8sYAAhrjPLeCnd1KcSGOyJ0XGyx4M8EZwfI/0HUa+vb5MFJXMFdfEGQQIQbiJQkRdYWgQ9ZgolBkse3dGoVhFSpRK4S+TkeiTsjB/MEoMA5xkIUoY2UWHRhvta/XFcxYFQAPh9iqqB+jMrGVEYLxDG2sjlghHatzZM7RMSTnKCFbTAzTHZZtSgCZsTX3Z4OORw4wcBd6lF6ZqlCI1n1krnrOE5ETBkQI0NQd4zWNsYlHu+ETvAlLmEgCAzSEGt2HrRPCox2mCmGTZRkYAQ5D21WX5pMGD1wUb+5FuC5cywHjjEQRKpmgz0ZfsLYm5I0mMGFGR7PBxLfuKtd/QHW6JoIh6hxGNMYi7f2IVmiZ54ImLkakCTk4zgSl61PoYLbQ//so+Pxiaeeet6bvut/euXHvtTdYo9A1BPu75rgCoBIxNvC1x6reBeCxpvuAKnBVqwXoHSTONCFDNnGihyOgPmTlJRmhlacCQ1ipqUWTAXtM3pwm5EjZAYLComuvRCqr8WjSZA6A8Z4+L9rt7NHA/D7OK/PefxuwnXOdgKNl76qm/7Sg06n01l489X1HTaa1RXh/ra9uYxezqjICmAPgCT+hxgONbAE/6iAJvyoKav+NDhSuQ4SMJtDmAQ+zZukn1912/cjA96JEGXWn08PHjwYVnwXS6hRncs7eT6cLgJQnlxOF8wiQqnhDgOASKFl5ht7dz0mDAKAwKbIFhhP3RGL132ItjQOyzxUxxtdVcaLCD3bgKDCCCOVlnxh0mWXTf2MyLub4wCyaY34XQHjhAfCGD/wgd/4lE/9Xf/J53/B8OjpwrMrEVCDlQV7RLVgXAYtoxST+wWUhvYTRUydQC37dKqGEcA+yB0wO7DRuizPya3XYAFySh0NUXkgKIyMH0pp8XxYC5QvTUFtzxSwEsf83feEUOCyeKi1J9AAOoFZWDXSYVxW5KfWCtGFuVxT5KSHmApKiamFZLdpOogZ3ChvZeTmAPgXUTuWxbnMTR8xUjFa7odKuBUCx/chbIC8Sayl0i33DXbzvCNiEjYnBTsv3O6kl+KqPJ3BYJJt7aO5G/5OFNYNHZMUjbubTse8X/wjyEgfV+CGi8FbdObsJKNgKFLl23xHx0Ef2BepulV3aBoXwj5sHRYSV0sDcYXWsqOcHtuYRi0KdzeWxZemAYPEF+6MpTaVq8Gur5v/MGk0gt7QTsAwGC7si5tbDgBIuAlgKL2Nu8IRP1DPT/AcJsQkIBu7LyFBDuiaJNTYgnHyiwfgpIsv6WeccxhtosE0BGGJuFbJgwEXq/9Y0RXSEZ0EEsVzfzALV2OCGK69NiZ/1oCQFAMuKw9DQZDYqI3LPpfw6v+gP6TDqQcnMVzYmqEbYdrrZ17iuiYjT9aIiTwYjRJr7DV0v6p9qyg9y/tpYBSLFr2KaIwwjcq1OslfTfTsWzf7ZjauVTJCLE1HiB0YaIJ8mVEQBfAG1AlZTPEuDH2ZMHVpmaeh1x81TqyKQfD9WAzyljYo5AwK4+NxWqzSIVWJBrHjK7Hbjhm507BGFGgQF7PXBp17f2tkSsdyp/MzyUszZIIeeUqDoHAQgyuSc5rEC8bOVWQusF9kCUwiZ4zVdeza7e3a2Ya9TRBUyHBTd1bWMBNEoFfZveKBfQbKda8JRNVGIsGgMJL28e//J9/z9IfPN02DewDUIHONQl2NZvblOPae/FC1+zIzOU+AVkBQeMaM85LfBkLjeLpkvgdj6sjJeeaS1thxXZ0uF5ekgR84K5mEukKW7sokkzmdTvPoKddDfyGsKVdADBU13bt+6Vc+/wu+4DM+/bNC/1tVdjusME+Y2wGh8lQZBbQwJkrd4UBizY31+iVg2FAIhGxcY7qkgYhSRukit8XmJIfNMQUhh09QIz5pH2LA6ex+4SdYm2hk1GdI/Aa6qgmxhCcoOhtg+D0WWL0KTbqIAk5YYOVfQ5LxHo6CugdcmICoMsm2tA04MmEfKuouVIwDigCb4eZcYfVUd7CvAteVUqBxbMC6STySEWQFWmMLhaZJRANarDMyBNJMO5uI7dCD0I+EPblOkYVhJkDg/HUHkHlwDNpA7dp5hF9EYX8gKuPiWBoDYfEgYZ6fyyPcDICtJ/jYLJ9Rftg6uQzmCa4KnpYgGAzWzmj4ISGE68gZc98lREoo8YYo7YABCaNakW8gQSMzfyCWA0gIFDBbCfg4bAJjwO89bx7uZRDzZGUkQ4QAi5GlcifAWzrDI9AI6pXFEY1RCBEifsB/cJ4S1WAsjOHK24inmKuz4a+IxhAjl5uZKUMyPQN5PD/UEo6KNdzA+niuxTKCgwuN0j2e7wb3ZG8q3wrlRmaZezxD1OQsMklDyjWvZ0CkCYIG5oSZRq7mYhhPYWTzBE4wdEgkE/EVMVxjXxV3IoM1X0DOCAO5x9GRywjGK9EBvdRogPkDOKSlcQUI/3CpmEu9HBMiU7Y2xEQ1OBTBL+wLYENEuEayhSFgQVdZQumZrQaPZRhHou3qBVB33ytitesvfv3XuWQxXw0lEvrCoyHGya4tvsTz0CpuO4yjuUeZwWZn4gH4mVlPA3XVIcJm0koCE/Shnh5qxX0h13VjOUmg3oqxkvPbxcXgxyA+IjuhMoGCMyYEYz86d2CsZVWgM4x+mmzwNrmRm6Pn3QVFy70IxlcRwVckOv4N5yAqYi+enYF/I2XX57F4u5AWpqPlz6Itho30Fhg5PI4p8FWhw3clSKqcFg9w49tiPy1yJeTNkRjNo0f68bEVSHM4N27Y6BnjjejNR0wfrUbF577wJPEVXVwlgvML6HAJUVsTlTICjJWcCBFGrutM87hEodMIWiSaPCodfAGB+4CwUmUYgy75wBRg2DPgGMHGKiCEQKSJTYbIn2isrYBdeICb1MylZ6HM/BXTq42/6GNSRFVD7NiWqYexVvWf+so/+uz95UUved7DZ6e6xSsKXIOH8GVLugw5yW6aDpAZh/7xJ58kYPMPGTmJyYObduw9v3MLU38eTFRwIUxLMSXDNJIR3Rzv0Hg87MZNBEZ30AsG6C6JghHPpHlhFhxdq0ryNg8utdU//pNv/d7v+vZP+KTP+PB73vngiecSWFy+Q15Vvo4TeQEJFAaOs6nyaYOTAHxN6flK8VBeCKHhjrnCL3Ez033NCWnjkJAt5glYBHSo75Ps4mdYNMK0hrnddC3GZlscAieTiGELn7KPl4xx8gy5BZ8iGC2+AK4mv3LV3LIrUwOwC2ykqcanH1UPHrz3I+9+84//yCs+9pNyVNmXWWa7of6DnvAtcEp6nl+GE/5vEoB+gQEUv6QknJa9d1RwwqTAIICEOBPfh5fNAERddTAqk/z1chnxV2gMYwX6VkTgGmPtlML+vMef82M/8WNf97VfW3XJPGK0Gwm+3TC4yZ56ZtvqqXgCNQOdZgsTqN7eotSOfuyBu5sF8QOrBIF0nsHK6LEKiwbEbUQvbiJt8kbmYic2cYcQpf3iqjwsLpKCY26pwtw8WJsJcAd8FajBN7mRFC6+rW9yL34DhuDNO7IDmHENpQyC8Yv4jXasJcUREriESJed1kq6plJ0aglohDYeaAaBASJ4hA0GAzjiKQBoFCfQ8Dc8VqD2D7oYY+QvfIIxRrgO4C6fO2QzA8ICSfE8uuQ66rax9IyC7TgroWior6yhuZsyBliYLPfHXRw8+EmsXSay/bjNQ835StG+alqwBMqOzAl6vokuZi/ImbkjRrDYmMtcAI3LxHCrAlWG3JMRGIxUF4X5O5OPUQOj8GcwP+s5wBM3tLGJWbjGxb1inDLbc+EIpbfOFAiKjcQMlbsY6d2EpYPYM89d5FkqWXqEBUt7YVQ5YrKVCC9Wx4Zs7AKsgEQ2LXw9uQyXsnZZKr5X2/VwLKesmwmegQwZD6OED4VRroDIdlBnZhg8zaAGl5ABaXXmh67fSjIEW5AZdWpgVjO52dj3BcHSANRAzcatT5LKs+jXrUuWT/gdn/HmH/0/f/Ed7/mYF33MefzIg+MTBEStdE66gxuiNObcudjYsi2MchzueQzmDE2EPJVFC74J0DKYAnO96R7rh0tcfy35fQUnXMDgw/jCDgmUoa1KyxXtEy/2rDt2U5gqT5bzdd0kKre+v3yNS9xbbbDXb0iEA7db1Bp2iRFAYroSZYXJnKrU1rn9lpF04RPh1Nc3B3wRDsScLGgGT8o5HLuIbyRv7omt3YsN4wDeLBVhZO4atoAZ45YYAW9T7Igfs1M/Hu9SEY32JXjoAF+smn48Z0Aj4XXzyPAHt4/lW2iOnWSNSDAlZVMMc9APwVZuWHjSDQqNJUVPx6swMaKdYcUlDFN0BAYJEYPc7yadJ2mORxX0p3soQIkvMSbpg42lgjbqCEiA2MHQspu6fvd73vM5n/7pn/k5nzsNz0hkrd7rIoT1YRiLtt4T3+cQU0LmVCJh5krmeC0aIHpmDEJmpQvvsBMrLHhWTCmrutF/rTXyK8dHCUagAxDkD31zykxwBJ+JJrgzNmGbBiYUNGmPCVh4rOvBIIiU1K6uCigjagAK3nxPurazwWieoRPXVBkPARkkE2h2X0hHYyULs0ecsgxEYkWvTC/nM1hTY4pMhy8J64YBsQrnZC4k8LiWaKrJV1UrTjobhI3/7kM/MCOBIsM+AWu5LjbZ+no7F8qscYuWRIHVtaiYujEKoitwzbAdkY2JGhWqF2wBRJwcT5XIuG6l/ypXwMLgC+BLeuM/fAa8YPZ2omGEKY4gxZR2cSP7cbaisesCjUQmKTolnqCZh8Ez42XzJAfAnFAs3GlSMS54hmbFPPkOU4m1PA/8WnysF5kiYAk+GpuBttrp73YDnkIUxJiIUGYqKRzY/Qpao90oPI3B5B6AgIpkwmTOnvyIjzEGQrXNswZgbqv7FbWLVWMYWkhAQioVwPbIkxlW3HLApfGAT2HdzaHxlXzWj5htm2QEz8B9WhtNyFSYoCUjnpukVxVdQ95VW8gOjOI56+IwbJhn9IiBR2CQhiomh8ZisdIoaJmJC5C4oVKOasOYOKuO4Cl4SoWHmSwyEc8QIeaHIJqnedtWqMwcydK65sQtmBDS9GbmFFgBcO5SCgRtxNq9M55FMlKB+QiTB9e2UcHhsRFEh36YDx4qLhEWiFNFQaYwbu4TJFKtRlijvIFY5aBn7RzmblM508E8uLN0MSGzAluQEPiMyXBXu7+BqaYmxVOA7vecmYVxIpIEcirV23bt+dG5bg5zmMuuhoSQtdWVDbrIKTs+9gP/6H//9ff8ykte+jEkrsRQLHPvBzSfrJ7cT1BoOkI8yRBphO/sK/a0H/q2O2yAe8ybDCttc3e8macRQZm2lIBe8DBHaNiMqleZlwwFYytCLFgwEvAhx1VT3GQtW2aB2mM+vqfvetevfPGXfsUnv+Z33j98VDY5KGF4kd7PuDVxEn3JbMR9JI0f52AG8IDWoKrwUy4w+9g1csgiwsmq7DL0RryoL/5fF1iPr6LUhrAf009LFf4lWSegNW7/5HeUqP/kFZrimfxtdiesaIIucUxsh2+B+wxA8TMCF4iwzBw6xT0ZGWPFMMQTC98eAlBCaNGadf1aQ7YzgOweKwqEP0a0pnOb1URJnmuZF7siN0lt1iXsQWCRAMZl11RkX3xLH4EpzDEnx3oNfOSnvoXEN+R7lLgiIyHC2gkIGDM31Ik9rwBowdGuJ+6DgBg3VmlQNhmY3SE1zL1v+fFMQ2xYULrve+aIBQpUYk6EKiKU2BmLmkrUTmahDZ7ralxlvwyCj2kyuINceBrQz2Xkm0JutASTSZyBTJP58LlRDC/RYSwyudce5s5MV6JJjFeWzYQ9awb8DZHCnFe4n+yTcTfAtVUlps1tEVeyeGQbcXZbA+NA+XwF48JuUQ1/tRqHXRBGISaIHKGVaB4UcFGTPIIQwmMxEQgMEBNN3dSCWGmeGStW/TQij4ZUOZZCU8K7G3LIWbQL7QsunWCrWERSqxMDW6SyWqeh2Ubg0j8De8AyJgSa+/JT/so4bRrFGpkQ3/R9Bcoog9MIqcoyQVY+64qWKLzWXLmKh0NaXKRVgzipNaCwwbsKaH5bF5N7MixDiWlCMwG0sD4nyupqFg2MNpjRDh1FF4h6B560S+PAju3VZdViGXG1YbUzF6tyew5pAppE3XD0FW5l9in70mVAnmgIwZqPCRVR2cFnO2knisPDqsomW2xCPzCRYzZcwD3wJc/dQF4lfghwS7PchoT6921s6vZacCWWGnKgDg25hJ3YrujZvKLHEkrBJoiXHQFYJBqOBUtLn8DAvLclKKa+SadhChM+aiWIS1C8jV/KhoHVHoLJXADNKodljiS3Fovt6smJdsiyqivBAbLoq8oioMjrETET3936NIauO4ZpsBC9uCsScDTjrQnVyLBaA7Katnkwq7WxbS5jlbS/nJ0M8In74PczrkRQFjvlgyH0w4Q/T3y4LJgJ0sOkMGvwuiTjKQ9AAPlGXejn4BAU89C13M0VMObBiGEnxCuk43tnfOWwmsJnIN46oW+pLDGAugpuY90ePz71nt9457/4oR/5xNf8jm3ID8WRAR6wmbC5v9FbTZhOiAtWAm9ZTSB4kIBJLg/N0/cnpHt/OkUjKPDEtm54CGqyAQSpL66erLav2+vzsO9zTGXdYMd1US4DOhV8AMqqa/Y9FNVtMs9tU/7Gu975uz/1t//RP/XnzLKax1xihneQpjDxsNo86PnZaBlfMovJ64r0A7lNAMa6k9d5eICRP2l1WkzOHS6kZARI8cX1imkYBjyoY/C7mdI8jGHzXW81zuIimA3DSMzIzxCX/dDWjE0gA0/Nd4I4C1klcU2y+/FindMX85QrFrwu/RYA7z7rCed/4etf31+GcP4Qz0wrjK3zzEhccN/gEMiEm+IEd7d3hCLEa3zI8vZwwPmrI2kqRCO9u7tBsBHpbEgmfz49PDce076EgaA/Ia7DsSZCSRe6jMCwb+48n1OSxnzKJrjC009f/t2P/sukODw7fCjkW9EhWqeBkUwzmGh5weSZ7BraXkIBCcE4czni/LgBzqI0eNQSLkwmje/mMIjHXMMgGgDGiblJ7nEg5qjtZ1IcXMm2XJh3PJAeKmmesSfIHeThI1zDFgMh12F4EABkrspb97pjeQvAx5ewM+R0Op0xLaAveodBkkegoWHASq2RAHGYOn4h+SYHCbN/NUBYWrXaYV4CaUtIFexRAI6myDksCDJ418zxRn4CM5BRA/3QZjgcFpCBsR76gymYnpHOVSVCAkKWyaNMGUnMAguQd4uHavN97MnWEJt7sSObSJUz2LT5skXE1LZt3O2FjJRp1x3wV2YYd8uWwzQyUJM4GJAJnS1+A+omNiZ5uFwQLM5KKPL78G+LUC2Yqp/sC67KTTyMFpkAP77I2QUv1AJ5RR5oii8FokLWxmCcNjY08eVpXCaEhUzjeiJ8wdZCtx940NyEWYovhg2mKOmuXXiEI9vzzy3WbeJueFNG/lI0VQrVGIAW9wVs2/F4NM4z7bjQDW8lF+CjprYwylNQ+NiP2AUSBdPhkZAeeYsGm7rvyoR8D+NktwJQK+b70smwBaIMI1D5yfKoH9vuBpBkiIG8IEPUHYNLu+Y2rz/y8OFWbv/7/+efPXN+5uH73//Y3RPukCrbHJUznsuwQ5wkERiFKyeE1dCj2Up+psvuK8pYRmAEITLaFjuAZIfBxX+ASEKV3Bw6I5FdUWvr0ie+AoerrmePM7BxHfvzSbOJGxD4C3J89twTaw1OPAcCnPkm3LSqZqJlhh7XjmdVhVAWo8/jd49pWbjClvV9PwwXHDEUZKDoUSBs2xJja9oSxzk/7Ke+h5pcLjM2TSo59pdlGJcBXFxQ4X1vKo9FYgOeX7aRF+FcIwbVkHPO4TKt7t9YltvHXkAScj5PpCvpUs3DZO9ifGcFnnHZwSUtYRkDvkQ+IziYZBfV4bD0AV/FROG+4DyPg8C7BXqfiBPjeXx4uq8ONXkgc8ibA6O5t01VO0CX3e0NOYOJisuA23A+EZ6n3rCwWFqdijqAbes8oh1MgnwNJkWEBB7wMo+f3jwoCvZdVQ2RC0vDxtxCjEFh4XWNEjHOuAdzKX0DP35eQjQwCdHcRWePSwfZEMY0gadMCCAhKILEcSEeQGhq1BKXqSyaCHHyOUhPzbMQu4Veb0DA4iZz7bnjuWVD90viXiY8wXc14sFQOv0TPIQlZTkjB79wvHaZJ5lxWcr2kKL3A/0gzlnbdDwSd4L34ckAOgMj0+B3btMSxfiTJHnG2rAqHkjE5DlwUOWQQOWrpmvxKVw5LLuVScHO1ZcCk19XlyMQFJgAKuqSJtiE1LaoifyMkX8gNPAFpgUegkaM26LtvIVxLWuXcFGb3cLI4poFmswhvtxldedONNzaQ6fB7PzIrcErxCqHnQe+RQ6nekw4yvYWhhMbhQxo1qEwSiKkAM8P8rwpKmJBXiDqtXFBRUyJZLqG1OHRjAdEN0l1VdzhAEo2w1TpCJLtI+EN7aBhkuooaOE32h7uWjSlyZUPy7J4bpemQCbEf0g9zqzcJ76V9ecLXHaCSTJxc8p4jCsiskUOBgTmBqaMO0kGiMnkhteTfmGCq/kMt+beeAxhEPqNDc7B03oAQBTIlSgdOwX8icmAOCHRjCcGa9yHeOhhw7ISg74yYLbKqmoYfppezn2k0kYion+M7MI9qILlMRncCaAAljwxfsZptt43VMl7ix2eb+3IPCdwbcmgsJn6em98GRpstZSAgpytnxLNmQL6IoD6P3xHvBfXiT4MMyT7KM5LJ7Ca2uVAApnvHwBDRBK9kxx7ze2/rFHHRDQswCISReeRIiacJ/iGEHjP6f7ZZbMEBhrhn1a3lmXwlPrs0s+TZzl5LlXc1sFd4doejktqUie4OSCAm1jnLRuyrRE4SAhOQNCe9JIyu/awjFe97AVpcQAQLv2jvj9B8BOrWsS+/HggIBD49rEfuoJkDrqIXcPguvrQ5NbNYKdle7zz6IPpAuDjGcO82oLtE3Dnqaw9LHwcTJSytF6n+bHDzUocXCDwBxFm3x577uP240uOLE8yW2T66pc+ByyoOp4TocC3J+H1GmtJ6MZbCOFtPZ4txONK5q58qqdDGjJLsiR3Zn8kRO7fxAf4GhZGrOEbbhEeedIGccWx0Bc+A4OFPnnztOi6JoQAzFpx5kdwwd0gj80kRemSV9yzaU1WFRE8fDRuYJ5Q7tZAIHHAWwQlGTURA/9N3BgOQa1cWQ9TOAPCntJEIoWjZRM4hmchCTRepDVEEVSMr1QyIrl6jjgYcWQBcXnQKioXYaF8C+dhLIRgAqIuiFlhaqitAr0TX4wTXOfwZwlzbLEb/g5Jjk0XpLT7eBlQBj/Hc6AFoIhlI/foude1ro4w0z3f8LWJyDoOZCV11+Aj3FGeTYqU+1J84Jc/j6icsLbDjYii7jwk8UBORdGB5YQwbIFohT74Ft9gsnBtsAnARdINsgUqhV6rsHVKEEfSmkIL+B48Fw9x8AhCh8VVQ6olOR0UZgp1w91dcZ8MyhqGjosEIqtm1jJOV/6umy7NTwu8nIkBKciKvALDBaXApbhotSWyYqtMEDxooQka/pLUCE+Ul01FRyYrxEbQfvynBrk8P9EvLTg5dDXz/UhYRjQPYpMEgwBFgIvYWCIcN49VYIX/RC4PBudp7aS5qiSJaTu07HvELDGToPp1QpqIwCVx9dG4lrpSuxJuQUBuS56SAoru9hJiI6JZD3Cns4ugWBM34e+27xZ5U3WEAfIRlEIoAXPtAGA0YDORwHVQsJcwSpDO8jf+ha/F9xio84b2AwyICOqGcSK6MBdZDWPANbmjXMZKWw4PhAUoaE0IqYBBKM7TFLkTasCTDG1ES40Bp0Rw3plcWF6LnQJ+jExisqFwixIgND/OljKvwXNEbohiSkQUS388b58RitRLEuKLzPk69yEkIBgsa0cQ5G3mRXZeMY1E09EYYEJGCwXKYMxdFrdWOtB4khP3scpMDHErTQpwcAlug68TaRhntOodiySDReNXo+eL0AWwjCmf+gvES3I5A+iMPufRJC38kABgSuEc3FRyXQiylorwZmO5NW/b0kgviOopXsNll36AnOHcPIaENwF59s2FnfjOadg7cQ/KDqdc42vIMEjGw+wEWZIJ9aA7APRoQZW6D6oYzh6UQPyURyM927ukzFxkrVHzQhOSWz6alhljL+qbou3+2Fd8xZikTz7nefsM4VhWfG8xlEsBAIlYBAG8MCEGYFC8nLu2VSll3o/TE7d3VReX+2LltqpJEAJ0y+i9rt2RQJjN7k/2dADsAVgMYWlaaIc7dWsge527pvYY/T2BRZ4BE6TS5z/3Sz/zoz/0Qw8ee/Lh+3+5624B2r7YKgInVmNZtiSRsSaNIBhZWnkQ2g6bLMdwYe7IhI+AAMyPdIDh4/6KwX4FD67CMJgSMUL6ZPcFWRFsnnQqVm526wh4gVUEa5QenFHCFQJfBPLwJNuV+aH9MnxHoJGCcX8XgDa3CGDtuK7FnC1AJu9un/oXP/BPnv7IMw+e9wB2PfgitqlOPTylaQ8JBuDLpBNxFHONwcjI4CliphJDf+778PiDW4J015p+ziMh3BWwfpluqppk8+7mCMsB+5gdMNzUla/+bbp1GQmY/dqXSdEe2g99+EOPPvz07//DXwFZgKzMhAWPVwUTLNW3dccfuDmx3PhDnjb5BkTmzkhmdywaXDF1JihyIUb/gBBUOuOWRC5ub0T4+gLEXCwiAA3Cjiu9+bQFMlgeBKHGbSD9fAnj7HvfUtl50h4Qwb15AJ/jTYR5fsZlWj+DAJ9sp7A6LNQgZiaOuFQFPENySaxAmbNHehGkzXEgwytUw1KyQG1ygh2iOGCCWNPGky/RokuH/M5N+TSOAzYJJFr8i50ohG89UQxD8VwJynEBUQoFOuXEdh6GAEQxNotOWCN6hCm7rdeCbELUs0eIcCdTUDaQPAmLoMndGT20JkU4EIqILlfQ5paRtJOeTS6tc9ean4JbuIY5pIwEnOXZl+EMgDAKybrzUaTE+GjOQuo4T6CPTyQ5dA2zAAjrvI447NwZHlDQFG18mVEqRxcKGZ8f4h1V41ORbW37fWxbTd05CyNhYIRLrCLGY2k29+Tq4Tyhw5lbiJQEGluv0aNFgQkeYwDn7qAbwRdfC74IKTYG5hmgAYki6vO1WGbi0m0M4djdYG4K3AiajZ5JxO23Ki5XYwcZhMsYmbXQHXytcMkTrkHMx8+I87ChvU1h7/cPf/Oxm5e8+mVPftf//Hde8pKXlEnVz/3hwXG+7O2xIvxMZyjaUpfdaTyBsnFr7GbS4GKm6yuHriNHaxtf04NxIsSHpwujJQMk1d/CdEGpy9zm7byQL0smGeY+EvbjfMzQGF1NGD1P4yGvuuPxMva3NwdPVaiZATF3ZlKgWTidbm4fQHC5MTOYRlIM1w5PwyOETUwZSXEwdEgKRgtTtzPA/fNN10hYMal1M5mv6r00lmXTfvDVQi5YIY1Dd+c54MjSnmS4HakLMWT1jOaR3LuFQEfcOBi1rbmlYZ7HYbrpqiUZb+4eICt81fK0S8HrTVcTuvFBTBr7wIaBEJKuvh+YWIJtkw8zdOBkcycpeh7HviIDYoT79vhjN5cTYbRe3XAQiNgtORlCJr6DZXjkZA2alA+oOd7e4noPnvM4KE8YOBaNmud5zfEdv/iOz/vcz/qPPvOzl/GeTNgleitDVj9rV3V8uypRmyQBk9PZZGKELYm+qyk5WbdtzTgyrgkW4SayvuiBI9HW2qkrkPoeboCpkj9Uwkc0daI5joz9gp7FltvtEq9PkTJPMqcyyMMdNkaDdgmxXMEAao/1JQbmhAxIJKAAiEB9iUDgnw10S7HsgEyGafNwIyC/Nqv2mBc2wCDxa1IUJoHcqqIFGGHf4LGB3tcCZPMeEmRVmfhxH6tMmITVB0yICBff9OrSHS5EmkpgAGX4rmdKEjLHNUD/uCc+yAW+LgPMJxAgIb5oXJOugNjQavI+EUtITfq+b5uK8aB3cCxuy+IhYmT0C1kQFI6buvmTD2xqmAz6mDhyAehi/gwV5AZGKTxKNkiU6/mbnMs2KkaRDeNAEqtgSM4imnDxZrJX7YzUXgkxDKm7jGxg4K8JMhehN/syILOoQooGsiSeRwNXkdFqLSJQDhyvcYdvrGiI3tbmOoiBcQxriYtY6MPZY0EFjK4GstUwwWKa8LQI7SIVuWrbeuw9bkKShY1hjpGZEP+BfQvlGAx462fbhuMwIxeLIaK2FUDcCqIg8iFg2D9kRp0zbKt9IiJAjdbyqR8wbqgvAiwtHJrit207j6jDozxdi4wt+GEcuDBO4Qr+7rPyrZ1gAYmrm63RE4k6MySlZV76g6UTgV6HQsj8ikkH8wc+4WU82YAaP7FPOsY9542DEtGUjfbi6ST2HW9GQFyYqeNgGO3oaQ9cBGmwQxnFAln4G5EKmEY44zhjIFVa7eXirj8dZC2vPZKMDQuo0QJCBy7IzQl93IYfe9ZJ1x6kbY313HmEsbgkRhKLgsEZrnW128VvoYavMOymbSOkEEnxPKbD4Ps8e84v/PJbf+jfvuVVL3vxQK7RHtfzCBnGHtETEXHykNYbzGreijZLQaeHDz9imy5idie7p85jvYiHR2Qki0yCoIAE4LcypeR8wn5iT3eenS+nuvNtmE3XciHqtzsGw+hD0dbWxnx7HXeufvU33vVNf/H1T9w+Pl6ebvJbl06ZqyuqAhc5JaxDKVmJdn0QsxIfkbKk165Gkyn7p8DEBYt1vHk5+QYVORMIFFk85hUNMTO4y8bhCZLeeIbWnlxfIs7nGHW0Z2KrqtSyJ7gRf07XCbaP4ZlPcmdEQFY7Bcm8zN46eTQDXE3QM2vlMsIiKZjtKVga3lFFckVewN+rCoA3sxafuR5MgukB3TWzJevB/BAtkBSGWPJTzOqEJ8G4ACI+tMsBHsJNRaxtHjENyTLjZJYqi/lg8dYsCkyR/ByXZcptU/JkoQMA4ZvWo+N56viAN2AI+Bx/slVnARkqIoX30gbQbNkSQiAVQBDYC85ZZpVgxvQ0JuRYHxEDzViChczL3g0hqtJoIJzpiXzOP5727RofZgt6A8CgEOLaCI6+5O56SqPID8tFAQoBr5c22rDjC3BjrYbILHlmBpYE3XTATY2VBVHb8hdogM7xZW/xUTLvMUPcE+Vjw3AMTEuENv/CNmopJYKUMCle/Cv2yRnCDBIQAHidEYJh4Y78g0H6SlRHAuLxoPgvoiNuS3yCL4iA7GAtyKNiWODS5otEACd+MSqxB1oTPCtBXo0FiCmugypw0gfvnZDw4ikEfYVnVcYmMasTYpq2IdTCloGprpyhcparMDdzbcIA1AbdozYo+srH0QxMryJhBpogewiDWK0W0RCwaI7D0/f8jW98vXVTTRIHQOYmsZAYYi3ojzEwKd0VKQRgm2QHEVogxXCvThtXpARjrMaqCn/GejANbBuIg5ghCwaIQc8kwDEdVNbltEzlDgAQRdQuNgcy1lU7kyczM8M4X+bOKTzRt6Wi/zTpDrYCtYeGKEZqBbnAorjJ9WhkmCLYikEDMxgHsRCLZ9K2AnjAgK+mMmPDUGJ+AxkkxjsVh4zuyTylL8z5at9wrn1F0zg8I+QvcKx0mjyQBYDjQYhbtMCNYwsexmXowTpjxEJc2IwVa1TBMJC5bDOWAD0r2q6oQ9swWNwGCOIOQmfkfFiAtWQxAEhCNy5x+LwlMBkdNMU6iaZ4mTqKVMz0mOczVot/GJU78oM19MSyPFDF/cnocEGDqzWjup/dSxxtEbnpdHFzgMsp9jxPl8NzXvK2f/+W//qb/tLHf/zvwCSYuJJL94CDwGHKjejnsnYI0Ifm0Dx69hGTwbH5sTwYmRiACX9jJTuppzC4yCfTSk6PTq6hVQ1p2DqSsTSIHskUaTX2JwlSXiyknrPNwFVem+Ji31yHsZXLz7z97X/ij33xl3/5nwvzQyCnrtPT5VIlTCsGEkyRpIGZpURxD1XGSvkhboDFmUJv7inFQnB4y/p8DCOAFoYR4eDCOr0rqwADhqyF8C92hRdGVm6gJ7e5EkA8qoIOgkGy3gmrR8biKpLGpTEHO2IW3IgcBtSxwsHn8BOemsHV+YTkeajqO7zo+//xP3/qRa/e+jPeUTauIbctWY11d+ypPDRVkiF5ELlFfZv7HiPYWfe+O95cxgG7yGMDiY0mWdpAfKqDX3fZqnl0vifYxE14OO7e1e0cj99mJIln8InLt+Xx//cLb/2vXvcNZXcIw+ipGUk57ktDBguJseSBFjxZgJR5nKbIRXScyFf1MiITz0aPIiCfIUK9xspDfWjcoB4PKZAYQMdSwhKANVs1ISog/SQ9HI8oC5RAcQRL1FrbIAvHIeiReZbT5sYlg2nhi8Ax3eBhUrJW5EscxONAe4w2Bh5whsTc5SDGYanVZQeAGapZzIvvfoYS4af4Y1g8z5D4gbLx6hJPhrEJ+dL7DEEVZFI2iLhDvKoYD+gyjBebfQgS9j8LG2ABIIkxEmsimGJoNnD4TFJVl1nQHx/EFyTbvIOb5r6H0YK7jUIEpUNpcUrpchMLcM5F6frWcKI7qRepiRjLH3gQITD3bXGAorwZdVqxNqsxkQcbYDzLMMPIs7IgHQRCMYxZk5zLuEscV8BEDV7kdSiCWCJYMwijL8gJmLlI45EKziuMkmzyENCMIRJ7uC3+xZPRO0QKNkFgKqpY2Cd4CdKexY5tiLgGF8TJlHMyKzNb1yZAL+ucqSekEPMzIqAM02gXCLNiPqYjaGtnFgQt80ksUBT2iKuv04STkY5C00nYQ5jasmPiDJ1AiJe7NRJI1xuNm2RTWm2ZTto8QhNvxTQrrJXnoHuAp0T5MCcQ1Nd8yu8dHl7+13/yfzz/BS/kOhQsMcEn0xxL2EfJMrZ9bG/AatgYBBGF35/Oh6J4eDrVTTOsfVPUUBKCKuZdwzItSor5oEZ36PrpXNVolvFOZAhWms1g8Z2p6Oq4nugydlN1KKj25F2b8rZ5wkssbul0WdW1wEKFqZbYWJ2XEVHXjSwFCGh8bzrgxm1tB8Nym+44hsvxtp7GESIy++L2NHANDCTd+3G4vbu9nIZln8qkHk8BLCJ77y+P8GJN0130MLOm8l2N8ELMfuvDgm+DsEgIxB37e4AhrHu+gmDp5XwyatiBMx9aolt6uQxoaFyHx4+tRyTjR7E0oKEmWxhDe4h9f6sL34PHo95ls7QVLRRZdX9/btuOuJ+7D90oDbOu2gqmBGq1TXM6nQ4AEXOICxJuZcabkixMFxnQnvDQ33z/r/+RL/wDn/ypnzGcnr42MOCtWGOxWTfh5tp2ZV8KBo8VgzNIW6qKDjw/WOlzY0BKmkRUDbMBnYz/ypTtbhB5iHEAq9s/3dErxTD1QpcWJTPICYwECTB98G0JkyUVf6L3iMYuBwg5Yxjw0KbrltneFq0uy7pDg9XAAbBeEJVZjAqUwaFrBkjMSeC7YDgsibnr5qnLHnFGJHKtr2cVLTxxU0VwZSBkiEeAW1FXSB2fIqxxwcDFgp+bjKqGcP3/p+lPwK3L0rpOcM/TOefe74shMyLneSCBTBC1RGi1fZyn6qJFUVScy7LKEkoQae1Sq6yqR6vaB6dCcSjKfpBuqqWbAgTEgUQQRU0QTKYkRzIzMiLj+7577zl777XH/v3WzYrIjPji3nP2Xusd/u///66118ZKZVzCFn6lgfIcW/W+QSxONvS9HTMEZzzDBZ5KpQIRvOwyA758CHqsbizycZibjjDztS4UazCQSBM215mZgF0ABaHkmiWOkvgCOHzYxrf/pW3dkUUYaGugciav3SpO2qFKBEasuu8U5mHoASUUdNdVWV4CnWXRjJNHpy3J7JY65RK+YEZc352kMltViswS4cgkyHocPasXgbiKDzMN0Q2NLjqnRBGOJLTk00SA7+1adqTKMJGxVjKffYgckxlDYmb+C8Antxg/+ioYTFjHUw5IGhviUFx53cZvfZqMYMWbPt/cltBLnIY9C2NsJVqi0LA7J2JD0fbUfR76DIPKyAGohHBQm7gTkUgDJF3SwWQ+9cbPnQtmFMf5mtSHaEgAN0xAphB49taZPA4wHaywlhV4kWWIqhIfmuHyzEtSMdSYj0vyH76zTDZnVMNOKAqoBlcLXFEIlAxy17GqJ5BGFE2idE1xENxBOu3YotiDXUNzmwqW6CFWzaElPIgbcJ2RI0C5S91Wd7cXbkFGUJ8wiR06V1qsdsZcrM5OL0d2Ij18UZ0KCh9JNmyiMUsSjSDE7IhwEgV+6bPMkYcTQgXlXkXAoDCKSD0tY7EmYVuNrtX3acFtjs88/dM/84F/9J3/+2vf/LoiPfCZBbluIlQrcDFHqFqGEPDo2o9Tc+iahvqd353vEO75srftYVt8xy7eUvUTQwSDC6sIBArvzmBaG10lgVlXHZhvy1XQdGpMi4yxUbG6bRZ2RajNl8vLL7/w5/7MX0gww90w5+5SDFRcXAIuEJZWenlqVbZTMs0TVM2sZ5r8w+BTJbphGT+QO7jPp/PQ84Rv6bqggoWstVYQcfwelUGEoyi2yn1/VMxsmHz3riDI0PELI+X6mTE/D9Bphl/j16jVFfIWcWQTJgAZ0s19NLYCzVzG72fcOuDGq5qJM38fYxevBREZKHEOjqja7k/5tloTJKS3kF8o7bkQ+AGfSZJh8LQQ3E1cCyMTweBeTgPcRqo6m4CSJhZViBSUXzHc2Fblh16THBEbsFkNCSdpdrIfXsQUnCr/LXK4P9d2L5MUvew7LO7xIm/lY4yHnPMMMj4XVnQVQ1bugqEe47CWcFHFpoMxqtcNyTZDsNMEGASjmIcEElyKNdAnlWBngDTX5Tq+NBPWx+2xk28WG4fRUgyk5PH5Pr3AKOBDzEY73hc0H6bzsFDip6ROk56IrAC48RlpQ/y/AY99fRD+M0rKHtCaeSikDwN43bgSwrC5IczJwzxS4lVFjFURj/yeWRA8Pp1kj9L8JiwIt3E8I5RsxaceNoJkIFWyispFOgMmyCijCtiJC9AYxu4Qw3CJEaSjUm5uQ0O8MGgM4i0YX7p2OaksmIO8dqJsEZtXNsA9108nUxeQ8DB0rKAI11AxwqMuRUzzL2QwVtBuZgthE2+wbISW9iVHgD65sQFg24NhgMGuXtdhCbkHYJJeqiu8hmDPv+Yr/xg2sJoAp7IJ0Z9Y4Sq4w63IfNtXaYSsIZagm656kxs2bWxHUOHiswlkj/wdJHHrNz5gdBP129dVABvuM1btZOQnlzEK+aJHBUapU5T2phgV17fikH5QMbQcRY7QRZ/zO9zmSl9itzQqn3WJL5MGXymhxNsGxtXGlW7CMbifwWI89Tlfj+wMf/uYFeHBr3AJVRkXxraH34IAJCauhd9ibs3zzEVuStzzW+YM6DIp/mZM9ozjk9i4EsNrsMS+PjlLTQaRqAbu77ethhGIISgUQmgdAhqVK/msuC1AvmT15uOgrg1lwk65JjdjtJCJmauGMBToAKW1BMpfchNYkmdGOrYCHCrIDaIoMjRqZ1IM42gr2iGCJsYeoaGvi5rqWOKX0jc1uhCx+1498StvPSwHRLh+FoX/Fb//d3Ph5159TVG4OjbcklS5LD2luKmP5B63xhG4WyYFu7g+UMwYAxMcQ0/tJjqwKE63jwzpI66DL9Tsrq6aojiHS1t5MiUxSElAmWENLGP3fU1Lt0mKpAtlOV1CWA5wvWP74Q98DLH9T7/ne8DNT3/i55kF0ITIoVKDirobG6XkJAPOOkq1b82sxxHBjkSwvygbwS2EfwHBmgl9NIxJaKeY2IwFSdFX20EnUpmIPU4zUmxFzChEl7JrgDT1Azw+oZ4JAalvhQMda58QlKkQBVZcqFQsRShHG0sQK/xB/gI5DH3wRN7uHe9+1//wP/y3z7/qYQYiJz6TBQZRsiZQBcK6eWoMpmZ4o1vzo60jPvpgyzICU8g4Kt9wN5Q51U4UJkAYgzGXpHcDeme7vu5czU6sLnAXC8auBIIoiojp3D04/PRP/9QXvPNz3vE5n30ZXmpJ8KLxXf87N9oqF5aKyb4e1GeFTFPRh7FvympYKGO+u4RUdeNoUw6jUgRcZy5qlLywqefO8zU+RE1E7zJgyxzpB1mAy9gHDoTa5GPJFGJmLh1xExxFAuh2BYNiGcs2IS3zwhix9grJm01nVy3ur59DfzIfoI0woC7GEQxA/uqgEuoOTh7nYQm+1gemCphi3GkciW0ULxXc2KKSJSsEw6a5MLmVbYV7iKV75UwaElpckHJlWmJ2/iOiK8blV1QXBswE+BC4TYYKbcJHFG+5i2ZWX0icZ994tA3UQ6ZIEIBMoi78AKB3wsyD6RAVdn3BQnUio8aWsmT8CY4Ap01d9ee+BmxJ/3gyN6yRiyv14kIEQWZ02O9m5IY3GAN4MxIuEajl6jb79QwV9TSFHowCGQg9YMvtFb5bgVqbci88ZfFQcRHwXCGd7RHzZ3N5XjwpkKoc3QgqbST50A9V01rqLSax0GEtGYOPw3A1k0tWjfHTpq3J6Lg4aGADx1HvzeS0KsUDgpmZBgFnxMbG1xX5igsYg29LBGZRd+sGEh+bcRi4B5k/J1O5+WZM/JHHl+zkTAQxpXixxqeb5wsk47iPfp9Jgpxf/Mu+8F/+4Pf+23/7/ne89c39k+W4Jfy6wX5I7E4xo7xOVzTwvX+Hvj9enUY3ouyHGq4puQZ5Lo/ukHwu0i8TtIEIjpho4hCnJWIhSc9nAMHjS8f4xgZ5qKBOcJHcak3bDHEZfxyH9tiF21B1LmU3boka1caSJxMkJqK4NlMvI/HNUp8WhFDBoafhjiqZZvBs2ZlIMrsykTCreUV84+9hnqvWfLobzoeoYF1Ay5rhLpQdVoM4wmldXvMEZEeGQfG1h0wDgoeqhdHV2cE3uZFBqS9NBJHNycpmKxjSdgdPM0qXrm58qmWcKQhcEyP4CFs86SOBeynqiIUseIBuHTx6Ob++uu6HgWq9EG+5+68rdFpsWxjoxK57JCmFxc1N39bFEHpQaC2hhEWxN9zjcCg+9pFP/Mbf9Jvf854vGG5f7poO1wBHWSknJvdsxqW77VpshTUJOJUE4aM1gQ6sE0W+9nI1mQCWVxGSIGQJ4BOm7jXAFxvZO+MSgB2LMWyX7OTHZUowuDuY1OM3OHcu2xaeIEOiXlt9Kli9dwZRIY5WWXfD9QMpL2WAYcvxSCrqMY5zecn/AvTIBKKAoA6IO5eFzNnajjPAW0FvZLueiu3foKsLtsj12Fm2dNiQggsxDySTSzhcAOgmx9VNSCMJOnwQkxCEJDj3g3WCBJjBOgZgMnhsC+Piv+Eh5FobnwEHLRgc3uADmILckVKtC3omhBG8chMUAtMN3XI0WA5owMcwMByXMqQ4AWu0J1Vl5udgAKWEMU9TqOt2XFBoiCBoMTXAo7hhhqAOJoNsYpPj8UTYUjvgBPPk+SmAsF0xHJ5K4mciPLK/jeunPuplPaI0UO2oIiQXmRZhkw8pYF0pYd42sySdcQMRlS42fwip2ARJUQh5hc9dsCO2EKJRWrkriQvAHtK6aTy6IF4XlQtQWT0jTjoXLmFZSdY8rpO7anC/0G0Hm6yJp4YhqhhgfHC49Al3KgXXK4C+KdYJwoVBwXLk01zeIUCvKBpkTjzfkMD3U5EUm7CYF5dZ9vgQUa0o8bmMCbyPezzVvkgQmFAsTwI2H0zWMHlQCKFI3eBGOI3Czn+27ZFaI+/yDnveIFVk5oQN/9shoEuo8oYAYGqQXKqzA8cKynnGYvElZajp5g/44g73KJkswrmpQc0BZPE+lsWEezJaMWuvHyWv2/WhplVtvDM44VypwSdJDUZ1c3vX+UQbnkqpPYwMzKnyFDgiqGb4T5oc2oYLFUVNMFNxQFQjCV4DUZQ0UtaYNUy2SUqugtfkC5fpSXd6xac+9oFv+f9+27ve8ebL7e1Th2tSO/hITontBsQ2ENY0SPq6qU/HQ3+5tecyh0N3NZ77XFFqU3CbQikcQDPGrqtnuHR3lOqF+0Oa8TQqrG9heW5VWOrmQMC4r6Dvy841uWX2wVMCUhAGGsbpT3z11yW+/WuuO2j/XCwKGQ8VwlNlGkao1O6rD5AIck/ij1CWEZGS6zrap+MH2GXzVH2TzFYvOJMOl4GAQzxTbsgKlwiwLkCZ2otUU257Bd2UL7npmHCI/JEsEI8IrJJ7CoyEtDGqTiWKsYR3N5SJJD4AlOFHV6TkdWStQh4mDL5SzYgjfEQYb4n9U6CfOCauI5FkJIF/U1BU1FiYqCKerK5oBUIfyu+mBKUlFrEZGt9S6qY4wIColLQyUrtWYrPH3DB3iJ98A/kMASElTTPym/mJFfPmEe9EpQgkIqi1MTtf8hkUeLkn63FBjKlsjYrIlXVhgWRw//kcjzVU5wLXpA54wi/j0gjjlpeVtfpdDCsLd6zwNVsTJhmGBfQ3QD3ueXSlyadO82kewV7oIymDE9BudhxFJVMNlQWYUK1g6BBPEpOhMkzcXSINScJpcEs8aWADtObTBg0JqZTmkwzRxXjLHNZhfjIdrUoME5wUWtzC9fkBNQJ4weouAMeXcpKsEhCrTix4pExlB5kLY5umPojVFnGi0WeZMYj5F7tOBAXkCh5HUBPBVC/XPqGjOA78j4sHJRrWlWL87EKtOLMJvVZ8SLnVy5vza1NA/T7j8WXaiUAI/RAC3ENDYSLTAzEFV0QiCchQJv5pdWLi91ZwyQfSqGxnavBHABeIRlwQxdhCpHUFV41jtKcejGMLHxpkv6nGw6UKQHpHkZwH92jVEmd3PSB+Yp+y8E3GBDw39CcOx/exuQEaYIDEeEARgegeXYOG21JNta3b9V1OtHGOjcmydZh6BTi2U7RIOjAYfJQq67jhMYB7XDzBskShlyFNcveKSz8cG1/h+94LOTGMyEhLLK4FRGwURf64gUQ+j1DxRTupeQGgM3682DRN0RAmUp9x8uwqwob/U/CAGMYSMcTxIsyokSnT57NJCfIQN2ajjNwttXFgI1lHnJNTDMQPr0lA6sRXn+Lptj1wf2vynlVN57uEssz+PPHNXcilvcw8L4Zo5f4tqpi5k2sOLMYR9rJrC8LW/LYgYBkGPDtSWDdicWmdum79OModtKuSRZTLF0LHpiA0QKqfj2MgNBYSipQEgt0hglXJBMRKkyBrOib1OC33S7LW7YMf+YHv/Z7v+WevfvXzl9vh4cPT5gOyZ2rbU4en8rxZxh7eJnCtPhE8T+twO/rUN/bbIbJkQ7KEHvmKD1B7jNH9e2V9unoK5w5huO0vbdMxUlw/9GOVVTPEArG4p2O/BheNb4mEeRgpE8wThhGK6cn57v0f/eDX/6W/kJUPbj72kw8edCJ33CLuJikxjCTBRK34t8x3A/Qjv9z1/LZrUR3UL/CZwrGigNc5QHGlY+7wmoGzIp6fIwpgx/GMLygRS+KjZa6LerD6UjZF3EC0Gnnip61hgioufWRcpFGT2EsM2GxDrjB/glflQ4xRM3EkrrPASN2rYBOqGi+PDs3ht/yG3/wzP/3R2sO4EljlNPsG08jZOpTdqT1N1BsEUUEs1ShVMgyMJi4iBYq7era989mNuW2OKaWvjls00RYU72J/6vrYuzRRQsT4JAmU72ndqjTJyHK3eb8O8ysfvvKv/y/fwMzLNr0Azh66fAthwbIXaognU2Q9LNC3gDnHA2rN52vujyxFptkcnLAnBly3S+jJQWDvEi6+iVn6ixEWooUSRfBAq/kYfJSElT4nvlEcwksJT+PZCJ4ihKkMbwLLArgEsQmPw8UJdHgw4W9OxD1cIzHjMRxI+nUY7nyXk/tazKEq9/WY0r0su4QB6TNNW4hv8SC5XMW3cZmhX9tjC6IiscK0eOQNoWHL4X4JKy7xBYh15lMWkZGQuqIjQCBkWLv51zSIvxBR7g/NJSypYF7FA48cBIGwFltRN+RpBQNrkTr7tC+t6+eAE1qSAl8SBuA8fueHaH+YUF7WNpTgZXEDtAMAnayXawgLpLcpmybzpIOyKydVCyG5XfozBoetxFDfII6YdPIcZeEPpk7kwHe5MZQM5+IsUQbISHxIB+QgpvAsw2CGWFtWtCPkIPGVG7K8jb03PoCZCXzP+6DGSq8ZJkFHncvJIP6GC53HIS8rRoUCwTjWcTv+mMuVNzgqMeUBXgygKMhaD00APFXa4EmxDzs6YBllWVkJQSpOvnC9cC8K2Jan/ZNx99wxStu+t0laNgDGNB9mKN2eHKGGSMo8q0nRdk+v0LGuLDVFSyHcmG4r05hhJxD78pigiQ9pXdj5S+5eABS+49v/6dvf8vp/+cM/dHjY9OBI2ax5NTYHQMgSu0xDfyHM8qR2e0eaXu6eUJ6KpoQXXJ1O8PUn5/NTzz/nnAT36u7JHTFDaI/jsK2gVgdZi1EHukCLsBAUxkVBnEjmGtXEAOyB4JbiJs2xA3qqJife4NwYvD00ACTqBcCnSp+HiyJZ0sA9FirPPIXh3Jd56+kNdet2BVfU8G9+e3sumjZsM2KlxMft4Y7aWtTbBI8vHl49bByhZatPp+aqy7a6Tqt+KOZ0ud2HKq3nS2jKfB7TZUq7KnfJ2pYh6LSOAVzIb6dlXBMEU74l4ZKSruQX2gMKxwBgSMLPGlyuKNPT1UkKjWdImZgUspLJM0TIQ/xzubs8fvwy0Vx7Nl6Ll9NlHS+Xe7Y/zBSfcwJ6EJ7J9syDY9wzjvELJOVO8TjsYUDZJIDj4XDCZAaknJRBkI1zD++Lh1aA4DUWzj0ZzYJHfMO/EvfEK3EJaPdg+sQZxpwpT4xfJr2P69xQ030mBZ4yWbHs10eGDp2VHvmuDbEhLEQ6Glyl6n6cIow9A5NtgWhVhRoEc9REVHq3iGMMQDJrKg/Msitu/EpO8SZJewQSFNeKHgCX+ATNu4NnbhE9uB384GaAIuYlRK0jdQfx4ONkIrch7aHAWda4SOlyMaKXxGe2cCouU/Gfznyjak511dWefryHNVgbZJJ4hvunHkkFJXCV234TAId3oEmEM2nOpAxslCc+hbD58iP4FiNbpXWkWA9N6zW7WzhVU8KZq9akkYvedhQYZmyuMCzgR+YkP1mzuhXZ0nLii6XPUvFrfkeV5V5wd9VhV5OAnpaSJVjJngwG5xYWQ/hMMJFqO4DbZDMYTWzDxzzlevs6LtayFB4PLQywCfxrFcYyWBdW0LSuAllLyFnoetpUzb1c4AL6hTulhOICxZPUu268jGFCokUU1UsISKZNehIqfEbTKiGoBbWLR3H/gzuAcTq0mgtmgPPen3sMFRfMfOx9PPtqVvHZY+FtTKqfRXzuCCeFRFI0Xa9CNIIb5CHSyBJ637LFoiAmcEctUKDiSVTXDrMappF6AqJwL9IDf1gApEL4bZ5wRJ5PkwtFThbFhX6BUmw+vM8nHQvTYyKQJLToQLVDwnmcghdiCFkN6cYyACuhy1XxuD6y9NhnG5G+XJC8l2yh4xmq9YcSaXPUh+NsKvGRse+tTolvth2GkRkVNbFc2D4lhbhs6dk0TFGgYMrSt73tmuvjwT/HDaTUmMkTxBEda9se+bFtjcpDFeD4+U6Rxa6eQqK8jcc8kf9x9REnlZPH0JJGgTghrKFu+KQ5neLUsqLrztLmULXAPAA2NxQvV5Wnq7aD54ShPzSnjcgs8rAMPoCWFU/OF0ID+hTDieBWqBEQAOYMzMpXPdEMI+M3sAhhWdTFeIGwFXWSlyc3JrsLD5lTH22t5NmLY9jykFA51qQKWzpQJq07LjWXadX6dsK2Q7PWsCO+uGJ4eAGedHud+8sgwGF29z8faOsa6wpF42z3n8K0KQOnMZDImB+T2BwWjzdiK7KtZOjNTRCJP0MJiNYNORvLUGxAUusi21Ato3spGI5k8bluyQzQZSjkKajiAhgB7n4Fl4o6tweWiHDYJLZCy7jqIKWRnfpdRSjfj8utRJRv8YNdu7IFS7VvAeRChIzQSlEfxWkQMeK6o/DHzEgxeJRGgL7wI6JFdUr0etQxwQknVMBCzRmc7X+zseJaXMHW5O57l0lKJiqkYwuZ6mibBph1nspozQ4gR6rvLTLs74o3MIm5mAZgV+c+pd+4Q3Zi1uN4cWOdeYSLA/Zi+qSAnRnMq2SH4MMYSD2NSAAzToj4Po9S9IkEX2YynJJsuvtILFbckLRIlRp5aKlj3mSBRGdb8rrdczBEQTuMVGrrOdi1U8kEOg/OpYhG/GAMjkYUZhJMzo16DNRWB0WD2/F1QH5O5hLqiNm4cZIzIwsciY0YArEBa4xIbQWAqFz6FcJcSSst1JtPT0sYjB0QYtlGSxGpZKdYNAF5KRYF5YOSaOfBILXJRDWIdQdBA+YDNrADMpZbUCHIpTxrS0C5KdyQRJK4T81eHlyACYXhggedGgieJX0YgG7GfU/6+WkMXU9/425MBpAEWpi/dIRvGkXwRLcOKfzFrpKywnSwHNbDdfnXfe1XAQHEH0ZG4GYlGibE4wmgGiAVE3YnC59nPviK1KlbX1oRg1D6zk1AYebKOEF8eAwWT9HwS59ZNri5tsbLlqgtKmxKBTZzIwS/dg6E5u4hqrgY+W3ktR5XSYZQ2Piy7uYj5HLcScVkN/LrPqD5MpUoBr07k5cdZyOqlRzELfeDqzIDSdSWgXXkkQHNH4h0nE3cA8gS8ijpGV9W4mrAl2CXLwEdNrZMXryJb5sGOTQXkCGxLj7tlfjyXSBeQ2EqrEEs8BPzVtKjEGQCyNuok8DOSGkIJDSc76JWO8UaS3REfLORzfVc2gRYuO/qo8vKtfjcdUGuQOPcomnPy97HjNmZiw+YEg8MBZ8jd3GVoW/H12S7bwcKDOrViZvCfkgbfEwqYeetzau9aMti7ZPm8BSQ8Nt+65cnbff6177icp4YMvlX1u50cBc/3rOQ7r6DJnZM4S6xBYvdsLyElQzLIOiGlpCX7p4CcPXw5Loi8bqg0jEu1vEZjXkJh9Mxis9NW+f2vJgP3kamcfe87hp0SZF+5OMfee2zr/36v/E3w/hy4mMTGWhZQ2N0IckcnDi38yxRR9nUvuQIP4ATGlnCClp5SiIjZ5RhAo08kYS7I4axJmMjdTEfriAeIvWB4GBYn/2211dT21yew7IEOhUbPxAB7qbxDCn8RfR6Bhv/5rJZgcbG1XwIg1OfZuQaSWAjEz4893V5jYQZh7G9un7lG5//e3/r773t7W9eUO6+4i1rmgagcENQVpPth+4IAk/urHEF/zKMXesSEAgEEyUPK8wB6K3LMPUWOwDJHV55fP3ZdO59rHIpk+F8d7o+IuQu5wtoNPmCo42JkaJzWI9PHd/3vh/7yv/iP6+LBz5nh03jgZKkVIUhmB4TzH3UmASPtdljaPgypqsJBjKPkBQIXCjDOWQvZmzrA9yL4ma3Uw7kRj7+2zxx1dCIAGCWzH3ZqOTIYLln5ACuKhK3fNuQrdwu7LYFJkugg4BABX9EcimCMLft0gToQGuQdiWQRNZIswIUgU/yTz8Rbw7VQwCNUyCKqngcR5W5QASlhS+Jzz5Kq9eoNrg1lx3ZdEeMA/H4GbSVDjCL+31b8Zh5Ls4ACB8sM7oTdW/KQxDLLDQ+qQdlEuBlFMSdCn51+0DZ+I4JCrgG4bbEHplMqBKUcQsGX7LNCu4Q+40tLQqQAc4/wAnRv5ypm0mCdjLH3CzQkgJgPP/srq58NTO/5vu41UoH7Eh0m+ZAqjJRbA5k8dvcRSimMsOXtJVpqb7yxNwsZ1CM3s+I7gQ0OaRb7dRzeVzv5mcvwsi4tTeUVYtBpABYCR7yQ2xOtvoQhIsn3N0WNoAATrisFKeuCMzyIdxxKbLHDmMr9Nn1Zugip7fjH9w4bSYuBvDu+yX15MaigNZvPsgNnYMKWbcGkqO3rjJiJLonUvmETLPYrtmKlbJFQtg2tzflEfBpQ06ncHGX8pe7NK3/wH/2+77xb37DT/zIj77+TW+pSAUE2J6PN0+YIOFwdTwyKkjGjvx3H5YoXyEt4IwwEZh+lg3z1JWN6+oeLVERaZYT9APBQxmR2mC3AlpPtICHVd1MlGyQwRVRzIyOgs1zO/c+uLQCyGBS3yRQIcNcYqjLYZgIN6iDuKmpsmN34EY+peLKczoTcrmvKQEr8DKm2dPlQXu9zCgTskefWkeksahfjOjmbsLT16Otno/E72BrKdWvOVTIjmTzfXeyqJRgn6gFDRDZZPwUlUu2LqBu9dTxCvl/OjyoWoC+zQ/H8TyQdE1Tbfb7zPwQxtPVFQUTxULcEOFYFBgk7Qgi5kvdZJDoMNMEZXL0CRfBL64rQXUahoOWDltzfWLYuYexrMNAiG11p1WTUXRJ1wVsObanH/sPP/GH//CXv/b1bx7vHld5Q2SijazE6AMQboFZAfxUcQUS4AasE4SYFT0AU7cj7TItWWYpd10BqMQpbmZsKHMSBwYPVyPWhU0EG1SPceBzV79IcBfn3PycEj3cjKIr4Um3oQ++1p3B4D/mHXtD/JpQAVYBEoMT8OmIxz3ylnuGYA5GYCmpgFBRmHbrU5AML1FQQUZR5pRRoMrurqIK/CH7wJMwQokXqSX5nvscroQYcYiD571pG0stX6P+oOZBTCC+yMd5RrZJXmEsqACX1JT3eE2Otc6w/wlOQj6KaVuJrjX+QXJCeYVDeG5A2wZQsaiHQB5bNd0zYgXBoOAoCOecVXMMzqIhQRIVF8hDEzmP7Jgx8Ku4XQVf7e4xZgiSyZGQwnwiZ1USNiDbBFeGMkkouaqX4i/+yKT4cFHWAAkOtMowmcqF38mjA4T9FUcAY8CVCKLyIVCwSZnXk2dTEsbYCodIJ6lG3lHQA2PJabEMx/kBUY0AiJAABKgfkBSuJ+BteJq3Jx0ZgFSO2eF5oIvxyzxtpE73jN2qzVUVqKk7ofAUAKFyM2oFem9qCxVC6gExjMnVJFDMlVxoD/zLHUxcjF9hyXsCBBvBEbbS1sWdZFA4zGOnAD8wEQMUOzB3a6Jdd0jrVpb1EFeW8KOlMEHGezeZA0jVD1jGcPdqUIkEcQtw+gEbeRBhbCS8Aj6aOsoQJaU9EYZGBeCjcd+paVoECLgf9TxgAcOi4/pBlIrytUrt5yfdFKHEoG7xm6VtG2CEarVPnv8CqcZHEhpsnWd9P2BYLN74CudYTy03Xg3bQN25adyxYG8V0/mC3ftGkgoobhLw3B+8wD2ZGDOO7AVkEBTS7up0d7783W/8u6969fMewTNs8BI1u2MuuGhwCyd3heQUWZX3F1/33lQtUULkEtqtZCz2YMJQxddxYkZI07S4l6Ru2omMIiAj3PR+vqasd013d3dzv2TP9SYXaNPm2BJd8KKXXvjkg+unv+IP/WdJeOQrb7EJodJPXE/QWbf2cBovI3ePtED0Bl8iMUhgIiAQ1YaRUPmwMBmBY/C7UIa1xHAMQ6SBf0ZYmIamO+Jivs41iE/XJdT2kTr5TKpMgNAjV5kMZacoaiAlXgQxsnBpjCfX2H13BHiN3+2pqFWZt89VEVqycqqVShVXmti40heBKaQwEJitXsOHcGsuYmwroDAnRD32Ode9HwNEQelrM1rwjIyQudqrcLsDEcxQpSARqJBvWWU6cVf5mG10PsbnSRjACFDFOwyGzzNAExPjicA1nyAV4RimgaoMY6KxubW5TnElukUF8B3PedBe6dt+N5dv+QQ4RoEUsRXOXoGZ1u4ZZLoeo8a9MBKmYeQ4EMpF1u3LlBeeSyC4CZYMSHXJDSLG+X5qhkoEEs18kX+CpUzegAfAYiyo7SCQI7UO0q5QEgbls4yCYaZYj8uie2pug+mZFcHA57gb40yzaZyz2u2NlFrR2UaMtA/0YE4yZywrCwR8uCxAzqRN6lS8cUmADMF/DMfA4iOAmwv6YqHFgTuiu9XXsfGB6pALp7B0SaZ/ZIDWcJzGt+N8YfuevkeIykHWlUqKCQlItCFjVwVH+k2J5dsEBZfg52uYvID6KUIIHhW6EBO+i5Cc4qMWkdhnJ6GciYHnxpYIZXEXf+MGQ6whiJQ+68Rl+DPf5E9OCXwrETd7/rVf/VURp/U9+Wo1NI6wA6Ol3LgESvbBBeGolWcH+jbxhYgwJgoAAqoC4NvcsTlFFmBHFLBbms1ilxYD3spzSvtAOvuUOSa38Fh2GO3OoFHGhiOzc9MKunrynQbMOm5n2t32H5HYKihRcD8LA40tjDhkeCXmwggBZmLFpUi4mrTOqGWyyLyWeYPIVRUoKlILw9x0IFqJh1hj4OIWdaaeF4PPeDeEBCXD5n2AYkYbJllbVCoGU4pLqLjMf2p57FYSUWY5CTJgXNSVf+9gC4lpV8KQIh8BO9enk8wn0Liw8ECsCv/SpftKAH8SHbieNRgUBm34IjTMgDWBU/evalPfCyYlLUv+aaWnRpBl8HdcBtmuKkawTMEKByC4VaFCGM7rAD9jiDaKgNTRgjkTsnM4PPPwvf/4u//bv/g/ffEX/uLby6WrS0lNptjAoNM0w8vrQ+sCReYx2MPlYk+KAeYpglUsnremOW4zQmRqq478ZnbqhimSc5+ZJNLuSzTpheRuuYx1EcAlBFWFLuNMIw7e8vwwTec1LYCTH3/fj33bP/im51/7luGll9Nrd9QxftsjgOY0lHU8DsBjSkgo/JGqAXSKbgLVTV0wAwMSEo1Fwk3knrfieh1jAapiY8cODtfU0S5RulDJ9Mk3HO3pBpZuEQeShWkIMFFAqDdWQR+qvX0r67tnxDiemOJUQcIeP/MxhjqM46F9aC9iidZP2ze88U3f+E1/68mlf8WDh3MA3+Hrnq8itCbrAeEX5R328WEl12Oypmq4Im4lz+9PxYNnM4q67sIy1kU1Bj7PsDfShLvitxKm1HWhn8PqU06MF1oOggARSu15e+qp7sfe/3Nf+Avf9bZ3vnsNvVR9s0FMKFFUorYBNUh+mB4VQkPwO+ace6o8pE3M8fMWfyK7NcjxN8NwQWVHjiBLgD97apgGSUDee0yPaMwHvRRBD3RYjKwrFA/+qRXxYmTJ6B+YKQMh/Gyfwh61qwiJccrUN8LGWpZWpoqFHcMTK4hhDAua8V1CFsP74SWcDl2OLVxJF8SsujJJ0Ymb8Vl4FlkfUQcAMQHxeIbbAR++Y6AlrhAwbIWeJZm54Qx8B75BRqgiTECqEEfOlUgDPxO3awJ1gnLhRieiioTC8AyCYRClrkRFMOKygBeJxhUI05q5MSDCaNqoc1hiQ8LlsKwURotIkN+h8XxCdqDsLZAQ6/icVw2322EbGAQLezATTvF4I0YPTSZukYUSMgpKpD5El5uPRCE5iIMkb/wzuncqXMZVQjZVNaKpYMC4KT4AwxWp/3iZn6ySCYbArHZm4UYNe7Lgpjmr60XjAgIDEsR+jbPBJXZMTPkaIkPOCpcmqIINjk1qT77IycPj+3CHRbrqYXPdNfVVfbhqCv7ZEBrlVVvnJE2dnx7Ux7o+nDow6nioyrZs2rq96g5P54emPBIMTdGRc6f6eMyLU9VecePmcFVV7eGQ1tV1UnVV0xVp90f/yB/7sR993/t+4oe7hy1Mk9BG/NW+H6DI6qp3H+IONVns2pj8lC5rOL5VxQAshBjF06rdICV3V4e6Q0P1YZpgA/mFMmmb62UJnghEbaobShfMK8G17vT2MCYyLa+ydQ4tQNA07jpAB+gRKMdy1baKhOHc1eSjvNANKMl2rI7n/s5GZ5R244Ub6iZ+25UNnxc80wLsWNeRP3IR6i1ZQ1wiFfqxPz04rdtY18y3vtyd53Ivlz30F6pb5SZZwYqP80+w5dhdiQZljKI665fLB3/25z/50Y//u/f/1Ad+5md//Gd/+lM/97En50enwwNMPy9TWRyGcMb4pBNxQXkhSMI+UYC4DP9JKjV5afZn99Qqa7pmulAWcAWsjm8VXUMdTFEy9bFDyROxt+dbfETaziYpiQtL3KtDvgwF4dgcig9+8EN/4A9++Wte8/b17sZcENVdMgHx8Ma0BkVXTFoiU7zLKnxE0QMduKAMBtRwl0E8vC8pIxnD9x52JAnFCrHdycckufc/EhPc4BsLh10Mk0xdWPptZZp7OsTa2E+BYoDwcZUzvlYWXuV7A0k3PlvM0+gKDQNJPbOWOQKyBfBvL0elQR6RXBR2Ch3YCk4K2IIlmA5qcHP+CPCZfZunQMHdDGDSGuyLmIs1dgzJn5ggzAdOQQKOYYKTUKxgdwA7l6SM4T4hDsR2dZWPu59inZZancD0pGe2MvlE1AN4xcO/Ck/eBZOE0SgJ+Cb/szSTHFIoxQ4eIuZNlwRWgzqx723mRJZvWbHphsNt9vEBoCzuJUmpQR7aJIxAh70FsUCdiyfrYVJXqiHMlAbsMy7+J2PthwuwTwIzPa7MWHE6UyZJvI0HUXsHh0CYFDvhWpZF2D36UKrgmRf6FJvdb8eD7zBmEA5kin3GKEf4GBUFSSRL8Gt8pg8jhgUziXb8IrvC+IIKaUsk4BlinCl7sDGQAL6S6tBVwhSTR9yRWAePgnWlat0nBaMBamFjspZqPu6Zbqr0SGaFCwJsCML7YteBWEnnDUcfXHHPi2NXIx3CtFGS5ITYhxKPTEVVz0QOOlBOgBqIWtrlcOaJHdx2Cg1Tu66IcDKGqIAVo1hMrc3t6mgbnEP0AN3Qaji8TUL+8l+WdaZNumEC0EqWNE142z+QEcSfG24Jf80Sq22xqNFWuBM549a/1b0MDA8rYIMJnPFsR0lzLHFIFMeCKMCqln5CQtkjOEJoRGWzztXcSI8UZgwGkiYEcXduT41y64HP/VXEG9+FNfikCcTRSUiBbZbBjHFHWh9PlLS/8tf/2tMPnvKMXCXwmqe1CydZnUDACWqzLvHZPSB47JnHXd+Hfgzkqwoju0zDg+s26iwDm0IAglEwic7bm7NLTdNadkhXF6KoJ0IAgj/ZDhUVzC6DXATOQLyNU9YkL77w4tvf/lm/88u+bJsuWV2GIbRpvXaAXRqm2Q2/wBXjh7/4F7XEwLsf4Wan+CD1J/Hdk5F5Kqbkkc8wOlU2EGpDCju492A/tIfZo0zcugKJw69AlvksAsG3iU8idqbyNbUFFLvxMfgJcyTxgSY+y6eZfPyLz3+GB6LPKaeyZTlcDgQwAkLC9rf6MG5lMIVBb7AZiBJJ1wBa4jFsxD0smficeeF3EdBjHygoBgGzFLq5kqvJcBtYklwS0zsqu5Y6gpRzYx5Di6LRNTz3HLhKxmdFYMbHHKP+o4RFfCYSjXUmglhuQSZHjnZHB8U1A9NfIVN6TJ1D52Zak/EAWS41YUpSyBBiGBHzZJYwSEKUAsR3CWYfy4xMLPoHmKWiuxzmcabMyLV8J+gsrAJgENPAXB6TYLjiKRIlUlbCPbLEGUgFkwwJhZ5VxiAGuzIfEkdbMcz7ZqUO1tT3zyS5wSE6nhtS/fQgc5sSW37MhMLhE9WkF9Hk8AUHSvY0Iv8ptFZHAg1HGgMYYuV2jD/1eS1uQz7jPobl9gwX2YHdeBEuaIFgasA61pbbMaOEbPWcFq4Q5+LeFMMMoU5hmYIl3y5TgUCu2lbM58YMgwFobc0Z4SsJtlmts4ncWlDlMlQPrsmViTFCE0mhtDQQY1nAH3oETed+LJM2GgTbg0KUXNAYxQdgusgcF0tsU/ADxOef+pNfSYKAiHiFSxN/DscYAU7cITW7LbPZi53g9zNoG1Jx2erOFxD62bi+gX6mNjMDIoaJ4EsuFNURBNWcdiLcR5cyOKgBHtXZ4Cs5Q3lmRHgLaiVNBKk9FQXL2m8wZ0gxnEZ2GEJQLWywj9OEfgNH0a1APOjJkKGeWNYnxcASG/AeZY+5hRJbg7oX52H51UM2lB9MwSlbKue6aTH6OKBY8rp2Iy5lw3rDB8B0XBCX9ygYVhEKE3WF0uuTTQ6W6ULyzC1Kkm3+Dj9Q4PxdCkdhFDI5ws+2l/tBPPqu3ONRJtL9CDpwO0IpDskYx9NzEFzwGHgf90RxKSDG+MvrROhIwjhReuKBtaYQVR2LYmpSCNMDbwWcjQmkmXuePTLdzRfcz9gj+Xc4nEfoI+yTrYctHR48m+Xd/+V3/J72qeaphwf9keHomSnHV4Zn1Hj48dD7oE8E6fzUncZ5ONZXcLXz5QzQd00TVt/DIjq6CMxfsjoXt++PHZ2xJWBB5MQzaDIoyOgTyEyta8ElEMqimHmSvOeglGlbJv/uR/7tr/u1v/KP/pdfN7/0sbRuj0ky2iFZ+NbqKgppX8IbSJFh6hkYZIJKpuSMWzD4M76HE1gCLRVEl3tAmAsohHXnOeBPaUI8DAdMuT9VATgjVvAN6Uy0BJyFcbFyumF/CjnBw0/Ac65DRnBDIrNIW5lyDFsyC7CAc7voBFcEX3OT1OvANceA3/a2eXT38avTszeXJ9/9Ld/xrs/77NvHj5sGLpjvxHCYu7a7HUdkIlftWqTRejlf2rZyc8y2jyPRS80iAMBkT+q9hP6q7QRibAAwwmzj+xeZ5ZQMZdXuvnUbjrv1F7hs6YaOIu/7IW9L9PB48+iTH/nYb/vtv3tOx3A7lS2TCtA9izgVwrIKk4ZuEuzuuSOnCPSy9llFoIdEZ/ImMLd1g6IUB1gU7+3eMiqgai0TH4W0zxM5Z1xWXd3nQXkjdAAsEZMKw91EYqbKgOfJtT54vcUbT9j2cU0hZjRaQiyZfLzETJKHQw1d2K+5HTcfR/frkuYqNmQGGcflsQzBI8AyUsGENAPZZGxcFOeS70CSz5BmUz/zNaZTlQ2zkDNR+OPSLTggQbT4UlldCoiV0PYfnyceAEsGwcRASGQTzuLKRRwnpJlZkLtAHsWSshnpiIu7pjXIqeTgFyUChdSwbwh88H8xSh5F2MPgfQQbM2kNwjp2W3AQUk3sJRyxKZlmQ0iqiz1HkRPPAPcMhvthUb3HtUTwAhJPOWRiVjFLKYYCV2378reJpkKz/ijt8gSoYMyxNWo5NF2EcGZBYfLaFPPIvw0nE9Ojo+CzgmXVHKg4noiT7dPg1oBlnCslFWA1g+0Z6Q7Wpa5J8KNh9vCXPS2RGEW2HdqGqXbHVxHDCEH0vMsZvgVIFrMMu7vlmRhpn6zncUM4T/G8Jwqu+2aAAbB92AfgOCRJVe23ywhH5qcE9YL+CXO2FTNuIgDGoZ+G4Xyoj1/6O7/s2Wce/rNv//4Hz72C+nFoThgWN87DgB+ZMYY2Bjwcwe3UOAyXEXZMBqJA9nkLkJaCUrhP3niYwAgcAkSMQLo1LoxNAzeaMPQ0D0QR1RMUOrQgAWNf3KubMCN3b5AhQ3/R15kb+8ErbtkWFAu8mvaXcXFvYDEnE1wygAYYAkTo3KEMlPRjX1PfgWEQn+weegp1d2h9vgxiCBVM99vzbVud5uXiqzB8tu6CVKjzdNgTVGJ+uPIl94RC2VxTY/M8zNOnP/6Jj/z8x37sp372Q+//2U9+/KPDk8tzr33l57/7nb/hN/+aL/1Pfst/+hVf8Ve//q++8/M+55u/+Vte+6o32Cyu8zAS0rYtwFUyuKWEwbriFtTD6ch4MBV4UbgLw0dIBXkxUDlPdhNn/JrQOj14sHqwVx5Eg6pqPHZHLUjlUNMG9Ct0kHi9G+YP/dyHv/zLv+yNz791mO5g1D44aa7g1AU48Qw16tToPg4QT+/4Nq4a5kB6SzlE/bQpqt5t+bDqscxLGY70DVuRHYpkBmvqoKunqcVHZELsgq8oZoauGOAOG2zF+F9hnL76534j2ORzTHiC70u4AEEUDVxRQORL/IhAq+xigCq+0IeQJQK4KAFBWm0biSNXkJqlWEBDuRYim7Ntw1wwsz2DcvYEqM1tRw5FmPWNB8a0xIdomELgezY14OJraOFgjCqHl8N57M9Zc21JSumihKG0TchOOzb4LQoeu5WLpNgKGWEXko+9lNZJ5sqqvVVRGDyLpvL4Z/eagDxuAZCSlaUTIYMIgPsVUZFnSdtDhRPL+1M4uKcwr42hSJ4ChhG4v1rLk8uxNoxZRWjzGqijaiMI+Tjk24JlfyoqNFfjfVrWp59IPRVDpO/LOtW+ZwP7MChJr3IIio8HKIcyK3wLAlulfCSkqGv3sxs4lMKxR3Vg7wYQoKBdxsuhqWeduDEwlB5WqN1QowNVT8KLRJFQ4IqgAwmYeKQL9LjQ5VEB8Rl36zBwbpRqQJcY8f+6ScKpyOIwIDmrDinLoKd9Q8jd2rYNg8MLGISZEkg+fbOXYe6dnF5cbaR4vnLDsKzV2IvQkiFplmmOhyjxF/8tA2Ug/ku6QJnY97JQC1smooUoUNiYgKPq+QByXF3HgEzZesTHPM8uPlvtTnMlMUXNXQZqjq0iFdEflc8G+x2uiQVsKkE2Ytppa8pGASVSZlK3Cdpk9bFWnwshfqQZmApv4je+G+cl57KKJcW8uZhPxrlTQ4fCac0Uw8Rmnac6EIxWTYKHTxgufNMqGk2wy5pssMrQCsSSOOovsUBVXafF/j9+/V97/Rvf2HV1uYMP8YGMBvBx4VfQS3xVxHB7W9bN9fWDEPr60D11eoD7GKcMbMrOofdxIWj3ul51bX8+EyKEE1GHR+C9h66zX5xaCPhUPw6wTZdb4K3xHdIPnnnq8acfLdt0dX31H97/gc///Hf/pl/765RJ01TmzR11eT0u2wXj1BAz5AaKiZJQEHQUGtime5mJB0zRZG4/dIKkjZsoDROI0Aonkk8Kku4kiJDn9k8Rx4ci4UgSIC0IYZLwYHmxSNfaygAxzJxYbiW7QBflzPdjUOb4M5e3E0GCgg9F7skC3L3uWrW/a12jwAlBEdANXT4TKGQAF18hTHCpb9iY1ZvQD8KCCcbPqpRTI4aIZkKEq0lE+MaYk5b5iADJynTElODeMbemMKgQlswePtLMTgm3CJ7IllHFBBOymwsZjuAZGIgsFXlcojOkGFKhkERmuIHP1VCYDvXOn3ANd71gD3fiYyn39SQ+VeBv7fb4GATQRvoQu3yawaITuYDVi5vbuyc4yRXl/7hOeVJteygSX0ZGdkE5gDCbFjumtl01TB78bxscjMJ31jgogc/bglO1y8w+MKysjWu4bt9m7CWFq8CSYDmYKeRBfbfUzgG4gHHiLmXbkVjd1gAUGLvVJN5wGQkB30HPJ+YVf4VpVQhBasWDqIHAGgYjWnN9+yg1FZCh4QQ86GNA7iTSqvf1E2uA+PGILuoS+E/I+njH6sG+DDoCmDvLIhAyCtfhYCIUPH6DqZuyxSy+b06rKgCRVxF0BZ+IjUoVbkNyFBQgyH8JBkWYjq8KwACEsdIJYg8lZiaGNlOniiLFcJ+1qYRMiuQlw3AwuL3MkKnEq4UbkqDU8newcXA/vXnxQ4SRhRjvIC7TGQrEbMd15EMQRyIpsxTbKWwOnbrN5frU57Rt23qkPrcngkQ0kOr/WL5getZtmDQGZvjMBeMA8GCZT9CYgrCuEQZJsfHUK3mMDXJf42UP07JEPZ89mMDi6v+IRGqUQCEXwQLCZTz8z5JPCtrPI0ygxHiFwAIlQRYGL+4k6Tj7YCThaV8SauGwtbLJp/xwcZn4ori2vqgFTQlOkBQVQo7q6MiBF10ngHEDbEnEAl3UFiLGFLKTQuhU3oI7JImHM7luwQ+Jn3guEsMisAhCwpyQgApmCI58GIbucDTWSUgSO/ID8sqHmHCs2xaIbJc9ZzcfuBbOWBQ0qCZ+sXuerg4iGLa0zisgAIeo3/YSLTAxBmLTLeImP8m6jKFywxjW1jueCQYQz8swLO2r3/x93/GtX/o7vuyLfumvXIa7sqvTZe9lP9zLTSJhOo+DD98ysCrNxnkqXRFNTtfH82VE6zIRKQUZ6Dnx+WUKeK6jLPiQf9IPl7psEImX/va6fjBtfexZbPN5Pj5wZQDec2g8H2BOKlw9b0MDoSvKT3zqpf/wkz/z8kd/5vjguZuPf+x4aqY9pFu95gtzwLYTnN5VGZyAOxooDHgG5KDaIa8oGVJ/DRMuI0LdrexjRivyiangGdEH8xI/SaqzIBZhpUACZKQlX8DycP4yrcfxnOEotCXXG8dDd8AsCEELRvQuEQzrLQ/dPJyzsiXOCQjYIZUj7sCc7SmQpgRTitRTEI6u4XD5UF+/5lMfe+G173rTL/yCL6LMN/ElVkOYCI6kKQ7d8fY82pDflrY9DJf++ur05PEdGdFdnZDvhO2KXAYuQbXZxUO8cwlziRHTdJhg/L41bLy93avyyJ/tOJREOOh9OfdNd1qWHsDax33chh99/4++8MJLddqdP/Th48M2uKGKqpqOy3DsHvj+AG/oabmyKKk0GgyL2fLkogB00xx2T+shV0BztwpDeNKQdKeOGuUSlUt5cgEQnMR1N7J8zPOhwT4ckruFAWU+23DAsqSxqBXpO3knMYfKSd/JPB+sXXYfaqAs4TOgDFPkeNPlcfkASYyKp8ZKa+FeZpgdEUCQbNrtXwPT6HD+acYhLTeUmB13vDFnS7kV0z5R50BPFHvTdL4fw6Px7NZbqXWtBUDA9X8LM2YWshTPGSf6xG/XMik44BBDlEwS+1uT18M8wx1AUZuVWRYluthDGeAek3uPmUsSyW8p5pDmMKECoonhMf3S1O1IgtfFiPK0JRqarrO3ZJVa3AUzgtIKUTsahDUxyAx8PZ07SMAs0JDxEfawCJJXQlfImTA7PKdtKkihbz1gCG64m/F3GS3M14FVxmHqVgXKBZiAejMf4AUrbBBtHMZF75cfMNS+e2ixAMjwDSi8WrubPTAwEAef8gsQjLSpIWTIALHZ54lAIUZLKFD7FR7JRqY89dTDrOx+/oM//d/8hf/+B374R9aBKy2HJu8XX6LfHevxSSBzm7TrpyftVYdMm6dLss9Z29ZbPS0X7pZUM8GaFE2+QfHP/ZR0Pia1TURITY7N7VqNeTbsUzlus8flZq98zfOvedXrb1++La+vJN+417MJKKQJ0gWE98SH84VaEENsbQ5tf+M7CmE+bn7c1ropKT5W/2Wq2yMpAKjXpW/Z78dw8NRlzz9e8+3u0+e28xmK9vroWTa2wrbEc4R9Y58AVVSEEKFGeMBJuqoc5vFYdZcwnIrydvLNfcMwdW09uD0we3A8Pb59ItvYk+76waNHL58OJ/IjAwDHCXMQs4u7MWAUtuumfCzTE9Rw2+7Kop0vQ3E4kBprnTa+N+ockjI5D2M6vfjCx88vnp9s/TLgbhD18LpXPfvmt77zV3zRL/z893z+53zO558ePjOj8rMM8uHxj8kCv09AmFdefeHn//IkdwttsbQzDqSe13JD379ELRSZs/MwHJ1FIFBGX8IIOK55DefJITmjb5bM6rrawqoz1+Vy6dE9aZmBpv3lTMJUtYfmYBBg2sZWVYXLdN0d3/tP/vG/+MHve9fn/JJHL34UTQxfJQ+s3Ui+yjdYmTXIi7z2mamY2qRpGC5F3ZE65CKMnUp3f9gNSE9sw1lcDaoo1ag+Ex19Oa1TSSVdfPBZRmz7ACFt0kGpPAXGBl6DNB7XGZ3kzqwOisVgGH7AeNJvXwnqtrhYWhCW5IIv+hRcRCFSqfIBJfJTbiMfRuS7YswH+NmetZ7ZPygJVqgqLAIR4COEKhCyDA4HS8wTt1y5pQKU9gwBl2rjDsBxDlvYi+a+EkCZ+QNBMyP2AC+GVNX1MI7wE8lhhDwYHQwQuzACuT3jBBiAvkimYZZGLymBQMJU8JYIdnuAhCmo4HKX6UJla9p2GgffiJqu/WVqazyCluMKXA827JeY8jQwO9e6AbHKh90AqY1qCTPRMQSBWwD4DkyBuoJ1bSVIunEzNYMJAbzxwYF58igfQmKBW0ywKd+Ig0SZPI7XU8Z8mtJ42PoJPtNSj3y0WGnGWJa6BNPcMEJMQTvTtnDnJPUgxbBA+wqvncZA0a/aCkkTd3cuFYPPrOkg7jahx7qwDlSs3KO+XEYFzZkU6JFRQKXfOIJr8AEo3wQ4E4fGjAvsrhPUab25EuHnmPWCmK8rk5zaSbVxV7XHLCAIQTBKHKEP4FvDBRaEOrdQeOCJMPtYQIol920aQttVyFruxecIaKigI7NUx6JH/WVwsEHqbFlv/BNCLuFdAEM+xwXxPh5moqqXeW8QCBmoYBe2xAdx8XWEZGJULLlPXQNgTkxDYs5AyVODzEFjZ6LJek58QI1NcXQvhdm9D7AUuJLsHjvEhRaMJKeFTCOpfKxT3n6562tQxbKFEfCRQm3yyc02DENdVMMSAGcHTJxQX613bsRCyDRljeIlX/2FKy0MgzJp89R0Xuayrdwhn4yMgg/hpi7rxuXu+NRz0OdnX/Psu3/RLzjMNVy6OeZo+MPhQfAdl+nQh7YiT+AebopC0wbctyTnsT80h7xtgA8cQV3AGsz96qp7cntTlR6h7QFqrgp7uJWlF852QBYi7O3EkdoMXl1GMIIIZCfSB22dJ//ivT/41V/71V/31X/28uSFkphpWqLQUFNPucN9c7tXwj/qEmOVYqbW3GFFcrm46wrcbhuUhz1eKDHpgtnBITSxVNtemh0KfhZ5XswlPOvDEKWJIuIxQEkiM7Ox5m5B17jE/aqahhnc5QNYWyCxe0Ma5VMYEMymSYSaMHqmITCKqgeqjE1c4l5Xdw+RBOvqIh8ckWEj70lhYJYLAsL8E5ZlZ9egkYYu4MgykhpIQAZDpAGZ9ibcGIFMi2rXkk+5UK2dh3PjE9+MenVd3MDlCkNZNTD3GMOUXaGSv/mVK69SLEANAQx3IrsBaSGOmEGT8KEw+T4iCaq9F7cLg5OkhMWLiZnq9q3w1DTaszYvYooRrUQvVwDfKKzehS/IEH2Yd1kQer4YETrcHjrAK/cgcoAwqe9Xfyky+LfIIYdcE8dpYBtxLu650ZsbmdQ26MYJ5kzSFOjEKfhiR3NVmT/Z1SfzI5lUSMTNqb4zO8smGCOXxN98SNXP/AwWPk44APH8highvZA/KHuMUxSqOzSAQjfuOvStANrEDg+OwXrYFmHI9VPkN8BCKZhC2zZ3N33JGKmbHmTvIrVxjLPXFDgaw4jxCGuAzNCFNRYSk6Ty/HgbxDjJ+h3wn52aGIr8RWTzFUxNFZiZIMxNBct07Rb5Squ4gC0AqgrgLKYYUOwa1RhQdPBqUolJFDW8GkdEwUKO+GwjtRFLQNjgJx5/zNBMyTCDZhPUHpwNTz5pumM4+HhsmiCK1QZVO8qqXS13X6IdXKDbpwGZDD90rmKzoYe08AYECior9uaYL/kIyb6cBwIYl5B1TJBEFu7vPx9XTkxFpAXYvS8+dkt48lkLoocjIIGoscM4XV9f8XU5oVUZ51E67xeqxZqVApN5F0snVYHctuHK5JHTO86nbkEB7hGC0kNBt2+K4ZkMFvHsZ/xN4SYaCJwY7FzORszqMhpJOnuYzv2ec+ZC2TPRgYVszVM5MV8l9xvUkTBleIOkjIcaZrPQs4ckcqDAOPSMECvwN8lALAEShARDIeo9d3PyfAepj58vkyVgYYKMRCBM4awbQtrqhrODtIywFzzxTpBG4hxTlRtnnu5tY0tOBWmgAHR1C/eC4V3GCakEilA8LX6ONG2zqp/mIhvL04OiOrz78z4bwfO2N71zXS8KGVKOz4mFvi7ThlOVHJpumsfxMh4enMZ+BJDgpz5PYNSmta+1mqumywAU9atP7PhskKuOdhyrqp1jCzyMPQJvmnyT8exBNomdKY98kTPu2dLt1byLMj/ww9//3/zpP/MnvvZPjx9/qa6XC0zrVOdTTa6uGSQefLe9yqU6cLakkmMN93uRtRQ8olc3E6rikFycIIaMY0T4Djy9aQ+ui8V9zrFCu5wI9PceVt0IJ2S79H0ufdjKRjKBTFTy/zD5LmG8TIlAy7XHtkhrbnJ3d/b5rDbDcAQYPCUyIC7v6oVM1zaFTShyylugk9OsuXrlr/oNv+yDP/nRd77tLZNtyf3YnoYwEH1F7tN9/eQbuIZ+8ojcsh3DcHV1uJzDoa1gVFyehL+Ml65DtOa+eK5rl8sd+VNQZbMlvveElG+C7+gfS8qwWJKNd5ei7I6H+uXbc3foruv2u77ru/7WN37D7/pdv/vTH/mZZ5557m7pQRn+gpGTLb6yNG7OZ+T8GJ5OlFC0SC4xBGiOyoOyYc65hYZZozbJA4o9BXGD41KqQXEUGgzJhcuoC/g/kGoxds8LQUFAMGx75NSYpulmcGteXAUV2aULwCuFH9C7vSAIDyS0D3OJxG4WtegADoA/WelZNh7KQH6PPYHnkRSRbTh86oyNqT3zzdltB5kjHphOmKfKIycp8RLiWAcQ3CBKBcUCokiQGFmWOP6C/0E58XOY5uOhgUAh3rqmwSAzvp+2vPORLjj3XiZN1ooedXq5uTu2HTlCVnINIVXqBLhRrSw+qkeuahHCY6gGDxqgHnjHCeZBjomIsaclBPGdSxjbokOPE9LLuFRlfJLOphuQ7kEAZkrcGV5W4KVLCsIYEesGgQpH6JHYFUWGIiQAbJwZ3PR3CPGFxJO7juNhru4LmCuIYtNAKX0U12N6ffazhgSsHoeLxgA3sdXiSeF8I4UNcKl1D1nRLiiJZQQfrBEEFr/Hu2k6Kipa+BH5YJtVRS0FslnO5TAVWM7wW7TPc9/8Tf/r7/mK33P1ylc+++xzz3b1ug37VozpCo2wl6amyO7Koc1PXA/gJTzA3KymgkPcym0ZANwZHmZforAepyjGuCIyj0a4x60AAD7V4Du/joR27e6LZO8eXqVrCfyh+xMEe0JG1f2jS9W60DMMN1nuWz/hOei1+CqDwteTjwOs69A0YHXZZuOl9xh0DFfmXQUReUKCFE233JyzAznt6geUmfhBWoyhLw+n8+Ob4+EEjIDzBEjTdmHuEXjjOuEuLDNOQ5XyY1imWwhqhJb7mdaxP8MbLneDO2K6IzgEn3t0d9NkXdNCCeFJ5VLObV1OzJv4pviFKe8ylX186Hvs+zBdyLSXHw2Xu8cTMf3k9i6Z05BX11dve/ur3/ya59/65nf8R5/3ns9+9+e86c2fU1QNyEklr6XV85TfrPhnvgtjBjTd3T155pXvSLbhNW972zve8mbbHsRLmoebPmtaKj+gXmG7qhnH4XToeg+bWA5dyyx8s68keIUkRWpIXG+XYUAJgUlImrr0yDZyEKJQJqlHC18ffCl+uEAc0o1i9BDiEcpLm1y9973/7Of+w4+++jVve/Loo23dwjYDl0jHtu7kMBnyjYpLtlFi9rAsXesDbjABwHBGrvuKSCIXgQdcu3LIf4iDVNI8D71nNkF95BT8fEuRFT15RAam7jWm1lgKQVqFF1KcdFyJAggDnLVs3QxCyYcYg77uzeRSNgCLS3+hctnzSvZpcv2QMaJ5ZA5hUHm6CcJNflwBAsol4GweYgqnM7MTAA3aq/ZwwwW3lkeGYWy6Ztl3soRkBMVhqD56P6/NobFKwcF8MEDQ429uq5Jg+n1gNLitaavRU/OtFxRTOeDqSxCMTt8dNshT8Q1/wwQhRU0J2pAnbujAWXIhj1TjCxRc2HPEqa1uygnKvmyHztcdSp9wPF/wMSK7UK6MRhnp0lSilhh8XwQ50jJFyqiVmMES2f7BoowuAgYxHR657xnxZUg8VZwS5bKEB87D3FEb6gKug3hr247vDmE+dZ2gmjA6Kq2tI/irK0BLQg2G0zJ9IX7mS6mP+xsE1sqVouZDN/IE3/0qptXbKr+i3jWNL+QkkOBD1EUmDrlcxyTxnZM+0GS33deurYdOZMYIAPi5HwgzpqdYUbMlQN6hO07DBPOhqGkXBkMFpPzhL3wq6KuYGu6OIdy54wN9IATwQsg6KsTZnjT40bqUhAkyoGnIDK5fF+0K8gAyGAmaEjwgJubu3nYltQXsb9qGtDcgZUKM2sePQSVqtHJ/8R2JYB1GtHtzv0kmpks/jsRQfeywKtlKwkCKAAESISzh1LXzYhcLKQW+8VOsCoWj1jJJIoEfWLbL6nK+K1DzVnO7rsCtqQuXmFb0CyOL/EXmi7P4G+IC0VGE8HOKNLkas1X+Z7YWpFPjBjOAMjcts9I1GOqlCgQsEDTKrNpwIi6lfPEj9wrbPIghBnag51o37WxF2Pur9hVbeXrrO19Xld2rX/Vqkqs+2Ll/NJ4fnJ6h7JJ1RZXt8ahqV1svt/Kt0rAZBuKH2DSFcaK4FJkV3Abm/9LNTYO1y4qwcUk5vtMbNug2uGqr6g56kUOzKADL3pbVeZkqYrg5kCzf+8+/62//9b/1O778D9x9+qNXx3ZYRuCvRHf45LI6GcWuqMWzsY3IH8EEqdfKSN3IgxPIFKKb34p1UvW18rTsSbaHqRVv9TT3cONISDwRvIygEztr0oKaRA49dVEymaU1IAknm1w/M05sa7hwKB6QTz6Sxl+MbAJv7HQICBilQBiTXHEroifvuHmExIpN4LJquB2V1q+jIymZrnZjbfkSeRu7A6usmDTPyW0HC62KSBIBn3GgwNNsHAZgFkdAE4UnKRtslo/s9n8C+o3Ypy55X9/ZXcX1XLDd1SSJIFPOPDAIGiwrpuDG49SSQOHky8A7JHdY2oMnQI0hWHvAGSQrWp+ZV/bxsAnDdhNTAy+CFEshqOTuVoBEzyCbIhWIA9TgQxIs4idaJmOyAyjNhYt5iZtuqtpdH0Jd3M4PVOJMdSjGj9uBTO3PSCrygmzj35BhBsaw4zYC2QjIQpXB52ZnYifrMgQYIwlL2vfB9lzhxiwrpQ0DSLxAuMNmyfW88r0N8RW0a2TysHvIXjO7FcErIisolEQhEYhx+KKOoPr4aC1DZLpCOEYXH3CI9W4qGxLft9FRhTERSQUlIxiAoCJvXF8gZkZgNvac+KetW3yj9BAk+LLOtS1lK495xUUgoogybQyLTMCczRZqHFpVAcivgSFwJpYFQBbcg7YBy7p/kveLhN7R6gbEURJtnQjhhYonjkfAIWhle/zJ+XJrl22aKu2ffJyZwDw9dl4d4bCYFjTWHtfuphUuYw5hD7ztY43UbN+ATPjC0CEh8PhldnMHVcNNPdNc5yVRTBBS8uNruQFfY8DSZlzorWFcTPqMtLeCVDWKyEMoEM+CrxAJKw2AFF/gvnyUeUFTijIDi5iVMZagtANg2LR2EBBkbm/m2xgIXGX0Ntj4SmOFxj8rkMGVK3IBcCInuDiXpSy6BwPzuJubmRdYFWHkk/nagf+wTPMvLe06h2wP/cglGErh+ZoDhY0cHedwPB710IrIgk3ZCkFFAVgobbNciMOX7k3Cq9gUI0gybM1Dpgf3yWIn7pEZXMg2soXfLYv7UEQ95ucmJnDWcK1d7sPENr9diCiqBTcGn3PZlmDDq8yms2+YowyfB0khCeaWVAptfIDCxZ8lrbu6WPqlr+ayPzzzhv/tW//e7/29/+Wv+DW/4lM35zZF4mSUtHSd6uZ0uXmMyEUTZFV9PB0f396BoZTPw7HGQXc3l7brgKEVVs/09Z6siEh39yxapkKWy4iYB4WUKg5CtMfqfBnrsiZpe6Tyqc3WfF6Dx8iFc7iE7tBRzD72wkdvXz5/+IMfhM/fvvQy3sRJaOG6xROg+YDv5nVBeUYEB68rcAWqyu1Uau48lpcyJtPAjXY4gYAniwwNWPUcRnC6qep7JewmG36M21w5YKTQ1VhOi8qNJfbZqDDZMA4g6XgJTSP6QFbNTibs+/tdV4FcE1A5FN12UZZsE3lJ5lsUYG5tu0zD1oGs2bDOLkvxX8+97ju/8+99yZf+p7/61/+qaYBsrknYKXfgDhkF3hy7or+s3BpJrITISYeBST3q++vucBn7KiUXd9h5vqdt295cLvC/B6eWAAQSSekinUf5EoqiwjzwgNv+TF65BR3LbGOXVYcHD//VD/74Z33em77zO74vefKJc98fn376cn68x5Ps5SsyZL7TyFtxrDrI/ZaoFLAykuOSgjsFQtSasKJXKYGp2x1AWGol0Bi7RAChNQDn8UWM5/qqrAvEdKfVDPhaN2CJzD4Hbdxi7U/i1htK+UaeQUK2MMzHo69czQuyjKuvmbTT4immWnIpgAQgJX8synoAqXzlKzfJzpcB4LjPVtgb3KLImqotIa92GNwbTyTbCLDSAyEirRc1uwkrIHgFtyzWdsLjihAJCxYQwAQE1iJYJ89Wy+ClljY7o5ROO0cYHVm/LYkljc+4OQsAioJRoobeWPEZd5Zz3jejkaE4E3kS7NIKs3ghZ7oeiglcOw3gxMP+MUlsjgP6gImXtiSUcYNoVTZYnE+73xq74kY7dZIwbtriEfnJSqlkzGTD3XApSx+zIh2wnD16csGZSAhCuFDXfeCIyYXg/itu0XQUPde/pwm8wrnAOekFT7C7IqbPqAeqwMxcSKwc7GAu1kBKvSUfiu/mBgAzPgbiFgsj2EaSC9Fcbw3J2D7zpm/5hr/xFX/kj/+yX/2rHx67bbxsVbYh3O1UghJl2s9r0fbbuVjL+DzLsNtETfs7Xz3YPvAd2DBqCkA8OasZ57k9gH9LtTZTPhZOw60dqNPL7YSmxaXEyZq4yfRy3nLqTlcNyMXJnRJtc3Qf6KBD+W4/XFTjwFRTTSOKusMg+AbSebjqGBvuvu+peZOsatvSA5l8LG1FGY5hIDx8zyb1CTDzJBp/S+6cn9w9fOZ6CqEf57ar3JwwZ/Y1qKBSxkAyEtd1VSKZOjva8u+4rJdezsiRpOCH6G3UFDc6h+7YpOO4HDpG8tKLj1781Ccok8k+3/SMIXsyDKlLf76ACRvUefv6N7z6UHVve9db3/j8a97+1re987Pe8oa3v+vQPgMzJKkRKpUykypGlk4L/DTt13FAbeww+GWqUVtXfo6fng7PF039pje97fTg+NwrnvPc6WyJ54bFw0go3tCQQ7WE0MIAkoyLj/25aLoVXwJJCqy5jI8gBURl7T5KwJnaHVOD2tqX4GkG+jWwxhcfnSkypE9JNFXZy+dLg3+r5l+895988P0/9YrXvuHJix8+HKrgFts9+LoJUgSpORnl4HjTuP2EzKSOgxJwD5/4YLIZWV93PqsLMfRBeJIUv8UdBOCkrSpglKI9zsI7llqnpmlWAkC2QT6504WBkTekhjzPzSB8zhcREF3ALmnrgY9ZUsAW4morH+YeAAIITA2yT12AwyhqmSBaFfTrumYJPqrGXRgSBgXCGXNONEhyFAYVqAXWJxkpQKjBHPgbjYQTGIutC4zcNvOE2rd9z9WJMAokXwdLSHYXq8G7LPNgUTlSTzFytyD1FbwdfYVzW7ULBoP9e3wmmRqIJcF0GZFX7hNPdrfZXrVj79Ez0w5QSMzs6Lkomk+9tgXqyLB+nFx6xPKKJ58PJYXmcL/R6TPvSlOcoFLdWjb5OH8d40tpLF5GkkyF8rEFYA2YzT0aSAnE19yUbj3hf56rxvVwH9Jx7Klf9kGYRX/bF24Msz9FiXLFmRTnSl6q6s93FNmsamC9ygxABm/FRX7XGBDfqh4xmGm2h24cLvgUwYBljtiKvAWrfWdRM/QX9Ce8VZR3LQCAx/Q4HBcSfQpfsHRC0EJFknjOqIdX4Oq9Jt6ABXfQWGfhEAE27qpnEkaUtgYEaVXw7j0aOztB2oVKanvGrjsxaTspV5G4z4bSuvBJGMjNbXd1wuzEN36QqoHfFMm4RB/gxwsBb7CgRxgAIcjHiJRDhY5YoVJLXMt1Mztes0fgJKuqGu0zrpC0qI8YWs5/K1gcltsgSRZIBMHPyJZkQdxjrzwuMnEFgxRUzUvUAWMrPXZdcYFTmY4PSbmfIU+RlE1pP185DgleoAVaGZt5XvjSyF7iWq1nb2HobJoFWAo2VHa0NQCUGHIWScKAuAIoKHMEf90YXio2r+fpe8oMppNWWTnvPTNW8yAIk0uRPii7Z7/wi37BOcxvevXzyA2+B6PJ6sr3kSDCPbC/JX+l2cw/3QG0T7/05MHVlQ9/7utNf6nd15DPk4fQ3V7uPOBfDJKdkgj88/rq6vZ8l8EGkEhpMo3U9xMFFaroOQiwjbq+uT0TJleHigj4/n/0vd/z3f/b//nXfMnjT3+YBL467z2h465MitGUJBVFW3wjn5igDXkC1L6nnQKfBQH/fJCKeeBDAIT7+sZA10HhkrCVKS9rIM19DroMvefjtcoNtMylbysQBbSEASAwo0oFjnKPRIfbLHZpd6rY4irh6HJesrU+9JRdxgvSADTmw7iNhIVLWft8v8OEjsPBmM1tJ/wU3pMu7p5mXkxoTqquhhnwRagu8UxJ8Yg6UIKccA/B5qOuDklGrLRjINLehTozzZ626R1VpBklTxnkE/MbwwaiLZH7Noxre6i4Iz/jtyiNuOcPbpYTw9DlosqHAZVHVS8mDJW41AprVRXe71yLkC6pjjxQ0RkpnS2kuC7LV5CfKmuUjm0g1bDQgQ0TbpLWZRGAO9caffgE0mzhNA/mhhvxeTmJ3YGmkcC465+7GcLcNW73g0YCm9Bl8ME9NeaffUb70N4E92141wVNgyAv3ezDuKByhXqMuLBjBzUiSTATybqXi69yTZdsLy2C3Khyt5q4vTOvjUCqgFY+nwMjQ1N34+jOXPAKq9+7nci0NlJbJc8+PWBrFKjAnHEDQVXn8xCg3Z/ZsxOXd7oOtsb9gM61bgETmeuy+8Q+lQV+ATjLSTythIy0DaSwygt057ICp7B2nOAbuJgJRg3IRqTbVnFNYIG5zPHM8n5AdGQ1xIxJEVfuL5CWcFGbc5TCZSHesAfhrZiksGAn/huD5bZ5QCwXb8VtkKEy0Hz8lBFRTTOsjS3S+fYTfHOeRup3gvAwUf0bXEK6lW08eHyrXIkt6skNq6WPLKZaB0wgUphJHjeum352SAAgn2IrEh+iL/z8WNaYwz2XAqt7Xdw3m8UluAYSb0ze415a+7YQbIuVSCyMa6OeiF88y9n9fgRKU7RE07b7DCMzhZozfnWbtQ0cYBxo8nxgCkQY4pMbDVTKgiAoMvv9+CK6X1/jdouKXfyYunDoDOmLemKgbhSnLBGbJNihPqzrFBsLPg8SDW1uqX8ZBrYFlyRzkBlyT5gaw0LpXFeIBRGZTxPUaGME0+AqCiBY18VEGclS7MCUvCamcGkJsNjbNp+G1U2d63b/Vg4ymE+ROuSDH6aieEgh8G1bGkUnSJOW0dEYX1zET/EBRSl+0cFGfFGL6eciuDNAaVI43GCkm7hyfdWV++Fzv+Bz8MobXv2GJK2HLaBVqAf18Tgij+3cUBawkxBA4NdN7fO9/JXDc9JL72Pnugkjenr/1F25dS0nQ/oepgB8DP3QnNp1RFa7aECtxvrA1pqtcz/Xp+LuLsCouiwZ1/RQ1+d5PnTN//6d3/VPv+c7f9kv/3V3L37Q9ulWAc0mvlA/uVUXr4Ip5LSratC+ZkdAwgR3H6LB41YzD/Fx/jByubBrb/mA0ccLQMa/dSJ5YLJRdrDmbul04ULPVyDIIo3zyLgwYoX4rM2Ad6ARGCB+By6SA44u6pQ+YVT5cz1DECp3AeQx8aBWQq8QmIHjcVxdzGNgwzis+zOveH7LysNT3Tvf8bmveuZ0FwAg7N+j6ZIJJStv4tO2JQjDeSyrztWydW3Rk/GygMh4mfcqu9zdHg+noZ+eujoM+wRITfvWRtLDAK4OHTzGI8vDcjpWt3dQdmQW9MijqQBikuHHfuxHX/jQhxj5p1/48HVzPW8hq23rIEIYO6lvN5RwM6v8M7lDamBZbtBa8GydMLaahITNW6V8nJurB9IkvuQIYuwpHlna1qX9B5hX3CklegB/PtyEJwU7IIhCTkZryJSLQzJsJNhRs+rbfiXmy1x96/KjDXswBkFPnV2qsmYwLjACXD7j4JlW+EyxjFzxWXHIlyhKunvUPamO28QfNy+ReAUzlgIi0YlCH1YntcVfCu3iUelQZxAdCcV9QSQoIIPnvwlKC1nsFMWtekCEbVMGzzcAQWBPvpVsw7K0buqRDwW3iZbEWOkjJ9xGUg5W4DXqJ4nGGPgu6E6VlcJG9kk98aBvcpxogN9LNvk3JvTtJFrajZCUTlIYNwNc7iKU8fAXVWqHx8AmbUYwLDfvuD8xbt4U/cwASlQ/uiwz+bC6YtVFHv6lfNxLIpnkczcd9rRPVzUdSQeBADFc2LJkm7EQHYvF7NZ3QB7HYflp9VFXRBT8LTLG+FIVO+eeDIpL0d0oe0o0EUe5AQXyYruc14evfU0+rg9f9/Rr3vKWt776zdP5Ud4cprBZvJQaGAAPpG3XEoG1795CG9TDoKjAwfWxFjknj9NqugNzd4eLr50mIzwuJy86Qn45XwqYYJ32t6E9HsO8MTrczSCoHBRa9y3j38zX1pCJbYdTJoCOO/bzgJspeNNl6K4ON3d2XQ+nGjQiERBdx/Z4c7kwUBsCiRtcscWxOWK7cR+LopvH/up4TbUcZqJD4AshSJfLYhzGxiNpAcz6MvPnOltSNC6Z03aHweclkuuqubmca1SH7Fs+cajayxxxGy6FIG+pU2RJAFarUxmG7cWb8bnr7oW7F6r98FlvfV3TFq9/3dufe8X1U698wxvf8MpXvOo1V3XnOwGqYwIKEcJk+Wra7AyZS45PztMdxKY9URm3llFVqgH8jnfxOCAIc3BDn0tbWx/m6+OzW3d6z3ve1WXpq1//uke3l65KpvPanA53/RliZ+++JOeT9lDfPR58J3eRt4eDi3rjYliOI0AP17yM/fXpAUR9HGcYcJVno/uiq64rL5eAQjgcD3ZHYz6cjkfKMl8kRfrh0Yd/8qd//sM/H8CJTz/Ci/Is10jds6w08A3C+GEfVldZrLUemx2uTrbhoI9c3Sgn8hQg/M91BD4Jd0qAfwo3jJgyN3jAJDxhHKGLEJ6qjczK9m+yUSH5C+twlXmbQarNeENO9BYYco1fo+7iOV+y7CipIeW4YN/HsmkpfGEJTQlJ4JewT9ft1MH2aGzd8qfFN+6VbnV0KG5EJyC5Wk0ZFUHjurb7VZEfRbj08EZKCbi2DvbX4iqAr9QTUnzXxEzCAgRocNINxoY1VLsSbRdeKhS+5VjpfWhasFLKgOxbPJOIvBM/pVsBkIXt8IvMtzeiLaluAIO3wLnBlWEUl8U1pSKRodHIeTxh1G64Cj2d1rFpWuJdvKUaRNaJTgYJSU8S1+e7s60sGupLfLKmyXdshGCGXCfwVSAPIjqHwbXGhSpZIA4ZqSZIifqZBC+bilJE1cOgzBdnJYvvvCEU+QG4R7kBvCjOdrFj0aTcVAd4rK+etBPk1gXXo0ns2EWLXgIuUJLctKku/bkujzvQv89t1fYh1DgxT1R9Wz6EM6HQ1vVdf0chUCrZfiHLuamvKRJR5C87/o1lj9LjHlrCAt/ZnylTu89gJFq0LuHPuJual8fzJnAd0QzPqBmmbXD3y/AzyAyp4QpBXt2dn5yOB9uVrhNjLk+p82FwITHxhd9UJbi3Wcb1MmS0PJfJUjBKnJxOAR2lfc49Ot8dZ1PoS889yeKGp3QyAX0noArfVYr4CmTLljXucrk8eOrB+XzXdSf87M4465Z9qlIFSJkhZxdm6sIL1XP3xTDuZXQTqx41QOLCGDUCOIfyVkXp7RrEP4OnlIMwNd/A2mRQ9DapEU+J8GkAhIOLP3zUniyJ43ZmiYp7+abZ8+nDRD5SfXAvOF53zTAMVENZcN7tnqOch3TzTGy8fnzw277kN/37n/3wO97yupubC9h8bPeueNADEdsMuoNDChDCBJ+bgAWB4d5VSgjROwxMYd499BA1zwCKtmir7tOPPkV1qFpU1dwer2C8zAD/BHTsvdghUccNgIXSzttA3HTtkfBY++2f/Isf+Xc/8A8/7wu++MnHf7Z57un9Uai60p3mdTO5edA1N+C0q1vXL919od7CCGVR4wrcOq9jCnxJw20ugA6Ik+ZAwVKUq1o0cjUpsW2iAQjqH1tzO4yFnCV7SG1gFbgGvXPJirAxTBMQRmpB0MyeMBVwe/Q5GGE70sYK2EKIE3sAwgFX2mTMbBCDWYhcKEGYuhoVbDNpXvamqXBQTlLV1RxcblnDhPojHTzYvlH6Lb6RA57K1Ekgsi7PKiA97J4S0MqJbf0otahLyzAzS8ktd3dDn8+QkileP3ZeIHggG3AkI+Vz5DLexoXSSVuw5I6rhvyKDM8yDAW5xW7DOvv0s/ahPnp8nkcp2hPNbMjmLiUqsPltklAmiFICBrv5FAIUziYCeALzWQsGM82u6HMzfsHtRA0fRIHuVG09jxRxioPNKYaFuWKnzucQZW7zBi9gKqCxyzCGJ2wScPPRlgQ2ynDDYjdys8ENwSZEtBKgsXJRxRp6SCUCL5ElM8DFlzkQBNF6BAX6zu3flDZjbI5xIkpQZlz6sU9GaNnaQ8gV9q53Jg0GiHFp6jMDXIsbM/5s9rkNgoPiB5VzM6btdXWlGybS0RM/SxxrR4yMi33A+GufHYYYRMBZ2gO0BZrPf6o1uF4YfC6YMHMDDbh8T2oVTUycgq68YYJWTzsgaiSu2+bFFKfmeKy2nqgg1IjDwljBTPlCPMscKYpqjSs6+ThcVCduxOIO3INoEG2pfbBQ5pp/7Z/8KpQNv6TEkpPcO3avl/Z04GagHFexKLs50Aat4CVekoMkI55jCBjci5syJhr4YzXF0wpdrkFiUwekgVBbJqGaVFCkBK7vycYLfJKZlG7tUffxKde3pEpmKF7KUgJo4YZVigrqbdmgDP2NAczX7zUhdwM9QYFoUstXUdSoJn5IlWpAeeofhY364Yqxr2IB5Eg8QCHNXEilzjG0ZcFP7b5JyCgOBEZbV7AHssMySerG84ixVX1ofJc29rHLq/aliNow1jYUL7e+METt5liZJBLBF5ca2LEthoeQfPAG8ItAYWDxjGHMCH54NcyvlmXYRK3X2OMSjVvLMBC+cZXJDRcyNNKMOUZ8owwpBUEQrhbhwt8yBChSc79FC9LqJlsSehv1A1aAOOfN6dm//z//7b/7Tf/v97z7PduYztXett2TJ4+hm8Dc1dWJ6w+qwaxFzpEZm3sxLv3gkWwk5zq33fHiQaFoTncZEU7uhHErMqPAGjBecgoCOjKK7nCyTtcNyNJT46uaKMIG+9xXdTWEpIcVjNPhcP1v/vUPff4v+aV//k//+TC8SJSXWUkdwvBoSxk2IoikwUZGLYZTiJEZYn1anIeLwsBs0+jEAzzMwkjMA0I4CFGKYOUrUBE1tq8W5tKVpApnFYR0/KzU3w0eWnnLYTUeIAoXx4FAj6zSfpyyCl4C/MVn9/yhxwDLeus6tkGJUcSDmWHmG83E1TaQDi5oYZdivnuUHZ59+aVPvvcH3vvsM68DGdKCBPf5Mt+wQpWf0yUMBjshn2ddfYrGry/uz7SNOwwB+ml8+NK3hjvOEK8QsDZYBmLCqEjhgOpHnDMasggfpQkeBy53lwDcdv6Kq1e+733//rPe+tbPfc8vGpcXr7un5y34KlpCK8sb5kattfsofAnCRG5Wwl5JH8MaRpwm6CVKHxUdQHAdjqyJgGcfgKD0Rdhx4cKORdzzzbAFtoxBkgixLuhASgV2RhJDEUwQ2Jx4kFBMfJuE3RDP+8xz2+ruFnUXCRfX2kvsqsiBGRUhScKKXbgBvLHzYT2ypOBofkoY2VtmFEwJgCMnUWIUc6JMLgk+QJop1QQgt3CphJxMm5a4HbkUwXQ5+/ik0M6APdEDSNYkFHGyCcTATWXjgRn3tRMpTkjgBZKEMIhbnGwQLqkvjbZEqYu2UpnHVZY8qdu2gpdDtYRlnEc0+ziBe7jhEPykLmrKmEvD3AYi7jYiO9RAn9lbJhO1XKG3VPg0LjIzd6xqD5GgBHx8VBCoEz4wtbNg5AmDn/B9UsAbMZmIZJ0Cw4xgTGoPiB9SdNHYKIu4nLV3VeVyUGxN5RsaaYkrVHFbsjVNt8M8SDC3A2w7brwfe1G37ijAlQQZcOjbLt1tgaDKa65JqlIm1vb4zLd/27f9L9/0zf+nX/RLbi4XnNPjPHh3rV/run1y+6T08UAreD9PKVVgnLvuiPlxGaVwvKA59xxajAOmtK0wAIUgrdt66vHOciVXpiC4FkRJXlJPCXFD4GwzBWAk6mAtUHy9sE+H7nR3d74EMKQchzt7lL4euKZcEuUWDnSRT8OX57u7B4dDPw5t3RHXBzS2RpelcIHu1OL6MCDpS3jTZaR6BaKDbzbHK9AVJkN4N3VD/s+YooRm10viyfGmC4BYZIequz0/JtRO10cqBPaDrIdpqJa0OVbDxLeMwR72Fs9etdWfFZ/4qZ/+6j/51X/1r/2d3/97/9Bv/U/+r7/+P/7SX/7Lf+W7P/8Xvutdn/v886+9Ol7XbQndovbfjv14fjRdXl7uXr57/KlpuIOA+wxaUXVXR3AHt+6Fi6ll48tlcERducwFjJljMMIpLzpPoMYXf/Mb/8aTy/bs9VMyprI+dR1Zjkncr2segg8MshjnM0LLQk7ErCsqZRrO9nEFebIJ9EsQk1uYnnr2OuAq8seFUIXEbBvRRMbOUDTw3VVOsDJi7ac/8Ymv/jN/RgBwh8gyMlqSuUColrJxz1pyhYm4LzIoje1vqjq5Rdm1jlNgIyEhO7kjdcJOE1EHsriXaoWTSowgF6QMlY/KTLTn8Lp0XJdGYqBaIMqZNaQQYUNRE/Q8HbZiqFzWSaPV7PVuJfeXoes2Epl/4WSvCGWFFAHasUVVpVXigYByKWCLgVFJ4QFWL5uerrrZo68gtf4Vd66UdkTUCaVJlxXQQlLbTpCHm6TjgmK1p8CMYXFkkx9jyhrKXbdcGqgh8vkTpZp661Jj00pVQHFAE/ziBlbkgOhuXSSD0OeoqRLilYL/lUhCwvBXtCdghLXJAnJplUqhbGwFieUUH76ax5Up6gKEk9HqH75GmSAGmQ754XZgANChWtjdpsuXdETssRNUnjoP6uoFK4JLtnDFfco87hp8dXcqXxEt1fDQzOLsao2LTfZwSoBFls8HCl+ERJ3hevJVxuaJZiAg2s/WN0RC7QGAUilJarAPj/OHqpZ4ww6RAvJLt35iU3s2ZLG5mqbyw7y86y+QE6atI/AMUBcrnc0fFII7wjaoCIBMajMQrkM54E5EakX6uz6o0iQ+C8DECpe4kULxUyAQmUWNzoc1RV5tD5UqsiR1rdjjSt7Or+94GBPnbsU2rrYJfeIEfZQ280Xa1CPGJZxqETIhXQYDha8rn/gTCjnz6De8QRTLnZy0NI28s3dVVuscrJgJ1Z9rpb67hqwjnzE0gcVwMS6W0zt8gowgFfhvkmvLa0ZIxfHpAS1IKBE2sS/G9/kPH0Ty8Omh6eSQXA+vllkFwaNi2tGQ2HOLCYKBBYgtm7DUzpLPyNp1X4o3pezEpIG7L1RudAHBQ0hDjVAOSFO3D7gWRQXf5+BylDgwwqIffMd3fveHPvSR1776lavNCAe1jgEEbNqWqul5SC7uJBVFHo8M8/H6al6QLds4BF+P4JunEeM+/Ftm++FwGGdSzCNYu1NzbA6X89kKTtlVh4M5OVUYxKmrtu/7NAY+XmOOODZdl0994kN/9s/96e70cBlHW1xNNeFz373TMS8iCTTCeVyQuaDNzDpDwmCDs1P3bWvHTZTx8TQfnroXbghLn+g0UNUt8tItqyviBGy0sUtwEpOej4Mf70mc24fdPxgDB5sR2AY5H1vXrGuV9NgdOOQfxhEhxefcTmok4yCX6mSCNkdkgwye/2acjMdtfwVa0k5DSplT9hMwupZQxElcB+qREdWUoPt9c8yMC9w7kQgt4+4lkRHqTdoR2hjBiIjATriBZfHhqR1IBWABcww2+byxr47FDkPcnglAMHN1m7tsyCjJwbpNjBxD8H+fIYoQ7Qom44ZGgjauB2s5PyOdZgy+YItfEaXuOsgRxfjdPhy2s8RIwLl+FNxgEH/5n0A1EaojwXasbZzYkgA5SW7PSSANiWoNRXIBel7Uzo75G3crR8Hmgi01hZ/fN2dj2ZDUEwIROfiQUYQv6wrqG0xYbhZdN7tGi/88MAYYtdJSfv0WHrHoG0WiGVwI5QXGCvgko9vwd0gdUG9FhD1Yl2yJUF9anCAWkH07DA2kFFSpB8S8so44g4NYbW3tBc8BQHgZUFgb2myRkdau3HQJk+VHUzCQlXwkBsBzjGHvhh+tTkfODll3T6XBZMjZ1iFDuDBwxHDIRX5gYkDgQBm+xGfwEh+hFhAnbhKBdnYwRpJNYszUGarVVh6gj+wYuOszkgstleT/t6/5qpXSB7xC4nWn23q57TJF22+EWTYuk8WTL7htyV3EBDEpoR+sTKYa0o5BYC05hGPRd7mr+q5a8AkUgwfTZbsPXPgABcBd6nhnpIdt55iZ2M5b+2yJMSJF4DMoaHylaEw9vzP2nAx6yxVV0bgkYPwztxZk1s1nd4lBQ53pguTWyjJF2/gsqIvwmZyCdDFt7B/bPWUo92FOBuLgEQ4oUnsZe5842laVSz2wAX7I7TYq3+jjiO4vtYuCyiMmsYcvN3MwJDnhInpaejSJi0h2fO73JljSY6Q7ASxBtMZHJRlKrED2m8q6nEcUHea6b8lt6A1Jj3HPIFz0uLc75mIAmIt6jPsZn+OW+TMWmS5cfy18qhlLYg1IbvDIYyhytl/2+ukDrP83/p7f8p53vo3h5c3mM1EjMeDR6AIWEcRdEUZhG8Oo/aELRpQvW+3aAyAezn1VtFh1HMe2Pdze3nb2zl3uYEoMcRmZYjDNVqjP2NWHBdHoLdzoYddom5v2uFzy07FhaHCP6TJ99Kd/9l//4Pe13enxy5/qKr7oEgWUGOuA1vk+IdIo81yWuCCiMDfDg2wTs0x2OMPGJNl4lDGUVYP/3eeD4QGeCQ5IkjCzQHgA7bJEjAuejh7hxDc1rbXPeNMgkmzVFy4lCohcl/o95mnEIHy5rHN0GtDDdLCG3mD6sFJCSEJshxQTz2sAUNzoMZP1lfG2hrao+2E+XF+/8w3Pf/3/9I2veftb3MEEgZ/jYahNE3ALdb3rnI+rnSIpYTr0oWkP/WWsKhhiyuCRXbiuMdyKqR9OV1eMELSsPUU4dRmqMXMmnJElnrJWFE/uLqRgm+4jYAs/Bge2y+MXXvzS3/E7fYiZ24ktgBOAaS4t84gnKDfQBwDG/VyqdA9SwsjY091mMlkMTvjyUYHVkUPu4Z/4iqrGf4J74BcBbY2rjGSgM25dwQMEsPrknn6TDBgEz4mYfJzvMQT/QCLXTWXvE1Lujlk+QfHln/i0RkjgSP7CzFVdQUDhtW3jYa4MdQ0wdYaKjUUWKrI1CUalTrehR+AXvsoAVcwfcKcZwAz8m3LCGC3ALgLYkXVVkDgquBqSX8C0+wOQZgWS19MYCJgyBEQVEetqIT4CsLVFhIOiKsZlZkRo2Hn1cHpmzKjmCTY8Mx3Qx6/iBN8z7TuwiU8pkbyfyuOzG/wN+HNTLgnZ5f5iKgNDTvnYqf19ChGfEw40TV41TbQaBSFO0/1GkilS3wCEm0a9QZHAGxgWWxNRUBncCJom2whQwkgnGUKEZ8mWNQAUZ1gkAX4lUCx3WERM59oCkYSd2gMPi+Ap6NjdQnToMrzvzyjc8N80G+zmivJ8yyohn0uqw/X/43/+Kx/64E++5nWvGYdepTFdLOTuR2LWJUarD7Wr0T5u0GVxn9K5vwRgp67Pd+4PB107fJTaqMizZjHG0RAyPGjaMIasc79GmdZp5pllYuAOFpG/zM9twV171ULT+cvIEHLtWhLwcMF9b4pyDO6EOl+mqs3bInt80+dtRt2w9hlJBD7ajenbvHOPFvGVFE9u+8Lnej1CgkA8dV2Wt3fxiR4PbekqwquBZmXmStm287BQxCUEBFuS1WV7Xi5NBUjCcuSu3MqdjpnvW4sRnTTNcdmCmyHKPQTGgEXrR+P4Q//2h/7I7/vD+fb45dtPrcvNeH7p8ctPpvnJdn50Ob+c9h4lNl7OxHAGMWqwjI3+Iu08fc1nYyyOxHwL7RJX+G+MBRdwlzW1qMJGa1q6+oJThWa0ybd+6/9zmYfTMw8y97C4ZRbx5aZjVBaCi9Cwne/iAyhxPJ4wfnNwqxQfIKQ9L5l4T5KwLVckfNecbxAzfFiyxy/O4/mpB09hBIoSKt2kCOcw702aVQdbq49uz1/1lX8i2frzXd8ULc4hDnAN+MC9W0i1b1o15RU8pBb+IhLxvFSWKSW40QWPxeAhnHd3csSXyyLbyGhf6Q/gV2EKiY+TkDMCMpYhBSR+LiQmJZhP3ErhUzfeMjtuDMtHrKps3exskscMxK9BaiGWAg6AmLWmBHMEQozL0AhjxQfyg+CQesW1ROo5d+AKrqhEcgQskjVRgVP1JYWInxDuxa3lDaa3bDnOW/dDQz1KZk/F5jdwh8BNcQ//nNYJJInr/xVem7GJfV45zOyRyRU1lADHmYa5FDcL48DV5TYeHSLzwSaMFAqNKHBRiTHHzVxWdQw3L5Uv9LHQwEeBCwxkuQFRDClwS2CxRtlckJPZt427mPEdV7aCoyoBXmLDXl6EIc2CiSTIkWY6AmCAIGSQRB0lgECkvgpdQCq0Db9ZEe9rH2TDzYHe1CIIWjKMXLq9z77HE5v4lLRKiWwEt+Ma4SqTYYhcR/5hu9PeG1dkdH7djX9wG2kgmaJAMmzqtqZI4Xr8glWEDvIAJQBp9J1K8OACvcil+EsSwp+dmO+7ZArcBGtSFMldRhrABPv4yn5b7C7MSIvAYZWF07Vw8iNCESOpbpIUusX0a9/wizedF7XMkKOS5CWjhawySGoBYxxmT2JilkBR7MGuJoWsA4qhTOKCZFfXkXo2DnDkOk/mLnq7Ksy8hQLqCQNkb7Ko3Li7m0MVJ/GBBiZmyaAkxZYByUJQq+jSxl1sTDoeoFnsRVphMbhDXTbOTXGnSABmmCHjXz17rsBm9+yQaxGBWCIupUsVrMC2O6Ceu88vk+7OzXIItQOB1f9yGaQ+NuCyfNTZkIsoFv4vD6OGgIpciEBLt3Ef2u7pH3rv9/2rf/Ojr3n+ubCO/AIoXAGfPTvfDVyEwoeYJdH6OWBa0/B+qwIxgmw7QBUUouAs0y9K0UYZ7NPAUO7l3PenrgW3yMQQX228eHh8Pe2yX3KLcQAiZdUOq6feTvn24qOX/uv/+3+XuUXocZJdzeOtrUlgJd3786Vu2lhbfMvztKxNmaEj8MP9Ap7Zh3v5Q0ppqzAJd2TY4MbI3e3aYAvQgey5Z264CyLtqmL0To1Rpy24kk6NVATGF+37ebJzx7CkhkKX3J0UHNyqBqTwDz9WClNpYLCkpBvfpKnqM73DP6chEKkzkDSvGJXEGaeRSh57rUS5e5OwNr8HdRlJmBYirO8nIiQiODfA2qpwooCoixDknakASHFyyLyK4MyIcHRTe8q+CU5RKEtqKaYiQrAhme5EqEcEtJHj83pMOTpuEudEPILZ/wEm1BoIzB5fS4ctwG0YJbiJFFomG4XKQbTLFPKsYqCEt+lpneHaJgUGBGLcr0CdwvIeNaAfmE+MBCzrq7E9oxZPeVavMU7SyfLlQjIe8UW2Zhb6J69P3mPgqaobY8Dz3mPmS+Dv1zvjac06HMo9k1NekUm5tgqVjmzbwz1mywCjhlvauIdPUWnRepgglissg5GZF/CmH3IxTi3Mh1ZKizOSEeW2aZAE6P3Sl/9yWZwUP5lCz1pPrpyFJIu4Mm0c+CSziRqTvwyxfFgWUB5mBQ23HWO2W4Xwi7TQrrfgNlEvyL3ocX9P4WOOcEKPenCPC5OLhc9PYTLwBZsDZuIJ9yR+iEVxgxqucgU4tAAxRzFvSmoqwY3zYDeYFR/pSJS+J3zJ7Li6FnCEyhzFixjrki86kWgA3MlMvJmM7iygOq/HtjUBZeWMpMoXBrS7hYTcNFD4ayLICVlGiM+cX+XBEAQ+okW+A0xa5jfBDqt7R4orw2DwjMFTG6gusaVnfojD3AsjWYZLbMKHCSHAC5+DDsACn8f+sbZiZ/OZv6mT1C+DOy/6YXRhgtTQpWJ+kZTDNGB5CrwPfYB51N97ph1dDt3CE/GJX6INo3ryJ8DPyP2LMDFr9E9pE2qH6k5jT/jAKrkpFtzsMnEDa25Vt+Aal2Wy5DbMnhGgPWtXMLbTVTtNIcZxjgxikAzTmSaOjFhsKdqRvTlOeF/v82vUO8biaVEkUQzzpkZUkcPwv2QFfZ0LWIl0sPhVhKkvDF6I0hkX7nvdVU5lQdYsA+SM+W3DRjlJ4F7blJPth7/9jX/nUz/36YevfH3RlOMF32RDgFdVbuGSG/BvVfr101ft4WSmYqFpLdMK7RRCP/QXmMeyjTaDy6afh9r1EKj5kUQjaOw+GAI4ORv3pfEwcxigE8W4T863hVuviXnuEZa7c5neXjeHH/l37/+vvu6PPXzm9Ze7Rw9qQoLSDvqFHWE8GZ3zVhEiwrGnI1GruBklcILJTUGmWDYG0H2XDA6HGfm5VA54gYyWADuEGoeARJRV412I2eDoqmsD2AdOY4sizUfw5P4ZGfKcWQk2nj/Hv7u6caV0WQNl524ckKCFxxDi2BoBDPP1tBeiiShpiCI4LqB7XhYio1zcQhPcj7EVh2K53Lzurb/gs971xhc+/tGDnHQEsJgNAyKPD3WnfhL/s+T+TZ0BeDKfjseO6aMm6mNXGZD5k5vHUx/IfKsNuQ9lyVLqdNMJ7k17TEbPpBgwVZgb27PJgCcB+aSepv2Nr33T9/6rf50kY3X9rK/9cIguqrlx3X454FTgBvemeOAxiBL4L1DJMoYrQUbqsLoOm/rETSTHPsRO1pthtv6tfnJQKUsOkmJC76F4iaSGyXpEgvR93sIIYkiRube4Nk1jWtR5Dp+T0xa1zWp5QRrP3aEkkE+ml9sadBk1ZkZ91p37n0krjFjUJ1dFXKXbXXaeQk/xBc3BJ8eOJo4bmxkW3nBYMGUvSrVhYjamkd1FWcNjfDOlTwBagGWwW1bUMi2Ga6yPcDhYj8SgqTxIfneXDnnMb/nXMlN/YN/jUJJxFDnwg7lvHjEDuMEqUtDAKoD1rDUgMGjjnl2CPJqqqQuuOq6M1llX8AZQd3Qvbryv+IcN2hYBjtNAPPd0eS3qNPlCjALmnrEKsAMeDIB452PSF+O3D2i5+9U4hD7UMy8ZELbe6+YkSElLlcAhjGRWuYI3vicA10/DOfGRPohuhExMjukQwKmb5PGyicTdfBDQfYu6S8FMVUmRy4QGdOo2zPln3mzC59N5GUDx8+WWgnMqCd22Ktp9yvplLQ9XBAs1kTLVT3dNfdg9VXeqsGuyD9sw+OKb7NRdEYB13V6dan4OcoZh4NbAU8NXEcTz7goEJYQ6Ooa729vL5c4qxgwau9fY1PUlaNOWDsN5xhpu4JixMDEO+e0OWKo4HFouR977II9HChKSVX2sJ/KbOLCwwwdAQaxFWFbUlsVtw/WTm09TTGBr5ynUWY3nH9/eebpw5F5V7TPaxbbfnp809emp64er27mTacbgSALCrwxbSPijWw1QWW4y98VAkGOiExFOIs7TcDmPdyP+JL/IxwcHVclT1dWTjz7ZtjPpS7Fvqu6QtU9dnw5Fl2RdVV5NtTWnuDrWFDTQgGg0avCurSZSykVB4PHYDL7HnWhP8ka1JjxjJpd4loUo9p0Jma0vlPC0t+2DpUfeucecyFHtzSP8Ekv7NJ11wrONpDsYeqKojjePXh5IEp/ITq7b1gJPeqI/lm0aqHTwtqRqfTy7tYtXnfu7+GARYymQAl1z3XRN3iIm98twc5TcbOl6BGx8AxqRFqtInmRNVw3T7Cm6roxSLuI2WlXcPI6BGk09UoqX1Uyg+keTlctWkEVsY7isRdMQCj0Cuz12B+QxwOJDcT4ltVhnSAhqej+c7R+onLe8kSSRGn1/xqRYEkcJWyY2WeVAuqYWCuTp6oc8r5m7Nwe7yPb4ogmUGZ/kL/xWltic2fEd+JSMBHmpxicJE5VQ1RL5aJDYo4SGci2Bm3xXWkMN+CQZIzeRyQeIVyWvZaJ8kLwF3yV/dllc/Tb3YsUlR4oIxU1YEQBuQpSb77tbjH2iNo2bk12Dw6GOV8xHKyonBYIc68dLV9Qa+JivPNOZUVMzFQsGH6JMahrbKfwcxuQ4iGRf/+zzKWg7eU4k4bAcSXiazwPxJiJjXdwe5SOFpRj7HnyCP+B610C0G/qDAmuw4VlPastKRkACMwtzJhoCp8LZ122G0DKYu9seX7q2wPzAI+AwBzzsC/g2KxyYUOqQGBPagvhf+5XK4CIHhd7FyGBMefBqjT+ZnmkmnZSR8G1IPEke0dTPYxQ5vOKuBUXDcJEmqGe2tnQnjNZ1e066UNpQJjakSA6PbOP2kzGzmtFlpaTw9EisRWpyQwPbXkbuSeH2DCJRJFxBZz7AKJUmVE03hnArqAJ3i24ErYE8zzE1im1mEfRYYQUzYQN24G5vbw0SKo9+ZIrVGtbzGfoKxyaOMFg1XgZSCnBQ6G1zUhUSFdlZRto+uT2DFQywrAr+09WEdD/3F7zCBbEVd5QzLvYXDCGqGVCvePc9O3ALpxS1ExMj6bgl/5j5lseMw2CMIVuqCh4szaRt0VCq+Y9w6fkqMVxUDZODqhFN7ndkAsDFNGXugmdceWu3Iwnj2JTNDlWBIC22gLn/6NHEbZ62XIo4b/Jqjk8zANVNkZOD/eWWkZKQ2Lwpa9imVt+W8XJGqcFwYHrQoIU4ugz8GQdOm5uwnr6+Jh4oeliSUo5Y77rOl9kV9TjN6QJFZDD5bbghkWFpN5+6PayAFdXZ5XKQlYgikPYyGcf5eLoCXnAruHeoDlcddBRchQYvJJSBGqUehgWOiCiCgqTmRxCNtmwZg2RKXJFvkKbwGqU1XyWJoKHjKJ8GF+atbhvUlsY24d3QQDDaDQcL8Ew/W9maFteAPIQoKQgNFwTicwnUgqZm5MzY9/yQvOM8NnZRPTrdpXe8605nAs8qy1+5dAfPEUp8zQPIyVeKgsLQisedoj4nzXxprI/BijsrlQ4qNLk/G7wSWaFknhKL9OjRRQtT9FEviB9ZYW9d0pOgrPCg882Qb6CMx+vAZhgYg87U2CY4ycLcYNyQlnhAmBtVGQH/wy7crMnJWnMOR8MbbY7CKosSAWW7PDaRAxUhah0qNPS2Kn1vCTGKqSGQfDUeoevjVCQC/12YRKAzZd4dCfAcwEGk2z+zQUGhDwF3149bmXAKzGFUuOGuLACUrjcifXw0Vh/ae9Ib4pXd9VgxqUlwCHcO5SgB31iHl/0UHDZWPdUHyKuyZCjOl2/f01RpLqGw+GhbHA8XPc+j5yJ7UGnjM2nAPvM2u0VypsxvuwM1OgZUXkCW7FzmRYecqjpwgykQuXGtJGmMtgzGy7Ure5VYgOESrQ4drPVpd5hlquyDpxHSNeq6rKi6gAAYw0iIB/k3sEbNZlJw58x+JaQGGxO2eeV2EKs/gCCQg9zaC/ZkPzE+emZ42Mwj2EFat7dCpX17FTMTkPkBF4ObJS5hEqEE6gxYM4iqshxhZr6/pW3TgnDCaFipstwYWV6UjEU6MrngEfCc++59KN2lfgwjDOdUvp542HxQAt3Ep/C1+wFMofgUBj8iyCj9wgeKduXi6AgCa9L/zMBqge0At5XfTP3IzEgqpkUK2jazBBsdwKIDxm6Kf+oo7p4BZ1JuSX3pgP6PZkFp1xDkup7nyTzwyU93/JIcWBGbx+4ml+eb3NaiBQTgLKDUscTDQbgfQUpBlTkQoDa5MjPG4iE/4X+GLdxQYpSjLXFjPwaKEeUU2gHQUwUvfa+goUILDbuvOCYypEETviBSuAvfsvtY5HOy8AHCBNhSFmQFxAhwOJ8vxBz8yWuo1uzFK7bX7QgW58Xm5uesbA+X/tK6P3afw8hN3YOH3ClxnJBw8DVaBxD46pVvovr9pf/+z/3iX/p5+3i7hfJQpfWxPR0r4AldX2RYbzPQs/3u9lzgIJf+yru7ft7GyoaXKYc1AEhIDvB+1bVlV1Mizndn5z+HU9cJWXk+3FwOMGNcreuwGLG4Ur3gLGXTejxoSC+VAvlnPvaxw4Pqz/65v4S8TpZHlDxKFeqJwRORcEE8jFSisNkjy22FkfLggj6IS4iME68AWDqeYg90A6L2i5W1VQO+FYQofpbIEaM2AfluFC9UorivDZ53/xjMrG6yeUfg8mMXuW1ZcTHBVk0FelqfPIRIkrrMHg4dm+0gTpVCrFO+u3rCS83dfJAMuOCCHooXQTnJWvDx9pYxfPnv+/Kf+8DP1O2hqY6oBXjCjoybaqo4syk8ByyDvquv0uxQnsCGMPbuG0vrbVpDIHnW7tD5zMnheDte+BZhDdhXbRtGwory07fHtq4b4pkAR10Qy0mxZG2KnJvCANsY727+P9/6/wIDz0O/I3X3BpQps3wce4NutDNr9Y3OhY2Zyggmn2niYoXvZAS3kAoUCUaUFnjLVkWACtvDndRVhIgOAKHwBsMs88a/jh34kPps0Vb7VgCXEBEKE0GyZzBXQs1V07Ff15A2tqc9/yLZH9/ckI96jTvupEA6TxQzl+CQLXgNeA3yW49r5eIUaKULOo47Y4kKmmvTpqOaylXrGTIgpacoCFMpFMU5CcdugMXH3InYAPWlCiAoE7YOM3dKBqwEUeTOCmNKAsHUCRgRjNLKLUkoG2NWQKhnXvtesOESKM44F0zupxHs6+qGlFdkxUN8oVnzOJdSDYzswCq8Fk/Urgl+H5jPhh4yF98TntrFAJEXIC+eX2AZIesg+j3+gEBbJfkTpIGP2dGOHqQuUTYsB9aVLWsrirYvf/QdOj01bIMzxG2UoPepO1aMF5euaeV7Xre14E6Aq+1HSD9cIkwXn/wCaXGEfe8as1A6iAeNqGNW/gs7AnqeDcl9YbE1eV+Pw1m2TUxAvikBkGL3jUoM+PxbXv96vIgGyDs7eqG/SaexZqLuZ8XYsS1uE7UZ1aKlVMJHMVIQhsi8PSMkSiKxO55gUfC2m/Nte7jmz0/Oj+Bw854ynkN9jXjHTmWxhyfD5jHnWZd3YCl/hWlkosRS3R2nZa/b1veXaZF9gTLKM6iRuo/UGIcJppiM09PH7vp41dSVLx4CF7MyjHcZdCsvYJfO3AfS4Pg+Zg9Hr5uDR9vleJZiukApwBEIL6l2e/PkPIxU2IenFpgnSKDWw81oG6xEmhSE+YBZDhVXzd0Q7oYTAIrQWBEbC/k0Aeg3F4TodjeMx2toULXmA3BLQZ2ILOgy0kWqu66DpM11Llh5gpZzB4KQJJuyM1N3DckxjSvlfoR/+DoqTJeI376FhHmRqHzJUkY+YZgETbQO8LF0q/A81iuLjuoYV4kLHxHgWnt69fCIycEo5H7DJEUcohBNB5dzeda3qUDqCzNVElAfAE7Tf8k6H5t3d0dZtm2TQ0keP7nFHjeevOkpReQOeZzvAdZdUHWmCclRV9Uwjzkax34C+mdpuhYS5buDCyIaVK7g84QgjK3xaIBwDsMZ4otA5UuEdEVtU7zDgJCYiA2wqSdo0DqQPNtJTA4ST5mg6i5utKSoGeLyAAofbiyKYl4291TE5w74ClMnJ8d5QitixfIzQsgEr1qPsMUyBB4/TeBdOC7H0nFPBTQuZ35Z1XlcLHScryg3+DbhgKq/9EAuHAOwg4eRC9ieYuGoMh/BhECVPh9BgKuDwHZqLIkPDAKOlC9rG4pv3+DcbdMAxZMbaO0IyLBm8oVruk0a1U8VIXqiZHCjLbE59uoTVHq2Em3cAKJhS6srfdOZjQms43Z6LrlDurkU3kFzE9ZeysoUg8IWt6t0ZelxP44THwIchB7DoI4WlB5+RgG3UwGkYgh0jMcVMQJuDB+uanSTUMKnFnh/RHKfLEg9EI084VdYm+gXpNdw0ZS4GyHt+btFhXUJGF+dBs1DM8JdZ/lkGAeqEGE2B3QP2AQdgLb4EC7+rWByOXWpUDEwKKRbilAAAJiux4VwOyTbjPLHDTb73U5FeDMGl2AwuKvUfBEKimWaEgaLf3eEk0vr0UhQN+5StKYEwVDzbQyIJ+Wo1GhIxTByWSDIMkYQ8M9FXcr9MQSeCz4VNvMbXMKsSUhrkZ06WSBjADMZMH/gCvzI5MpzuAFUCJMyX5KDOJe9I9iL4nDoSJxIcMmJ3NOlqINNB1HkTliGWXdHuKVnhhIXcCopBEUB44AR83YEfuNxD2QKgUrsik9rNoTeumPJoRwZBUyA2JLKuJrlkEECCj8FhEHyIYUHhmegroZQehoKJTchL93mpkhgeJghp4zxLztMhhhB66oPA6t8MVNYZ8aT15BRpeRaCcLEG4NZKXO6gz8raijKydNPP5ulw164r0oLIk6zjTu3V7ZlB+6azyhVy/SlJ7TGpY8hin+SmvJTNP1whhnCoAgcQAz+CfBGwYUuSy5U8VF+Q3Awhn6AOO5uoS2Sui3uzgOTcet2DSSHMQyvfeOrAaPp5kysgNgYAPE0nkd8h7nKqpx8XnYbV9T+6hFhywKvZEJEUVfUmDm6GXvEZq0vwNILhNTIUC4jk+LPdnkLXzMFOEmQo9azo4crCQsZ0zZOPQGwzRM5AYKJTAXSNBKVwmOkYGp4iqLWLybVDC/FrFAQrOPG151SCxLzIaxIeHgkc1WEEGomhfsIObkSgFkidf0QseoCFzidtMpgopXIQQoSXe4DMjuhPvax0OjAGIZTa1gcoILYhNC2s12TpjGq/Qp3JO8ZfTQEvyb0TObqfnljCxkXBICWdEZnzKpjG9qgfOSTgpdSlm95fiLhBvKBa2COBNu1XXETcuLmQSTAYBeDCINSYUCChGtxeao2BXNT6ZKaTHF1gYP5yMoJextYbs/ybjOoI0SbIslIePMvKzjTJpIVUQwLjMeRgC5z4vrue/JlhWQn7oq/1xT2Lbkb+gLTkLaxk6Km4v8AiLwlLlSCNUwLJFul0Uowl4EIHx++iXKeH0MZEN1cDka9cSVCFHTyGAHC9ao7UF5IBBKc2RSem2WNIBqxHJhIvDDz3iPhIfAUW6zq2vwc4DI+RtrW90f8yDf1tlAC4iLxRIWpBx536AAiKlZAU76oUjcBuR6R212n7hEky2j+SUrdZYnDbcKQJ57kQ2LwYa6AHfd1Ghmq7sM0mf0hFWtcRHG3IDXXAARp+RaftrXK57Gt/mJwkAqAk4vZO/E9P1q32FGj2IeBwzD2kojJSkopKVA3OJa4dgXcNW13j3IjJgnhoEibiDie4QCc3Ei/CgEaj5QlvV3ikwkraDCgPmLAfhPvoEs9mC2tmIuNdYYicRA4nRdflIDh2xT+1Ngk92DIgJrnt3wBqkROUt7ITagvjDb0d0B/5EJ54yr33h5asYDZkxtuLSMmjSwcQh6Q4Qr1KNqAGNt092wGKxqIfJzCB5abtWXdAKZQBwKFKzKbA+FDueHv1DKGGfgy/sHaBjWjJHHtbZOlqPT85OPdyAYbV9D0q8OB4ZgYnlg29MNlW5a2anEizoOPdW1DCQHpEZ+oSa+FW2wsu2MNAn1sfOMiUDXOIz6nqhPGWVZC0Kj2zIL6GiWrx5V5NhtkojjADLqsYfrEgFkxpet8yZZLPFox+ft//2/+/Ccfvfb51z1a13E9I3y3PvFRBZ9pBF3iS5rc3g0spyGMdcP154IKltdkDPdrynzqfci8zDzu+ubRY08sTrJnX/FwCop2Bkxhww6oFP/BB5kW0QFWKYaw7355fIOm2ZDEZY1vP/JzH/vGv/wXFxsiL1bNAzQjlqBywcpLJgFQwclU5Mm6hSIptVMOm/E5PqwJZEjcCb/Fw49JN+xOYePf4Co5GUZcK/fiSkXRAM1NVc+jb/UGHy3keUXZu0c1EBzTysO3OaxTbfIbqxfKjDGOaKuKjYDCRJ6DisUU/DuwYpqBC5/RwFY69z2CcwS9jivsH0c7EIDSagI12S9/6Pf/5/MSPn0zPA4DNZGyPybbgZLV+iwJXO58vvMpeVyTZTf9E+pHXCmhjPnClNz39Zdc7XIe0AXHtuV3k0vUkSNSbrdlHAb8cnt3e3u+VQcsNQ5q6nq9+B67Y5dS9177xtf8/W/+O/DLrjviNQ+ShqK5jLdWeePhjY6cFPBVw9g28l5Mhge4IVlDGoll0DHKp52IBcv5bDfZtGTuugR81nGQT2yry0N8miviTbsWMgBoNdkR4v5D041EQ6aGwTYyA2IO+NcPUw1s1xKoBJVdCmmwzB5+CdgAfS7rT245LnwxRIEUR5kwEf679ZD7HWggYizpaI/Fc9CJEKqG9SpNhsGzXfGS4ILJEk9upCQxJCYmx0Y92Klyuyg1EGZlZYWWjT3ewexV3HAxXnoftYiMkXx0S01REtv3DGMeAkkMYkMRfGKfhLHeQPShA9RaZkDcup2B6tz3FwoFuYSBqVWQG8yBBQ/NgWF5ECBQR/SCGIsrutCWpR+Jbn7snIvk2LizmuEr7fgst3Hd1ypi1yPMJDX4aoCDW0yDq8PMXIUqJtKbe+988rLMo9SdGSUetQ5E8E+uFuExruuKVJSJmujBepQZxow4tA+eZtPqw9UiGKmTQ/5skA6XiytrKBMq8bY1HeS/IUhMtBwxhmJy2c324Bp+62//7efHjx9fLqmnwC9J2drvLbMpHZIth9oCXL1HDxIFCzMgKTyV0zNli+7kww8Vqskg853Kh/bQNe359iYs46G7gtdR4s9JsKPuq47LIWA0+0TMeNzsWjWn8tmnn96n4e4cwoZp5hDWl176NBUQjkdGQP49Ym6v7BBi6jJdx4VQhCW//Ohm6qdD185IiXnrDofjU6d5GS7j3YNnnlKyW66J5+wyj/HQIcIf1QlWFOsMJmv3eXHl0yCHTeDz5YzMnubBF2mFgTFOREsGMvNXCfrdnc9JvdaA8TowbaNiXriTbxGui+vu+udf/OAXffEvSlNPjmhaBJWPrC4DnJvIN+VQRotshpAGSMvxcqGQy3zyNUXlzVvST9StYRygYgcukQTSZ1rwggunkRNL7GZffVId0D/SxLypOmvRNqD+agQiIlnCrc6CjwklTXm+OXuoo2ejAQBuwSOAFd6+F+zCVYxUG15crhmmy21/dhkpqy7DLUhIBMOHIe5TWMuGElbdvtS35BnZDTZJUbMBKgYK2qUvpnDn3lVyeR6IWswFioceuxH+lhsmnSyBnAYQiDTgrzsdrjs0WAEtEwhshA0oB5sCEkTo2oywIEdQrDI0JhhROlkVQg0Flp8CMhSn1SMzBm8NZbTmbsBtlkKTAFBAcwpR54/8y+fUzA8gNY/rh6QqvACGa2+E3xwV53GimBTNBgbNw8hYmrZCCrZdm/NXZDnH04EwQ48YTlPgEkBBpHy2tvkOJRnlXWE+zB/f/DhMM3ldYI80sylPDJi+xoTPT/m+G1cloAdQC8RAXflG2skHHFRXTIqKYf/ZvUVj09RdW0uCKZmJBFU+u/uCfzyEmGDuxIQjUuRjKmzLvykWDBiO4JMgAs0GGNZuo4lr0+Qf85JTRh2DdGS2RCkAex57MgUkwzrEps/jQHRAZqwGW7bkUY+oK9kc33FOYpJlDHzuR66ZNu62wUTkYWodoyYDBIB6D1MpG1+mzj1n5A7Xw60tUIRswER4u2kOnTAs1mP13GdQXSgHfQpw1D19KSiqDuo9UFyaq3GIQlsYZL5qCllLeDMGA6gsQZoJ+mVJBbt9sRCaEFCfwjCEAbzlm9zOHoynRiRDmBD/IDCJ7MIMgVGXcUj8N7YkNuxuwFs0hS+tl9hzK7u/UYYR/LEWL4HEVmO7YkVqUNFQQI4UJ8bNIC45wMxH247KG1/XIDhyGXtO7mNyJopxLexhWEm2HdrOJqW76mRo+JQ7zKtHoiAiJAnSrmw1ifk/OAmR54fcU8VF5hNlVh+FK0CmPCGtCCihkX8piQr3HeB3PEWV5zP8bYmFUXBNcFU17NUQ026X2N2eDImhjKEiTHFixQe3gWVFh6jB7aQakZ/gKARcxuUYlr06+I+RjJPmbFsLiGSaPPXMYewB64EIOVXHfM3G2zCN94uadrCWkenUDOcVr3huHME3iFg7ghQBfud+Lkpm1baEJkaqfRXG3npozrrD7ZPp6vT0sevG82VAak7hULu8AEFnJH1vi5UaeWiq8QYozsZxb55+Ok9qt0HMDDp3dWhbH5YdMcEscUnhqQ5Yi4BKsShTkBaJNPa23HkK5yg94sLFuAoZ5XoDX+mOB9SvxAHtPUj2ZsT82MfmmGXGUM6y4DFhkYrjJgCcWHSTlLLadq1UX8LS1e0ArNjJSrsjpUt2zrTAQeJoT31vHxcgRokvIITUQ4MrH/IS19gax3aUYlvDRYU0UELYt0LEW1z5L1ymU+0Ic1vIqO1a2ZZhRyboYOS2zHy5OfeK3sT3DkWtaZEkY9wbHFX2YpOVvyHmJoQyTf1OhJJJeNpeEWazyu8QCtk16tiA9ypcpjker8hezc7fnjkOopqMnRv3wHkgT9lLYlgbPPg/cE2PKEMslA0X3PYJKOK2EGQwDNAx7BGkK/jGgJm20cqfdKyIS0RDGHSF0kyKqy9FZoeKXdzUAoPnXxas3RcOOlv3zlkFgXpEGFTx0HUwvQBLYdiubuKCkZSEeIhx3kKscMHB22++45nElBk7DsPBPkgOn4dYppkdEgCPkuTje3iZ0KQQMET+zvfgqgyVPyGthHV+TnnSNgKIWAfJUE3ZhIXAb24G8CEkIHvB2/PWD5Z+ZkrYkxrcwSNo+JQ9BJJsdb8VobXmh/ZoPydJqs5laWwIvUm4EmHhK7NRo5QThgeEE0fwKE8EZ56lu50pcOCDegooco2F2k2dJfJwDXrQGkTRt6WFV+uqBlQt+MSuLRoxFk1BOgtvOO1rvvor7wuku3ustISAaxx8TAHiOGHnbt4h+qaeiktAFC6tc3ugF1R21xZfwj64xh48mh5bkxgAG/e1HYVLlFxenmwRjp2YsoEw0FvEgRTEYQiwcdEEQecrP+GXWFbMUFNiRHcfEDLY05yNViccmEJawSHIae4TW1GEQza5TuhN4Bz8j6FuUaQQBnAR3IuPrOCyQ77HZLOmRsp6sBJViGzCAkANpR31w3XqqhFaCG4Lm7yNP4yL7ynApIwF7gViIneIm5g5RB4UzVaINa2o8Zn6kG9p9opIIps+k1Bp4mZjQzlz9473IDcgmm1cZYUbIJn0IvHdVA2exv41nN3VHzSvG7XjtkjtwmhsWLl4sJCBgdrA9w0Vyux8f7jxss9gnVuc56l7+jWM4ot/1a//7Ld/NrWBLJizbBqt4zG9KEx2JAEcVBMX75orLhdWRfLp6gr9EDdyLucwAfttVYdxPl0/jORnPYe+qz0/T17IRWzHlSsmtQGRIoh8Fc75rvTFD7WtPutguSPby/oDP/eBN77utX/hL/+VLDwiChkEZIsYJ35mprMGCj9zBp7JRfsMah7TFTJD5C5gqAwv2O70EEl5gQwUSsd4sLQbvEECHCGvEU/9+m57xTaKJyMQ0BCcOUpe+KqIz63hnO74ZYrYnwlJdIkBLmVorSg7ewG+BsgVG+BqlekabEyA9CYr7JliXLC+KSocHnfYETe+4JkIXme78Yfjw3/5r7//pz74wbe/4c3D7XBVtDhuGub6WCczUnE+tU3R1f3duWxbKnrYQpPLHSlcdu2rch7OvgDFF4155C1UjgyqqhaefGjbvIybJ1yiAy4U3RjIVcG4EsI0by++cPjZ68P3/eD7/tTXfKX7L24eQTsItmRKUB7w2lifMDwZTaT5Kpmqawkda2TlUkNZ50F0k6RieZDbUKXiKZ/4B4XQp1g9HIfwBQSgEapc5RHaB75uPyjFa6hJTFiQSPJBZBGKIG6PdEFJZOP/gAQ+WArUsCu7PmYjEc9BCWmgC8fWaTQXHoGXTV3ZAQG7e0ogm8qHijghg1d4xpD54C/XI3MXcJv/IZ5m0AmgKRthlukQEz67IC9ezBgy2FBcwD30vWtRnnAhZ2ceLm8C7ooWi8vs6T9chTCa3AAPO8hxH7EA9opNPgHOZ/ETN3O7KWakqnIlGacnp3jeDJhsEPoCBWJkrWzoSMxATreTYGiKWTzRH4YOHwV1zAZiO8CYuTzjcY3lnq94deuoQ2zbDuIoWUKsilNiCSE6T9DTuAqRxhIUiYKE2gM+ptoHDebc2PPVzlA9kRwccW0LcVhULdbDqKA4eYcwmI0DlDZW1PfxgXx4ngPFerG1QUi5bin/Rtcqciuf5sPvKGTScNnPV0+9/qUXPvDt3/ntb3rzW54+nNZpq9yAAFaPG2hRZlcPrpCgUIqrk2+/ooQxWrzillAiKW8u5yftsaOykZuwKuKb8kcR95BOu1OVi1eomSZPVzVVd6jyup7w/gx6weOK4Rya+JZuvIQTy6pomyop8mN3gM7AruHTUjiiRj9Cou1v4UR7VVw5y9qym5fBTZeXvrNNKYWZFtkGhUAk2cRKxoGjt7g5C8R3+6L0gRKy9pcLEeoh6uTUZ16S3eR1G+X0Cd5BVVGKbNwXoG/O/QgAJGvhQSH7ejoemXG5lz/xUz+7XG7+0fd+T0N2TudtzLZmraFy/M9TNjx4A7/6POyadAdLFMEJA/PpjD0b7GJEep4lvgjDPimCFlwMdX0Ao/g61IeZV3vlfv+FWQZCpj4+/S3f/g8+9sGPveKVz8MqZw9TQL6XJCKYYYbB1IeBnIB7MEGAfER/Uv748+KhJ+PARRqo2uyeZ35jcDYVmOw2YXh7XR2qGl4efBUOGcFo6qz2VYAQm+bl25cenro/+Af+YHq5JULk8uYu7nJDB/clmMxobOg+F6hFAZowEVQD2SAapfkwXOQs/HAcGQLCVQ4eSS91lpJCRa5BKlxmf4S4NggxoBsyKR9cRSpmasvgCt+C5/EcKCjdRPIGUYKwsbUttfLAeP9k2vArYEccxdexseqyExCzKFewtLjqPMhtMhsKCyQ4LNwFxBHwbjT2QRyo4FqlDZfkFhAEu0VY1jUymL2vn4/LWw7Wirx4fMbYT7lv0kFByIFJeaqKB6Etq6/FAWiYgBYkewlSUNImFhNGvVS+p9FmaYFHogiGp4OFgHmmAd1rjLVrcl4Agq6M4DDwrJgRMvkfl7t3WBSiG9f01+Q+lY7h8VMmpZZhYKBaZXebyxIdlOCKz5C3lVvxmRqzdutFsvMjV+ziRO1NLASV5YdR+0CeFiapo7tlz1MCpPEHmCdV0JNurHB4BDzUNwYM/trcW7ItJKyEBB6SiiTTGmAgzJoap4bjc9QkJZdUlsG0UNb7TQeAr7squBPBZhgQUZRKzMUNSRk+LDlMPCWEb2KJfrz4E1JfhiytxkpUVSxlPK8LoUpGiza7DxGTZaUozaXwte0p2ZLBD6Rv8KOqrZaFwdi3JcUYFcMgbC0XEvgSp3lZosoNuYpXMg62ajeK6hOXTki9mrRyezWjwsZYWn9O2yzxQoXhVewoniUYBXfYU8VhvppNkOHP9wa5nwhcQMlNmpFW3NqqQVbFdV+vwz2otJg0Fh38pAzZGIK73ZOF4fF3DEo3DvFheYzscgfD6goqnYV1xPzUADhiS3BGLcoUZBBEP3XZtjUuQf0KmJZIkJppEwce2hqfnZ89pIIAgg2KD1mdL2iSbOnX4urhJz/2gX/wD77t8z73c4jefg7FwYWqGRAoyksYDoeTG1vWwPxhtPIEBMVwOR4PTIrQhIlbpZMcPnB9dRjGoanKyzjyQ4r73eVMGbZZ7DA9Xf5uukCqD01L+JAIAAJzGvcVtAS0P/CxD77nHW/9Lb/xS7b1tmprhU9LJHly5ByMDYIpbhzDSSSFq/Lyfrc5BLzMYMgkbCPo4RqufAkgKZFK+mCu0jdskAHUPEEPOKVcYsiYRPenDse9jTBQF86rZZsqTwDgw4aivAapxB3JA4ufmxJklZIyQ06GB6jh58KHHBWp2szNIKaLozAjHDL+llnZrCT98K94TWmj7GJr0pnyZ9dYwUzpigTe+kCeEh6gFTYnXjGm18qTI+ZiFkXu8A1RBkIsAKVUdEZraFD/Cb/ZVq3bt2cPoXcvM7DJRd3wB44Do5MHODopt8Z8BhS4CJhppx4DkVVwhmlEJ4Iu84D7XG/GkHAAcJNkg7egHCHtrm74PHU82tyFTwZmwpUW+pTZUkwhSHAcmVhUrFBhryA4cneqMNPdcBDzZCYmUoJKRWkCy+BQXEXBp6TonlRu1ScFwA3BzRVSUzKzo8RnChAhc5nTphgRDISsrn1C/RKUfuPSK8iLh7gR9+O/VvhMPCKHq8e9hxge5MNrDBi4JyKYHQZhpgxuJgjgvbi3rONMVXk2dpJFZRelH57DC2p5osgNyL5X9z75pbs+AWPIEd/YvDlYKbA9n6ioNErmdFKn6CBmLy1ihmniJnIRxRCjJoKZFFhhR15rN9DVzMjCua0ykSBkbPe7wzCLhZ1/asooDiwuyzxT9/ECQ40VDGswAF2hzqXoU+jVJgFfR+5HAhhuxTYM8otJ/0BESsC7dZ89Fy9LFQbO9Q1/kwjj47+UdGoIU4HgeqwyJVxVzDDnxfcBG5iYhTTDQcQLtYQQj+9+YxgMDshjNPzRr0MqBUrK+RgLkDGHf1Zy3mVpW3hEUvTieup8bN9At1zxh5JCzTy5YtkeXOYnKN0UonYGctVy8xxG9/yRG3WDzKW8YZAS66EM3S3kM+dkIJbnI/ABXzDM5BAp5FAfRj7F3YDP1R1GlDC31zEgigoJ2hTtMPJBqgO+H70AMq+ECVkaYRDbLDcljIxXinqe12XaNXbKmBzJ6eYTDJCmHjvKfS22zASfmWau/BNtmJeLeNYgahJQtHBUdTmGgZQDPKpD2x06cjZyHkxv2BFVMTOT0wNfH8OIwJYm7/Yw90Z6uqNti2bNm6Qq//rX/3fjFt7wjudA26IqOxXr+SY8Jqf3FbVGALkwA09al7RfRnzb5A1uePzkkcFuVc4OwFvV3bnKtI/DJQc4pwQlM/QQpkVKC2VpmmVyQxXEnxiAOIWhbwQUCkC/TH3nGRxZeWim8eaTL73w//uH/7DB+Xfz2h2ZWrkEN0clRQcMpD4FbWsFPMjLqsnPd3egMDHf96ijEv5EMTt0Db90wY+08AwR86U7HC8hNAzY56rcymPQCsd24CTJdphcc8sbHL0Cw4TKPMBCompHUAKSVTach+AmIrHI7QZu0TfRBeDYdsU/TVu1uTs+iFsSQDUE7viecnkWn74MPTBOuhI3pCboNFMrqjUMN1zga/6rr7r5+U9ny7DV6Xm5CdvYdvUSPLCKes01Lo/PRNohB0bXkd+ni61OLgw+rNtEaKZJYxnKPUBwnrHP5fzoyW1/QfNdbt2AMJ0pf1uAUe8iNs5y68VOSD5o6rbYm+6ZMoTv/JZvT/J6tPvi0VdNDXGxMvJVajZux34gILcKwwjE7vExL9ONjykc3DSL3HDpHpzwBCn4EADiarZqkcyFMWA9zE5xXeH3CGxPL8JBFjgCo/FshWmnaPHtOEkxzwJeI0SEuSyAmoyaQuMCkjWFrLz0PgnPh6mZ1MaqbIDH2PcoGNPqI6j8roytJS5aEepUnKa672SNTLCq0OGoJsk+yIHqIjeyyvbXguzH2WaN+1B0JrPCy2k2+tgdxBqwhZzBhbm9SQ97Y2zw06Z2YxEZAZFi4MDNjEySDUTSgCoArTQdwW4tgQ0QyDgYE+FxRZQ7I60LMGMt77JFuuHKcYlN+ZkLuiiNLBkWFzWcqv8AEMVTlwp8cwG2g7REANZGFJZ82au6HsMI4uMuPlsjY7Q4NbksO0RUAaEbRx+rJt+bmoFjL882wqg1tqBuQCOyYkBtukWCMVwY8ex+WopOamsVTT2fRaQJNAiIHQxFvSdiKDhDGNYlRGkovFGz7JBwLRv0FZbIivhqIQv9TpYMl5f+x2/423/09/4X3/Pt3/sTP/7jj28+/fKTl7btdguhaw7n28vlyZMMLpvbwFpdFRYymG+J4pqnm8cv5WW9hvVyB0vu3J2x7Dc3FzL05skN5Ya6uS3D6j66fAiXQ9cqdNH/uklOwA/z2vdDuY2O7MAUZd67rpDc3D7ZRoTectOf+U84SaTF+bBsh7bFM9yL2jKQyO7Bsc9Roit8x0754vluDNvh+GBJisWVK7QT6bWMmPFQr9maJ75ndNkD4Tsh81q7goPdn7prH2C4aZ2AZZAD8mKwRiKLt5r25G5S31ZbHq7aDu8Oy6NPP/nkJz/+vh/+Vy99/GP/5r3//vr4ypvLy+sA6WyyqUx36hgkya6H3RnfqNXWlK0x3zxGdm7TSvaX8FFXATdC0s6LzzXw68ZHsg+gHeaB8jQVGJ9McC90/yxhT3FokrTVFWqg8alYMpdEWyCLwD1lu64RUdvh0MUDR0FtAhR5YqdsGoJv4iD8mop7kXIQZMUXCA8gyJbd3IOSuUx3a5gtjOM2hSGnhuqlZC72ugGq9+vjkTgPBLyqmQDFcBPDI9GWqO0iFyAuIR4wHNiz2AUebS6MAVSz78BwC4yo2NYnalA8Ii07393IjTL3OE9hhKwNlx6UkwzBXOfUd/zI2+wvAATWJnVMheF26DHT3dJhGlCAwCyRQgAP0yhq+M5WcxdIwDIx0Sm8PjIM4wRBlAa7Z1L4jAx3S/NtHPiRT1JzISISioRKa0oKAoNBleu2tB7dz4d5fB6N2e++1MnLgw8wrBDFgKXQjQFyt/ZQQxngk4QZsEYxBbviyYmlK/weI9Ao+xeMmoyDJBWuRcL5diDRGFXt49s4axj6KKJJFrNCAkTFTpNp3/tzD7JUTWvnC5LPL6jXqgDGKK6SAXwa3TRBL8YRugXWMQByJ/OMRLy1+IhSkY0UxACTLmwWFe0AAP/0SURBVGHAIA283c0xgCYXTLP62Kki1/jOPnwhD498y+5cqi4jDmDRPjLsm3Cp+3IAcA066UJ0gBQ2UiWMbbMDPG+6kwtD3IAsQtjwC/lePvuOJzeXgYBWSUwCXHMPdVrsINkuc5NFczhgNQJRKp4gFOO5G3INZGfAmWhIBgxiUgjyqhakiJh1YYp4RZ7icXyu/zBE+4lIFPCcMUxBmUVtJqbVomjXQJG2hkEgcQN/srlHHruxYvbBVSRRenu5SSklXJkPE/yDG/QAHA+pw0MMzy0+C4nsPjXCZVlAJ/zKxGyUk6aLT0xzV9+jBFfI4laXBBKlQMfDEw5kYAmBsiLqdENexD5ySmoQtCAShIQSuoyUwVExyp/DhCJQVamusrB6MjHcwlyOZM/dFQ3jInYWUgdk4hdgCMYhAEbqxTJ5gAJj9Sgbjw+HYcc2YeHz44wZ4hWfTiByGCpZX8F4wT1ljBKXsZIyVD2cRAhiEiwykjuwSSQQIAIVAc0BT4LYd0wSVdkrHjxLcvQzxYMbpNuAfEaa1ijkQ3vgAo29S0tKf3eGQIIi9aEjcRkPmOEm4nHq+/PV4TBTcom5DSrecn0yi1DxjMJgV2gap5ubG2C5rmu4wnC5G8e+QSYQZNCIuNNmDOsbn38VyOMEkjm2ie0iTFkF8SE6fFwTrunmBT5f+0bMEVBK4BJ8CwYGiAdb6u70GfuRcqDvibbgEW9AErGuIMNtedbUDMccw7PGrXKSOlsyeDICUIb6mOkrRYNPYWemcn/AGdlCWqKhyVvK0sB1pd/kUWyhEkGm2E7aogzISDDME1QjHbM28XUBkfuYeuYUFZZUoprBQdz7BaS66QEvArb8WYZD5HB1Y1KmhBk2pBhBiXazI2CfhXwhDd2DQ5RRRPhL4CW3CSg76T4rLTM0RZOxvxAwTIE6wGC4Yk6gtrVP6sUVIKyHQwkwB+A7S1X7uSsjHtoHhmHJ8lCgvBm7a3BgjD3ZgolSYOWQC3BO3XPs6jTgkzCOyhS3gxfEiNWB794rUsJhngs0up1rRSgDRcu47Y7Zq1vl5vBLl87sriqpPVsXDWAfn2JhUdBhfCHzDb8+N8pf7nGHesuY4/c8F4kBW3P4ha8FJ6/JWO7ggGKB41MMmsljSH4AqZfVwwqA8drXejhIKoY7APmYixQFYVPWpfGDYLaDvco73KUCZGIbqiAEs1wIVFUmFqK2kfou/4yUBVsZAhzAi7SnFJFrXMWxOHfy1D6yGLbzWXf6eHYQvHfB70SHk3fPDd9napEz4EEm3cT2iw+p8RNpiNQY3GfQhhzkAAsxD/sp3FnXM1K4LP7nPsQuFEqOJ6tlTHIe7uJiQymtEszGJx9n0niKz2IXMMaqurqmpTOFMX7n06qgIKEBOJIOxIPd0biZOMy9j6lTTYcRAKS2xYLrwr3fIa3IFUXebFOaBIAJF/Uwj2ATbBNap0SOVZp8g1bibXfIm8DQLxQ7+W1vlgv7+g9PzUwOpw6OTvwzCgLN3RrGpFFLHjIHsmsiMOwnMhLHUNXV2Ae4oUwtNlwR6rgWs/EdhiQPJxSd7n0iUCF8pAZc4dY9hMDeEiER4R1aRnJCRqwi3MFnsvi3QOdhtL52KoTenSmEVJa3eQk3WufAPWrP1YVTyJNcl7CByle9QNO1w6Mn+bG2+UmFFn+QT55oyByJg2VZ3J6XJOfxrkMBbsQHgguTEJJ4hTDBRLgZDW3Pksm4AdDdD0Q7NmQ4q3wr3Qk55pZX4762d/2TZ17zVvx7fPr09rd+9rPPPQ1WNPB1YCVDE8KWyEQfFGc8aGDbWG7bQpLsx7bmaiGE09VTYbxrGupQTykln8cpnOIhcyRTWzc3iO9pfNUrXvnCi5+8bq6pcLAUAb1siQQ4yF5DYd0TP6+TLwXe0669+u7v/ye//0u+9C9/499dH38kBGaJDVtYXlh74h7pCnSMw5zXFZXJFiHTjceaRMwnwGqoobGYFG6w29zfOISzUBiBjXxjKmIIJrdLIFeDoXqMcZiaQ5Ns2TBeyAzb+vh3K8b1UmUHwwsNT9D4Ul6snA795XQ6GbiSF0zvlsdEuPDNEcynaSqTU3W3iy0Ej0KbmIRSG04kqaYmXoPvsgD2yP/bJ48ePv86PPzUc0+94y3vuXoadQFXbikBdpaQWzYlc4Y6DDcqjXUf063GNHaaferX/ql7StO4F6PCeuPMlOFvHkd1PFxN29ifL8fTkRg690HUAn58CrX2PS7riqyt2y6vmh/90R9985vf9H3/+J+Gxz8Pu2oau7RzdaoAB3ctgpB8i/JC2udUDMpek3f3+7HtvUFbHIw1A3hYx9HFvGx3C/QyVWUb+otnJxOomU/DETygGNCM9aBAJpqN9hlRA+FAn6PoSEcm21/6tqgD1gQirQZY3RJLOamKWAwle25Ndu8iwJRn8zj0I6Qf0KnUC3Elin+iWrgLCXnPjO3wZUk/XCgnBBVZDj7M80BiuoPG5jwACJWdAXRUQlwPFCMsP5jfjWAJWQM7shja2rPY5QsfHoiDGthV3FG1qOc4lV8TF27/oW65qh93pLnvgVClMJZUVj8JeeJ7/II7Uu8WKzHD4/oiIyWHumXVhmDNk4f++MLwBX1u/IF+tqLcOpTXKXUMnokJUogZZsCGQBXoRWJS8rE/mGJZyihi3Apa4ocpdF7Kk7ofPLwOI0Ge8HH8b6mLr6N2QQxn+aBBoJYycTU0CJgkFTIVuGas3gQHZcPgS+e69ngJZx8b2iQQJSPHzaTborhXsCWZB2Q2x22FSm1SLoqbajC7F9JbNuHmh6dXbE3zvn/+3X/8a/7rn/jpf78sXdYs+QLDDucx6Z6u67J726ufQ5AnXQ1GUUgf3ZxPx2ORLB9+6aXbFz795PGwLEN2yMrJECJkkoWIH3Giuhc9tcc3U7mjNBmrpBv5wTgl6cE1s2L0qRbP0HOTEHRLirFyLTeBpTnkHk7YgvljSJukK4uZu5UkZYlAzgn9WcLI99uDT+UgGdCDntW8VDv1ZC3cWblVMDoA0BecED9ZMVJStkARJ7DDeE7KcqE8V9DTUFHXtvTZpx++9nVvOp5O47SUbqGwiw18blSs2/XDH/nIC5dHnrjI8NK9OxaH+vRlX/rr/+Kf/4bikL/4sQ8ejset2NwZGwmo7iA9BFFxG5glTMEuaCfsG9YlQ5nHKvPdq8gAosxotorubSknI1DumRv/8yEwTClhAQkp4svTT7/xd33Fl37n937/F/9HX4BuJ2yG0Jd7TkKpKxCW6EDfIoT33RVLxLp+vaMJkUPV5dIja2E2pNngixSoy4OsuoCFg+l4JLHVSITbSUiqrlGUTb5VCKJ89Uz5vh/7mXe/9fXf9t3/PLn7KIW62GpKxBo25CwoQoTDCjyqGfoEFFSt7yUgWag+COVlrhsfHRKMLGjuEFiHiV9DLWSDixt5PGbElgqJUgD42MYtJXJoOGJFbZDuW1VAMeEIzkzawdTBQ0+pQBtlLonHZU6/Aov1j0lmS7TYhn6uaxKPWPDdkYgC7izvAqD4nE1AoMA2NHcQaOLvUKQDCjBqJXQmoxeryRPNlo7zhFzEzvNIvMqzsTF1DFMP02R/ilAnKIathOMxdmQUCb8lY1T1cJ4SvyQ74icyVrtC58ulO7Q2AZlU18zoYdCIXwJfbblTCnLfSRcV0j1hJ7VK7C/rY36gJlBiIxJyaLWQcuropYSgeRrGDryBX3zWkcclI4LFayL663qlpGE1flf6cP20jHjY2sEY4Hc5IcE4i7KpJgRzUVMbIb3MlNtxa82WpVScHJFaFmhaH42X5MmWgUv3XpP3wU5HXdZuJY9+xYDCKeTM1YPUo+LuN7bG1poyYnY5n98XVTONKNjCRhv0oCiJMWxxatq7aSzjsVMmU7ZTm+Sj8BtILHCA7JkDRp7nte6q2NEhHn3+xurQoBwILmaJKRQ6roJGqL7fAzX7aybKP81esnwLSdlW2MW48G8KgfupowLYlzDkTWe4SqnAxJlkdM8NhIvAdPc31S1GG3XGzYxErI8vcXNbIma/G51gaHycfzLNyOtI96yufdkrRX+ePDk7ai93LRkTXlAMQgQu00j5ZBLk++UOHPBAX/CnzH3Ul1FaeYjL+F0KCYhbxoeLuxbPMn2lPrOLe7JQf/6NLeYwYFMpzU6Ak9ElAeomzL3EzjHYoKJMDUOgPhb0ESIZ15atzAEOZqLb0KVY4iqfeQFCm8olFvsF6meCO/Cj3N5X3tV13z86vuIt7/+RH/rFv+HXfv67v6AFRuZ93IdnmqduzneAVesKZv3SSy8/OF1h9rzOZ481IGpFjar1dQGE8sC9LNI5YXw+XyLfUOnnhbkNX+37kWC36E9Mqu0O9aPbx3WT72S5bsYWMJnhqesH3/Pef/7n/tSf+mN//GtuP/XBooKlIbQb3DvipOlSVa0Bm8OmStDDnc5LGtapadoIQXCkHJqLDcFdnFwi6ePxDGKbm+K3uoR7yvSyKluCJ74Lq1DrNBsul7IBNlc3sKzuoqoAZTGSkBLSGac7dFzFw0mEMxHJL/acyBmnqnKJa5qmrusoi/fdFnAOVtyUcEB4Kfg/2f41q9OF0lnavya4uIUtBLykzCRVJ9xY1TVhJw5gTiBrCWWuYvLPfAXzcnn+nXHfiWqLRiO6mCNpWDcH5iQ7cK2xvA8Pfkt6upDI4NzFkVEh+E8kDhwUfs4lhEA5t9tQfNKWYCZi+S1RmrtJGbIJh8Q8XLCpkBX5/5+mPw+2bcvSu7DVr7nW2vuce/M1mZWZldVSkqBk1FTZClvwhwEFYTBSBDI4REkmgrKwJEu4jJEsZEyECYNpbUkBMp0wRIWQFBIyEKjCQsYYA47CpUJdNaqsysqsyqzUy9fce87eq+/8+82Tui/zvXvP3XutOccc4xvfN2Y3ewkSYwtCuofOPCCM4iI5XDiEoKDG/NZv6AmIpMqr2urcVPQmeozrTK9lBz7Ml3eLWRAMeWc/TbG6h0jfRUKrLTvoYZYnQ8drVUgTtG/rZ7Ax/pQRc109IQZhppvwUgwAiL1U4dELzhEafzIDvkJyQ9kALUjIushEBmiG5NDUJDCCGAgzHHWHNzlxYyXC2R/rKDyfj20rSllWpsoVVyv8wUqNP3c1CQ1FABZxcwODwEAwtDywKpTPSEEIzuq+HL6EOQ6XaCEvABOe706gsWoumkca54Ypfh8dFGBzFfLsYiJ0xApoWzT3Rjkpdaw8Aho8U9rrgg8SM0zTrQ97hlswDGmxHLDHww0NsEn+WibD48k2EhGFP873cnogjcReMGz3PkC/cBwsIiFJ729+kaiyPsyzvKEmcn8B2KWbvJ/BsjpNRmSYGIHdWWwT/YrnpQR2WzauNZgO0JX0gXdZUIQg4a/+1sF0hg/b8xICDTv6BgyKRJc3MH5qbk/KrOZhrkJDTMJm6Q/uZx9A8IzxJPvofk2aDvAvO0O/PGNFvcFA0lL4RFLA4+XjWSUVs5/OyJMq0sIVzsKBh/hYpMTjCEHMZiLgX65RBH/2vK7gHIzBOI2Mx7EleVMs44wSxCOHYWiq1nWhVldgMLiOO1GJagCLwMXyLmSghV7MQdOcM183V69hVKydHZDAzdlLuOO0NhfvjyfXkwIh6BVIm2buo3aWAJ+FWtM5fBR30Vv5OW+TZ+Di28xTYgkJj3eNHe5uZqVxwDxAsMwgUT8OMH5PgM7r+zRc8oAXYKbidP3btu/Nu9/xz/4zv///8M/9C3/33/Ubh+E+eN3sWdUXkihDzyOJe+LUEniWjyvEqLi0zdN9wMPwGVoSD9/J8UpNbgI70ypDotIbIbnY0XWQj2kZXfaMB09QjRkydQDEXffR/an1OjOSRxE8r6M4QvbRB2+++DM/8/Wvf4hrfPhLX2mah3Neq7pCXmwSujQNcWcNqmAZQbrWFUPx0pBUn4kKx2mqqqpJzMA5EhGgmZe5ssJGtoKQY9WJiDbmhXye58X3yPvJE1ULmAJA527hYxvxAZzEA3qAZqs/OCmDA1zVWTnqBhZdGHPhgBimO9sCrcYH8AJQ02UFXrZakDmK3MOh8RwaQx6xYOfi4XLeAcqYF+mgSQsUycPrb/md/6vf8Sf+2H/wt/9tv/ob37i/ai9JeTw/D5c6H+ZbHV7RcresHgeQHdqacQcdRtVOhRbJqmZxh4gEcdnGqrucsAZ3nQR4YROqeRx0+/H05mPGiRfPm+d0MIqV5ZmJPJseYZ/+ix/7ya/91E++enz/7cdfqi/dMQ8H4SFcFTsjA5jgLqdFa3q2r9gEmxJjnk5i4szjheuSb/1GFCvy++SSLuJjJbFYAXT/8Ivn0GAcugRV8oxOEaWMV1kEZF/RNYc2R/xIOqq0wc3goLx+vIFFZ2i7iQ+kTiVfG7KLDB0mqhreljqvZQokQCgFqasABTCiGVffEHbiAasuKIJHOntJhokk3ZU1MFlhFWwhehHRByMYeB5fpD0VZCgBO3EWv0FyJsDBSQVhXP27RM3HE4R1vB22ZnI7yfYQ9ugwe/k3akwQYhxrGF3H21aBIYaVgspu5MsTMHyjt9aDnARYkpXsgDDJs0bSX3gmUrzmtrZ1YErmBId8CJezSGdeNT3Eu4rlbR666TwDIrusveJ6Whkma0DkL+dUaU8oElDLbbPOnaqAIvLAQoBWyBFRSdPrtp57hnNFiiC3SE76AmqwKNyTMwKDFfmQKKqdZsEUFr5j8doa/UlckOQJwxlViTfiRAvkFdLiCm/8YyfUgD05bhnFEhQ2a9AKdT/frq+buv60s1OEYQl4oFfntGyWrf/U9dN//j//j/+n/8A/9H3f/+u8pSxqwhIOtB+36aPhaf2vfvQ/C9U1u3sD4rE+kbt46TEs5atLeRykA+daW9jp9XyJjW05a0YT7GNUYQtmfeyHvq23bJ+fyvqdPcEfp/LSpZCXfKmOpiBesUtdzPNSJuVGE4u1cNH/jFiEucDpAlHRTMRBSGo389NNRjw5vUgPckSSwRfa6pt3Ux0YP1/Wzc0tkDJswXC6gOiOQbvX7/+XP/Jnf/M//I/86l/za0jSS77XRzZ71FKGZf/iT//lb3zpK3kVnoZPig29HqDxjE1RXaFo44dfzVqQi1cMY1zhTM5RkDF4FTBOrCyhaud1qvIadS3JlTc5D4WHOTYZeXCTnsa9QvQDb0RrRXat0sPR8zyGgoFQzdvt3fd/+Q/84D/0//pz/9mv/e9+//j0HEI17eebt2/bBonRbcNYursQPwBmMXkg/86TZUQJRtHCX/TZOp/7iSgkM9NNCStZgPHbj6ZuYSbwoaEfTWSeq5BOQFqXQbIur7uf+vGf/s5f/m0/8iP/z+Htz5PcyMtVGSKFANaSbZlrS+UZwUvXXI8hg3JXAn8ZqnDvx6Z1CldQwwZ0DBboIcDlMhEnaEvDh6B3UtLNAgROPCIBRgILJxrjRNaxINJSdGvowrm4zyXWL7CYmhg3w6QBCmc22id3hWQNknKFHrjWQNK1p+7DRbQ7mQTH8M0zA4H0RuebfcyaKEWXS6mfzmUmNXhMsgvNxZaCIE6keR6MCSjZad7lhhypqcW9XJZM9qRh93m81K7GcpIFTJMBk9PIsxa5eCuNpLlEOgHuDZbzrjFNHXY9CpBDyR3FDy/piZ24wdssALEhYwDRehlk0mKHB72dmSVgSRc0SbVblFJD3nOU6TEC6CnJmhdDQgkgV+yClKdrTGiB9JohADRjG2gyAIsyRN0SZtgBXK7Romg5c6sFTdxODV9CaUhPsJdsHldYW+qBcqAOTwLgDoaPhsdSZ+qC0MIEESmyJygRIpKHqgSg3CobvCSOYaUjztNYRYF4u59aHXS6lVvAAwIX5VzTNhBbsTz1sLasxuRgu2heVtU6j3lNSiMDLt7E5BJTrxQZp5scFU1ROeML+9lAb3KZFFqX5mlOqME8seBmUrYIUGTTMmUoriaggXAjkpVn7CiQ0kioPIWF5kEs4VTOPqreMvATHGBQGMo4dYB5CUGSLjilZ4G9YCeha/EQWg8q8B//uGMQCwcvq+PpVeYuZj/g0CWIYMCHxM/3QRTayVhgTMwLmsSFJM4IE0dkFl6NMxIXkEh8nkB2SYesHH9TIDjvaukQxl1A7UBmXsSriGB6CuvDzekJdiFw+COEAQlgFQ9Xx0o0SYX5ImUdYpzKbTv4aJotK/nL80GSba7qjuHHuxhrAFLFlKfLMkmgGAgaP91N0qa/p+u73/W1r3ztu3/Fr/o7/o5fDzXF6HVj1PvrTK517cVMcR8J6shZmNPf8C4ciCf0i5Pudehuz580zQXVnVf1Os54L9nKY8nOI1w9HweoQbRLGWA2++LqDSsdZDsJ5PXhOj2Pzavrf/rn/tM/9If/pX/4t/0jT3/9q03XHsQOqsequtPXBBfQkCcyECNicLod6huaeuinyo35+JEUkC7w+qJxk3Xsi5t/+EfKdJLInDsU6qxEuzl92Vag3xyhBshq4k6VvZMaeIKEAFQPPM1BGrxJjeyii/FoTyzJlGzAFEEHT95IFvydCpq3yLpiFcUKCL5KwsKMVhusMvNOPwgsvCzYAbEsfKpncmCEFhumPOI8cNdlGhj6TSkARkA7gVDAiuT+crYgaZogkzjsZMAmkLaUjYARgEW8aUoFHV6E1kURuxHEGrRzXTgKAhDTXS+duR7fI52NS1ZUUOL60rraDmdD9dAn8CchX6NxCGIHdHb5CT65EDnbgdZraSfvFeoRsQvZWRFKxODCG4qZocAuZI04PU3mQxbJsw1hyynaAbDAZhLFgpQPYSMuGAWwAq/zWAfzPcR54+P0B2qHpRn7zcYwpBZhYz5QKa0ihrf7xVqBU8cmVhenu2hSoSaWCBC6r88SAQBuPh33V/ppxoOx5TVgCOwNrsYIwxX4noRnK5Z0rkGMNPUstuRom1bp6qQy3URIFsH9/g6rFMMVW/xR/CH54UI4hHqSGDb1kVRg9GRrk1z0N//KYhpAShNc6Oi515bOEqcV+GsGl3iPs8h8ySSGz20DHNX1HPTXn7h058RrGV/GSBiLYYKdRSTfyYNMr1AyGr5MKlaYOcgHAu4uIIS9FqujBSdxqT7fjVbIMhgAXsIjkGqE5LaOumZcW8Srb/eeaCZT232vbIhqRPmGUfMyqUieKSBfF/w0QqlbwCy4kbHVt4wFpgKzsZshzTetaZcvDYIEeJEInpyH4ly832eaRj4rRMdw1CMZDde/LWQLa2xWrgAO0QNvIOJ2WdDEsNUegogFCFkCKQH+UG0HmctSJL5lknFyDHUaSQ+ugiNHEoAq5n8eQimDmVwjdu8RLp4ak1VA/tZ1jXwDHefyRUawBINx+RHgs3soLIxBl9ISkjpNIAnBjcxz+sLVkAyW1jCdpd4EgWd4EHcuJyZ8UBRpya8qrlqASTsdR2rCEN5A7GYK+4Zj41W6ODlQigYIMPDkYhdHS9cEVv5BJUJ6B3pLOHrR9TbnbvIvurbboblpVq7jmNYjoXN9mD/6xj/7L//r3//rfl1/jll5dK2X/+GUA/QuDyRc3HSj5cfRj/d9tOj74YefQPmbsioK73bxShxok5NWGnk9eV0a2hLXrxrUYjPc+xPCuZ2XBksmbUvfjf+i8SZdzHuGvAsXQhsSfUsG6M6P/5Uf/4N/8J8L1fbxX//gennIdxw3HUkXo4eHgQzJfszj5CRYPNNodYnabtWUgXwJ1z2raoQSHgGoMjxursJU5BgwA+fwY2nNo/jcNDjDjJAmFa/bGsoMzqGSWJwv4K9Iz9B6hgRCoC3iOh46a9J0YaXEf3XNh4QeEBO3COjCxReWBDUprLdUtaEngQOQTPfzeI7FZXGJC8/gTNL+wxXgOTSi2TzUc/kDP/S/ePv8jXvv0SDTNr/55A69INbf+dS3M+AEZFPx5Iko3LclhECyASx1afKlVXPPxqq96euSmD0WT3ZP00sb+H338A6WK+scDXzpOmhQXbezVauN0POETw/aLNv3Pj30T//3/+A/3D24kw4uJxwf5Q1dzIoWulHGjf2J9Zdjmywrm1Ak80XdQNzc+0n3GKE4ZY2LzysUTRx7noaIjZFUEbo7Ayr191ZL8v2CzI1cwCkyQIbU5PQamhkn4zdZ6UYzrN/fx7Ij6TQTpCXSaKx8R7rXrqFZJ7ffgE7gBpkF80AyXDTglt7CS77BlkjGRQqYMWw0HnmGj1iThbGNXj1r5qKLnudLMCk/YVH0QuBHQMG11caxOAXQQKZUohjKRTT8hMdahaR5tE7f2IRjnu+Z1hNBkJc18pIHS6NT0vpCfJExpnVwWgdfBAliFRLjiq94G46YHowhQckrGFYpsS0nAwBklnrsGB30Hn2AB+yiRQCtZ2pEtePtvyUxjIdvHpEjXOdFsPyD8UU1WABOy9MlyyQOhg6ksJIVFVuU+h5j4SpeTws6cv2cZLaTNkFeMwHjAK3I6ja4AgykUFhG2IcCMDT0mRSj05rH4W2yajiWWckJUjOiEI6kcg1xhSbj54ShB0UdSc9IjF1TLvP24Qc/N374lpFD0zZ5/tA21zJ/INyS5M3XvtH32wX8urhgoUS17jN2GO5Je2na8C5+kDYhy9eqvlRF3TYP5aurq/hc7h+aT73fpe8gbApgrmmqh0+HrG3Cqy40TQviVl12BSu6hSen5eURvVCFOrx6XezwnaxcQo4Ww1JlyI+0k2ycTSjb8FhhrtBWLf8pAjKg64qsq7Mr0JZVfL7CRA30sWyT4izKx7p9DAwg2YhkkTxWZ3gIoGzXVq86egWvL7tr+wrkIYl85r2Hj998FOpiw8mQJ+BjWaJmGZX542V5htTWjQf+viraA02TT0f/yZeWD38hdb8VITZLM5UqJEAGgeSA3Oqdn0H+LBOsmpQOvskTcWN8dztBEjwcFbTya1syq9oOMSHo8a84LnSE+JIi0Aun1YozDaUHb5UbqIjAdJ/o85sJYIg7oAoaw9f752eeVKVe5bpH4W22LMG5joQOHFehGm/j7PrVdLkPVdWGy3XYJ5LB6+bqgoTjgFU9Pl7QGDg/Wb24Fm2aIV+G+3Rb19evvGOYmEMShqYDKgg5GumcAfoqK9wZD8SfG8+Z3S2ou9ZVhQqlHfSoQB1gbaLbeAdTj9vQw1gIXgxIRE7rhLWqjAyQ0lk+C+8ivxtZcV6vAlvhd22x4eKuu1BUEwsqZKEXPoWqTL1r7NZXxLqzf1ZHjSTCe8HBlyqUGBqo1NzSenJvWQor3qgku2GACF+BjpAkR3e0h1GiPaIaKLOtcnSVFLzONbUAEcZ5mRopQ40NISCRhORd4ymzgAKjAHDIm3MSilgvidUjJGmwI+IMm5Jb53Wivbl3s1g04+GAbdT5xTTNZVbNEFbal+1oWn6K69RazZUyPHxXsSpTCwKt8xZ8sjNvkf4BamAdHD/EI05ptAs0CSBrY5rINXUWaHBZ/lLJAx4q/k6IpUUpEglcHxElX4QwmqrkyjgW38m9TBqiM40bI/VyuYVvLLz3w2l6+kcknAu28lpq2iP39O7LWNZBoezztJBpwI9oZBgl/GsQEoVVr9kUUQHDLHVKn1d6LE/K4PO3iHnD6wRc4FAMASpFpo1PM0zJ4ooASBLJBeBQlrjzxekHBhbINPBc/4LNnSWL7ke3KvCV9tWFHBKduXlowxKnIbw1yXkC8BAV7BoYM5lDrCConJREgsaLJui85RizBD2G8QrphC05pGkb1wK7qQc+0vAJazHwtNMUBmPhU/jouk18k+jmaWQJfm4G5CdWKgnhnU7JnV56ciAoiAFiy3VGegHBxmAk8fy4hLhIeSON4UkM/TgtsMjVi8xh+/wYks/AWwmapgVWIIoRIeRQHkq6seKpjUlJJlDa5Qpya580Du8kvzE4+KSOT3g6V1/TbNyGaGNkJWPeuQZyqAd5oyHgAgEP18AI/IKkhu6VK9Zo5ZaVZ1VfacJ6H97Czusy2ce+Tko6UxBDZDwGgmDNq3hF7NK2flr/95KZBcfHkqTt6+MrRFboLsDvvM1N5xWC9A/WnWxbXFNwyNVXmstgFOvMg6veW26cU/jGm4/X9PTU0PX4Fd/1rQyBKwRAdTAF3HZ+6+WKrTgRD6YBv/1aN97IVri+P9W9C0QN7pAKoVlWNq1rRghI1YoxCKuI0REn0SGENdEKDhEjZhz+BewdEBpkbyrM8hDoGASGoavLGoBlJHhS7WoOL+R1ThNeghgpXbzMu0nQuruDBdUhGnifg4qOiFQQBJXg8iMZkusXDuQVLZd/ur8sXmEE7Kb5cmgPfMzytPNt8JBJhiv26vU1T8M3U8keitNnWj6YX8oEpoHdCcJvxjmxQUsVyfq648pzUk+pB0xRUkARcEQSJA0jnXDyaZwAVffQMWBkdqRojGVAMsaZi+BAD2dJ+Y4nJzJau0uL0LFJOW4jrzODYWPXCwOp8QhaRoBhwg1wD/Ixj3Sxrfuo8HbagE0ENlBASQRl1JGJyGOGJ8BgScQEi+dc4uhoCLzUuGbcZY3SSWzdeGh1Nk8uSABdGZCsjou6z2y6z/jAti4tGhO1F9emRRKqd/AUfuIFo/QMyiHnEGVF4wR9TEgyBo41nUhqQIM/aU+8xvO1t0F77Uja27HOEC3LV9BQ/olXPFtKcnqAfho6PMhJDn6Bn9iPH1i+d46J7ifoEytXTt/GJzmXvM6zQ4VVXdKEyCt4iAdVQblID94HQrZCdQX/EjPjBFigrBrvGXXlUBwTnMNFcIQEDZH2JO5oAXvM4bzSMCAf74tyJ4HPyQ08q7aww/wozz1DQ8XhggkGE6KEpfLf/3v/8cRteGYM40XcpQPYrsaw2NHKGayF5uMsuAWgyOuUHi66kZitXmNYiGC4q4kGc2NTXstP4OZYnr7j/hE56R0ewtCl62Ilkg+RrXEvhpG/8HsGN7+EATCJzjPUOL4FizhNhz/XVSD2ca4TXsUQGLB4tC/GYzEROWhX8zMqjBI/YehT7+EG9PXwOIiI7T1x2l+McYmBAGHlK5b3aDwkyKV0KHZ65R54Wide81+sJdTTUr2vDJV7GwQAIoomS8gwFCjstrhYtam9nRE/8K9DUzuphcCLp5wQOnYXtneALJ5Q5cnKmBJoBxnQl2Y+vJLe0ikMTc/wp0iUVfv6tRnRa6idpCKw8F0zVtnw0HnzqMgTsuVOq0VbwTVwRY+lK88lax4/80/9n/6pv/pf/sXv+ZW/vCYdQtQnD/xeptUVzvgFrao9+AlvvF6uGAFOikSqknTY1gbEdVWFi7thFGIidDSrIS+GpBEdp3biziNifVqWp5GWztmJcegTKJi3LY4WLwSbxwURW19/9md++r33Hv+NP/hvESXp4roe1I2VXh6EAVJ0wUKMQ4x5htAAhVrciow/03ejJpa9SVR8EyjAgwmXWC0lsGZeHOMWm+Kjeguoj/JESDBMZujDVTkxMcAdHH+GyoGCOOrUESD4vIeayY11a4bDZdIimbWZONm1LiOcwUK5Y+wSRBf7RZaPaymXef9+eFwuv4UB05/jUPnFdRA7Ta2N59fXd/78f/Ijv/jBN77ts593hTABjoN6SDCpRDlP2EPx5nEyXyFFBg+GRP+FMh+9WiVp6zAuAzELJmuu0wtQeT84Cr3MPCmcCBvsvtY5aQKDWFmsnJq6fZCFL8u0fPmDL/+WH/itxXr22wqzeRkwQmd118MUq+aW4xGqJGVg2Fo0mRV2iBGdX6W/BDe9A90MCqyNJ5ygpuwe4PFwOLrE7wFNspkpMq6WxFwmybh6VShhWDEobMn9p9Zb6bJaaNUXdca8XLPVAI9XOxILMCX8B3wj59Fxgi/6gdt7eCIAhCNsuBy4J72ngZCZOLgEpAcr7GRx8MIanUd9Cb56oPMZfmqaZwIc+HIUnMaLPMXKUEqY+CO3ALkzAOgw9O2Ed4pLw0FzmQd98JAUsJrMQ+vIZ2AuTAHVgD8jcE7eDT0S/DK3JYPc1qrFVvwWKAalSOPisJCr526uf8Th8JSX7Wn2FQSwumivtYRZGVyj9bIH15fydZGHRpqvIQX8xBnXlf4SdYheRUaCOqmaCnoNWpPfoGvmd2kZjTR18xlbUuT+hEFm0DCoxjUVoUysA0bSBrww3CQlG49nkOyc+ToMVvl2PJvTg+eAOVJtemhLnq2dTL7kJlJnVmxYeTvbvIsM7fZMsr2j72/Tfd375+7yzh//4R/+r3/0R7/9e767/+hWdJfx+d5Y1szu6w1o/e2/7bcu/ds3/Rs8b37zxv2r9ydv+hlu69Bvt3GZpmnv9+0Gnx5vb6a+n7fnZeyHYdzu89D30/B0rvMwT/1ym258/OP7OCbT+HT75Lzfh+35QHUMQzrfx3VY7x+PzxORPO33+fZ0zOM63obheboN99tXESjb+MmKPlyO4fkTT4Dfnof70zqv4/jxPN2X5yeagYKcl+fp+eN+6uf+mQZu4zjy+elNf/uEgQ/h4Rsfvvl3f/iPf/4Ln9tIAHmT7nxlRvq/fnj9V7/4k3/f3/c//Oznvu3pgy+h+5YBPc7/hyy5JGW1pFPpVABeYLzSElBshQISlXHHWVnVBBTDgLObll4iCFkBmsXpRDyqa9oY4JBFvRcYxPXg7NvqaRE7I13GwzIZzqiRyurxP/yP/szP/vwvfdcXvjDe3xJUhIkz8ww5r3IOlVipxmVk3PH87nJBR7g3hEwtb06cgSzaS+jWfYJYjRNcOe1qJOW5AIXTemY7Q5aju9xTUAD0M1g2z3SjvD58+LVf+r5f/X2/4e/5Hye3N8t5FFaEz9QbJHKYFv6OA5Ij6C5AhxeKLWYf/FOeYexLmYGQjdRktJeudIMy73ErED8xsiL1eVnhj4RVNEgcLe3yNszidQDGj7xCRMlOxlaQ5hXut5KK8Kc4YaSK8WuaVzZCU0mZmBkYIiXBFZzmjFEJyprSKh5LqhG++LGkUmKjQpZLE3GuOF4AZ7rHaJq0vgkjfpxPR14uSdsh651bbHa6t2QBjuD7wVeil+e+UEgx3yLTyzoidwCt7j/xPDVX4sSCEa15YQ50Qj4F3qTlS/XIQ5RJUSrDJId2uFYUA6Q57k/f7QMg44Q1ACh0Aw8QOqyJUTEJCFcWFZmOtAszwE1cnrPD07ySiQ8D2pgGA4KyvF/0dC4EbN8LdHJknS8qA260bAsYaKmClqlOEyLBwhvU2hkHAZkUMi9RLMmDyEtRmjBifG7b2kvnTLXZiF4I6T43yWEXNTwHa5hNaARwb0JhoCUqJNZ4SDYG2j2eQo5DZGEWJZnODxoWzvaHsFghcPtrnPbASLQUP7XiwHfign1VmV4kuuegVR0gqIQgDmP2grSgH3T4hLTF2FhM1HdcLWWv5x0e4FFGDi5sP0f1HS4T5A+yUS9OiXgfCRLhamWlBDv1eT2OrhOvLnjj39a3ozCBVs/LhNXkcK61lTF4XXqGQzgEekRaoMD5JrACITEaGdnonMSmw00zcAOaotfAPvgI+KAci0knDXXgZ4hkHs9r99V6mTmXL5lS+RC/MTTwe71Gf5aU63coDmunZx0PteWH0FPUDWPG92AmgoNBlDkTzRNdHLnRO6znYPkGDGr2RTGu+wbBcJgER8zikUZ4evPqVRmOf+Ff/Fc+/y1fKOp2WYeybGdsseBmaqjh1uOs9BPHBGnH6RaTPlbyekqMHTuQLOOgWosT+YivbLdaQ1P52kJ6jCfKB6fBPB0JDqb8wQ+xeBXmfu1CaTOX88OPPvwDP/SPX1+/O45vgGDBwZqHJw1AzokQLwokEPyFZRDwbjUlWKx4WD7AJnGNdALtzXkVQ8GQMd7LviGSNbV28+xePdPpSUZ2xyXwQXNPjBGgmifzWToAAPujGET8Kw6sBlHO6bH8hr/HFfVCcQXhiFdKRIBOqde6zn4VsDEVpZVbdfRqMSiu89o2XYeP4JqQEIZHHoP+ZYiiVDSqeb2S2PIQ78JLeaZJwap9LI6Q/qxIoquyw/OLck95IvWcShi5JdqBT9CV6IA5Dql2A8H2pATb8GgUpdN4/LU1K4AuhhXRPwtDGsQUQ6RUjPXLgEucPHTSfX82HHFH04QBS1LpHEHYmTssSqjg43F9NyPFh8Z5JeSLuIfAv+UvaChOAmn3z8Sao++KM/p6mgrpywsjFSwQgqBTVbj6gXTibHTk3jo/48LX9w3j06cthZDwcEIg+g+dMO8RWPwGCo7KJplZF3FuafZUMhAYRuLpGdH42k5FaFbU52OeJJ7iGEgc+GsFPgBLK47AW5KzDHGhQzzRmG+UZU2nHChTi0cGQjU9xQI/BwCJSQzAy3g6NtQkuoB9sX6NSZ1SASXyGtiT7fh+8sO8KArxf2EVJsPwg+EuBO7npeTdqE4rrapW36mDufIDYzrJzcNMZCCXBgCiXX8m9cB1T/7k8gevNvZ2Kb0uTeJ19XEchB5ngui5cxK0ArDGR+kGNM6Ay05QduNV50DMYB2+6NWTeC7DRx+JFULUvyJCJkzOYCjVCCfQMPW6GT6J+xtaWDu+j38DCyoDTUaWOzwAqQJi+GsX/jJgpGrax2DA6LCFOdKZ8MHrYLA+o1XJDmt6XJiWcHqFClzLZTXIDQdDtmRXcUpPWWBwrNdC42CmdSVtYWRKDS9GWLwEkaSyNE3ncuJJRU5adawMQ90XyWjV7dQ5MBK/W0fczhbywoYh8HJW6APZnTdWTkDRliJpQ8BpEDYxTOFmRN1RhmaBCoBqEicX8uCW+AemJGCzrMYXXcgDmpGlj9MBjhDJMwDWYZp5DWM8j7i9y+mtsiJ4kH/O4e8W1YrcFZ0R17JMLoKT8iD+NsOHrJIVLS18yMa3t+7dd/r+g//LH/ojv/y/92s/eXrz4Scf03geBzFOXD+7gCOWmnaPwVsXZ5mAFvg0ygI5UpU1Cuf53hehTQJ2xDwb6Wc5l7YuJ+SNe5Kg0xPG1o2S/fpwfd0UDdT+oavJkZalPSwA4o94hmDVZdjefPJzP/mlf//f+6NHWj6NbwPAlpwDqZFHZ+QVohg/smY2M/6MqlcmSXnXxciI6hen4ZWYFrzGYyFiJDMXTWzbEiHaW0V4Quka1zymlhqfWqF+gM5LhpLtWC/AO0A7C7T8cMVvyUEnbu/ygyKBGyE4iGp8rkzr02oM8Y9KB9O2JlwiDsnxGTMvCaqzS3vxNU6cJLOrhfmrtY7Qss9rXlXALJQxx2IGe3f/+MOzLv7R3/Xbv/JzPxcu7q3DzzwoYWScDvRmWbUjEG01K318fDUta9U6Z4zb325jpCPHNIygCXLLk1yyNGRbW9YMaeVkFwRuQtOEtiE9u3YGUCvP4uIiXujXm+n+drrP+/5t3/WFH/vRHz9va/n6XXhVsSRVkCLVJKbEyTrGocgaKyO4IvZwirv0SGvwA89rhCX5k+AJjGDqFHZMvOrK8pRi2ybL+eQ9ywGW9lULdY0DyoLThEB117cELJ7bT0C6/CaWEiL4tE0HwPHG1YV9rnAE3AkEsJ6n4R4ghWdyKXz4uSdm1hgmwd5Ezo4jwU34mCzdY2iEYMeLeI7MAvvR2FDWPKcsAyTCwiPR6Il3BCyhx+dM0BJevAICJdPEM62Y8DMSIvHtwqZZywggO+Ca4lUMkefzugcNUuNaCbKF7WSUoEk54jrqbITQukAipPAyACmN9uRzeFTiDnBYNpbeNvfkClEEJyPNh44trWFp56RSSlzfgwiLRJ/3RuEIKhLIsgscDSswvHbQ/bbCoCmkoXn0hVbs9aXxCMgibUoPSaW182A+I/k7DJHT00zgFIDmfWAC8ckfyXagkyt3XERN7/UWdMD9fiMd0C96QZp3rybRarxBWUFHIAB6ksqUXEGfAEfD7KJrMk1T1EQf3AEkXKGYOArstcq7V2B1njZp1b2mSbj0w0MzjOtIhM9L3VXrNIKlH3zy8fuv30nKLgsFAQJZCKEpLtWrrmKMk7Q5caKHS95K8xIcMGkero9EQVV1+P/lWuN7PLIOBcIiK61vtuXRFY+ViiJ9bB/z7iGvSMxtUoJtfIQk1VUNbwwhb6rKw1a3uqmbV3V3KYt3fGoZcCNQrGoatINH7buxf/Go4rxuL20bLkV+wU4hPFSB73YtHkbj4hRbnl7TIyTp8oXv/MKxrf3Npe/b/FwKg3XVhIn/5O1HX3+KK4OTFS1ANDVN2tVJOeFh6BW5NF8zLJKkCHEGEfYQ1+Gi+KfZFEpSg5mJzQy5C03wGv7AkOH8wzbhCzRLpkaEyDetNEmpEsU1Is8QNcr2fTBTl+ky3d9MFlvLI6ubS41x0W+uWse/Ae/EW2A8ByHPbk9v53FWSIrWZP6iOoG7ePo2rEspWK3H5GkFUPgk7a4YuMPPTxcnbZNEqGj5KB114Vv59rnHqHDiGccjvwMELgOOyn9x1hrI7bq2vQbGv6wC7aLNGMSQsTsWTXFbBJTna6hXz9B63iqDY3Co2y0682VxgByNaVxUoEYBMxhQJHae1fSABLnGa8nF0VARywoaqOKK544w5vzM6DJ2ZghIQ4wVjSEwCYp9hhZ5aZZzlIADvwGTiB5TunsowD6QBdUH7qXAqEtU5EZ04/AcKcZHbkwHkEEQCZSYkEPrrb8omKd1Qvje+kFCjHAjdFaouQuirX9YJ2dg+CudA2qGnrKTKxIX3xC9u+qCStBt8AF3124oc7LutC+eUIzTpYQ1qD6dbkQlf2zw2DgDzF+5ff6lUbin5N5t3WYM8jvNF6PBELIuY7cudDF4rS2Zh3FiBMjwMC2L3ZHauaCIVxDIOI8EWv0Cmvrb+73HpOAeeKZIwGnMGYxbUWN/kkiWGJ9uFZHv4t2ugEEo5/R65skMHX9CUAU3UiE8yYfuxpLDpjxb1oG/oq9wTjHYdGZBk75Z83HP3bYOk2JIMGRowDbnSqwcuPaHf7zgleaSy7BA3XYLLAVieh7jMOKekATyLZ0F/2EwsAAGXfuQqeow6RXkJjdcwIv4a4YQp6DLAAhARBusUUCVcGFB/0S3YwRkOwkKt63LOMlh8iVzkd9S+A8WwM6kRoxkriLUoFiV+ygBauQf4U/LCWDGT9q0xp34tInRiJc84D1YSZlklmUASjgdCACxyfLacWc4fYTZKpgHSLLEBP+FKpoNC0/+QusqwnU2T1aeScjkCH4xYJH64V78Dxcwal1chYvC8QBTUBFPgodYocp3ulO3+AfBA0sxTqw7e+u9Z9IBR5gAw2Aj9UfmxkyGDSxRyPg6hnJeeTiRAVqW68awW6ACCuiyZ3xDF7Y12x+Xm0cNpuesTj923oo2tQ0oka4BkDEF4IyVqiLQgrYmd+/A0+bJygXWbEIXuqtKJQcJ4d24kaynLhqIN4DSXR83It6qaHHtHsCKLd9IZtN0D016EtR5Q2tQAZ/6/GdpuDwZp/K+Jou5IBURQVyHwFh4IlVo3T4pXUbgoLIS2o6gt5ABtDjhirc3fMt90DTesjMDG+1O3o77N5zmRinwjMnJhkrKg6+Te2NRHnsStlA3BgxTIFtwLdwXtnCcBd/kY7FuQnMYWA8WBGAYwvmcsbETovxHHY1ziSAeduKaSgQaXQOz/D8YiHc4mJaGzwbGUNYWNnEMt+q555FG8i542ijeSuH44rqQWJzOdAbfQ1oJdMctJyHLZ3daga0A3LKJV6flCmZwChwTJSx/6710AIcl/cEs9OTTSd9l8YBR2oR/0cfM/ZN6EUkFX4hbF3gzBAOV/NLFHDpIfsAUx0Isxcm/IvG8V7/gAPgag94sRiDx46ZpXBu1zQYI/u1iDgewFpo8spV+QjYJstXTmqPIrDybknzHe8BR+ol+BNP4DCGgriQdOy0B8O9aUgFVEGjamVaRQvAJEpoXpNBrgtO0QvqlI7SZiKvDA0IllC1sIJrLLMIAo3cMsSgbXQdkGmYIXZ0oYIv0Ea9w8TK3COKk707mcUWlJUe6DCPFThNfhQlI0M0qLinQWJbOGRpjHZTiLQQ4rksmpd28Dit7Zy7m84wkIBqWZXfqtnVyVLsyDs5P4JxQGKzieUaAHeNh04hav+ugW852jPwb5Ia/cQMduKdDxSqp7sQbl7Uu3FyJL1VeXIsPF3EbkFU7XMp0BYEnyF0AemSEE1/FkXwjvMA3kOVCgPlUwCMs6KXQb9oAqFQ/PBuO4gwx7cA0LjEHUg0MiJ0kRonUwITADZdqwxcVMsQgQRprHxAUN3fQw4lxcx3UOu781v0IZofcvcoEVI1UOwGs+sRAwiNtM9mg9aZlRF5Ccfg6HJvEiAMaUZgkTS5tE5cgWh3GDwzq8xhunnKCpDW5pG5ZRhYhLei1NA6mkyz82Rk6pJlyn2+aBGQnFtasPsT6FwBUgCjkTngFXz6PWSm4IGCOaezdOYvfJgXyHurQVk42OiEZF5iQCXmCYhIsLWpMDpK7vQ1HwIQwk809/DA1zEtysk7MAGwbLkdWC01LdtAbySCW9ne6I9Wgi67AUSFBZJ3SA7h1zYPx3KeVvpLvxDFIBRQuv5wkprbBN3/f//afXKbyEUVTtnBZetGF+nV74ZGyyW08JuyoPuZR87RVJ0g9Y0i0FZ2/1g0BMo7PS7x7CBL9dH8GjAsoW1c5TGpdF2+T/JBbWHIcsMw5TFNaN4zqAgc8sjley31f0pBlP/9zP/9bftPf+71/89++929CHEtoAoSS/q1nOU4DQeWmWiMEWuyePdUm3upKRkeKBoOaREzb1ON9rIOTEqiRNfFLUnmrl9LuzbNpdG6TWUqAYdkjs7aT4xOkCsOARxcF5Fj3lo4VqP8rJsohoxaYQCUCb5lmQEZyQAqEUiADXC6LlqK7Yia+eADu53kfbl2Lygtq/ILhcvvctA5o/KZpIetARAjO7kJLcF6IDMj2G/8nP/jZz73/wVe/fvlMvR1z/3T3Srssebh08za1FdlvJAPdh7GqTCs43TzuZdct2wp+e8TpCcaAcCAeUOCCGhMH2FqKajhsYeLPiF9ifMfp5rsYWbePAHRHS9LXr96FHv67f+rf8DpGK8dEABRIPKvLq9UNwnMaIFZJVgKgLhDA1T3cFG6N66ezR9YZHFibb/Gvoq5xkdQdoziL4Khz438eJb6b1kgxTjUwtpawZ54E4CWA7D6ukzUtp8md+r4P/QpwYsxxJHZIngQt2ALNEQUAuoWUQZI7XTXkdkUUfNz4lcc7g15gEDylv8AaKo2IkeFKsZ2FJJsCc6WLWsmXoI1YjReYUK3iIXXde0fOBF09HcVVP5gdRCHOMSYZAkZoE2lC8NhXV4LLRDGAZ5HSxs29N/wCKmd5tHObJBa+xfcwWkan6AVtBoNh1ZBTWDIaAI0XU6/bHPBuIj4um+XvyLxaGmgjh/HHZRnr3HVbhcidTfAP3gM+ZyV4S2hgPBCH52gvXnwK2g4ZRmD8GKQ1JZIsyTpUxJQ6CIQ7F/qmGWKmOMB8LGS9ivGzERZlwSfo70GX4Up83CkWmC0ArZBCubdNFxFsPRi3PPA7k2rMjqRljGFuAvOJn6D84ZvAA+yhrPOFTDhidJfTyQBxFoTIfV8nrwVJR3TbwHO+9ktfT5o2FGUDSexqHEXRRnq6ja+7Flyen8Y124hRzJsnnlhOUiOVeVgPicPzT8ecCE6GYcYl+UKPl4KNRwav5n0A5Z4sRzOvKZYuPP2BNL9n8zr3chCA4jjHoyB9EqpbssJVp21iBEnJTn6tA7F/5ivaa5KHbFnJAAF9Re98e1F37zAefH4at2lHWE5wcIbrijWhDSWfkN+Ag4gj11BBW6s2wz1IKJOrLUC2S+fG6hos7NIvfvXLdDzxrlNgeXRRMaPF7+c7xHLP6t1xxOmqafV0s8u1RbTijji/EYmqd/ENwOE+TXoAzJKSLTsSt3gwCDX2VhDkK/ytnI+kioIRzon0zUN5IYzqrWS0ZCEG19X0zVmQZbRMIsNLSQQ97uE5rJ7LhkecNQmyaciQtGVW1xRpk1V5wAlIajgX7pmfZXAJJO1OGKy+n4kXcntzaZJhu093vBWOJJ8hoZYnoEY+gQGAkqATGYi8Z+2ZfyAZFpZXhg3f2LbJ2ARUlTjElt4ORk7qu9krBbakH+4YJ+64xzX5KqDHqEklCEvirA6V5A+zAJZuGJDiu143UkBejEU1lFwFJ7IKjgVktRjGorAghptv3jdCwFrCsEwMJTGAznFUjZCRCW1+mJMKCHT+NkJo6cWIZxrniRXianzSUW9pStphBQ2xvc6OB3icAkEgIYAXJ6uyFWkdd9HwVUIVe+0kbrmSOHZapjBucfxoJuS8AsHatHremZSDLGwCWDwLEzwBfkherTZxRT6pfm2wUYl4yhjhCUV4WGOlOzgA7YG3BaSqCw7iigxw2CkxvqxioUnAsrXGjExk1KIFzfiEIn8BUYZ88im6Av7jz9MMl1NC6vWeHkouwKr0CNiDSCsP8FXHBUmEWXAIBpY+WcWDOoph7vXkF8LaowaRGdaD4uwl0EmSOfOZSHBDvbOSTiljYQHbuewTfe28rKUNAggBlDWxvzzF4l58Js0zL2F2aBbxtGakb4n/qhx0YncY/DvyLE81x23u/o7HypN64DMQdUlmkcEdsIj45AnlKEpw+2BU51FoIp7ruhHJoeJWILEo4+rSJPqqe9Rl2QQChcTaXFq4c+6NNqCllTmneY0uF3+QIvgjeQ7b81g4OC1ZvURFnQXpt3bKX6LBsn1yc19tGSXHt2XUoA5urztpShK7Wz6NA36I264TvaT/YIwYBC0jdp1sgyeYBtUwOMkJSHo+qCVJHdeklr5UuxlQHuDsJ3JBjgNJB7MhuuvihjP1aQa0oh7JUsQHrXKtetTVuddprRMymLiM+XFrYNcJpNg7TGkyJiEY40vdFILH4pSkRdBf4nE6HYAIIht4OgAwXCXvvO6WBeKW9ktC3n8z33nRCJ/GtAxFmj5eHunC2/4GAoa69XATfHNb6qaZ9ulAwK3H7f6WHIUKIO0+1ggU0A3xQ4Yp1hXdOmRpXDdSeMT7ua79cDL0lv/SdLlB/HcyQ+ccX5MeYwVOntiOKII6OGAwSyslRNkLpgH3q4ckQIFgnglIDUf0hHtw38O/Vs/yxs1ijBFbmVfR6mBOYi3OHngYOSnSXfNE9+oaTRiDe/xwEeOZkOTzVlgZUAfaNFVBFEmtR93UjD5RBZ7gQkQiw4dqYAi8OyEuWaP94DCajxEkHRC6jDJNhfqN8TgbMc5lOPoFuE5Tx6WnBcSLOpjUuqMtwDqYA0kVPBH+QB/8WXNUDdhCP/kX/cEONBXpkMBFaTc87jiHBepM1OUu23IFCKZwNatebWrDTattmXewF0DHMiIPn9h5rAW2bXHRkAmX4DZoaRZAKh5kHu+o8nPhyA78WRKjDyURos6EmvI79KfBZDWArtB2uLGlwAS7224sl8/rZAsx9obrZQ4UataHkcNNUVVowSjSArhAa3g/ynf1YA3vRhTvDEtwmnylhfwuaC/qApxriWaMNzPgHEhpUgpBx9PNT4oNUF6zjOMIerhal5FPXDSHO9A8QMOVGtBV+ooreK6owYgxBWLw3oozoaqmp3nHwrOlmPCJpTfY8bR5ITi1AzQKa1qlibIR1FhW90Bo84jMID4N2Gkjf6b39I7MDUdMT/IgBuYx27bAeSqwlJYiv0GpyTkAvodZmrK2lH56M33wqAVnNdA1dB+CoTDUm2QSpC8EsukzO5ENZhm3OsWLGvmIKQy8QpKkRShcReWKnIkWoluJOKMtVSzoE0o2SKH7zgp+T2JYyCtEAbAdF/LopzzUORA+UoCuLgdcRlilELmnABbEQs2zTteWPOHAvtTocJHVq0/BeIbbI7Vht66XRv9gfRMD/4NV740zpTCm7OJZ6JjbwgrpAZcF9nAyRqnvh7kHAMX5Y0Wl5M6SInXSswmkDhvtnLHrptxEzgM87BAdBVS75A5FRFyI7OdiUgaJzVo0Cmazomrivg7yADqDSHH1NL92hgk74SI4Cr7qVsYir7FiFSdqSLcgHgCEL6XFZEEL7o9xCigrn2SwUa14jSuALBPGgETf8H6ZjeSpH24eU+CRFvg1PGfiU3yzrSsMD32jGRgI9tuGihSB/8QEljYVwgXNjwRZ6Mfz803ehJPE8854+zdXVqYrr4Pjk+KhvmKQOYs+ANTTbewvn3r9Zvzk//bv/Ynv/zW/sp+8WRgXWY9sGnvQjVFAa0XpThYY4Qc4koLMSYuTQY/LWLbFQ7ywtrtwL5eOX23bEipQljatEbxYGC9m3MOlfXUpP/r4o7KxcMyzDC3N0kxL76r7s3hoi6en29Mw/qt/9I+ALvPxxovmQ03w41N7MpMxoEz9CKci9ZJOMB49dRUYjgZmQSMkQDQxQYpbWQxdQ7RYeHeTvxMG7gfkw5sXGHmMktoEJq3MBkhDTUw6tKAePOUOyOERx4a78RJ4hoE4DtZmI8EiQOgzdNxMBFfHFeNcHahsfAHPQBBgi6+n5WSBgq/UK6+enAOVRwoxLtwFyzH1ip/jEZs7JV3khzVD/fzJx13Ivv/7v/fnv/qLzdyR3JyAkocyyLQ8RawWBYneCW33SPjS43Jp1+mOiQjn/taD3gDm6ola+7LPsIsKbo1ITNLL9fHh8fKyr+B+6zcn9Jqk7twWfp9c88oDj4WXfvbz7/7JP/FnCQaxckYywaT2eSDSRvU/6axqXMdxgkEaFpsDvSpDNz2513+27B1cIJsLW5himUckDv2hJ6oCiKF3lNSMlFoChSVj9F5kAi+UKcY3Fhu4C0NDGCi4IGxwTQCFFzGyuCk/dan1yw8BxyP3ahxgr2SMiGOgA5jw0lUJwqG30E0+DO93oSRtw6233ToQdABUsvaAL6jPGFZQUlLIeEI65QIFOgfo5yfWizGBy6dx3ZgLzmMZiHGX9wAb/IjUQSoixGBEqz/y4nB/vjmJIX0E4uk2nAt4hJqXuDS+CPmb9UlXJbikqHWv4ulpLlW9k6HWtQRLPbga8bnSaoi+A28u1VkWDyl3bZGRQncOoDioAuIxcnRMn5XcOHyMHW5G+IC95BVn9s2HtgND4rzwDNCTSIfKgMPwILlfVvtGbxgF4msn93ar1RjBETvlW7AcpFCcDQOZ+Pt56seZ1uMQvBRfwZmMW8+Vc9qZ75GnKviOz6EnLnI4C5ftKcFiBuStDSrANxMbQDLP3846b2rAv8K2BUS2YTi/8dHXq7qd8IsyCZdwLincDzcd+/Uz3/U+H4DHZ3OxzLjz5UhaqEKWNXVWnUAG44P/eCpzVkLtwsEo0HD6wJji6Vne4FLO+pUlxqVdoDDdncCSDUVc8pmymKNoBhuLHVFTlndntsN2hM29GvsuqY6CP+ql3UMna4geZl3vOVEF3JEfoCF1cE2sFwAyKHUsT2WkkGoeFqcbZs+KLs4J1CLzv/d+M89DXpIijmFbpskTXqfxXiSXr//8LwzjuK/lXhxtcU22MXm7Aw/4g5SMVMiIZ1t+oChg9wzEhg/yBgYeTCdUGksrFhoay6q8A1f3rivGCvdum0vXtPgbXPfahmOGypNkEP4o2YOPSeGDx1sD0/CCmOjhtcnEK8fR/TDHWJSBaMIiQAOwKYyOI4MDrhLzoBx5AX+oK0Y9Xc1rILGJchzvMWHvz7d5mNx2/tBeI8kxXffDvWqLrmnW+gyXDghel6eyTd5573MWr3fUL8ySQQHvifMiNNYl4ZZQRZIgIQA1gxxPvE2h67Kf2Ckvp1PcJm5SI65vz8+kbl14c/ragCqKaVmwHAHonePwNiQvFArzGWVx4Yk1obLwUCrLHTKemh/TFosC4Jh0+zzq0JhXkVtkpbp1Kbt82iNIYLf8uy7r4OFKQNPiilHonPfB47h8IJZfq8AA8kMeO3niDK93bazIB7BC0nmQu4Q8ZJAX+deQkxRSPnmUAa+Qj4ojpAhaZ9Fs2cd9TqGQwDJDblkk7t0QNEVCFZT7r2msG3zAj4CD0ndUm7sCybZgGL+ypq0hmFiSr5BlTA9ABDybWMhKgoNRmCdELAQI+uSyefwTQoQJTQdmiFTSBahh8TxfIesuOzLj0jN8l1iGhmPmozghGbDF0algIAUj5AWvLEIsYhKjkU7SNP4N0UQoEgt0oSr4qS4KwOHWqFZiNp52BHjg7lIOGmR1b53HJT+Aa3/qMGFAmDQj10B7gHcLHfRLiYP3ISTyfUlxT29ncHREKhIfOeplfyJyhME8cQ9iEq6HE7kHx7qPyxVoGKGJ3pAjQZcsogT8N4pEII9kSuPyaZtqYN9C2IKZICjAFvZAaaz7TEbRITMIwASjBPnQR1piPw1lL0dKJ/qzaFKYT1NV+BkKx4lOJZu3QHq4IvQaYMMZiKlQMlA4BezLzQTkXTihmpL8EJe8LRiJzn2TM/DReZtAbP3CmVqyvCmCaLYKDVtA7iyuT8QnMAiuRoesN+Pb5PQqYqlJCjck/cW1CKR5z8Ox/M5DJZZ51pRmFOxMQGJT/l01gdHtZxdSmVr5v5MlQBzwaNLiXUr7JB9Qk+6Z0DaD24/pMr98mKCtSnQRKfEWF4+gDxf4kyqp5AmjRZoQtsF7BvHRsm3v85tz9saiViabIzB4o3iQJGDXB28/gpKTtuuqGMYeW1R5S7/566ZsYafLsdUAb7bi0njmx7c3KEfXkmCk42ybBhM0tVxqmTb09gVe2AE6LniBt3pe2nYOCFd8AhjKoGqENq6M0i/QUzRjJOsMkaZ4IrtKEm728HDRuTG80wOulsQTShmNy3HQ/xjNDSgM5+pyBpwNd8XVMFyDQXDuwoqCwnBzFRXwLdzC6BlNvM0SXboM4jwID+AIiK5Fkmw5FQsSOVfm5Rv8Bc7G6PIMRg2K4C+gbXGpCTy+9kIMMi+8OcN1sTNhLD2Nl3Mv/Shsx2IlH8trH8APLPBYl9cLTfEuTW3QOnrosuY1AQto6FI0f5onoNcOWMQk7YHE+I0LXPDSFATil3UM3Q5Xp0uQROO1buiH1qXbx+zeJXBS2YeBwCMNiSMuNA4dUYcVvR4JKNklVHFnE/w0KRIGwoNTl8r1QSXhAccEdYiXipTJIzDlAjIXQOnh6rFIZ6Ax8eYfmC9GJnhU1R5Q+3LyACoWo0BL7aiFTqQYcbhuegsIADcGxvjfsho1bvfBkggX/l27t3qHmrp+KoKn6yroKRKJjiV73FQIWeG1ZC5TjXmWyJbYxmUl/FsJg9cczrkq6kAq3kz4BPQ92WeP1UrQi5QRrccfGTpLlsc82aWCpEr3hHMnHEDMeOwhNAJQSLz+2x2pwNaE9ifXk7/JLDEH7HZafmaxHtlFW3l1WYPh59hPOJknd4AplouK0LbgGM6FroSxM0aEubimbb0TULYcPYT+F/kRwgXXBikBUb61ezb73oSWJmpXHG+AS4OgeIsr+AKmdKkEQWYEYZjGxQvOJhEImsB7BHBI55IMZdyIMYtY554AMFoxyhCQDvVqyEHJ0FXB6/dUEimjVc10gs8YShIK/JXf0Gi+CHO4hA7w5+O8QQkC1lidcMFO4j4OjwbAmlXdAKFmbsbGeVtG0EEhLEhXM6Pupaqk8xwQI9gImhEuImKSccmjMyMU5XCB+fs71IQEJW21aAKU8w3c1snwEkbSBWCR/gET+iWNJ/JczJyUWMGnCA1EAJEDb7NvENBhxcv5KMiR2Q05FV+nsXMNSGapRw4jZRbDIvEYJaPAOrCzJdGTIS5KaRCzqGtvE3c1RkXO9q7EAss2VVRcLuaBj039MM0LnJA/6ErwKhP6sXqpJ9rWl4bWwlTbVLTNVXyoa2E1QqXrSpDbR7qRVM599LTOowBtga9yObvf8dt/D/Lm3fceSaXLfX7ub8gm3DpDc+xV2TbHDBeH0jXEa3utQxtIAZ4LjO+lRIOSdVnuJV56Zs+357f9WydOyrzv5wRQ8H6egAmqysub8YvHy1XtjAS9VNAIjwpa0a4EQ+7Fsk34C3/px37XP/rbX73+/L5/XDAce26NO5at9y2d3HuTN13DH4D6fMubxtsbl9N9QzxWCEAey535t6PIL3LO81Ov3k62FQoGk3Peg+Z5nhYDTuwxlgZBtm8j1jYdYeqqyh+bJkKKRXHZYVFCor1y+ICNlWXjLPriqg8gnowmseSTsHHaFxd0OsHgE4isImsfWryUSEAm88aYfCwXARnAXOXhjpZAyFN8Dfp6uz0jcAhCvkI4/N5/7B/76gdfn5K327peyuI+uhkQH6BHaZ+QV8h38lHQpczrrsFIrVe4o8bzurVCi+NVajDaCxs4p2mEPxC/DAQeMvYzlI6cXFp0W25v3z4/va2bi5WAASnc3sb7+9/63f/vP//nnz7+qH58f16HBkBF9Nj1GlFBXiJYddItDzXDBJbFCzsws7iC05AnSeF3/goGIWM21CwxkSCFdOgQowjc0CBgGCG9T3i0RQg+iuH4HvahqwhOJDncxcOVSWi8Bq7nXIC0j++ToIlgyDqcg2+drqCGNdMbuQS9MuN7OBopR6paeMFqdFcJK8+siiw0LUjkFChBnXgHohAXpZSyj1dVZSwt0yaxJFZFR34DPpAzvFWh8kAHQZJPO5eY4OpCGL2FZDmtiXkwSwIUTPMAgxknBKe2oiWxlhRrdkS9i2RoM4+syApOeiUJ8ehrgQWCNjQ8VqzweKDT406QDRBYrykB7DQwDsifDQy1kOJP+Sw0uDqMPtgcuClPde5FIUHqxZc9+zMur4DfkDdB/nhRCPL15rqbCecZAZBx7Mt4KDvfpiX76UpaYJK4wDPNxsRZrAw5mnkyLzPvJK+Gpqlqg4/cz3tBKWdvGKbVc981nqLY4EElC+TOgKMeVqKuqZ1fJQ4zEodVaytBaC8I3L4Q0fs4rsi2cwa9KzTCmw+e3mmrYh8QAcPbHp8jJViFK5LXDw8enVkfHhnpzBwK7YR/y3cyE3Rd3qzvr1lghOa0HN0XDDcKnXBeJxeGgDRE711pClDy2SdAElo6WbSjb87MSDatZtzHZHGqoYnr1eXOtjBtAiPQWP8oGPeX+jJ0sMGbm2uVrRC1CZDBpio/Z+RK8+pqDc6yRzIX9V7S3My2ziTGhLaejw+vPupHnuay5wJxA7cm+QqkX/ziV9AARblBxyDxeZu33YM5nj551m4br7zLyAV8PcYxCRmHBAIgb1ieAfFnJEmYJXT1m7rUnf8t6RkX4aV0W8gCJ2AbcSMdOrOgPaQqoCvqcF5kILk+FskClfHoVIlidX16ekPs8mPn7XgZUV+oVS0KpJ7P5UV1cv7i7dMbYm0bR5xun4+8ardz4fkNUVGmd9LVPDSwC5eZ1UK7XL9s9pKfjBN8rRiH7NVjiGVENJ3rMHmUCgPwmi06WIrw7tia7tDmw+t+PB875hIcGSpmUnZdD/2CqeMgchDVKt9ayYnbCgFidHkS3A6Eg5DqW4rKAEZDCzxrUKmJOkgIVxieF0DwbmzEOy2sayl+tHp1KS6cwcNdWExii9uiDFtoPDTOUorV06YI8C8cB/jrQk0q23Y4zrjvaG+wRr7H4KColmGoUasuCXKPXwqeegppcb08Al8uCzwsgWM7yAAAwygKtcsJYHuzVm510NeRlLD74SYOUxXaaXebIa0GxxQhiJMjQ5rCYYANJAHg4HJw02qZWuwhjyaNS7wxB6ElIuFRhBukDofjP3wTzFwwmNu5Jx6sQvYkEbq1CDWiHWlXvMN7GLLJxd8MmuxwAVKsk8g88QvjmXiH9cR0ZDFZADwiLJOfcWUMjDyyvkNWwY5+0LPvfC+SBIPI2hg7JFB6dE0t2TA9kOJBNw9GgSpaBcSAsZqJaQgvfIPwBD6AVpIHgKzX4r1lo8g4gVKyHj2BUjpJ7PIo4AOsw8mSgq4igXgBfmGB0ojNQWwZMgOIOFqxMx488QJ0rT3TMaS3SE7gNP75qJqAMWkGPeq3GfiNZQ54Eu4q2xnvLlYqcSxnZxBCfMuZ3FDlLpIFap0fXYACazRe1Rcn2DWwy9NoYUt0QMmIXyy0JZuXlySn5+JZkfFwBPgAbobrmJl4pxVGzYwRCMuq2VxeDUj7+QpPxSI4BERaeYKbMCaMCCIAhMz0LdIj7TdscPIcV1o8kW1irCB18BEZMp93g942uuYCAorzkvEHQokEz+g3SPFpBFJQKGS0nOSo08aSo0uESBdr03rfC4kA+AylZSY9B7TEMRg/13952iajLp7m6at3HrfjLhqCMwv0sDr2W111XrGbzNmWp01eXV9DpcLjQyjr2/gJpDzhrz0EPrsgtjz6E6zYXfbuOriED0w3bEqWTK8P7e7FDtW1vQIcvJFPyrxhUE7DTS/bA0n3i3sa8vvsLUXxTt+pTg7SUle36/z8Hd/5vcq3AU4byNbkVVjnnk2kZxyZhICDrvMgtUPDliXAQsrGDRlvQsZ1XoU355I1hmGs2mrGb90KLQTDFMA1J09IPN1F6jQdmN96pSOTh7YDOiJRSNFHhCKAhoQBgyxT5gH7MC7u+5SxgIHuRQBWgQc1LLZFylkISI15HAoZYGFcbKapjCPyDHxwFrMo52mBUfkKPEE0qGk2Lk9L4G47fXERbMyJqBXPsnRGn5gynNflcun4pLepzItxu3nvJPGFNeJaTmeyCBOb9LLqiucc8AdlKd647gvNxCDoKoudMyEsC5L3yuJMB5gc84KT2M/5HjVgWYWwgSE4vHkAj9cQAJaXxKEfcMHlyOt8xqpEw7LS/SmKZf6eFJy50OJkJJ2F5JORfxP6GiujJbRwAZKa2vMYjoUApk1wgSyECigGEYkBegG2+5NpgysoxVIejOwm/5ElPCMF9WSb8Vl64qKwnRBnbMElcYYuy7kkq/d+4Oc06dJ4xxRIwneFBZzK9b02khTHN3g6yMhYY6ZoMZ4OmQ8qQMvuMpyiCGh6U3bq6TlkbNgvSspg52GLuIU7Zd4x4OlgoE2jPNYXxnECARhl6xXqbrUk6A/q0HhclzduAGXh7AjdSrLj+vCAozF0PMFCOh/AaKAabcOurhqBgqQtEexMGEoQU9FtQjhVLB7Q7Hm2eXwLWDIYSncjwTxcFqooqWGXKS5EFzxcgszpriw+iFNZqRAhN7JpYRKMwQ8CuaABJ6Zth4dP4HfesskAMRitG/DiSWYCpZcvIkunES5bLAtxQppfiBmiFgRHvTDYxBNdxNwuYV7mHoiECankCCVfCcWr8Ck3VdEGL6u3XALIb1lNVPBq0HTz5DY9G+diXNGoUIp9Q2DgGvx3vPW12VY15T2WnhiNb5F0zRUuFPIoAxj3alEmP+qCBrtSB+FLZpnxCaKK3pE3AX0vy50wAq7BeNgikh69e0k7IIHmIn2Rkiwkg2u0nT84M+JyL28ANu2iTZ2WREAWq5us+AX6WbQIhRdz4CQWJej8BtMCjJA7KdiHw9GRZXJqUgboCilYytaEVjUOq19GXAd8UvxM/D4XOCwKWZEi0Q4L0su8iMvEdQp7AWbyTG961dlwI3Rsml1QCP14/9Q73/r1L/+VP/0n/uSv/Fu+Gy3ShXx1nfzr+XmBq5ehQPFj1fven2l5uLNnvt/ufGg5d8ggdkxm7IazWk8aZw+KxhuanBx54jRAMd1dgEd4Kcxr2VBD5MQS8hd9Af+dt/mK7HgkkWE/6dAv/dxXu7b+p//p/2OyvQVhEJ74Nl+PU+JnW9SFqkGB4/IflDAqNZ7wD38Et3Cw4EIbdw+iIYlCQWVfh9uQtRJcbBZaHV/xjIO5V4wwhY3AEtAUDB9upctBTug3FvZoAx2Ywa5kEKENtfO0GWQeokTmI9IOAJ1ML/NfjqXrGtzGYasCXkvX0DjoWUbZkqYIQrg5ylazwJd1If4Pl8tBXhsLxvqSM/6mBgEWebMm8/1X/ff/tu/63Ld+9RefcIxx3SB3Af6S5U1bexkBI0zQx1XH4P460rCzn8d+HY91ar2fqObfRKVrJzAo2qqOF0mQJrflfnsmOZCYIakI2q9/9RuX+qG7dsvRE7hkIUKwv9/frbPw6vrD/9YfRb0SeCmUBLGVb9M6yGLx0SrF7aoauKeJM/SIoQUJ6AqOD+yJfh4LJDCAq4Qb4DONakdSInCrekq8iW9bld8laYuo8VsI3WPaelCLsGXYYd14O6mCl2EKJ5xxjwMyofLhvQBX19UYkuREEEP+EHP4Gn/D0zAtIM6fXgQM0GwFOMsgJXSFhgHl4+0ZjCVFgYgMGX1m+Ai7aRoZcaL+dCaWziHioC5kPhJPIw90QgAP3IAMoP9yaUEsXgSu03Pol/xYVrHg+QUci15mruQnIVTQKtjqfqJmAQv6yB9zD5V3dwSGAveh/g4iKYIf8pz7gJUEZLogDbLMSJqXTbv6DWdXacvTQHJiQTWl85M0ITQSHJoKTOTys9X7P3QG0jRwS5oWWVyu6Hw+inleJy1GzjjPNjw2zUNum0UbGBLpHHNBbWQ8pPx4GAHp0sqP57wuPIdopMO0nQZAyeEckQURehrS6sAEajEkBGmqkDpShKg5HnbCH0hU6mz4m3vSQCY9aSPZMzRze0nmYYT8QN8b4jHJaqK8Bq3mvCvn5f7hxx+9885n0nuF845I93IqiNpQNFl5ff1OkjblfOabNMK1Nxne4ganxEgkTDu6BhvAlDNiwhhkhKppsAjjVS/KPeIYJQ44Ay0lCmAZ93z3WjEcpamgs9BKN22eHSGXr4TcMp7bWBXpy0VN230N6dFmRX1EMgrfKkhtiL/MQkvleWKFiy8P77FzyQyZ81xRoxmA7aQzOj0FMpEbe92CMJDmM7zzhfcT3Hu7VDWmZLyqdRhv974pzp/7hS87fOXDcJ+rcnl+uwzTc0nfM2fSvLUp2egSjMIrPebB2TjMLmuE2cN9YnIzspx6tfg5r1Xlzabj2i+oImgsSM+/+SfdId8EVN22Rah4tMuP6RoYSOafh7ohySYY87IXroLv1ED92cPJtm0PyKgkI2ejIRgGryIoAkIBv2rbCvq3HUvo2qbrdoILByPQMSbZJTS4LOLXvSpzMfa3BkfNd2tOpNYNVrNeoZhZ0pGh56kipSlSG3o4KSMJXxemzPtUNhJMaDeuXgcPV4x0gfA+b/3deQu6F2uYDABxDDASobqvRwgx3APfJgzx2lgZPUniCELAaiVoGM6YqGhFrBbzRxKFTn7g+W4cjpkuzYOTRoy2lNpaA6w68lGXF7vWhfiBKXpbAh5RNRXAQIiBTgRbqKp1GZ7vN2C4Lhpik6GR+pUZYiMlIZZ599ApDK1DMAJxOphR5D2uWNbSaZlb7IUqu6LQm09JL42t2skCHoMiKQN3EmWiLdxbJBw/YsDBtsLldKhqMNF5ACgUmYM/7ISaRzvxXpoETkDT6VScb9w3Xih38n4omAl2ZpTJuUgP/AtqaNHjjLsPaPK8CHZiG0iLJdzZ1HiqMRkQ4VfOgCzWAjxJiLQSD8ZocT5A8IEkklCBmSQHWyr4lZYVbqAyEG0/fcRIdJ07EE4kMjzEQzQ16TgucSQnbVPcfoECglDYkvTx8spVNW6MidtkhDNH3fMkCxOViw/gkwvhI5d4e3uLLemC3XDzr+ueXMXqTaSpz0XeZr4RhwBdrKRbanGC7EVv8LW4GY9s4snKSdzvRidAWmLUdEH7XDcKyCFSj651hRQ9rp138HQJPI8EhL1iXk2rCoYC5fQIhboBbGkDELWGquGT+DDvdyWRpwpIiPkieZZvMoL+tWsCoHUQRm+vKevMqrmIY+2X2KBtjA8uIr7QPUulyqNAe+gmhrAsRXxLrVYLraQeFAs2OuFVcXGi1f/INWYXTIBCcni5gKhLj/hSkQFlwzj2Ux/LMRnhj5MDa8HDNJdxgEdBbCpcf4SQQ3Sd/5PKOm+0bKV13nRLPemCBxSu7V2Vmp7PlNiRdL093RjgMpQjVD96AOzGUh0PKko0SrKWZ1rxDNQOeWeGOGOLGSLTVI/tJ197s0+8Iu0/fmIAPvv4GdwNx2sROLtnY9RNuFYXxrOp2q4hYxxj/+zCZ9tRb5u5grHhbd4V2eL8BZ0iFh8fX0Fp4XtA+/PzrW0CFDpZ1nTewecEdHv1CgKy1uebT+6vO1fR9sMzdK/ceVqGO1R5E/UvOYWcdyCvCIHKa2IPJFCFF/PvEmXkMi/cg5fDauo635alBb9dxXBiBZiTe04AOndCWL4EtUxeXmy0RYG/ZU2xzhP/ZTjkQC7cwOrkJj4HloDnOMs+jBNBtyjXYaZW2hlToFiRrpD0UffhWU/WbaQ9HgYK3OCNjGWCwgSdLcHQYIQwX4u+QVAhr110g/QAhVb3fxEcvEH6QsoUdhEI/AIU5oUE0V2uTmIAK3gfEcr3PT+TwaStRdeUdOQSWp6J62MN19sCx3DFBFaMxjmv3YWo9Yt1AQAta/Q0CM84BwRILA0AcHiEQWxwSkwxPZ6HIafhRpSN84C9LIbCtazPkG9chT2tKA77vM4z+EmTsADIMBtLO/QxFiUNVZJQi3aN9/GrpFJvdLW0B3FlCFCMQgtMz+abDWixHM31mdIXfmQxKuYjLOv0asVnHTCi1/QoTWS8aQy8hvhHsNNN/AUCDTiNExkBjyHgGhWVHM3532WaQQaZs2qBFOIaKywnq3Cp/2jx30sD0WH0xjG2LQwBHy8ZFvBAJKMJxCRYhajyfzSI/LqCcJIU3td2HYCKPZzTBL5Ik6AJZspSBO8at1pgCajQPEIXeUYswDl5ebr5nfHnE9JYUQkIc+etL6dBh6AWT2F2H9K2MpaVZtpVQZI5uIJTbnvpsiycmFevB43Do9w6Ch/pQucKUN5m0vFV7sNnGNN8RqjNA5Ql1g9BDoIBI5i6YmeMP6vgmG/GEYae4RmtT8O/PcXjlHd7uKxCRQIOo470g5iNpccTpwbM4gky/G08joQwLbDL4t/gR5hgwfT03LlRPByrrdDZed0mwhes51PmI0HesGbUGGxAhUbHZyAyy2m9k6+AzxgCyhxnvODlrvUi11mSJSNifr6Hfss9H8EMhFVxC2t0uKSOopFcrqwu8sTiWP2X4ijIUHfkKihi9GLyZmg6+QoJh0/wOY91yAcXvhnSNAUK7DJaPnB6xjApCSLMa4hM7LLBLhgSz30AwRZTslm/tIbBoNE/notdIFl0jMFwxR2hwjPpiHMazfWqJ52WyQwj7z4gg5QQCFwzrojj/ceEadGzkA8Q2c0kqBnAfNyzpU1fJ0XxB37fP/n+O+9ePD/4KUs7xsiKUVHJ1ZOt9PzFM66q2eb7jKisqtCTiLZYTaSjnn9sNfpvrCpPuqbFF5qqG1bwzlPoMDh5h8HmOZCFLFT3foaZnclSkNiQJEV63geXRWPG7fzJn/mrf/Cf/0NlU378wccIXWSFyzH4L+xyc/rYU0Gzalo8rwf+OEwjPYa0xE2P4K6KN8XxLRDgE+C36HJ9uHSAYpE1NdKUGHAOOy4Y9HDrbZkYJhgEngmRWH2v2gXzwXiVYsrmkzgkQsehf/v2juO6xtJ73FwhhdfAGxg/RguIJ2UhZBgiMFcUQIbiMOs2TLcFBE0ylxG9pB9YladzOhGxL5PHoBLKavbTAv1+tCGUW1qcC+L6/tHHdd79/b/xN3zlK1+mNThf6LrVaBQ2ukLwXSOl8bRQaOw5hbbsLo9VXhMC9/sACSKkyyIg4gAefFTMgZ6tc16U5MrXr951ZnCZkvL81KceIRC4JsYeh9X8tKLq3Cbzne+9/+/8mT9Gnrk08NqeELTglBJAQo1AHjIPU8hxHTIcMMWr8q5C6eK/sCk0+AW3cfbfeRgIn7v3Z2c/Z6IAZiMxCHS64sOVR8SBSsREnDkADjOPFmL4ED+IKRekYDGiGdg1ve5NBeeLpQSvIyBJmVPpLZHshBxDSeL1Dng8HXKp54w4Jqlbu5bIADpBy+bNe9DAJTyZSFMkxMWMMBXL9ICjxN2GQ/AUDESZt33ZmswNpTvdoNWo3hE+B2I6sitMG0AQBcA14tNQViDsM7mTTELU4h57WrmTCqIBgkS8IVm5x4CfiWwoVgvzYpDbIUJJNgbZeK9rI9GQSgBQxP/hrBISPk5fwRETkpOuJFt1u05qnRpeC0nzIWVGAOCdGA5c4BuEL1AVJ6LwmKQJHT4GxBOhJB/VmlVF4xL1QATxRnAUIuI00nmGKpAfx23mMSZTM/3hVk46lAcQrJ8h4iYUp6Vdq6VCopGAKv4sMu+wc7BJBXgQdeCyg7vyHWlnnE0NdUP3Qtec/Lj45i6JbV/6vk9DG9LmaK4Ev7tIznQYZhwVyECnLGs+rdnWP9/H++defTuWQqU93aftGLO6Y5xdb+pmw71G1EQhJaTuA9Sa+MsBWHhHIeMZx7Fq6nVesooWnjgx0hXbQnztWuKJeOt8BAYMfu6p+gWAGKras8JxbJX5TF/SGmY5A43EoPdhe5IaBsN/IaDF2I/4P1qXdpAZsbszikpL2IGLEMuW8Mo8rF9FOJP6lq0HGT/9zufHbS3qdNT7h7QDVZe66955/eqj20cKwj2F8C9n0XTueAMl6ScxxWsY+mFZPImNyK1qJ/Wco5EpevkspBgIE3rj1A3xUWI3XCCmOCkSgYOUXQ1estSEQda5HxisGl6HF5uXi2k6mlDjbzir8/HpViT1cSsClG91AQiKDrmA4fZpRtgol3DAIrl2D3yLYJz7qTwCCWYe7hgI/7S8yiglgNjmhFJw/1P5UDUPl94hsL5HdsWDkktJmjvTZqJR23ZpXmvAQYyHFsNcTPHJQguIwsk1Hk5lAa1wXjDDeaAsa+uAhcB2fkgSYXBI/ghJoIjoBn5CdcF4wCGAzT/kXvpp4vEEAskDQEdIIQMITcKfv3rhF/wf6CIU+SyQINPB/TQnQYYfeRYRYgAnx+r8FFZlTQ4AsRxMsoH9MFIyGMBBtkNmj/NnQBA/d/I0QNpSj8kgeFwIafUTFJHqkDBIr1oUj+CVPIUczZdeiCFqorSYcaTjna8TC8Y78czokx9jSYMGk4LVdeos56KPbVrQ/VhvnUdYish4eDMj5K9GaZTNcB/wHsvVVjbxCpKG05t8MLRNETcP0q9JjOUXlnOpNXyYtCFWkl5jbTuLRzxCPvk4+Ab48S/MyMg6Oy2pibZMT4DKsVUcw/vQkFbzK9xLwBZJFT4aBOh16SjGBKsQzZB3ApN8oY4gGbkbQDrNN7yON3PGAu7Hq5UuaXbvb5ibD+ED5Kcys77JK0lJtBsId4km8Q3CADxkjDowmqQbYbTA83GHBS+qQ7WnqxEmUwVWPSDjJVXwNmJSxcrHve3OhcowEnKTE15ZQN2T/XCqrm3k0NJIu21IJ8cwklrn+FsYQ5w0snpjMUhyVHlq1TRAZS1AWy8Dl9MDNoQJ6KHxAn2SxsOjgGSX3phPCMf4SXCYl/J76DXUh7GrXUqU43PjNGJDj+Ny41WDZ+GeDAJNQ15M8wAkTs5j1RI/p834ZSQFeGdKpzYyLK/AjngDbyDieBcszDSCJ5Fdd0l7VTfQO0bFSrK7zoAmiz9yYvD48HqlKpS+Ap+B1kKqZU6uXQIejBNS3rS+fX5r42hD4tY2XVouRsJTQQCAbVfreJtrEMDVaQCMI4goKcTK6tLyaQbOhSL0msedyZox4uvjw+ND6JZzQCzVRXFpq62cD4TQ/U54KdbXA7EG+Rz7t2R3BoVnXLpLRZJK0vah410kEIZmWcfnt8+pfCG5Xq6Y4D71DADAvi3bpfJKGUtjLXk7vz/fMPzt+T4f5wOOuK6P775vW0uSvrV/OgJbA2e8cHZZyNt1E6YJoAdtVVn0+NB/MNFIrJWe3wEcAVqaT+4NUXPSiNDy/FCLc/IIsH9j7KAfZGwRxgM3FldLLwfgoFCnGSg5I1Z+jsEBQcAZZCWyXW5lBiPATkiEiyGwsIfJOk2h9ipIc60VQeQMqRdB4wokq8eMb56e8PwcxADknepbERmF26DOuLFCxkuc8jb8C/FKqPIbeBkDDX5Ya1CIV+IWCLyJkKnrXmWhtlQmoWjrp55vEVULxHxaSHp1FZCL/JVdgaNhPVf6rmQtkoCkllima1DyWAIgcOB1y4DmUvOTZIkMg4+YUQMTU3lb10kyV6Xzg3EZtiQXHLAQJZbEeJT46AMEmtIaoIX2O1nIUFg6pSmBIMryefW8NmwLnFpXZfgQKi4o4hcDepD48lqkwOoYBN+zqOPGfJAW7e72dvrPN8AMfYFng6TOw0qw8UlbDoHMMkH+ZIBiuVb+o76nZ673AWRAB+wDutfVvM+MrBUduJhHOng4PSMLrOcbVG1Fa2MWxmIYPQSDp8uozN2iPzKR0APRrWeT8uLtDoC78R2gA4un+Cs1vQzBboKupNd5m0YX0qAna3RyU6MH/QxjvS9ZcC5QGAca3X4UbK0F51gUSF3kgzeJah6NYkgAWQC2qJfn0+GVHKQs2uz40FSAZD88rRNDCGqu7pFo7xsO5swJzo66sWKTziYLDB+vMgCkjLUcsQ/AQB8thoEJDCEIggUQBgC9HS6KFsEWWvxAyDvWtHA13bYwWrwJ36bBNNP8SMsNBcxpivCXOYA3yZOrEya0GwkMFuPv2kvri37Np4Cb40II8xaonLUuH+c/eMdu4DspER8lu2KwcRZ8q8obOCdIMHlIkNrD9QsEi5PqijlapCAlGuix1WUDyuZq6nh1mJDMp+LxOgckzG1iRVE5S8MYY6ttYzgBHQfA9MR3eBhxwLCbJlcyCW64QcgkQLz3NFjM/0ZULnAQOZAC+BLDTWayIzwvqy4PrsfA+OVZQjRwJ5fxxmoW4Ufw4fwupE7zBVfMsxaNV9S4PbkLugi0AVQYYqElpCiAql/opi2Nc1CORo64ciaWFEo2BULJyVue1ZfXP/fzf/VP/Zk/+73f92uh7GnVbMuApEZ+QwxwB28kO/LnN/e2vdCysrmgr6ZtCgXEm8GDWVVgJBJGQJV2EjZF1vCW8/b8LHGC8grDDCaO1OBeRPM2TU1dbvPUFM1yLq8uD01d305yUXFJq5/9ib/8t/6tf8s/8AM/cAzPHX6cgKGuhzo8cME5Hnx9G1dcvnbJvYQXvk6uLmD3RDlBRSZxAS+Blk+ecWDfGQz8yWSjQWktXFxCwWiDhK4RdcrgrDzpwG3nhQtwVCzKYsmMp4Egx9yFj6qPErprOveE4gmxmGhx3uyT3JeJiMBLF4+qBbLQegYErwO02tASX+7UOdztLKp4HlBad9AX5dxeQIhHD6k5slAEuJ2kIB+xZgl8dVu6pL/7d/6eZfgkCQ84QiC75emA8zBwbSvpIOnGSUiYS5UX/Tjd37z1GWQI69zeS42AI96BAHddLRsW6CJFeOehe759wmcBHcCFwbuv65s3Tx61k2fzgGBE6ux9vn3huz/3k3/pp4fbL+Svv321LER6KJ2lIKcQIjx+d00jktkWSmsgpqmXwSDkSaJk+Yjyrm6tXENBgOJgbfdIioJDMNDOTiTu1wXV+/EmJiEq4SVEJdbIi2EZGySomx5w+3gYkPUpAYmBsgIqlXT7DUFvLgFCRHmrNite4QysIiGe2KLyZIwYQ4W/0/HurjH1FuStlawE7de7BHweRUCRsvhUib4GrkITyO10CbRIdtT1ywwR8ZbjfzwbH8W5SDv8iAbgrlb5zCeErpwMlIMX8T8nk8Bj4BPwQnQUASdqysYSjfMcW3ANs1hLtkADYEh+AVkndiUXlPW6TJYscTgcdoayFMi1mMLNpkAUH7fYQPOht8E1w4wORpsWr4Alr/NBC776DBkRVg24Aix0HZKvwsCkIA5WAfdtrkdCkIblHjzV7YTrEULhuChpAHd0qBvKH9pHWRHppao1OHjo8W0TlgV6nW3aV4QiGgtDKRcsz65Yv3AbI54FMNlHFBUiCqbDL8YEVb9gT6WmyXJBGYwTKbzOL/j2AhHEgRiYHZ3e12kYP3i7Tmt3vQznVDSmTCx9nk9HUpM63vv0Q5rMSb7UD10TPgWFn3UhENF5UJGhShE6DBy0BzPWwUn4GOuZW1vSZPHKJ8BqdiL32OaBJhwY0rUipmphCNveb6Ol/nj9pSf2ZVUkJCZH5wxU/LwNprXQC5IooxXxNier4HJOKMQsO0+r+VQ2C2yaeGgqbmwhGgqRJs3DRWVrbWH/3KfeXacnUtOlapL5mO/npy6P1ZFX74dP3gz90DNIIM+Zr/mK9zM6WMf5fhh8d7nUOey9cbEwn+HdAKQMlngHZDz7hCDCTQh7cr3r11Yvot49piuGn1nJEdy3JbR4GYCROdePC7k6COqWp7U8XKd1QV49LvMn9zdk6WG8W+U9komMMT6Dvt2rVyN8mVFl9Of+6flpPBjW1+1jpxWB1qp9rC7rHVScq7ZkDGkDmleSm7uidxrmd16/ps2uDKJpWbm85b017pCMz2uVvPuqy5KF7/JNZCBBZ6o+g+oQTXUNeOAwDLAZrIQbRuYngxUtpLH6sfuOsekyukRHSlIM66ApDCgtYmU9znyf/McPSIGJD0f2IHUHZJduI2OxYqzTg4iJl5GpHGE6SmmCCdvm2764lQ8vwL44kP+xmBgYiMQtYzuUStwgMxawVh5Kk4npeCpdMt1GTPDw2PI23pjiSeZxcqi+l/DwuGUMExH5PBsAgEyqg2V/iQUbIt+znPKS9Eyey/P77Y6HS5ldi+UFPZFjA0FnVSZxLsCFhybx0h0l4AY/Ylhde7TPbRMYZaATOgRKLqgldA8BbVnW68bxHChWWTmRw+/qsqY/AnIDWuKO2oAEy5NRETile+qcXtbYHnZOtlAROcMHUghbjGe6kiXJrURA23jiMvy1LkgusFkPLMJhCK/IBxl/ht16tAnQSXP8Q3MYEzA2VybS8hqXMDpi+cC1AdNUBbKc5VJVCl+u+E1cLeJksnMSTuLLRnMU3b7MZAGvF7TMG2UET7Nkn03TRPDE40tMKLA83IARlpeQTjOYNLyRYSvmeHAMJGpaRhxpWYfTKjNIJajigHGCANsj7EgwGYIZJ6d3O++23WAWKRxpTy9pNIOaMUC+1kI934B7F2AGfz3vzgiT4tbZ7XfEQEz6AXliLQ/9uabxJLQ46GYYjUCDiV/Gjb9Y0VxINeg3LwOKHHLgLu3vI6TFDy+4xkqCPt3gRniR5TCwZT7ZO1QfFCLpOLNPjkhCXXSXBklZ1Q0OA1wRUevmgnbSH85euA0ZUyxgGbhiARV7WWM+yJLjNpoCaTMOA5Hwl8megcIHrg+PdJ824vWhqFX4psbkqNRQUc4WJK/MORSkSoTQLKtrz/pksMmZBSkBp97X0LjxZ9kmV7FPBhZD0T4+YG4E/IGX4coop/NownUrdvekddUyES8EqisolmN5erq/eXoLdG3r5OE1np6uJ+pR0INjvQ8DneVH+FyZVxNaI8uHZO+9Go2XWE5YcLO6ONeJHtyX/WkdPvP5d5RA+ITnLW3ofO+qSJambGE3RP/L0g9xxt/IRaxE8Hm82p3i5GcntpGTuAoR6/5sxgAfZZDXaZctxHM2kDp4E2HE8Kn8Lcm4IsYytFsKMCE2voTWue6VNug/WV3MUxSDcAtCJk/HaTwOi/cgoWsW4TGn9eLISXFpix90l9QJ0+C9q/vjwAzdmPbjYPg8GFeVlWfsgTlp4PXxbErn+qT1zqpaJsZJ0KUheizWIFtA+VBA7mJwkubk7caG/+NJvH2rERj8JSpucm/KmQVci0fZo0hlaQxRiQd7UhHADmEl6Gonx+FgSEdsjePh7zg5GaoAAT1VpMAivALYojeQTaeHPOk17iynnVZQLNAT0EQ2TymIV+UrgbRbzlsH8BbUXmYI1VnX/qWSd5lxN/M//hc3FTK4NNPKAq5txQqhxvPQvzRHXshP8HriH2FC14Dejf/N1vXIYsSggBo1NYkJukGWKpRzHp5LIMIwyDsMwaRAAHbxnMR5RE84cgZS0ji7wIgk63LKmKAP3IectnsTEjqbgcd5QHgcvu0aJBDOgIXxU2yP8IMeCLzGVQEEyI3pFn6GMN8gaE5jHE5vIUFolBkWeEYT83GVAWi0iQmhLEF9cLn2FiYQjBjir04MuvIgAuGw5rO7psEjukBO8A7QndfIH9zGpB/xChKtGIGdLfMRDPwOHlLsoKH0al/HlSyDkwOzQI/aAC5GAxmU5Ajw1TwLocOq/TgA+2KOEtRtCHELXbxExrfglR4rrkcyAPPCkDN2G6gBPRKCzyTeaGzxBA9z8Pgd5rGkgjlIYTxb1c/LnKW3/uj6FBwC5yf2QDSoMz7JR6ArSG/MUGKtnAQg98Oa6CSczHIJMqEMgDmRJllJPVeCFAPm595i4fyzHCqWb2SLvIU3uk3DiXNeJV3c93EhRcQtD1AnMSUSTWDSFbwZGES2hHnYetOuYod+Wepw75uMnUQtusxxr3iW72jZxN2VNF6QiCecn6QE6R5jUWIOLAG68Gqhxto3SpAfuzyBxIrRpgHTuiUV6WZOpV3x5USUulTSYOybXuAkRQVRk0ia3o0OYMsKC1TawhyQjnUhJWjLQDykOLsJCdSMDkRWwz87yOsawmNSJf/E7/p9737ufXLjMh7nPCfOqiqzKnhbUdzmGwGRZhtarqrJGQ6WM/n8hiFIvJJpmcbUgvfZ30VYAhJMx5lCaFUfw9KSA41N+uLpOW3baJusfvXuIyiQ54eHTQ93Eurrx4eP++mXPvjgT/+xH4YGjtM38hapAzLNVcgm/HI9ET8t8gu9CrUiAOAkyDAo6GmJh7EHHaXHWN6Uw1/K4pyQ5PUwTyIDXCAjGbpmWJwDsKFjoLMehOO51jS4PM/lDqYWuRP/5PvYLxv/ELrJWYaLBUiXuDnRysfwY6yEEYABo5exF/FgY7AYHuGlOWTvZdte2B7jxEjThA0fIe3z7qRquzZfEZAmnLTOLLe53aw+9qYHJwnn6Rhv3/jMp7/zb/6e7//pn/lrZdthKZ4qKU0zPA0L1G1Df8BuWl/UwSPrU0+8uk1jXgMDbVmF9T4Bq5emIwCyqnl+I0W4jbfDlNEZm24fID7mpiU0YQYSshn8ghwAAunWPrw3hvT//M//EfJdV4Qb3CdeuqmHHjiBEzPmVGQesWpMedKO07/EtjMJsMHVkjxhJ8kD3xTP2zZaaVr2C6CZnnACfB/0xNtBLqwax50GWddp6q4f7+S2tmkhFEQew8/XY0bED3BIkr0FMkKGoUeJEN/AjbmUARAraBrZyFzKxwgzsVV0RTYTLkaiCzFMR8h/+Ko1TdIcBjFriAgjHwefSCrQF0UwyRUosh5C0lHOwILmw5TmH8R4ElWBFiI70wT+Aax4LC+HFQEFkLEQsHlCp2ghMIx2IB0R77QPooB/wVpQlDWx39ZqfNJvG6D7QAbvRnG5Rw3veqlmij0b3ZtxfjykBpYdqQkA8bbdM3P9lH6cpBvs0fnsFwRzT2618u19D3VJ7KzTSPzj4TwOk+K2hjb9p1vYVjvFclhtxQbEJaLwBShw5POW10neMD0Mof/DBjEADoFC8Gh8vkbUn8AID6+zYlqnMoKPdNWhize/QCNOVAohxJetEACHrqHhNUcGSDg7fci4SP5Y78NP3p4jMZhDO87DC1Xo5of9R2e6XgMKm9Q7zfe+xU/Xa1sHqOSn3n0HfzkTZCXUYFBixqvNrB9YmiDWGPmRD9TXGsKKYbHhNMzEo8eWawPQJ+/nCRfk85dra470zHPcHId0HpucFSpQfRvXhUxBrsFTYCmkKpwp1gUKszQP58OEc7yJ1SRSpbA6mChZzXUtBEVNCnCN2zwNhAB+WWU1ass6FcqKkFhRMYg8slP2Xd/6ncNuls/dauY1Qf2M65zFWSvS+gEQ4Ftd/picMF3LCiil0+0D+9AvJPqF8E5rhIEbfBk+PIGQSXOY/UiwehHErB/KL7E2XfYYIMiRs13HFm8GRAjAYPAjK9X4j/rfaWLtXBQNBq6bBx68Lv2lq+umwkekNM25DSPq7dXl0RV4x/nYXXFhrykoanwE2tQ/Pyd7cb/dyJROhG5jfW0ZBmTk2BMRylno8TGv3/jkw6wo3zx9LLg7/0/WXR67s6RPsL0jZ/CP4kL6jQUYIt1dut5rEi9hwYGXEYIIujHaAAbWxYlDAbwiWxlTAMG0k3UPXVUF0hLx6TIcUKtu1bkCjUsSIkc+g6tggA9nz6S27iWpTVXKLGeVeSmPBUwI2yjNaApM0RIMWQhSy0NgmzuURooODZSA9sPgPFMZ+JBn6Hs9IMwRLkD+I25kbiqIzQlz8piJzFKmYKjmyEgMODRAiXn1IXgmncVjkXomBYtPEB7oGJlPUml9kB7ZhhkgLhDDbdsFb+mGXMni5rVKK/4ek8PTpsmrFbJQnms6Dj2QSxtU4Kd3ttHcb3L5yG6ncXBO4iUYdxtARzChraZxReVVeVICHLAgFnBxZBXpCR/gE9tmeUhfBPGFbzgT6d8iGoaYSMDrOgxDVXRlVnkSVu5ZA8PmKd20Qh6abjCXWKEmj3glK+k2cRZ3xvsVIfhflAO2zF+b8/nKuUV9IhCeOBwWDU04CAxy03EIyjRqT4Nfhibu5AiyCAPNuIPhJ0yefMT3oe5KaTKe815ACqbCbcAM0T5Os1sLcxeba1heEmF4Kc/6LViv1aU6b8TxyN5kRnia+U8/Lj2CR+bLIPJIhEyW1hNMD4EA7gDuDAh+CFFYARmcBA8pIi6SqR1fOOuxIErxZJIntgON+COe5B2UDBROA/LR9Zd5gkjeXJ91kFytOiKp0mlfMDdWV5HSQ10ygZzxIqCPv0Hq0x8eL2ODiAs2bgmfca249CHiD8QgZcCM8j2Zx2kYx22aoCGr636RT9GNT1ciA194JKgBTLljqaKhXtcL5uCH82KVpHLB+0YWIBhN8MSQkx2VAZsneBDW4/393IsLOBaUEtFY1MSaOInMbgtAgEx56XAMVdM4AtHbfdZ7eD9RDKUCqshlulgQJcCG29MtuFdZSpMsZ+Y9ujw9ccauDJZ7U3yi6B4fGBj+d20vqhi/DBpVb4YnfL7J633aL4R6krXdxTU1eRJTPwCXlgEkLV49XpEUKDiGr/ZEV6SwS6G7ts7m9Hu++7O8WJhPXd9LJ1cQHxJmICziTwYsxKXEuLYyT5qEUrIG6iq2tilLvBPdSdPIzkQHgdh0gTYAJG7xEE4UswAvI+VaCboKyjQBRgVS83PEHWGDrW79M1DqWinvevOveTWxQIS2TYd3KIDj2gZe46oNEu2BgPIgcFN05Qoap+CPox/uSFfAzlNp0XdqfSea8S81neUnfQxMIl3ZJpRM3PGlMiZ+CAfEIGNF/nZzvbcu0n3Lp2RGCHniZUzgBI5GUGMCokPNCUGC1aB6s2BVNs4Nwt/QoryI7I7j0X3o7TGfFv+MT4IE658wQcDfYyzUMUaT+wiwj0u8aJT1kbdvB2kZYYf4Sj1wHUYFNrk0wkrKTC/1KZpEJPq7tG2CJVS4Bp3LvagR/OadVoCsX5Aj5eQn/JFvZZ4kZRWHgRChXth3sNCOYXFBvYMO0GCyBFAXl3M6+SozZ4yIKwgMyltItDHunMDRCVPprOv2jBSTVB4AKR4RL1XBcXi0la9SnuCwx5UisdZqKgLhcWoY6Uw+g3zxHegYHoQpMCCwAXjxfZvlvcAuImEY/sakr0tStgMgUshgUJ6z7ijXGSfe+URG08g+uLf+xftwEqdgAaIoMyIt0DsZ3TZ4JdGKA/AV9Y+nOPEE+otD8DKdhx7Iqeg9b6MFRgd2riPrVVnSVdHSc4yUOeoWRpYofDnyFJbhkmzAngfbgv0ww7ps39WjmBpkJ0fG+ZbdR7mqjV8emtXwRL5OgFkG4mcOjpt9okCCbpJNKlWSMeZcnpETKXsJTbLc9nL2DRkLCsromzBxZW/EZTScW8ZNiFS6SOp3YSf9gw0D/eRmwh0wBXhMMDAJvlJifT5MS+1XFHJ8LD5BWubpGQyRQehG663MPMnPqU8ZtIQFPlCAkNZOGHQ7epLOsZpjx0NXeFmWwu2OvJaxYQ9fdsZtcZF7xW28hRPzKeJtBMcAXD7gcYb7BmlgBDAD3d/35T6PrhrCr6WDWIxegyhwSMUwA8VzyOvkZiuT1tsObGJkmVABCD0aPCSveVgk7B3Xdwub+IlbpG6qxNNM1Q4EPzIoD9Qa0dvPw77CPCaSMN5ahQ7IQLz3G7kWmzDcj1/8yz/2H/3I/+O7f9mvQKIAzgAAiOUxrud5e77XlRvLzxzF0SYb/mMxCe9itHm+/ozHWcfAYmnddJdLmMFhczvIGda5r6uibRviiwFTgBptmA6nIjP3yUKatz4iAmHsM6AE/tJ/+9/81t/yA5//tu/d7jcL9PGaoyJvoW4FLcdY2z5ZB4R8qHNdiTctcJCJaLMCbfWFzIolNk9ZRSOZJHS1yiskAXG8ETIA5plsgAHlGBBAp+FuBVqhaTqehrtg0oX30ksplYNOAmAQsLr4WrmmGjWcRiHsoJ87rEKeVzNenjtQItRpC9TNZR1JqD0wGAzjU9aZ5GgSLH5udED1qry342cFi5rn+emugD9fzodKLnvYs7ksr9P+URHaH/yh3/bXf+HLpPeRV29pDYUCDMqsVm9Z+vT0ZZp9HJdLg6v24wDuO4W4TSSQuqsuXTeNrrwBHi4PgdRIfyClErLyvN3vbQhZGpb70HYt6EFPrsWlaWEYdbs0ff/8fb/sV//7f+qPV+leXxqPUfFgaWAJe7VVke8HIocMSM4zT0rEhAIgBDTRpYgHrA/9l9sL1yWjRXv4sCV7AGHZmpKGLfysDVeSBnQaWDHzYDJ5KviIu5UueOG9/OK5RESWohuEVg/rgZLwcMedMMRB3YkzT7yF+MHJYR98xbwLElkPPEBM7MMfTTguuZRyHrla0nSiZ2xV48JWKIqzLI14ZH2Il7+IqHgeLXHtzEKGGt9zlD/PUmB42PYEm4FKkt3RJ6f3X3hxoQvqvcYPs0x8OKdLAGre34YZfrZ6nS1fpxfQ1yJOyYLvcktlFiA0uydafyAlWWeIm0or/h5RjwsSDbgxfkK00wk4jPvmYCm0MbWgJE2zSzkup3FdGubpAKQc8jmhJG8rG6AMCEBJ2FTLuHI6Xxf5F48mN5r5GW0GkfDXGRbsQ38JX0Yp8wA/3CFKGH7lEAf7Q77gA04tODuuhuTJ4zxhTOIZGG+bC6omvqi+Q98ntQmWlHS4xt+56OH2TN5k1F06WRUA4+vHa9XoJ2Qwmmk9Oqm/9AtfIkA9nm9NquCFdslRH2Xy5rk/i/VzD58zrAtXOBZl4yyMU0MMDUzJrREgF5YClvVnUtV8kIJc1tIiqE6GEf3Kx9AJ60zYOlcMORDkrTPsBBLuhP1A487X17TZ43wYFTfx8bBaUXAsnj3hD7F26nVZOCiDiwZ1BaFnOTnNAbUif8WW4I4QBMJcTbKRdnVE+AwZmkDD3HzsW7/tfUAYCQSk8NI6zQYPjk1e54+Mys//wk8DBc7+7E8u0ujilVuS0VEVoSnMVbyNVyh8TESZPo8jwTCMCBkMPBak5t+kQb6PiXFdYtcYX1YAI84fGDcGKQ5Hh3EOk6YQHdIglCdZ7z6k9hghNGTP7FI90v9lsYYyrANO9DzOLWOErrBYJUlCNnddU3Ul8gyXz8vOBfMICUW0KWOY52EaA7/ikQKheqBldCp36t+DcqdkySH80MmLp/QBXNs5lUVDxKEMNjL/fD7d7hEaAE2rbBgfxVKisQFa9HueB0Yfvmz106nwBZfeofsuSCHO7iPdxx0zNChxhKHwZhKDJIs2kwU2TyAhfJDBICmjMC7QXX4b6bIjkOBBHswjADrVthzxZj1vfnIGy7V7+z6MQw1wmbZhgnCZHcYLnOKQDBzyAO7Ef9PNRRz8jhEmlYsguOMJt+dVwArBDFsjoAB5C1T0GE5JQo800r0q+iv5Dgss69TrgYxn0zauRS4IeVzIQ+PIR3F9cpEqVT0FREwgYMFnXudchvQQd+pCgynoPCPgzWhEXSyNuaYmbokj4spWAUUbkQjkqdWPmUNB7i0WteR4ZRZatBNRGBdRuwKDb+Ay6EldVamkT6a1+80Y4XC5tqLqsvBFsjGCMp61F9OtuEdHcmcdzelgJSjkEdTAIzZ90TrCgrkjx5mJUyIOYoJ3mQNI/LTPTf1QMmf3sDCMlY4y1hgPNABmHeL9QO3gQHwyGgxpp8qEZhiMROk80Ekc4UWm0kN3t1tBhkkvibdQnHCyv7HMH58BPHDDkx5hgj11nQVhzCOQkGomHu/+uBKnIp+CRZBoIpTWntl2fegsOQFk5EporanBWUi+EtMc5iah0kPvnkEyAYMm+5zEffItpAO/eKgQAqM1vxLULlgmZF4MqafnuyPkQuKjbtqsrLum5a/l9iGgKeldgcfp5Z4XocNgIrKMQ+MaEByMlMAYQcYWj9gjcE1Dckpcn0HW6eIkBzEfAgZrm6uTw44nVjejk1MZcPIvqRO32UAF7OMaAhQS74GzvUQ8IpNBRpzCZatlOT3HAcXkCGVFyIltkA3LjNMEEBOByIr+3hNh5Vn0LgmwiIwuoDseFbpEJAKaXJ2suxRwjBUvIVeun9w/ah8Y6XKQuLs4x5HMyh6WAPPuRxrA2A/3+30YHroLwwkOlDwxzaZ+eKd9DWjcp1t1CYyga8SwvFNHCTx+2Ue0kD6Qrv39uYD3WDHEDz0h7sH71MN9JXVNv+w7fhlOSzrGJM5Zba50xmtnxlCn4BFmakhNUQRoOdFp8kIzJuRKxRwOvty8eRuTWAAipTkrAYY4+4qSII5U4AWovVZNIBrmeKil/2Ng5N2E4GbZ97Q8l3q8UYXzI4jhzoAIruiBIhjRyYkRIUBPADcgA65ljZmEVTcCoRPEYJzF9Ka9iDTHOU9oaBg+FCtZpwFj8VIgxdV63ySGtFjcQRYocHFrV3zrDiA7ZietoNEw+zot1tIYXOCVttFEwItwD1JfoAXfX0lnHp1e7qsnrpACiCOwAl8ClrCT9/Y6yUqIrxU/kQzii47WPN35vthaI8L2yg3yRjrtRN9G7pG3bSvr2lJoCZ4GKPsSPVOER96RfySV9EwLFSMJFpWahqQgwRmokieiF7kRswfxIxozyl6hkJCISC4aSXQrICVChsZP0fgMOQ+x0kG/ouYlxOL6Uh5p2ZeActTJj+cemmaPa/oI4PgEa1qEJmNEPLjTyofzdGCGx0u2bRDJKs5zuGhWH7EKZ3eSjZB0gYgaHwhniJSlAALoQYtwXPm0e3jdAgUaYBz6CJ6oSegkUEe/PJoG93GJK6S1aeudRLMt5DBRzTJQiqrxkmvGHsPgosQiOXfG7QvfKmXnIfgPFow7rnQf0DMJtIC2iqREho2juStmBUd4Lsb3xLodAmP9H9MdFnEILCfnLHUJoPgUIIIbYDqVjfWjuA2FDgCFPJYf+h4AA9M688DPHM9d8s0nTLywKEtmGKQMeGGkL9I9628vrI/WAet0jchBIZSedI1jI6GXeWJUiAx+EV9qOXKXZU7XbiF98TQzFjRSCYEP029/yH+wH47uHNLqjDnuSJwYZMAxSQXnNSFZ3UQwMjoAq74ATFhbw6/MxSAPQAM08zgzaJ4sEgXeHtOD7uApG7SY1povLfHiw/nu3sLdBrlVStLAx3i1mdwKY8H4wmSIOTIHPXHeMhZ0+ABkAiqE3+CJuFEwEbuNGBc0nhgKp+QX/uRiNryZsYcOan6rv2AkH/MiAZzMGnZEFwmLfCMllo27WESjL145lPBbJyzBf9qD60vCYh3wLGooG9J6QjE2fGbG+vsKaYLm9rfnpu2Gff5tv/d3f+Zv+sLldRvS1nLTmQ33paoCFrg8XEN1RcnsuRESLWmmiUkRD3OdEG9DQCDPsOH96eMSQiAPXgl3tE9ahaen+wB94ic02zsp8ax6GtGZE+HmdQsQxCQNZYs9HorLRx9+BFr9q//Kv5Zuz1N6r9LyXoxZlU3YVJrhza+0c16nsmorU2OMWPfCpKEOibc4jce0NyV/oVfyi3DGRvM0YV4YL6qQdA0Rx1DrEg8fydA25mbyFwMkOOHzqDnXl0MMpMCrdTe6RfzgDxKpjMAmcEipRDwCSRLiEivaA2WEbVQhhx0A/KQJUGSapR20CGhE6Lb8Nd6buKYM2FKK8xpGm0jOqwWOMM2ekkOvqmYbJxwhT7b5vBVr7VZS/H/q/2d//2+p93yeBhwJhezqpO0krlZ3hqdIgmkaJh3SDXrIHBC2JeOBChmDHI5VCdQAFmBxMvN5Y70o3j69lX1VzUP3iCbUWNt5Q1GTQmjwTj44RivBzo+9+373E1/62le++sUkew2Zk40yGOKJJ31ZKYNErJAPZZQ4ktHg2RVZMiZwPe7l8bwPKIxgh2Ph85iQsMBWHl8Y1RsBgifFmczahVCM1o7sGeu6vlwu47hE+muNVUzh74CeqDVdL2BEgEsMxglkgE9Tfw9eJliueOPkLAp4yvO31aIhWO3M+J6gtYBFOGqPTM1T93D7WoGYCJpX1+HD5DT5wito4wtQJnTOSXWQVxlTEhVHnKIxwbq80Y1RODCAgi8BvNZwj6OpA32fN7AKV+GvCGnAxlVUQOL12uYuD5GS4rERVq3lgOORd+6Sx7J1TaCw4SyNWXLwVv4ZHKigq2QCOS+9IyQE0vOAKr6oUxKia5IjGPEZeqEQdUUG2ZrWxeltzEIekT8R3zVZ5PBYaFLmuU4zmYMHMf7WwE+YCpyOpP5S8Z3yrMZuVZZP4wxcknbpHkShruBD1jm2BHBWYjjpF2kYHoG6hLXUKRhxgTzGIhQjtjKgyzo+XC8aSBsURpZnCNLI1KkweY+4jDdJ7dYNY7mialhMsXsCBH/9a18/V3xPJE75UpKH5mxt1ZScdfnOq3Mb0vVMvcxtORpYiZtDiR+iHmMiMOZkr+KaXvyUvseDFQlDKNm5EM2ra77oG5By7weVT5YN88jY16X7w0nROCk44e2ptJJ24VSECYFoyMMpiaFiVmVZyJNY5W7n5uvkS0bzcPkNvyUNVU4AHNmlaQh8a+4WDdAFG3iB3k/hZ2UAhSeLSdm3fP4zMJc6q+cRwfAc0qQtvJVhp3fH9pM/9ZfxsGnerXISfWrUimeCfqeXueLW8I+ccRPKPG3ciwtxDmt2Hg3uoWyWVeIsvuxZGCZ9bA1a38NHzIr4VV23JrtYE8Kd8Go8ly6TpNd52TNhE7Y2Pb2lmY+PzSaFy+/Tva4DgUBmuHQXtX2ZzNuQmM3R9pW3ToxjP/aA/PX6DqrpfnuCLRIdpVU8SYhO70UegweFKLoPdIrLocAxt/kmTVsdwOs65VP6+r33QBiS13rYSyGJD5dl10RQMxaxnIdRTcPYE24MOrkTYyZY3elVzAipkx4W1bp6LxWcgWGTzQJ8GNEH4chO9+AzEE5cijDuLgyZR1yRi2DtYGDkDDFlCSAFFIr2eKYcT3AlRKVcwBCVS8bo0XxMvCsPVRdqxsALyTGrTMaVGCQ0wIPHY5a4PMQCmWEDj3GGGW/mdaQ80JqxAP3O4MobXlEaKC7ubnHIRda8oouUR5tnZOAWTlVabrDigd8yxqQ1d12r60i1ZBE43fZyaEUGmAePgQI+ak8zdOZAbCVCIPWpe7uwElQah2L0lnNxzXuCWsCbaB00APPV2HCDZYwLY6nVaLGksQThSUyWzqxUuOGUgMKFpAvnwUhGQXgsC/FVSZxX94Rg1ywtyRfWqBmR1CP5FYrEp5sBebiE2ql8bFvSYcOAAed70XQMD9TDvaKep/vN+jG/YsLw+Hbn87ARDMBLXCFR2F8glg8XECCEK9JRQS2+GSjuFbA0Rb8BXGgVb9y2IS6aQTDsILsVZ7wE9IbTZBnmUER4GJSHTBNxKmGBysW2kkqXC8w8AJqn7CmzWG8S68BYaA6gpEh0VRqpFK/NUiINKMHTAsxfVKm7Go9pLNaEePE9XSixsq7Ls3goo5En/XCj3SRzHlCHxq1rSJR4Nw/uw3+tUpEpZtolNqR2GV6ut5h+eJmrgLEj7u+kXWRlzhe7AIefNryUP+GMUHoGkbyDQARRU5iEeTJxlRxAjccibIAwRtGc4gSeOM0feDySma+QQIVkbzDgb9zkgvByyw/OjKagraSMA5q2uJvM6ywt0UIPvdo/z9qu9TAy8h+hix/yKnfkaUNYBHbwRmNCr2mcZ1fX0Hb4JX5a0WZdCC7ehnmZTdgYQ/QJn7z9qMo2satMh2OkVUAPXk57ap7bNDy/zvKuqVarBuswwqngbmgUngpTxHI09hxud6JgH+MRzjCvdUrLGu7t5MtyVm1+v995qkNV1Mte3O6jhbP+HJ/3x0+90vmleZau+a8Ash0GnegFvs4boByZM3YG90F/rRdzFUBDg0PnoiqTUpyIwmGcx+K7RoQbkSy9wtR5Ex9TaeKzWEqYEOaUbxhb/hWjITYmGJYWSzMSOCEDZhhixBSUDYe1dLfhODMIpFsRTYgM3qD/pS544wtgJX8ZeT3C2yU21YUBQBABCpgRq1ovcHGCi5sAHHelJ3g78PZC+A1Y/g1stVfX3dNAfLi7tru3E28kUd7g3QSmHYKKaA9gv5qA9sf1L3QTlOO9zuNgZEsuggAkUyXIWKhVUSdb5WXLNYOJk2MSo5WnYEdc1NnRwqOb6fAGpjsnA4TC8zyehl98bvXYJvHKmVk+NuPkFYkuz4FJejvF28oJVVpNmGAkSMkBqzrc8UqK59m4VUzLKxFjtPIpuBReGqulNAPXo00xosFdfyqYwGpGNBLEMUM9mW6SdBp6KYTomgSei+fgLvE4XVJZWbqqiI65jhoLQej0Rew6k1YZDWQh8avn8TXf6LC+HDkAn3Wp9bYYjVrBHzra9NlVZhlxjf14Hvl/nr1AAjq9LCPCEzviu6vLul28DGOZB7wop9nILcbKlW88bJ1ddsp7FUTgh+eg01Nnm3P91xkarAGOOdlJv3VnKTNjSmSSCFzkw8ha4SAH8QEVWLyvs/RQRQaBnDdF3YmV55iGdpTmNJLaom34ohIFI7kyi+/hBdaUrCnwi3y9uTqF4cL/6sxtNfwl+hWYAor0HT3DB8TkF12aoVPVAlKQdPdPx4k1g020Pz3ZISlrogXHw695H97ESIcym+c1hEZ7GLjEoXbnv6XHbO/j4A1Boe4ggVgM+8OMnCBSFVjoIhUw1MA2qc2/dWnQXoGGKPD9XEY0iDMc1iCPE/5HYBCtLgwpcgQXMQORUKCaQqy+w2isL/qLRwD6ByBNnKXbOc2zVaTRO43bS625C7iPWYVmM2xIHrJzhAswG68+GhJeDCrLtQx85sZLmkJsWiWAUy7CC74yD+gEuc9JLMl3sRWQ4ibAuJb+dHk5yJIcNbrdcgRIhVu4iBpfoZmYNVa9kNZes1R5HAVSquX3CEjgyHrEIVZCUPy/91zoPQxIgEpdH7/4E3/hx/7rv/Tt3/pty4eDY0MbXUOOpkUJBITxfXhyH7HTvsc4EAcDFsMGZM5IN4nooambCglU1BPKKtaYoe6wVes+2xRasczhO9amqlA+WbJAYa+yC52laarh6bYcE1Iqv9Z/8Sf+4j/zv//fla+v9/vgsRp70uAKjlGLG1o7E5kQSTj+iA8DPLAHhl5HYiDOvKtboATMlqjgEusyjluoawjKMm+olJfBhbCIS1nWknQBfjSLJFWVWNQu78fATpDBGRBQ6Pl4aSsIB6CRFeIsXYaKjm4M/kFHCF3SXFIEBJHYAZo1LrvVVddlwTCMvMLeizaRYErIeYPEIAU9qFiGZfWEoJxD2zadSwQJjVgb0tUXxPhZr8m4o3PObjzeFF33P/oNf9dPf+lLru6VqNYARxouEDS6U6S7B580kPsekXO/P2MjMsS49Ou4rPeB9EcwfDLcBAJNusEPyNyP16vOSS83uVE08wQ5yIEvUk8B7pI/oAtgGZicvdOF/+sf/tddx4HOGBEA2Ty52xKKSo8KiBnPnRgKN+ZiCtrAQ/Yt1hcYEfc4YGHxg1hBJJAs6tYV0WINgZ+O8XwKfgzSg0Z8NfNkcdw7Sed+nqYJxgmJTFwOKm2grTwTJQD2TdMI8aMXmJExJfCRPCg3ekduI3J15O0QtS00x5n3OrjP0Xl+Ya+uUFQ1WZPgb6pGhETIIkLwD4GS/FEAuChDIJf3TptlNzkNfwQRLTIClwInraP5KeJIbhQH3cl8vWiZPV+UVkKEXwDEdKTHHcs0u3PECq5CyMWUfNU3w3XcX5BgzHUlc5CXQwUMufuqa2pLSEgiNERVmwR5PCJKVkI6Qr/ahqZwQZ/iivwquJwoWLOitaUMH8leyhBQCg0AOLmmmbzuwn6Cu/BfdID/4//IE/IQAE8KR0vwDJM7yKL3xMI2ya+Adkb8sIzgYjoyYALkp4FEI/1I4VWW1qyTVLm7fZ3K8Ko1PJeMC8sHkEn5Q38DcPgqGENn+ebLEQAoKN69SnsYO6hCIJ+9TAKHDmsx0nQk+fpXP4LCgIoIBpfTeLigIIY0JnLbrkz3auPvrYYVBSgByHQBQmAmiOIYKgR4Yh3Eal15dIP82isQAIStrBqwAZtCxUjahs2ygUVoQ0uNHlqswsFR+KPnslcC3rLP2G6CYjj1uOAdhGfuSTrICZA3b68dFiYbEgSoApIOn6XVVR5QTKjTS3eV9UJZgP3Q4CAALm2n1QBZK1MYP/v597I226odaeHNWUcaQhhuS1nsTXj48OOPLM2e+XR4DwUBPc69U9S6KhHhGfDLEs8FwEmTkxjMji2CWIpndU17rBP2sr6JichooeKtuJUqVGpr2cIzuIHPdWLM+VWdqdOFZw5P2HHxEnFYp9vmGsFk2T3zpa/dBz5aJzrjiQn5cR/u+AxkB2KFLnKNyZEw4hicIMXZMO1z/xzQ9/TI6yHzh6s74WH2qPoqkFys7Lnvfj0RTmAVVoy3NWdF+0CWHfflSiJO0HtQChDJ3X/gaJqseRGAaAAcGgD3Aufd1uCUEAKbtqYKgVmtQBqQ66AhyfZSELwQV/bqBDAKLFKPSXwljbHSx29NbPO01vwk8sHFIrh73HRhl5AwSrBCGRVfns1ZqD21jdaWZWbeOkc2KNOl3/rBi/8t0ZVoQRiFWzud9wcKPKjC03ZIBdagICAu0UG6ePQDQUrCJEBOJ86q2cN7SYf0bwYtwQLeS58IX0IQlsnbSYz8lv7ip7Qnlrlc13kf0cUznYn8Ee4EXBcEOq5VWPvwQDQp5guv8lM4gjueapxYSD3iCh4LZ+o9Ag0wHmcYS6jgaWeNT+6GG00ZVBf8Q8vAXmd90GJOUStX7bNc3Pubdg80JWsKJDnMAbDyW65lZOy2Yby5ICY9SOvzMLWXFoOAEbzfnfAuKgGQZNo0XK0bp/Eir97JMbTyEIsxMNSMhOCSZHB73rzrgI/TIkYZ29OpdR01XEJ8gFR0wNHhqzwbOQSChlABcAo/vCPqqdKzzcmPHrxB2qbjNMZKnZTZpRX80VXJsYiDWYnmvK6gxhgS7kCyMFMzVkgmeajzEK5AsUFCfiz6MTxACkrPUMVIYjaGNKs61UT2kRrN3rc7uaWfaPAAXBe2wFxpwSZlwtnoCSTJYgj+7DEdfYpgI31CSY6F+MJ65g9sZdoxKS04kNtMj/bSXEMLhtALWkYzeXtRhWkAbfA5hpV/48CespRnriFyHBknVVbmNklHSBVQ4W78cuFVNjAi8HOaiIMS3+RoMxdIzuP4FXOtGhXmtsUqBj5vyWhdpkxMxIUZydKtgxaOG/1hd/sYRqXt/D2dghXgAfhuXXutdNuR76x+kxzMiVreJpnfHf90O6AEB4ZClG77WKbxrCK4zzLW+HHaDsWZLjPDdE1bbNw+tkQIbI9vVg0WJOpJy15nRYMvIcBELPPwIViKM7G67KtXl7rtXIkMeO5e4rcPQ9m5RLp86MDYyluvsVwFRcj3pWs7FPTzcQffvu3bv2MfRqUoEW/tKXXLkUUFa1kws1iPgeX5Oi9ZxGLxvnGJnHQH0LCQSbblG05kYGhtXZKUo0p1xSTBTrpuu25axkjDBU7acjJkKx1KWii0y2+zeBoAimUBFJpCZ2AEcWwe6uJTncGLYcTJHHUAaXI9Mm5fe+LYxhAzvgw3kp7Bp4VIVxAMNCTOZIeRaxDVtF4FvO44HkmOfCXFKeOJJDwCkhkXhqGYEZAMMK82L2FfjQMhTMEQTEX6Ayb5CRy8iRelmSNyz/qEyFnl3SeaDzRYvrGFbv/PjuzSNUQIqRZXjngDQngXuBikdgccvWKC+Ma36LVVm30hpcD6QgAnEnK6wABQGPiMCWaNJHyV4MBfGUqMj8OO/SC41LBoxoNB0mJQHAZPFk9KSqHr2Z5jD8DiRLSWzkrGFX9Wv5NhutNVApk0ZQVbipjQa94JtoHGhUdOkaCxP47AL3Kr06iM+4sQmJQjJmn4Bo/ZEwge7bAGAgZD6/klm0TxuhcNfpeO0IttwabY0/2ElXlymRYTp0uNlhBaUMo0hQn8alFIU2XeWMYa5rl3DdRohjTQNqtCh0l89iiYdFnEHEAMLKPV8Oc23nXl1kk1r0sUZUy8gIRGp0kKyAQSj1uv8dKRv0QTTROSBMMLNNjP5OdCCp3EqEPMkOxMsMI64IVGKlwbDo8nvRcm5szLr8EQuBgZjBRGn5AKivDJJQUMmKU4SSaYbEpDUNBEPXqbd1I6HbawwoNco2b7ASRyA/gBT81pEdZejrgdgJaB/IQ5LWLEFD2gIb6CG+WIriOJJ/GWtMRsBCeeXGHlqBPubmbxYBooyuylGvzQr5N4UL2SBPPjOsxeP8yXcEkRXNl2oGN4G3453gb+lvDh/eSZYV3y2uOuGAxEPoHKq4g/+i//Zuj4iedPEw41AU3DHPIjnUBPc6Rm4zfkSJp6iQI+A3SO0wUTtPaEVTQksxJRCZMqKgDUSWgGb5kZCQIFlJF4km+tsuQznYhynixO0hVMzl3NxVhqk9pSEuLSEXdrm9kOH0BlEcQw9ZjHpClblMAqX2DC6WtViMwlqcncTZ3SFFIdsmEg+c6IWOAYHwLQnSo5Mlf5MpQ1aGIiX4epe3yvTJr/zQ/90Oc++5mHxwcQHtGQ56r3LKsH8Hh376LHMrr6y1mI+uHyLZ9+7+Hh+vHzHZxbIUEuLoHE7lanA81XDceVMlBwtA0w6foOndcppvVpvIWqnIZey8HgTg/gxP+a6+vUfejHV/7az777/qd/x+/8oWQbqhHQh9tiNK/R4eHeHOW0Hm9gUBptS3gCBF4ALJB6ne4+WfyWKmk9IhqMuLQNbmA6cUcntkqKCsUL9jFWME1QIy8bWoL76vo4B7YnwQBXMC0gZpHsJvO81NYGyGdx+s0lHwyWahYZtnjOIqECQd3otQX4eb/feqLdu6Xx+2N34ylk3dk0Z0D4PJ6JJo4YZ8qUSAD2Z8M4lnlNmBpe6Vqo5E9S0FkFr03rt+XIlg9GnP1/+b/+nz99/A2+U7XAG/yp72+99VOc9zi/8ea570dAF9gFBbD6NPW0AT8f6b+JJ6mbtmqapoOpiLQB7rITnrwCnETT1i9HuWC4pu7yncRRrQQszoTR1WbVt3zrZ/74n/mTEJZX736OVq/nLFksq4PQrtRrtKduUcmkBT0cIo53YqamoY/WccZx3GfAB+uaAeDqyDuyxT4PZOz6pAECOpEGqpEFlbZudUb8IAwc0wm1SVzSRysRO8ECnrxs1iO0eC+eZCLghwpaD5XIRfNNbLXQr5Z3AZ5J0FtgoQmMiOVXwpBWGVISR7zxAEMhbka/k3iSkm0lJskyhA6SnVfzJrwSAop3WezEuMQHWJmiyekTvFEXJUfiB8Mw3G596WrEGRznuREG/Q9eaFmDNx0iFTEdqg5EtRaTHtM8MAReuJC5Ag6F7w6CE28k+pe43dclPIgjQpKxVlp7kqaVRULON9AuhhQFTDeBIcAFKmQ9C/zMGWViQpYvSUjneUqFUFSRzATyMHkiYFzp5mk1uLFkS+4B4Se/80pg2uG0SkV0LOccXYMQoO/WaDSzV/84W55Bzi1eI1cr0idjR0LB/sRxrIbRs0gKU7f3rhNOM2BczEJiuw04tpQ99QK8pA7uyXVWOB6+PN0HmENTtW4OxW3PaS9X4u6XPvzFxyYslwLkOIYNnIZou/P/PD99aZMzbOdzfpSzKw8xGn0z1Sm9sX9uirE4M6Ni4HfnoqWOLnTQDZCFZEiv2+4yLVtbmbD5PkBOOiBWcbVltD8lWBPidakilsuXPEKE34PFVm8BxzVYbgaFGHNSnjEy3nsxzSAEjrB8DjIiHSAF/D08+FJXcJdLHZanCZ6IBaPXEDSk3/qY9q77Atrl+Q1on2WBpyYjxvEgaVe+/OxP/FSVZFXT7nY4w7mAyA4wgM65ytA1hECp89S+/4CqeBRrWYS2BvTwLk9bwlMMrh3QG/qR1DyhBhlBxslZNWMXylWVmFpPHOGphqD8Gomrjfh4Q4Q2c7rTnn2vzoVcVngtQJIzVGp2L91L1mGtZXgEOewQW/t8GKRTa2fSXq64Ng1liMhcfBeH65+GqR8OIijZwcYiI5nuw/3WXjtgekiScZjlJUfepOXrJkDKiqJJABfI/AwnBsSNCysm+D2mKCwckm4gFMQ1jAfKkTet5E59R0sgHjTHWSMPdD0kkYQSsuic0T8jdALiABAzVPQFtBE9snw81vwkIxp/jLtoTsOIojwn4pfN5ZZWxKwwwKePxPVYsnsQB+xE5mBU3mxZWyxbx/sIjcZvgBQ8RnqEKZ1jtCrDwJEASv42UqOicnkdzh8ryiAqTytWGndOYhGQKNd0b6xwEmcKkSyLZASH9mdFKPtxWLaZ3F3QdeX8jM8ByhIj1w25Ohe0IOyxFf8FO+SlolSc1IND7Es/jTgUmAizayDBaerazCTxYKy6Ap29G2tz6QIeFZqA0MbwhKV+5Zyi0uFljTO82ju8yecHoAQXjQzZIeW9pfvJ3aji0lWkMx7p5scT8c97GmUImX7feX5dZQy+y9rcOWLZHLB2NbQbLOQo1lEYdRIGkbLvfL/kr/FOF3Y0IM596GHabWuNHmMAU0JQ6bmzBrajAEvEQJVpL4UIuJBBL0xd5M5vGDxUNVYD0Ik1C+2uBMMBzrK2xkkQWoLB2lJhgg5XOJX0ZNV1lOPX7eT6Sn6CMydKd56vUrVcqXCmy55ymzNGBAuCykkvPI14xo/wfqecXqpWG3HXta3zB65MtxdQShxZzUBr8e1YjGIUCMkOjMLuye5SQiEeYqRMIFRjSjBL0jVSrVA+8s+kN59ZqNHA+j3RJFs4kII8csVnCGx9G2qxAURWVWZoIt93L1HcAHKukzeL4dCMA1+vl3kmpJyxcV7CKmfTPeCNmBdHxfmtvdZQZayI4J/hcXS/bdpSYZyNw6T0qPgggw4IuT/b5M+zBSiLmrg77SZaPbhArZ8swwydtpwABhzbuMkleBnjTVDh56V8Htbu9ZDg033qy6Tu6keG4Hq5JqtY1wMb+4ZTDeNK1x7AOosveA828PKK0RmAY3E0tgsAQjyobC+MIa++9dh0JOfv4wRkz+ka2q6fhuZ6He/T820EElaoWH8HuPaqXbf+sUnun/SomNC+m5Rbmk71Ie5gcmyNxMK5lUI4Jr/BOu5YqBlwgrGsDQw0DUkgQ6s5eskyL42XUlki5ItAqPtrEPOe2hP0Mtjcuvit08N6iOcXgJK4AEdwfo/mh1K2fLRGpaakM6IBG5OsziKHF0QtRuSUmekY58K2yWGdphRtSMt8WpFwpvWlRsM6uw0p4od4kbmXeLKS0lZBTyfiGee6si6DpoCfEFbQHk9JoduWgEcQj8QSD7azIElCxJmjkN+cm3FjqSw/giaYTy7Dieje6n781do0BNmJU1dXFsFtmDC7M/dCdOx67wc+b8YhocIVElMGHo6+YQhgSrAshBGSF6PhgJiEpIt7EM1V7PUqZ3GKmtwk+uauEKFnBchRu+3LNSYQWcaF4c/IO2giJ3UYHga42NISIuCyp7gnzivtaEyEcboZV49brHNLF7Zx+SQhlvEOspEfUTc6bcTvVXRkQsYEF0CPMaD0zMlsIgH3Rlp5+b3J3dL3bEVYYio8FkIieIXRvAoQHhynMcCNBVU6rD2xFQvhxDZYBZWF3w6jd1/yNMYIVKJNYMi1DbRS+oVnWlJJQ+kdTRge6wFinopS4gSahnHUz7FnjkIEsIjyjXhnSLd9vV4voBHvIzIiT8PmaCtCmzzgFjC6Cq1K9Tn6D1CCAYjHMuYN0fLWu1KSPotYoKBeuJ1VNgz3CnHqAhgGU8PpkFYOPDUq8ab6tLYPaU1a4XuKCDfuIOasGmXlso9eLINxwS95c8y44iGjGc9dp3PzhB8xSCYIEza81vqVQ0qjh8k0zuOIqDiUnj7FkJHOdVeTKR+Ih1q7IJaBd8UnIWT28OwJNKH7p1BR+pYnNSy0GUJAj9rgdkGCDacRQDYX6QECmoCoD+AqCaCklSQzumqGUgxhBzfm8Ha6ClNBZJJ+LWkQn5JyH5rgGyWvlpIxFA4HyInIHwnX7AZzOV1laVkNEyM3cSs5lGf2657nQla1hW7WRWHwWIxC1FgmeznPxfSOmNRuiMJJIZely7SIbShYmkJHlJ36n9PcVrI8a5Nmm9IVkPBSCTZ5FxJF1xmIEGo6KBvgl+UGUMbWS+PayvmB/WDECNTG086whle+8xPwdEuGs0RFZ+nlnf/ff/Hn/vP/73/z3/mVv2oZe1eqnVv/DKwHGk2/MUgiU8mdNN/XV123j+Mnb/HG50+9endchqa7tqgBXPh0seLQD92VZOk62n0ltFqjwlmDah1uZHJYeL5bBVunbJgOj2ZKLJxXeePUud1Yf+Yn/8q/9i/9i5Czt09fvXfws0cCrIRM1G7knu8DoqBqYVwEK4YhHxDzWqp2Rt0uC1hZOg6jFuL/5mIRGW7IaOIB4AG/cVi8tFUyTT/xpwQulOYkI94O48A/JYhHjnKr4nq7YSZ5eFAuigd3igpab/J4BlL7uTQe7ujbXHZu6CbNBeZfg1nEVKTirhYz2OHvtl+nx17+2dBw6o32mDPTlSSwnTM50w+Dpc5XVIQJwVF0eR5CURz5tUzWp//Br/8733v9zgcff51cNoGT9WssY0Fqmrrw8O7rV2Y5OCvcpKnncaBhVV7DLdoWGZg1XdESzcQdSM6biurNJ7eqgaMlHixdlyMJakISkJeKt09PMIhl7sli7zy8xo8tLIz7t3/P3/TVL//SX/vJHydvJsPg2ol4f3AVgru1cZK46wp9orvzD8EuOJGdsIE1CCvrCF05mgUL7HOTk0xSpgwNCLSBIWuNhvNUwAqWf2kYGFIRYwrU7vzwUElNrpLBzpsU6siNOMJkAqZgnJhPve0aOnIkTIsQQtATrm6lJs8y6Hx4nuAcTk/AF+nguoFT4BmJFrQBu2kB4MPQgKZ2NvfUBEDQwn4BjYpxsB8l2VoOzo+JX6kl1MflORWsJAV/cZUqmBqBvNevrqAI3MwF+GQXumpTXbKHO+HYxDENujTNtk1YyIygz4vlkAYgCvixAA0NGj3lOa1tG+mONAbDxg2srpVpg/PUEl2CA5cvzKfOdb7Ug/iFWIS70mt+z8hJXnIr4AwQjQ+KZKLjcN0hDymlHDIcch7uH+t0wjikyftW5AtAnznDEnbW4HNKLstPvJ4XghJinFfwgIubr6bPsd5E2pL5S7x4KuzEYIBvQe7W46ybNlQteL7NM61o64YBwlld8ONggngN0KS3hAttgwy5JoafINPnvS0Dg/SNDz65tJf97p3boJW1H1x4Gd68+euvv/At+CHpgSxDdFcmrBLej5rwDAOSHNxkGcsCuim1XZMNt1Ps8L+44QpGjKfB6qGy8Ss4uHNS58rYu9obA2Bg8g4kBZAnykA1LMZw432WCyRMrriAv1VRb9BIJ43OvaxSpDSA03l4gSk79awrZIAaUUHllQXbSES1BO2AWpsmyLOqPyMNlGVXkagqgvLaIfCbAxTd9+7ycJ5jXtVf/vpH5vJlrkGjZO8Xg3Td8NkVyXm/9dg9tNXS9xa/8PkznQgSdLPH5ZKL6bBZE+oQSu8hkmAcW1MRs3bN4vO0MjjyZaQpA+x9o7R+RQyX9DdURcrTbqQM8pdXwCXNfIw8piQN5B69tCFO3DSd98MtPDTo/hZYt6wEonrygkvYSe0yY1wQeLf6PidbP9+W9Ww8zSzgb20bVIfCMBQtns54m+D+TVNl/Qy7Dg919viYzrwsX9aJwQ6hcokOkOKByqQva7RwHwKH9qsDYWVZgsOc+5zsqwFAJOkedP7w4FOCB6jL8nVa8rwiGeSb51/i/GTeKlfn43IuCjgXFxIUzkniQwTNtMxPzwOtRajvXhXqlAZ5FMZHfxWicSUjDVRcnGhRUx8PQonhktVZdpcOECAcQuPFgoCpiwmJL8kmJpEYT7OrX7HecBNX88DwFIA3rpziel7H3xL6kr8Y3uM0lWW7zCORzvgCk+gPgkhkXY9QNUBa3FVUe6SoGImokPtZfMuO+hIwGmSEUOdjID4vpfmwCKFcRZF37QNm9YRcq8tbaLqG/mkI76MAKN07bQHOegsGxLzAhjUHQJYoJ8zg32PPwwmZrr0kTou55MdKO+lZ3OXZ5nfAWbU1L2iRzgbDIaLyBF53kkKFA7vcIavIa3iPlRdXay7oRQbDe9i85doBp8fGtRwRcUIO4Rs7GgDr8n3cUPVlXWySk0T1EkHPug3/R6LSXauhWJ8RfYFCWZNrnEmS2BgAJkKFazxSrqps4O37BAaM/AaSx2jisqQVOCnvJymULhuucCq8mpGk/3g0sUCaUu3UDTzf9L0t+FNUQTTArGSEuWFQOrrMmxMv8u8t8RYtvKFEjAnaqatovdQf9AC1sCHwz1etinm0DbGKb+Gf5o8kbaCgdoF/ieEMbIs3Q19iNQXxWVTkGhk8dOtAfrid3P2MbtSBPTtX44MEEIydFyRYT+o4M8gYKdFdHPeB0a3Jw02t65Jt4EM7rBVGGKPFA3fPgYEHy6AkM6g3WbpihDxBj9jACxJ4JlJNjJ3Md84vOiZRPa0r2gFXc5uXE9obiMDIAsY6gyZkONaKzIpYxWKquKNCx6DUXFvkFhojMSOBx8Jske0jIJOab5Pk9vaDrgHPB3IfIa5BGrdjYwUeDQ6pcdJtmXqrXPMOWUfH1h4KZjWNjxFgYNCyjqFoukdQEMKTPY/PdKEBWsejSfJtQB6f77x+BZzmVXfQrWVpSyfbngb8fPzspz+Vw9fK1FOvsXGejkAwZOioVrSwhTYYoRMey2mFOsHQ7gebU83oOl4VYiwW4MN4PbHLwMMiGMSYXj3ez2WZMdpxvaqpwHR8kj8QUqer/HIvwjhxY3c7APdo7Gnky4SiUQZVr1xOjCA5GdGIBUS54AP7wUPip3Amh4mPk23xG3yUHy/bAnTCFzeCgsGNy7pxSvClLCo8GAlDxsJ3EZ4MggyXgAb3rKow9BsUSSUvWXMGmiFigMQrRv2Y+2EC5404IdJVwy5owXbiL1Sk5nEgBgmNjsIj9xlQNelAjvV6XKgo52GMVBXnBcf2BjYCeG5xeRVuCX7iulZ/sADhYfqhdQLCcTqP4Ek1VgZWVxp6gbXWB8uQz/g5Y3vANSpFTpycA7IMVp3BI3JAJ6h9Alvkd6QPNYRFZF5mCbrw+DmUgqBhhd85TENd1N/hpcax5UhaZfJSJZGjIfn82ygmPiqiwKakJyHsylELPbjG6sBgPgKqsBRlsVM+fxIXkk5wOWpzS8vJgarmJbBtUhWNq6sgQ+D/roYjGJc1WaGHsRKg+nZnKB2K1/zzDahvkQVa6aqPWNWd7xMDVFfanDxTx2bETjDMmqOKJzxa3iKzMIT8mMeCuvbLq6UYEKgCdmNcSLIgKG6ps7n48uCByXJ2bYfZiVlGM16S8ULRE9Q9zsAPXQ1q9R+ZjhNbA6kL5CFdx1H0PpxAsr0ZVngp8M/7MEtbdKVH3sWaFU4o9QJsRFAcFKxB5wKf+E66DqhTDOysHxiNf3i0fuJ0ELYg1+Hp9AAvMGHxRkA+wX0Zw7K5XHAFooUQJW2bkmVBrruU8/FKvoLScLj5LsahqegKRovQdUlGPKhud8UovcL0OKynh0GVIdIH2MdXeIyd3+LmdnLeuXnMNQQhFhc0hA5Jk/G7bBxA5xMXOo8MhheXWvAlbItnuxnHoaw8JZsPOyfL410ap/FhJgwYOMVYMWwMBhSZXtVNs24jveKnuBvBSS7ePfLVfSKYySquQ+zyodC23tqDrS0MOs1C9nUJfcQKxD7ehpWjIXHNzbOGoBcEfuoNgmapnPTTH3gIqh+jZGWsK1sLYsTiogYk3Uwuss5V5/dzHu/jPrb1ml69Anb+3f/E7/+Ob/92C1zeGjXjcZeHFkcGLcCa222AYtBTadMKkEaiFu3Md2kZ4pU/oFC953RfnFlU/s6V9UUUHmMBNhXjOhdOGiZV21RtmbmebAsPxaVrk7ZlvJ5HqOUUmsvPfeWLf+ff/et/02/+B5N9SI/y4aineDmFoB8LukgWHA1fxWpR8JuQ44jgg8U2zBhrsyLstIn2EqoxuLVUUlfvJJs39ewzYHuE1ooPKAmyeN4UIpTAoEfO7Z81jluVyGhsnu1eoU0wAZ28aIa/lsWlqelQ3PCB/+FyzoRjOIYMuqJW3/dp8Kg2xnSxqthaVHLWF9myO6+LIKdtifUlYIdRBa/cgZ8lbv5SPJMd9Xxcpp/GA47lJiflNewbmgBiffz0BgD7zf/gb/riT3/QVt2DO+n7pDbeQAIMOw433kK+A0Gen97IDw/+imzBkOUwNOTJsI8Mz/PTDSU8T2jpdJ72sg1d3SJp5HRn37iJBUWbQpuuD5+q2+ut76/dhfQxxVmr6+vXf/jf/jf3Kj1aGo+Whxs5z4ytsnSzoJ64r1+cjYvb5nHSmZX2GA9GmgLupp0Gi6udgEzEoVUbIieWOBkp2NAsZbCYj2vx9oNQB51d3XaQzC2UndCsbc0JB4KLECrwEVF+h5DBNbxDBrai7JSRIAtBMYg+/9ASx4QIvrtOLY+uC3VE2AwdHmtzLeEDjTzZYit0D3hBruLx1pfJe+ZIWBDUXt8DyrL0PnuqMR7kXv/VWDOZ1AjwHCnBC5Ax6zTjgerEzdmOcYZwrAhBgjk6ObBeAl59P3rdyrG6uqKIdxgx2lDLuhqGwYTbkNqg5S5JxVOwPmrtIOHS/TiJDuDM/ZSjWgFz96YQM+QHoU8SSn62imTbhUsn6DCimYZcwms8I5eOYCpyhE0F+VqGh3EER6wALKuOitpEhObe0oJEhSzg35Pce3L8XBnhqi5GynbO520YAN2dISGqHSmovXl3XXvCF5A3N2Rp442T/AVkn7FmwPBtCwc8PNLujd8vE+4NDdiOeXQdyQ7CDTC6KmloJpbHOSzwNhew5fl+cyIlPa9B2EBSDVuGbHs7Tu+1Vzp9X7xqFJAie4METdW5/iC1kIdy5qlkeGglcQlMwS+wEt56IMNJZ3BokZPQoS17ad22Dg3QQtSj6OMR+8duVBfny5Ilsg8IgdPghG5XSeQkDABGUYyrCUllGUq2bLppgk+bhkjZJIfpPkpnATXUaagVXV7/CugStfB8z4VpKrruEQznMgAd3/qZT89PPEJrr/cnazL9mBL7ZfPmkw9gst4GOCM7ztetcwMmgLio53Lhaee4zITuerooGqzAx6ZlgGBPo7skoGyMD788KIHBU15msEYGktGccMW8nMe489JpeFfGx6UwCbFgwgbNY8ceKrhB8vTJuKcbkV5VTXLOt6dnwo2OgWm9B2x7idLYP92nkRQBFcP8C+7g0pPmpWiit28w57kNbVU0JghknhND+/3eB2sYR93UyzHTm+ahcQjA5LZdjwEYo0NJCYUhEsEAolu0p4U8c59cgVJDveOiQsHKorfpnHDED5KyhK6RXqcZIQSoqw94BHgFJSiMV4ZOzYpl6CJBxLgXiTcHwwVhtyCNNQZUGxYnnwqsPritO/I1UVbyCsSVE1cAXIknT+uQbBv+YkHMFOc5wDizz8QWLmhjjGSUtAW2B2dwmzkSk5QBVK471pDKKJ4bGRqfkCbJ93BFeAcYq5zEozwILL00DVzC6XcLFvlOvwlP3Ng9CIilnI6qfvgLw1miABGCnWErmNpwH8EctEheOSvPS2NLiAHrd7zOQMJXt7Wu3YrrJg0XHsbl923pBot5zrApkoxekG9UU+4/Ahm2yasDePO6IuqgSOVEnjtd8wLixQqCc88oClrKUDMY9jZiIbyDcSfi3Q5BigffsDaoWBSYkUyEU9bflHdbGcodLUoXjwJatyKonEb2WB4+AJcHHk0GQp0MfZsHEe9g6MQfkrbnQsXAkWujNfivIIeJHJWNdlqXi4InOqGNN1Hvs4sAgHsLRkQP7+N1EVQjrz6m0nMloBQQBEDAcwm3ZMIvtTdZB1Di58pIr7nEUbGe684WEBjvco8DQarXvzhNksJa6W/TwJ3Qbl7IpQ44z4FeRHZMqgWRmraLZ8ps8iu+eRw9qKLYU6K4q2SdMC/JnXBEYi4MjYviS1qy8EZcFgpR6ppR2IKKNEGSUNQVWnB72dyHlcifVqKInrMfe35Da4glgIAhxJ4EXF5bRXGakHwu3gLSE60FA4WstOAHKN+KgAShAJ8cLQdcw0SRv1jIexv5B1UgBfV8E6ddU2cQWrrj9WdkLlIGzz4XXAlOHdOBx5a/bJIB56cFEkQ3PfQEs5CbZueVPZeEEWlc+8Z4S9J8Ag6ducCTx+pZdjAdj6K+wiS6032JyzCTdlbwBNUB/PEYGU1NtuEh5Hd4rKueAY72sYNawTBePbx6HqfbxzfkIq9umysWuI/3s1izuoxn5ENeEDiyxorkleX9c1/VLZk1zfbrq/dm8I+obeocPDk86oW459Mu/N7Xy7W79yQYqwGQXiIRy4CkjCykDraQwUghSD2ZBMeWZsCiQZcInnTTQkQsCBhPAB18o+yQxiUSDP1nRBHmGBZcgg0g7wOIRGfdPIxcjSUB85QRlOfOPx2EyQhMoajGBcC3Cu+bC+vbfB6Aw2kYbjDWktzuiXu6QuZGDRUqTDFFRd4RdIe1WNrpomaIlpN5LyIamJAOxsJFRFlzvM6lWmOseQQ+BorT7GFEJIJOKb6hhmPUs0LZNU/4gLRkI8XzX7fAQgHAK1INXIFmghKu2vHks2rw8hl0JZ5Wl427WGJEK7aJSlyu9BI3hgkGR1ZggHitIWI7c/pbA/7Y2ulGQmKaXIkMMwQN/Rs8qLSO5gZdC5mC0eyWRlBM6ohT0n41jtOOpqGEGPLv4TE8ZFnc7omt3759O3mOdeE02LEWpM2ygAoe2ekpPlJ0vdf5b14Cm8IqRIyrTVwcxxgIfJVCgp+g7EyluItIGHvlRmbX/477glvT7prWeJiABXpIMGPtWQn7EkKJkMFFnCjBo/UbJ6iEXpth/UzgjJfwTPO4oZVAJKgLDSgrGmz90hlU51cxJ6SdwWKg0ad8DiOVWT6CZkoBh56P24s0m49ZRWAlsUTiRjdDbpEnvQydrKnaiPt/QxHoHVYFoCzpozZSBhOubx4mjni5HK8qxnnPMgtHNJh/9ZO6g6xJXIChfBJ3II7IVu7PcezFJpxBaFloO+PKCz2Fi3hIGHfYEv32VL4tqYt6m503iAFJ3EpxSk8F4/MZ44/9raS7KsViGBFNggGxAPETggArokuM874DvtO2jgCNXOIkbePfICSIimnQhYbBIqbrBEcybhOPZ5BEcBfFELJ4MHTV/Xu8c3NjngUSS/Qjct1t+cJBnAa0Gs6jPKETvbcDCy4eI0a92RkujFjJoUTQHaGHrGxUbGCRSRYHBpawm93KrRbGU4o8qNVbGOIpBejSeSbVWYWB71rmO0E0RgufMOqlDfQsegmjqipaSF68wBU3sfCJE2OclwooP46ZC4x0/aoyY3UlGTlzXYiOfF2I7YBhDyeSTZtACa+yMIm5Zrcl2+XovvXOS0JS5tdrR6ZtL5/6b/+r/8+P/oUf/65v+8IwjM2rNuSAPzrZBAqA3e/3d14/tm0z9QNdxt+cq+Q3IKIb4oKevWHY1QNhKojUCinv934ZHUTAitAiPAiji+uam3k6+uE2j3Mou+rVa8ZqOadjOabTo6rStEYYf/mLH/zbf+iPQc8+efpayOqjIM9NW/pWjEdcFimaUDMyQtJB8eZFl4IGDETpYUPAgXOPjhAQR3YBnbfj7ubRw/PkaXBTuTfNfcjoGjEClMOXSEW0BCov84UrLrMLD3GRlDGMhXmzcLq5M8tKJLGB+GKsIbVYDUZI8DDmjMIKEZBwYasLKasKddsEop3RXBn0GjIAv/WOE5OX8TDjQwwA/I1+6jqr52qK/JmrzdUFaHVnIwEHxNMhbuxrcF6DoVh+zw/+4O3+oZdKwRX2MpkyaDuYByLTqaQOq5d3bV1zWcZYAeun4M7uxr660AnG5GEu0zCRPwgzQB7q9rb/EP5Xtg39OzxnEdoN0dlvt0/m4Q5lJBEsRT4SKNX2Hd/56T/5p/9svqxN8248Nq6F+u2pW47pphUAWIEkxhILtA+AW4ktAipLp/sd4bFuC4jCSFm0yZ0rimFXwNjIW/yIEaKzbhVynYxJQE3sTQdkNbJURDoeF9HcSVBxKW8sYZtVeCxhXuNaYLDV9HK1PE/QkTFeBBtQTpIh4sxeji54SPi617IzAK3yef2NUi05AcZ0553qWTVVvEY0rzyXju7pZfx3TYZhaoOXFUPfUSzAn4RPOgFMo7viBkYZqusf68byLfDgAoI52YZ+Nr0B8ZLOqrS86hE6+J+3pMUFKURsiuFJyefLimWblGIiYwT3lakriT3uBO/DEk3XOA8F8HuvsGIHosBTzJBOqblSg68zaMQasoSExlibhPcF64K3sR88AzscYIiCLb6dR2FYBgdIVnnIlNILENB5hB+MB1HHCMINMKDzbKW5i/TXEb9x7s6lyBb6AEd1TdtcIGeYVDZBCDidZRETEWiqxJjuD3FLvqyEAbWIr4RkUDO+gEHxP3Lh3C/W7k0LWVOAeNAmfOKnvvTV66vXDZZ0um/f7ks+bXyZZPvuZ98DUHA6pGR5enQFwi4qUEX4DEhMsYxrdsG/YBb/f5b+NdbaLU3Pg97zcc65vm8fatexq7pNt7s7sY0TbLClKD+AH4AgCBEkUMeg2ErkpIMNiRE/4oABEwyRnWAriQMIopysOMiKIqyEH0RBCpHSlhW1u9vddjpuV1Wqetc+fN9ac76n8Z64rrF676q9v73WnO87xjOe537u+xknC52MvPQKkMYKeiOMhLcyqvzBO0HIqMZgmF9pGX0kmbom4NwaV1rhdoQAHcqmeXDZPliRu/jXOnXcLUgzS1LYPCtgyBrRmeIWALwmLhoCkAFytJDPddk8rC9ZAPNsXqcz3NNDhIEKfPT2a491IGrPjPFyBXXsR3Z78/Tl5yMfaJ96Por1raDg+CXgD7q7wgFLOlkC5MWNVrvC+eiaTtEB5nu8Ig125hFz4OuMuKarhQQsdHHhyUYbrScif4k8UvWxetv3mb1/jFAXPorfmWhJ5Osd+B/deJqOX07Xt29Us7nXNzvzMA44TFW56FWxDZJk0PHi/rgD313bQXkwO/qne7rhO0RfcSbzMEgxKgyM/mZYPSQYXnS9Xld5SzLeJ3oObFZXadLgqQjvCSjhjAAUJQC7Fh92ucCEEjoIIpgDvkYkY+THMPiqnY6DTnl36fERRpghQ/vgXe7gwXtwBYD/2BEhqNlt2T2lAkdvjXiikKxhtKCvwHgolJOHPQ6vbISHqicgmO7+dgBP8lSKgodLSJoYGcsTmFOPJMGBlnxsRk0ay7SO4NvMTKgvcBZBQJqEYW8BKxH3YZugsvyn9BpBQYhBsrE80CCyGrCAs5XQJF2WPTIHGqpYkEobBlKcuAWB4dwYIEIRwYAs532wQ0l35jwiVBM2RfKgVdJ6SwRwq3IZ3aTFh73FBg8CwSI88X4wZxlX4B249u4AxgrEgEZDzfMCa1VlqxIUdE05FikwhMuk0gO4cuW7E7ltR1I4LKDF7f8n2bRGmTj3T24CZ/g4tEGgkMd6KCSkEZQYhgcwWQGIEW9rb2rDReBiPsryNwog3icFQyWewDxSrOUlRq5ulXzgA5/FRdw55CrjMnHZIJwDDumHcRv3SpQSmyLvmprsBGNJY60JO6GUvUSrJO9jJjwMQPPEEL4NKvIEqIs1SCHGsyOcjgdADg+74+eoaXmdS568zmAZPaieyNAT3WOoNLV5YmtK9FtyZ+xjnULCoHfDR7Qso+KyBTIgwVWTZeDOOwgGUkqr07PvWxIR40UqAz/zGgJ0sWGEAZkONhvpKAGhkMBkcAkw9EDJTxErQtqoGOG/scgnihqfvNGtPxjjaLtag2hirYrrYsYgwwEFMRgOCDy5mAJOG6si/O0dZLqnkITBTHINASnJg3IfqUrGyQV8ACKHcWRYSU5m4RsQdcQlKchyhCzGbTgSKaIHZpwxmopI+Wqa0PhLd4kHzJAXXSnT1g1dhsRV/aUknZq/HVhH0O/CFHiB3AlHvfJdyNi6D8/T8HhOqhK+VLmQ1KkPgh2YpENd7QGL+IK7GcHetqYlUzjXxzQE2Itthlp1TTO42hpvB2NATceZhEmQPb35mBZ2vcsl8ECGl9Ym83jRG/MPP8Qy7mso1xrPxn/Jwni7zMaiRIXIpvFYlOQX/UVRRUuAEf6KPE9+9fTUozEbIAevJqeDnXZdAgUJsJgoR1GyL6g7rL/tprq9WuapIKE4FZQC3fsaiEjIvawGvwKCooITsryK65wBViLDeRcoX1rVebIycoAI+Ye0oMQTawAi8fhYE4mZgIUQ07DWd/hrWWc0EeST7uN+InoQP6UXZIW8RqMBaRIvEJovA2e0wjgxksinBBEeBDnh2Xy9Klo67HIxKxUNgc/gN22nGvYkHYyPJxNIwgjSRTzARJgTNkw/hWV8n8SEBN+G8UGbeZyZl6wdeXalj+un84R0gfLb7NGpBjjJuHuCJE+MxzabjIOr3OgjCt5A21zj7DIuhr1Gm1WgQwPx9Lx5aAkdEkLNovG4K4UKgyirQcljE9KZM+7EUZpdEKJtPNFyw/qmBP4naSfg4yJBkhNjIBhI/eCuoDHyU7jWyHFnKOOPlGgs6zSLQgB/IWN6v6T4744ZedpGNnI3wOsIGvk42TIHIgpTYJ7b9SJvBA/BmRj1ESBOYfFVRMQ31iKRhLVsJHjufk6TEo/ATKTvJHmMowPvohdgcIsTulAeuAxenFfIK+GKhzoWNL2p5Pp4Bm8Uc07RlfTBIGAzOKe/Up+Ur1ej+J08RSfhQ87jri57cweoi81/q8Dn0hgj7JVqbWAXr0BNWEwyVRIfDCSP5W+GjVCI1RpYlyOTnbSetIr3wxjBZqIY9Gvqdk3dRxf21em3roIPelSmS1GqI9/hfCBg1ZjnWjJT0dXet701BaYu0dG4Kjyhople/1C6o8Y5YihZeRIyOr3bsBldxQbwbfRChfV51yydIFQH9/EqKJeL03WczPkoohqj8Gl65MGZDEccBBIqnEfSieHzFOwngEhTsRZYOyL0l/h1NzU4Szg4pQxZ1gvgn5F4kNqJGe0aD+KBhBBymAKXYCwKNzGrxhdgnjxotypsUlg95YcjuYVHmzKs8kjDLNOQjNyrrLDkb97D07E0PairxGqlY4dWNAeTQfUhYo4AQ/XguwdyvoEH9NZ3yVa8QtrofBfY5BEHKnx8VewJKymLji9LCjzn8PXwRV5f4ct/8B/+x77z23/SV9Iuvl6XyMeRMMqW5czffvgBUIWizOp4SEpegWUN2jGpjVQQwhszSdvlsk+kI7I3blM5HVusDNI0Zi63T5dhACBxVnHrIOLclzOO9/X0AniehOSpLv0nX739R3/lP/7D/8g/+MFv++by/Fm5dQcpZdzqsp2WAmC7D+8JI2CTDO0guj0Kwks+aZAf+qlkDUuby42kJJvnydGi/0nSdTXDeqxqV6XCsiWw4oznGFL0i9wpdgAG7kOBAfI9Jz5dk4Z7YnXXlDHY+JYrDt+/vNAXnHXGsoxeng/DwHjhwk4rObL8j8CEKsJZ03FWLVrLROBpDLEM+ri5rcwFTkQgrapzEMFRLWGrjJprxyB7MygE3/bDiCAINZnEgxLxe6I136bnb//07/ipn/qxX/n1v5U3nln+tiWNp8iRp+uNYICTtLcO98MrAC/ivWwr6BiJtO0uNJGxJsq6yyVvTGfKcoTVUV2aG6YmpqCmoEnVVpYbTGNYUZ+cic7H+Laqjkf44Onrw7sv/qP/8P9TNpewjvgkJs+PFvrh3SMwjbJMsKwIC/PDjEmVpC/DoIAGVWpiRE6Mt5OpgCmsiim8g/mVZpn4GAC54LgMUBb9h/A70gV55gZj3kGr4JBuMEFVMcjTY5jESegnidzdwGGNt66Wdik9iwfkyXBnpPl/jrH5M97kRBXj65VzvAFU4UV0iE8B+QCVW0GJT0Vr1PkuUbD+5PwyaUTtwz/IJXna9w1OFLY1RxaTMiH2KiOTQaxX4WfwkhX4EN8n4o7/TZCV+tKLZuSJwxv9K2f4PaIbdggjhZeQCehx3AeNj3g0Mt2lWXFa2LQAKIzzw1KI9f5Yeo4X8SBpsByk0wWedtBJDpqiUDk9tW1fF+xAuJW8gTQrtSOxmBGcptizKvJf2r4AP8gMeA2BR1BgJhILYaOVGI0dH33Mg/MKYQbQYEPWSpAZaBtr3nkA1I1ghi9DVmETLQqcuZcpW0LIQCnyGVp6HLG6lAIXJEMDztLcSrZHdxklAst1ePkcFiCeEYhrcxy2a+86djdkAUx6ZIB7rdswj1Od1PP6cHPHNnsqZ+rhV/tWfPODN2hgegCFgEMxxAQzDQV6+POalG3bmtNd7FZuqy5uUJNMYVoQeHdSazgGN4K56gTvxJDAV+G+BLQN4eZVR05VHiBBbs52NsxKFl0BXHhkgNQBSssB3WnaaPlYhOTB/AlXwcMJcEzHx8xxbbe6UNFLG8FET7Ys9sm5E7lU3uFXzcPNU8lHT7d5e1ckM8yh7YqmJb9k28uju+U/+M0fes7iAd3LBYiQzEDj5ikYLtYrvNaa/6RxpGRyMtkWw0BfcDbSctzF5nxC3b4eGUA0p8SRCw/PLOweWoEBSNEzHuDiB3VeUXbTQ+jum54mkZFg3FJoXp16kXgYx2F4SZp8j7fETK6+3Yiry+VKFMp3ig7ogGYDnlCLS9+Oj5E2kYWM7Q1cRKRMgD0QxTe6skXWALq42DKqLbDnQ2AvkbnzNvdvUBRrl/TH3h5b3iUdSoaubjh6VMU8Dn2Vo85wOVwZlun0kSUtXl25Xgl3dVMAHYQ4osPr2jubwHJMBLxYscJXIWpn8njMoEJHYmziihuXq570nAYvwCK4QZBGuML6YLPkxM1WZKfX2TIvoOHXpI3d3ZroEI0h0EBMhTHLeIR5Zind+7YIPs9OEhx2i0sio6zCGBb6nBq0mMW4ucI9oiFOyYjwZWNQ3MO9oYrmHVOpy1cTRHeylk6wCwo0EujAcDJel714A5eHn1iVccEygAZzR/2YJ4u8RazGTEyMLwdugBLZW7f9Cl2Y2FOBpLpktWp6PS+SyPQyUCINLpTx+3UB1rIGjUi0Q+XwWICEYTJa6LksxeJsCV+Cm1hic3EX+IJLmheJL/VYxpAfSSz6YApgjWHYXVLEhzBDhbJueOL94b2KGBiXKEuk7OGiOyAgL7bEI3UYBJ626s7uqMqz2tFwvQ6hG8WJPVCnCJ25K5FpI3YhyDwAPoUAzJu8MXEiEKhwSox05QkJDu2RrePMQ+iBy8Sd2qxwhp1cFIsoJHhsGpfynSTYsoDaIX/cPrydLm2m+QwbuQmzIn6BprZtsI9LCRHnVvoKnoY7zetAjMH8kJk0n0Ehc8Hpow4ktAmRrPHCR5R2SSxE16OPuPy5ev6di8JQabJc595mngC2TDA/LHBa91bkEjJYOGb6sARGAu+GehaHa6dJGvSu6XtnDlBdIQlIQWdksmlYUIIgnulE3UZO5LOrm2V5gGujGPMDCrdOE0hLKDqzwLgee+3RpaYzy3+AvuuEojtASDDRvnd1YUEqMgJMa6ojF3sUnpNYdeeasro8nfage8SGBBuW0gDdjBMe1HeVlQBvGsTaWAM97sJDP06I688J4kh0T+yFiiFZCTiEN1EGyi/LC7FUtv1Xnj7sW0BvK+q6aD0JlaYx3iR4ng79thKB8Y/t+eUdA4y8a24366HnHmZP5JRUxyVI7hY7z6q+4BL1rYVnILmm0W2mB3RveYhuZDuE3PV2nx7f/tZ38rN0BTjct7SS4f20IAvP8mj/8/64e0QWYqrqjHOcw7ONiwAiMAwO9IH0AvQwIuGGFSTeUezwWZUj2q00byqkXHaBzxbgFVjojmsMjlTMKtIubiQehi1rnF7dt8XEuZ+q9FhixmyQBPQRNBjuB/IqMA+PCMgPXyrHxHch7vhMYmS5T+cEsemC5ytZSvotqmJKFZ9g80QfIojEjVbLyVCT8g1xgfgEQPmkd3jxeZdzxgqpOJV5X7alXTzHSmWRWVVpXbDjIgP4QqmP4Q4I5XDMWNTkKtfbilYFBO5ZslAL8yGQ1RMEYj2ohlTQRHkv3mzcuZZhMycS+BZOcDAwB2Na58dj0qLrerwNgy4KQlcq81jAGMKhCoU8hAP3Bbr5D9it1YOkVnhK1/LlPCbXNsZruRaklhSUz0g+sxrgBFtxQmdFaRB2NxFgbuDPsDHv8N+SGlemgOCL2yr1fuANQ2Ml1blkzpk7+omBLO5vHt/WViU/Vu/bVvyGdCEB5ScAOCkDOka+WGeJVJiDog8zi+N7Dr/EqyEHRYF6Aq5VQSeRGawlAcrHjgfCemPms0mMg0UuWh7rSYwvXbhdeivu0+YJg/wahYPf8jT+XBbzMpKiyZqp9eYGSIjd8rQgo48BFDbJAfaUzAX1BjY3C2T4TE7b3QgY1QI5uENxVwXEiaGMYhYYMn9sO7wd17ZMK1XAW46A03hWHqTMILf9Ic43evlYVjRNw0PAYgGGnzpTTZYE6RkzA3lfPa1gqzyWxAOr1sndQFBFfGBdF0g6xKnwKAGnRgHLeRvDtADT4zwBsvJmiyd4YYFrAV26jDYkl/BGXDNefx6ZhdrZcUlJJrRXjc+AexGek06ereOSMgOVT9U0PSt4I/5XQj5SqwP+Rev1V2fw6BoUX3QGJ8qaFwMJ7rchRxBwRNUmnWI0jZXDizz5A9kOL4jL3GSzKBYUOMbnyU3BeJ/zMAQUedjGBRKGr+PturNEKNVd+qYl62P1DiJLkBNZoElduZh1tTEATCXtMDIZPstCaqFgtrbowBMZxMbOQJsYZKcBbe66jUAfhiVxM97EMK58JiXpD6ql1HYBIZZdFG1HMa+7K2ySo0UPb3X50Qf/3v/r3/7FX/m13/kz39496D6ZsJQH/sVVjGlFpv3i08+JqhBPW+y72yIlAJ2RZy4h3rPso6e3NCCuoIa2Qv0leDQZpxrd3BFXGvA3UoXHJeelv/TXD/qm2R47VMi8BIAsU7IOydH/+q//xodd+2f+uT9XHdO03Y+KwCBJ4F57V3YpGa2+4t1QixCWrqoZITCLJC7P4EErykRVe2QbPGB2jglTuE4ER8IQ+7q7eJgYB95I3r2L/RnzZfKYAaAcd3cejFQuHCHTS+BgpnlEEcrERMGAyCRAgTAFT4RxZpMm8DPiE4pjqIMtcqUs6XmCxj8x0XmEiphvOnDDj5vTvQ7LJRiRkeNHoCHNxZKMfF1UJFw8llaCL7oH6IhYgnxnMZgBOQ/mBgiIlmMe7iS+f+QP/0/eff97xem5hfjAg+eXZZhH48lF5QMpYD1IlkXbC+j3l/dke48WcdllIShMA26ge4PmYaWJsCySVqTsJuttnusMZ0vzS4WA4YFPtzddX03rnEBVL+Xlg8v/5f/+fwVI08b5D/IPTI+MisxyWe3qhBK4CFwN4523ngX5NXOGhAHAungYGBAnLmMyTrxCLhCIYgU8zCzkFvjIBfE6HrlslTpGFkiOicxB4yRxaR2BU3cNcUx4gBo0hKfjlYQPzgDTTeu0qntC0UQFteVNbs3lo1ENALVmPpDGeCOBJYB0WbtQ3KQEG3EHNQ9/WPVLTN34irFOd7AZRsSFA5/Eq4gFHAQpxW8VJVa3iQIwoVaaZW6/8svOZoPoFbEIQpHBSOAhXUeIP/aH3kkVwRIlv+UnE7JWxcfglHgfmIyn8JeDGi/2qkura2RLIkGsWd087zSNK70kOrB2Dx8i/csOMVENnvInfHrz1CPTL4KD5AFTAYRwbWsw5hdCJGnrFl5IZDmZ3TUwv1cvpUmg0xIUtHBR+ArhA9VAkeEj4KWpFAvAJ7xN2N1SYZYQO3fDKwXNvYYsDpH8zmtft7yT+LT7RCwJPhUzgTtMGndJ0wEEw4n1Suuq4ANYT1jwe2UADeM3bpCHA3Y3HGiejJSiztSmXVNfLrfL01HU43b/2nd+G5QTASY2M9SQnUJwRng85gFPgajTUrg6OQVHkXCviCenMRhGL44ClNwgYOpFPZJ18TNJCYzNHiJ6axGAL0TyBdXGCNi5qZrCzUTWHjGiXAUFZfp2nz/WMJ9gQeDkPGogcZccm4RwY36MzyfFNK0MKlGAZJmBlmkHmnZcJi5xWrfHY9nffvVDl/NgtJHcnw9jiQohtbRNgyJ8ef4iqbLPwpdZcSlKBBLoheUZOEA8Kequa27kIBfbkHrCikPh87COcRjHxwAPpdXL5OHsyAZbC3cATH2hC1qM7PPoW1eHgbhIBXAIxEbVAgN6ASoxO1sJbWbZt66guW8/+IDgWPd5nXBPDO9TyD8v79/fh4eLBd2oa4okxnnR09N19FY7jx0zSSuHAWdGghRcPaaxqr3IzDJHgXdBfOsSrPZInP12/fgxBk9Na+rVMuOAhd3LAFo4gHtRdI6Pnix2MTR8CysYDcfeX640DU/GIfBV8lH8J9Ej4pNw4jZMemnhvyzQ25oPdsgvIHcvj5dpWgqZtMeHgc24nHV/y1UAVHyQd482dIV34hJoFX6EBMWmaoMTT4i0GxpG+vQa8lgrx1s2dAi+j0E8boN2EgfgvINFIie/xXN0NlcGoc8xtXVgnFXCSlLYvJGK6AbQCWBYHSZl2LZlrqoSfyRAIcEwwjjuG02ozeDSeuzc1I21S4gDfYroy7uwRpkdnprk12kPjyRWYXNkZ3RiBoCcznCT+dDq5BmvmiVg6F3cDLsZKaRdpwlJ+mnZ2S78mWgrMo/xovuyPWuB9nLlk16liujtkjqZZlhTtoCTuGfpkluXFXi4tXezluRm9ZllmrZuyI+R/Ss0SGr0FEhFndBEvAWmR7NefdAtJGkFTsOk8FbXwBL4xC99d6bXC+C0MKOFRRJ+hs+sWIxPyCfEZNCUT2UNMaBmgIY/6KlTodjNzcquz2KwyEiMEYBoNZ6OuaTGeoc8CVNAeLxjO/Gb5AMBuRKIBMaa6OBtqsKywY4e7Jqk42PkA3QDv3aSJjuBNVCMXEj2FsYCQ+BQKsp4wJk1pODEqzOEJf2D0ZW8YSv+AByTGHE7ONQStimgt/m4awYYyUu8EVyitpoQdS7R1BzHnxhIH8c7V/4yPwKcdJJ4KyHi+KiuokSHuczDkheVGG6BRsK1g/L4FBGYShDRhGQoYnsPXivME5XpqFCX2gISjJTVTHLIcaxV16pZFFg4J+7JP8DN6MObuyIIJnCCGLKghoI1a0VNkGSukS/gY64IM6/F4igQi2DGuel6QTS7zc4TVdAtJC9sSYPNZzIm/n1WTQXRte6UgMzPBsg1Ox7jp19+PgxEWe3ZWwfkLZgWElJnC2lA1saJ7ALCBiuvAduqery8WKBomnGAw5dt24PLvJ7ImKZHmB84B6SRFM8wKDrjhBPs6JbX2zaOx/ny7svPv/zsx37sq6JX3aWX5lwIeAs7DItnEIYDyLo9vQEt6fv4eDBMOpwAd7qee8ZARv42iTyl+5StlsAC+BxABKChoTA2aZtgNMMyAE56OVXfeH8I4JZOyxiHIe27nqweGNsj9Tpxvu58UAqX44uirYrdJyXb2V1qbLpG6k2I8ysURqRkGnjxOI6UH88kURIv6Sv3EFUaMi4jcYMWBt+sRuLwOqiOwpcVX2ofC7KAAikAaQBtOs8cXzfvu+uEDO1F2wxxPN5ISmAVXzG6b7OgVDUeb394YPS6YUCCEjgStYHuQo4R9zeI4xZ/g5RA8R6XoKEE24o+y/mgniCrKEzguP8Im5OoAFq+yosLuMs+522D27hB7Dw6Jxhfz9xJ5mnEBeyhcQgxjxfPi/O4vZtprIwTuuDJPPEVkIYRZgCWzRVS/K394X58HaVvKOvNRjNxRDcyoQx1BhOC3CtCRSoQjA6B20CCWYWfEkX8Xm8AP3PXE1ltXWbrrvJd+o7/VhJiK0+QS3APurOD+vQwngGBH9DQxMo2LujJRgYEhNmiWaxDYTfv/I7TukXVIMTojZDM18iSkAxkhPzdSgWpC28kHRKmTVvFEm2CVuQ/6SMQ7swVOh2LA2cuZzrs6b7orIpNt4ThOSY92MR+iuG4kFCnYAJ2aNjiounCS0IcYwYckxdOnuVF27UkJ9khFqJtBEPi/TawxGIj2zYNA2JSzxd8T0ikT+R7L0jRpXGX7XDbDnSC5oKfxFPM6z6JFOgMX7pBJRWRBYJ95h36OBBm5lIQ07XEPBAAkL7vaGhTo3VpkuNBpNHm1pk5BhddL0k3bt0Q6BYXLIU/uNMF03ggy7Hc6cBK+nIhKF4ICvNKZ7hJYGZ6ZRmU3GzB02EUbruSmWwroEDHHK5zjRuWvGimazs4l0dtJPGWEAYiMg3LMShJXAVZDmNmELwWQd1K33L1vguYpTjyorg+j+FWWC7QhbapaYgyDchjeCPBojdQfllwmoXNKhjutZLnUw+/pKV4MxmFV9HkMJN18qolWebzQo6YYcb4kIVkJKAnNiqJCeD7NNFsnAJXUAPDNqIXKh09gV2u5tjx4NSCCVjeNLUcidjzatgAT1n28emDW75P//j/9I//zE//F7ASQxDWoUZTWATMyQwwCECi6/q6gxMzHOk0jnXVdFU3ejVpijuSlN4/3tEw+AhN+eB6w8JjPNYUbOuwoMiSA0A88/nL9xJ0zxga57A0DcPCF6+QpyWM3dO1rrZf/qu/+L/9038aNvHyxQ/SpK8zlEjuEuMOOk4egDM75UEWwh3gdiYqrD0RnG4eJ3ibsmU4G5Cr8Chj0T6SH7UVhsaX1hlvBJCEdwmCOFFYbgYy/AyOgb8JanyCGLLo6/Z0yatm9bA4obMCqjxt4fUcXRIZetjqDyzBo0lLMKLy1t4A+OIzaGvYlIyFkWXgLZMZ6oQ4CRg2FNAwRQHKv0ICEbpsS04eQ2kTMQy0Jy/ieVLME/8y9NAhnmYH8W3y3hpYkv6hP/g/xxfef/F+eHwuuoa92DuPK1QQ0kjPMAgPomhD86ZJ/eFXvsIIvns/lKWnVk/LQLrAHo/7g3yDqdvO02HhmfA/UHIOc4mRydBnuoIDWAa+ec7n4AoA+sC3vvqtT/6tf/cvl8n8QfthmbgBcK/KaZnxSxM+bmGoOYfFWBKzdAqewuiWdY05QL4lYEO40bbOQMQJdYD5MS40FXPZY+cVGPHSbXZZ1vctCESM3R/3qmvwXud8MZNQCSCCitimwA3IHU5CxpRCdLkoDaxmIMjG1gaydAFdoHGgPE+JgtWplwZY0YPAL4YwuGO/69s8b4JbPOAdAQypshTn5w/4XAYsuBeD10HzTBOuAYtVMAbD+hQZEYpG1oo7TZXBmEH5RHqAAzWb2/jBGbBpR82RAZHDcMR4ztE5A5ueFCns4K1YkXSNj3rNB//B80somglwxpigIUQ3T8eJUfKsU9e/ozbPDCXtwhQAicf4BbQnPq9GPbynCT9zPQ7B0ZQ1NAR4xwDgRaufYC+9kAhyZv9Y8GxGFTpHFvT0MpsCzodxmsBjMInkQiyRdrDD7nZIHsE/zCZkSUguI4UNKnl0TnQgQwV1Nz0BAgXk5dJfhercbU2uefZ2DMbaewrVmetiXTDylLiOieyAEdTVKgkvMSHeC2eZSOKNpAkAfP887MPw5pot4OuS7uPxo88/9RjpsGZb9o2vfc2isMwDs7gKFw2I5eh66QIFd+qhKsgjMFNcl+FknHIwyxXH0HnthDeBhvTETiqUXXhilzEScBPnl2k02Y30jHKS+vBXchCVt2tP0l8t3vAVXEkK8Bg8FInYw93wlqrsltlLo3FSsj1DAA+hYQxnptTFOpUlJWi+d0aoY090dEFyzC9V/o2vfPRyn4UntKrnf0HTyBt1B2m47t/9T38dM5WvczaWcX0CfyZCQRtE0bFPbdztBcpVbe1EJ3229g4NaHgrfwzhTg8BPaKeVpn+pHMe+cl4FoVzjBjDaTGGb8/a+kIcEaRwIPcsuFCoJYLm+ZGCit7v465JAgAXul5baBUhSirgW0+3t/M4YYO+LElLsIj78GAEwVNcBlTHIk518SPyXd8zprIJ1LUkdtqT8uXLl22fV4XMSZKHrUFilnFVlyahTpskI9ylx9B80zG8cXGqEPfH+xlTIrsgF7kGhZBh9Il6uCy5drE8QbgI69s8KQCAR3CDOIXQMKBt3/JQgnIa7zCJN9dbVbSuXXL+iPyTQJOUswAA0ggxYQRZFYIskPtO7w+CTlUYw+25lWownm6neKPdVn69CZjsx8N0bJ7lgQOFJWc6Rf4ibrAJ6bcoUPtWmU9eC4A7Z893so3Gbx7GRNeIWj+IhgVWknOaR0vXuLvL9wgOiTIhUAvveD/+D8VLAMsFBCYwGEJ8YQcPzYmrm8jwJZXoep7D4J2DtHJ3GxJxQny7UE+k8ElkUtxCUIIUjtCnmCX5HY4v2C/qZXMrnoTLBqBc7UJuIPdKzwioFdQFK1xXBQ1Xiu0rNBIXoJPAkYANqXPPBCTLmXQsScyuLmAkaWOn1+oXpNuliIApvGgaBzAbI5TkChPL7sKWY4XDRXQilne3QsqzAdiGXMm7yV9RkVaKuhjg8nLeRArcXRJOp8iMIBruTNwxVICzk70kyjzpLi2GI14IP1otky9dbeRY7ydhhW3i/c5YHVIPqQKhSA4QGDkEFqYf0iPpNgLYc4twqrJpRa7NogwWpjXEOBCFSDa3JibBWs4KPpFoHtIVB9vf6UsAtXkKLlCpkEyOyjxkJ0iBiVxMmCbrRKwwMMIdKOeaLSs5ygWGCXrukduoK5Uj7beHBhfO5/yS6kgQ460EtrwXdUqf+Jtgw/zB05GOo2hwP7rl5SroYngcvmF3nUeHxdFHZ1espAH5e4JnkbPUjIgpuYRDB+DzWgcvQ/uQm7wpFR0/PF5gqqYPDJTj/OYg3uryDoALdoltF0+LI0QISVeoMLyIM/imM/l4KT1UjkACQQaV0endjtgf2w/TlNcwSAMXRHu6fXR6XJnncNO6utMSYkMcb484WEZwxWPqFO3IfixUPg8P7IZ+riq6DIO6hAV28ODVIBL/vN6uALILdpejrkh2DgJRSna6tU+PY2n6G+no7cdvlsf+ycffAhiG8ZkcC9yF5ZzWEDfBV2EeTb1onLpZXLmc8mdL2FGuwa/qrtuROaTl2pudiU4SnYlmz/Gys8S6hxeZgcyuWZjDOqMSiVSUPJ6GTMcxqq6TaEWXfnl+hnhbJc09msNVMIyDzppB6c9aG8rZaICOmQiYuCUBbGHUwxChSy4N8O4Ld8JiSWcDyT2WMp162VOe7zEqO6PMiBUpug2z8n4cyVshPFa5hPO5BGkNUA5rH8Q03mRg5nyQRA+tNXPgOZIHeFQa0hXns8iZo3Ho8MbzFX9xIRJDCBIYDIRVkZKfwKoVu+DFCAo+Y/U5d/lWDlibbglYl4Ji2eO0MgKD3wNPpzFRssMo3I0GTcEzxkfk8SSy2F9Iox/e17rvCGNagUrix/wWR7KCTLjh2+4EZ1RnM74b1XUWekWkw1vBbAgO4+lF4ioRF3XDCQE1YDNyYsChxLCoePILAUwABofVBMuAMi68SB5Ft+sSFMD1cappnBl6XNST3iWKxCf2x0KQT9INjgTYGtnmCYmHC5CBDnCDJolsmfv1yBDSUgbOzX/4OZkZYerSbDQ86fxSo1d9PyNskgRzPEDUggh/6xeMbJ7OmxsIAR6ti0+2bTyg7CTxosPljUdatz1ZXM8hmxao15H/4CcewGthCSNIC90kwdtQPQhg4ln+hvn5LS/y1XxqAUPAWsZu96wNzMYrXCsDdXfVSc4A4zBKNMBZ/WKfyfu8ggRPGsJEeAAt5Evu1N3GwKgjktG4jJ5ekYqGGKQpe08rjxdn5u5YNLXTIMyFYeTbGBafdPX7Ok1zeLh5oW8uNMfNs14px5ciHttOVxOYdARmPmgdC6d3etvMBonx/v6SWCMwnCLwMNBXQYYVXUKhlXkQfcQbiKqCFIjFzN9VO9xnFxQk3vhIIh+nEQPBARgkGgvSLDwQD9IWJ2Qjq+iXjIR30SJAiuEgfLAUnusQesv166JNYg/Qoh0GCOOlgoz+jadWWRXWgOJn9PAnQtElW5mHjLRdh/etIe4BcfM57MrTUjENIwxyrDM02sMvkCS5e1NliNlmqYWMSw7wIAvcFC+UaahL8WTou2zFCyBHbMKTiYx5mowD16fMnoOW74XQ4Vq0o4Vwl3Tg3/xLf+HXPv1Pf+Jnf/Kc9osX4RShONdhfjwGskleVFAJNNX0PALcskRMsYRpfIaIOTXkQQAK1La/WuVBtMeF84T/2+tNbe1Bxck0DSuSrCxuH39A82JdG5ROF/Rh07gObzma/g1R8p/84i/9/r/39/yP/v6fS4aBkUTrevMIXDsNydGNKNDpZQoTfj7Pc5XWsmxyCKBJFpG5ZLAfrEquYtTmx+KSBoKwUvATGxY6xWBCOpZIGYLX5dP+GKh3JsqRgqWuHsc1zAP+3BZkEMDEyxSMOsB3W8d5pLd5WXnZFN9UjipVTQCxQs24gGJu3MI3/IQjBr4RcwyCgG8VSmiDL20bjrngHjy/61q/pHbdHa6ICLofIL3sTdcHMilOS67BE3LP6ijAWkxAqB7r/dPfyMv29/9X/56//YNPP3z65CiHrrWCUcA/K0ui8JasKa5PDY0hbSzbuExzfbl0bQtEYYjLpcf1CUz3BIl/Bjaj43Qg+cR777MlDLE8qG3pX15Dcx/lrWz7Nz1JMexv33683o//97/3b+9Fd3/5AnO0qPfmCmAQdDwTzOC79JG0BykiRkgV2AWfFtF27/YOY7A21ld1G9frKXzxbVSeTDDxaAjPtcHigA6uYrEc6AVStnR6PFD3WJd2b4EPlHwXsMYRIHUMlRNGpq5YWztdgk6SgPuTntMq95TORMiC8oFNDDyBe7rRCdaQTGFG1oHfTlkgoQWEeGIRYLSfXdcxgPgJYQZnBJtbO+k6KfBxXyGZVuHkQzBe2CHjHfEF5DsCQo5QghOLWsCUtMWLX8+wkMQLvJbn8HG6AinZF8kljVVzWT3k0ZugBcVzZ+5RuBL8EvWFHoo1yOrgBeoa0KY/JFSSsz9lXLGJucNDTIAeuDMfNWPE/BGFm0GgrMVRqtQ1XVKoIrgIaOddfMETq2WJvOt4jKNrDmBBKxjIILQAPL1lEDRp4m4XPmuhh395mh52dvZzkUnk27pAU1w+tcOVMZs7NGjgvD0Ye4ggKTYuqZI6yKLc/+9ueRq5LJO+QP+cZwF/iOEMZIZ9RFr8OuDpXjPQbjv69Pu/gVKeNtKzW0rSKukavL9Ok3p4efnqN74Fxi7o/6BVYfaQIXxquD/gT9Pjjr7DL2Vk8h8YhUvSl+lFKgPrdN2FfSSYl2XAgCbiwjlidB1ARHySrTA2cQpKqU+9z0d4cC6kcssJ7B8oQnJAqXT742jIB2q3FMglC5A3SU50z5PKMBwwlLtwHQfDMmA1bsCIWf1JZyKpcTehC4DqsiGLfefHfvxYp6JqsWHbe51EsyE68qKv0zH78jfvhcvF2ozxdVaX5zEywZM+PZjgoK00iT9gUPACgKIFMBv8hDwGOjuLW5Xkd0bs2Ja2raEkkbmmlxZgQZRkdNIKpA4fwFqLqrjIxl+MlWoWmQ4kvozQneKjt2+ScDd1EmveUUhCNwB5fXtpMAPJC10Janz58tJ2DWE1u7HLlmQnmDPXrlvPXQg8kzrJBUiteRxD376BkX3lk4/jtRrwr2NeALyZmNmzpcXshOm+Q1CgJSCWhelNooi1IAg4t+e1uQSP36MwU7npnpAsGHb1A1zQZetEBu3V7bM671vv55Y340U0ZqTveFnl/Ju5w9jCsWkY1gUg+FdRWVuP4gS9J95hPGItrlooZpA9TDzb0V/3slObMzRhmWCC+BwwgSRAtwAYTnY6pISE061kJLI87geLwvf44nnkbdfTP37Ku+IMKo4ttWMQiVsCMB5D6DIQaBTEzyIGT0PMEBxGd0YO2t3v76mlBYAMr/CmJBSKYsyrAXBdpzBXqRW9PndpMR92nRf+1+TWVBOYAyCIBfA6/rkdeAtEFiKWQhzqvGzaCgx22UyW1dcuK1voM1iHm0FsnN7BWXEbfE1iUACweVOrudCC5AbwS6mcSd6ApwIfF7TJO7He4LGjEvzII0BMhohXezICjT2SaZ4ZZswLKgJ7TVPy4TyBWvA0IrLlSYC/lMmpPkDi2MJSFg0JYCFdkWPxCnw0lSY5jcqQ8/wdQoE09VpG60EKJegu1nL/uIHEs850CwmxQGrvqh6wJWHAkSw2HakrPOEbqSckyDxi6QqcFG9xBaxl+sUg+QIvrbwSDkyCNeCKKHBYO/BvOKdnGEcgKy5Gq8H1JE5y4AwIb76EmyKfTJ+gwsaLxQI+X6QQe+LYitA6gVduJ+FFRW7YozuwZkMesehlcc66h7OtPBEgTAIwkGu0WFokGLxDZ9GYOnNWALmz6K3SK+kNY+H8GTKkV3QxUFDt2t2hSg6k7O16jTzeEiofU2u58fkktHGBk/9wFZd+Qrrg96pW10SrnxFNENFxXggUGDHQRMgApPiV9eJ19USSaQbLXSAWV8HxGKeypGoYkq8cuAodh6FloijBqnkcNAhHnJqq8gbT+fKa7OCkdNk4lT+bQCA8SZuStyaa21YtkOF6FzyTIMRbifI8r3oX1VRZeZ8eKCg4AlQK74onM2VvLk/TCIoQzM6IVbl0y00U2M2ebrfqQsOJAuUYsQpLmnfoVkoamKZL0yxj2Jrjt//0T9NR6/d4abLCNeGnemZ+FP1txylxG5AfreatR7he1vagNIDJ0GH2xGuPI3yQ1bQ4gr+Bi9UgHlITVCD7YQAUVpm1UQvCAb1QzONKzHt8Sm7BL6QsiifDNvNGuM01g/GmYF62xmVrjAXDBuxAK+hnnhTPLy8iuSsNXABIjJihLfymJF3AiDETBrIcsCdPM6DDiHJ0MwrDa/yIWhgdng9jZwQO+kokV2QaIRr8idePJMn9+dnqBtb0IjOPNHIKv6pRpTB5DwggQvYTxoximtA1bqXkg67pgwsQqGRgxTiIhlF45XkO81S6tQYMCuJCnGgmj3voPcwyxhMQUbdtC/g4m2JNAfYDqSSyoVgYpG1q9CkohYFntKMLA71QhS+CZpK7w5LW6cLJc5oHS5ku8eDxZ53XdAh2Kml9vQoNdzsgzl6MSq9NDHgIXBL780beWVlEgyXyGBpDTgPc8Fr6gx8CooywBTynlaqDpwM0MCKeTJAQ8aXFLwYp3XNVntmGhjm8cZbAX2Fn2u4AuTrbSR45fXrCG1/hEUvPCMvxzu+IxGjbveHRwjaj0hjwcU9ZsltRlgHDXvmUaUrMpI8MJcjZ1hWwNK6PPWxO+pFxZPfmx9UZDY98phl72F0ZAJpvB/BJc/EM5y8tNwV+jSHyGvLpU/FZvQ7bJec8ryBPWDd3VLlQ2xsnpP+Yxlof3q9AUhejbPV5CUJ0lsVRw8lwFPwGCIISu2BcsgbPAx3pWlaQop1M9KxpGo1YPsyHiodjmasGNulUKrlkn1AaPBIDWQtsrX+jWqGpsh4cByzhmTQE+MJ87hjaPcTLiCJdRsZHKJJpmqr1vlWrespm4LtpGszQdxc4CbSMkcRVAAWaUSbFZuOyx3TnPdCeSK090Qe/x4NRlsv04IlC9uajSDgkVzJjA+HwIjS1o1tyGF0reCY8w4PeKn72Ik6Q4t9kY5yKNvwWiafVttB6s5UzwltPYHSJDagOBrDWj+xKUpw4mcZZCkBqs1MJ5FaZwi94jGvOXcdRlrRkJFUSuKYBPNSzPkxaNJ8xmL1Xgh8RN5jLDWgWiXAtnRhY2OL1o7bKuR6PzTusJdOf3LWF4BREfSJz1hZ6ae16D/UH1yxr/5d//J/6mZ/42XSbJm/rbHGnffBdb96+ucHqxsm7GjxPlIRj+NETlIaxRHDhZ64fN44Oz6VwEm9dkmmazu2YXJEH/Vvw4+tHb7SJTOV4P87kUL6H7TD95nqApbmiMdJ1vv/wN777Z/7U/wkv//L9l/vZZtlerjlcraFhHhQ+pyjpugO5Ga91HfkDFAYMKKw0YR9rL2nYx8lFDgwFjkw0EDxQEbQLvAB4ZkQ9bh7wdP4hLvfH78Q+C26kF6DCq2Ea0LhzCTpqBWBRP7r3hWgu6rZrXR3p6lCyIt/FHS0eCnDAq7hO8DOQli1QvOZsuXeyA+ILMlM9j9hUuUHkJEDiAsZep/vLupHVVFPrsZIagtfBFt6QgqWXhaYCn9m1Jt/g/2ephNqnJcJkmxyep/Dz/8Af+O5/9t0ZPTet3aUuxvs6jdOyPO4PgqtvOp6dkuGbvILNJkihhbYti3VJPHjyFBXXB8syyVCMAQZwJTKDSNSjKVswCy6gDl9REGPVFLjIno6TKmp76p++8tXv/PN//l8AQ2+XD3Aay4fSwhSWTm8wm4kiOZ7f33EmN256jgl0H4gDVi3KWSBOsm2UY03TAwQADIg8UmkOM/QSdCfp4gSaZQXrQh5vDL8PT2/eZALOsVlFwvakbUZxr7wiISduiB6SIqAERruaH+glT3v2EINIpq/Idbi05TfSADmD8NBSXjeGlYILQoEGkjSuwVctI8WVgDGtmfTRD7AbmYlcY58YUvIvfioZJrxdOLU2RRXP63ZdrzIxwwVmqCv9g+MSQjwat4R40Qn4Ja0SnPGl/axgCZYShCrAkczhsy1NN1FWyzKncbiP96bpSUDzEoYxRHVpXl0CP5mBSDg+X7SKjpmQUUXe4l1QUVmyG5owXhfXCYPJUtENH8gOjwYyMfDuvu+IJCJKJV7U/BLDGQtVrRBZ+HoHMJP1GGKaCPAu2B9FwUPJGm4EXT2wwGWkuGqoq47ArBs6YgPjuh7w0/VpoI9zcMlBluKPDCX5rK4ahoYnADxQNyzmspZYiWBklR8Lhl2vLvTA8XbiHzV8eFgcGGVh72//8D/rb61zZ2tWusLqdC4dEr6wa2wQAAD/9ElEQVSsiPOPPvwK4dYmm/4CofQvp1aRgyTaazx05sxdvuCstS9ImrZHhkZD014n30D2sE7t5cJYuxBD+Wj5zjLIankPmqgTqAUkb94icaxILP6EGbxQaXfCp7D07xQDiWeCQSQZ/0BDg1w4a7K79Q+jyKHl1Dt02ySYeQJRuiEhLEP4Yo9lL8inLy9jsk0/8WPf2QlLZ0uSc/SeI4IVspxsboP6Gz/46+JrW9+J37jQjJAlQIhB+ltmwhEIg4vq287yaWRGGiaEW9BA8/2RukfJWBU8m76jGfgDHBQLuY57IL5yuL4601UdJ5mMzlq82LIA20aabrLcbAb95qK5VWved802z0o6dcXatC2yAd0GWdTZoefAc1E8QcJrHhqgS9sxE1FwDzpVNT0xhPoBPCDqzm7EDQj4oktt6QyCAq+grfxsHov26ooAXpxCOsrtWAA2FxIQ7NYN4GuwHZ5ApgdS+EmpYGdgcpRDcFvnngJZxOPssWtH0zZHEI9AEfI7AVAVTdrCiUlPUyl/NcjhKdJn9xsSE27iw/KyEdj2zJvhdhaVMO+0LiAWSgkqDgI0veUPm6fnQgaJG6kX6QOWCQ1syAhEoCXCOHBQ/CpfPB08aWI0EPLrOtFihLLBaxjiQFlXtoya+/zdGJvSDKyhjCD2yhSAWne1Oq8zwzpxRVo+hulBXibjhGngjVCICm9ewxyC+2hVUIXCBhyxnBcnHRAvVui2rr6ChIgTvoclPYaAwC/R0jzZ+1ylu3zVr4HAARZxjFOsZruWxBtyDzfwxRot0boSd3C02lm3ILmXrUNMwSTrvJbZyOZ0RsjRgUkPBK+ky+o/7oMwgMjRHvI7rE+JDBlAEhybp1JhX7wtwQb7jildf0vGRM4dLgkkzfF1bEHsz9MImcDgvKNw6tzLZ0ldkEm0JqACX2/qC28j04tqJBMpoLiNYcPkuiewhRBs+BBSInFWlfjBliSl2hvlAp9GfvhqfQXhgDbY66LD/3UAZwp2Rqr0gSh5d/yhJnM8uaXx+wKckbDkqSnEC247zxOWCHuAZWpliIW1l4LYweyWlSxAOYldtS6L9uCt+HOaj98QvMLfSrtwbZekMlaCAiOBL5PG8PJjrd1hFw/ppjt0H8li5kYLIXoLEE60ceW6F8a52BPQVNjA6PAFIGlWg3mqu+sisbibM053VTCw8Au8y0goisVJFUQEDuv2RsLI/hAJMQjNRPymyBkaMgTKggQId0nwNPf2uqrst2qCdGCda8Corsi1riiiFavTsOgL3AsncVjwG5OJYA6yg5SQdtCC3zCUkCLYu6dNEgSzPk9D6IErkYLbIHjd7C7HLC5/TSvwnQyeHK3srnpYmyFVYLB6Wba2u2IWfm3VzoWfJS1ahkdZ51MYXctOrAJoYcc5PTcUmLHfCPsKBFvmNQEUsPg4bDv6NXvZ+RGZIE3fL199eysSF+kIhFhuw3XFM4uHNILW5R43g5Zg4LCZPXVTJRxAlciokr9wLbduuTIi1l2Scp5HV/FLG1y6QvCCEjgRIFO3qFQ36yE2AQr+7/oy3kmkw51o6upyErOhxVOiFQK5tTgc+G6FEHaWdRc484a/9pcWGtPUsHcDpvVmNKsNOPG6Ybx5hvbwcDyS1xEEgFGaXfoWuABrQB7oHxAAxkkH0wQoI1iwhSv0gVoL2YfLNzFKkffXGy6Cm9BveDWeTJCOUTEp3GboIpFLVkpxGwUgScujQko7LjOTLwFI/JOoJ+ygkQAnoS1IMPbwYDSxHB65JKzDP03W8ltnD6BtGJ/X8Ysy7fgMfM7qR55e+wtEjOGjsxICV+E1iNmyrtBvdQ57J/ZUH3wGdY1uthrB0wrSjVICxhMrtKIwSGHtligkGDOPfCL8+GOMKb2MHjFqHi4DWwP8ADOnt4hWaSHt5BfkD9wehgUyAbNyp00oBhKt1ONM51LV1WmFmD/zbZxoTzOM0eJH2JAHMDKMJ6zdxaSexuCBo6RN0qlrlsm8uytOfGzTzQTtrGtDwiHmWG+aw+mSKwGQljPE9FGHp72OJGnBs48t2mKVvEAirBuwA3/O1kA+iYnRiXTjjECIRImRIVlakyLG6VT0PnK+6YbUGCe8AGX9jg7THOIGUmEcFaV1qY0sGe6b93OcAJ4qdyO6jSCeS3aJ5RdGAVSPqVG1A+MHgm0+YcmAwVzthnLC6ReaAUgnbt7BeigJc1zVdhZeiHLcOj2aS239JToo7+BP27wQS+CdYdShF1O3NXqD3ZGEACYCOW+uT8SqdZcNyMraEnLSxFM8AEG4vYfPmTwi4yC1M7RmigY8ht4YJp407jOXrr/hodFNkTBk2xCXBZH3jpgDEkeXgcFfcE3i8sRes9rxcLdhWwGr0fS+gi6YYsHHuikJFF0omrwluZDCcQVGDz6soCHKLS+Qd2RSp2v/ur6HLQBwxC+CkF8xUnVZWx+0r3BusYSP8wP6tcKYfIEz61IEJQO/h4rg666fY3wZEkYH8ztLtR/4H33kP0AZfXPB2gwRPI8QWcH0xBoLsKyjACc8Gj/gifwZUQFu0OyOPIfj12/+z3/2n/ner3//W1//6vgeTM2H4X1Vp821sbI4zYPbGM5r4YWvLm+xpEX2J9mEpmuxCJ8iVmUptTuVCO+KLMNPGPqcFBKKmij3/u35PuRnMTmZcV7AEfWghloeE9yhyC7hxROsfu1v/I2f+x//D37n7/192/Sjmhfo8XlWx2NRGngG/kUYemgBtkQBZcpufD09Jvgd6YlRAWvKteQ9nlCOFV3intfio+sx1eSRuySEDp+xHJ6mTQtK5eQUYgHqtEJi1oAXjcPYlEXbNK8zNnImgNi5EUtKHosALOZAokuXy6xYgGyG16l6J03lNwwPJJVWywVpgCtprZm588mKVSCnAH/wo3XFt/gFsd/2VxyLL8bjVA7cFg8fBzhzPP4E8Nw9TYMGoMihv2RgxB3Je91Rcemadev0xX/tv/3f/c63vvLF+Jt5dxumeeoypD6R//FXvga5ur98ySggQDPBzrWV/JnWPl06kumyjF1bIcNRESVKSnqVN30dptFrhtP80mGEml6iqWgqiPDxBx+dSJk5EKLrNnTXPoz3b/7413/h//cLj/ujfvuNgN6Rdz7IUbPSNgVwYH15kV/fPhFpjLNUNcHtAQ+GzFV1BOi8LHlJDjsv1zfgMkkajkkqAGcfX7z3UrWue7nfszq7tB0uimEISHJWQBftCY5Ud5VFdQRDVsDqGRfGWixmJBKzHqgMNjsxRobW3Ja6GCfRAD2Ak/gfdDYD6JrCY1zjLC4jhUxMxumBgYjuS9+T/EgDJHusuh9YD3/Mq6pE+1mQJFEJF3BPCCWpC0xDQrqaBn+P1TVAAL+2+AurgCurJlxpKojxCkvhiDrgWs6fug8OH8N8UEkSI3G37gwp8Z/ucFMTLS+lk/izE0vxtAXwAUlODABNvBa/rokazx5G5vHjkvgCP0BjiKhHL0mePOQMeEalYRfwOXJ0aRA+y8Ah5t0oGN81TQ9giH7JYxOoXiS4ZiXLeXyXFOd0GuPoLex2gf7i6sN4J2bdAYxhTHUpIwWpxUg8DTrVdRfe5eaK1HIVqfbE4dUygQGnO2GawIAaIMMcmIn3JvTGhZwEZNF35hOeRxt8LP/KmrKnUbjCb3z3C42T7sO+zdkyLGNWdnuaL8vUFn3V92k6oinGZcnWvam8oASjlzm9qAfXrUyOLcFJ0o4zJHISQbIhecIBaU48S6rCVptXvcrYzAgSetxdqrwsclliEIbXwFzqDsbm5gvy8p6BINN8IJkwBlBCxg3TCup3pCHYEnnBogPJdSnrmqDWeSvPqgjnOT5GBVbifZHwCaXQEn0bOxU4QJoU7de/8xO1ZY2lvmZ3gnkbsyMkbfMI41qVz9/7PpBWH/PFqZC07S7uoU48kg4PD+fsSj4cDVtb8SR2vJJKlRyOGtiOypBOLSiDZSb1l9hw3zwoKkmChB5uV6Vlji1L8qb7z+CZ9AO2gFbLwhaapqG1qPaXbHsca4U8gA3Vrvaqyh76KKoit0IYh+n+8ryB3LA38nt2Pu4vGEThQzCk6aXuiAfjs0wfj3clDnl3v9h9Xix3bQRdOaxjvLtpQy9AegERHkCi+Oh2Wd3W0UJvys4d6wSSy+1djsWIuhyOoXxFIsEjro7noUo7g8vcBSGpqg4IZbAeo3dUQwwQJaQPuPt9HFzMs/HqSkaXGyQ8BS7xSuKID+Meb8OT4M1gJ5aCBmFlWBTYTZKFDJQ7UTPPEjGpPbTP4k4Vv4gzxFwWd6wX+qlTpnGKyjTLH8jypDFUGlGOqsgrt5RCU10DbsWJBAQdO95cbtgVvup1ky5eziHnujbc9kyDp7oeSZFb8fLcn8R5B8UvMYiSJVjc+yzwF7XL3MyjxK7bxrJSKr1LiXgiGpo8NgFHZLxI0PRn4gSqiE1m2F3ZYRccDO5IWEHGnH9UtFvzmOfpLOTEEDNVB4yb/2lP12oximQNiw5R3xFzUER8T/UCjgFtGKCzdgh7M/W3jRBatcZvxotckmkt50y7qiWbtWQIPNkJMxQdcEpyXdFANdkjL9Z94t0GvgPMM3aTADybASYuHSnL7QwvXgxpahp3WxD4gB6DBo45x+T2FgsJcBVaKIUGmenAaYOBGuUb6ZX/4F0nWQyL8yX6RRaFTmWMMggkiY6HVaM5XGwHN8DnoUrxDDU+KtJtAYVA2MIHIPD8xMl/PAeGIJAUpFqjuvC+eZ4R9YylX3KEwMQr8P4zJafwLkUOjcxx89Xre3B9t+kgzP00Xk2z0WoxESRlUj7mEX8QEWgu5sb98mqZgiVWPrQtVTzW8whew6JYgA2QGhMAnBSDgBNEeU3T4/t0GbaqpckiRAUojeH4hqKI3mxqFJoAVfFpcgHCIQNA8FHSBL6A8yGF6ALcC5zBAFiEP2tHGEIOjrnDDte9PwZQIHXFc7EnIS6V4P1oVZ/s5gNS6Xq2noSFgQ1hhlSn5Mmpd8DTcj7kIvBp0T5HuSli8D5XAK3LgNY/wbw1XFo4e02QrOaVrUCf1wDBCnW49W4SDdP8WpFUOLqXkwyVwX36/gK/cHHTFvhP2qhIPc6ur2f8fV/LKru+7WVM2JXelfmlrN92n2wvab1X6IOPP/oJbE6fi7OeLA9Vs3iZZnud1gXOPy+qRYczllR5O33UAegwzDwCkYvAD5pp6Ip4yyLZAA1ceOhsWoOL4t4OHBqOmIPPQ3k8OoARqRsoGQ8ntgnQ7Hq5CREasoAw03BGiF+SFHApbw1Dz3vmKb5XQDUBOtIvI27lCw3qFmEgtzRkPEjNNSbW4pQkuJN7OIUx0BkvLQBCXkInHXXVNsZ3L4KR2bUtXFEaQvIBuhWD/C0uggbn4qotgQO3dnoQSHJ/Lm3Fc2LZN94YIg1yflr7ZQXU/9gXBheHJVTdpYUHwY7wTNpADgN7tw1mjWWQHmA5D+GxmfLHL2Jgxhlw23bXDsexwKbSsVTqgst6BigN5gO0X8qW5o/FHSm0ElDB2chqKAsawGtpfywTMz7JjKofvYGaNmBPSDd+BS1Qk0v3AEK/guWtXLuiykkaLIqZ7JazP0QIjkLiIuYILE3Ezz2sI1g/xVCklNjZFFEC1ANNFnZdKbNpxGQf7hNftkzrX/JarC5TKaGXj2kanIqzcIbPu1F+ddUH3CkAxORKPJ/ws5ACQwKBPTS6YYzAdEHW/I47BXAVt8aDAMtt2T0UADpAV9CwTuxZWnZ7hRhHXLo6xOxGu0EWm+/6TcIAooJD8TPoJeFA5/UK3s+f+RUMI544YrUgc/4A0CBYIN7Xpse/SJPhWBC4kYS8lrxSqB7j5wDpOqZEAm8Jljh4grwR277+mkdgLMYhAKxErptixDmas6gBnMmEhdge8szhqYH8i0iQpobZMzusXbhFgkgnOqumctq6TFe48OtlCm6GZIAUeG7ljHPChCXUgISkxleXCwpANFAASZciKB4OgGTWpVxJSENJDyvAv80QLDqLqkagOFePHaNiMm17pjXWSglNRAiRixPiUpisanoZCu0krSIYLTN6YJtxA6VOjq5pDBUGdvc4PUaTP9MeHRRoS135AIydliWs/Vf8gTF2KtGRxToGud7oWhCk6OlKZhd6IXE9492yHGMBY8GKFobxFZIpVgJk4tRXBhsmKshEeGDfeQ2sOS0uTLCm52QjQ7DBXy1KgUziAPqCTsaR5rkEilSJ0cX46Zqs9dMne7L+iT/5p3769/6ugyRegxHe8EacFgEhfXGTp+tVc0udJPgie0yo7Lm9AL/V9JhRJ21TLINXPPJX5jLvA/qFqnbq1E3phUuIa+us04j4yfcwabQi+9o3PsYUBSPQAPXZvI7Nm7fD/bPhZfmzf/rPAanP9xeXA7ocqoYcJKnXjcHcUygPVHXfiCIGjKyJaRV24BbW3sBxXZn8WFii9tYMYBKcAoARx7geVl03l8W67C+KPfq3yhiwpkUB14HLKHtgBYNjvGWZIWsWh8h8ZzoPI70A0bAJOAn7comQpTF+0vL8OOAAFABhEZu4FW9IajoRkUskQhNxf/6R922LIAW9kSFWzf28h8fr/Py/JPcjv3nA3ncdDFseEoJWJZOVyMWlbS/QjpEe5KQH/QGcWsOcHM3P/cH/4S/+1V/rr3WYl2ovu/bJJQ3H5HqWSC/nfBunBwOIJBlQPs/TYxiby63pnqAB/fWKO4f7iLnwq8fzcBTVy/AYgYxl3gADYGxd9gBRzp/fP9wBQPzQ2JDvBZ+YPn5z/eKL+S/9G/8P8v38PtBD+DOGcdc82RDhaXXyCES0J6DDbL2MgLFY55l4WFGPYpHnF+Dp43BXHqxJ13e5+8ny9taSPYjsp/ayjQhjaxRuTz5dAafqonGBHOSkQFM1hAwZyy0O8E56VVdxRwRyAwZBfOZVE+vOvG+FXGHhjmcJjLidcYRvMqrmbfIvIQVXgrB1TUcMg0ees9toLTwFcPP0DbKHQntRZfAJPGEXCY5pKj3402UYcdWVmXNeSS4Tj4JlHq60MhNiNCIaIUnM2wzIjSxaXWD+NcGRw/kNP3EvGW7g9AfsVPqNbo4apyxRRAQLWhMwxFBkI9zK2greU9W8JKpTesfjPOgRh5ZjlLBnp1xgrohSRQ7ExuPSAuMsPeiwqjN4ODO4Oi5ueaw9GKlekTV02t22sUxCs3yqq/zNAa+b8mhe5Uk3fd9jNsUiT4qSgcCndacFd+dEYjbEGBoKt8eqjNi2TlVdueoT8ytacQaGKxseL3yfACefWF/lOWkFYgIaEa4SYK0s+CLkMoH23deBT//oN79/tl2NkMq2C4h+rQsky3YMw7gV29e/8jZNSAi3tumxmMcoLxv8BdVB9KMvlRTO7KEI6S/tgHQ6WQcIOFPjkdU0BHGLz3riAgjAh+mx1SxAXzYPQFvMwlzYwWrfeLdeUQIslQwAQ1VgiKcDQkixCR4A0M/rBEUx35HiFEkkboZ3hxKt5whdwvCXWw+UuY67lC4AnlWLWXwhCbd0L9j84dsP16N4CeR4Uq0vJeOn68hv+0vzg08/E7g8RLwM/Ng7CpJayme1i1QG+6GnohhBeGYNf6kdPcQs5lmX3GJtAtb6netWvFVnXsasJu4cenI1yZaXLKQS9w7TXHIxQjEDE5qyI7iOtJqSqdzON7c3SzK/URaD+zFAHPoHjjE5x3fcnt50Xe/JkHAa4oPBqUoCEoHsdi2YQIrTLvA5eCx+3jx1hX/OsRK2DYczutu24RTgXdrkZxXXdTCokdtV+9xcGro7D9ATYgd45W3Ipx0shkOC7eSCoq4xj0SGwEAi1/mOlIbOSNewXEHebBABWemnQLrURYhd1wL2jD7xIqbI660lqqKAXquFwG3uFGVRAUuuv9iwmzVrOQaPweQGRgFQS4kq1MsaRs/+Z7DXoP35k14K18d4vLuyejdi9xNVTHCQqF1EiUqMZNslUWRKcqXoY7ols4NOICv0D4+L8Qu+Ya6wo6xU4BGKACl8rWpqiR9+ivBUyUh+pM6CXgBPQea2rQhyYgTsDOO4Wjg/m74224NxxJAMNaORroJybaIxA3rMiyfdAoBhO6DbG9o9wN0tVTAupXrWGXFCTdUDkriQnw6CZoiiBTfj+aQl21u6R8VjEqS3rnfjpVZPt2S5z2KWPnnch8F8AffZV2xHSPJ91xWhX+YJQQeRs1ALssVFRW4K5P1HiZmctrTMwt9OCUTSQpsZbRf9oUbgtTQylvtwPQRFM47edQd2nelK83ioEpj4hV2Qs/YTfggMEj/4j+UhO9fRuLBMQzwIw/UTCk2ooJSISORvskVlAWIlfh1NHAMjy/kJPsLK/bm4xjSMddE6uUrkwqbEcgymmrWW59Z+xjAKlwR13IDbokdNdEbyic8wYG4GgfK5xUNRzzArAiF5BJzDGLWAa/+JVbrkEUHnvhyBD9R8NKWlRBaeFuKig8nZAKeUAq4ek62bQNfFExjU36IqD5ASAP6bFiX5EBW4LyIF2IjWj1tajlcxicNkeYAQ8t/WEECGidwFQ3By+QT2sS5PCa7PiqAFh8R/CS7CD0FDAwgChibKHidO8TvIrpbDFJCNrJgnLOVeR8Md1w0hrw1P53YP8gIaMbUCT7+sWhBy2fQYgR3cwTydIIIysjvG413vB2TImTbG2T2s4/QMiR2mATXUdC6h5Rdr2CFC2OH61Duj0DbjA5XmpA7RULf9+DLRB6IMqO57mI+Hc5E73D3tlpNzGqFjJjb8ap5DEfLJSxjvCQRzHEDR/lLL2vPykR5df+GDNd7uzdMBeAKvqromS8YaIGYjm78yYaRbCt0D3ki9+VkApXYYcGQIYh51kQu6liBFzYIzKMHSI8loe1tbYA3mCdtpVYjhJBxCIJdMk5dI8kAvI64YSnQRf+vXCMkK7gGG5J4lxI/wl9qNGN6xC7Bse+o6mpzBsiTkfH3iUhpazP8YFdCCXEMeBFaJWy9Hw2/zmhTGJ2kIDwXSGKfSag7/JR7zIsKmLr34nCSYO7GeO8UnksGhq2VzZxDDGlWDwTPC4PWG6PfAgkqPf6TXLt5hXZVELn7UXy98CQ+DYOEncfEBPlts8F9LVlod6BQcXE3ck/bJYxZuyT20Q9rL8FVSTKf3StzVeESsWXeworHOI8T7defgJF/0ffjwsceZbJmyy6VwEtqKjMKCcFFCseavBkHmrTJ0CdQnX9Mo+od7NgCuYahmtUYWxR2Zg5ynlfEKzI1WBHYgg9pRDHaLWUfbFYug3Rovr+P5aBJCEsXkZtekZEyJ/EOJGtMx/7d24DpldBq+OFkHdMOD60qsdQEpWBiGmKMaQCrMRTfhFHTNig5xC4dhyGDUWALqbCFPr+AvulORfZbtcUdbJTAH6BnvwxNA4vS05MG4Y1jnh7w2Jp8eE6mVzuotKYG/kmCiliTZ8iJnC/gtL3H15bwQichyftU0hVkzlqFWH4nuI1MzziedpS+a0jHlq04gMfxH3FuNbV1rSH4y0HSJOB6GnhtkpmlpgfDO1QF2Pgpv+lZB5c1HLk+gVeJS9Ch+V7fKAX7gqrXtbNuGOEe/xF/Co3m8W/HJkuYJOYqhVNUtAAHEmHB4vZdw0cRlFZbpAnwAlzobzGxiJhML6qAPP6cbdJln8F2rLXF4GDZAQUFCv4kYvxWrSlXWXIgHHm/48XbE4jQOYjntU2HCulzQQZPpNj+ClNA5nktEkfztGf/l/FDaVtCRgp+gRPC/bOEZJgWerq59RRyGygPbojaB4hwevERWwnlBIZ7qeFjJNaloTbTZdsKPzVbAYcA7TdD4IR7rbyenFF9pLlkFzYCTBihTBv+OpH8DfRD3LvStiGMGBO3KGFh/QvcyXiWmX84qqbI/9Sf+d9CXbz99g9Aolq5OjsulfdxH65VggheEx7ovHeZrSVbhDcpFIyev6+zIBtJJkgcQOVq64W04DyzY/chjmTfOTexuN01B7219ujy1wCmKa1gbREeVdfDZugfR52X9hb/yi//kH/ujl+ubx+efVnk98y5CDofGedflMa7xHAnP4cbCkFyGlACghehMSQBjXDQkFfDOtUGYyAIyXr+5uIjRpfsFdHlhuCCsrnlzBafu7zEEgL3fs/zJVxlAAg4RL+u2wlobujgTP3XK9GyqgtDE8cg1hD7Yzsf5L/VljBRQjQ8CWDgYngQ6AAyQRsZcukrTkwPQW93grdijYcS5I++3QSDP2JwHPHSMX6zoPA9BM9NxfJ/XQY3LGmWFr2yNkZo7pZ8cLUh+f49U+cN/4B/CdPNnY1bWFrfh9GXqEg+vCIHWwiQsrAAsVduke9XfOgLc0ZiH9tp/8dkXtNrNXud+f3mm4wWdOzbY65ePO+FHlFmKQuABy4mndRKrG9CF9y0up9/n8eu//af+2X/hX6RxH330Zps9L3dwddUxj2O0F8Hq9RBQdcwWN7HEGw2wRc04HI3ku8ZQoE7dNOZSTOsSvMFjd4kXaM4wzvvCpxISJ04Qj6fmwdiQsSY6YCEM1bSO5FMiSAlpbdwJVsILOAI3rR3NIwY2Ryuqg2eWwAEi0MBq+BdOghLgn4yIkQjC0PyESIc6T/gkUOAOweh2xBC/Jccfa1JZluYBRAPZ85yWKadJRia0zFNIXNK0bnhC0zYCfcR9MAr1wGuVysfpTAXhLCyugIAhUPFA2hERLCjDjoA7wy3oJ9DCR/VVsIYk4Bw0ZCFJOku9cGuzGpwmrOp1wBjtiwvDPxg22C2YAxACHLVr/R5800KwtjF/YyRiiLejGvIK1o43iZmMPRBhzWvHH3CPnFSCVweMFjMuo4MK4uP8l+Y/yYvSWHqH4dp4OyxPxrec6INgMe7xLA8fb9kOFJVwdH0vkfbiTy8bXicX8iNqgRcArb1cHD0zEXrSU7KTYwFwzDKFqzt94zKlmeodiPQ+nyP59Ec/6BDuuxsP4VuX4zKdS9PVRzq96cr17CH1x4kX0ZxXPaj6A6P9b4K3LMkBsFRhAe1IVDtBEmsfJk2CQI+ooJubZ4RLbkgtDORC78jaOSnD7eOg6H6QTMlpRdOBGJtMPC6Wx2djQtr2kce5ANW7SMQHVx/zGmAzzSWzye5VFGo0uRipDOpA3xk/CPQwz6TibQrELQ9zewJaKCTdU1WS/8fVUgscLbN2FDCc+266X/rr38Pbsr3aM6i2iVDnclufk0sMJQZRV8LmYxB5jCDCSJGkjg2WHV3YrLyEQhEUrsFEITbntNXgM58ElpyMtSJqRJR4uvVBQJThJ9DiWbluXbHcWa1Qa4MQVucagd29nWX9eLl3bYGjSs3Tua2quiPV1CDvuqG8QtUQnZVLKYaXp+vT4JL1A3IaGDrvEd2bunL9SHTOODLZASsfaKQXT8PSvvrtj4+Q3qdn3Odw1YnTzXiHEE3c4BNuyaDXZucZEeKt9S2MI+xgewUlTt0ndWITcmztSiiDYSXtq8l4K9FpkKgic++vZPwl27vrLzLsInzwBnc8AAbYvPS01cQCtKjFV/FFQqN0os+PMc4rEC0TIDG62oJAgD2cI3TKavsJVctAtnC2tQfbL1u8QwofVi+L/eu4kcdNGIeUGnNGOm4qIak1nnDhmoJKWoxShZIw1ie9Q/6SuKxiRVFHasCJpc7HhqDHb/jFCiS7/yenNfxhXhczS9PRU5SV9iCwke0yQMApiQcVVBIi6zgCLL7EkOIPWB2/5ZmW7j1tym1QADw2PLCV6GWhQaW0uJ+EyHJRBVHm5WvO/E2LPxVcDSs0sfOlyIp5nlybgZDAjmTisoLfA/KWCeYxFhggFgQrdpCY0uwc+QFd39eyq/g5A50R2bHyB7BrERyG6DGnCN+02ymEuiAXOeUg50HfIc4Dbo+REGtZ7h1nvNnqgXklhUjzjgizPoknOzlmGnEelxzqmVCHyyswlptmcWJCnphShgYGE/hSSmWwKQYtwViYHFd2mQNBiYM1LckrrrKmWfYSB5vDhDfSJkakgvHwI4IAxFoD2jKW4WDIZFAdSZDMc9JtlBRoaVMoY7qBIsApSKVUJqI3sHP0zIJYHDqSrrwU7si2S6vLv3b6oUTAjCYhfmGFEd8DjBsAv8gf64M8PLvA3LvSSHBkfQukLh9wLgDSfOl6wBPzuWU4TmPUeJTiwzOu444dIGfFfjATAJPQxI9xEJ55xOKL0w5CH8Povukt9R7P1ZlEkACvcP8OOKevnYEks2KNGjYDxmEMi8uMP35MyrZyYjHgQLhuG4h88EPGzxYSwGGSasE2UjM4X0Z9uDkc7e09PpfKehl8onL/l7Inv10u+BHjLDcm1dUML3+hy+QkvAJGd7lhAX5YQtkxv3U0ovJMHuODDnceW4OxCC0GOeaOEXK48MzL7dp2N/qWlCdv/wzIRe63Hf6yz7RcgJfv7Mc0THifNofGuN/I+WhiBvOSCvlP+IlJK2s9rNcxolt4EaNHRHtT9LoE00UKacKjGjggaonvYcXCMsRQFB3aIxZR5XZoZ7yROK2dm1HgwdZKMI004WwTsixYU+DpvBajRJdeeTHhsMx4L68hYegY00A8Ny0JcIMb+zB300jhIQk00eDlsVBeVxYh72wH7mdFgmxIK8qCWEGieyJ1VeMsRjtJRM1ta2HFjKAYgjYmspxcsACKWWhfRPMjLo4D84EXOSDPpCVWO9Ux1kaKspzRSCBC3AFKi8QMF4yT5C3HYBB/HqcSLUfTSZmPolnC5CmQrlaj+a7Cx5JnsiwzMQMVA64PgH9ZQHBATNGDp5bkkdeSB99jrF1XiR22QBhiP+c8iMxLbQrByEou6REpbI3nQq7zOISZFF9ZxLZaDZaJzMYGY2OWa+kvShfjiDAAt47CS41rgwxHWqK6AmD2FYN7sJOJQE/ghbMZbuQnZA1+C+LSZagZvMWFY7DHOF1sVSOBSUAK3Evj3gw+wxDjN6hgQRQdwmBYnIC1g/NbPKqNqPdgQH7Be6Eh9BOCCsbQ0gJEBSWQii1xAYyCIvgw6HwQsqRt0W/Xwlne9y2jgtSgRQQjydax8fIV3gZdhPH7f5EVl/WSR/iP19UxdOmu6SX4DIbagW9Iwp3twANRCS41tfG4HCHGp6I/kApAfKe9cdM4MDZNqYOn4c38Mcx8xa34MV14KgrwTgjvqdDMaFotTXmL6O1mBJDDNZHYCZ/HH2i/k9nEBQNHgOD56wL5rujI4GTEsUwTw8nziRsY06XvyZU+QHoTt2/R3Kwi/GIuZNg83xcEAWQNXVofgZ8HEpOAAhoIGk7A0DzcUORm8Ghy4hwtUnk2r2NW4VYTob1FYdIBCF7Dv2w0xvBaLmu4PNSsjP/hE05sMgaZ9GDzErSmqRxKhREY54luSEJG1C4IDCIvDEOqLxtr6Q5GoFFRP1us0GaYn2cbBfii97aqjRxJT/zEQXBvvC1rUDvEKq4Z0pXh3AEk83maup4tQtpxuK1JdAK9aLmHUyoX9mlH4ijMlun69ivh8fhf/9N/8u/6HT/jFuX0HJLnL8Pj/f2Z3Em87/NGM2DMFcQW2olYite7Vh3JA7Uw0u5pHghZZ59SgJgcVoxhYcjn+0ALcUHa4EJnseG4uAu6/vx+fwzA9WDyyQ6gAe5PMF2fPvz+977349/48T/2T/5TZ3i/QAOqVvg0IJzxiCtd3ZJPRFna8ryJnIZAeDBNXbUQO5zHZV3gpivXXH2D6loXbx/UNyKA6WI8aD9crZ8mbX+hI/IsYJu/LcTEuZsD2VGAEbvcHajCA3egmWDFETQRmTJ4KT7cDOfoa2fSPaODsMLPeVLEMigjeQwktMyHq5Q1eMyYXy5XHBufdzG4I50AJiWDu8DnSF7iBJEIL+bPTdvwUNrioZJxizQUhOHEveIBPTC+LPdyHF4BcppXPCa1ejrmH3387W/8Xf+V3/297/5G2z/l6TLK2FzRQINuXVmXHTCNM+8JgMEwOWlPVOC55FZSNTquKpzgJ1pub6+bYgjLV8R2ndVko7bvd+E+Haa5LbphuvOBp4LhmOo6v3VvtzP9Hd/+1q987/s/+tF30/ajLZmg2mZWizmu67FGjQqadFeyr6jsBlrMeXqFKvSRqDudXJUKMo7T5Co/BgS4PPkMaFBcbx2jJ5iiNEBBcvkeGEm4G/wMQ51katRyjlPlTdGUGRSsJipoDdmvAUUq+IPzblJmmiTuFoQZkgHDCI8gKBk0dzclXJuQxNNS10ej/qbE2QuIgZYDOZ2KD8fCmEIOypJBES1XvZAnifioEdASNINjE/PigHnLKXXaIUOi3fiDVU5s4rpUt5ZUSAogwZIyFiQzoiXyFI5mkMlQiUMVElYFw/EkZD1gFvkfLkhXXEgI9NAz0Eruk6WdmwfTfVnePQYah0NBtWUCaYoZ92Ud5gFUx73QigoMDEUrCjKhPAiuvU1x2Z1cxdLPvvAE9CHwg/RyKZZIyMtdNFeQHJH0hQYE9ciwWpiueAAc/NCFOYCnYo8ukbEhBxZwnSqwekqLeBhm55ORFwIADFjh/VAboquSUbmTz3P96a71RcwRyw3gFUBoOHv6b0jTWteCO7U94wqY/+i7QytTmYCTN81tWmeaAmXaQ3q7PuGASzqeVbMlxyzWJX1bhQBYIkCr00NYU2gg2gwo8N5K+AP8C+4SjY6kYEggSvqT0xB+YieWssPF5O6x2JumxXnMAgUEbmbcaDxhAGGVJVyuiVe35S/T6FlSuWBoGY0xQfV5fSlkCVoRyJS40gRBAcYTmLfVP90e24JhqWW4DhFRt2RmF7oVpYdJ5EBK/fHXPxqnmZFhzPnbUx2FchDg8jx8keahaaH4dwgXYjTbwJqNjIyhCRwXTqTu/qhN1qKN+57oIG78Gl8QXzKn+ujVHWmMhyhj0sXJN2c1cHTSV+oGFPrXuBBHZh5lf3m6Emc/p+cR9tNUt0mPyMH2vcpeL43BFERitqdNUxZ1sy5E1DqM84Ei7cjAnsdhDt03/P96eZqW0JEJiusIpOdwno1YoPu39vJ07a1jJVmV9WAv+nZYZsTy8ni4Dbg6y4DPL6BTLiPH7WVbmQu9XWOZuK02CdOsx6Zy8YpnYASCnmRlWQfEkCT5P8k0/7mjESHrOCpojY+YZVziAWzI8KAwPFMqjSkzSF4Dlkl/cSTXsa4p0QdEiFAwg3KepsbiC+GMUbQuvwFLTjQz/9UAVzUo1Xv1F3CiJxFOEBH1sKeVz+i+eEIZOA8mZU1V442WFXhkUdFCi4/09igWN0yAY9IpuNIM7fEXuI9ih78xVojnfxMU9AW5hxeEc8UtJsSGJBQ4hP5jOkJa0FjX2ZmxxotpTeWMbVoGb/GnnTKreIeeicPsbYG+ZmhJppGD0cXyXNzLhwmAeeuVZ3KfZrCA+BVDjjnKE8IQAMD3LNbomTAfIhnH5utyvhOuzM/VuF0HLb0/D9bsjrMh3UwLdmg7SDwdF27pI0OG7iWAcEW9GV5geRF4EYEYRZAPQ/M5Ps9gH3A3OTMBrNij6ZgsPgv+Cz7oLXg3qCHex2TBh4wWa65eFAWqLINnAmBDPu+esV3RAOOMtXD8uOB7Fq5SJUH8DS2VTvNa0BxIUQJs2IYxcCoXEwGNKdpI7cMY6qzLsiTAisWZpM1bSHU8IB3As7noDQer8Nwd2D5uEmsocD3kgssf6Kx1KIkL4GooNh0ExsnWGQ17eP0LQ9eRqCFBsoDKGWHn5Sunr+NWxOBRPoCC4iEojPc48eodQ6Auw0DjYdRtDUB5DiYjTcj37ZW8N8O89q1r23mfJexY1gmn0tQLo4YVuVsnXhlRWkiOhTH6ASsuFmt8cG/g0b7EeAGkyeakSw+8U7mD8uR8WmxedqVkWzV49kZSsiDkxSbQ63l4kJaIJkKGR8wzw6WxMZph4JZehXZAaQZoZA+yMAIYjX/Q52UbyfDumk2S8f2g+79bIYBnm0meCOmGV8wxx3jwLUOIAJhmVyWsJL6q6i6XaVniAQjpOLv4Gr8sAFmG1koDJIjGkivNJgwr40KmyGGp+l65TC+px7OBH2G5P7918Z3HJjHKiVNLu75MMhKonLMBfIFDOAwapqkt0jEuDIfrOAz6FfIFziCVo2xuGBOQg/cRDuQyFyDjLGR9rJcVIAhhSKf6/ikpeAb/Sbp0X1KBsSrPEJhGpEpFxuEJrg5gAAyECHtCsaVwoo72YHiEjaOWuWGQH+JUgDO0iQQOqSkbPD6ON+80ZeIVTr08GDWRWpd1XFxSZjOsgFXotXmHLSdoeG83n0Jco2T+z4rXvZII7TzfTmgPDutGe2gNSExgNoWXMEj+k7QpWjKCsWddzGWYgCrG2iD1uglo6oHBeLgEzEIpnyUQtqqu6Cxh5LmgEXQYi0phDL1cwCg6ZBgBRcCBuIz8cy5F6KxqyAIDLrGLipqv8zaGUyg8PYaVdGaQWtOSNkM7ITNWlXaG3J03LuhwcIkP8I6+kvesJU7L0RKMgKLvM4SsS+hvwtyC+8BAEsaFWKWnKHfgB5qAY8Ia3MVLk1y1JCLxe+sL/IuGMKJgS+MpwKvjaftwOb2FgQ+4OJoFkET2WZGmf5UrH13NKiYm7kFTTfEF/MIMsqddh2aJBSw0PjbKSj4M2QOPYQUADp1Xo4rLB4p0QjaejBqIRxbdHzNc0iqba15our5B18u6reT5OOjrQZyaqXDiATjhLXVSIHZ8654IKvpelYKHpcy9ZiRxzh0r8L2qrolcfsKQQCMIErxUcgVPdwGpAgPfrqDRTTyZxYPo8FPG3eq5aoB04nyCOEpMe6gSg6qzellPyU8ZEm1NPrVhVl5mFzuvyz7z85yxpaEWSVzfSasBUB4XB5RRcueObgAaneQDJInnMjRtR7PRNjwJ6weSUHK4fwbru550pdsuPwZLQBcrpM6OkuatAeOsmg2DCs8wkrJG0CYrTkU8kr1AvGMvW8aMoST7HykULGt2P6AfEuo8qKxzT8uCO+derO78xOZqsa5vDDNyy7q5KNpSqABMiEIGiAi8lWymSazRBcDIhhw5BBomRJvx6d/CdHIS/APFUuXTONEPYsn0b2XI6G3q1xoh3MhD+Bgz0IY2A0sEO1EdhRzI5oYLA96VI6p3lyqQe6LrxbadwzjK/ZyOKxI3653mRmxdtdi+q7KtaP/E//6fycrikw8/3s4BHXmpb2+ePoLkTKi9xwIXsegLdB4LIv96vQrlkbaY9GAA0GR5l1NINSEBlTtTz+pxZaa7OB4v76Z5LNzkvA8PjDcTCx9c6r6rtiQb9wnn3o/t/njICZL1V3/pV/61P/+n071++eyLLi+TirjziIU1DKAJnyTUVk9zrCAMpP6H2z7V6ugvCEtatyBSXAaNDWAG4VhHZNc0uR8XuAqzhEecc+kjEtoFM071xHO4GWzYJqNMrOD61nZnNa1nWBEVr5EfdRvBCThjg23yJHZ+Qjc8LIkWEv8QRdEcEAAo3epD9G4LIwU0gLOCstEeN7kSOeRb8iO/KpxG3j2NESPbXgJHXUtjyDF8gDeSK0h/8EWzB+ZzwL19mRgI42iEQV1P+FILbajL9OXd+yLrf/4P/fyPvvwB7nnfM+Tles6Z03S0l9DGwWgmoTEne9HE07JXuB2No+NJfrlevPLPmwUWpCARtmDNPLk2rYdBZOXw/AzywpqKuoI49FUDuI3rlDfXbVnnkSR6PMi+a/Gv/oV/HWSSypEeyiWtEY41cEg6J19nRdJUHd5u11WkCWEbaInchaDZ5xnlNdH1ummAQkg/pqY95FQiOQwzdsBwTsl4/VeCYOH9xJWz3zxhdi0/Lg0JnKbhMREgDAXquYaukHSJHHzDf58ncY2JeSxkTuqCKMS5STppERw4HNFpFyCQeH1dOUK6tNYj+ZUlQFnJKpd4NKxLl3BECxJOCNRQWBxVdYCSS9oWklvieFbP8xw9o6yJB16gTmApgCRtgiwr6atshxsDCVai4bz0AQ+Lotl1yuhRMLz0lFbnJ9NgISZSJJJunKWNuAYeaMFpfOiEZEPYR9jHZX26Xdq6B63JabGBJgJyrZLcjajBfInhjAWxRmYAyYCS8UDLzWTl1Ft0bJZlDukfn8bE5meGqLoPAyxvXSz6v2YT6RT6x32NIw7PU3k0duRFBKh12ZRMV0h9UI+L1W3SB++kgeCwI0eWK9UjxIpQQAKHccAdISD4h0eErjBoLGQVL/FyBLpVIhTdsWSlgfAv2qd9X39w/7S6VFPc5T6PA23GCk6zrGvfeK1uDnC5hXPHnuamLW27G/EcAJwslbVYeFqheC38jtHA6bF3zhuNf7yKf9MAiCjcRXLirF9tlWuDWPlvaFdcG4VehF/Sa1uPksTNlnWoECZHdrk2OIBnzCCzF292IEbo/7hMh3O4bsLHknghrNdCAI129otwwmQz/AuS7lqUfSb9gXyZMokxGvOqvt2++uXLu6S88gZdS7/ZKgl58+kPPqPJ+DlhRopHxhzudAQDrdDg1SQFLycml74uzwQ+40EtEBzSHaQbh4CSmt9ojYITJ5KiwTdgbIy1pR9cpUgtLxUHvImGwUsINv5TwMKH02IM7zDHstxhFQ241SRlfpMpANqlh67igvlK3I3OiJWewIoVAIjlZeTPe1jnx4ApPLhg2z///Efvxy9wlRPGTD/7K8394jHAHM8JwCzCMhwJv6pvPLjp9soDx+x4694BN7XJjYlI/LYIsy8wdCBrRd32DXEXV7+kXn+wJ96R59qEAZ4rI4TdEq5SG4ZF0icR2sB2oRX3mQFGb/hG/2A2KB4pSAFGFOK09I9BhWViHUUaFGKK60wksU4Gwuxhnx6LYIUEugIpWEAq3BqismxxE3fh2aVkd0QI4hz6RQpxVtaTgLJb14LcL/Mg5YzHOLrw/RBPeLHBBe9Kna63LIkka7zyv2hcSRfgQu52xP8s+WJDnLsukQTiJdQGnrgsC9lT4C3TZZtcZuKuE4YQalaTrPCKiQihg2V5bKFs2ixxfRxci7Qla3UPgmfrRnSjZ8as/YJsAmZwhmXBONZA06ItK/AEhkSs0R4eAMbyKRDPTI83ilfqVtA3d9Yyj1PBOHBp4ZBETvLz9Ktdngoj9xCo1h0aSkHP8RaMjnwNWxalQR6v1XO+ipzOA4E436iRgQnXBJ/wB7cJwe1w5TBNwVvVsYxRIviTsDFtRA+0obNNjLyl0s2irtVG6QdqD2iiI6oexgKh3jaxsia4jtMQPN9xJ86AGdIApoWp4HX0fplHXAvPFFrcIMBjxXk8G9c2wtHoZzyyusiJI/QDrQenXPUk+ceoXo3CQ3RycAs3o4V7AvEA0sfp8UrLq65FIEUDexEn/xudFGRInLVGC0Ae6KrxlO9waJwEnebooTkMFbvDD1IcSvGAucm5NQ6O9WBV8EXiJQ4vxKsgk5qopAeHez1waRq8b495SFYzoDWwMm7fJl1I83LStRmwYgQf6AZ0O2q98JKL6Ns2AVfFbfgQQ83vwM+DgYVj8LkepyTl8nK36EpRnL92ygOdn6Fx6CVCqb908BkEmX3R3clOHjcNJtZwdYFBBHCI8GrSVlxIg2WmCf5ctAj+tdrzkEwJFAiyWNzSNWmPO/Zbx5f5s08/S8t4AU7bDC+TBRMCte6h6E+36zLML8/Pki782JiqeJPUyyLp2rU3oCvq8FBdAH+PrPYwzqRYMzeznIzyOuGOFWosb/a8uH7rm3tdvTy/r/A4AKKolUv0DhqjRHJeLPN3uGUB70RhwHkHHDjegUBc8Vk+NS2eorjwCqJFweisCeAdnHO1SA5lJtMBRWQDIO0+vMDy8RDDjQ4wHigTMnKkFkQa5qWdim8LpoCMJRjcU4IhxeZ/zq+RNaw5p8Qzo3mGxwJeXTCWN4jhYmCdpSiLpdI8Hk9bMkIf/8ElaDkJAb4Ec4cYKJJpet6Q8pwJ4fXyUkvhfsqr0KCRcRH1vhKv4JW8Is+hdxF/zsFLRpQSDVLIFSNpdri5yUQDnGaWpXgsAQDKQiAIxXVj7AAJvkVsuSJASAN41qNEnMmNFD5ug8Nda3QQLK5AYYHJl7otm/pEb06L66n5DjbarGEi9uAaWePqXZU4/4IQbrFW5Fy7xR7LsbRySYPHX+K3K/DplBukW7lBFDpBT+gQwmWlgsDbrZrxEJQtbm1uSebRnbOWgjbiRVDLQVD6BFCgdGwRastkRk6RXgrXDHMCQIPTlkZiUYchg4viZhliAwfi6bFWJXXOreQy0GSkWNsqkITzFPhV4OHELECjcoP3m0uc0vRVWDQaQE3GoJBYI/nRyLiVeCwEMhzrqm3lTowjPdhhLjBv3hkdsMRL+Rr455oG2ldLeMns2MYFaClyFh91K27ExKz2bmi91AVWBMu+jfO8jitIj8faGp4HPzwQa9bMiry8xJNDCKDWRXYrb6PdDK51AuCcdOZkifUTfABMJXfTXQQOZoWrvE7G0C0PbizL7L4shB65aBkhZJrcd1oS5icLep3hMNlA++h3VeBA0g7ekRUQbUIODNUYDQ0mhTPYOD0El16vfE5dWDrJv1hPVTZgvS0esA8PthLAsMDErbHgQmQE2g3/WPF+jPB694BhA2n0DALzhFVVSPaBenS2izzH19LVc2r8ufMjoaxq3Bx/o+cxV+HCGJq3KpL5T/KKqwmSHKBmIHE1BhCNDZApIdy5iimc2Ykbt2OhKnN9ioUzzK93r3BoOBUN57OzZ3amoG7XNng4maZEbFt9MF9iD2wfVy7gbYQWqhFixEhVsK5AeB1JVbVt15LqTDB8k2fTJnIPJCJMcIinax8jxtggvj07DdAn9pbndRouH35nHl7+uT/7J//un/0v8vwsu0pwp2Gdh7qqrh9ccH40Ad/mY6NHTs/v3r3AQmA+8zqdcPMtbS7kJ/gt8tczkuruAsNa3egYL2HAY2+3unBxKbSj7Sr3+Bzb6KzAcXgETIejY6tkUSn8B//fv/Lf+W/91/9Lf+9/81h+s+qqtTjiamqPCYnrd9yDSoqu6y5s47ZsEHxQ2AQBHKfez5dsE59nFHAnyDUxkdbiPbwLpYnH0kiCXw4JclvC4i9ACSCFLRvG7gVD4BKROPZ+QFnp5jiGioEjNjy/nC+8bjv3jO2ia1W2WYVvMtzxgTwAzn5WeKYDIwWQikhkRD3xHaAr6VEG8EN2QKoDl4IQWi7HAT2YAkoHEjqC5hwa5HYVGIGGo/UlLJvY9ANpWhGRMm4kt3vBIGO8f1tgnF0fjpKM89//b/z39i+TL+6fftS2Cd2nCeA1WgJuEW+fdbYFrwf61rV2TWDD8I3Pz86HH+m0kXQPpBHfdMS7C4H9PLzM2ww3BzhJinCRfXULm68H2AJKjdEAZWnMmrbZNz758F/+C/8KGNV0nYkMbr+cw/YOEGdQSbsg6J64ZB1wAEjoMuSGAbe+bM2W52Cl1xEkR4K1Tj6g3oML8QLshOyAHCLne3Ln5uwxNlJNxQm9svW0HavrKTkO0gWHE/iKQnltUcBjJrKWUPQ28Xi8Qq54BoicBlGRwgk8xyfCPY+WnODtdJS342F0BY+aEFQzUClve7inj9zjRnT6Tk8xNalUImA+cX6Y+GC8ZPLgollPFQazAD5wCAkCco83bbCWEqCSshQppkETIAMZbfVBzK/xYB7LC13fksTIlPs+kviA1XX2tDxXxiQgKLCgO7Vdb7pS9EkCQBn+E46O75hsz0UsBXj8UD4TXK49AFGUISKZckjEllrHZMkrdpOR3AW3J9Ot58rX+Z86As2xwyDbnl47d+qmNthK41lgdgK7imLEA37vYhQEKj0ObdXJmQjHsLZNC3Ka77MOP+7aK9DpyYJwHBwPNkFE6S1EHaR2JuRIBz1koy6lsu7KxISu7WNMiVagk5F6v2x5fSFV/Og///Lt20vL6+gIzgO7Au3fvHmeXj7+5leI4oAMTTZ4E7BK1oszKCMEu6kqcqp4m1dQMfTtTlZlHOvccwN2zEgahTc2DKf1znivMdmBrgYzh/SC/+F1oEVslbtRSLk80emoBNcaDVaI7TwAI2QoiA7ORvuBKOlTFFf+iZFfGUWLADqAK8J4Aj6156erNUh9Tgf4DEjzlO9uoLvcnpIH3S7lFOfkytOtAArnM9ye2mWev3J5+9kyrM+fJVUdZ2v2eJlerBKmR9mCs3E3tPU0MPQs9QRrhaov3Bg1RYxiRLfFkauB/3ykV/OMe6xe/IczH64tAeMXxTZOjKMz0MgnIqvR0yrzWpLfvxjU97hyWYZhyPA++KibJrvH9CCBCu+WKYHiJDzG9nbBS4nSWITG+9FBzbGeYQygVtdfPnz7wQnXlSVo9Aucq6uQKJG86Mlt1VsNX5MG5x2PpzcXfH1BldlSYh9gIMcyngoQogQPJsdJARkUEjTxwKPkdWtdkDTztnnCCQNKRqa54PxgOphCI0FPOoefe9po6ukvOA3ui53gkJgFEuxFJPxkPycrBUROAo8lvADtom9oAUIbex4SG2er0yyZ8RZyi1wQhNZEbdXEutu5TKNvhhch1dzUhAb02imGM3gt28SjOg+OxUgSVXi4Lio750uemTgzZrgz8RFdml+RB7v60rs0D8/EPrwZEEBVgfbaFUGDW/JED/x2bcUK+2eI8TkYeaaKh1VMrzqmc5swAXeQdIgcSJfrVN3RTJSTO6T9ApxVR7IxY2jLIBwuP9JO+g1OyVsIFWw8uDILZ7TbLg9HsxGQxGycoo3pxkRrgsPsNBbNzpNTlOED52q8sJ/u2AbkJl7ntJKk3/2qJBroC06ubuMVjl1mLX9zBa6lV6tAFou8My0cdhaAJjCJ1nV1nk8RmdR1lGfuuJIsJyKEq2Bce+ASY2f7dQs6uc9V3fKejUC0x7AUPW6Zp2XyRlGSAw2u+wr70ztCgf4CZK8N5DG+VKwRrD24UY2LPYl0zEX3XXsmwdjiVbNu1iV+XVitpsH6SlH67Qy51yO0rSyA/O14YHwX7AMEADRI1bSQZxdK4qfuAXRuRJ3n0s9zo49WrjOECjHkvszEsyXi+MSmh4X8yxBLGcCBIvUAL7FGxw28x5RwHu5V2uKKQXkTNLrmH+My4bEu1QkrTC1CKQm/ol3zChZjT74GucTgHr0EmCP2Aj5rmscnPSCJLu8L9InX4Vuu1CrB+qrQu9OUIFvjTkfQjohq6pbsHixSuB8WH/EriTUOZxeAHP7z8NI34GxV9wXiKCNNpvh12rYXQZZfBXoJcVGM8Cn0K20ESLyZMjvv65qGtC63Mz/Ko1yP6dpdYJaKe8vu9RknG6GHJOf37+5wBOlfFRfHAk6oxbJAcqK2mrwhbEi4vL048YVzur/AtucRIjxW8Km2naepv73BNuM80vPH4/71yy13MzUMmVRoRQACY3yBhGS6A8FZnWBuRAP4Cm7hTY30gpCBbdAXXLMqO1TncZJcQDi7jbMBjuBZPJ8YG0HtSaZ4F+aBvPB2XQu5V6IFCTleSZMZE0RDPD16ZZTl/VYViHDJOkODV5f8mXhnOKAiLm5xNwyfcUMoHLCAQEtc1BnHlqv5d0bHtSjEiWCU4DBu/Ld+YYWAxA53ECVce2VNEAyBTjmTgrsCa4gIWpBHiiJOulaONIl638mTGKGr25gHPH2GxEqERqfU1UAmiZprh/hO3NPH4GxQiwa7HZCluoMLCxdqSeFLeRt9bHJ9qLyUR8Fu3UTCUMPWQ6hBGbfcjrgE/lTVChoiFi0Q59XMHlgP+QcK8PngYgiwPkVk8XqGBz9X+CNtxBIBFTaDTYk+OoVuiEWTiN97aIpsX5dlm4VhUIaxsc5DoktgtXC8tqaBSXfppKbW9EEqItjyh5qpzFsSrgU0RoNHnN51AEFlDPAsx/FYAAgaxVsRBq7EB1vFDwKN5vA/4G4aJigaCQx/5UNITAbv1nX0ZBFLayIWC9IrRb2UOA725pLGyHB0YQgrKhWlJ6lxkMhHMjtMCiwrdtEATukhNawVBF4KWgvXAjXtmOeRPzFmmN37KOmkRsQD1JWY9zEM4zAxIhImp4t28jMxCLyT4XAjDG2JhAg5+ZGFC1elu7EJLNXHiI7gnNDhRofE8rcJtcRUHoxPHwkIYJYP0CpSsmX5aUG9uAWAL8OIGgYEygiJQ4jSqFiwJXN0bdtfO4yDYxFQUBKMQByTBqFYYC7tmax6nnJiHr8wCAQiIUDf4Qr8yewBWqh1nfQmA0Iq1ZNlXslhaWzptgmZIEPrCbSeFg6SkZacVU2xWksGgg0vB3LOTQdIEzSB7FT/s5Di3nc0OcAfr8aLmcQpKyAYzyA4TVKKdoIkHKudRVZM23a5PEGS3Kkg7yYLYtYYA6DM7oWFevbhWjv/fOzLThw6SyB04AEunXDhKG8nSTjjGp2aUU3XlYQ0AeuLm5D5MECB/V0j4u5ut/NYXOTNtRwLyg5DQrczwpiIlhCEwlbEtNpzkiAGiStKA1ZfseqaLOSt7BhwdJp8fWpBwT/+j/+RvM0//ObXvng8Y85x2R6TusNF6vewHOm47pfuQvj3dZOnziCVFliPrr+GYfHU99GpHvKcs/ljLMzDUy9t1TYB461zkUKaXafNuBxhYwTG58fugXPHtX4LIJCTcKHmmrz79IuX9OX/9i/9+W0dx5eXotvaA46NFiYm8G58pIDQ4wiMH4OXZB5rRSJ2FVXwjlIQanVdsCOYQfFomESC4LF+1zQdqcZzJWWAil/Ax2ly19hCpRBCgB6cCPBgoPCsWKIH3XKSYzlOSmkgEOwqXbjMP/RIjC0o5QwONMAZXcYARjO71oiHewwYIdNAsCw2w1osd5paCNrTC2SIDZcm2vQzzJbz9BlJDsMqVoNqWMmZW8jjiXbdkS7J6jLRbRebCAu8FDRRciB/SNmYCb3kYtrpqcnvn39aPF3/vn/g7/vbv/5dmElZXZzPM0XREliqpZW2bdB+KJs8O8dlvo/3szjp3rmuBBQuAGuB/W5hQUcf84NWNk1/aS+P58B3SVHGAgykTMrmAnHaig28GBmAfF+nrdnq7/z4j/21v/nXf/g3/3pZfeX+fCePZoGwZHClr+PsmiNiDu2PEAGfQXn35JNyvV7N+R8itWsbBo7hXqBnac7HGdkznE0J63L5AbhxadzO4B1Jaf7U9UTZ5dJDsgiSpsM5O4iuIIHIw2HBaTzCWRrzFWi9ZWJQrAaCY64ahxWN44MfkI9xGng2iAleAnLSJ6dSBRflfO79l3EviOky0mHrNzNqlKdJqaFiEhMnVQo+mLgO3UM3EbU0ByRIIQg4ORzCBT+ebuY6Sp4ELtGwyqN7SoIZ0cz7CALLhu78d4HJlsBHYSfp4gJ4MiYdgxMApPgSaSacMCloAkiOtQAjc5+zhngYnsYQS2VyUzjwEdCpHm25QdrwXozsIlA+idmkuNhcD8V+q/P/LTme/2qKygMjQV/6QtNceRp3bXgpzIzMI2YhXzD+ggTbQzQK4caVTjiDs4sZZIyuwN03zwWnwZJjWkyb4CxAyeY5aK6tkf4SBmg/9x8xFoQbnyQ6sB/cw2ThRarZMFsd5odoLrAwrfO6afk+Xgdi8m/iD1jAGz9/9/m177c2GyFo2XqO9wJcXbPp8/njN2+xmOf0DXElP8Y7XI/gDDiPDQFQh9JhXekSApthmOkEGkMpcBzEDb2QQPB/stArgZAGYk6CQfwhlAIkj66IavoQH4kMwkJpHSmd1QQoHVDv3FFZkk3oLV2ThkKXUSHSFbyZBvL/VPJ9uukcthThNAOz+aPcU1pRkkdp3jTPezXv8/F7fvonh4CPvSdJrutZ79nzEu7DUFy78z7/8OUBkBC/RdG7ONYsiiUtvoJ18zK1t76va0Zsh/u6FIbYydRg++6smDzKnfpg7ysjge5BK4HU2o3nbj9ougpqq/498mWkc4czKDAqiRFEwH37U1xqSQLNM88pxT2zYnuMdzpedCWdnQlXAD1+l0C2eFpk87jiOff7M0ANR8CsDLfTMqdrPqu6Q2e6igEhTsy6cCbABR/TCP+YgENCLy+WqlzW8db2fBQolcyvqHgM8GoPLyFCMxBgaGQVcOZdBFgfhmP2zCpwjPDEkwmmqulnJ38wlyU8MntNZyvgrncakidKixHdrgsnpiwJ1ZlXMWZunuKpLZKpbonHx/ISFgJEz6dt5EPSlciwhQyBsaqdoF+K6TQZZbd43g4BxW1Ik7ohdCEEQw+T8CGrv7zPKQd5fRIvZsb3rfRBfnm8woyX4XuXS0c4YIADX2TkQCezvIoCyQKRIyLN0VbK+I6hig+ou10mlrqh3lVQAANQDoXwzhLyA4kSfkzw8wAcng7TEOjyOC7IHtroIgMvG8LNiQ1L/yTlEsKmzvQme2AICt81rVhK+Dvni8e5Wl6U3I54EaeHOBJN5Hc4HqiA78TA1JEBRtqqlpYmb1BbaPRGlsldSJhiep5ftK5ZkD+Li1IM/rhCO2OboXNELCkeTdi4ms+nxTUIpQvXM88ZlDGC7hYCeB+ZHRVBk/iXk4rYyypC4ANxwZfFKxOOEOrtPFgObQBm6IOayn1iPBMD9B19cn8Tb3UfMaFIm+a5b1qIIi4Gt8TdXY1UuYsRi6GdlyUA0E3jLlFiFTsgqUJAaBUw+iJ3+hPH5l18ABoD2PJCqAk+gWHIm7XzlO7hjsjnsRJR+GB1AlQIjTV5kpDLqWCT5J44nws9sXQCtIB6pswV7OQH7sWoXd/kFAwZlW7gDE7agLgy1J3sZnGepJN5Cnjmuf8umiZBIFn82g54EeJO1rXdVTCVdsNaVjVA1P8gLxKU9pkT0mOcH/GS+8Sq96nxaVKsiPkyrL3v1lWtBcyuoHRZi5Cbb2FtatAVv+exuDaZ17USdO91HyXZJ0aQrE/aQUwQaCtZXKtAICEcwJ9014GTANN3bO37LNSuTp9uAbIHPXnrmfFrfiFfh/rtpYecucQDzVgtUCIEnVPmPF6N0kGnmu7pyeWrKA98DJQI9/HWe0gNHPM+vEDqyqL2XCoXaXmpi7PQXY3noHOvt/6Lz76EPrRV7Z7A4f7tb76lC57aibKVJeydC2acbKfzWeY5m0oWnJXOKq29iBpKIlyg9BsUIooUeLcm+EAAgg15ubgrl0ixWsFYW2hwZiGpmgae5DJnj7bJFwJ5nbx9Vy4AyuFMcnMQYHdhFuFiQRFRqprEZRPQCWNEqpCYTWO4M/5ZV4IVwBhxEQQhw5VUQ85U9tt2OoK7MEjE4QE3jqvz4DAmtxROAoQpOhAwJR4r/78/XvZtYniLvOFj9NSUBw10aQINgzKXUD6pLAESZwA8cCqFh9MSsohVM2zHV5vaSaYdmhc9hze73MbtGESpVwmDPWREdAN/o9qBl77uXvsdyRu9VHzwLf4TcFZvupYCYew1kLiyE1HHOSFL4grk1ZUoRFkGqPKvtm8QZ8gdeatEE4iD7XhbFE2AbRK5MFy66j4ncw4k0ToR/I/uz87rOx9CdmBQ0Fep3xKuZIuGqqRoXMATi2LAGaoFD4Y4SRpigRZbk/iMcXoZnQObwFdj0nLLOW3jvx1mCE9cAkB08FECAcpL2HouD3gViHyFRpwr8goFcm1fdvuyGt/YH3jfkwF2BDEQycj5FmNcg1KWloRVZwkEhEyDOUDapm4cEpvjCg+9l+ZZpybMaQG2LwhgPMdKWVXRYzDB/fq0smLgxFRgc3b7ReqV2jAoawKwKZWBOAkvaFOUVzxBCRnuKn6Vg5NgkNccCoPz4EdmFNKiS1Rr3QP5jKM6KyK9YXz5LdFAZNMTK8ukDzeI8l8KUc2r0GekyciWF8hqZ1k0RNk03F2wswV8AnPjuYl7RbN9ga51alCyi8ucSGeYwkIUDXTXBOaPknWYRrgsrjbHchmQCzPzaCXFLa+WctMlGopLxfUX5YmghusRlfi4qG94krbwbQ8YTksCmjCR7zU5iI2r49mMjT/GJ8h1CIhzca2raE8OQ9a72ghXkMTtCwPPQzeGjFy2M4SzVbRkh5sSnma4k3xdjZ6jif5BYzgDLBOSCeMOpds9wPJ19aIs4EqOxE9kR4QsfwkzOakWv01qpwVWhk1KmkEoz44A096b56wEXh5QPRiQZJq3JcRmBRwl2e4p5GPIhrCv48tgVVvgJUqBUGgUL3IXq1Mgx1aRVG4fv3v/2Z//l//Nv+Nnf99jfHSXtmqy6b41HwKnipPug9sFX7H2tDZlA2LOXhpVQHOzpLq/e28a85p8t4PgqGXfgUfTDCE/pofHmxNvXeVmeBo+LiO6CMvXbVu96d5+9GH/dJGQLjPWIMsBBH/tV3/lj/3hf/TN13783J/b/qOXd5m1DeVJdswEl44Fzr7qVP5A7jTqxFqkQl16899WCwI+ru3IKowCXoCj43uenQkYklL5opQXZZfnbdt60n6aVp2THssIDPh58tm0bL2XIsHYCCTEKuCvFrMWkztZG9kS4n0jucIIGXCkHOTSArnXuBJCahwVBIIVqHIjEvg48grG1yRNSogXSpC0cD4gr3axsbJc8uVUGy7DH4nJE2xaAAcFsDtjYa21/LZGYZDWz8JjmBFF9FgQtVB/dEc2D9NeN7g6b/8nfv6PfEk7C34/gVF95+aOItuTKdCvx32cXx6CV556JlBZTNPYVT0JjPBq2uZw9wb8JMMjm67FGVzl4iQ9PATtkvbuTYDxLq5/UWDCU+emzhvPXrxO67u0aC7Z5Z/9l/4cAde5yH+fCRDrJR5ek0LuFQTEKUmqiZQob5oybLMiCRNkLj0NK4ztgp0ROfBO3AKT1JcWMxPsKie8b3yQlgsrxWR17MpnjtyNXOC7l30yeiQhYgKeAbLlMA0TJwhWLgxPIPlCc4VMGtdXnr4E38CI0C38HPyhrfgWrbU6idMRyQkj1eRxm7eIkSv21mP2PJT8QL23pUdyCFkMqqe3mRPVfOhocczTsiDQ5IkV5Q1CIPwYSnyEMXBIaQUcNrVQ7O6ztL90cMezQJTO6KMib1fvFCcnEPRudAKReA1Zf/NmDZ5DmkgwE2mG5+Po1v2FVs/711YBYKMrpkNLBK7GdFqMjEUWQCBJ8OYRMAVcCCFnviEp1k9hJ26+yyrxikgnh63zHCccAm6ux5LTQ6gKWAtZB50wi++CO+NNg3boAzDFnxHbrtwm/BlDvMAwoFs0WcJUe6wgHUxrslS2D+aJouM/GucwY7ZIyGjQ/yKtvLshhdZWoFBbtjEwGG+C5mD43WZircYTaqDVHdHtVOEIkrosaF+ekg6YSvt+AuDnuci3r37tqyajYqmzJpJ5mpSSvwDbbSL0GfikqQsGCLs87g/3GgOZFmP4B0GNe4Oi1nCJK1rr/BVOiXFk9oS6m1lM3kAHZFNFhmebVUuogCVraDRPSVuvlNqHxzANE1gEwOGdDLDLvvxrLtsWJDtdjmiND/vpc86mpXMYtmGCa+P6IUBo9hKRtAU0KQnx/n7Im/T28dfH+4iyBaZ5+5ajDJ1aQP/wul/9a3+NsQJAsC/NXuOJTi4QCaSqtO4gVcTdQYqFkBmLgAgvZ4QJAZc0k4QPXIbkwf8q70MAIfk5McP/9D3Cla4jBLI6LS4KNFzL5IcR9RsirBkfz+niLWNqvqp+DPeX+4Kpyd8+1hlSEY3gfkUtKCh8tWk9VeFyu9EmwAJjIQus15/ZLLFDQWwk+njSQNZk+eNlgBx2Vc0gS0g8wSGZ5nf889ZcoAjA0LkPSHoiDCsZoVGcexIPfpAfICIZDPjHKLJVVaOhDReJNT1Ivwc/IdXUkOdRtZA2nL6Y10GGD2TH+32AIGCf0PZRIYMNQ5fAh7brJqBjcSHYtb6SJqBIce0XnIIP42FuNiebO2WY5dAIAjOe4oHPKbGLwjl47wZza5yiq2lbXNNwwrlWco/YoHksKzIaoCABYKXGgqiTithkAqa3ZcLHl2HA7+iw99DTChdXEjhySSuQnmwJqBKIwGGU0wzSvLUiP7klyhK3UeN57lYFAugUwYUSwauJAOskeXq5eh6le3ZcmKMwcpu80SgsEV9OHUCpcocGGsxv5bLiOTHhkWe2n44Bjm1Z9U1R507dEnzilNnFJRBxUwb5D+lnHatsq5z8iNtYjM6zekb8K6WgdJDDeIEJrQIKAJ224OvQdrpCj4ARMJs2rZAlV+kFXJ3f8GziHkQFa0Fk9HYsXbkUwpSm8pmgPYBJKcyBG6tgu8GSYgAmbuUo3NdSET58EUjBBSGTIDPdYMC8TCxNNAfmPbfMfS/m9FgFjhMGkC0AAmNDeOoCEWRlI/dSqmkONUNj7QTfZUAwEZ/im95+raAvs302AyPHaD+fEa9hKZF/Mgo0LU458cA4uWvh5gAw4uxC2Tc0W6fkFeZrNymDfTshjDEBPcardH8ERBg4omc4t8fsk67wX7hKdM+4mskyGSFCx1Z1IL3YKg/Cd47fk2joYOY8P0ODs8FSJktRWTKRPV23BWVH64E1yCxnlOIbyN04ex1FH67Ip5AbHiLGiNNC/KQqWiiDLgPOgcHRbbAvvsnH5JW0/thcamd5i0+mnnhlOQgfoFWAGomQ3ns4S4RHvigGkjz4J3Slds0yeQRAgMrGiQeYn1uGH7QGD2vLq8vx0/LdZ3eZ1Jov4/zu5R1NHKeHZ2B3xeAZ/F7LBfslj87TOg3z29sHoMv4GC9953KeYQDmSR19d1md5h5pwH0+gJvHPMEtidCqakk90zjd3rzFWxmZu5uzyq9/6ycx3Oz5yj1Wpe+Ywb/yDHq9nwv+engGsbBGXrZc4bpzt7qrceAnWWnSSV2O3ldOJlkUl6DDx6EOypwwe30qgYz/OIVybi+P52WEXSMw4eEW6fg0rih0nEKB4ra0apCV5UifFw+L3j2dAkd1dQmcU+FkUVKdNq8zsu10B71LEPRal2FW93G0wHqS1VykoEN4LooLQPRgMtSekBBhlkvYXNDB74+CbAINI3yAPVydzuDCivmVISe6X+9scmEByV1erBvDjONu1bw4aSB+FZfd4W/kUxDVxdcuOwUw3SaiEkEZIT3cAwHIaByeD886UD4kgiBXpdO6rMWGJRWHGSRd2GKDgQ2xxb5uu2aEwNXL7ULUOBOVxpudtYM1KlQyVAjpT5S5eNOVSYCNYlMM99p7VHwgNsjaxJEr3JHkQJOVNCuzcAnnbAxJJ/JdgiH13t2RD3oaywIGo0iwOPnAi4Bt4tddSxa+aAsKTnOCbPzKRUgWuwEP4NwcIWAx+Gg2q5E8JjE1npdLOwX9aXd1vGuEXM3iiSIbzyQ5QlmGdSJbF25TQ5SArC5LKSOB5I84kuq6ymZP3uAxxqFEOU6E4HXrRs50qyy9dQIihqp7VBlITOkwWmkHbFC0TsIf2USUgOTuEzLwJYWuTwOFyeYwN3cA0BRch0CiNYzi8ljcuRYP2oOUE06WIE6vEubfMQnSQRpRgISe2QInJ/iQ0jhaDX3DHo7YNgfaB12Ef4K8lmqrsgPL+DQZKHYqbvMjMCYY8nio/ZUn19sb/AnfRfgxZgwL1JTBaPr6OCYa1dc99A4rx0qWSz8ZFTASAo2B8Fq3hPBs2ZWLvegioktVAJGj57qypS8IBw/Pc0QMookh01fwGNyLcCfSR7cd4semSAZpoaH8hjHPIEc7r9QTJPxm37qpwGNcR6rHcClCIUQuNDjSNfFMJhwSzqHTLPGnDAZtJmAtg9Aus/BGFqGFdYX6xb6W/VHACONMUwFMRGgZ5mGeMTz6p0RZQvJoiEkfbspwO2lhsiAxy5SdTnT86Qg9zXmy2AVRaxhdvJ/kF8aFIa36mgbg2PtiWa0qWzypaOTUlooRlvNcO76o3TbrnIlLhwx6vp3t/+KP/GPNpfz6R08kfE/BnffLh9f1cYbpIFtCo8BuqAHaZh6Hy81rBqGn/cV7z7rLhfw0ICMelsmwMOZwpzdWI5bwkH1s8/oxL9O8FkS2h916MdP4/nnFEi9jGOe0Ws7JOuWlzD/98svyyP83/6v/Qxam9RmozZoL5MSDJ91C4Emlroko4230qQffoA8JtLXky3k6uuveEmJSynWAChc6issunoct0Eb4wDi4GBG63/at6gu8IJORdIlowgNy3LjIAgqE8mlq0pVkQnhzAtBsAcnkUdMkoWaAyjNWeeFSmNytOlvrCSze3IFfRd+T8zDIcaLRBe2EUYcOAYzxU3IBoCC+oUNC0zgzjsyByL8qXt4rIQBcQEipQ0/KAf9psnR4hxkT1UBtzXOTeN4iEQ9BxVY4syfzNhVDmDbzOt3/zt/9X/6Zb33zh9//TTpTn+XL+v7xmNIKylWMs3vRhm2JONeOY+hQI2RXXKY4mv4CSTlSUiFGze7jxOOJTqPnSPu6dqVcymDudVHDlaSDUEGcrOz2ieBaYRpw1+NcfvKnfvtf/Mv/PvFffPC1cMxwof3odt5rraIh64K8rhRElh4HIQOu0WUCpzgt4HiGOf878DS6no6PQS/AskQWxgWnS/fRNk1nxQfT524NIJIYSmKHxuPo8DYrANaEm8WZcKAfoVtheKC4a6uubWb3HqoX0I/DPMLqQD+sidcVkldyPYBjUgIyGQgyU1eXQAl/th7tPDYcBCoDLPBh4VQsiBP8hRUP8i1/Hd5+aDrMEY0WbhBkeQkpsfYZVtd+n+k4eYQnI+ua6hzYxcX4ipPPCuwl1ChpcGdfkLhQDXQLaY7OLsuENeAxqH4roVJffmxpFBdBBfAKosOdiCDykXTXDlziY5jHGwgkDGRtMhnDdPRtc4FHS//NMFZEj6Rt4R+IWDMzWBSWrSWpHLTc3IvIkq7TJq9WdKEH0eWA/Jb4463SdKwHsC/InNw1SsXB0DhLfKZb7oo5Xo7dnHfiUViuRp3klTA7Lo2Hq+MuHhKotZzt97BYN6d4zutg7cXWqKv4iZG0Gnazs6EbBPa+WOYgKIYZry6G52d40VH0X9zRvWtzuYyg3Ho21bkk9SdvP0zGZJhA9zU79jCusE0r9YxsXl5IeQTq7hmZZcUPkIMMfJm4KECdJeEQwQo8m4SNt+Ra2YNOgA16B5tx3f8+ofNpVUH2Jz25h9p068iQI3Af96MzoN5001w6yCJ9FglnS+p8tb/0LjvCT7BXVk6rEUrexwrwZoiLroL/LWdb8V5LkLjfIrUij2Dl7Zs/9uGc7N0HceEkw1BULyODexIz9VP32fM7rFrXl8eBmy9FGSvm7ggmCg5AHnIYlpke4NJTChkhJ9OwTKmwr/EUP7N03J0RiCIorTQsJvY4oEoBfMMj76wbYE+LEtb8IkszPZKg5ncbbKNt15eF3zXl5UaqanK8XTbjUgjYdoBobUQyyt1JRKU45Au5yONd49/2L+Mk78nSS9sxNBASqB75ns+5jLDK3177HPwJbjvHQOT/3rPO2uyJcSNIjhKs3A1Jch5e7bKiMqdl+BXRhxkU4WYK6+YumNBJCoLy3JZlQb3nSBJ4BerZ5QgxT+GwbVx6ucxLd/HoU8tGHrXmahY6Yu0G7o9mXudr68HhFcjiNi+Cs1rBIucVvG6fJ+AkWABg4OddWysPaBy+WNVutebphkwGkCo+GDfB4vQwFiH2qHmpK6PpBw/nDTA7BInaDsR7FbeVp2Zsuafj53XfMqyEW4Ep1D0RuEjI9vqwLqralfHTLOICJ4RX8nBVkJUa4sVNYjipgAEDsnJFs5DiDIuL/wAPgZDUMwMbBNPhQSd1nP8j35T17OElKwR25h/rVnrwHApBlQVZIte4Eij3zFQnQiF2rqwhLTv3CfnBHQEiE4WnNx5OzBHKCgV0e3TgrOy6HulbuM9u5Y00CWnNUAP2cBRyIsGLa+Ddws+proD0xjcSEEedudgMUOPvHZa5mx74jJ/PjEq8F126ekquqz4X53LcuESSow2uDHI1pdiCIQb41ubxppiMbhJJaywLmt2LCgT1zREEeA8fIgDrrkdkNfFBIAv/Ziig1FO8OB8KzLs85cc7DWangRPXOfKffB3uxRfMrGDaRgOBsdzFUZsHiIQzwD+xHnQUoCeD7+fMaG4r7Niox4K1aFNjYEJAoMThaBOviHv5+S3jhmGl+pAx/BJ3BfrJI6QwzIpjT+OZZbAV/gxzyM6Cp2Nz4kqtBGyCvERt2EvsJvs/nx8v5L28comEeiXNm6pCt3d17THeeDSeH2crD7IXo83jnMaQqpH3eaaIV+TIV5J6VbjlE7gAsqB1wIHhT77HXYEFj4mBbCD30mleTK7OaThA8SALIMqn4q78hAejDMkZa4Bi4TTWcvBrwC96qEUpRnCEKmTHrbu4XQCeAcMmI2/J8BhDSZbC6V+uvRE+HVP35kqYk2MvmTfAEvFkKyw8D8MXn79bHg+UdtlUj5d3pcctZ2PAJ9IEryp45IKzd5dWkkCurzJrpFlJwv780x8dR3DdRZZ8OX55EJ49TlG/X+6ffOsjz8VSplhUV72qJZJ1WKymuR55hShGVHEtD4OOo1puI//HFSb4s4tGMhzGRQfR5KDNWSNhCieRSeckx4lvxHPK9Zk8v7VXogLD41PEFGpBUNk9FB/4dZ2dW1YPssMcUKPlymAfjIhoh1cWVRPiks8S98ImedY2rQuJGpcr2kInyXbgoCxbj93xIgtcg4BC6aHGwRzn/cAxRpi2wEcRsarIHZoxKUyy4uKsTHrpXXUyI3hrZ2hwL68tER+ijsuanVRjrcelaHi6p9QlqFoPiwSjvZ4A33UDlcvY4QaH+wEb9AYxta5B1bABy8Al9AkfR88nKwhzrlAcVDJGBWHDuU8eLhZXdriKgl+CvXuYFifY4k432wQ/Od3zhYNaetZTXa6d8XEYwtVlCrQQUCY9MKBwLZXz6j5FRl5amxXOJcBxwKwkc+VOktlrOCjyx7Qiu8EVoPz4SE1G483WfcQsvu80ALBlaZeRhZryDpC2oTHEL0kT4U3GWBHRVU0uY1AXuFCMC8QCyQ3nYjjImOQhnoOFyNGemU+4uKVg9y4d/RC88XB6hiPjO/tSkHKtR8vDYp2MP3hGT5HXMDfAjABGHbxmbvwFr0PHRFbc4XumMfeQ2xsaYcaFfjq/zb8tlaH3wTLTBENtFZuOn/wplrPg8LMzPIRITqdk9UKWkpYfZtM8gKG4eZzZ2jFunJA1rxODJmk+BzIiFGSARdde0I/yFwKs4DXYlXeZzsvGQ9MYH6DZcuy2evI/gXypYWvAneu7qryett1rLwALdC39oReSSk+spP3x6NSKYUdBjShPPop5krThnXiCCFIQRvE7MrjT+UzGW1Qn6DCIE1MJ7Hwy+b5SD2lsZrldKeLiJyu8LjHGeBW5AofD1cF8kXvLJk8CcudzW/WXrrWQhv/jU4mnAr1qAUQCfIWeQwv5lsvzoR7kM1GeKKoxDM+kiZgLqQ7SEQwYAUNChbFyVTvRgQWdazo90Y3f0gZMWTQ8B0l0EqB8HxeA9yCdIFAEre6DlCDQlmMLM/HvuuvYdqjQ7ISwKo14ACjzpkYekyvAIIg2I9WQqb3NFtIvwMlQZ1IPnLJJ0rm5aElCFUAGPKu2wyqMflquRxiyptkv5+XDTz777t/6V/71v/h7/+7f/dkXz57lnWRVlqA7IRUoA2zhjD48yVk6kCiMd5dnDOMDyQ3v54UVOdM9onJRF1K6y93CE5/fJQlQcAIbpSoVKRKPSsXs5bWtyCBW2vcpnGV/bFiiu/7H/+Ev/NN/5v9Y5c39/acY5DkMEIAlq9YhVDgCHEAfkwWYCSSGsKsDqkGG11Pp4+pBTjSF/uJXtQVpo4YPFC1/BjQZUKuEcABXcGM1y4euBuTJQEdRNoxBlsKG6V0r3JXZOs6QmLS1iGZZX2LhpXQGcJnC+y2w447EvMwqIe6hAusKTqZuJcAybuUD6/gJ7mchfAme00Zy4FdiJfgAe2tKVwkRFYS9tWG9nvbjokBD5SIsaO6IQwIZ5lYpnS5NsiMfkAtlfbr2aaySIPMSGAK2pNdZHt7/ID3WP/Bzf/8v/+qv5QnZt8v3vOnSyr0d+TC9S7L9k7dv2roz+0IdlhHERSTQinUJ9+mBGn9zudFH4g7Ync/zdr0ptquLFSuSOsFocnT2Zk0tZ+zHgl8/f3mfRsR5t+35V6637373b/7VX/h366JLHwBl4p2LFuzPDKVpqRcQSODTjPXN7QSuVKdfuOTm8astYIsvYCdyYduTZc1wYM58H7BznGOfldngNA2FsBI7apa9IWzJatiLsQNYcFaXdm0gFdhMdMMbCC7Gcd3muupIV+S46REnmsDow908iEe+ibsznHBf2QzgrnDASAwffyLvTKAibsPo8FtGMBbjs+GY3afjFJ6qni/L1snWkAs0dqNk5A/OAEPEADi4r0XAqAeczPF8IpN6CpXlO5gppfsQJbgCT4pLAJCr+A5SgnTvDlwcm2abWhAD8BXSgKlXzCSZ1jVD5qRu5cWOxzzB5flA4dSO046EM8HhrgLex3/R+OqVYei61nB28isuzfgyYFAcRgv5gOAgTeCejKRVzBSwJX1hWdpDU0Q3SYn3iYAWhhW5h6H3ziaUeGk5Z3Xzz7pb8oUG0X0GzjX9ZGJnrHEG2QPBQ7vIZQCOk0W82loljJwocuWapHllxF18RZISpBAq89ZUbd20XVeD9jQDgVTUEOvt1/7W38yT/entNUvQzOfLy7PXFDbX4ET4/ZOPPpmbpASP42oPzEBmx8Z4COHIkEEISCou5JLA6GqSIZIEbfYnoKSH1ONc0AFGAQs1r8ch0y1LuryTvOM+MrRNqmrzLGd1FwbBZc0U5hwcDrYQy93w5owRMm/RC3JY5om8ABR8Fp/BXZsG0syPdQQQGYcjleCxZlSw2MXshhHZa53XsE5HUn71qx+vSLjnz9a5fRAS6fkhyZTkQrJIk1/65V+J3GstV28kAzjLqsNhU3fXpPXtuh1zmTeMnxPaghZtTyHYMvumx+9J+9ZRPfe9nee1K6vodAVds81kyxP/JH/F0yKsH2UzdIGhbcu08QZrOvxyf6yTM9VnVSE5+fA4T5AFQiPyN/LCNo3z5cIY1jjihgM5dwO/NtBdUnseHeN7uo4S3yCCjo1g1/c9O7YogzM3mzPL594/dUVX8OXEdDoSnx9fW2hEFs61Cksa4JRN15ZNt26oedDQSR1xGf7N6CfNGmYFRt3jEmCpTB2+QF6GDXctbeLNkbEjLJ0D2k7sEcskfD/COw4U/xtuheSwRALpRDbxbwYVhkuQuYTGmpr6H1FC9uo9Zh5VK5UCFsbJexgRJPz3hOjVBTwdhtizugN8TZOulRbDPAt5ODpN9MXpPI0YDxjGAmpsi9v80soxaOC6KR1SBybtgkFJCLk3Erh5BsaMFlfzCOtx8VKENIICv+ziPnq7oTKOGiMGrBtI41DSHToFwsCPp8UDXpZzwTdQ77WMTl4PPfCMq7aiUzAqBpnYgA3D0IAG4mkF3XaSmqAAxANsr5PVkGcc0rDltfwm42nYW17HIy20iGi+grSOkQl4YHderPcRvKD369jhWoJqTMP1WRpVJ+FOXm4AB1lmpNO8xTlqBwTT0S18kKFGYVgVtYREyBAguTuk8rLGVC0az/0tytQ4MUn40wRvUII1ENPdpacFeBUmgyUAnmCf8gGKAtN6xRsQCxdCl6qsC3JG5JUnudKl70fixYWg1uaUMviAOmpkPAhQkhfUlIfBkdBNC5ArdSGVFjVRCoEnp3RVDVCDQv65f8JpaAR+PZ9w1BL5rosDWDltwbmRK+vqtadRxkPnIJ0aqAG+kH6mDnvH/22W5SAeKPKRNQID47JWSDYtNcqgOt6rRRjCTAlPEh0/dk9f5WI0iD407e3T23MP62M6PCDNq57I8ozAKr30ZjFez3hoZGQOgw5kEWtEAX6a4Irx/B7rOInCaptdOpRmdUNmqedtkSCdLrPCc4V0k7VT1xXPKZNxeBD65oh9UXDIoum7jo1hgvDrMED76SsebbFZPHDmyONuoFl1gwGQfHXV8ly8xrocJLsm8U8laNJVzpKhjCYefPY9aDNt6YqZEC/TfYTI4OqX26253HBCkhWgAKIS8q5vLjyfDz+EKNIF/4zUrmooM/13UUKStJcLnUEsL9Pcd2pB4ntpXIf8Y9/6tvFpcdbpAOc6QSjSD1pGXekqTpI6fYcFOcMUlRzxCyDwZrzbDZzk8H2vq2aZvKNKlLS47KJdIlcCBirGMpy8F8QggGEgKfFhluc/4WWpUtSyC1EFkpKOOyLIsxZIBdnt9lalQogxkoV7nW79U+HRtLSSNofHOKA6aQYMilYSjqTOcKzQNMYEqsSogpHGPJkl1qhJxuKActsTJvgngGHZ0OoN/UxSZNkSBvwtS2peisfptlDfAw7JD13Ewbv2eGgGIYqLJ5vzW16WTSbccHtQ2KXdoAPYyfBZDwo4umuX4LEuNN+JIQAEaHLCjlgj9wCjtfvENZrqCM9iTFwYD4zgrHwGuOMr3sgkQIk+lsXBQcmnoQ/34w/bYqHEWjNdFyStaJKTpDlxkbuISkgAQ2h+qzMHw04nXeuDHxfZvHoyIyMEEN3HSbnJS86jvcTbjUDMIkrpxIOKVsWYoMEI8lZ5XswR/Jm3azwMBTzsK/wHZIiTApIvhtblIkClI5wskBG34VqVxL9obtV1uRVZl1eZYOO6Mb7LKBBUiYtbbTx/Bnky7wkWZ2kMXQO9DleQbXnW4BniAdjKcEuHBLdzCeK8blhbHkrSqm0hic50Kh0NBcCQVzCq5KochK0qVJdDDwAw8Kf3KuCZiPDSjbeY7CB2QEpCjk53XWssbBusAx7JzyvgS6rjcJDnGFXgqrI0n5EpZrI5H8Lpi+wxOU3bdB0pjyRoWqabYQNPcxDTkkC8KSmQyTGoVSod5da25jM4DFBhKzInmiJvocvyUHmhM9uYPyAj4a0CGi9h9PVIGLdDf8KSF+TF6ywNxBVuR9swEx4FSDD+SiBAycwPZAwwZlw2bg72hDlP7QEhPYCKgEEQQhgKnsPfLdJWF7BoksMo+KMM1zkHTQB3AuJiaz0amrbT/sxVv5BF6BLdZBTxa8wAxyaS3KYJw4DKQC55lrGmJCImxG+9BbckF+GGUcRm7ouWE9EfglrqnYNTcm+LArD1tLnUlqCM6hW09Thayxeab7YuKw/jt/gv2QsNIT2giTozH9ri3JTOpkCrGzUG2Xn3XCG05Bm22Q3tvOA82/XwIv9snNWT0Jef/yd+PnvKwdzq1qakTJ+VjkSeO+GnKidJh2Gemr7q6vbp6Vaj17sG/+Rdy332FOewde2N5OhK1Kp4ef9MLqWxbufNM8Zi2ULZNaLjhjOUB7jNQMMCNvoW+F2alUT37c3lV3/5V3/6d/22P/Rz//Ayf1oTH4xWhBCGOe/Ljcjx/sV5eXgaCLaAJ2WwteOoq2qcPIWC/OpgK47cy4r4X3ZoK8qQD+/zsAh1qKPKSTOahBwhhsrTUVDH6uBmaGQj9qxkqy4g3CDrl5ZUf06IErctGGxgszDBp4EDPg5I8XO3dVh7PfZ5srDH2M2rM3rEH/AiGJnhXeiYNdJNos7FzMa5FAqfMC7j2dlyIlzMcAO2SppLiElpypqG+Ua4oFet4VvrMnuKG7HCk0xSbmPEG0k5KGxX6UFzu607mhbn+p/90T/a1tWnj3fj/uJ29q0JKpDpg+7tpemmeXq+v3v//Ey/SGy4/vhyP9xiDE9pi7R9zAMw9+bDG2qmkk9Bw+dhmFDSRd1FW4qHjMu1eRszdHZU29MH3ZmvyTz1Td431Zvyg3/jn/9/gpoued+RVe8Zbmw4DzPejBkAVf+N2p4GkL8ougu+V2HrHO2BL8VoSmbPGsBQJHScYyaayAGEXlZ6eB4c0E3ETtu2xCQwNQZ6jDaihaAcDpRjsSpOzgKjuD76AM6EuVzPV5N9XcnE65w7YmBzr1bBrowdnA9hBbExJbkjIB64dyau+Wi9J5IhsDK6H8ADOAII+LVFQQGHXOaHeKgiB0G9kInB4800AfQgpZJoEw9481oakAmM4F+w/pzfZyQKMy7v17nODbhjeIg6CydZMoUJVkBeItTpP9maJwIt8BLggvYAjM7uxbLLoouSztJl9Ip3GA7oMI8Do82bCQvCBq+Cdy7bzK8WcATTOTHpfhaILw6JA7j5BZKNoXFaP5BWDhlIT3TCFTbaV3q8mhQKb3fCJC8jW3ADHXiWeoA3o2refHiYlOwZsHQmHJG2CY4W5xkt/sXXxVeyUMOQ4iRgL1SD4XA9BI+AcJpxowBw+kePInUTEohQYHYrjmm5x4JSInEnsZOmUheOfff7P8R9rTqkcLIZRggQtQRYKEK+fOVrX2t4QZXk5Q5XV6RJJviRRRleBG64LrvyLNNIJkwuiIq6hHq6RhLNgD+g2l2pCsZ7YnFNYmQ4dCI3CyxdUy/H5D5whj8tACKgOoVSoyLgQyv5vvJKHTKxU+aa0wpbzLHW+OJ2RRnwb5EGuCikgxQYsA1DRu7m08A7nGS1eEeq59NHhqptMJN7Tj/85MeL0T3HcJJbmrdJNqwT2Fcd+UfX2/f/8x8CBaRGbImXOI4ghZ6OQqIJi0yaNE5GKCFNsoN5mk88OCZ00tBRnMPyqIsaAMTDB4/WQVkh1ht3EmmN18vjXf7qrrF16Ygi3IdUN+0QG/jR4v1rUPbNVq8bOhXp5S7OQZ7aW9ZMm+ZCJN+f36HaCBtPgjrXos2nx0ieQu1N+BsuWZbj8D4uAdWkKXzThM6fT1ALqjmOtDF0eXcclnGX0+U2l9sT2npt8z7eKcvggkury12hqssUyHYWesjmWIjPxzXfp1dQyOXj7GFkeryTz/OtyI+JFNT6buiGgH7sr7eyU4ISEBJM3MfT37QFMNy0XkQyPpYG6sK7kHNYj3RlXrDgpl/uCWQT+r6OI2jjOcFOErxGHAwVBgzNgtCbmkh0ZdVapMWXnDGBYbglueJ5HnbNv6FdLomcFxMzImHxyBOZPZmMJ4ASRBYdaWGl7qlbXRcJevKtA6WUouvQagY5/GMZiNgjXUFRBoJ8z2OgwlArccDaBGaB1bhKPLhtITez0CFXDWBlz2pN1lCXOOPhYlI3dQJNKVLNuXwLzZYEeYiEULZAtHvNinJqJiMcwBcQQgOduJ5mBmVEdXmZNGkCHlgBtigEWovJIt7G2HSFf6XgcLZjBwXiGEVGCD3VH+aIeyhBTL/V5Ce3T/ArzMSTsL09gdSo68j3ZWY9kcfhLjDVmBAwP8KT2EZRNhdPxuJvfKuw8FFBTK1yZPLhYw0uoiENYyCRkiREc3AHzy9wIp2mQDLAaf4i/TD6YLKzCUCIi3qQCIRYXtYWFt3bCCNSTZgNlDJOGfO/vCmvl56v8TMl4EnmpeX4kmufaJi45Uqrld5pWek1AwD+I3kt/jAqsWvOZzLUUG5aQzujiOV9NsxaAzptI+sshiOsBNtaz3TZWuu5CuT6dEEAW+8gjNYqQwUZJdh3XqYcxhSLrM7XRf5dVODTUZctLi1AuaTGeStihEElSnEbf8i/YrbiD64tP/aurrItfQwvVs7UOhgocXDjWiEVXCyOeeo7Y0eDTPoe6wfNC/PYlB2+bRVYTU6v9g4AB7Ti2XmQiUhcIZ+VU/S11+2ROlZXXtA06z9AZtN4UMux7JXJPY4i0e3CqQa7EYZ0dIUTgzR8ZUv7piZLFdarWpgjzCetSl4XzpXUh9495mmD+pyhzsvl8cJTH8/j4+XZY+KLIt42czzCYpUh4L0VgYynqXLo7plc2/5yubZZdxAy4NUYqnT62Z/6aUbfGRJjD4mtEtRVUVKWi3HQEud3kRRgTbRb6joXj310C5i8y5kJ/iLaICCAgIMINLjIDrx2ZYqHgolRcgec8JUpyM/b3pWPHiUHdG8zkhC8hZT4pgzYXUnnSgwialutEsaMSLQSb1KCeK4IZoRCAHY2XAYllxTW9MA4U8tQ6y3AQQ5408yuJLKcaTOKraznO7ygIGCAK1f70xPeRRRajEQC4zDOu7iinJCRryFLnIbCIu5iXpBvMjxLV2RqekdXBBcCFycBxDCJDJYgllABhASRJ6bBVb3MEbextEbj+dqO/uPTC9Cq7xHT6BjrM9ZVDSxEKJYlEnaJmeAJ7hJ7VQ3BsSLjCgTyYlkoWCrXuNFo/Hx3obqBknl3TXRVmsQfdoaD/MNbd/IUhvLYRhAFIaWe5kNIppnPPDWt2RabEXF0tsZXz8V7VOk6wFKh1k86t0YiB7GH1maoqIb+MlJguArFeWTnOHBU8hyDZ9HRu/z3nDwJtyVJALvOPBL4tJD2ursW/MbHUCDQDOQuTseIodAQYoQW4QYKEMPmxdmNQdIthl+Mhdx6nWXmJuLIdRjSJIHqQabIbmDcGOKiMEgPYsv4E9pKt5GJudE9oAcoi4bOYzl0ADaYPeOBzKIOFiSdh/dixa7rIE5k367tnE5xths8PErvBGcUYWIJ7gSkuPgZN0R/kF7iBniiDYsRVIwUAHRuCyLgPsLiXY5HY/k+EZG5mUCM2vVfBtgSJUqGqLfciNqi9XzpMd4fg7c5gvg0fArjMi+Mk2ASr/+g6bha9AVxhqFaw+LSujS1Xp65Mr6gL6ktJoi0EGFiVjTn9a3VJWuQBpP7ipwwTn9rWSydYpTrIpu3hVcV+IcL/XR0eAwgvEzzcofokRBpemmNUqZsRYYIl/TEIIUHZIQKX8bbgQkyE3nDq2olC4wauEEDGakTMmBXZaAH3FIXjwUZC3IgtNxbQnCSMMVxqzrKLue0eTI/h0G6JrBpdo8KY1SybQklii0WWXlxXG9kBoGt011bsuFRsArxDyKEXSzEg8JxJo20t3pjSoqkZ8jqvOqz6j49pm0m11rcIBeaQrIilIxvVzbJiU7+8NPv/tK/85f+8u//nb9vWvdlGiz9FRUm9f1Nzfitu9qDNo/jg4glAfO/YXDPAh5bVvmta7xz1r3T2CPmsJaU6mEGj8dg39JiniZ8tnRPhLt6qmvXd5cGBgSWlNn88q5ezyZtpi391V/+tX/nX/sLoTinl/eLeEsgpi3WFUxwb/IcI4Yy0TXRtIAg2SuOFVkEVBTpu6rd4hFIGltUhoIweBgCTD09lCYBxlzxB34xYhaNXlfTgbfWnj0CFTAB1eh4RTMZpLNKQdSiWHe3aGZe93ZURceQwlTgTyhAvssYOC2cIp1qHtd3BJqLbOuqAZsIMJC2LRsJK1TYGtuKHxNadJWnQlmAYyhzupPhSETeZGligXftPGChcXiA60xhdeRIjALRxyRAB8IekxKYgIenIPNRYdqNPTsSBPYFMYRb7UjFZfm0LN7+Pb/r93z+6ffyG34ab704AL3OLJGUj3B0efXmzVsaAOy6JpE+XyqIFawVvMg2I24aZ9IM4Y3QqZqK/uKd2zS/jIOJGBwniXpU215Xbd9eCQtwr3vTz+uddvzkz/7kv/oX/631Pj998Mm0nDVkoCoX8jOulB9ArCWadYMqx7lAWCC+zrCav4qisXJGSiHfVMU8o4VDnjgpBpOB3ZGbtYHF0og9mUcbkA4haygQQEZAOBOahXvAMHSyPMNvSrIOGAqCCmmAipVni+y4AWwYFDhr9BrDgmlzjG7B55y8GGcmZgv1vocsAAIEdV0CqavzfQzJRhi7Z7VvemxChi+hzzmvtqn0hhQScUOqgPzJnGIUkfjatE04P4/GG7q2QdCMxLdnSPE5sA5hEWgttsNstDqrG2KDEI6bVGm4c2592RJE64z4V9vyW7sYFxeD7RIzDMFnPUOHkPIvXpGlihWaAmQDY06wR8HGR2j34ZkvZBRCcm+7Bu/HXEVJv8R7EoQJwMk4kZfe4zTDNJDzoLkM3GpZwl1d5mUSd4W+8m8+bT0Xq597vLSLkcXgnqzseivP44/r7dAgkH7yMT2SotF/hpVfuvQ2Hr3AJ0CqGjsDqgQI9ChOhtPPyvJc2nRt73xh2JLNOXC6BhBkef3Dz5/Jg/scejjOxg/rMdnHwrnefKo++eZXRP4iCZMlY1AEesQAIb6wLEmFYJkGeDP5IlKwBADJTIhbaLoLLFK2wfDE1cu0HBO93N+BY13fQg0N6bxgsCRJEAXinB/Av5fAgDBmc3DP5jStJEd8V/wZR3gtrk23GQaMh1/BcAABbBJX1LuAAOpcml9Q0QwaHIkYYniC+RDmc+3wB3hZhqS0TrL+xDd/3INr07ZklEsEhkV49ziAZFn3+OH3sEPT1VsButCW6FsmMjDHJUwCEpjs2iicw6kfsoezPlglIyyEQ1cpglW7y1pJ9eoZw3zum8ukKuDPMrUB0C/cAZ+nLUoBLKgrESacy/sv3hfBM0rTpAWFyLZdmX5we9O07ezt9Gt3u5AswrT1t+vz8BAuLRSb8nELsqNbEIBOGnx4AShYg6TBQtPshhfUF2bDUreuwohwmPlYy07Jhbh49/7x4dsrEN6QbqurE6dQgbiHB7pkCEayrmKUejjF5bq/ZSQ1qWRwfVkHwOHRMpX3Y/CXs+cMCtZgGL1zOvWONiKOhgpMce0GKcDZNxCBH25x268Q5Axt5TYBK+uQB1LMJpzyxNcILZq+j5TrhE3iMfJLxnyzJoBqWiPu0XIyEa9SEhc5EKp0tIS3gZAOJQlrJ2PSZrIIpFk/dq0AXRkXXm3f4B1+0SMxSldzuGMRUwMcvAOuCJNERBAhZdm4di0uwYD+kbtxoWUJUVRbRrGQz0OTooZ/8H7+ApmhUQghFIss2Jor/uv2o+QgL1scIUAxSeteAIu4DgoPTrYwW60mnBAJRyB2Tf1yWdAbTUhyRkw6PCJhtkO6SBlAEh+i6yC221XAF/kiwYU7o20Vi9hEMZZ52JAf2Hydq7RM6HzYgIuUA39TspocaKtz/E7R+g6yRjz9E+7jC1wHRwYiJ+bLPvEaPNNVkQt5gc/QltlIIxkBQrRNgcGjLX9Akemr3BIkccazBrcZOJID8IfbnCQEAgF/dT71GB4j8Mxwps5H7q3LRtwrotika5FWgeokDRmx8kluP4PCPIQESf7ybC+aQe7AmfjbSQLexJDRKrcJHgiIWBg5ybkrOZfm0F4xPD6C15dlvbkbtXAGiw+7d+ogE7j035uwazAOcTgNA6IsLBPCXB5DMnISApPyKvi/E2jujF9dDO6yFQkAhP902uOVJpn4SGFw8np3xQRakZ8DoFiJ9OgyEv7LzqsO3CNQ9V68a/93n2NJjESDpfHbLJlGCOji7Bwu4KZGmkD6XQuXmlbzNtMYHlrlDQIP3+VzxqluTlJz6wM+p4REoBI40jgFEvSVLtHBeRTywElag6kJVzfwwIwtUZom6tBYanDBaFZAQZty2Yczb7An6I+7HXn25WfvyrRyE1/R4UqoixldFm9xreruRERcvLbnco13zKGxVX7ZOQcG3jWCehN82CU5llXWfQjb5+N+1hey1P1AT5yffO2rZbYXAScK0/TCmIuKeOTuQb/kPv8u8nmdsTAsmoxM45umd7EG7ed1ais+C7ch6g0oRkcxyn87jwE5MtEv5MIdBWdwOltqXnO9o2dVOzJeg4M/4B0MEMEMJ3XlF0ii2yPLsyXMwISLGZoaN+Rd27ZE6rshZlLvgQIfEpQLIEUbSoAn93gssJXgIa6tkhjk+ABwXNmGDcmlxxeJB2kDNdMQSJ14G+okPYQOBj2Fw4Gb9ALM9QQPE4arniw9eaYbtN6WYiJXdkCcSCeGl8UeXJIW0FyPjwykGF/nhRIWpumcbuVqMfooB1OCJCkkIXfBI+y0SpEZqBhsZEqitZgWuIGyIMPRt0LOYqzyHpyyFnGtGDM6ZuQycXExNuTPcBKSHTkFV0eSR87DTyzTegIpyclSBKiRNC00bOLl8SMWTWLo67O0WDBEqSQZTg2q8Cs8AOzggVAKPE7F471Plgvw/4lYk1sAkgqocR4xjGuFcGsehxU2PGTMrfclXvWFv554ewBYSjW9A4J1STCgGvR7T495GYhuGrZlAhTosBcSDrJzBGPvg8LAAADmxSsF4aDcspzg1Iz2Dp7mQfaoXPqiTxEI2sgcgB0AP32az/JL/4pujZz0aEuPOgCFwSyAjijBBclrsEC+JbjHCmO8uxMd6qEZ+gFPkjnnxLUnuS/4F1yauNjjoVnm60TYwHetXFmOZ9TQXWVXIW3oPQkUGEkRLHBEC87EYbCAqcZQbZEA8BV6uh3v7y/4Yl+3l66hy4p1wL0o2rZH7ZqCZIC815ktFIXrkaxtowqdp0ElFp7hYkzqxbwruse6bGgpfs7oiYEwJh0Z/qSjYDBMEdtAKyx+YxQc1Gqpq8J1YDIQ/67yGhJgyejSODzYHsIJggcXv5gPif3dw3oYcdpJVFlCK3PkmcQGS4DlDhRpWm4xTg/aUcQtbE1tCZzQBRWhHnBQq4UQQDLLbnxA3+Af2Ler+nFcdqjIbh42kJL9/hhX0x5Di5e+VtYsBPhr+kc+J2hdrSBDij3FkZWP/FUba4KwoG2dz6OiMQ4KfI0KU4mXzP3/n6V/D7Z1S8/7oO8+vsuca6299zmnW92SWi1ZEjF2TAKuCingD26hkko5iW0cUoSkRFAqDpBAZEhS5T9SBVXBBAcQVQYrthyKUIRwDRQYKuByxYkUGSEnyLLktkvXbnWfPufsvdac3/3G7zeWTnef3nutOb9vjHe87/M+zztuSj46pce4PQX9lqMSyaj1nq1H+5iszT/13/3j7z5+V5cXntcAbFVz4Kl5Vl2aYjtaLygrCZ62qh8eHsAGSDy8DJbnyS58DMGfEdt2y5rhNpMS4BcLgTLPoe3eP9/XRRK/rZaYLtcrA+oseZZizDwvYUbXN+0Xx5g81D/7F/+df/Qf/oO/60f/Y+n6obk8YBIXik/OzDA6ruMB0lBiANgBrUmhjfyZ/CCJ9UjFQZKKSxASjYcXEwtoLYYylC7rsJR9gtwMvtQkbv/Y3RBBvJJ0MWbp6SR4SBErIsZh3LMDa/TWAGKAsTvWfnCXE0627xNZHYKI0UiHTiXwX89vlprwQHwTYKwiKONKdd0El5Uy4Oob3JivSJAzURUbWmc/jpiB6PVa00H4kNfH6rEyXTKvc0cRKFxNUJrXYOV8Iu6wwPETKAhiz7qfNHpbFmut9H8dIBCgXFJmNxx5Sv7oH/2x3/6ND8GVBG6imwD4tLiNN3pWwxQvMkChHyJae2rjMpFDnW3CmzFgU5ZL71FWfA4vW0aSC4l1enh8qDElpB/HtjCXYYFp6deRTHGgbkGw5KjGe//27bvv9h/+wv/738T1hgwswD2OGuBP8gOTx84zymuWVI3rcl06Cn3DHwg7eMMEDy7QBYSeh0u38V7nOAMJGAQcyExl6kMN8lSYvEoXL8AN8CWiwmwXmUZ6IjvIKBt4vi9wYrDGCoUv8jar6GhALU+EAa+W8mXatiHW9YVVDMHz5PdyAxK50w70CKmDT/ZuEEBmAIcMrldyRrRG3rsixrXEJjGelI7wvwzu6yHi8RlOM+OQcVGD+XIaB0Ci6Zq6ANkEAmkHA3OWdNX1hfzfOrszlWhTinjSsletFcATD1Bwuc+Fx4GK0DIzk5VC0SZDekAKnRRqLx2kZrrfGFhk5YaDe76ht+DjfhAs0mfu4iTxioRFvuAztsfUhr9CCYgOV5Dzw4ohIHc2FxOBCO2mFbQEzyFeRiwJTOva1mr5f1cHWgNGbG/jcAc+4RvE1P12c5j5oMF9BM0Lt5McOktgNmWwNt3MtAnGuwbbMwj5Af6AObPCdbyn1XDSKSaBCJj882bPjzXbLEOl6bd/65uuWOUbrh0x7koE1OgGDNjr1z/6vmNxkQXOVhUu7GEUebys2RO4MDmPBxtdoUQ/aArQBVvlD6RtxB2Qsyfr6VYj0HMPjHFV9zegkfQXV5UfW2gb6MJ9mCEKsytKCFOUPwMMA6ZF0NMA3YTE1kXI6iC0e6a7+4z0cvzq2GjS67JGxhfK4T5B+DKZGBB0uRTkFRRNQtPVCJXe7aWu2J3HIxT1snz85S+XhZtWrGQtPcwGdMT0d7Xm8Uu/+k1iMmwh7nQsPLFjB2QSchGkQz3javbV3XwQZUgzgUcKKQ1NM7Ub0CbIGYOOi8PMgWCcB9aF1xMiHe4SXMAPytPQhu/5Fvy5JPx3smHRZGV9P/olIfPcnEa9tNNwg+EB3d7xXJfge//8DO2Ax+Nm+BUGtBwMI5z7qBjPvp8wePvUNqHFbcqu+3DzAsTmoZnErp2XSeJd+xOqHPTDQHBT2rny18c338OojWs2b8nQD8SIUzl20ek48jWDLoZHCIBo4A4IjGWaHdPM5a5HNNfqbEoUwakXje0jUOYONCJocM3SPo4j+aLR4Xgu38vwBhUPxDlWvekmVsEXD1fDMFgWWohQ4AzfNMe5FAv3Wz3rB1TiVUQj/0nWghTlXLmNByZ+B1bQwfyX2GYgaSVjnyeIbydoGEupucchyV2swUHYyDwQSysb4+atCAw6EUiiIJ+QvX1SZH1x3YfTsPglCTZSWEOGTplQeXDCYKE6oUvkMuu8pVUYeaBYCMWiqc6TMGIqIhyKWOLfjRew8kiabZU8MlLxsJ88WUsxosLKUM70Pz2SS31B5UJgycwehCSQIKkxDChiqZQMMs+jeZoGWq/fSAe4qHAvrhqXO7/gX1Gt8QfCRIIeAl2lp6qFaaRRBQHrO72QiMzBq8Q5Z7iAB9RUVkLpQlOdXt4Pj8SktNlKDeBENg4NXd88I4OhIHk662vNjuTsllIyEF3Cw63xkMHdM4NmqQNpyLWmHkxTAMsehIGJLS5acaIVRO5ZeGcuEOXyKHBgRVt7uiVpTCrCQMNbHD9k2AGeM2wWnPezDdXrmSzmWyQLob57+BEp0Ell57f8OGMQi29gDy8AOfHKFICGPsCqZvTqOq9xMp8HkZfkfgyRZ8HA6ZqSCFRuAaTQDc9VhSeQdoB2a49euuqWZ1zFwuexEKnWFl1iYgYHYlVPSRTefABP2gAl+HpiNQFjVm6ctF7rnCsPhvd53LTKBU0m9wbAs8k7f6Ek0DfM7RwQzg+gIfdoTzz/EL92MY4JlQzBM8nueCTPTNyWiIMRIHwF170PyIG9rKvTPdp+n0d7LN864n54PulFIQcsktzx/ASk6+mxtc0cv17KbC/RwvBDeWo+r+NRTmlwTR5wch8+vB4l6AKGdau6yzQtV/RCsr69PELRQ+hcoRPQcQygEzlkCMwXumpYnFVaB5cZMqLAqUtTDm+9ZQyhZ5e2gluTOrqqfqzLYxrv84xKfnt5k2XNMe+NC+xJ3IUkARE2ulYhbjRkVPnvlntxLR322FqCHD9bZmBECJRMwfFcgGhIuYtf9in/J4JAqqg9IvoROda8jjILZF6glWeBKDyQEXDO25XsBGxh2STHyTt6BDfmR/YVZ0JJ4jGL0hpkECLWvakvq3yPyI7zbACLTzaNvlYYHQ6CdJzM695tSkYq1mPKeI8YBWTSBucCeSxxhBfz4KqSgUrF4J2uP2BkcVF6YYGGpvLXY4n7TmIlhmCCjibLMd8HXqN7EgD8z4lhS1wWTtMCPYV8IL1nLjKXLuOG3g6jFEGcNqA4aZOB5rGg9cyTQ2S5GNF5yLVumlzC5MYFXkpCQfTxHOBBZLRgymjAeIVfQ095RdDIp7GJgBx3wG2LbIOxGT086wQmQ+UOBtyfB2E/SC/sBVcGCgA/2rAyQJZ/k1nuTc6B1y+GPP8tncvkH0aUHOxkW0rbvGQW09UhWMRjeBixbQm1e0sV46GGatD20DXqpsXlGDUN9ZIN/Ado8g4EkhUwQmSTk+YFal0WAXjk9+lsvc4L7OZ5rk4yT8mDGX0wwaGawXGMZMIg/vKaBvP7uCLP7VsMOToZ0Wn5BKIFoW085xoTmF8ZEcEAqCXT4UvAteAhWcBOMACiYBogoIxLzKbyNZwr29JiIYuRGLAvysY10rgNXwQ8nK3Ff6o8pEdJVMZiIsHUTAoBmQHvJI6wLmjvJBLjS9iXFl7we57jcY0W9BeCxRK8HTHZ8kVHfV62YXI3ZtNe+ThPRfUs7oZwHi+EZotXdDFQ8Fz9xnoXv4nzuaRsgsnPevEtTYXDHKPeVpagHtJjoXnXVnbHrzaSD1xilnvwHsguqE/YE0s0H9cF9aG/JKEyeFbIOK8aE0zPgDpr59gTE0B5m1DNcojthFhvG4TOvabR1iYsvkaGcIHsFCvLTs9GX4Mgm8bxFxItA4dejLXJWQDCmYoCWobL0+xIxJw/xs8EGdKXrjOik7LU1WtgNK8B+lpLuf5jyRbnxb6MLCFeyaWIiIqXYpGm5i38FYgghxIlsD43xuKtwCGAaDHFA57pJX7MG2Ek0f2yqs5MwMZ1ds6AeL5NSXnt6u2c3ycPXfNrv/zz//r/4d/8/X/H7y/KFf93ldp4Qzasu4vuipBON/4quhDfSn/+u9FRNxDv5Kismga4aB8rlHt5tch9eA+UoRqV3aYmt2bh5F1xup/uOBeclaA4SAl73x11soYqaz/7zd94fGz/pZ/8k3R3nj5gx3zzugHVCeqFKE9xuQQoxJX4DEHIMxg2cA7vnYjPsqZ9vsLZLV5CWxFjNe9atgXsER2camCULNPGidEcTCCoEAp1peSAJhLP92HykwwifToz2Q/kQC6JmV04KzdJnTCpGSBcOa6phoExGGqydUfTA+Y45OzptCsvg1zis5N3rDLaBiJ6XGFEbMdyUkqH3OFf4HT4UdU2rgRy7Y1q2jyD8nE3E5HoPIMrhbzZf8ELrXRAfywXRoKFl2Y5jkyyAZzv/QAxsaYBpty3g/S4PI/nh//CH/gj3SXc5uHo1+qhBlQ/6/uqfVjTHmC7D+QyI2M/l9vLC/HsKX36V9VeasaAEHh8+wT5g5u0XcCO8zICgS/PL7QC61q4zYia8j6MSEViqNwlYtgWuPziti95/yM/+vWf+jM/RZ568+jxK/gN3Qot7iVdoC8oOCkR/lyWjcvYpfrKhuSEWJP1PVyKHAhgjVFGwwA8Zlgxsk8jY0+0mMxcGI93YwMGACdxjoQHz/NUpOe0erOrplMyYM9sPpZh8dxKsBJUZIjFOgZLphGXE0aqne3e7+C0MVDk1STLsbprAIh34S6ikdQFEYFze4LgYcHROJaEADgEuVQCtAJpoH/jJFWnCVLS10lmuoL38RyXVkwyD3yj9nq1GeA25fBb3L2pm7w453m1SBtXHDB+EQDdmIK7gY12LKqlaZpNSLEZaRboMdSUP0KbnCSPKO2sERLFckbAbvSe8PBk4s1lyfG6ImSQS9+xLojnZB7PIyPJN8CzqCtxcRqzH6GtZ/c2ra5mRKcsFsw2NRmB6ZFJjCm/pXnKmNMN8aZwJBnBDiUNDV82ro+krsN0H2kSvdE+Z9KUFazBirubnQRBlRtIgRuYYdwODWgQ0XgXFon1KeVGi2Lhka7vGOnMMt0YRXhoUnr83Kd/42+8e+thJAP0d4eyzWm24E6gYlmt+QN8eGwvrr0hiU0DAYNA9eRNbA4daLoOCAfESCdIBOATSmhZ0rNLTp64mBpgx4xIRajFEljRSKa8AZDocX/HhF9PV89UzgqyQggwC7oiLtV1xApkjLiIcwKN4sVB8iJ3Y25PqFHZ8XRhYyERleAUHlBYW0HWo7uwD0aDN0PWF3pTmMayBPDI856nbWjj9FrdXm5Vnk1QzKYI51U+//75zdvLstxJaUeZNqDpOuOjSA0DiUAl2JetxuKMMj8mGBnjeXEdoVUwmuSK37pqY4kBt4SXuH3SLEur4rQCqmWe+9o1RPCGaRzuDiOgOzm9MY/kvgA/v/XTpf0Y3rPj/8MUusdQ1DwFYTJO3oJ7vVwwDmKQQQLEyI81yXRcatzIDSk4pstoP3z3ub+DG97Q8PT2cs7J/PwMY97hTPiZQKR4IbHmdXjMwoPbn5O8IZzpYdEFK8b4oA8110Qw4K+MGn0jNNXCdA3TEPRFaNoAL3dSDAZvNUCWxcPxXlsrFEDo6TA4b0maHraeroQEJerTtACJCHacgJyAb8nVzuTe3/AHZBNSFOFnNcEiPsGiWkkBhA2H9jQXXG6acf4EoZxj6mkVGIEeRa0sA29MGCU+X8mc5L/LJmEwb+I+jObuYroR4T5nNZ2XHUeBBjTUSG59aCFkrEcQy86e87s44TWNQBquaR0Na0HQYm0TOS/XUddLOyEbqGMPixUG+QmjiFQggYuHvorML4TC8vcl8kxTNM/gdxBQ/A6OGuds6Ru4Ya4sikAygbCS/WX07lwwmaNawFKQGcwAI8ABlVw0uInVgx6clpDVQreBacfYs5OIY7rluRJxNTd0JUUNmkHi2hVsr91ggW4tgSYSkjIqRmCDtWos3MRqkwv6kJtkGIsv/NUFO+6i8hoWsmccHiXX/DJ5mqa5LuVRQDqoB1F2gZ8MNKmagJQFgYZxRsORCV+5NAhH/C0LtnArHAkC60BcwQoC0ylPa9M2ysoRrAYBaWlmLUgWEdhhFhCXYZjcgCLywJYJDGW9yYxMvSegLn3CPM6U5+lyIKZcLGDdjn8UlKULtdZjsfH6Pp8Gvr3RDDJDnjgzRZtp+xz7OyJDWeKMdrqOMyDrlJK4GOB3VVHhBhE6zJ92h1FA2BsSG3DG4E2rBAzCXdf1q5e5Zoj2SFZ0G9oVMCkoWXtSmC8myVsud9Eo2IVVsQOjLM3iN5YljnGeFEhHNuFL0Eq/5HSpogAk5G/4AaAxDJ5tvzEK8qE8rXg+TyYH45KEu+5MZ2WvG4S8FmrBG2y6SZwgF+qbw3txCuubSQ5Yu9URdjJsq8fLFAjdO/Ew8eii2SCk63Spn3DbtME9SV7T8n4MVb1b1Tif4VdV/tLfF/zf2rkTA+MwEt4rzb3vmAFvp0e4BTZ8eHw44ukhaITbF5/jyYhBcMxtIPf7Mt8xdVvn759fri2iv832ng5CL9qmJSnLuKbZxVS4orXLAiSkV/xiPrADP3HuxUICuGCmppcnZEOXV2yRx/ExDIIvWAvD2QhxZSAG5InuFgfZSnI0P5rcp8JAe+0Un9l2XhIfXBVgl8nYmsbW8Ny6Rm7CpYhWvSded4tHyChwCr0SfuOamnnDcvgwo4xfETsuak2hQ5krPhgaITUtYeb3cUTBkfld1m+RVG2CLQUG15KIHvjQuXi4O2NTIvkabzTGdckaTgIhXc+9ZlDP0pW/IDEt02R4iZsE0TtEFl3jWzgFaWCFAi58kvzOs10uBbtivBxXZ7DiFXjOcUK3iLNZgbiZPg4Y15kRiUpRj76FIgsyTvO56Ik++V/zFP+40MfqFMybrzAG2FWxoOx3AUw8yJdW7dgWqLYzyDLjIlMgQrrIBHEAN8kYeALtPQXPNK1cv+nqEyJaqQQ2EWtmRnDJVVdABZkR6zEyUBp53RanYPPKkMGaB7Kg8HZF+kW6WoY4h4KHWFGWp70y5G1etMpsyEXCGNAUsO55CwjC7CAPXJsSNehyQCUUGFfKGC3pbG44gd5a6a2WGHBEOiScgZXDElAAseblz27vp/doBTsk64FQuHDMAwXsOfY/9CFAIMGkVnsrjJ05WQITk0QCZZgDkWg5qbJkAd5h1gO055/VhGJGxCn2flmw9gjp3w5gmNRgQYX3MiSrqwUZV1DJimwB3gKsa0Byeg8smlSPEeaTvWzA2D0jAoHVZNuClbxQVKTAlqYTxiEvadi2gLzGyrQs5ni5OwMl7U7wLBq27tjRTIUoyhhXncIIL7LrmweciYDZXa1QTmgtGCCRFSuygZBGz/JJVy4aWvSP2Mam4DP80FHVsYxhyDMmw25RLZgFgO5x6kmS/L0A2hWwTtdgHTjaQmtxHZqlo6DoFDNkF4tVxMHmCjRGTxbhmgNMiMs69crwk1yxm6v8zhzWztvKwP8EWRMwzSKx4Vt8wyCCTdPLQL6LW9ewZqyZufuU7M1f4EjAr1+HYQl77mWb/QoDFi//N56drCF2VEUeTnGs4+KtJYwoCVrtao1SnXPvl6oz1zLm1uDiMUbrBhwv1SchScIf/Yk/9vWv/EC1hZdhGm/3sR8eagQRw5YNoPvM0JZzv9z6uR96hwJihCx3ueAMD2egQYVL8LonOoCl+OuRVvN2dFWsWyUl/w8vG7wrEU4+LpOIhuPO83C90rNuhpQdS/Wm+4W/9lf/6z/+Y28fv/rpZ7/eZi36A99LPZ6C8CaxMqQl40CGJGQxUWigs8680S/iDmchOBC4QAD5PWIR0E6Ywbq8IxMnDq+LS8VZKNXqSmjV+AltBdZczoViCG4ua4KFXcH/tZIIyeD19A7iIZ+BhRH7Zde0OIZL01Biug3uD61iMJ2ofLhcXT9GckrSaXdW4T5PZKME/MdORu4pnBoQKykNppBlHteNRsI0tPB2++B9ojw53hIaWRufwgfdg5m6TYfYbkiENbIQZyIZpBAdj57BB0JNYPOTso2nLUp7CG9yY1rWj9fb84cjL//IH/z7/72f+YW68q6rNm3apABgMhJEsor9WINQSdOHxzdrNjpxK/dN137Z4alV/eH9e1p1loGuAwyww7brYApoLe8oH61Afda/b6rG3FSsiWemu6cc7fD0VCZ7/cnbr/6lv/Sz9w8vdf3leb3R/SXFxsVm1QzHnzUhkHSQ1ub7OOFWYBlhO68rESxf3Hm/2QZHIutE1YLNQBzcxgk9ZUdyjnIvf3JiPOt4+MDMGATM5UxmdW0foGoEMkzQ1doegli5umolGdR4Py4pMTHMSwz+0veAAn4IDcXadbBoDxR7aGWcyy0QMGDK7CpQbG+K0bLLsuIGQBAyyTzCLxBdtMlZKDpEu8neTqPg5BfUIcCBA+uM6/qAUoZeS4A8NmaZ57hg04Uc/AyfQt3j1yCbm3GKAhM2gaxlwQ5G7YZ/tLlbovBKy6hECKBH0iCvM9YEEwCwxMITzjPeR/CRgCfgdFdbkl7bS5Gh3GacAetjKygPhnEZRaQcjBqNMNW6LMVbSxbGdU1hkmQWcxgshlzHeCDuXZlHSjpciMpInDge/NyZOte0uinTLXvYHUNjARIBve0ul3j8SCylwMsjN8YGCE4CbZkXOo2+0HsTiHu+oPPRwGXcirIuHlOynMuwTv0M5STjYdOHcCV2htsNNwgnDpx8Z74V9QNukjVJ1ji0C9C9Tx/efyCMmu4NvmmREEKpC0gHSaeWkxCOMASzMtkaxD6JXxwDRyyK8qUfIdMt8YLNGQ5UL4gOYnkD+kBqyQqGRcLIGNK7AI+3OArRd4kEecWar+FhQYSH8DaplwZDU7igZnOi9yyqgucmBWZ3/Rs/Ni5oE8wD4ALMHK5ynqc0KZ5vL550Mo3CKFFGckTC5Mkc5HcPl/bcxryq6gOxTnc+q46yfvNxd314+TAk2X1da+uOCEesXMENeP5RtyAkSdYTc4QU0do5YCtOXlQcGKPF1eXp7tQ/KhMeRAQ7zcg4yorjwI/rNk4DFmiqh7zsIK7X7iplLOljlayTjAp9HqbaQmo18QBwyyO2d2z21FxcB3KSjQdcuPDAVwx59v3QtiE3hKE9G+QRv22aBtrZdRey8NzfoWSusDz2uuhcAIuvurZrqkNHYr0NL0M1jThpfXRNNycTQ5pMZ1PXvJ43wk2tq/DnESniMjEbhJvAjBTaElEQnSwVp8kqzIC3uMhCMLeKZqHEMiqj4rSw1/QhKAhbHkWaU0kYfryRwOH3pAGHtW686NizNoKZDLvLMWT7pA5Ynh1B6vCJE7LBF8k+EA95B4gK9tMMUievojGodtnnEucnEFTmF1jyBA7iWbxDiR71Gl4JPc3IRygmUqdHhyjYSHUwXEbYW5bkiTiay8fQe5AV0ExvRtkCY8AoMnWet8Sf8yKQ7YgrAglvkJ/eQW9cagJxsk4ubkX4OhpXzrguJ0uwL/wAPOe9TguBmSAFJmAQgEIN6VEN7swhc+Fmsco2STQyC998ph9g7ryXvh0WTpEE8Bi+qnKTsa/gp7Zg5KwYpNtGrnIefrGoAs33/3395l7KDR6CnYUfQMxlq5amkUNWwPiTi2XM6/TIewmtMmRqPNoS8hJ5wJCBQU57gM4pWS9UXTMOd1oJy6NdIDksAWdCDjkDW2SyoiihoGn8ycaizmibCQQ70LslBNIRhMeAQwfSMsYRMoNvAQIGJD7BM72BCkzH1EpcODDyTEvA8LJsAJkj25oxIoM0YUxSNBamcWQPF7Rmlv4Kq4TR650KTGA+gIon8uJZcD45cuVecsba7jrBj//TEo/pB1/po/oNBagEksbv2J3GWF/Ej/0FtBpOji35LeOFJuEDWGyaJppDZ/EcvgPm4yM8YJzGkgiuPFIQz9TZ+QLcA5HOA1FQoQlgldICD5zIya3bLIF/xIBZE4o1927toReyDG9okYZJu4wMt9CRMvBMHnuWjDCehcwc+TfNdJUnX9xWAAhzmyxzOKUubS0mq6CerohmoMx4KJMUmo65t3FWRoHreTxoh5hx2UhLmPFZHhvKS/lUA2VPbQPkok6qrF7g1jZyb8qyay/TbXTZyGrxFwMscZk/z++6B6IGFYMZALLF+2oKckTeNAxg27ZWRlOXzhHR4wLhQeVcGKlL89C/9J98zzscFUd2e1+RE98QFVJWc2kOwLBowT+cA9Al6KAZQc8/sdK0jIyKyG/obXIh4o7uM1zEo+sMGNsqQQ5auCQtWmzFtapGHWf0gXskD49irLCO3F23URmRqquqmEevWQSOwSZIx7QuNAW+iqdbbIpeq0gjQtSYztws8xnLf7wCr6GBfJFXSOqkNKDukdZNcPRmRx1swkTHwgDBdXKcGEdAESlbiRjYAuOYl4trS5UaZHv1ObbX5fEU1SKJCkTh0UcCVYLALU0XGCDBw5bA0iRNhLARCxtEn2dlU7c8WU6AlAYKC4jZCfMHb4hxbMrfsBgvst6xCUROIkOCIAzqf/614OyQVlrGEDuxzLvceiCWRkyg/aQydwhjLn4jDNYRVuPSqdmJJcshsaYJ12EgiKqYq1T2p0tN3SXAx/zNPlkQjjDOkIrMr8lJLHYDstkROm24EsouYBT1+DHYL88n6n0pgtJd3iumOTFLIFrSFGbqpY9N2VithhZgf8YgltQvcGPXIjEafPV1HjRBKuL4klRa6uoVUMRzi2KZ4wxt3DbiTT77MJMkaItLy2V8acKnyKVQcM8wA42tgznfgNVQ0vMsWQBY+FdMbNId6Bz6z+OMGVdniODngUHRdMXGQDBGOB6uig8RF3xXcISmBhdMoSkYMvItXbK7EASHmX888QsTkYCwIq2SycfRL81x8I6YzlLXBcNSVnIrn4m1FetajB15hmDCAZ2IAOozhChQsNclxC5OGUBN+GsHQDY0LeReaMRXZSy+jm+hpGgr3uiCIpGrkxwQVRJmOAhsEioxu6Iy1B2Nfrhe4/56iHsFju3ZXpOzybX22sW99JBIHYlI699J6GKliTYrYwgZ/RTWovvonGeoWv0JyANGCWkXYivicFWGRu5zZE4Rx0ViZNgYvdl96ukRwxo5QEIO46+MCOlWzUU25BXRWZMqteKwrUPPq0neMOqYoxkz4sSGkRsX4pyv103jROKrSxn2x3AbGStr2CdRLqLpWzoPjVHDu+IIg7k+wAV5eI9qT0wRzYqzGKaJAC48VGgdXsbSXe24LR7Da8ARyRimwc6xVIKy/ehn/9Kf/3/8zF/44R/5yufjQDhlnZbBJQHfcdguZOqcBB8e3lyuHgmBBydFcAOHG1Vd++00G+1SwW4puEZwAB8QaQTqtI4SJkJ19pR1wIhQrbsa3kFv+Hq6h4V8MtyHpE/OvP/mF19985V/7o//cWx9yZJ5ybZjSoKlYvAVG2ZgKgGdLHkZGpBL6evCPOK4dGbVQ3YKvF/ZA2twLIhkUrVKI/XEhLwu8FfIRwQRy5MulvcFBDj/MayGlxt6CC29EufOY8uR0ZueIjnvyCqa1eRIy7Dz99QaNfkNSgeBILAFSksVhK200ukyHFMXjbdiuU4B0sD/e8IlUUVL4jA6WEAChsSbGFXwk3/oyOXyAE+GqViz5J+y2S0dbnjpqzTyIMB9ovFxCzQMo4JT3QfLKMQx0BKqYtzwjhHHMi4QBmVObmySa10lZbL8sX/+n1nH+zyNx+AVIDMUNQnbVtRZtawW+cDQFZKxH6Fo5fpIMSKbUT4870NPK9KJrAVSuqDalFPV9YcvXsj5VVMxIO/evOPzpDXgBsrjKI5z6i0H1fTy/O6rj5j3L/xb/1cCdYG1Z2fjxpy9bmtMg2hn9MmKdcEo4xFobXEDtgdNlOwbydbWMVS8RcPi6gD19IqZE39EIBFjwFQVIEB5BVfA2AIwnEQFDimEY/GTbTUM5xHcB3Y6+CV+ZoWoriY4H+nCKQXvBnbX8exu+bHHhcgCEF2kYo/yAdYgmxqKIYBsVa74vA99jkugT5qWPxQKAxUL/uJKTvpZKdv4a4pLeJe885xSnXW6e55RBmssshrliULDyIaVjuTUJ8Kg5p/SfWpIqMoi7zLdhy11Des8LgQ/YUrWrvLgVPIel4yBhaZ2CTJh4knuM7nYJVcygz11MRcGdIs76QiLxTzM93Bf2TSu1ZAO67h423NBLNRECCZnlYHIt0pZlOOu8xdp6X1ibleO2yaycyBgDNUMXn/pGpQ8FiP2oJuwO+zIuEBkEGUyjtVFQAyRBzLwVtdfrUVeG7zIAJqzeE8z/BCQJFQqOKM72rAtLU9Tr25L4yZcjxVkeOsAO9/brkEcH+tiKlae0ICK5ngjTFrjId/9fKi7RNhLPHs4rszM29Cu8LX0UpZXZSbpoCxhAJZShEXa6XQpMYX3QDdIf2hmtJr5DmI1LlUtLpzFGdDsLqpzK75Sg7/wJ9dZpE1Do88DZQInA+ddkU7SYwCcjWLYGGvGk6/gFZaTt2O839Sf2xaXyik39sn56uLM4b7jdMdjJWomGxgXwqMkr2zb0l4vaTYHwg2YSs6ms65d1IxacJ3M7PKljz/60p0wIusWYfdq3wcXpe5LmxdwoG9++u2qK8Z4swAwo0gwnSEenMnwupqSOG0IjCp4Tww6dgMHRPWjCriidI0c17UtDuiiENxJNDmQMcsyNmWNC5kNVdOeNHe6jdn5wmwE1e8r3R5AxEsRjm0eiC0yoTUE0AnKQp4m6AbcBdGbrONQnMnLFzdXSFk+ybFsGY/Gl8/NI2Jq5ycIrjRcWtzkQkwd5zIgkIrUSy+b8HK/316eIQ+PDOSZXsKbs7wypAgh2KslXXqZQkvgKrM7/QgJurXuYILBpGzGjNk8zJPzK/m4T/iSMJN5OS5uhA34hLNJqNM60A0PO/B7cC8tESByNBKtjMZQufJci2tlweiFFVWTFmgbImBdJpNKemBDohR4JwyNDb6vIsKvZL/wTpKhNaVY/8EzJXigx+RJPWkFmZAPAQWMjdWsnCGeFQ3K6d2Sk5vAdkgYVnKGTUcFXrZIuD2KBQsIMdJMYBCUxDa586UWp4gXuQ6ETM4jIACh+JHQgi+qajZGdgtlO+P1oLYZ2Ms6LGFA/V04Q8QBxKCGmZRxw4yALy/FfemtBIBewd0gnDJgfN06KGEr8c5dhgQLpQ+hcY0ULdEZk8Pp6APHpl00J5ZF0KC8KkIjMEXcMx6MuCTCM7yQXmIamAd5jafpm7dhmFiegSBE13VKnauWCpqXUK4rNLKX9TgVBNq5TJN/+yGloavr1KkQIFDo8IpP6DOMl4aCeC0mogm7h5643EbxroKVNC2R/dMGEAb0gObzU3tNlKDkeD8GwRGIoNWKF9wbh8wRhC61IilKWrbtZbzzYrB9micHlea5CIUH5IhYxBbGC7VL+untSjvoyL5h4y22pOvcr2GF0ZOeT5SFtvS1eiDiBMifehfF4DyVNyNbUcSIuAGUnlxLa2CkhAqkg24BU2VZIc9lbF7qjyY9BDi3mbiYFfUHHpLMcW9CV2ZOr+gaLrt6bj0/BqqBt9USOUQRUAq4egwPRSx5mXdihiwPpzeiuwEDtqnV+ZCLOouirXWLxQWd47LchiHSSuyjeyZV5spQ511cocxzXehA6Mm0C7e7WaKCZrsnjoTgRg3wwa9WBCByCD5ATLoEBJLjQmcIlSspvbLWtSukXdvrzNaZve8/qK3WEzCstuTxqYHLQv3a9mphvKgw/wyPgA/vVqtJOWUA+YObJPBomPG03l9u9KCuUU9mqBaSPwxWQFx54JFefBEYQ7w1ee3eFoYnW9y2uO/Pt9tj9y4Hmbosq7q5h7qQfJA+pSMDtVmGORYfAWFsSWwTRozqOM1FCR65MhosA0Rd4gAiYVv+IdL2fRyBykN8RfaT2OnSkUJd4ZhYUc0HyqnAaWHOiDIooXRfUpzYSPphoqE0aGK8B4gKQ81YJCWui3+50WGFx49DDxQRcThfDGrX/cXNgJ5wT8CCbLQGBwAzXwUmfu7upNw6JiCABCPzkq8sp3rFRM0nGPBN+FA90UWpfTDAecY0rQgZohhyggffbj15zukzQxoM23EXRpU8BXOwMCrDrMEuwECGhuGRXogXIc8VMZA0qB2+wo/oL5KEP+NfNPl1GziWoy+MEtgD+cOqrkZR93gWFXzPEQCs3eJqtRvM4tc8nMFi3B1wxgFwJ3qUaTkS1+VIR8JwYBOQWBsC4HuCq8kOFiEC55ndanPY33UTfJDDAIWHJqUBlkbkklZsADDrGU9wat5KI2z4NLjU9ExRR4PDiK7gA4QpzuUu5kx9ge2ckwLHxmnqxxHyC8uriegUHSF0oEv6ZWobZ+YsrtPnohrv443nIvBGBpdh9lD5piZSKxAA7OcfnLZAcWJiRgC26dQtiSFiHsqLMSdKSPoW/auhn2BAeLh1ZI2zuRGEYCidyaZJ9DuGNazc0878xDpjVkk+vQefcRIrXHLaHLTKytllL8k8E/p8UBzno4yDogLaoESK58kudJQxZyCcU8Q5eSTDxwBhH/JBTnbD7vzVEqBPyq2y4m+ReYNncDngQueyTjmR17FojJA1oycr/gXCG51kDQ9awY6Ft1/jbrRH0HKbdhaa1uqJ9DWJ06U8JsDr0JB4A58nJRAPIBgUmV/AmfE5Ok/sYARBgvcfCAZCqyS+6ku3DAMQPw1IF+V8zMtkEmGQLjOYZVByE3XwS/D6VQgBIu6Kx31IMK4dLWYv4YBhyNNpG1kOslbnoQ01VIoO8XW7DDBKogTvGNszNvXPPBE+nRXXa+uIWhyyegdkFN42hRbG22jBiANL4L00ZyL+m6pxdzbfDA3jZjkACPRLBKm1G9hFIfMtEdLqCjAC0HbZHTFpuRL/rDo0Q9j2GX9hqJpLg/yVemLt+1qSOYyvzcVegNd21O8e8bR/6p/+Z7/+5e9L8wccB1co8/aSN9a7eEkdLFQVNWB3v492k7xLiHmoVU/0dV1DK4rSixiHATcxf8EiGYh1XGCb5OXp9PC6IrSZd3wVDV2bN+hFdSRNzQ89Q4vYuJYhLeZ/7y//5X/5X/7vTWn1+W/+KsO3hqk40SpgQpN6CA+impyCkwIW2heTkhnpP+yhn+6C9rqWsDn+k4JaeKBrOi9t48ZdmA9IseLQXg1IukeQg508yRSCG7yS3/RoXLNGmG1qseDSCmIblyHE0cxAIabECngw0hSGIc3MhC1oH/QIOMbR4UYh3jKmWCctm4wgIN5W8AqnUC7LeFHL46DjMGdHMS/uayJjFN78hfn5HmMLNrq1SBYKNkK1C/EGCUGICakLuQ9L1Dg4LAc8Zfzarssq1wtDnOIGt9LDedzvIBsl79RuR53o4/rhw1e+9/v/jv/o7/v0W99tH9/gs+nwggTomoIOZUmD4Ynt5oHne8wqQiSrgF0MLB8AKPBpTFXHpN42TVyXg1ojIGb8HWMSSLf7Da2HA7qAtIZo7821nIGLbWyuzUJjuoef+qk/zQhU9ZOKvSt4yrIhdZx/Tqs6LZpbP+90tsiatpOMEYbOIK53mDc4hC1yGJ7j6Al+qIUAXYnLD01oAgPQBk2Aji7TYr3Yhdxx9azR5zH/E5jEZ1wyiKvMEEocv2laPN8UHRoyMMwt0lApQTzrHDW1R2zPHi4P8PWmbWk6MM2Iv0osUB57MRAwEFMmIxLKeESBx8K1l47XWR7bICI8NvTkNjek0GhSL99F6CE+gW/wDV+lWUSbc5eDFQEr9LNwhX8daHiaHlfL4RWiLuoVDwedKoI6bp7trh1kwvK41Ipnrlmedy40Kqum4TOYCfnQgZxip3eyypDIJXGTCE2E84Fm9IhMBJoCiwAPhiKpzPgxz8Vf4+wdOdeimDBlRUe2BIRKkrxeFOZCVlmn9TYSoGAdqd3JOsEtXnELyBD0kHenlbCSRUBZMcheQqk1DF8U9kND9ggMP/kLtYm15F3QZyvp+/Cy8MzUHT9W9Cyg7lsdWr23bsC/bY41fUjJfC8hxsYRxlt+82984+nhow/9ywwVWNYLA+1ESPpYZG/f1Ljn/vLShBa+lG+82nkO2tC0QJPrcgkUUsYyzjg92Aka5OgTtAVcJ0sW7QEmKCHJOEgT5DJ/os1maMa4aaA20zDgCqOLB6s1AYrTOmuIJdwLhMJPYL0JCachn+AtzgOjKvn6OXt2FwwNJkModG6kJx4hgVOZ1phYV55pCBbxlo286ogcstk6e3HC/YvbPI5uYF6Vr9/7pS+Pzx/Q9njLNO95K7XC8lnzbg/dF9/6jhvO3fdB9gpX8i9jgQEgbYU6wVK95UXXnpCdrdwUnmYKT9xM2dueHyHefU4Gxs2IWhKjFU0cQBYO8vBF1GzitSNOFA1kDlJVWh/8m3z/xe0DQvCzcR/pe6ZQ3/OF6CF4ULRZntYXC+I4XVEHIuDh2l0akhN5rIDJj/1ALru0bd56EKwqx6Vyx8vtCzjHvhfo9Ic24DuDK8qHx6588+ahKhPUMNKuPM6Q10n6nG3jmY+4MoTOnF4i+gL4E1pvJ1uWkQSRg2m4m+d9pJAgbI7GLAFmBbfY77GjRJMym0E/vN0MUVrjf0YuMaC8LvIVxCa7KahmiIeI47U4pjYYd30Bx7GcLt+2PpyoKMFkjWhokIUwODZeJjFPHgrByq2CkNL5MOQMF6X9UJwZX+z5FI3/nbuueMg0W2NSANAktDGS3oPJGYBzAUGFZezb8lnr7LjSjgMDp9AUZ6P5A9htMoeXNxU6GszNrQTKnbwAZVnvtwHiAZ6jZHDPoim9PcJ5Fve1mS66DpZ6XwYwAnvCdkW1OEHMbxWHoA60GxTFu8mLC2E+HwTKGf2QYSLqoK2Wb4CpGfOIV9biwR05o3QOtT97kaKVytPLpEl8Z0KHvPINs1lKSmAIvBYEpiP8XMB2BCSuJhXLiIzu4fkmgI9ni+DDOLYGM0RQlTyguzw0ODajZO3DRajkHacZeAAhETdFVaGRcB8z8R9qt7DIRvivWRn/8XYmOFcGFeIdTqPKIXASfobNt5QAJGycVIfyEVcYRpGQpYgTJcYOVtF4YDAWpquAyZVh0Vl38NRtrdAQLyo1O1Yu/V6XGUduAkmY91a0hDElAWKuWIEjxQTg2dWrwGiWNbXZESd+vSEPosyI2FJMYbkFvSgLwk8Yw8S9iRYdK4iyVUEDm6dAzcdxfigrVXOSuAcY8UhXwFayCroBk1lOMCXFiQ/LQzyLTILnDcCZKYM4cX16CsQ5j6zPMARISyPEzcReG7KsCD/v5PKrlQVBBHw/LH3/AhZX8UgLvOvadW6+M5FZzIT1I63xBVAIaxIaiDIXQmJENW0s6O0eUiFp1xvxVHK9NxNAcyocy8oizwBEXUuOhFaNJInlUZwPCpoU4MCGWjpGpDICuFrL+7Tf921cz2nZJ+emFndcJksJ+UnQmeoawAx6ulpaW7J1D0X51D3RUKgv6snpgsUyktMvllm8dgGRd206nNMlJ8jk5e5xDiY1oCU/PP0Mk60//IPfT+/WHppdhCvSynmndfPCe8ad0WmyvHdhLJQSV3fxPoyLHhEdvo4MGFdVw1oj46NvPNbV0aRQUhJBA5zGug+Rmny4vfCzAPMuKxq2TjM+zZjyaxx85Cebk4KxqCRoAYlwpwwKByXR5KJaxE83UGPc7nJ5dZraLfBxU/8G3Glwl5+T45RqdIqXu4wF5FGFAxlnvnpuT+K8lJoaHphBMSEshAEDjOsBgOCxWI9RZrKvcp+YAa1iCRXAnGFdgOG5uR4YfEXfgB/SjDwdR29ZYUAgSEc8Ng9Xwc4MFfRiGnrwJqoVCBXhvlhvjfcDoKyJGlVSknZts+E0GhLfIrJV/ERF13aMDq09N0tRmJ4YpzvwDALaGIyhASxYaSLEXHOKuDDI/fC2VmUJ/2c4nN6W0sBL3XoqzSgyZwhcp1vHc5a8tpx3Gfi59XQsOYwTQGQFaneakMYzkovnOgXaQ+LLPffQavtu8Shpm9r5pli0MrTR9XWpSKaVLjGeSObmmG0rU6EbWINTAafSKOf7Lf+SS3ccalt5/BX2m2xpGcvrtLAsPR+QOAXR6S4w7C4Ehk75TtMhqxhRAR9hDlfxNC4bmvb3O1yXtEgz0HDL6kQCVIEBh1vhb0XR4u4lSnAek33CrGjVwp3d1gpdfsRYuJ7bk3ogL6CXc4f49L6Yu/BMea8nZuh+YKdThpJK9/nzMrfvmT5cIYQ3keogzXBrsn+cjNEy2AqYjeSBb5JxlEI4gxU8IGeVmc6Wv/Khh4/iV1ZZ8K+6rC2jeXS5nixzL1MICf5mMuLLh4cpGHfmE2sI4zDisPCXwx16fIJ0CJ8nT7lOZIEoV86ATTQCD4xpPIUfVO4gJ0JgaeR3zEmLSUBCFd6okbK69Y4GRPyui59AwDT3sCUopVM5Cp5YPPA6xnV0SOJWMjfgiPgwHnyIrLq4SMRnDwu0ZTxgOTQQjgbiuLwVCIPqAFku+ITGAADIPMgifQFA3UAEX/WYVU8DEb2deikICOwJhonwRF2ajGtPw50QV3cpzhlBqIPVLFvFA4FtMNotQjSZKAWV+CrjJthVLXhIvoEtwfXv/X2eAHxP6F/miTQZggvIBK89Q9ZUVXFfBLT/55//v/3cL/7i3/J7/1Zy42NTOXMCXagShDBqmy9UbU4r8Cy8D+OYjAsiQUaYAParkwZw3GnZ3jxcyBzpvpWioZezYai2ahiivOGL+/wClPVAyyoF28b5tq+wBDg/kru4vn38D37+l/+z/6n/+N/7B/5wffuQt4xUd8Fc5OOJEelhEjgoEQKnIZRpDn69jMowWagr48KEiiniEVYetNxBVCzqQQucAvOKu3P1Gl3YCjiL5zdVQ1Z2nZqaG2yyvGIWKU7vJ0aO4xZ4i6za3cm8q2uvpHJYEaCsfnNTW6wtrjtMlpTmNVW8KUfZxqW/GFSgWOwJkbbg8MhC4swb38ka3cMFYW0JnHxVQWpTxPM6T4gxIBtP6dp2j7eKgqQgBS6M/UBAyEs/9X3vPcF4ATQl8eROd67hSFYH+FmkPZYgYWGWWAuePJh9yHbOoJLv4R24Wp7U/6U//Ie+8Vu/DjpPsYxwJz7P4qV/L+cgONDP41JWdZPV3g6tW559/9w/3+h9mlWMBem2aTtYkLifF+49JM14a+lUN12ypOeWlQGSZ3/H3tWhOUm1qvaJQRp+z+/9ff/Wz/3cdn/p6ks2JsfkoREFGpVxW7bCunXSeZ2NgplYgBaMc2+e9aB3bE5MWRpRPSHsnNCrpTpjH6PJSQ9lz+LK4SpNyWBQVfzLL6oOGXiGOJDYeFVVoqBTfl/lyGyyjBSYZDgCViQ1XnrMshJ3+vBvZ3qAXeBimvoFArwtTVtXpRufsT+OkSfoU9hgqzaRF5extaRjV+hgdIgRrgLMRcWcXi4XnRxfcYMx7Bw3IymoslyEGM+vde4wq5pXTkhu9jgPkFdIAU5qHKEMIBWe4OGh1pKiMzpgeFO67B4t2TihHrKyUVhIf1YgJQXNNqyKkvE8W4aA7/kW7IZwIGqOfJu9Bj4nTJB3dNW1dc54uKGHpGA1HSYtStVurnEO1iEgpxKwRhYREeU1fyXyXMR6hlPaB6RKaHjK66hgQPKohW8+BgwoPvBuCTziiTzgkukz82YzD/el+/M68xaSkzlRec3r4hJeRZrLMsmFEM24YNi5VkxHoDctyOVxkmgil8nvmwfhHOPgIV9506Dz6yMPsJIpKW/z/Nu/9c3L9ZOEaDMp8WyxfSY9wlQQbDuxiXcjyayB1l33cu/NHbAdrzTy5LQ0ATdAHTppLkA3jv2oMKrqwSgENSD0AAVExOQooQL0XduQefM4QsRTRT2hycFJ0jLzdIbtSKu2wZF4RNEgvhh5ggYnh8d53kp7vdBI1x2I+NlG7soD9B4nt2iF7Rm51NMN6rao2kCCz9KeEXzz9FY8lIvHID9g1zghSeCzajq+c3sPcejPaSfdZ8tAK/Os9/RNEgiyAq3onZKxfGEOhIgu45p5eC0kA2Bi9EkrMI1tX/YBXeFiH2Akv4/9DksP9bo40eAd45iRsSaxkcf7Ho5QuHIw/+LDZyWZb5jA5xoWkLSle+aSNvBwYPOYpoSXQgoJldeNK/OyAcq3fpCiH+n1qQMVMEwsI3paHP8ggxATHrsznfN5NA+dMwMlAsxDBtPiES8YelQZjSPSyMNderodlkQjQqktnCUm48AW0Cc6PuTIz6brNGFG18168ATKfomL8RVjyMK4+Jh3Jj0tPDMGHSHubJJXcah2UX1YxFSYZg35wrW5wKM1J1gwr5hgeCesOr0NE1ywNZtE7+DB7sQHLGPuo8PECN8irng7ysTMmG3rRPpANwLsOCoqf59XGhNAM9uLBI6LyPg8wegSGiJYlc4TGEpeYyt2QhI4I45q1Ws8J8W77XSfHIGP8DBwgBBAv2nxEqfbc+Qh6SaBTrkax7uK6MhGVKM2lBZQ8BFipu4FoMVkvgTJMyG6OgDGEasfdE2NUlcNRHBLN5sIChwoJcNWzcPHgHNMShi4WZlnYHvgxvcwpESQMyJVPnszujVXqC72h3w0lws2QbYRlutO6FowQWlApo0niI50W0hD4aJpJLTE3UGq4BHa2U4KdfzEdTogBwrbSgooTvx3rcvnEIYMU5o0RQ02kh+wNr2+XDpMhTSCZzNe68SDeahk2zqFwQxEWFu3JnicoXAVD8QQ5Did2GMYQUJTCDBLfiJaQ15tHnSWAUoMsTCPH5sGPUua/3efHZAMvyxMyVBg/j0fu8uIqhLOzQv4GGoK1yfjguhkW0AKcj3vWy3d9bwniCs8F3FI4gLjkOE5+g1R6Bh53CJSknEFq4keIG/fJrOkzgTyZevofj2shNjGDfvp/gr5jJz7q8lNWM114kVckO6GAAPNihl8mOxK4ALUHsfp5Lup2okc52IIA+RaPxBjwXloxhzqk1mVA+4lD0SwB6bxxWkaGvRfUREAZB/iSq6uPOGvnv6uMoLR0WusteCrthrH04UIZFgWMW92q6fdg4RMHBvZG97vKR5kUVTE8rr5CP9FeziJos+Qfd2uIwvjl04lvP6QBt7u79eCvLI8tuDrkM8rijOFP1hJww6VZ4lhVJ0F/1s9FqC5uljEmSYyD+GYADZqPmfsoSavLAAy59LL53uPo+ETy362D906nF2oXX+7eowGTgcB+8Ef/FGMjqAal+lwK2JEFUILj2UElN0WdQhA2k12mLZRJVd4hoXxHyq+AX7AkZyYJ4IC34XKGdQkeAV2VnpCo9YlwupxmlBsaCI+EBdbQH6wonUfdFjdNFWNriZs8dPKGo0E97WOgrVA7AXHNS+7nCpVIRuKTj45bYO085RPHMFVLbi0Z2K+rjSIsgliRiBVdb3to3MzJCPGhEBFeRFl4BTd8ZpHvp7Og9vi+TWemaUuLTu2oi5LniDpVX56no3eLp1gfHP4G60ixO1CBiCjZejctAE+wHhR3OYey6VbEroGA7mwAGCnX/HABkKML/b9nVcQk6c1CStfxBfIUNU8UBvTj97LVeCfluTsXVz5CFIwmEVudYCEYfZycxkZFr0os3Ow4vJ8TCTuuG7Rog+qhrDkvzUDIjRkMwPiebVeSCPwbRPjALyiIt2gcOyl0WRmCGUrw4c9Ag2u6p3ARFwE38NsOEfbQoAKpKULqgXzNdQNo33G2jpWZAwB7GNzAybEpZ/ktBbxYDjxdGzorq0ni50zWI97YbXVYwdcyYiP0mqshQNgGvwPrsKLYvBuM1wtZhBUybIjqtbBE0s3q0o8GlQ9zyq0okfidmo8tXYNIP7OCGAkhsU7y7Q2uBoCDAga7uZGnIMwF0BonLUUhgY0djXTCC45tY+CIjjjwgGjGgoI2AS3Oo6MmukfSZ6SlRgCVC0xrBX5t1Oq/CESanrBt/BDgHfs73QMnQUbZpiAMPAgw8cdam9NEptc+6ADMM6yO7qN15iRcWtQm3/cA06m4WUSRYh1tC+/5995Uzf8uGoaxmxXbBg9QITOQ58ZRsYNX4mBzgjiMvQN020kA6GKfMr4ip8Yj6EVrJ0HEUnxTdoBMggyEOcgsoMSjj++UOcmR0iV0yTQAvJZCoACl5iDDu/oEj+8NG5ahQ0osEpGzGPJLLgzjvDUOm6zhMgIA2SmDVGo/UixJA8ehUMIo8nZ4GG8yTm6BfhrkYWa06CCDMlD84ZoBHYTcsyGty0x6gO9BLUEQ8cIOsl7iCpXAZOaDAVGPkNgr/qrMzrOSODQTXNlWPhgVQNwLvcPtvIE2eBwtP+Tx8es2X7iH/8nfs+P/G0M6jEvz+P77Z4ky0AquY/LZx+eSYjH4OGRb5oOv+Rbby5Plnm3fXL7OoY3StZ5s4p3nt1DR2shqDNIP8CK5XdV0SAFhYIcUY32YyTyvPNuSQ/IWRCZ2ZvH+vbp8/vx+d/4X/9ryZy+3D/3EhtSqodSpaFKyroLLqEC8xnbHaUnLrlZL5nmcXbybcWdWk/rI4wB/AMSph7ACXboMlQDeqTvu9SLMXNRARCAHI07xvFyT/wh5Yhbuxf9hjwpSbd4v7voKsgcELGNyy0nxKr0/tzv+6ogcUZENu3MHhlDnqMT01MPAgQreT3RjtMXVsFj1uapZFMIWTYS9hbP9RxNZoEsbu0BznQInB0HrtDtjHSCsrF07N4oGqW4dH1HgmPx0qEfGRTyC4xEg8svIfMiMgkRB29avuEBFC5vIZgqfkXKyBkrEvCP/xN/LO+K8e6Gn7a7FK30pMwbxoAXE2+XxktwkEnkz9qlp+BW1T090P15XcuGtIg8JffHS/GO9KFrQl3OtMJC5Fi3dYnxxWGncK9vOnFoGRZ5XDIuyyOgte4/+Wf+F0nIe4R8NvFEQ+g846kxxBNIuEJ2++GOriD267JeSO4uM3GnhrTXbYmwN5jlOaqXkK4oB17h+RS82lGIydhDQ+Twslc0GR8AmPv7M4Qo1JBvw5yYZ9zBW77a1o3LGszIlnuK0EFegTSzBNTAyXblD8yemDcdClhgAq+m5fs4A8eANJ6LHxPKIAYAKijiEys5wqUY8kQbF70NvihGIURNh64XdebcK9UwyR7HvoRkAInkUSfFimR0ndxJ5BEXY1yWyGcMG6veHrHv0U2vYBV9EU+FjjB8RAzRgWVwM3pDu9zLt0XpLKlEWpkF1eVeLM1L8EB9DKwucV9a61p0DyakDXgfjMMcLU+1ZiHgEhdYnniMy+tIhmRiGvvKkHyzsy04TuJxk+BFIg+1lMl7vAtStGfIYCwYiU7zDPKOScdjKdEfyhtQFSGia+GEcbKLoLCCbvlMhHSi1OYQy86eobMnDxoxIPv7DSsB8jGPkVnLPbTDzc05KsUD9JRixKU5QC3A23/yPW+9B8+gHk9wQbUWkCguI/BM8NWc4uaIk5Boq0vtLL0ZnB9ivG3hNaJ4VJLmDRLDNsEk4KC4gxk8MeNtZafjkRVd84OrYAu6Dhkuapfnkf0Q9NhwT/rbwHDN68Cf4ST7CqLgzLxE5gEIMvCIVXzfeWNS6ryErITsQ4yHiWRCJxCs5prS5YTwasgj4+oNLl/+4a8v8/kmXANkYh9cjHdWkJVr2+YP+be+8Wv48YXYuFyJT7IC4q6C2AJt+IwX/ExVvOzJ6Q08aMdm8fgD3prH7Usm9lgeRYsiAgkFgnbf2sZ542nGebKdVOJ8VokCJcct9Nt73fkqItVeTsMMRW26Zj5fIBepi5UZR1fyl3UBqpeNtie4ph7A1fH2ghe7IE8lhrXL8vY8uAKocCoYf2EowC/ynes5aRDZia4zSPLG1AVSTvYkdfNO8nrOOXAy4/DQWwstVjgD35UrP3+4wUL0eIt+cd6+jWmodJ2a7EZvdyYBL0JM48v8G+TPPKjY0wDjRDwPJUhkkNY5Cr7rfN3r/AfB4+LWbYUjGlw4PTy+yjuvhsG7jJ3CU4Ei4LjbFIFEoiRcCn4NYhBGtA63AhQssjvJvE/TFghayxPWznA8Qsd6h1VEL1vh3yh/FyfwWJChjAv4xVueRtZJD8/eOiEVvNlJe+e6PboRYqcQiyud40zzZgOcip5xhqZ1GgAY1ET0xUkFTC6bAldc55Uk0DGaQZrle2Q3HIzsw8jiJZJoLHYeNJ7cs0+wmo4xdHuaZ//xWdGFSCHeSKV8EjxG/Dpvx8ssBcEjwDzILZinTmBYkR54FJ+kG3ynuXpP3YQIZhCjwp95mYUTsJEBcts6w8F/VAUCoYkD7k1PwXLP9pDnFnVonRzcpCWILlzEEIbu4rPwE7xMssdXLErh7YzGPC14ggKYHxwHgayeFKAE1EgLaQnoh2MHnsPjyRB4Pf2Kk4twMb4HdYFPO5M1jLOw1ZQIMF5LZiPZmevGiRwcRbvFZ2kEDN6mHQwHCEamo7FV7to6SR/pwas/XMJD1gCE3FYLgiYeKeqbl9M1jEnhYWy4wDZ7/XKsNOAnsLmCYa+yFdCJo2AuMAogSHTfVIlzKFD2pG06UIpG8y3cCTYBNyaPYDTX4rt7vATzaT+glwfakRHLPAWnIZiWxYlbIo1wHse7au/YcCFJCskBnAa6nYcG1AVb+6eN0FquRaHxeAb+Btc3fBw060cJTBZVSRQQ1Av5VCUi8sZbDlzvaaJSv8yzWohAY0gIX5pJHIFzyJKIwS7bJ+qhuxCHdUEt8zqpI0a3FIcnIRQtj4KUxM5YnBVDRSy21/B4fUDd4wxLkox3sl69bdn9NjB8JCO1RpYOJvx5AWM9MMuaBL9ADaLJXWCEs+87g2GuO73+HgFJ/GIQBEdI8/E+wTC3eS34HfwhHaDRy7hc3z0AIHtHkLQuhjaO6bF4QhoEdos8tM3VZMavyRehxkvm1ZN58TH+QztRqdBLhbZlHxkcKMnowxsB8MjI3MVMX3i3wIqzJEdVNdiUTE1olVWdFNCGSLWFjQg5UnH+7ApKAgW3AzHrvJx2zxWR4TCoGK4kDK0mSvQ8lWQa7jcAG/9yhinJV1iDk1OE2MrneGLcv+l6BowFGoITh0eh4fMudYzWPGaZZz7DYJ0I3KrmYoN4Cag3W8Qlm3k6j3vW99Q7ha0HuB6If1sQwQIEooQK9wZS/UJyuka2IJ6tzUTVgUMB70t7aRBtm9CStk2D3k35O03MEtQtRAGPxmnJN3AYcgcuLUHe3XYDoKG04gyhK9LHcaRTDI27sNNiiL5bhtJTpMkgoJ0nuEOT4GI0mRSTwHz4MybLyMemHTB0h5xLfEs+hvGh6OppXgDAMGTO8wI9FlZcbAHUYSVoEKMC0sBVLEif7p7TZCZjLOBFHwSgobelxAY5atlHSTvjVBHLy8vtbvhV5TTPYAiv5sspbIWmRLgnjziz5joD66CvqtvyoSVr/AlBZLTRVtKlK9Xc2OHJJ7RGAOG/zmeiGkg27vAiHnkS/yMJXJsmtIGxAUt4bpbzUY9DaYncuDQICopOi9v1FriFBnOyFDQCfCJZxHzJ2XUt44EbkFMYZJ6t6iWeZ0QCbkrnCdqJl2A0aDYe6GSyUYNRTKI8B4ObmRA1lVOhdI1E41JfPxwZM3BbugWK3Esg0QvTn3HPdwsXSMPATN2urQVvwQywgrEil8SThJwqxykADnxRvsP3EhXRwd+97IO4kqKjOnYkugvkTI0bD6KN4O6MjrF263kHmMNi60lmnSroC2YykjAj/6dOyE2myUKEORVEB8Q3+7tm/QhwOl/spgWIj6nOAgEkktCck9UZBtrq2ikrStAjuSHYi+DY42Q4QyIB4BXQVrc30A28FmMuYBAIJJstzYguDgKS8PZKOrNtWAzKpmBHHmAaDyjjc+SM0uM/UEHn3rU1/IMoiuv66RL+eIS2pPdOmbo3Epl18lipJ5EJMwYvJjdg4x7F6y0bs3VWAAKOAS647NHbVAJCpCgu0LN9IVqf0+bN//Jf+bO/8vl3vvS1L73/wkOj66qVUhSB7tOz68PFjbHHNvRrv3h8DD7xMg6kJ0Iyz6qmIT63ae1XFAA4CAU/s2UcIUPBJTZ5213oCS7NU2kx6blyaqWuQ7F9WOviArsmyod1HLfj3/3Zv/JP/sP/6PXj77kP365cKSc2n3fyP7p3ckkM8LNuC4kV5bkVrra/9YCRrAhQSMKZ5PHQVCuSLjf2X8Cxyzjh01ZiSVeyHLWQeyVK1yrh8+AR8Iq74GcxM1hCAqpMOYiO3QID414Z2TzQTSkASdU2ROKwbEHPNn2Q9oPpEDMY2dMwIJe3EYjJIkzvXuVLWHvcuAtDY2XG9uw208SLezehbquiaVscm6CkK0TP6I7rMnP3EP8pURZq8XXG5aUjlnEsODDCPA60qTPPzZH0o6A8XTYFmXA9eD9YXmS83EkbvEYPLLOya/uXz9Etf8/f+Z/+5V/5a09ku3Or4xKP1ukX6EKGbMWxid66ae/TjS+CF9X1d45sARFKQNBi2Nl0HXwGc949H5ywKuu4Gcx9IaZHz2lD0ZD1BeuHa+0BfLkH5pTlD/yHf/jP/dmf5std+3TM6ESYvZcuk4vAHqjCK1BYwybM0epn+theREk5j6dyeM6x7NqfNE1NKLle1wlYSwCMNf5Dl1227eMsk8pGiRdToaHn4T6Efyzamn/gO57rlN7nnsyCxLoNPeaHJ4ng54ln8m9sDH+x1JjCaNUHkEsSiVk8LpqDvAJA8dBByS3cBizwdnvlBZ5WbssMEFrsI80AprlrW3iOyJ5BlTAjsVltM8QVcGlWlw2RLmA/OQTMwsFqsZLkgEE8ZUM0gxEBDnJgkMWc6ra4Rh7iuQH42wWcbGs3P/N8Ca1cky9AHMukgiBHyksnBDeXzICnAptHc+z0COyGOMwKQUbfwKXF5BxQF/lKBJRgkLwvRVDB4egQncOsDhgsICk97htvT90IwI9lMc5s0wqzDJahzaQ03gjiuSrO/csut6QVhBD/yPhwa5cceysB3yUTogrjdyUF3pcfcdPDe+QYqTus02QaJk1B7Pq74CTF6YldGBn7j3dgYfn1b366AR7hss3Dfv88AfPmtNmTL13yYSm+9O5KAh8Uc9JR+AHZo2qg10Q88ZkAVHGZjumRfATY1eQIbEr4NBeHSpPto5u/aichCAoin+7R8oj5JehKFhscawwFtSd4QBwwJ3Ye4uMJcfBU97zD8HEBv4prlaQ3/VvyyhvdA4GJweMVFjuMJM7LtcVS/TJiTCicJdv01CjHoOpZNugBVMacvPe8/Ye+5+tg4BydMCnb+31I8/XlXL+Y5v0ofvFXvlEUpIdmHsYyC8QhcERSOQEuJQHoiHO745JGIGSNoG0nadZ1DdDTHielAmDu4WfIAxcbW+WcPKmzqRlwiFtR1fvpDXQYA25AQNEnWIoWOY6X8d5d0TPTNi51+5bMO407Sef69IQzjPfZpcGk37QU/eBptU8CUZEWNSC2LMO4vn/+8Ph4wWwO3+SxWBWen2QQX8gZH7/dUJILqb0K3vQxbmnVls+3YcuhEp5fT2Jxn2yyk5XVsrxMeg77mFB9yzqQUXg/40xGXAl0mmD5yQwHFMv7rC0gH/gFIeXNp3JG0obTDVKgKGb4OPa0rkx69Qo7nkXUe+kMTkBkOa+uVCPY8BX+Lxamd0iZs6K03a/TtbqphrHniZA+wpdXusJDD4zR7KnwrvJDAsQLE6tQtoqaGg6WGfZ4yDw7I0vjwViSIC86rUwxpjyNr0NkeYRUiKxlxFWWG40BeuaiQ/m8lTk+gN4/s4DrqrR5Msjjkl53KpEOVtg9iKeJQTrkCjnR2OHBhA3vBmRz7BZnyI1MJ4NcQa+0wiJIuNZdzGCU8EisHAkBSBzNYpuBpvWsY+Upw89AO/1GKLkwxL3AEhEzhQxEu4F0SLZtY5jKqgGx+Y10AuDLsY9rnTzgknxDD52Qh9KR4mtBTKVEnGFqa/TzNjNANomQXSTD/NVtc8Y4o2ruHtySpFUJMeLdyYwUKBZXMABRAzHktzQefDbfAPc0D1MY/sJv01R0iyEQg3ERHgw9Lj1bhCa1oc2r4E4IBteJyVKMxdsEc17nLnLcGX+KyYUv83F4n6VxerZuE4OK0/SWIUCVvGgtwTCWjlzMa+SL6HiwF1kbHEPiWNUMNNhpTs9xPGeH5WueYIquVLWc64zzYbRVRrLj2nyJ5AP+OwrefOQZbpFdJ5hCouwaEPJ+UbdXsrwCZdFNyjxM24p9zOuePB3PctoXt16SR3DLmBAZCyCcJBJndjxUz5SsCGdkTDDbvjZdA2rRfS3gqBSACW4MOCtjUI7raOSRlAltGwXuWTfErHXocCb8WffXxIGP7BvdRO/xd61BWJVto5GqhkdiEGeaiURCFNhf5IFWcpcJwosOQ5iRA7/74T1OlG7Jt7/bo/5wr2PL3j09YI0LAd/k0ZGQ297S8Ni1CLSqKFdntmo0Bv14ePuW4WLwQAzPfZgXaXGef3h5LnP3t70M0zC+wE3rrrmPAz07R10GKxOv6xF+3w9+NQePB89InSZG1CkihsX6IRzV1X9ecWlNB7QjulU03rATpyuVTHXb4MdEF4pGdHB+yslvWlIBIzqtaRwPwbVw0sqLHgp6hh7BvtgHdCB0sfbl0gzDZFJRddJBxhnCHXgyuobIdO0Bij6usGOwiA7iFeBq6uDaRIIJ46hzA+HA637H8QBtUs4xM15xndEe3MB1kDp4NF0jxngFzstX6SdjhkfRBOCAnKvDHODMAioSDRbY6ELtUiZM46wjrqlwdqWGtNXCk5oUetfWnedUEKKkjihSjHm+A1LRZbESZEhBycQi7OYM4AqkLSEvZ9zOA4xnYpBxx3i0cN4myxyp1w3hx8s44e3wUqtZhINaj6fhilF0ZM72Nk2b1ShflKzHyBMV/ANVG61qCw/WXIkBaWfiJmBVlYcrA2o7uk4MYbxmLKuzWlJ3XrQseU2xWOS2XkysZWXlbCV00XqCBBJLElK0zUXSAJu56wSf6T7dpUN4EMSLpgOjoKNby8uG3pHYiU1+ArBZajgW4hno8xQBhtktzq5DJEXPJFoXJzKSlWeM827aYy2jAGo9ZxIs2M55sh8EMKNFwqWzwgAeBb4YS7rsbbqhKRYL+ijTc4kVNf5Sdy1BjnwABMhokSHvEiEe6P8wIe+DNVlY8ahkksQwMySoDKinwhU1ABYJIwy9/DkrpZagu0UqRjBShxyVnFVSJgbLSaAKb8DHGQfiiXxB70Fp4t16i/5miQUVwG8lbTBZxxL4WmXY0mvoq8obd/H6bacDPNGKlLyvzq5MUeu6qoLW8AdiGwcjpHymc57mVIJBgCs9JssW0EviG/bijn+nhIl47ad5PXM7lHF9FwiHo9DKJK9rxArQKkDD4KBIvMkJkGRhNJGgdevKGDpNZ1xdbeLFSglU1XmYSIgYKwYNczg8xA8uB6VBVKfVvAxwDUv5lv3KxfoszVbPVyV0f0kOJ2TxYwL3dYcOTzE/AAMwGMzm+JEHGDq4crqSCbPcTT0BUIF8GzP0iZ87jHIUcR7+WsqCfDaPckkhiI5DGOZxjCTSrsgFlfwA/59XgCGGYDQ8v8T7IHghXZ+LCuWSPD29o8H/2r/6Z7/60fc+QrnLcXdN99GEzlybHKHqcqfC9gAu1N6E/fDwhH5333Vbhryh19MwE4GMLY61eyfiMIxTc3mgs5OknFE6RjT67MRKP8FWp7H3et146Ove37/IwzGsH7qu/vS3v/vmEv6lP/EncOZt7xmvcwVPIAddU3ZV1bosEH/GBWB9ch0X05ZGJO7rH1JJJ842mxH0h/OOIIl1NzSyPpnuShC9gliQuEtU0F3uod15EtnFN0QOiTH5q6QX98Yta9FEQuNvUumYt+eSOTxKYpx/R4oQmy4DOY4CCbjjJKSmCjeL53mnhENDpsnRX0CJShTPJXScp6J1RKalzRRXlI05nISjFW+0BIlwWyFmeJIbxnVckGA7ytarCnkBo0avYEr5ifFdhQiIMvIukzGoT9AbP3Z1K21fzkB2T8ga+FZ2uxH6+zq9IPX+8R/7Rz59/hT5lyzreO7OKpS4wTzGlUkyYGByGqD7NgARtacvL+9DCg+o7+9v27yQ4oAuXNh1T7yD4QDhAPMy7YeeNkMzXVZcuvUD+BM5x2xc+jdvsw+329un7/nNb377i09//dK9ISKJf7iHElQDuqGcrmKsa3sFo4ExQrK/T1g+TQtnxsgN5N84nUkIAfjiJ0pMW0KSwSsAzQtOh1sP/Fn7X7fX+duTPjv1nUJLLGwuWPFwJdO5A7cDjQfLxh5l8dC2tfsrfD6eFNqOGGw9R1iQLzNSFBbC0nRcXgti4xVwQPADk8E9PJYWQCXZ4jqmIAU8T4OK7dNSogty1xwxXs54g+ZAtAzDzWCx6p09v3+/TntdZe3lSsjSdEwDV7IaSSr0YDor90A5424Uzp4IQBqMHBz7R1qd5CNM3ZKRMx7TGBdjAYJ6Kb3xTjQ0k1EObOLEpDLYKCYEB5O9UXNa9+cVSqO4LhJP84jYECCxSGf8eLESthY4Na4QE96yjAAlI+KdX16LADh4fp8MwOX9btIevQ2AYcWrzUuEvZ7lMBXuhjkXC1VnWro1SQHDUNYeiQVWYld7EZc1OEsDIBJFRNw43G/9sw8lJCB6RHZXpzTUo8FmmJLlQsLLejGsNDn5TZLePvsN0DuuEcv3okXWwqXwtTJ0033+8kdv6N90X5HcwA4pjPH08FRv+tATYHQ2J0kYAxK+F05uu5PcHgC1YUA6RVsrqE8GAleb8nubiXT1nDsX1dA1yAU1PCBM9MkTHDYL/YQPP8FJABv8nVECiDo3BVq3XNx3zMi6mAK4c4+pa6ptEgS57jowb1+dgA1SmQMM55OuHs7Ip1cEHH8GwD1+yCVXDVnx+9493PvbMI5rgbjO662a71OVlw9Pj+8ub3/7t37V4x82aD6gS64EN8n5Oo7EEehhML2UnTwFmCHCDF2aBCzJgddz6AckL0oNx6AtigJVEXLu3AEOu3WcE9THOhBhBSY5IvBD52m97OPl/qG5NAtYuLmTl9x4raovPv8cP2HkEQmWT7E734ugTfjTlJ087jWjWdte2msnJntQQknjcGnagmlBGHS0HLpuSxlFR4yQZxBSj81+bdv5w+IBDTBhUAYW/apU3Ar9KKJD8acJFmQNZZpdbgTpXE/kEO6nj7j+X6BYSKDClAQCJRRLBE6l6gTmoZO2y84JPFwAL9k9OZjegNgJXSNVW6NRv5K3yMsuriGs9iL6E4NQYPfDlQoVbMLiTbJ7g0RZx6ocUI95SJi8gG/CQ5zc5FN8EoJR162FbDw2bp3DSmQ0PE2RooE3CxExDv2z4hc6VuKNWIAxoKG5q8AOfoJLqpH5MZFt6UlOgyPAwfFz3FYOBOJbbiYEayDBQsh6wMTxJPIjzcYlyEygL44MUDCasbYFnC44VUakQYeMYPyVf6EZra0zFL4XLQWFOT3hiFaT8GgzbZPKoYbKBLJGM7By6hGWkYnj3PxXUo+GobWeS02ME100m7AFSxgosFo8issAACo8HmEO1voNjMSTRDOCFER1vQPDZP0Z4Z6B8c08OWtt+gegfQgR7kIsWk4LY9HQHAPmOkEJ0Y+bG3wCKcXzMlJsAMyNU28kEUuFjyV9WkRJz2VyCSdyy1I9gwXqZ9V0975b6/g7VG2BtNBneLPTTdh9niF/pjLM4YH8IBeG4qsxTvGVuDDHhAJv9ZV4gRVPWiJbEAtwMet2+AkuBhjQWqgcJpD2mrh5jEhGRzwnHgvgDAxSKOIB//i03usCVzfHAf75hiJY1xrny/a28ewArOGL+d+BpuNfWJz40RMtD+HrbkhZ5gF2PDdNQ2qF/OMd9EItkZVN5a0AePBInKZYNmk8TgkC53xY4UQ6uJUAB2IU/A6Sx7vgyjiqZOJgyGkqDyezJ5U7emgq//B87EdyBRvpGFnecoHnYHouHW/geSZkkAUrL0tepu6fkRif0zDxK/ADluWzGBfe7OpvmsSLF62k/OYvyCmslzRNB8RvCYQAttEsG4B7HFPa31+OYu/76enh4oa+sxiGAfKEPJ5IwRFQCHCIJi/FheQKW1rTZ8vKBCTdYEwhOunT0xPGIb3d78954olaa9wcNEzrvvT045Ov/JB9zpChaDH6WYAy+F5R7CS+rEbuQo34otyED7V1m1vBzQkNQpvmnYT4Qn4XhLAichB+lR0ZQhqAXLeZQCZbEn9gCkGIDzGQdQsPqogrDAy1dzY9VLTYKiL+5zpi18kYo/s5rq6spGPrPloXXyeGFBNjBWw5LQiWoY5n01jFO1DI5jWwIISaj5CZpZJzDI5lxFWIQhIuPNFSBjaXbuET5hT+RBaoGldtvbo3vzxoGI4oxANQluldn0JncwQyhoHGEmcEcczyUeDTTfLyiil2p81Ijks8O9kT8VxHhMZgHHB25T0OpAgl9SxrWqE5CSaPRIjcrTxnLH1AHBnnOONIYsG3PXEvR/UVEFekBE5FktIHMBDNrupA2AlIxv5chBqlabXLWZpMCYfOpqWJYC4WQ8hBKkJb25mpREW7q/YHrNZxw70sKABf9Il/8rN1F2AsygFvR0IMQoiAFNc8IfpcwDlO43jvR0Jmn0EPV+QT9Z4f3NXkGXIIPwWNzfhySdMVoQcHcXZCoULTCBQeNmNiBqQKNIhQggbmVVIwbDx83b1xCBtix32DMFgQHCzkuXUuI0pxv0IqBbVT/dF3sxAhnuOFhCkA6CDCCeJbIxZmroLFewz3FffxYAoAP695H5ZELfNMFDeIKlMnITN45D68EdPzNTkMbTDxu7KSbBh5Op/t2pYBct0YukbkImep2j2rB6szdgAuzB5b0ET4hPxMN4WbkJ2tCvHD1QPYiHWLbrEWWUJhsS9AgDTTT3zCjkqyMCm5JsFNxpulaALeNaDkPQzouiyzKK/AZCgZMq4DQ9cYR3pNo3l12dYCK8xgPxrX6eDb5i1AjEHK6oJXkFg8woAHibeEs9uMcSe0KjnGvqRHlyPRa8ZwkQxjEUvIOLhTaOp/bOjKBYwtoupM9BgYzFAx82FpSokJutmtsDmNhw1xTprmYS6Rjp3uO6gC7ussjwe7iJuMNgocGcOggCMunHWBMcNRuQTWG9M6tL/FAjkpzcnI15gc9CEUFtgJ5JO4wrS0WDLoRYkgs7I1ToaYUvAIgJNhI8EoVrUs3YQWymmQRDiuLwYO6IxHvhN/Rf3lX/4rv/AX/8pf/5H/0I982G/mkg3ql/UxQonP7ZhwKxc01Y93ZHDa3IZbrPVhVyf3UPxFU6K9IZAIhxWfnbFtjiORDB4fHvLVGaJHlPK1BlLqsjz24vp4Xcap7MKlrstLx0tC2ZLh/oP/71/+E//TfwEt+8W3f+1atL37n8oBPeR5XZERQJEYOwGQkfNEKVwFaLC2wljoc7E+FEOfoMC816aDhCwJrIGEjpVzz2E6MheSnSVxw/CjqAEDONvY93qRzwITK9KVyzZN2PKYY5lkDrGAh+1RQnzQyqsb/V2gBzAS2q63wQRBMR+XDuGNni4EV8Qx+ZzVDu8YNmHgt/00elqKewzBsQMwfb4NfA7BrOsTMCQOJ5cQNq6oMmIRTDF6EC4EImTbOfGyaMsKxItE6WzaGoJeiq408+CbFqFgITF++BL/GN3nMqglt/oCVkC42mof/jN/99/1g9//1d/41nd2+nHiftl0GxY3jhJtVkaAYBwllAHr1V2DGT/6+MtSyNUyK1HMixb6SLL3ulkvUIAUoSDv96EMZHbgOJao8TSNsX3x/pbuE0Lg9sXIU1rE4TD/5E/9KcAmzRpeuS2TjBgXKsrWLWZYJK6eilJwXEeBRXpBfnEa3bNendfN0Fo4MqpbO6kwcdKFsZIsn3vb1uQTkaCMo8JgWriT9cTMQDTHffvEuC9HWdQP10ckIoMMQ7bYFCeAzAcAbnaMbtCaye2oJv3GUgyQIkkmXeBjlee783SCdeq6rqkrXAmcOC1ULHVw4WqAoag2iXjBlZB2/nf1zHj+z5ljVKKhvT09vbG25gwGr4TBpGWZhdAt00h+uo9AMeN8rmuPufDnMq/20UPNPE0yPYM1EisayDnMjwBFnzvZgUfE06loWGAEPY6hcEcOH2TkFL8OHzHjWlUMTVPJ3mfWBfdRA2OuE9ZbcA0Aw7p25EA4xgIdwzLwJ7rnZJiLGfk/Qgec8rhycl6WYrgzT4rWw57Iv5YLhToGyfqmt9gpda0MxmYBfR5pvEoxcifx8BjaBpea7oMsPEn68QUOgQYhTi/NA08kFWp8LCOTuTNQakPB1FrXgD3w0h2uD9Ak3/ziUyIuoO9c4hpCe4XPHE31GeKgn7//q18Dk9ZtOkbGvSbDmQ8zC9N7vC8f8iLZqvghqX0uqwBlp5UkRgubMl3yjFoejFpHunuQYhGUFiCXWLrFEFH1jqM3LjFkeMmla41nsJFkcR8W6KxG4t3J83BjjNG35BcQGYAiS/F6Keo8EwrOIsxK3A1i6zHMDErihTMFUQP46gdekJ+eddXRyKKq6qcLkZKX88effBUC0lZX+pJPS/aVuiKqIYjjhIt9+9svdMZL9YqO6KwK6Kn1cZq2QIs9O8PVAZZXSjgXhi893Me5kCy0LVhVNzXOMU0v0UmKFtZ/nK2TKiXaHzwd1wlWMVqTHuTinmXmKnA4NU9DD4/9zdNyEzeRpev+/kMPbQkNKWxkyJumHnD3/RhEqnjZ8Dw0ARV0ORj1dQNS9nF699EDqerl9r5+7KCAQNt9nEgykF4XLGwI42oY+rq+wPagQed0IhyK5nh40xZJXUxHqOGWhAbhs/fzB0KGZlZV2nk2+NHV7VlkRASmSasEGJf9EJGCMawA2kfoQ+zcRWXS85yrA0/Bse/9CxSYwIG38GHb5ODCbOPJly5fn2C2gBhMF+pWBS+U4XmuHT28Rc51Gqeb3vg/ZCTpjmTjMwVCg2uc+3NbpxFlZYhZByeboTGJCHw2nurFqEkVjJiddGYelMvCreVNoAWcFbdGXSACyES0GM8TX3ktML3JdhhAOoKJwFD8ZAdiDtxMLroeaxaZJeiOp5NHke0Ey+Id1Ug2S3EQgAbooH0WVGI1dPHS2AI0Itlhfo/QBqpJ3DtJD05CzNPSUJCHzRzAAsFCuNJtCwaa5JVYWd+ENXVNQ7vo/JrM6o3lQN1hcwxrxEkVAGT+ABXfyXdYTZIHJYH25aj3dfJUMCIssjuAgj/xCsCFcD2IZXJlAO5qmCHRqzHzeSOaKgzIo4DrJC3BDniAF2PEFY7DGPdcOPsOAddXMA6ZSBos8sciUikncS1DBHbcgo/REvI4iIAEqVwdqnMrx+iQl+VbzuFvDJKLPyWBycznnbVymge4ha4A3d60UVaubNOkoAv/uHSRhpyraRHoK6u0iTvD9RPPBsoW8qazR5Bj7JvhdUh7VJfuRXZzoaFlRGivqTIW2shTVohc4ZJ4k93u9XlwnCLkspgkuT1/IHG/8hurIakXWtN/HqLTQ/LdNkHvR1KczS2IetBXvohOxVFNrEaK7JIMApkFcTE7DqmsItmBzOdCBE7LjGWwIx4CgGI9uASmUmonxzxYJWMIcQz+Acr7EZjhZ15kAczqt7n1nhW9Aq9WnOGP+j2iV0Q+gYG4+SyeewKzus8zOrapIQ+4Bu91kpLGWwre9xZ2lZXT2mNxiY87FZyIWkc0qGchp1s4sishg9hMyqHykARYy0gaQVp0TXieBhCjqj1Fc0bJjCtvQSLSNSsLvoYByN/f7rFoC/TX6oh1B1GJ0HUBbm/4+3Kk1+7xOOf2sb0+XMrivL55hF8nx/Luez8mxomYmZRqVdXzxRmYMmsIYWIGUrm4pmGcphWt+jLeZRaxLHhO4/3lQ9Ghutz1g7WsmXmWDX7hpExodGRIF8q1KpsklPPU81vCwo2OiftSF7K8Gd8JWpIbOVTRGD0Mq44j1tkihfb4YVwFksWjAHa03ebqzxXeGbqawMkPGVfgfdIhs7aUSf8CE3A6QqmsuxYFuqHmJS9nP3larc4zLiUwQoSC77mrS3DPHHd184BChC9jn2MTPBnGAyUKD3HeB3DDxy2uSBOkLvzHkmpIFfyKUilxCkBYzcV9yrOA2fIX17Lj69LYGNiRl8LmcGCQj3ARazdgiP+TZFn6ww8BSSmal0nIHngmP0mcP14hDAUSCINjVqVMZk6p4uHWYjV+StchsFEy4T5kWng0kFxD+OoKmgGHIW3SzQ4nZ7CJuHkDtK8PWDrKfOLBChbDLUiP4+v5QRBp8gzjjiuCpSlgQ6MBXjgp/BefqT3x0OWKONw4YftRHy6hQxPcMKtoqgwtd4qpJC0R0byfxItb0nJGarr3YoIHkAlrvMC2AL+8crLkSZxlCT0qo4Zxfw05xKJS1YJptjIujCLaiRflpKv2knJLq3xHN2tUhs/BcS7QmaXDQeycRECAWBtioAB/fdQbDOki/kC4zSQVos+aTZG4Sp1/AMmdIMPksymYUIzZmv4z1jG/Ma678pwu7pKEmLBMcpYRyF/EIJwzrawbx8AjxfCcoE1hFiTKBv/cl6W/x2kqT1E7IbsyEFCPPhOBJUFITrF5LmzNwf+0gNaR/nBb3I+BLEJDzIlf5GwS87giUSfXiBACruXGejSchKgw0xvxKAxl5sd/rYtYSgTeCBuvMw9eogFoe5sSwo4GEOZwacYXqi7fjSURxqHgATR7IYXABLAayLNuuJ1F5iSgOUj1mefA5d4dx3hsTYi31EfRQ5iPc9y7YfXY1WJoIKfp4FgBB2DU6aPnyc8urvOdUCiABgoLZyKuPQ4FxFy8WcZKZlnNfb/g9Fg0Lxk/CC5qCM4osxOcXKbKn03NHiTvsgWiXwVKzGbpPLiY8rWe+DKhYRhULAGs0MC8qEHe1KbTdhiBLNBLzQmFDO8rs3/n5/9t9E2NT04oqnTmXUUOdQVF0Mwv798T9aGt3n/4/PBA/vLSNi4BIHssypHTLVHh7cMjqRz8rC/h0iEq5R7vX56tcHlhHBC6959+sFayGjp0n1DcBoBhrelmUiL4//1f+KUf/fqP/IN/6B+bh0+b65McbeqPcuRxBwYi12JeQSi/9RP8DvirKhTXPt2GzCNaIQnun4L/uKOMzGNU8hSiFEEJrEbuRVvgrpgIL3I2BnEs/2q7wANpeNs0Rp2QvbrRynk86z58RQdHpaY7ibDyoAGL5AS/SV2CnA/9hNoDeNBKK50TsPFC9PbYVHXT1UhsyUJcO5ZAEnTBTDUcpSwjzzvAswYPWde68Bxxp8SRGui3QMSSaVd6IJOOM6HmZQccdNqH+wCGFq5PbNCBywCqCFfibJHPlg4iv9AKAFM4tpIeb5knzDMw5cHg1nsxf/jWbyd591/8+/6Bz775rbrsRh5h2RgRqyO3EA9JsG0OHg1w3J9fgI7n59swvJCIAQsXUsG/96RpKqCZYdPV41QtIS9MuT65nrxnfS9DVntmRHGG9nLJSPHdpU3T4fu+9vX/y//2/5hN6+X6OKT9xf3/phsJFokCf5Bu44RJnHLFrof5TQwvYJCCF3nbC2gZWSS/C+TICCBBMEPsUoUS5uFOHl2Lnmz7pQ0AIY3dtgltA3vLd/ffTbD5MolXdMF5JiIFMDJT0De8oilgyJAAhotAPLd4jXQRauyFSkzcjCOHJh0hMEDQaSKpGJISvFhe8fcHD8OdJIr8ajvnzeKvhR9vqeM1NZ/WcyS4E7iAa9AvMBpCs01IBcsrNGMeR/xdhAm5d0oPCmtZuWcRxxE61chGMAAy93B+QtqLCOJtKYdYVODxUVi5XcI6ucBmYRcdZTaHXeKD69w0XR5qWuvKM3U48Fv0LwOsAHLuDY14CqydZ/gSF8JKdzKXJrdVILYAp5f+BXTHWsu8olms52YH7QbjGYKqjgyZfF7l4zjwhNLFkil0OPCCgwTsBQykrbprJOEZ9lHieowtfwkNLme1q2xxfzhPh78V2eWCjIFJH23bMvQALf+GwBNKuhPP2ZU3J1EorSt/4xvfKqpqZPCI9xPMP6fbh3I5Lhinzb7nB75CXNfXkIbgqfi4FMEPQXKiJYXrYwMT8EDoeXQWPTXqJU2wS0SKG3DWfZEhn0g8HYXuAxB8WDKx8ZGVp5bkGZpEBMhDvA4MxyVZpdDEmkxIytMliQlc0RqpJ3dGxSAzQ5Y41RmzbzG76npKnAQCI2il97s7kGJSSI8CwacgKOvJ5Zr45j58fictoo/efunLsPhtuaGqsqYp1+yOUogbKkgCv/7+13Cf7O27cX0py4ZM6PYfyTz/AR8EVpd1l+U+ofPdpfj4+GQY0nsc0OncfZlVv3Ibqf7G8OvlLndQAtVxiQcDDMIap4QC1MMdmXvjATEzaogsPpE1i5LkBvZst2eii6G1dnjsD9drKfwWl9BmRUFgYw5GndcXDVrCc4Cn+ai7jjyKzzNIXUuCa+ALGLzGolkCskHHaWB3DeswIDy8QavY3lzfOml2uqNhhHOeE5HVtd2KnOBbZTn1fdF4NiciDWejS4eztYvy2CVTEmoeDKwVdW1wqV2Vy2QpEgdR2V0eScDzMJLXnTGj9677JVuiM03Bpl+Gx8OkzWCFpFIqAX7VnmPklmeCxNXZJhZe7xFskobMvSfYhM9gfkdO6o/fG+SLxw6SeyDFiCD+2UPbavt1twQdN1pCc2jKskm7XdFTuZcRjbrusDblMk6ON8ova/SA++pAMozMiCCWwDMpMG/LgKwSxysZDl3B2Y0TBEq8d6K71LRR7y0q/DPekQKEWSij/TKmlTjhtQzlToiUoJ4yxvoWXYC92HyGXDsD6oyXjICeAsEan97yh20rKxdekeasA6S1S+0KV6RbA3HWuoCgGN9SUyfzQEWEMebzLygQKKIcAfOoahibJIXXAMrQNX4YR1+ysPX3++waW/KGa3w8TdijUur4e2sqfAeIlbkACjAn+F3EVTwB7KanNMBqmnePFpaEVhftOClrirNqRzj4VT4AsERRh0Tldcu8Y26hyruK86MiQfB3xN5UBhvgtD+mST3SCgPVQImtx1Hct8aI4hHABwOLyo0LQLHg6xyA6oxWQeKx8UIHIKieyYjYUMD1w0Bm1mV9vpVuvAHsQ2/000Y2xDmtmq9elMhboP2MMBZBU3i0n1lre3h4VNoQ73gkPc3gJ9V2zKQgUh8/3EZiDwGQrNOMVyk+XaJydG2jT7kenTheccXdc6xBCAbUKrzvAr93y47wlmWdnKsHrzNgFf/mwwQPzsmoWB/lMRgYqGZgRGyXepckQ++cVdZa7yfFwVPzwM94NQ7u/Ca0ARxjbPiDVdgFZQSqjgSH1wRKXniFxy7gMCi9FeqCE7uyzPfWvMQiPjaeVtyHpqEHcMxkfxk/zSoILX1bi7M61gEXhsy0TcvbMUsbwrKet9tN0aerAcu8k8gqySrEwqbZpgYniBsLrIBi03XGVy+XS9s9ENf9MOl/4EBy3O7v8R+Y+9Df5vtz5sTvx8hUPA0P2d1Ou73KkBsMpHILFoQDlhzy0oPOvdGxoy982KrI5QIMbl5BPGPcCRpMxoNOu+9ycnjionujw2n+DYqLzrRuDNogZmIlJWcgcBpoo2MUzc5f3BoPXPJFBQ3CjGeCEm173eaF94dQkRIQ6KRJHgQ0gftWFPFvnEnxCzwLNYzosgzoBZGuKPBZYsIFIMBmkQMHRJN5qqjKuhruN6vHTkeJtDvSZelxYySG+iEJ4j0Aep9DA5Y6YZKmFT/C51N9lcyOSAVjQhMaUkZVFyeqCCbvChnsZmlB/ZOUhrHr00gLxijvrRuPcLIU4lKgrXAqIIYyD6A7sKHYKe1DyJBgVhdrQ00x07bNkAuQCQdE3se6BChEePPh1DOeCWME2542bSOay213V3zhnJtUTQkv3PkplLyflVOdyFDX9+T5RJOwrTArvPIieqCg5c+khiTDWjTfisUmNOIucBCa72NjVG5EgYfZFYwqmq4JLXptvHtr0Ih4dA4AIBXpYRRQCCFX8WUSofMiNT8hrrz/4YD1g9o0kHiAd7l8yzNS0E2uygEVh6l3nqPARK5ErEOAG8PYsOru0VTkOtzDNXpAoockmF7yOKfOcPCEBBmmqNzXcd7wHgDEJTeo9uD9j8AUwpmegjZ13fATDG+xZllC41qcoqpbiIoSsgB28Ox5mlwN5h8ZGzrFKHqJnNXyPJmHuCXIw2TPEjO47cnJas9a0xQMLLHjKRZ0k0fQQhTSvE2hezAtx7kMhCFYBTLjArHw4L5lGBghKsFCMMTYo/GrNyszLOIPosy9eSQCR54AigJV92BMrO156AbA5Rw/5nQaAdAzVZNTHQWfjUKAmPBsV5DiY/tkYFTQDqVBzLW4qBlrTelx3C6nC2GaNCWB1vy2IhESemRhz3TFFogD63nuolsyffIchmG8D7gvnypr2EPqWsp1dYrDSTBSSCzVi4RWqkAEjNIPC3bDdpiszlFb/IL2Y4ZjPbdh6EPwbBf8nX+5qK10mp+4j3OoUePBWiU2uCWxDCnCMCADMECTocfGGx0Y+5kYw/GxHsH8cHkEVzEZf0YZ7YAZfNPjWdJ0pSW4IfTwdE4JH4ynQX3jr/5y2nkH8HoVzN7CCdZk2GEskJ723dNb/HHp711bfPTxIxSDHpmyvPFkZfDaOr/3z/d5EA9c6+Rez3HsMeOb69M83LGJzrAljx+9ke6sydvHixm1hCLoEBNBUleI6s8//+6//r/7V6Ff/e3mcWi71xJdlzpvYK5WOs99dugRY0C5G2tpmldlX57e8lt8AaiFajgjgmldleNCp+HWL0h8yRvNOHE04oeM2I897oCig02QyMabV0TBR42OAt+P/sxPhEXSVDVNk+ffujKI1kNfvFJtWZCY5gC8ypUQxDIO6nolF78kWTW/mCBd+ojpVg9wIb74mARAjoHhJW08jTBz4Z9Tn4hGNySrDsEnFwalXYPGRh0sQPueY1GY+z6NI+QqxpBU1LlDV5onY393ypdwcj0OjreRHnAyJXSWzR58T+6l7wv+VWfdso5NuMAuYVfN/rjU9v+P/cQ///6zz+W7sH6aF5LQNhAKHMDq15mP63rveQKRXTS1ZmjqK4gzzCOh3TZkX/K16/tRqXSWMXUeO/U4wGliQMYmK4AGkwAA//RJREFU84BtYA1u8dCWx9bDOpayI93O6/j93/99v/Rr3/zFv/YLri9EnqEWDDfr9Km72gAFT/qqq3J66VF61lKBz21FXmdJN8fDmC0WKOT3UDVIB5SOShcKuO5VW0ONFQz4J26D5smKG/LxsOigh5MYGFf6byRWYPCEAEC5WbOAiFsLxPIKbjIf/txCDV1ng5uDV4DiENf6gW7SKbgp713QZmkbOhAN0wFk2+j1Lssi7WhbYAP/JsUuZJSmDvO8ocHaC6QIkktSA+n4Z/VEwA1ilAy3G0Qm7p72TI4GwecWuZnkYPKz6EYsWgbZyalVtTqVgrSHMRHgOckTIe56MJ4bSWznMW/pPHpVG4lTIlswqNJhV1YWdVvWOBz+R2rzeIhzX4cRkJrHgehQRy6eAYmUmmYS7EkLopzJoavAo7JJ4mUNDyt5nlGew92xMfEcw80hw4IVSAsf4aGMK/ALbm87ZIcBYpjRT052e1KxRt7xiGmcRph98Mx1xh74/p2Z5MzZRv6e7oMFQ1LCSSwBVpBM3rguo7vlipqWoAGwFe8nADELHgJbCYzumby/zw2YGCDIqWczAj5o3SRePHQfv/q9f0uUVbk+Ck3akBvLNlnZicYisDfnoP16AEn4sNICkbBvZYOTHeMyerxLQWThhbzwiFAWfZ1mEcKVF5P5FRgaaAIsdLWnDGIsBKXr4kQhMggJC3LvvKiWWVoUDuPrSm9rYYpbwMXFIx5oGpe1ukwVL7KuS9uPkQw0L5NYBvpF3UeCSlb+7rQWHX+8PlV1+bz1D1W4v7z0yw1vVqdva/P4kL+AVkMxZvzIE0uwvpwyG97fXbGxbfeXHg5Iu50JWMeU/soCyZH4Mf9dJdeyHrgdMlWvPdOlKWopQh433juo5Hp+NWdHSbjRyATenOMXe7bl4zTk1za/z5fQPryJFwOojxrnoTyfq+7H23Jsy9Q7wTAvZExwvKlaJMB4v+MfXfc0kCb2taqQQM5XEeDTPELZ52G5D8PiXL9VBPwNNM5DkS1zmYZz3poHTJ0bE/sFpKBpr2fb0DZYhsXqAJxqg/bxcuxz5JT8rCVTEDJWnk/P1SKx4e253U9wAPBh96wAj96h/4gGPJJRI18y6NuwxaUDObDLGDPE07TgCZHIkyGTBkwp8ypLCMYIZRNNj0MsIcqqFNze9mnYBid1XZhPE0re7H7EqA6cZX2VCzyQDsh9wNVhZdBwp8PDeJqmnZMNfEN6T+PgNh8a5aMATNzY7kGlAAdbeezjPMC9nPSX5oDEaYiHv9MwvCUlepzd5YNERAWEIJ8kccDUhLxPpgFfgouhiWDY1nGgsTSQl6G6+RV/2kFmfuSp4QGyD9d1rkhfAhDcUgS3B9bwvYJc75Sew0qroO1FFXRtN6Ho/tYJiX3sBtzhaWWJgvIWX1iI1Us9mVctiwTSJAVPDmg/NUbOoMN3MZ3pFqfAkM4mxnof5HltmwskgQ7j4LFURRBALNx2zcOAMJyQn8MhjuOAzIDODBxkrq7qOEqWUcQ4eNRo9Ys8BStmTGDblt6iSWkqg4TyixNP7khgsACnWPSykDNOc4UN47FQcHu1GTnfXSI5L26KEltga6LSjOuqY7IT/Y4LbZxmJ107XWlu9bWaFxMiftRURj3/qWJir1xc6379lCY47UfjnSdWNjqtfcyYDTTWSem5xSWzs4h+xJORoNDyZNoDfsWrm7FSU3vqoram2YTDRmOczTPNOq1NKkP4KdM9WQw780qEGQZ43VWUQNH5iXtsEUpIj4RRNrfRo0phSkZgiHKP0MapyNGlA+2aWU/fwH1ijQ59ovRlcF3cYMnDrY5eseYQ8jty4k5qB3hp20lo4r28IW4QS1HpcEQGGBpDjiMe9Fi+ZH7wTBM0Oh/YZqSm5xtqwGntyqq5PtIVxgYtxdDxxfG535blkex+abH/68QsGEtLGQITlMRiIu4Y734a6qZZ+t6dXYkLgfkwYjtzQr3A2UIZQF/ES9t00zIs/TKMLx+9haYUAch1+jw7luz+4UNeQUmqeS/ePnZuQrtNLlcAMZyvdQnGubsTzNmaJD/y7D7cyALkcfImcEOHnevfj/F2gzLBtnkeL77A29OkroJpFD9NIJbV7JQm+OHaFkivqwvwNTjPfHqMiyroJP8SpFqTB5Ne8dh57Yee5+DkIKMYLdAtIA74E0uKLnUAJMC+HC7IWEJflNQe3wEhR/YDA62HLW5N2VRdjWCf10WBIDVzkS9D7VrHuGqDgRmm+c3TW3PCiSOcZBPpRlwvPC+jtvHKwhzWypjClYokwHX3ZCcQCF7jpSLvJ/GYZSg0zuauRqKOLsA2EW0EvgNN63Ae2opdXBx0zsswTJNZubIwRHNc8ak1KhJzXJAFemHW0rNaeLBTS0QZgbUTwBjEe37XdZtdyShYlCdpCKKFJOGN1vmz1PK3a9wIVyxN10psRswz0HwTv0rI9mQ30irEvXQqAkggWgp3JSsT1MyYh5YlBJRXE4ICh5oJ3HLjfz8MBEkN27dw46QsT1Aav+KqhSFAyIIv/HGae0CgbFzs41JsWlK4LgbogR1Zg4vlBiuXsA5FtlBjZV0Ml87htmQNolBN7gILTJ8EcMY0TTYnWTqNG4uJFVhYuzm8Idfj2TudgZ/gysoJINPb5VwPVTV0WcKzQumACDD6IEMn0FpGhOAEZGB4lTYx45r+YSBTdpYu2UYdat1Y9fRAp5l+u9QIq+EjUE3cmYdjEMgP9G136TQG8WmkAtw7zYKL/giKWK3G4rGKx7cgif0kFXUUsS80CTieyNljqJFuJe7i5RZks6ZA7cwWHXcPNL10V34OMqID3S3v0MbFn+AjSIDup8HwWbQIVgd4c333sDR0lK7BZCRQ9+oEQpWmY5n0FCxgRf3k+tvFBfY8xXQguJ4zX0PUlM6c4WGeS4AtGOwVizQ1qaRpADfyJRY74UCwFV7Cf7AcbZkGyBPKRQnkxkBUh8WWvY3FVyQsmetVgS/jHbghqjecNTnJu6ZZ0x8DuuNWcQoG5HFi3yUJZcbAeG85yQdg2BP3v0APVgTq5gndfMNSAzxmlBqbkVUvUHkGzDbuns6FP/MhRtsQhO5XhfXyrnXl1owyBQM2bB7DGKyBmsT8TEMWht7dStbb+HF+QFVRvRvCLzm/9JUvHXek5lXRcLjegEZA1sn+npw2b+HazbQTfkWvl4UUJUwcW93FSwTvvScbwCqK5Pp0ITWNoxtbNnfHDE3RtqEBJ5qGxILRs6atcYkFRpBW6zC5DwXGfm4/93M//+P/lX/k9/ytv//lO9+EyBjo5La83JC4/QQjXochp8FYEMzAowmZ5Wiaa1GlY3+DkOI8C4w/J8LNAQxCHVwZQojGQ7FXhhWbi1wCW9I1F34I3ODvVmQAwDKemE82xkulRGRfhD0RpnwJFw90xHEZt+f3X+CT+KCVOkxLVIKnblsQ0XAnwUcJNp7e03l6wSbJLHVgb6hNYtD9LB5dZDpfGW7P+CkrT8JHr+MMszdzuw2db4H7JHyG1eqSYg8SBc7RNJKA7V6AxSQla+Kh0F3ik8igUeASPoOhaA5OSQYZ1wkyGiAL+Aw6GGDZVnx4W3oiZrq9JM1xycPQP79598nv/r2/6xt/49cvb+pjH1BiM+OVrLdhjNPtW1e3giSdXWi+0yNbslSXOi9cxP7hdquKBh+OG+XL+sgmmiF5z1HRn7z7mPxJalrWCXaDuh+nJcseSMnVMZ/jmE5Vd+0emqef+tP/SlqH00mX4Owmvy/yNauLBoAkF7kDtAi5I5qk8ZJxVE0/TM9e8GnZEyMUJL9hVgmF0IzLinPzTvKQC4YIq3S1TIbTl82lI3+3Fu9RF8AHkMb4Av5ChbUO8IruAXVElpNYMAjXsltCYpBccALu5PkwjUjptioRWgWCEDU8rzlBpYB3Ah+4UGycadtJZfjits39ywyayT6B0dqzG6Etp1spLA6SSeFXYLqTRRZrnE8A78AxcvaZu57L4iV6zTnG0rfEa0Fq3YSgSMZhWKd5nsd51F6rKw3oJMMH3yCCxVI8he7YAKfkAWfrPCn47b4PaJClJpOHhdNyFnlI4fAmD/1Bw4LKddzcTmv5PhFHM/B34t/8tSWTtXvw1YeAm4CXvSBVMFKoPg/S48+LjHcjXZlSeVOxZfhemgfnU0mTtBez0KaouIh6/J6go/U0EKh5aC9yUDKXZSN0DgbHSq/3qmbbQO5UavAq4SRObmB3Pv56BCVtwcwk4AWBCI3uyCD7b/3q33x6CGRvkmXaXkCI9nIl6O9Tllybrzy1BGrFbxtTbNZC5sqAwxWwIeciarQncetRTgYkWEBeVJ4c6Tp6vmNS1PQrT1udCDWQ1uvkwu+GvKZmxhITNILuVIfnpYeQzuOUgIDpvty3Ac9WYAQ0PYaePOXhNFmW2bbFWwg9rI+/70koefUx7cXhRd8ZA3J4JCRxhJ9n+8JDPPM5iA7HMZK7US2gdE5Eh6Qtu3nrnz66kH2wS+8RJak7l9zSl3zolzqEX//0i22Y3PstR/WOeVexokXxg1Cu/aTIXRPoBcQuLk2jUU4AWYY0qFwNzVjjVcTp5l2tOAnSjsdYPnf/LOzHSinIF7yGgoiQ1qAn2rS4TNYbkW1LeGjmEXkyp8cKJ4rejEBM0C111oFGWV4luTea48pRzRIVcyjqrrkus7sCUWe8G0EzjT0UEV+v6QVRDbCkYUtGuAfgBmWm0QDUMA184suffJk45KlbPjlHQFJ1t+0dwhqjI4ML0TWIDjGE+jWdeHkZ4B6PtNidXEWfESXEyThPYCeGwV0Qs/zXeQK4CnADLi1AhDOXViggL+tmeWjfcA0QjB9B5CzRqjjVFrQVhkayuD49aWnPNTjRPJAV4TB3Tzs2iQtpMGmkIwCeCt+JUJrB3+kqKWkaIGomJdI6sg+OsZ1r//JCvraFYiHhK9WGC/JWcAJKZ5hCLTyhFZdB5zCa9AUkhHnAUGSiJwkdj15hgnYRRlrZPMZnXXoPHiLzyjPXuenaCM7ON5Dk5tnDLEED8CoeWGbZnWCHCBN+49TvCz/Og4nBQQE2JiIN7+WzWbItM7yBb9IurA3gI2/Awbbl86ASRirwtSXSILnDvgAFeKyrPfm+GQnE84sMBC+ts7BNC9+zruTJBnM/9qhiwAv4lYRHOSFE4wauILbsDd3lt27ZgxIAemC7u4HAToaEgDATaYF1oT0h1MuNOEzoHfYBbqEb7phy2aWZC9rE6JAekbtlQTbmdbwCG8PbC2Ckj9d6WDuK3Iq4489GH5BCnBFz4Db2Mr7ixUwkIVixd3mQDkn9LkfGNfEunBphUwSSm/LRkoEXA7h4IMMXQ7VPkMNJaCcGYqUoOilJTGdw6J2WQJ9liK061LTfQqhFk+CMsrka9MQ/dU4yE/ZHQSRb2pWAJx7ntqUy1NifcfFDOIrymVyhKzGOy7ZY6NdDEwIbNYJsM6xxSGsihVce0SBsqvCrUO91HYyScyWsIMQIMJIgSRI3cKRcaBIXV/IqEKEMuC+YgO3wadI+TyOp03IcAJmjpXgaTMIXwY5mOun8ViyWY2TkBp5Ja/E590UJQbJPmkcTW9dW82HTYKyTuibFM5bcSZTNfW+dCRVMj+uWTkMS3nZNUdb3ofdYTBU9Ui/vR6LSIS+T7HJ9hFjQsyKvyKfXhwu6Hb/TF7CUZ2cj7GvLfTBUnI2QXvGfsFdnWbY9IANeLeuoe3u5c3OpsmNI1vDNlw+/+0d/r0XA5Rb4v5Noqrw8LC/nbc2cqCuABBocrz2BV6NIGWbtt/VWu3AbpzEtm+JmBBFBjZWy4f6CtWGh67kw9ORmCQTMCl22ZCg6YglFiGOuk0uENugf3o9PyH9wVDe8XC/ENsocgYpL4RZIvnyHAKQJzdOLzzRIPbIyLmmWVmS0GccDaVxfxm9JHfKl6iTxAW6v7oY/KEyhEJJQ/pEXMaDg9DCPtAbqAaLFQhNKkYFylpRG8DlaAjbFkixUz6qJFuFnVkDc4QsbdqXTugDNMAYkBE23ToCU4IELAW6JCsi0AmGZydJSRXKitUI4KEnfrJl4+tU6Emt0fYGKG1NAhgR/HMd9WS/qZxCaThFZwjZNRUcwRMuckCwhfRUPxNMgU/gtaQSI1tq8KKLC6MJBUB6i49/PDSjzIlYg0onS5D4OdO92v9NkIA/8Jq4WqS7SwHcu84hEUi44w7Fe2m5aJnSOKsf1PmYcgJLAJ6pxMpdW8DpIs+d+OglJ7yxCGUD4CZQlwzpgEbA8L6P1WQaZzgGVcXaZ54xA166S2jcGMeA2RCu91pdeqfCZTPOAqCozF1WJ2+OEneGr1sFBVcZGT2aAzJXonRBahkpr0E7oCN1WXPOlAweb49oFiI2Lw0hTcFcLCwyrE8nkJV6ypujZBm1gdR6EURFbYRAbzwk/NFIINOC0clkAQSEAx8WDBR52HKGr+OE2zaCXYEaOSGkJD8FICCScQmIWa394YtY2AWjy/jgnixm3ddVKFlRK2sSwLysJhLiFgYvrHpDqaosaT8BlgSeiGocCozD5RqTCOmHC/APTw/BoF4IQNIwzIS4YLnHAfXbddX2QFomVbSzpBPgU4NI4Lvz5EPB5Fh6QbVmdWTnmzxYrIToa5Ei9Hw6zglf0kN4rHHw71Na5rKQ4naFpy8ptdlFpI9lNknwSm4GwmbuI4xFldCmud+Zn/pIfg49EOJzMkrtrAODKOAxJHdPiIAiBjGSJXBdcYYGzK3lBtMJ1Px7tpjhD7Out2M/VVQ4VkEdfQBjaj1s5PcW3na3YEZRAMCPJ/5furcEDmroBB0lspTNvltgYSeg1yZ++I3ygWbTLWnXJKB4FHZ0//PiP/deuT93/5+d/xvpHNg0u50qfCLdQwwMn+S5ElARzjMPMT8nPWp2ewzghMUXe3z+QwwfEMMK1DgQnKRBxTuSM54gPV3WDzdU21urNyIDJNSBLrzh+MSX97bYv/Z/8n/2ppfcg3tNLjqQdebosBqEmaLqLdrKkj3U9aJahmDfST9k2DTSFv1rfpduADl/I0/vd44rAaOCPPxBapHPgAMjG9hbX7MtrfRT5jJvKVQ/g0tUxUMAtXhMTJSJxPK+Mq8vU0rO9XMDe2uVzOz1QV0n4CrCiqXk2acECTE3P225Girnaw6NeAAdXOuCjcc8sAGBZ0xkJV+puM7oXy3kMQ2R6yjExQgYw4oV0EXpAI6Owr3AD6ZTFPT6dNA8tX6Av8ptXnocnbQcxiEvAvZr66iYuZCHsp6itpwLCADl5qChddYzXAqn5Ng7fXfLlv/lP/re+9VvfWNZ0cROkW0FINB3qkbGm5crpfPNkIgglquBY7tPeL9dLMx3T9fpAvsJyiBkQGariLilCOD1u6/Th+QWHQPkEr293joI0gTIYXxYiP2uLpE3v08vf/rf/8L/x5//3YFP7cM1Kd8d60UGFROZZ+TrNCQnvddVezO2WuLCsFrJygg9gNIgCLnFpq3gZqtEB/vAxgg+3YESKonZjHuRK4NlSC3sqkdIFK0gjuP7gXFS2YVLnFJOsRqujqKGnDbAPxnjhvZ7GqBKnyXGpazeZbjvUHLoQatUy8VsGfBVXgq9uqCZaCvmEAwM7jCHiaHEqhT8GZC/hjscC5TOxY0XEEgqAkzVEOCHOhyfexpg2jerEaoLpSvAB/DCL5MMMJdTz7cr1tRUR2nUNtKXyMn5wEAcgPuAAyhA8UcGVb/2Em6BtAvhJPKGjxHF1lXfqLNO2QIUBLud1E1w6h/KanrzjCXoIWzRMLbHZ5g05h79CGuoaIideg7vQZLK1Z+5KxNVS3rrFQyEWILXgB9UGZ51/WtP+3sdlLHgiTMTiLAbkP8PYk1o867FxDhnEA7otmvIOrWZIiQyqZ6wkHTDvxKKDkZOdL89fkJGwjL1PSC6kcqkkj8UhxtnK+29+81ehisSUp74zYtv6froh5zsSxW18ePwYz+1XC4lZyPf5DBfY07aV8AMcIVk9AW/Fr7Ay6OyUX37c+yWvAdIGAxEENPb+8pl1QmdWYDaMegFJhH8uABS0LDTY87jM2V5Oq4fspF6ZmiUX104XR9G48A9EqdsG1lHvroxK1rU58mrD3yEZZ73d12IZBSQScFllAdDPpg0zMHCFp3XMMrSFYMkO5GuerlNdQYTzbArnJQ9bOjBa4c27B8RAuDAQ1RnStnLZ8zXkD+j5M/niwzOZeQbTPNyv3hBZPDDUkFngsG2vZHaUeVzzEjn9vIrhAZ7hOm3YhWuGYlmwrBG0B9kbzsVoMihydHO3ORgALflPXGThbracaDmbNfOyRTyX0HaGc0vqguZBJ3FF9FjA5hkeIS2ahulMQcm6bprJA3eKnVQuGrvtRfJEcjvLpr5AeHBt/NCjl/GXMu0IbVC4rnH3GeDkw/n19vLc4LNJ0pNYgKBxLJuC4Sd1ElPE/UzkehY7Edqo91wiasVeMratxCk8AiiYPObmLEIWy0YeVwNZJJVgb/qFcDWn8gayhVcdG2gwPrIcEYzsvL+8hLzspwlLpsGFP4M3bboeR94CysVVJNY1+E9W0Gc1jBVgpzPnyRPOCBMCCHxqupr85ywnqYkcRM6tK/5bYthjbxo64sYLoiFv6qIKqQozHjNPSDBIlRvq9Wy31eDzpQsqFi85xz/ATLK5kEh64of7yaADqFBYbALOoJEAAZ5IlJHDBYojnZxWB75W7Ihv10VhZUTMJEHFdBtXpAskokKFIMTHhGgya6X1RQgnBDwGByPGoDctVzBAeDWwxMCYq3GSfRwGXQeN0RCNSjF7gyDkg4SToi1iNC2V30bSv7gOsIYVuB5TdV82TdcQRJAEA8E6ZTxIFZz3OzTNolVByws3UtFC3RSygPZ0bm6Ly6kqwsEsDMVGAfKWxHV6Ody0dOeLCU2uwyhG8IM1gKh0joGbDSQI8gZdF14WuIQGJuCtXZBMkUPT2t/x5QTb5rX35eD5xAAElLcZdfS29HgdKxaeyuBSJDi8dQ5ahRwBzCAMIB+ehmzwXHwXybhQQJ7lo0wTznFEpgCgev1WtJLCbzlLF4owFrgJP3Hz57l5hxFfU0nwGUwk1SeD4l+AQz/0JFMrT4AITYsFJVwHU+cF7Aj1RetUYlDxqBvMfaFGV3pEpuU6PM8FyG7FxRv5MoMyDHcAjXjnsf4n/heP4c9O5hsfUXhbPVJyJfOCl1g8ok/kbS0vudzHmQCANuDJfAGLwelxHQKBr9aBMCMKSDAefc1A0BQ+CYI3LqMpPS6I/OFiCuzFgLf2Oj8JF4KCEI+z2gjZAe2UwvYLT4k+gZp06+8v45It9+dzmh/bCqxDKJ8Z8IJjwg/L2zDe+1t76QBz58ireHoWz1/WW380XRfcapDP9xvST6SdtktovQOjcIJVwrEfE+bD1c7zfrfMVIaWVFvX6WU5vvcrH9FTa9eI131KI+GEwLQPXuxlnQtQs0CHruC9PBHbMwikPMbvFSK8tQA3WQw6x2B04UzAtUArXBCXMoQ3j3dZ5ukk3SBO4e54Kp9rOvK7al4mg2MDWa5LQAb1crClCeAbsedSF+L9XEj1jgC0iiFc170qPdaalKfKY7xPOGFMUfq4FI1QgISiNDyEu0iIaKU12W1Gutp4xBUf3l2C54XnViPIHQQ5FIjgc8MrcqlzNH0ej4bD8ArtEAogl+ZqlkK+hO+6DEIhKM07q2gvlwtDi1EumBWX5En6prgCouL/wB0hiMHdgQEsEHUwvH0ObgKIywacRAeF4Sg8A+ns1WKqdpi0FXY8m69gFpmebwBm+ZXWAPHgD7VG43+0CSoJhntIKfzQBM2oYjNoQJEHjAmUerJUUbiUlf/DuSvPBoJ+uaZv9XCYEFpPMeCB7vnyiG7RxsRnB6VT5Ku8iDuO6Gc2eeWIYBjBkoERiiTBbvnEceDOwB3uRMvtPkaA7ZBcX1MGH5W5Hwdil1zMR+iFHBHxMg08jwxES0ib/OYAsuhYVS0TygJruRIU6kaYVhkDAm7FZjvLYM/psmnGghzvousYBDBMqqboLh35yP3WdIJuOKFDJobRGGLWrz3oBAA9yFQ00+IARJn/wc9ptEvXSfF4L8ODBPaYVMPKlHIgCXguYeD8r2jqIgq+RlgQPPAqIMz6EQi7n9M60TOdPnHVKr0X+PBfLGMJxYoKOZMv03cAn18moXWOmGBYZ8tiNAub6erJCbrIwi2zpIyH7ivlkE+ZOeIpObg4Y4YkpAuEQFs3fGzxqsAUFX0b7kQWzotPoBlOIzwWceBmWTIOPSIHK+RxQSD2VFzpgWe01DmPy7hu+IsFW3qLK9DNbfcACQslgiqMhMGaRm+6YbztvjoOxyVyPeKHaIGM0xEMDS0DBmJFRnK4QXLwAfoJyYbx0FUeZnmQTvAsYpJgQx2Rr8/ay0FVZplnyDmT0MJEYpzgJyhTWkfcW0AEHyr1k5HjufeMEG3UO/AJoJNwE61m2R1yeti8t5guRScWjBgoII8oah8QKYUlcNw/X+cU5Ux/mi3ZHj/5gT/3P//T33z57K//9W/k6cJgh7J8HgYAcprXtmn64Xa6SzBurFi3Dy8fdsYr9UI3lxCneWfNo7yU1TASeK4bpJsMQaWSaOBs0zS8EJR9j/Kdgd+4/vy2TLdjyOeV8P6Vv/qL/+M/9S/iA8v2LTx+Hvp5AUC9/pt/XPGJX61IRzUQpJlxEH0AK4JgdXa4rC2RIRZwCqIRxIM/QUn1XumCtxZg6kAEkLY9WhtV7VwKxk7diIPSIzkpuQ3NjSw5IQb5uxhGizMCGgAW7NWNBeClnsRLUmg3TDeGQYYjZtngd4lE4gBsWpEGWMRjj6xhijkAFe2I0AA/ICxKvHWzenwCH4wbbevnnUB1yQZKFgqLTZPEWVNIFU6Az3pUTUU0iysliQefR7S5YA+U5AU0XE0Rlxqqhvd0mu68ZCJVVIQnQpqXKgDpqcpP0lGdx1NW1NmWhXX+B3/sHwKL7+OHh+Nj/JFGQvYZO6RRmZQvn3133+YGx47cMs1C+3h9f0cU9/Rh2ce+n5umbePdliQ/vBHuVW5nR75DjeRep4G77/Nc05Oivvd8Y+iaau5d6RALTOGz33r+t//S/ynUV9xxeUbyzAWIQmSATQ2yeQHhwDcyBzjL2M2nO5AFHJQIMUi0ewweEO910DsZFh9oAlDCOB4FflzhGCBmrt+4xCgrAkSGT83Ye1wYVnl0uojr0hfneYxxV366wXlGPYPhGQx1QZCcniPolmxXRTHiuISw4SwgLQRJwVZo1aVt3eaoA2BjXBAswRldWcP4zsQanogeiTsIIJL0CdaHwwDGhTLK/xI7UDf8YxzB9bXMMSvQe5CuXdXj8sdkcZXF4vmvvO9ExROA2TiBiTMtoWHEE35CG3dVbqQy4hqf4qf8HIfiJ1CW3GsjYIvGF+w2K0AF3BXySdcU8LOTUtgbuUDIAIzrzoeBfzIlkQjWbjwPZkOq4L+QyGVzsYBTisoVpAgozTvpqGY79xe3ExKFCB+Xbcala7m1bx5A83BqjBLnD3B4p91gZELier+NWBu3dyJbzCHkSHF0CrvA0famqvOzMl5o9J48Pj7FZL1Vl+aMoYl5MT/5Nln2rquWIvnsi/dNDJLtPiJ/YB2PVdC4y61rn7orztBfcgZ0k80d6z7kRw0UrnGuJx2PJRYuwG4C4qxJpzOu4o7jYie7XgMun3snAL2ne56+AnryxrzJDk8PtGK2zWaNGXaytWCkQ0QgHwGbKA+SHcRbp3gBC8raHXNd26blVEEePD8EZgTRhGU+gt3kmC0bzWTuKk/dyUh2QNWlU5F57Zzn5Z8nQrA8cJ5sPciw65BuSsMs+eTxzfIyMvpgS3WWg2dc1n0/LrXXPv77v/QLJEKIQVU1+w4UFAtYrShzFcg43IlZWBxjxFA68XweuCXuUTjH4mIofAQTOPu5rNAhRh9vx7AgnhPmJoWtutZ80MW05yTsLNauij1DgLx78xFM+n7bmyJ79/gU0uBSNMQ+4ZxkEqHR/QhIC+AnSRbkGO0EBuTboACaMGp/wg9+JqeLl0WaDbyfdQ1N3Q9TPyKWlwz1nqyhbElRbZt3xFRV4z0IFxyMhLKQpr3CFPPDI+fQ1hAouamyN8PN9BkL+0IlBMsleI3ZHD5H3+TlfNCqsR1wxpcYLLO4w4D4nzMPlZgZCYbUE0ctCuZtc8E/ISYtKC8merEO/BVJAI+avedm9DIkN8iPggEt4LvOn4FNUAW4RErqIG8zJoSEV6yeriVxZVjiDix6R9giqfgiWppwc0oX/JHtoFQ9zpzgQ6IC+68FFUtw20gHgD3nMCwbiQl0PPIut4c7OjTETp7kfbkM3MRNPJaggCecoYZLYdPDw5hJBPpSsksQiSKVQdRmDGvmWmwsb0I0RR5kpWUbl2UZ+1lot4agoJN1k5gLuSu/TlCOaHJAnhFy8SW9lOQKJWRKuagrH8F5Tb7vPHCBKpkcUuBSYinFD1lV4tyICowvs3SMBSUMi+2kMzwOxCQeBMVY0YBux0NwGHYLLn4LHJppif9FhmXI1UY4Q9/qr/iFe34xD80GhV2eJD/haQgfZTBORV9FJhomgvIg5I1ciVbT67zG2YAqbyWH28fieDxhB/ifwQ6GA1VmKZ2/qL4QGHo9vujJE3yTZ2KhDaEFKCf4Lc83XyAqXHxkjJAssIw5ABKMLKTPHq3AQ7VJpFcwHJqKlXMyR6Ukd6vOZvinFtPhPuOC28Pc6Jn0J60UfC5pdiFJEndt4ewFAwwLMZeAJRmqPR1dL2zbNS9hqUhSKTtTRktcqUqacMMdvYWjk4oZL7QZLyF/vnoygwQ8YBWEW42lYF+uynMRMN4CAEEt0ObxRIDTCW9Vn8umcE1Cgtfz8BDimRg4vGchlfQYpHfhb8Cj8A7yrnmPpIcKNPOTthLIeWC0QJH7bVo2MzgWg06VeII5zjIBkX+403wl/eywSwY9Tb+497Bj0h4xtJ7l6pFYrmTctunm6fuYt83zsDhjzCMt4d36fugnJaJ7BghrqabL6st8GO5VAeEZGEu4CmG6xmiFGmw9Er2tQ3NpuwUac0/mbf7si+88vHm0lpqkzeEVYDo5wJ2k0BPGfSIRA4zIJnTHNgkTRzIMJvFQNdhrhk1Za2Dosha9jWvRUUCEoCUJGnT0NHPjA39OMW9ZYkqAXX5v+cbVsvlZZ3nA2/hSknzx/LzNc1bVwFqJu9IeqCTBB06A04QSZIYE/Tvh4gph3p6DSDy3KMd1oNsDvAeauM4CB/4TELDW7yD9QARtYWDAJcYIaV6iIvihu8m8stMyy74NIwTICiaZjrdOI8rOWIKjyc0cTkvuxGYuksWqIF0nlDESRkwzPJ+gpmnABW1XCdFUoRvUsZhFb/l3tDNylifhadDEaJtckb/s+zSY2hQgMX0Af5mXMKACPdLIylAMF4xJTGJ2cJOueuS85QBMys+cHkEdgFH8OqK6opkX1U2NcXgsQyguAuHJRk5XbnuANGDqTIQVJedYkhEuvYwMdgjQIv5xZSLJn3/7RevM2bD0VQgg7wGqnEfTOaW97Bv5DjgACwltYoh2EcW8kyCig1vuFCvKkUS0E6WZRTwIUcn/qgaGsm2kJIUYBiwsOjCw4AvOZZHRiRrcXXJL/3wzKMozUDaGgBnclTwm1i0WQHkOGUj2yTcL10VaNxCceTRRYEGCdpKo4Lqu/wLe+LskeHP5A8Ph55fZtQeuy9Iz/Ya0O7oMIIiFrdERjFaP3UbHCOE8iscJf4Y8nIsr6AQiIkXKH7nVpFy0hG21wwVH9hjoBFwZOZAK+HJIkFfJFDEVNzVnMHKl65AP6wQgqX7GuPFB0mcsVLrii4yBQDrjwYxp2ve3uNyTJ7jibR2mqDvSLrSEFzQSAQPirtYw5RZ6OB3btkvd4eeuZXPJkOFpJYdRJBKwOQ2OuWCbN5QE7lxZ23YB2ETiJaNg95qQAyzBB+iuSF7CqGMZg8fSHILGRRP8MCZiIO/1hDA+CPrwH+RUTFwMOTZTHyoRGC5YOb3xYFP6ugdYnVrFJcGCGN/E3VQgTolj3gWfw2Uwm8sC8S53OWEVwibD63B0fCoPbtsxa9EJ75J1NLA7IBgpEe3yFE1grrHm5SKIrAJIsB15nt+up9PGDKv5tSJB7RYEcWAaR1wrXI9qn/vnYV8+/F1/7x/qf+vzL71983Jzbg0vX3H4Mrt2F29sycPT24cFS+BUwnErOz6LdRoAQbWjS1oYKtclDPdbd+2g7y5K3E9oJfYa40l1Aew8CvgoAAZlFmoTRcxf/5u//pXv+fIf+cP/9Np/sd89SQXcbBE3A7xzOSaPKiqDJ5KiPzEPtnOaZkO5m3GJEMuKwgCuoQFIt7JTl3DBG8BOjMCIBPTtEO9t0rGxF2ONDAAhreUBcORHU4iJNEnQTaIdEECrIe/E1uayoFjV10Uhc7zQOgIwvJ8SoMP1OLf7Cw5Datx43djbOqIb/gT2MCIeClkmhWcJYWech4/BA+zHAcBlcEjGj7gngdGWpq4dxjKF7tET+kjvZRFGmjmsLWvZKBHllsy1agK+yHAQWPwUaePuPA8hC3Sz5G8eFMRLRXNczglwC8b69651AanpGNaiyYbbd5r08vf95/7AL//iL3XVFhoCIUW1tuFKTEz7EhpkhSerQRNJgc4eTOe7h4+JSO8bgDB7RDfgkIxxPg1yjCXw5DMtl2lFMg7TQAiW+TntE951uYQ3j1fyblU9MBTrfIeEfu8Pff//8L//PyLI2u6JZIyGGvdejpXUyFUAyciLZ3gchYeFPTRvXOWEz3t9cQ4R2eeN7gOjlnsNh3oWTbNlWMAmBGVJwJECgNJkcRLhQH05KVe7npHAwx/qc855KWMBTcOn3Jt+FgepVFSRQidQ6FghP854ojaxHWBXIKNzCE7CS1msNzNeNaPpBlhnUVTunmeBf+AS+zZ6+p1hi/liiRlGBxYQc0QaDsBv4DEQYCsRx45mhrO1DEUTSEPwhRmp2dQz8LWjhxfyWswiaykt8cQl2VXsiOLREBA36UMC5SYxy6RMLa4zqBoTrsu4zByIHqT4nJLh4i2bCFX5kLe88RXD20M9rRiZL7Bj7qaVFewAArO0666QH5dzu34nVeXsW1G7DWScJgJC96Cbrp0Ev80mZUJnY71U/eGt0vgbkE66ek37QBqCnSegjoxLvgmLg2Q7q1biSzBaWs5LjRZ5qhtVSLf9MvI3VD5gilWtcTm+5/DSa8F9J9MSIiXhQbdJEfv6W9/+1tvLVfoQPCW5DTVauG6vn32Y8nrOO5JUmT49LHOGdlVOebQajKjF/EkZBy832Neyyas2d3IkBXpIXKprYGZLIWc0dl+wj7c3MT5Ir5SAnl/Uzmk95p7AVCUXRusAEndnoeUMYNGBIXLCvGi9srVovDs5AiO2rmMqmoB2xofgJGRO9G2FnjMLpUePbIK3Qaw8nLRoyh00YrTKuPas3petagk/PJZw3wrg40y+/n0/9F2C1EtzGbnj4ZqFNnt66Brg6Jp88cXdIYR5Ly/pabnBw8KBQ6IscbGNF0Hj65Gn8g7aWXljY0kUDcMNcyCpAV7+r2g6/Cm6MWMMvksM8Km2bXkc3pQxUllA1XRu8t+RwsDfZ9/+bZG+TT7v5+GFoB+ds7edD6MHoU0kuLYmIrZ5WXoEf1YQpyQ5kjXeSORCCfBMnN87nVAz8x6IrGWDYSLnADdv6yPs8c0CqlQs2zTc7nN/R1Y8vfkozXcGi4cRyvgW3STeAWY4d+aq9pOHG63pWTU14CC8MTRxpSg9Bb/pLC15vfQTXCH/tlXdT/czterJELiiioxVIhvG9tri6kiX4A4gggBvd+maEayCpkPOsGM3Iog8RpTDlWqfCyjh6S4d5NNwKv7q9mz5mWBEkM5Igd419sSjJSuYAtnQLQZHXI+E51gIdGcNAN60+CMGh8s23aVB4Z/prR+tvpqbGQQGHmDLaxAJ/E7dEg9BAWBVW1t6fbwAiJbHc54DNOPE8dwuPssD4FtIQE+4S6FVToSVQT7sZsmgiLE07KQRlFku77SWE2NIXjBlWO9yLbIFroylyBuWsPGtyf3SAhOOQ6SV/MwvJzkOwp/hBy4VWHBACMiKlwDhgKDLez1FLh4WBj5ByVyd47Y3c6oVGVAtYSxdOAmrgY4Li6Ido4eT4umbB0PQZVBcPcv30Mk8vqngfjnsBF4EBEAY+FZizdyyFBiuKnBNA3FEvuDFMzS5gBmiRdaJ0RnHOwx5m4myUAS3UqMncQGFoDwhIpyykbiRNll9wFg4qJBFgLoYAr9RfSFiK8IWjChRvqCBwJmYzMg2JKeVbi8r4bcsk8ScFAWxceObVuYDY7zTmvxJ64LrYY1nVzVJcC1FkrfQoeDWNEgB5dEOH0RXxCexAuRRl/GYcMCanZMn5t22jOFxWOIIk8H03GphFpAcjiMh54nvxvXiRgzwnqeQk7G5dVb6Z19cLAKziPI8wbqR74tDjBZ0gxHDCXEG7OICfKe/8CXyOH/KYlED/0zgGt4HDYwTp4o1L8D1KPoKbo8ds6gAzEt8mqTscOD4GIDxJ9Xh3R493roeiKwJwU9cCIBLv675bFryGNgd4gnWLloHHj2sByRygR3kFmGD5yn8sec+rVWHsykvhttzWYRxuq1y563r2jijDQC4fsjaqV+G2xxtLWO3CIg6S2Hg+8vi+dnzrjVCg2t5xiXDByeo6+o2zlXXzHOvr6yIcLcawBAw61c/fstzt3w4W9zPmifjBYeBNoFyTR2m5e4iRYdP1YzERtTBSJ5vNwahqQKaG58hNBhl9yXwn4rfk67N3vST8Mc/sL9anXzrTlq4Ar/cCELPwwMcswh3uFqaPrQNT5Rpk0QxGx+LpRerNvAITI/rMNKYAldx+tY6PlyBj/HvmialiQoNxlo1hIjLL/gC3kIOYxTxTUmFQo8sLY4kcS0x9gV8Cos7AFhV4cv6j+gX+Qtet+KIIJoLVTx5l5Yw7jIGEwhIw/+TuvUERpRYghszlORKmsOLxBVgP7o3bulmEb5E33ijNe24Lp6Mn9J1yCuwpe4F7fpp8Jg1AFrqQvSA/Q0ODC4cSMcqhRRYwCnEVe1IUna+fyU7Ej6qCA8HyIdhQgTQadqkP9ENUjaRiG3ogWI6gXlj5cXpJKAJc2DjTPA15TgENOpO3I6TZccGbglMiXswVnJZWbT8EScqoZ0er0m6IWwLuk+y790mDL/AxwDzgtExseARk8tgR+hr3DhJaDCe/MczQ90oU+CKWNYCFj5tEYD/uQPdeaKihpAuu7eSiR546YKYpYcu795WK3kMFEPsDRVihwe9InYwU1zMywDyP0aH7nmIsFs70fQSCIYaZ650AgCXiMH3XVNlmcNkFFdhib/QPrwlK2iBaAV3w2UIpDRgY+CJz7u2GqbulVkME83RqvhoUdWKi7iCgteqxEAquhWL7+RvbMTXaAyUCNci9l0fQHMI13ifhKdW0CXxLo4lD4Fq02bd7MzIjXhqVKYMKK7CkxmYyagW9d1pqb9gQTh67YwQOdJ4IXQwTEqLzedyfb5ZlLOr0F3RWRfZFI+sq14nAnhLQbRBljerar/TBptBquFfONvL0DPkC7o5h4y4RR4OhqV4F+aHXxJXkAmP1GYA+BjpFHk5jLHkhbUkdq42L5rN2t4B08UCAEBZN2RbAMewUeHjKO4Z4BvQSpx7nVcX7wBuFdwEAmdISc09PcJSLk+D/5L6YAM4ihtWIFUhswjKMGzxHHVUFA5OiOwrbPQ1iDI4uBzefG+4jx5Bh1Akc+BVlXVMA8C9f7yDgFZ8AOzII5xGAerweKiWEx9dAXajV5c/8+d+8v23PtTNm/sN5B/ftVe4F61yCs9LN6eawUqyl2TC7YryskHkbZ7LI3ll23Rw334cmwtMPbm/9EWoY0r1RFQJZFsjUHEQiSMaHJZWZhfnSZtf/sb/76d/+qcJ7+H9t7MwFcnMEI3z4krk1wk5GMkK6/b8VsATHQ784h7OqUJYCQCRbXPSKk7y8UsiKg4KqI5M8jh07ANE8gsXAQM7fIKOnZtZxHkPyFzix3HwWHMflhEfE78JOIFbMY4eyMqa8MI4EjVChv7wW8klX2yX9cDyMCRn3a0AkLQAI9Mbr3ZX5mKKcP8k5JUB0vV3BLqLDXgtnkeake4Bt0S1BWcnXLw1F2c62xYXOQannKWgA+KfTCQuxDTglYr0fsN1ved5XIZpoJ3wTAYeQ4HSLog/M4QTcB9xA2+MiYffYwJig1cR4+HN7UUI+K/++H/59nz7zjCcyYwZX5YFsUkLKyySVXyXVALttw7Ay7PjvtwWJAxNcY2kBxfjfNNtBOmKpARWCphXcZKXtglwqfF7RnUe9/UOfML+ttuHZ0YOwZNl1Rcfxq89feUv/szP0MuhuPS9O0+O8SyaapufYW5ABuNAvmnKOksbhnuYbjxlZvjoVRYPAoFWrm50J2kQJ+PLDYLBYzAoHuGqW9cm3OCaqEQUN9Qc5Me7+Z2VTBd5nmfnbK8KB/ZHpAMn5qdyy/eqDrAKsGKel7a5kHHgB3hUlQXwNy/qeQR8a0xkRLqPNeldhol6yRFUoj10yFECK10UCiDipHnq1Rv4FehE0DDcMZwZZZRd/lB3PBJyT9QTXyPabHdl8qwoNcobAMy9FdawyA4Ev67hcDsm1lPWzWyOyVJzHnwFgIaD2hgXT1kxgINiKXJv115haRiS1pwo5RQFr/yxdfxnO9WcJFJ96QQRZnwBEzGQ1mlwGM9U7++3c+GlEDVSyOo+NWduEAjeFkfr8A34gOG5MoKu/+OJcUsAD4U7VozgcZDXwXDkMRGeEmPyF5LlnjehxZHBT1CCL83rDCLQ83geYUr0xRRebsQSDBGt4lKJBUDEYLyLiKpDR5gDtXyQwWDUYE7rAZh3+zz0XwC2DTZEh0EAyE3IQvef0g3SCKTh+dP780uONIVgLP13P38ep/t8hxWP2/OmdnxZX54/v798dnt+P2x3FM4wfnq8zF988Tx8/hm0ZOvnfkR6P0/r2vd3QviFr99fIDfb+OH5+dOpf387PuzrsM3T8/C+gF3c75+//zCv063/gpz3cuufP+vn28v95bvT+Nm43O+8hHfNz+u0fPHhu4trVj6/D+/TDS02HtO+9NPYT3TnXJeXpd/65/vy8jK9599o+On+4jn663p/P9AqXkWr+Do48NUfePP5599RDnlcSraseBdJyX05Ya3+5jd+hV8xwlBchtQbZSAyoMt+jut98EQxd4BjdgfkzL1wDZyfJ9NYLlMhD7uhmrG0/OGT8rgQNx6+w8gU/XDD90isxzRFOVsq6nG94kBRj9v2UddB+dtLDS6vAY1ahSqgwdvSbTjQOlgrA4o/wK7mcajrC+ksJ4A3J06gTW17wfeuD5e2fXBbhMdaTa5gdDM1lMB9WHgTcafP7Un38OjJbtv45S99BAtCVt2PUDakhAb6NfLhoLLEJRpXGxCICHMvpgVPLcooNpx4AIkMeazM2M8TQeNqNXnaUSYQJ0kjmdRQIZgIaZx+A/AKkpMrSkkd6OC6S4ukqOE7JAAUA3wCFDlVlEK/MmcF8DwNTs0Z2RQ5n/4DGiorCEysMB5xpYNqATXMmEAw0SWe52QAMv50JEEQ0gz+Sg+3Y8rj0u/EBaPuqWfknIIFcZJsdYMBquzsY5kATzTZbkuoycWubCeoQTPrPEO8dFU+KNOwmqXIo0OVIXsm6BNM57dFZCDL01tloc42o2LgEJ7bSfjD65UeR1K7+LSZIGnOApLkD9fe7xgKLy6wSZRKPIrsCpHkj3CfEvsT/KR1LIn9nF89z9HrvVE45G2P8FNJYXkQu8yJKK+jJq3j9Ek6zq7bjQSN/kgccWahXYbs8SUBtczvG7fo2gSSBWl+BTItecFMTACkX8htRvJivJZJam35B4gEuPZtNufJYFyXRXcZGKWvG2boGYxKi41ewQkSBqytAkJA+FWDkcHFIyzb4AQkK+ceNnFZseAqITqDCXkxH3OWxUmIzTkG15bCXzwygs9Lt6CqdXuQDZWO0mjnSrzFosTR6CM/RafgDiSCdRt9tVNH2JlMRb44ioAx+WLiFCZhHbOhcxYJTuSRHMiUmMf8Js/mhyRoRCe8WAjhw+uI10WoOD0OvEhot7y8cs6c6IJ/0x6cNKWLcubMxbf0DqrmYjunamhTrNQ474rtgTGeSBrCx8Aesr86kqfq18pzbIdCJnpnPJmoJHTxZ8ZP5Ybwnhl+PsiI0zQawyP5krd8LJt7imhM/JLLgnKZO34Nf+L7ZvOzwC152Tj2B7HrBWojA4UCJ9XGFljekNFZ3aks9PLjJO3n6RhStNNZ7GUb+ntfHPkdslbRO8+BWs5hHJbLwxu97cjdToEH4gU4Fe5svCw4zwPSYLdSTxNPlFDroUuQ84fWA19qLzs+6+7JYcuXYafdE3b9fBx/1w9+jREcFpCkcJGW5ozi+vCkBXAfGU+vfQstJqAyQDacbtOGPMfKMmjLWKjwYP4Mrz/FZfjHOU46HdcUY1I8Yt8nbIDvkFkslODb0ifo4kIHEX9gIon28eGK/++48XpOI+Em5jLWeKxRhTBGICHlXPSi7JJKE6qBwLE2hHpwBYcTE5YR8E2dWrGmV0vJ+LHLUvi1R0msuydLRGXBsy2C4zv0NL4OP8khwUXcc83LjDUvas4a6LozOwSQq15pIn/i/x0pa6pnaC/0DnwGTjavnNQVBAX1KgESjw6cF0i4Oj8hZj12C2UKUlkWwVYSQQwytlULTC1utQW5SQeweVepEyABOsQXXXgUXQPtcoC1S4jr+fF/m5PgY9XrgZXT6JkhjE4s6jvHTLuJPXrK36TPG1HhHJqM2Qwm6YSOEiNNIF4bgtfdMpVXZCz3OfcSgzBPCyGIDsL/8D180pMKULPigjhDDBgEMSXpJA6UQIv7oZyO7Lw0DVIUJYaT0RaLygXMUzUB1MFLSK8QCZooTcSrdoISQEU7zYwbzEBqYn+dHas9EAZS41A464iIpztWL7wcgHwr/h1H1dSLoMFvoAmMAk2CKVRRxeCmMnAg3ZdCdFTXGl+csEhoPLzyVrAmcmrBGalP1sbmAuu+xpfTY0IhB5dwFsKXT+JqWAMbLFAJ/UclvU0TXzQ1FwAMzeX5dFkz1trc0iHZinc5B4A9EtfNnLQWNOB5/9x/5ydcXuHsoitVwRmwPyHGvHIFietNZgwpTo9+MPaUS9bUeUUd93/iWM58o19Kz/bjWc6iS+GwuNJbkkLEOi1wukWkuajIeYSOh+kZGocZFID/yGtopbU8DMUQuAzHIml+loEGbIpojG5pXt+RtBiIZos4dgwsidMkA7GgkxAjsQPGZ7EEHR745UYw4CX80DIeNnWFEZ8v8DZS8kG4llYLMg8t33YEp5g8eu2S4g1cc/V1ns3e1cJnvP0do+PlJPtY9LSNuVDI+KLJM3JtW8MMaBiKR9BAe8Ajm7axui3qYQz9XADlQ4q3zU1lJjRXlDAoVV1Oy0D3qrI142ebc9rBO1nbh4/+Jz/5L/63f+Jf+NqPft/bS3OEBYiN5WiEkaeyQzKhcFiLUXu8tnEbCOxqxUHyOrz0L7To/uGOx8RDf7eidn9+GwJ8pasbgaOutp5c7TJ+BkXoXMDzrGy7n/3Zf/c//5/8T/wz/+wfP+dPSXBN2RFU0LD0qD0awPsWXMcQTVS5bE81jFs4LNA14oPeaWL+gfWTs/kjI+xqmhTQBQoIqpja4YPwUnALdJubssaxt3i8CB4oQWBwSYRFhfvhXri4LmveOBANvtFCEx5hvrY4aLkE947Lx3ivf9x5DKBJViABgT0GpNhHYMOHLBoYIKYSQxJH9hQosdCCLWNpBgBWxCv+wmchVSmsPE4+JLi5agn1jg5yjzFdRPF47iY+BNfBb3BBEIIkGtz1Rjsr6DCpSFghTckr3b8mErsBWaIAJJkBUxpbQOZw6cRzJyHJiN3zaz/8u/83/6ufRktdnj7GBHyFSCX0XJmc7NPA0IDirpUFeDEjXsPw8HwgBGERKs/Dv+KrSQqXQqys0+z4ufm1wq+c7UkhDevleiEAnShMymsXaBLk+8z2y8fvfvU3f+WHvvbub/uP/J3l8t7JfTpicqXxccmJF1WQYyDXBUnSKQgs7MUMtFM6BTTlhjC5B/ziyxDKgrDIg2AH+SaH5UVLzuQJwZkOi7YnP9RTicTcLTvTbDWSPOdSclD9QPlgTmsW+0RgVXyaTiUHvJ9BdX8nn3EDyK5GilPB5iUcjv93hSr9iwBCm3B9ALcoLHl4445cWYiT3QfgdIv3LvNzvNzFZsk5zQO/VF/TyehC/idBa1aSCXyR/kIu7fU5qanMIpEeketlWri4NSc3pdbAI55H43m+uOiyrogpnt9UYUk6w/NpuEjFuGDiOOGJmfCgPA3KbUcAMZKu8yQ+qkl0OdgS7bRWSN9NwxjmDDnO5t46PRtAx9SMOAo+4CqnrxG9eJh6g8+Tc/lazKr1jmDmNyQogE9VBP1z1YbNMlE5K4JFLPgyImRSVxBgREWkx/mX5zJOoWpRh9o5cQqhcZ97MqFPyDJmJkLRyr5fyaEdb8Zt/B/8iT/5td/9/U91O/IQz5sYUSbnvPQv3/3kk0/+oX/sv9FcHrqHj9O6ad9cm8vHl+4d6Npc3naPH9UPb8rubfr45vrw8eWRn7+r66f28lH78OX66U13/ah7eNc+veHPbfMQHp/a5m3Tfty++ejh8U1x+aR+eGwuX+4uH3fdu/rxXR2eqoe3Xfdxdnmsm3fNm4/ry0fXx4+K7s3l8nR5+7a+vG0v/PCTcPmou1xbn//UPry5Xr+vfXrXdO+665u8eUcLi+6puTzxmerxS6F90/C0py91zdvu+tReP2muj83Dm6Z7Gy6PIEDTPnYt/6ELbyHG4/PL//n//v/6wa997QZvPadpH5usuyOb8+zD8/OX3rz9+/+BP7jMU8BnCMJNoGqr4AznaqaXnbo+KyNB4HYrTDVe/By1FyBEBkgbVRD/KHI3vReP+f/T9B/gtmZXeSb657TW3vuECpJKqpJUygQRjAhtMGAQwQ04PoBxaBs3XKBNwzWY5OvQbnMf92O6+9oYuCC6AWNMY9MXMGAsYgsDRgQhgZFQQKFUJZWqTth7rfXncN93bnWVwjl7r/X/c445xje+b8yUDvOIHzA6/DnPLSqkMSkSB0w2lCR5KT/r2zv/9Lu++/EXvXjoO9cLTKg1xWJdFJeXV8MC3ZIRIKkkdXNf7BtYXVNWbd8RHGSB4+Vls9vzW7UhXu0CDQ+OccF4nh2u7qNM5h4IcO0g7XQiDQ8HocvtzW/5o7/+l/7rl370x2U8LV+GKF26LsqWujzzhgZAOM/HyNWR8hmVuqkKU5CNiHdynotN1Q4gJTzQpMmfyFgYAI8FqEheqbujRSQnP6SG0iOzgAgGgKHHKhgLdoarDPNQ5bWh4QwJlDdxFZ/TOYWo5PauGggIUy8urCHUGLU8LgBtEA9+s0YLLAj8l8BDncnSbjeizyStwbZDT0jMZNhlaqp9mBt22aDibJUQdn0bUq0lMSUBjNktYyQ4moUh46urU1UCJlIFcAC7Xx/Ogp0KIBZyhaF4NTZyrcuyq8txUA+QQO1zvFVJ3vV9YtyDb1hBXoioYNhGxoq0IFU3TUn2+KM2ho4LwmQCS1ZIIeUPw8FI4yPYIvCNtOANltJRHfNqR1zZTTOBcnCycZZtgh/Ta2dH4RLOH+G/Ifdag8F/MuQN+XX1INY0hil5pQumTLOwoMYZXx0AFE5IteCe9bGyLLp+1BFy+Gvh3BBoGCd16dkT4vHm0iczvBv3jBFXRPBGQszZCfu7ujhcJZYr+hgp/AL4420WVOQ1ngfDQ0jfQLrJAKEjiZJfppEIDF0mODVpWOtkIxkvbMaP+LfBl+QkSk+eRtaIw222iFh6BwvC4tbGcj6wWbsfUYRQra3gVQlpRxbEu/kzyTqgOFGAwwaL+mLSIz6PqDM5og6xg8v25VukcpzQc+xw7zBNWwW4SOCaNJUvyx3djKYIV11rlrBGdZmcoWa8MVoKG+O1OglMHFDhGWTwsZsQnBhCHcSwV+ZvomhZRm27SLDss0NpHlz1hHxEe9NXuCdPUZgSpFbcZClmbqgqppVNhQy5deGGEP6V+oTzzngkxIowwf0GWMRGDEovLdD4BrkcD18h3qVPhyXiRKgpQA2nrvIGVpHvzn/hDW/43Tf97guf/7zpODtHWO1oIR5cNGXfTlVTu5jIPa3HJIfpp/PYV+d15sI+uE8PFSiqSglMv6b5Yu8xZyRlIhp1c3a+Hzp4V9a7mrKtqgyrzcNUZvl5482Lf/T2d3zNV37VY4+/YjteruR2D8nVlI6LKh1fmrGnBTRXGriA0YqKQAYOpYCaUwARkC/PcWFBvFmDnFxbwecYiLDOQEpgyQWTusE2LCAM5VArDKpFfiPxlgEuEyA8DBOpZBoGZxZADRqO9cVH98l6ShoMhKiBPMBtPN9WyQAnAZFAaUaPp5kPeDQBpx6QiszONhnGVY7RwrEvqxRLuiG0baHoExYcBWEIiZErWnHiybyQQbueBhihnG3nkneyJM+xHkCkEJWCtGchK+cZ7eszSTwVlFa7bggPdvHbSoOFL1pNAOnl2iQG60o66T2wdgddj4daX/bygLmqKxQx7TAOiAYMEgbH+LMQTMjzOy9SJLPgdkAFdiN9uGRVdKUt0lTZnRzTaquZgeAOv+KVqLCihG7zCtrhmh2xwVVsPVqfoUdWA3KwRMAArmUpCdUzu5mOoAPUHfRwXU+oO/ldK3fLiI1oDNHoyKm5CDX+FKPZXPIc5jWbqpxdUe5VMJjDQ9dc2YoTJmmR9m1r0TjVtWygFBfTZxAJxgunIFszaPyOUR9cDAjMO/tu3PI03iaUwNvnumz4K4Ctdyz6LdFM7+yXMECgFP5VbYtD04NMZUEyw1wW9XkoKC6IJASOuAqKOG/KE8gOepqrMA0lixyRvNoPM+a4kIfgCDgbMRQqUWa0wJBF0UVCRXjOiydM8nOR340+2E+Inj2bzPNVIQB475rOruq5Nvbx/hOJu2bFKWylduu9E5vokdVho2nBvfg0qqMqnQgYnMIyLdM4msfwAtkkVsxHiwJE45x6cfhugTa06OxUg8tZw5oDlwoX3rK2edc1rk6XrVdnmpxu0Su80f/B7Uxj9HoaV8ab/ER65odlU3SnkZY6Q+UhIsIPdscxnCqZFvzyNJzMQTg6lDLcU1NUhXdsOZuD9UENvN2A73sENspzJp+5UowYqyo8nhElkwPgtATuyEersjHfrpqSLo9rH2PPa4gJi1q9NtjJf8LRE6oJqmHq0RhYMWzcnZJ5m+LF/T8ZX8ELNGfnWrsS2C2zBkzgITzKSbsorsMSKnQMDAgN6WblspqBMKnaPLd9eftFf/h7v/6n/qvPevUnvyYt62zu84vmcDhWbpXFW0hsYEF5JAFMUVnnh6uu3BfKRafeK6xUWtBluNbxeNo9cJthqOvm8nAVdmAm8q5kOlz14Dri6sbZ/ng8VnvgI1v6EzT+197863fe+e7d7QfufOjJfbkjPLHPOM15UZB18qxyJS7gO3vcvZovRfp63nPgtZhBt3GeeYsrcPzDtuXN0QyvyorJ0fEmi7rMOicb+QZ0CMIHwmIHDMt3iXCPYRCcEB88zUsW6qnrXFmWJKerFpwl/Ot6Z7E8lCayPEFXej89CSPDml7eoYY1gXlnEyEK1wGIJTjij5E7hjjXMgajhYZQ3LRYhhmRvUM/+RwBTBIjGWL4IFsxuJNPuKIcNtwLOAo42EGJ5HS0+Z7sQIqhRxIAgEPqJvZYfAE0QacksyJGo0UOKR2OFBeAI+mK9qjuzcdxl227Yb66uP2ib/vmb/iX3/k9n/G5f/rq0pXDkFy02zqGesqGmV2RCEkpYbSbJ/kjqtZt5M9ZuBwEo5S7s1N7yAlXL0Ub6T6Ufl6nqtjN23jz4hxyeDp1hJU2ysupw6WFxSKO+O5b3vLbjz/+4tf/3Ovf/8F3o1npBzAFNx3GVfaIh5AALVrZVxgwKCxCmWmcNwH/XDfnvHRBjxh8p5ABoGgbBnI80B1PsPKti3vYRpmd1U2xn9f+dHmvW7pdsktryBbN8cGkIzCjIhknuVsGzPYAh2sPyKkBsIllz4ZYRkjR5DpnaQxkKCycxtqpFYiyLjB+2/cNuivFRXvZoaOIgqAjEWBF2qjJja6c6rM6J50ASm66Zlw3KCh/hmLzqazOitbF27gO5Fg5AfKHI3AZJhSUO0CBxa4foGM0EdYr5xfKnLAg8ePhSVJC8LEE0SdBI2+C9vgEfIWkJc2YwSoyadcdkQrYUOdf1oEAg/17P4j3xcbe1kkfzHkQg3FYm9oRp52MgsVffAMmQlJaPfeXjorsfsd0CIRCabAGQ8kwwrfBGkQd9K+oQRtNjAUsRblqXuJN+iOSgw1diJQBxShjYsbyPC7v+XR0jPy8eutNjdv4EpUwvhMDrTzRHCaTtEZPJ82wc1wX2aHvbz/8oj/6L7/1ild/0n/9BZ/XTr2bs1A8WiwZkni8ul82+//+K77iA089MdBjJNi6XS1W3vdVcmznOO+K/NxljL3zsoRtmYIy69bP+5tAihTwdELiwnv4cLKcjqDNmMwVgJefG1bDKSf/JuOS7sD1qO/R8vPck9Bgn4wB3ujxeiZRuqwO3df5MI5rTmJjxKGuRzwTb6eBU7eWN4tTe6rkctjJQ3PVJCRupUY5Ta3Fc5clgiMoxgZtubhfdisRATFiYHfjgbPf+413vOmP/vCB5izNhjHKXWoyj1u5lFH15j96x6ue/9z/+Eu/3B3vr4OHDZFk3dTu6rBuv2uAf4wM/1hjjwvB90nVLvNCZpw6uTqdB6VlOgghNA8JUf6OS0+CKrI2gx+TX6WitM6rLiCn5I/54qHnv/XNv/exn/yZn/sFf/pwp93giSn8Epcp8yw/HrvSU8QSxIrX6qXpqeugKG6vwEXyYo8oGvu+834l0Pje/Xs0GDRqzqv+1EKGqrJAfDS7c4LEqz6cxFvLOO+HkTzy3Oc98jM/+5M/+IPf+4V//q/ef+rt1a7spYhrlYUVxAyPLJbUKD8/9W1qyZd+WS3lX0YRVMf/GVl8g89BnM53+9PhKJan0TAsZ03lNOW2VB6kgkMRVfhwSm4V8uWTHpzML6Bj5KLSu5AHJJwEaMGkW1Wm/TBg+BJhP0VI5DJPcBvoEnBE3BFUHhZJfqBl8lsMi/iUlYLV+8qju51pSSIXX8HKIGm8jnj0lH0P7IG6OI+ECCDIGEQgEVcw6lH9YB22WOE/6D26OfcSd/IjeYRXEBFEp8KGJ1hRcNzJxWbN2AuA6yaHVqVOkMvDsRtCkTxL7xDobkuRi7nrB1P3PWmaYN+ysvK+yNmNPbwXvJbRqZV5mThALucRVVm79mYypeJXpLc5Jo+49ByLkDnVka5ndokBn6F5ShVHgt+s7TTjamAOmZHn5HwPaZm4qw5LQLgh18MwlHU9M2qkFpUrjpwOXQvxEDoj93hlvLzES733l5/TfSK6dHePwIeNrI5jJ9eoEj+0w83sZDJfIfjZGjMtBDBPq7Qcl2Hsuv97ATushcAcyrwcXZkMBwDyc/KyxcawxIb/F/SHCS3gbQaBSYYubGNA04xMEYi1N7TagBmh6IYrnoTpwnIqHJIx4mcMD6kBckNw2YVpLvOG5ImfDD0UUbWOzCJ+6X/BOxjx1AoUPJCRnwcncnicSyFmJ1ciiO46JzCjcJgGj8ccPAQahIsTNS4jhAN7mrvrd2EvJHqaSfSrVCF/xFfhxCHGKpKCRsrYnSTCrGQVPFE+FM/hiIDSizOGhTS+YrTrUhXBhCOdWsiqyp52wOnptZ0OYIU+X2CKeVwVaLPwMFIOfYNpQm9gblvUT13NoDjxAZIRDVs3jhUx3nZl1aiwyoKW83NlSxJhoRrOPw241QJVAPhchsYLEdoMCGbQ1UEFz2o83r14/iv+0bd98/f87//bR77yI8o46V2bO+YzoHqyhF5V7elkxbchLaN/XXrckw7C0doQ0XHu8Mkb9R6fJONoNgyzLk1zPnQH+qd8xmjzXNalpx9EcVOEY7ZcXrDkS/QLv/qf3vn7v/f4K1/97BNvPb+4scSj173SUxxrBlKsxSQxge8wMnSMGo/NXSINkbY2PfQdrpfmnqFBVtRT3HEiz6gqYLlLKt6FEzpJj6Oi1yLoZO6qZnAsy5zWVI0uY+ExoT6H4UaDYjZpcYrDgzUq57D9LiyOzpC3+Clp0QSlDqV10JVAwoECKF7T7GlzOAgl4aUAFsYlU+4aBi4sa7Bmrczj8Xg1XCma5B5QHTkqECkjvVbKI69XtOLzBcnCs0r1ldjzrSDDRd1YQAGpnMAACIl//gHwV8CwcMGUv8rcQgCeaz2ZlOWCLZz3tBq/QDzCAozQSfKhG8um7vuTdXJXwPBgGs4o06tQniWPBCYmAVy9pxsWA8UFMRnxPEr7aSxrr3FUO5GBAQZMF+Zp8Hf0iyhBEwlQLRwlVbH2xLKHmdL+fpgqjxfPhtZdF3mNekLDiidEJdwAQmNesewAmRwYCfzbKRCvtO/CrADwMsO0fR2UDhRLYkgpCoRfhJbjyFZccVvSd7LiP+6TxAd6j0pcYeMz4YUE8xhNZZFDCIRZfo4LQtupTTHXw8Wtz6qTrFDgu2EZh0Umog7GG5FQXOzSIeUsf1mMy/IilAjAg1h/Ynz5LmNJloIs8hKZqOfA0JIRAEZXIlLot7ieLMFXyxyeIb8lLjzVykuKmm44OmVC+Dt2jMVAJILRdBsdSpIdycU4l1VD2WKJxo6QBgQgoZH0ANuwVqUFxzCNrswB8KWFjFdE9kPmrVYVYObBuEE5ZfHxzhOMiQ7sD9FQ1p9I5yAgQ2s9jKTuLroENaQvhWR//UniGBPgQ6ehg5ubVviIDqaEdvGw75Xr45HT0NE1k41zg479iH+6A9AVRvix68pScuSQ8RfThpqTAcNXyJFQH9IbKZIOtF1rCpkY72yGEzIAZOh+IFuPy0QYQg/BBHzXSRPck9zmFBm0aYQEwKshVnXTQLb4mCLQKDHfOWngwzKCAPlFdxEPjPq0DFgJ3snD6L3JME6BiQndjK39ugTJYnBIXbyFnsJq5tOEFwenVzKCdoJJ5HrXxsNr4KxHN2fCOCIyEs6R45IEqiVCAInGYFAgL8ejXSmGF8IMYPqEDRB8edVePPSCufvQree85PHHX/D85z//8nRZNDtMfrzfVhB+U4yrBrAnPuRsp3chhaV1dTWcCL0hyrYLF2ArTSBiz96565mvhcuX2q5nZKGn/eamcUak7aca78vjD925e3N/xkN+6Zd+/Wu+5m/+D//kn0YfemaKl6xymWJMkrWeqhjsJKQkvwrEwr8YXLiXYLAgaIsZX7dep3WAQhcMIWSBO0ychr3xUjXXnjNGfLfvepIbXNuxwTjYlt66gXmoIXx4C8l/i62tkFjQq7BdXgzyeiIpjAVBO6Nedzf2kH6BlU9bkU/dfcpAWfifQAJLqqQvD2fNXAgK/5pkpSp7T3IV9vkPnHuZpn1Vj9swd2QVtTrNwqsT7ypmQIMUtfQuJJEvpHf2y4c727NuTVEMA/KyIOfRFnwsuD3EsSCUkHRABaaBZKbw7NFCpOdKJXE7LLsyxaeIi+GEUMSufsw9TWsT1Ybz2I63n/Pwh556+vFXvOI1n/jJOBXmIEWe1RUUBwaHEjsrb5z6U0Eimei7IYsPIAnWcIo27te1p12zJ2aljiT1PD900J0KxD+FE6Pg1PRzG7w8duuG6rzySnjLGFF1VtOD//Azr/973/oN/+iffPuH3v+OqtilWVSV2+E41erNqcr5ekN4JIQAQ7/F6GynPBJyobVp+CJgBzFi7DEmQWxIkqLIBxs+djfN9ik0Yn9zyfYCDWlpGra83MZtq7LumfeEww6TfbXv5q5qzkNxNnde0aMsvDwWYGaUwRm8y22ABm22LH3pSWFkSYhfuq93/TYt/VQ2ZTf0bkcJt+fEWlRiR4TKF61jG8GRUzc5IU9QA8d8Ncwd4TwYy0CERaBnyWlQJHLTOnpwhTO1Wd61Xd14HwHhkixJOx3KbGetUTd1dmsc3N2wmC99LanL/R3B1/ACQBzqVpaWeiWwYW0vH8zINGOPTgXhGWE6ibfSWswL7BM0gE7VlKiUxJZLIrDbGmMWDwLnb7ApWJUczXVYLnzAlZFhAV7GHIjuO6gPBkSHQKlBVsCHkCzSrDv2uXs0IJoesSTrhQIilb1qZ66aGt5gEsY8aEbygkKChhOOsH8vTeADdJWHoDdU9lZGXIpqYrN5fBu9mBSJ2jgFs7DyNp9Op+c+9lE/8xP/5ou+9L/97E//FDLDvcOwgyunyb27hxsPnt05nWjuvav795+5xOSD5cl6OR0XKKoi/tonp6jZubg5Om1JWfLkIh27dX/uYdAnonEG8AbzV1yuA2oEKuQSOWQJiWkduw2Cy2emFEeEVZ86t5a7sxSvgGPg/hLDeCyntVuiKo0G6Z223RDex3hrLPryyRm7ooAxPsiIJgVMr7MmZNe5EFTdko67rOK1pwlZiMjxsJUkgmdspMqtzbcbbcWo7vcvfvBRvDXZkTCyuW+rKJ+yua7KJ979FCrtD978+/HYH6+u8OK0QGAvnodPF1eXTDMwU+8F5tgZXzVo4KqkL3eIw+bzdumJDaQBSR93lb9DR51NXEAW/Kc7tWUF8kATvQqnzqopnbr26sHnfsTbfv+Nf+JTPufTPusTtlM61XNYHRHD96CnI5mfl87E4lh7SliolKF7iVY1f9gFmUHBdzNJzt3c8H5eCouaGeh8V8xE8urZGQP80QnY7eLCtbGopnrNm6r6+V/82R/5sR/9vD/zFz/4nrc+eLOEYgH+8DaXoM/6qmXKOO/xAGDIMMGwBVCJlXlN48IWGNL1ZdEp9KMsytEFqvUWwShwmQALRX46thGMsMljgrJym5J1DZIk5MI04ZQAgGG8acGgGjzIEjdY4iobT533AQWlO1r6wVXFRhBFyoyu5IFNNUw9MU7SIsFZlSNUoQir5xCBI8A+2O50O0Do3y0hjXMPHWIcQRCP3khXhCXNAOMY6WuFEUigLDyUisQTvcArutvMYrSTe4wRWTTMFwqSbnywNrVZT+/bvKxCTSRdYqdZXAdEU6xeKWwD9M7KYnwYLoBJLJaRoclCsANdDkNiY/XKlsDJKtwp3GYtH4T+iH0a01AaJ3SuFgAqZ2AYyHP0rPqTKOgdHspYklPGdl/ssafThZ72MpIbKsaUxAE1I2Gs0YAHKFPdYyysqw/dpY8aIDVh03mYN7IXo0jsgAtR2vYtnRPkN3cSYTrFQF06N6GUsot0DAUzgYgnr2uBjNFKhEGHzMszMnhZloIQlubXcpikXzriAV4BC8Jc2Bx6FFabkj5Gy3VosGjJUwwOg1RNOE4qOwySQaorV2nJHTCKoRUTYnOFx1p5sWiGQxJRVdl4bmtaAd2WCDWrh/LgCt7+6EUcckvMErQHgwdty2mGnCeePPpBZxYuSJQYpzu26EA1qxLXSY50y0f3+GxTP9Rnu7btG5pBV62Oi2Gnrjvb76e5x8GgB/1wcurKSxgxNwMRO3WgCMamKp2hd2uSfExCRUq3pKFu4FGD5/7yQR0V5iU1tZv8v/RM6obn4UXlPHgUZlPUbipE74xjhnZQZ7vfHHMi1fATBgV/6d0rhJuE+0OHyWyUJkd6qnCouqHTjN2JjIhYtWCa5+HNeICLg9t2wL+sKuLmTn5sjMz+5mPf+q1f/53f/brP+azPuHc8Tozd2JVzntdre9qafTV4HOSSQ92y3GIKLcF18vTq6kQsp8Tihs86Z4y1AG2IfD/jMGfzyug3ZJy4iLsJWCS6yAZFezpVVdVi3qLuhtN//rXf+dBT73/wgdsf+MAfP/fGjRY+3HeEIb3ePFu6BidwdhIQWBVGl4aH4xpUyDrdjFeqT13OQBTQPZDKwC6iNexRw8+zHMKO3bEHlKkkoBDuwHKJ/OZr6gEpliUWnI/gLTw8PgmHjliFctE0GBfhJPK62vP7oQVwf5XrTJuCPnXGQtFLAMNBlnUuhFB8NMqT0rja4G/X1B15whgARagMHrPBkycXgOrFVotdlOJCQmiUZU383kOFpCakIMkcL/TEdSuVJGr6a6VTwegqsy0UYkIJwQIBmRGtyicRKcgSsilts9+xU9H0iIiyRBJLjAngeRibpumXtS7ztsXrvBbNxQpiKK0agbMAyy4XwrYMEFojNQB8Ox2iUTlJpBvQPm5iWvpqV3tU3hLVRUq6J1AYNFFfy6p/6TwRjSmcmZLIgr04v9q6IzPmJRGDM5CQAithrE1mWFreaLPFJcaatFJer+HHCgtyCW9KMCH/0DyLO+h6vLQfTYhO9l9f7JhBm8IiTb3PGwMFKNwoOt2/vPXAA4zOjJ6Ooj1+u3TQKkKLLhBIuJPiCR9ggCPPZNASjhEEze3ShUxoKyOnvc01kcuaoP1O2Zp8bDu9Z9BpFXwCVg9gZOGSbpqNT1ibiRFZI7EeRJFLbgllnBpHAOhEFhKMKBHVGe13is41tpgVVyMuvHHYZb9WBjBZBiC4RZ3MRS9XYwQCq1Amn8emASsWRgUjkqXj6L6reRmr2rozXu8Notla5TVPDjKANCMRiE933h+807phU+BAngJb72sSJ9jpnInnMgJzWDrzwGOsF6Q534p8i90LMUC40FmcY24yZxppD8CHm7sDDY1COz02EUVBk0JVGNfDQwv0qPVBPoBjm0Gtq8GW5iKrcCxSKa8xuxLbdsa5IJBHcpmF1wAnKm66s/ABxTotV0vPZoE4u2rbpoZ+loRMFhfEFSzWzMT7+S76BKrqbep8yzmcafR8TSgCiOCFJjTchC35mSMLtDgTP+FdGHOOJpQsn4A3uslT8FOlmODtpnnUNBRWtUiRLUdIkvA++uKmH3yMlnrUDtrJC4CmDnYCZYFnkL0yjABugqh5igbgf+ds202eB7ed75K4ePCv/vkv/g+/8fpP/4zPPNzrthSmVQ3dYX9+YzyexA3SSd/WNekEt/HMP6zXNHsX/uGmethSVTsikBBkIJ0KmqE9MYGXxlO1P0fhz+PmqgoECflj8GjVYZx3Tf3Bq7tvfeub7z/xTJRHV1fPNimRPx9Pc1Hg0a6mdxG0S+JcULYkrqWcnNRBK/IM3F4OQipa6f2y1U1NMneszQsIY57GH2VxsIoRvnHqq9oZYALcCNCloqkbXOwArMj0cE2eFBYCCEAkwaQb2qLZ8SAIMx4IzehdFIcHSUMIPj/qrbpKfpdWj3Y+zH/GuJPVw+AkhKK1P6dWlr4dMO2uzLuut77uguTFaARzoYDA2+b0lDXp1Y1j1ry1R0yGkHxZ+x3rfcmQne2qYz/QFLk/0btin61xVbA3rSoMSjLxQAYP4IuAckKNN4U6oQp8RU57Uz9QTgobs7oCtT3uME2KDPvMxa7Ozx78zM/8pCeffPp5L37RjgRCg7d1aDGYu3Tx9v7UA8C3dvtnL8HQs/40Qg7meDqrGgYw0GK3NQOedBBFDTskxdGCUt6pi4PFZBBYIEyZMHXOZ1+NbZuU+dNPvPc5z3nuf/y5/xDFe4Zt7u4fhy5CkYxDc75fp+EsbyZ8cRtx16VC8U7phsIZnOJcAaAdbose8f6DbKmrGo55PA7L2Mn2qt3+/MFt6+O4ufvMUz/8b773V37xd+88+4HT/S5ulo971Uf8tS/9W6/5jNeGFSTL/bvvLxioGv8relgUGaipJmKt36A8BCQvqsu0W6YqKYjcUNtYy10VJuf54wzXdFjwBCyIUyM4Iwsx+AoABN8yf4WteYyyOAm4Zu7idIkEbgdWh3QOp0M9k88YKbCTTw8dY41zxFeHw8XuXMLLSFm0jIo4G1eFFuqIKHbJozHi/DxfpymkAFf2FMnkmm2XRsPaQWPejlbEqGAOf5kHRhxYUQGQbDDvdUs8xzUu25NrmlyGTTvdRreVabV4RGeCb3Rtqzh3jHgCJMOpRE8Kt9SCsw/V2VkadtVdXR3LqnTehbdGKpDcg/OBBRg2OYFMyFigONW0cBoQB8wUFv0C+MkPcXDRmARKH+d2Tkt0NC5HsGbwEesLhgPxmuqo81iVtWutI6+Q8C5z+VuQhIxgBGFIbz/82L/6V9/1Ff/dN3zGn/n8wwc/CLXtrq7SXZYu5WD1yqxY1zXQzah75TnjjjjvTjDHfb4H/BFyh9O43/Err2lN14zPd+0VcTYCpwWumhKAeIJdIP1Uygb6D+tHp9Rl2Y4dkAIZKfPdso2H4zH1ZNsYB0LBrE7ujxXj6w3mDHoO8hdVSW4nQMuivDyeyGN5WuGnRKXMdVyh/m7hHlcrScAYuncY5TbgwlYuSQ/TQ9ANY1/hEoAjbqnfliUvXPNhPRln3qqXXN7h+SQ4kI8nlFcfevaJ973/6SffB2rdv/vErtgnnqN0hECUu7NocgrFnAvNjWJEPqPMQOLirRI0qeEfgDc+7HUQY9UURAkJHbVDig7OydAPYAVRMI4d/KaIi3Y4Fum+He/feM7L3vCG//RFf/YLXvNJf6ob7uAuGaEADSdo4whyQ2Y0/WPBNDudWgBydRkvaQxVBvvZwxjQIserq5u3H+oPh7VIqrBULeeTrRdrAJwM8ahLxnWVHNpuR9Kfthq2mqS/+Ku/+gs//e8+87M+54Pvf9fF2Q0YXZlvp2WtCOQ8Gtsub85WZ+FcOhricYM3gYJyyjWmmaF0g4/HdZIPkt3s1LV1syPTnEhbGs7yqeWSdQIqcH/TFGo/q/jTRDDP457khc4Mj/clsHBVlmdjEb99iz53BgOXY5zh4HhAmiu3upFnwmsriwBuNgo0l98ECOIDE6lKagyiZmSWfrQmi2yhHYS/uzAifujzaUwo9HhcNkxXbUP4bYl5U3wjG0sYewbXlbOz0waiJehHqkJzQeI7gr6qmgHKI2kNxEp4glTgklg8lPjdrQPewMX72isa5rwoD8dTnRUw64E0Sm6lWeE4DXANOg7OmChROdeMwikXD13hbwGqDVRVjJ9SWsw6v+VwOiuMj8sCCHeWRVywvyHDCf8S62d1TgMi2AnmInmHlDuSrXbnTi5hEYBe5gZUuUQd/KKVWwGXjb0FKQYO112RjHO8K1yR0QZShynzsiIG4QZ1VZD4CCgl3zDWVbW6MtyyEUkXRw5rf+CJq2cbeaKwVwiCsSpNwlT663wtnWTo3Prtw0gtJE4YLx+hQwoZJ+NkBAoDDMOjIAcurYWnOY0/D4M7R2AfaVmh10zTML0CT+AxmNxdfup66ZLxApUf4TauULA8B78l9vkVYNj3fQn3CxqRxOCIJeGeFsA8TNgQIIubTN3ULfCruqIR9K6qID3ot7We1S0P/L9N6DyvAM+MQcjwQP8siY6TYYU+uV4BNEDfnjBjONqcX07ebQfRdjIB+9IvHM48gmRLnHhwdtPr3mPQlfGYBq/WxYeRB8QxGk9PpskrroIkSRgjxg5ekJGQXIWBXlkKRpMwtg65BAuHo75XkrTiGQ0yotbDPSHqWlCbrnmZvc7Z0dqSkFmLKidFDsOpyPf8fhk8X4KOkhqw2TKk9QOP/J1v+O9+4Md+4rWv+aQ7955pKkYgRfGTHMkXFQ4ThPWpbTGjF2OBl84hpoe2R45UVY19aD8NzPJq6L3EHb+gs0cyO8CIWIsyIWPsrZe6YrDYUm+qGbcxXZLfftNb7j37ZDJnT37gbRf1frcHpdvrxSJYwYh2ERHdB/EFETFCYhS7Or6HE0YozfRaW1losISI88GBYEe4FBgj01b04TspacIagQFmAGJeMBUiZPEEd8uhOn3kTkQJw7UklD5F2arbA8zh0ICN8cz7rnXCRPXrrANDj2HdEYPAYHRdQaZBqqqkxc5aAhhKFyVnXe7a9spis8DuodT90CKg9G78Ocs6GBfq3aNwANlrcdTxbQ+3iImFE7Fp+dHBCZOvjEri5miiQ9gMRnMhJ7TAvFbhNy5iwLFi8MmF28SueX1ze3vlLpaONtIv5X2mV4FtOgniYRjJaBGfnQEGCxzDPLtgXJDlc7g/6a8kXQV9vpyd7UnjRIMLjk1XYesnERgUvlGdJP3U85VA+8MDXNOAfS2qGxmh/sAXyPLEvhsDOhBtxW4QfFCJT+LqvNAShcEH9iw7XIKuE768hrZMA2HnZKaL0ZVtvI7GhG9hNl6IcVd4gkQRmkUbaK3lMNAfXu86SStisNxlyvV8l/aAo+BGnUI8VE4obYIZOEWRAlwG5mTNmiGz0OHHwmuisLlPSF7LBkWz0E1X5CRkYRwKtICsIxIzPNxpzqD3ydX4dgJiraMtt1wUfJhvyM9t8EwyzS14zTgnNA/8HceiQFk7C47bWuJxIyBiMB67ic9AvQE7YhFs512Yg3/J9/TZKXZnGL2XdFqGEnZHzIdkD+UgEKEThg0wXpICgRtRDaeFh48dXjamf+9b/o6KlG5kGG52O+7mYq0ylKadYSJzBrC15nfNC/hfDGEozfSJ0UGCGqdhsjU2VZn3YYSYyX1VYWUQ37REikMlK90jVLZQZA26Ej+wzFl65DBdEEd0Z5Ibo2vmYlhSq2kEOp9HF6SeVcaPgmtA1xVFNAh/LHQaW+ow2FKrpqb+efUqFZ4Uu9uI3uBjmywHKLc8Ic47qeU+Sd6I41u2sTZPqzCJBVoiDVZH+3F/EIdOoQbViUtksFvJcQ8L/WEgeaAHE3huMXTNjayaEHe/fj0eToPJ9uoZC4rEs2yD30QRhB2/kRb7Uv2KFyEGGJ7NSQ88CiZ0WZ49941v+OWv+3vf+rmv/bz2eDm4UskDWKqyQCk7quHkAzwDi7lAOkt7wm02K5+d72iqye3as+mic28I4LYokNhhh0Vq/eJ0vMrLnZIL60RbtZZRmbjHJE1/9bd+7d++7gde+tEff+eZJ3bl3iNI1zKtcQrX7Q4QUEAfBsD/MVZwFmterkoKMW7kBkPADNLK3bPmC3d4kk5ybx0GvcOwMHoWm/V7qOE4erlv8D2eIRvXZm6s55NYgAxEO7F5Kmo71HRRWjdtXX8k0epwDK9Li3geYyJ2MdahkMQ7+TA8j3AgLPJp9A4LozdMjA6dRQcGM5yBhce7ChT9CcaTG4xzzEb4OUfXM7i0CS4LJ8ZiNAWCAujomdB3F/PxfLDATB+cOS7pJP9Pl11CqYokCtz5RZcChIe5M5fRLeQ4uJckCBwwCfjyNCWxMcYFYMGPiI0oOZ0O+7Pb+936uh/88cdf9AKMCGXjN/NIS1BBaTcPZVHxA4xJbDIKsFJnAVeFFqCyDMtZXVx6+hifxOM3/RYgm1x8FHhAQrJsu2O1P7MvKSiZdaeeXqEQ7p2uXvLoK37vzW+e+mduP/Rw1ZzV9VkFhdjVZKapP3qN5nzKhzLZ1Rta2tnmONty5ychiESVpxmSC+lp4c/6E5n//OYj6f6BKm3609V3fef/8tVf+dXf9o/+/n/82f985979FRKbpd1avPF3/uD7v//7vuP/8x13nnn3p3/Gn97tH2qjE+k2GbaSZtayS+gD0ad7EwxWzjzMAHoPWq79WDbF0A/8phD9yLumkDCwOu8wj6Jl7spnvmj40z4Gjk+iGPiCI4WjmO3ABTQ+Tzl1kN0MW/cdxMjZXcbJOhEZPcpLj5pzXa75QNaR6dJgy3UuDGhKHr6u5dNM/oNTADkYDZh1dsx2IPNAb+OMZCYc6+frQvsI3rwAynD+UMVzcgn3Aon4CLSA1IkTORcr8SJVQKxdv0aPXSoVqipFKaqsXtbngjtCBa/AeXFXeESCuJqmXV5P25JHGemGN5PHMGkOZmbr0DpXpnsi1r2nwOte6TBDA3zBCj3cUIHsUcCBOoeV+vg9VhOui8lMTfPQQG6iwRZYodk3MoylzQF+nQ9PIm3Tsblsbv7oD/zQG9/xBy995HFngYEUVUFc7Zu+61zU57oSQsc5DQw+dafD4erYTXWUXt65x8uvLlusgUGnfjqc2rTKcGxscgwpwcPcxbq4bQ8gP+DQHu/yYjqK3Oz7y3acuh4JBzCS48m/08E7H2EAWdcPx8OlOSjbEOxXd6/IsGC4xkRMQmDbnqwKEIHf47QWsccZ4rc5QnKeh64nqyAhu+lQxMWp7+chGj08fsjT+NiNa4+2UGzxhsuRhlgmuBou4zTvDieS5LoOp3Guq/xsfwFPiQT4DVr81BPv+eqv+7q6KE/dffwymvvAyUR1EDE4tYsoGHcagB9KlBOPPsWKwJprwdzaseIgTpGRPlxHTR6IINw1LoSnlGGPgHsu8P6Q78uMTmb722/57V/69z/5+he+5NFpbIsyqV1OBTlOR7xGXFxdzZeXd+/eb8oGKPaEtXUJq9LcNUOg8Rka349D4kl0rpEWb6GSTQVe1lkZFd5pB8dl1Otip6CnrWs6l+v73//E1/3tr3jgoRd03SF3YzNdM2XjX7QR4ADVw2xwr+ALU5QkUEwBENM6AsNkhOwWnTdUGeNZJNm0DriaK6gYzMWgUO8ylK5cxmjBPmTCxHsnXNcA2rhMWYLB+JMr+Biw0kOBzOAmDmxuZvBATWsxvBE+X4QjlohlYgce5/wjDQzFApxF8MKE7p8CYcph4XX8nDwDYPAbt7uStSBMiHnwzdxLGEr3YfOxFDZMk8KXwEC63I4977Aip+5ETkOsrQfEKh2obQ4W4QM8TGYHgJBboR38DqHl9Vu0y4s1eQM+VkB4SLhovwgNb/UP7zXhg8lkuS2qz3ayrazAU2E4C8KGL4KQof6mX8IX6LzcKiA1CX90ApZM7cytS29IeGE2DkUSxCc/DPUoZ7NBKSkRXhEOizWpQl4WnIg4coCgN+AVcMjAYajGi3tiT8QImztKD+fwijySdyD/gDfmMFfzY8QXbqnWCIUbGifYi1gWq2ivKzED0jNEBCmB71gL0AkqtzfcVbzYEitl7kNBLWAd1+xjUdW+8M8zLIuFUfUMFJrNYFvUsjG8HYiF84hf3lcpyaAdUmQ+n6uC+JbUQu5hDsLCa+GhN4apSYHXuPAtQ//gH3TjeuYSCchX+QPOYKc9X0Q65ek2qjuAAr4xIYxWb3GG16IjGJGJIHD2IYd5gqDWX1C+cDOJO++yNI+SzrHmMHX+UQdRY9Als7dnMiIBEHguEyDN8QEPIpDwe4sf/mnK43VYE446u8SbCBE+56UkBhDnQ5DEGyIWoIUguZEHL70+KoUPQn2UMz6N1yogZUSQk1myCW8d1j51+w8P9jo3hhXTYFKij4/Br+CqjD5+yb8TbARvyayGe106EIMDzGtaYlCCjGD0ts5md/6DP/qv3/P2d73oseeTVa/6EWebyEfZvN8z3IS/uLys7kHDIHCHtp/3YZcovUD1dluvMraiYvDjb/wfvlRXTdXIhk79ERlXN3scoqo8/7iGycgrtnt3+kN3+c1f/41Rd8ChpsRrMbF+YDgaB/fFISEwgBRDDUYhsV0wgDIfYBDagpF1l4YzIk7guqcGFLSS6iY+EYrOLxP+gmnpYwQYkpYiJ0H5PkbrRpcBYSsdEJAHXo0tHibjKbLKxMpHgsBANcCi+R3hrYyw9iN7Ga2G6wYKw9SY5fMQGwIOy+DBy6Lcc8YzRw7jzwXEwFILZFrWlliHdRuGIQWzB2+9IBf7y8vyMAfqDAQJ/VrH8eNxRhyBz56laCVuRqZ5KR6gypMAHwkJpFaqhoAgfui/JWcaDkUjmMnv4psjrW7Eu2R9Wclw8Omx9xD6ona5uqSPvgQHrUoXbrsfmKEVD/gbYSolQuXh9LIKIlzhbIJhLDW/NNaNkEp1owOLEfTmNZyc9/oCAk6f93AsxhDDwi1X6DNujX4x15ipfCaNt7pjRYZvealxQr/cMECPgVOLWQaUHXHhwcbXTR22K4wseMercESylwFu4Dl9CT7Acxld+gUM8uG8cKlb6CQwQhKwskF6BkPoGBKVjoccBEPogVQIFXSd1+C5jJRfs+LrWIJvgVyvikRzIh0N21V4fF651ID8Zc0KI7nF2TTP9/gDz8fGcQqvwKim7mAyi4D83MOwoCFDlVdEaem1VHzR8NUNeChcjUdkKe2B8AANA56T0whlF74hxTLHRZ5sa/9XPAemi82FMf43FMR5IexXoMZiyTa2Peb0KdZwxErRHK6GNzO6gjtm3kx4eFvXDiTFpqwD1oNZpj07jGfwBL1wCqKc/qHArQrC25HQDA/WxK/7acAHrBfKAFRH0+KeKWhN6USHssH8YFFAFd3DcXFxgtVagUfn0g3yBq9CXAz9Unh1ZaZmmFcAcxq9dAAPCNPLQDaI5wlnpDNlalbRVNycxxB/YhV9DNgNlxG5oS42Sh3OYwVaWjnxng5/ReoyILwRI0DCAAopjKUYTyAA14qYFN848gHXiAKikzEH6OgPMOZGPuxKagQwlI5gixQ+CUMW4tG6Lg5N93AywhBv4A+i5NjDiacRKoFX0UuvwxQP4RPbuGa8tGxuPArH+Qt/5Ute9qqX4U3ugcp3EQjFKMH2rw7xMpL5eOpgXjIFxKhZT+8usSyOgstBhxie6Qh2kMhWaz5EucK+707Hue+JgBsXt7pQa8cFsUsXjXcvDxdN/ea3v/U1H/Pqz/8LX5p2hwuGHpRZ46JmkHnwoI/CJHBOWIeWJSXvCE7X6OhCtE3t6PDhjEmCixPRiAFXxoPRwC54CwnYFtCUr+AkQQlPsjlQmuYT0wgM17WaO0iTFtfCmaMMlZd3kPXmLcfVAdxxjj1v2i/yUauUPgihalUNloBs4PMMU+ZdNaFCnORuluE7uKhbfyt+VFa1+SEtLAbGUZVWEEs6hVM5kY2YQfpEdO+EWxDXDCstxaRFmYVNOWoShou2AnPYE8+/zo7iGH7jN/g/rwPAZfApJVJeQ5dxUnCbz1oRgiKX2a4hDnLM4ESzQM43orJuKgwqm3TZYh8t5a4c23tf+AVf8sADcYcQjZ1ET0jSNc2qBsw5w7kjPBvYqABQ2HlFsiQz1kMr28QL236AHEFbD4cjXnDlygiy4HjVHncVP3bszs8uFpI90pz8SUiQ5vGBNH7uYy99zwef+K7Xve7PfPFXPPrYiz/yI1/x5X/jb/zar//i4f6paW7fevhlZw+8/IGHHktvJJfHe4f5LjoWsMBEGZk4KTrNME5ikFemY+f8wRfuLh4Gol7/4//2Mz/nky8ees43/YNvvxqvPvFP/qnXfvZnfvyf+OiPfvFLX/i8F77o+c/5xE/9xE/7gi982Ysf/f4f/rcPPe/8//yR77vRPO+sfE4EtcimttU/y2IX1r6Jw0leOY/jiR5QtSRrRCqgHFgLaxyjU4dswTFnBD+8FEub47y1jUyNCCELirLEeliqu+EZ2JNngfsrcYFvMVowSZyOniBEt4xQkDi635Cn6bUgJhGBn0z9PLpDkmc6tw2/50FgJLKzdJ8jNvH9PBzXgO7wscWjJyx6OFHipFNPlPMVIIUEG5ZBVHQNhILThlxAFNJGOpOCM6RnMwhjCNTqvMoORZ2HkfF+WLoykt8TOFa6yw3cM2sSU1adNB+dB+e6oSV2sBtOVdTQHfCRxtEtEqYFL1JgTADGcYM8ptt9T/5Yxgk8b4erlRetxD6pZFKjBQaz8YPUBQKEK/yAjFRnjfMJi5Qu1LaSsjgjM8+EGw/I0ZZJvd8jpp780LN0fFzbbhhg1zpoxlOmBrDYEzlCeVg+TR/b1qvW9+ScgQC8veuWqZuHfbMHmw1R4v80IgaJjqnzllBbl6ynoY8L1wGQdxg2HAcJ0sFByBdNA34dLk9kGpQ+tLjO8romZ835Et86v5EXFQA+tETfDXlJmRBfoHdM187rcQCLGGx8cLl37xLm1+x3wzBcXd3hXQ1MfY7O8iaCUa2t1+zRQ08fT2/eaLZiLSqoPNi31UlSbTWpoSpvRDQ7JUO5BlMymsVHOjSb/RyfsrpqT0/98dtBTNg+ognvIRzqnaeq4eNgKFGjsB/dHLqrG3wA4GSw8DHajrTAwRQ5yyJIoMomyA1Kx5NQnfFexrbljXMaLdlW4KYlXSD3oj3lg66mQO/BKvkYkEMiQRHgv66wyJKz5gwP3Z03hDEk0v1TW9y1HsVVQB+DOsDpTLZr3guGkPW1Un6g24tTP5gIpW5JXu9iF8Iw9B72QWbc53njcUpFNKbjOE7JERgP6+VgsnzD6ILrlx7As4J78JBdbRkTlEINFy5aAbStcCXwNswx9v0y7HFXp1o8MRCqg4viTQwqoW5Snl0pw+Nx3563zq31bz7jFI07mknopAiarIXVk7SCT1ucQK+G8qWTpHjy4CJWcwtBByyFWn+GHpBWkUGBLhCCpKL2GIswX8UgmrSdcHNxK1Hp+jRn7dxvyvcQt5BbGujKbk/bAa1gbUDXCgWQTfCDdJu6nrQIqwPqzEOugDZsbWmEsi2JCxoG3JHzgFMtEcH6wsLePDGxzx04SbyrDQA5EIOWZtZpnfBJtvbYgRMIDyKodYLFcypFSV5HHCtu16EfYFGnHmpmecCJUBwZ0eZsuUdZwXoknwxlXtEeJwbQFNA2RMiSDGHPkSUVDA4I0vbk+o4nQJhUaTXJcwoIRbBRxgZWrwB2GbY0d32LZcD4MAUNHIwW9IkixZQLFbGGTI/Oup7HSq58EpcwpsRU5JZGIA/yd8ZRgUX2sbSnj1hQwG5O8xZp47pbCY1bGBhQABniwlDKsuTvPDMcAGYy8T8SYPfEAOWYxsMl0Nz8AW+5VkS8zUOuC8tXfhJqigGdUcacvFR6jcMWDMa0IiLgPXh+4mnuyBewMLQXKoWdPEnQ0gBgPwwdcIG5Rt4LOSgghZ4XSwTB1YY5Gcak79rMtf4QbEY4CHj6G6gi/aChhBI2H1eProKTmwQZGGWPPgOJPB5bnJKw8rWEDu133yzNIlh5VCIFhFHzRCyN4wJTuCxgQFLIy6GHtnpmEBycz+EmeDpZH1bLN+CuDBnpWHJGaPPzxPMoSJOkIQVOWk4DWQy08YpxvMnVQHnh7dR8iCFT9cAlWlqS1w2j6l7IvHLxiOO6VQ1YCkWgRXTCXZnLFu0Ky8uXhwNuk5F2QxELwvXsnXu4t0c448lFQSwUeQNfQi8dB8RKCmvltVVcOcmV52fV3mLrjPKoUWyuLBkAY5hViXdcXZ0AJNivxXgRezvf7S5bST7jN0MV5pVERfdQHUgq0QiOvczH9mhcAJmyeKu9eMLsLniLpDiWByBFMXSU4bom4RbvFpSjNVlBjd56a7Hxu/JiZJ3XM0XT1BmoIAq8KldIQkEERKcZygJ6UdWEI0nBfT6SGoaYYFdSqwTCWY2MPQ3AmrgjWG305unJWzGhODyTrA6IkrvcsAtXWVcPwEFILokLG6HgKAPiqCndcMBLlXXxUnuKSETouP6XBo0jfr7bny9r77WSLuSmj+CGtR3FAkNFkJTwdk9kY3iqmvc7tQYpM27QOPR1XoJ8dJ5PAGIsHFs3cVn18XAVfMcGEI/AJz9XlYSqyOEASXXOGPyHrw2w1XCNMqFJnKIex5GhAcaIFVJlhqu7Wsezo23/NYq6J3dDzRDqfEgAFI0tS1gGglM5poQSwzF4eTy9iYTW2To1CfHDO7NWua5QVGzrmIDf+IGpOZ1HBpygF7T5vBKe8YDlYoVlABRMCTIPRoWX81KQybU5xrXUxlIabRvwBb1BFYh/gOEYwnCWZ9AqQ3cgGOn/NAav5jl4iObh1zDdzUlIBCBvWzo4PbzTAi7N4r2mcFMXbsf/gHG4Cnl6OrVtayWLLwOauSe3CZOmn1BewGtlpI4sXs8b4YE8EHWENzAKJRnHlTOwe8ktUIS7ElQgbQZ+MIyWu8mqLuBXw3ovDtgu4Qedrrzq26ChG9J3ncmsDd8EUKvMCiy/RD/z2wW3x2iQbXwnEPUY9WodyZhzsEjvtnwjWHIeROOv203T+L2/8O4YBIyZgBHNqxo0GwfX92r9eANASLO8k7CW0yxTVTUmxGHIazMTuQDaAODjY3yuiD2vC9tbEN48NpyfopTxKrAaDBxcGUtqAfodK2AUC+NauognslliwJR4eHggaIT4cXMvKRBX5jOMPA6gswH6QJXo6KIyBgPON68wUcu3YDZwtzgNDr+q+A8qYl81xCid1SlIw5CnNaGLMv1pJY66raOvpiVsiL/RNwyE8+vfemw4hgI2Ba0ZkMEkedIGhggrDPCbGNKCmYcO2gdLQa34eNwWGgEnYxBlhiQol7HwwGDaw5rN865A2LdbVv+zf/H/vnOvf/UrP/Lq/tNpvgPI+PSu2pEKz27dbBEq4qnrXQkGDOgBemUNlOx3NbQGw8GPuq51RTHv2hjf+Hx/ExB0ijirbCcJI45v3KyQfnDRtPIM8eZ8T3A/8cQTP/wvv5ds9uzls2W2G9eDkxE8BTOnNWbX83hvhaZioKxsEizQ4tllvuFexiid4P/kxnWhedZJjWPpHRBC24lozwDBjAyt3jjUzR5iQxy6bwBJ6YSzkAq90uTOLkUtiGfRSdRDlofqslu7yM712R5vAVd54wxtBVlHXkGmEfxx73S7PoJrc0uw87KmEJ5m8Rp+Rt7aiEmSok4LsXAiDs9ct1Pnsbs4npduEM3YXKnJByc4N4oF+JasR+tZg96EEji3QP61L5Ypo77vCeWZOEgszPloIwRWgSmT1NOZVV8BOyAyruYlhQer8n7azvesx+rgljjxMEtmOyBhxtmOeXX+RZ/7l9/8xj9SFI5Tf2/ytL21T6Jxd1ZP0xExyRgMJGI3oKG8SRyGH1osq3ahsx4nMQ19XezPXOmzFWWonMbbqT1BeloIjSVQMgHiOUaMCsDY9nTcV2cf/+qP+TOf/dqP+8RPSbOzn/2FX/rUT/v857z08Ze/8kV/7W992c/8+x+696E7yf75Dz78+EPPefWN5zyKD5V50sEyDu106flKZ815efuRi+c9XjQXf/Sm3/iqr/qKlz3+gi/+ii9/8n1P/clP+sTP/fw/9REv/JgqW7r1OHf9M09ftnM33T/M7WHunn3oOc99zWs+/pUv/rgv/Sv/j3/0P35TtE+y4jzu4SIM5bEb2tM46Y/LgnMRgrhomCcnrKNQhliGdqD/gO1ZTRxZz62QMRmyviLiGSjwasBg61SFaykAJO9JmWICHLYRUjUczJIYQ1UBnvN27FuzW7zlZTYNpNoN4QmB13udKtfPrURBChxOMzCKjF8RJ0GAOZFIeOA9uL3cxreQoJzeAu50IDm3C4iQJyaoNHMpaeGsoDffm8+A6oX+42hzPzhRW8K9PR7b5CD9BY0TooWgqHfo+Y24w5UJBTrUDp4VMnVKLJQwOZZMYb4kkAprZ6RSHsyLNqg0rkEGsg6PYoEFhoyJTZP4A09/kLSckLmuF1qtS914+zIAT6DlRDpqiP77lTBHkCTtoILygKr+QCPJwiBw0GAgABHtzDm/jpe0n0+QBCLjqQ99oIaLxtmNfYO7u2gDZnAAABg/Is4pYrJ7NCXLsDZukp+afKviDnpYFfDm3ThcgtHHdc49uJcUQzLCQFNCA5t9umZjy1Oy+Tgn04ILm+qSOSeZVEDTwtsA2awm+FuLfFkJcyGjMW5tP2aaOoddrrOX/ULOqvOzyLseo8q55ZwB97QAEJK4rkkQXVHWZ7dvlWUzep1viQaBUOzOb85xVvIl90Um964uSUx4eZHveyeckzWbrM5D+92Pk+yaHcKUQD8ctqE9IEnB8y1Jd82c1MmTdz9Evg8rezy6mMYi0nQb50QZTyg4Lpp5+jXiNmypCHV2ua0TORnUipBtLKpYuGfwtrLZlZX1i2VW3ArfLlYfJCGupEQW69b91RVudGhPtbNLFdIgS6vmvCIbg/V7UuTYd+OQbcmMaYeefLOrw+598v28kXqIOxKIW623dV82ZJyz5uxyGBl9KEhde3YR4ZPX+Oo8MXZFSVtw7aEdGbP9+U3VdZ2U+Y5sjt+6OspbTkgxOBhBysthJiSZDN8DhNtTxwdU77AMkj3+a1XUve1wC0x2XLq8rABPyEnhfDKAzXgWUVxFyMjF0re35Bf4P5kl0yM3byHIKs9+xC3SEhAgmueKcYfL8wBIVBQPPQ9a8qxxcUbgaTQYKsVoBaJCVkjBlpSOg8403OV4PI9hWkjEsDFIMlwe9/KYVcMDMbT0DHpISKNb7BM6SU+7FqWqBCEmy6aRS9Jh0IZ05TL4FS8yZZIAaXBcQNN91gwBcLWDO1+XCYoC+MhfrU16tSU5bO7mpqgaTCSXpGVqIUzAF1zBxGPIQS75j4qqUnasS1NVUF44Ih11aR3UarbYzQ9LPLJ0XwCPcFGp59IBhrElWdpLDIJwYERqBZ8UwHs83IEwgXFPI87JA8kHMjEhEcY4nQhjuhNuG6dVCHKwxZRPgk9hI253YsgyYl7MjodAp8EsOsKwoURFPYsS8G3SugUSxgBiQ6o0f/M6UjTAF6YtS8bd5QmW46HePJqnIGohWEWlSCTapsjjty0XI6sAJccjlGyA48wuyBFCrR2Dzeg22Y5YbTmFv+GquCwWmd2gR6OxHr/T8ybgesG/UVWwEd2PUUEbk13IPSmjE4Q4TYd98DDG3ZqkvQLGJxQe3N51oCm/Cd2z7hmtA0kNuCXhQLFL4i4tIndZJoRtWVcQZ6cLCMuhx8kME4fJNVpQ9iD4U4+JoCPmPzgiih0EcnJdAeHmJk/8mdao3u+AeEOHANtwG8uIytewZl+gCaAEwvCtYepAavQNjeTRJEPP+uRjG5IVdzZM9KnSDSOkuZBxMEcP3gEv+pOnMkbk9Dov1aLue16aovb8TkOVwXG9OcrFmxNdIAdC8Cx3i5D+eAgyzsJdRI4jF3RmscQyChKByD1vGsa8Tvd9f8Qdq2x369YFz1GZ8zmzzBFeD+5GGcZMzndnEMVq33gEUryUmcf54wCM74wwUtxVzpm3MgRnFPN0V+a9a/zz9v6RcJ+ngfa85EXPJ4MjpKecOE2QAvZFBBtVBxYyyF14HbIeC3j9FvEVaIT1BZ06imvPQwFJoJ0EI981dOBLFpPCFBRU2an5ea1lVsDoSjd0SEUMTk0MQx7QJsRjvHeBgjBD8xlQD6O3KkoGwM+i2jvIySh4NMlNGArjje8RVRsgAXbuGmfx+QP4wOBAmABv8lpdlRh0nC3jWUVZlqMSk8zHh8Fn71ZeXeEG4FnFVvfRcyI55rsNTVlH6KFIl4T6L9TLUjsuaJzpikQJcsy1sT0RaRl6DdUOBCZUn1aCdXpPwA6Ht8jlwz3tFgICskMvB7vllKQKcSICw8mvKJoAWyBiij/yBfnevKHHhZSiWJ1fd2iVDnK5ZF49qDFvrF0C1MATL+EPRBj/I9vBV130R2+Ai4gPoT9IcAXRUFXOmMNU+I7FKukKjwcMr9EMF0J94i/yMD6AU3hnHdYBBBMiGsegmULzxFs8xYuv8TBy/eCeRPCtGIJUDMPpBnRMwMiTu5FW3pzgnqSVsUM55YFxE9Y0FzENF87Bd8bADCo6AVRGgNtHSBuwJXIlSXBzjQngUlX2E0lFRyTVOo1/x4cq4J3Old5LjhO7UAVD4gCkF0AIAsc73MFnaRzBh3fwlnCEzgI2yE10NHphgXp1sRDojCog7C1NjICASz7BVRpGomsXz0Gm1fgGaY0+wEXLeqdg0UQxCVrQhxvB6hjp4K+OBf+E/U6Bh29QldjJYezm2gJ0QfpN3/R1VqXI3NanPQMHg2LWjD8sbo8X2IlNS0BhB6/35tgORHPXdXhkKD9JyUU6iI5/MMfSlXEG1gGTQhYCpq5JVQKFJgHXS/FQwsZDsLZR5yDwtSF5hGCDlsBQcDM6Ls7yQ6cncv5CS3wCZGYhW3jXMuNZ4Hx6FZS9gDWETSPEErQL8WFyJVPRaxKaFU06GxIFCRSH9BV0CcOZBngrkVb2YwcxIIzRsnABCYslCJJHof+nEAkDGS/zp3bIkkOYU3EsrGFDJIkDa3iIfO1NJOJj2E+2pxNiNieIJnlGSIqMMs+i1ZYAXBO5hMoE3hPCPZ/nvqqb46mtH36E4Pqzf/bzXv7CV+0uzsjs6rRhihvSFfb0/CceVnmqHc5hJcgzIKqmbU+gLt6Pcu+9A2WHk1mOyTJIAo41zOOpa8E1fAC/ACCADAQGsFPvSHcSr1v76vW/8otf+Vf/ypf9za86fOgd5IB+brOt8SKVYa55iHyyJ0nQZ1yhzGsljn6DJy1eB5hVcsSpd+mMp5F4dCUm649wL9MGMcDfXZzJtwIeTatnmNM1MpSzVdAhy0aFzHD2NjECYAQNESrwZiiNu15EEIPT2bqwZQbXcI0Goe/cLs82ETo7AevRtfmWoa5UFarheaArch0UwD+gU3RKGmFS42F6COjMd0FV6S3O4UPRRgW5owTIHGY+5gI+WoY58Tc+RoNoP+kN6sKroG74MB3B+fAZISVKeR5MnqjCAWT4ggajCdDDrnCqJNx+4ynxoCimXsJo+369MdxtEva3hm00Q13ffvXLX/g/f/frHn3eC+i6FaWpJHsNhyGtMsxA3rp//y7Amp/V2JBYbqpihlDyy2Xe7RGcE6bweu8UUe0WIcAjLRlWJwa9RMBFK+jetK4bxOVp8pBLxmKLa+9wjuu7UJZ+ubhRP/Loo6985ctu3n7u2Ld/9La3fc/3/fD/9D//rz/xk//H7/7hm8ule/Dhx9L65pyVFxfn9Y0bzY0H13qfpNWdZ65+6If+ly//W1/97f/4n73tD5949PFXvOpVLz6/cU6eJqYXhn/0cJx6d9EfjlBFjzAglYARBQq9QBs9+vijP/q6H7l5Y/dffdpnTe0d5E4U7Qo360ItgS4oFLkGYAfiLZpfh3UuEoJ0rtcEwUAP5AVUNRTf9CUiivEwJciFLftjeLJroPjEtaQEdkKoebiLiMYIymbWxYWgsB8+46QQ7p2X8l1C3qsMK77Mv3wBIoADmIBXlK21O3iXFXFaW6ZwL/yDJ4J7QhCPsGjvzC//SGtA6qpYZ5cg4SvAOiQWP5nRz8SeJHUOSzJhC2AtWOh2ZcthdE+ZgNCPuraHIKKuvM3Uirpvg2BVZerJc4K8HKr02Bp8NOC293lX/hXYVWrEQCgeTNiECHAPHXnSipNVA5Q9XkXrJd92RdoG8kI+aB2wyQ8EctAQck3Ig3sEjnGMB+quGBDCBIq7xMG0ucAgSW0VOuCffPu33374gYvz86vDFcIjJrEWZdIUty72l8O4zWMFSVMGTklZHNr14uyCJ88I4CzxGpqMZJpgCp6ORsWYkA8yrNN5CHVy5zYSp4wTLHXXnLentskK9wqvE3zB+ZMsrvJdmIqEqk1Jzyjy6wIDEL/t4LkxYS2Znog9h7Yzsab5EkfjMIQjAyEJ0dI7nYWSK2MXvKCU+ADWm7pAudwF6Or3uq7RYxgrSqD94hKBTXJkjJErh37YNw2mxjpXB+cqgYWmaeaxA3gKlHp5/vR73/epf/ITXvURn7CNV1YnpS8ToOpiK0ROEvfwMDNKkDb8N8CPJUs0boq2ctIB9k8/+cy86OQJGVWCglviz3zExSNkd5zd+0lWQKMiLord7V/+ldf/3C//0qte9lH9dGlRBZxZJhQFYHx5ecA7+Bf0JBMQmbRgWtV1YFtY1lyf5hGr0qoMj4cX4yFR3HrSjcnIuwwRZjvP03W1JeOWbwieBAKnK87vescff9u3fGO124/HEwocTBb1YfaYkHgijnDNJD8crnB4SDmST2KitS0Q4/2BO65gCoawqSiKyXNw+R3fpB+ApGc8zYjP1Fhxk4mnD0A1FzRSWDZInOIQd+/dBWCdKSKUVOm+Wj3j/QwFLSE61ghJj1Y0CoEgwhM7uHASj6EN7iOzUcgvAQVYgMfARBkJMh7yGxsF9ODRpEuJlb+BmaAT+TMcGiO7AcD9Vq55heNoEaskDAE5yANZcX5wk65oLXEHv/DzzuTbDo9W6WHsuEoNWcaHrCMkLg0jj5JtXE8tXCALGWksBh/DfGATncOuQBANAF2ANLg2/qbXScVipEu9A8exY2pLPQdaGg3TXNaRjxWYVzCbebLuh6FBC993zb14JpBhRYycC3GFwQLeJlQ+SFAudBecKWF2lUeogPmlg51I9/g+D6cPVn+cUKbNCfxZTeIyc5ckoAj5K/+EgoXJw2SBjMmhXkBZBvaqYws3JmP0GUThifiGk0durEhIELFHEVmgGFxlhQXwedkHPMPNF/xKZY/HMy7LsBSNR3fzXl5IvNBZvgtQ2Plrai7XBrxQoTwgPFD/NOvYaFNP0GL4G/CjroEFkPjBGPGOxjs9SV4oSt2O5uJFNDtad7t959UcDIGqm39oRubeT4ZO/+DH5AwYngMgpUIxupWe1wT/JC4NCj6aQoy9sgKJYSEvTcgyNJg/uHODqMEF6I/SYEWqeLY+AwLQIa74M5Z3JYVx63stP9GmlAzIYMWIZU3h2Z5aEyQCeNH4ZQ37geeElofSJd+Dn4WkY6S5KSBckUMMGTz0OmQ3GqLXhNfJVVVhQcnDawO1o18EOeYcPXwAT5F9TtFSxFk3Ewsepw1m8nxRMUnr3f4nf/In3vv+9z3y0PPbU381tU1SHo8DYIqtu64/a85PfdvklbtnSjSBlwBBiNrxdH5+1p5OZogZartNQ0cvlW9WNGwb+NkPPdgsPwan4mKAtNHZeBuHdZfXT955+hUf+dK/+EVfMpw+SGjgNJnnYdNk7K99AF76jWSgt8Sf+EbQOjNPKIGpcGEYz6jUlbbAi4qr4VBnyL4MB8OX4PzYDoRz6IVAyyqqZJWBFzAxCKQUPhAcmM9COdK+P/L1OivpHK0dFAgECA8kvFT8cEKnpZ0PgI1vpas2hE08EKcl4MkOS7TIdWJPlZecb1k/DXSiKsrBQ0uXuior4d5oQMohLyzCxpkATGMIYcm5ctvYJqkBB67s6+lxUQSczwsalJJCXR6t/3iPnprUr9MkccfjyArigMcqAHOEFZFBht3IGjSMwaPfVVOFDLH186hGIqIAwtisShNCqgGAJd5AJr5BzAIs4jC0tkhO94/1rmbkeAQsCgwf55GY4EtSOnwknEtN7kGf0gjEE5GKdMVm1jXwSWiwZ9asFQLNuhkj45o+ns+QwUtK2EMYI1tCtjUsAFXyCABIAsJo+IrH/vJKUxjoFoQSH6bBTrG3k+UKvKuA5hEfbksCa2HUNFuuAfM1lbvNWXNrGR+FB0NQVej+0d2jRJAdoeeGtTU1qxkmKEYM+BHtTHoBr/C1Uabnsn1RSPJktegaXhD4Of9veBuedIvn8GrCgTGwFXRJK4RUJthoBLwU3yE3Se4gegS+w83TY6jfhAax6AffwzNhf5mFWOh2XtAy6DAOyKcXOgX+r7YNtGMsXKlGwmFIDT0V7+RhQ9f82WMKfIXqNiQo22TQ2PXUHM5IAav+NCwz4K9OadJ/DEVCpLf4nnjlhkf9xqoOKmGYrAbFW+FsMF/n244y5iN1ZiVpPq3SwqlM9z5sx55+DxgMMYY45Ok0NLiq7jFNCBJVjVWKsOqB/8D/5uuz74Ieo3PAn3E1WQ8nmGkc7cJF+UApal8f7g2QmUT4vav+vTcBHuCELx5AU8n8Ia9ZLmRAwC+ocFMjTeXW2Igkg7GmhYBHGaSRt5KRD0z8+K4lXBFt87g1MKAoTD7O2QIGY+/eVs8Jl44w9PoyjTZ1EtaMDmbmc1IhuMM2t8dTyBMZPC/khJjcXTKQmCWPgYrZTIRGMjAWZS0th5XTD7JJX0T19/zzb798dnn8Ix5uD6djeyKBwd8ZIbrHg/gQoQRy8TpPx9kKDyrzvIkaMZgXzWShcTvcu0ejmmYnHMIrh5Fu7qodQ96ejoRGs69vXJyDuefiEhpnO8uLN/72773gxiP/4rv/v0t/mOe5zs+L1DxZzR4ZQzQ3jD1JW3Ot9G8cPZRiWpyHQuKQYHIPOEGQ+lCSsDjbW92tdhVewS+dECBzzbjkFJOWQKk0O7UdYaZpiM6JsWtcXxmWOG2FxRrrvrL0qKQDgjK5hITkqYdkARgHfo+fwD4s6uFAQEtjrRhZA1aaL6LlbLdzLQD29K4PZyaJNYIePeMxFqOrmRhba88KCVewEweEAWMMYG2uV+LrI8OPuIWb04lhdK3yPBG9+TB2eCw+w1DisLgfvmkRfVdV+OQkzuJAOIc4w8B7TwSfNHfPgKSLkjHpgD8wWKNPcwNwx0/CRkcMGoLUEyIW8ibvHeIqKqfjnRe84qNf/vIXPvHsUxse0o15A7HLzy5qSJDAFKfn+4v9+T46DRjEBR32guBjULyZYhnmzrtdLMlf7JppnVp3XMqDyiQ5Xp7AhaKusiI+TR2IsXNZuD7sxlmoaDxkVxPEjLhs796b+6FK8xe88NGP+8TXvPYLP/tzP+dzy+rGv/3xn/jCv/Q3nvfICz7pU1/zD7717/7sT/zkm37rN37kX/9v//Bbv/GT/vQnveIjXvFN3/Y/XW3dp7320z/p0z7q1nPK6X7rWKclyaK4qPdNTTI/HY7E/G6HAtzWsViH0h13c1+7xKb4k5/9aV//d/7h3Wfes7/12Dr2JV9N3JUEuQwk13UujG83oaX5lqVtebIYl/THI5/jz2TFIVwmcr2+nc9EBT/pgUHYJOKoyarNVenQSigjBl76ocN/RAPSyQIkuhE7y+olcAdXifcO/SJOOFOTlFZ1yRWFlCyx7JRbmEQWkqIEZ5PnUjYlWD+MEBUAAxgjgQIWXj5NxJl9shjHws+2sJoOXqHGKCqPgefFgYjTb8wVZqJgH6RRHpMUgqxLCRAOvF1KmUTd4NFUE7LM1ZNWrl3aODvfK3mXyaVAB75hZSMsfTNWnZyCUicEuHEK7bb0hC1oQ165oioDPAkyuk4KKEFtsVbIhAHxa9vAx3F5YV6opV0SCLMpT6YHCMsB8nfNwedlZLz4BB10Hr8q43G98+wzu6oZ7nWYMsnX4kaZA/9bNBzp31YXuygtxF3X3BRnTU0vCVsww1EgQs52uUsTkJjFcRjgXgBIA+NOcXJvbM2S6tb5jazI6915Px5zAotGlrMbPIK+4rvnty/CUumkrs/zi6rc7xkAB9hhwnmnmo8iWnDVFTktnJunA7qXWU2IA9UXtx7YF2irKq0r3F/uYKmx3F1cgIGuc0apFHtcAd7KNzEYX8Z/2jHCfcuz82bX3L55Dp1pdtgpYggKoqMuh7b1FaTmhZyIgee3vvVdESylPbT9kQSMhVfykXtpkJ9zxdtx06El74FdZFKlFUAPDKkg43Fo+QPu6r5g/oPmQYW7mli5pNbQ2VIoYxxXyBhwi/x7ake5ysK4g2h95/Zzz3kBT7r5ePfu5e1bt3a7XUeKMAS8bBSyAhRDTIery1N3Oh7vdfcPfdd5SVk0kCmg5JsnjMj86qK6f7jCz0/ELJLcFW0eaePytzWsK0FwGjtKkGHpYFKZ+/ABM3e4wCpkPFDJdUQbpBvj7JSyJMAMEyapIEnzkmwQRc+vIcNOc1c6pYEpYPVQU+UHbc6rAt2CxYgRIIUIJo6KZo8QJxVcna4I3tsXN05XPQyUocFcVqvJhNFE2wEFIEiFCbooi7AqdBOuZlyTO1XHzhV3kV4U48ggkuOzepWB4oPmGmdAS4a+qVwzC0N0aYNH8aYFqk0mCAkGaQWjHEiRlcazi1NkZGAd8Uo8ujQKU+PUNEgViBld8jCST0lmNBqzj1NPlPpB54TXbujxThOobMoSObCAY0MpLRyEbuNUaHVsDtdKN4sUM2PqntkIhhnKUhF8D7WM124ThAHdTKuxPdGmJWQNzjb2zgzQLtDTQx1H7I/74BiuDAdMNogB/NHNHX3vlUl5jeSjBYSwhQLeZVmzgx2u7amlJTgN3kI/Ue8YTrkS1idasY8dC6tX/IOyde0QQm9xZjES2cBy4AinLHNvJXeSvQirkHAhuTG5QN/YCLZozklXcvf4vNrLCMNWU49EdIiT0jXXKJMK2aYOsJ6Y03yEUcaTgQNSGj+2LYgATcJPrOTrPwyvU1wqQoyK2tjcJgym65EuzLckzdMAMwwtOXeSjTwPdpLJeCz/JCL/pm4E8vHb7tTVcOU47weXs/jBghAgbkY763gbktiQ8aAZ4AlqEPMAiRC462oO+Y0EikbC0Sd6agsgOZ2+lbiGWvvJhWDK/FebjJ0XvWPZJq9pKmphApoUyLQB8OFRKmRSNSmVxB+SYDw5qQx11PFM9CRDN/GJY7wihAkONlVFRRQLOXRyWcmkuCktp7WgH5Yg66sR8SEAwdWM7hW1syFIsS1JmdRJxoM48kaH3MStEFW3YtvVxlj1dCY41Bmi5HS4KtAdDTbcbpNd8qi5qIua3yUXN2+2Q490crevMjVuL++3A6xwJOW1xysyIv8pSidIwe+4J2jGDjeFiWKybdkVu4ubtyEJ/QHxPZHrJzJCQ75Lljw9HE4vf/HjiFzUMU9HXREJZD3cO3clhxi6jFYAw7kZKcRfcoGmJfttazt3OD2EgDSO92L/U38gmyr98LOwDpRxJXBn5M4y8RgGYRgGHAPkBA5UfrHbqcBkiRDqNyhb9z+RXPRkPrs29Y7RAstIQR5DoDoI5SXPtgYJGJLFCjzSYIF/MCLotRmWDm+3sB6leSihMAB4Dy2vy1pQIa7AThwpbK5xG7BsS9cFyvkd8SEA4Lx4Iu6Nq6SEXlk1XrgmwpgO0b0T6LGBhqPr70g0pjSnpZHAtIp/LTQoRnD/sFSpqV3xSghAo0jq9JOYAkKgZgooXBCWqfyNnCgwN/B1C6aEk/E40akZsAx1K81I6ud/AUtLouOKhvHiOLyQD9A8+o7BXPrj/Wt9J1BHXlwa9G/q5kQciXdgEOABsxvDiwXxBC+YyCsY0joa40bSoUuMAJgMlSEBq6H8gr0lEdFrnmYv0GWFIQPOoMAhaE6LFRXBDXUmjPC0Gajkg0A7Om/25juaAVcER0IjZequAzVt4p+utHGA/G06QEHIB3khVBJjo9mRWHZxBLRB3om1ad6A+ek8BCdUKXAQaHDqAkCieQBgxq47eaIwse0+Hrfa4QIzMgtdNExuiw1o5iEDfIYPur9yBqJweNDXpdFy3UxSNIx8CrOaoRShObwe8UgXyFTOLHt6INSS4Qr8Ly8ZOxCEAQaXCSnei7X5IgNk/Gxb17e0ECJMloMPYDp6B1gVegWORgoA3F1Ql37r3/162YwVXGLSWZFhHXmkrdmwXUpwiLoIWmVeKHM5teS/9CsHvpbgZPxa8JOyQwPAaF5GdJKw61BhweSkYmc7vcCXMQg47Mauwg0ClkB0GkICiIdHumpOmTTzSnf4jFNgBBV5AKcMW6xxL50baGSMQg/McVAWaFdIu14Wpn+gR2UPpmN8mPCmF0BJim1ztBPpwipZ2BTKkGxQNOxgcQ/la6nAM9iv+SVZlc/ig/yWEc8tiUAF067tmrrIGLzBk00xMaSb5rnYKUBBcHOMQAaliy4iqEoGwEhzKoWXqHzkPfyD8xAeoaTG3/m8mx7RliSmZUSX9vv9Q0vRfOlf/8uPveqVLhbCkCliu8rLBMo2TdupvSpRNclYpoWDGcal97Bhxl/iBy3GJ8umkolDi5z98GVdOHgYzy5qD64mHiDUPaGrs5Ffp9TT0ZZn7nzw19/4a/vq1p1n/7jJb3rwYJ4N0GccRXGTusiXuAEKXeIG0IhHghOvceN/AggAVjAhUinsBPdVUeCIYpXgwj9EjniLX+lMZATv0C3LCggmbTAefd/KM4hv560CfpkqZ2cJph5TxyCWZRDsG+an4D54F6ENZDpHwQfjqUOxCG7Ox5GNwtNgJ845yTahZd5oDqiRunHxANg4k6wDhBVkLRLrCsHHc9R441kSOKzN9xD+usHHaAUWDq6HWgazGA3a5vCRDmg/+M6PCOnaG+vpPSkJ3mwigEw4BGnm2RmWjekFnoWtxqrYDUPPGOdAA/Dt/OpAzoBugDL5ShR4kx0pYRiO2dmtbTr8zE//5CMPvTCBN2wVje+8tNRyNZ+X9OHiWJU8Gc1e2kqQMo5rdJraar8bWukrXO9wdWBs+Pq6ZZM3xYA+E6Pk0r9x2bv9c8K1edRM8wjPhuGb90U2r+YvZ2NE3PXOvfvbcS7KmtEjCl/6ipc9/sJHbz50fu9++7u/+X/98L/+P77ze//3n/7pn3vTf3l7PLav+BOvfOmjj+ySPZkBt8R5srw53j0W+waJMJ0GJCJZEjAsS3eC7LOC5g7VCIGfx3S/K3D7/Kx89x+//ez22ad+6mf207HMStA9hrkbX84+YVtvkYmhZaQZnEZEIeKtxnowYDVso4fHhCE1b2wLwjUraycgUlmEM8g4QKjUoykC0w2IgJAnFGGjmAuS5JljcC+SrsuEQOAiD6tjeHNc9O6nCzTceQyQULrDM1QVViS99YAf4bF8gMAvKg+TIrj4xzVPDDmDPvaGLc/jX6GFF/NxfAhOhC4Kqke6pmJVzJOzLTd7vADdB00YR6ARHySy6Cr0DndfvajLpV8wBfpI38IRovJ6GkBPiQggepxGHoInh50OTkMADDyRP/IohgkngzBiH5gq8Ks7gTtkC/TLmguAPA1xlRYEA26G8SCaWIvnQ+YZGGmVQxamkvg4DYXZ5DCJrUaa5O7LG4duv99P/fF//I7veOFLXgzECQgYbeiQVeBJ5Vqb+bK7JMmkZQFT7HGbblyXdg5la2IqKuvxfotE74aOzEImnNa5m6ceWUMeJ17W7Xh5GDwMnadHh0OfFZVTCwwzmXr14oh+ON05HnAcaAfkO2T6BIO3l1fTnB2OxzCPQ36AnA9j25EwTt0RbGzbe5iTB7vafh0Px8Ohaw9XVzMmBOKnuR07cOTQ3zteHuU6Pemtg+B3Lb2kI/FwFPVpGAn08nikxf3Q3z2dDpft4dTW5c6p92SZxvlmdaaCjtIb++by2fv7qvhzf+6vZGPrnmgIQY5MAxgkm3me413GW5aQ6KWhpFkzc8yfcRlSNi7bVJ7YjesNw9Rk1YjB6G3qiRgyByen8D+pFVwBTMH+NWl4f/4rv/r63/7NNz30yHPdSu2NXWkftmpmVV3VddsewZW8QmP4BIYGzqiHFHlT7fDCcud2TVct5+UyTeQOJDtidJxna1xl2pSFy0xU1hY7XNe2EIPJ5PFoxQeeeO/f//v/gMCY79/N8hLHBvlxBpqsRMXRrN9Hi5udICelmk/mJ/gbzeb3mK8YF6Fai1ZydQWJjuALJ1MWIcNiVXIVwxpIDCFCknWmnggWkuH3yBjSqGfQeccWz4IzZqjD0tls0zRtIiEQL16oAMjoQoorfkbge7Tk6LGbQcSSYa/hyKNVjWmlVIhZWhgStRMwvVMpPMrbi6yvMkKZcSXZl2oBjDI4vIC3EA5yQ3PjTNr0SSCHKZbU7pSn9gr5QibAc0AkooBBMSGKsK4Cc7LBAooqG1z1rA3kMZpHLcZPPa+Kr+eYTUcUTaFnDAEcSdLPAFhVDFM2ghz/WN3i5/zARdyYiE4ha8EjpClDZJmOx2Aiesqbsb047EJAL5qwrGOrSdq0YYFMpF3XQm3pEjw9r0uGBKjxaBiTtbtEACVcBamM8ausHAILhZu5D4uuwlPENK8xQYDRTnAzwB6tgl9IQ8j+fN9DCeijZTc0MZSY4eRXnhlRQbdAD8ATjp4Zg7SHzvJvkB6wHbqis2KG6xYSz8s2uqwgrBhmnPg9tmsPLcJNxbR4mRdjBcg6mJulHOtW/IoHyalcoKTXO5EOds00+JrW0iq8EQgEA/mCEp13JBmeDsWxbsSQ8lM+b0Efh7ZmxjdpLn9x2GmS+K0KkSE5vQF7hI3I5bEGTIT/N4G5G0qqjB+SR0H+ecKWQ+bu2JHxRazsyj0uhA61wZGX6ZgBCUPbbmEX44CGVVN21u9AA1M1KMZw4MPm9gWjOe2Hx+ACFhuxCjg/DJZgdSkrc4gLPWFdUapd3wkR9GCZ6jQf11nHIZDxURqX11jJ9fA0w5Ra0WwAp4QgrU6OYQKoLoOEYVzajZIlKPMNTu4a0mgrm/2/+oEf+uAHn3n49u1j26meqryqqtOxUxrQ0LDuz6JAFLfdCZ+sGxf5hr3eBmtRVqtH6MU3znc9XufC8nXXnNXNGRKG0by6POK34CQ+RmbCKeGiiJp4l7/jD9/xZV/85z72Yz/udLxTRTsX2MWYomJ40BwMICzUcaYneCH/CVmP8ccn3MGNw81THeZ1CFID0btYc7FxxDut9JG4XRBzvUwP6+PVxrDEAuXPINKe6xlx3wI5WayPkM8YXUOAD4tmdFSWIhmW7hBQRoczQ0nUt/hJhnNhbJKVK5lEjYLXSMLdRkIDcK0hr3YMNyNAem/Kne3i9fQU2kE30SaQojgiw1pOEI9x0RS2AblXK0CS6U8cd5jFiqvgo9CwPBKcl8EK4MjPW6u9OPvq9W0z8B7WScwzIi2gMTkhLK7kOxYlDRftyL88OvGQY+iO9R2koiUPnGWbR080H8MtRnwF//c4tAGW5X402mGjhUtamfTjkCU5b0Q8y7m8pQ4mhEhxBsbpT2SvsR2hKBc0XRSRLvn8OHhuFL4bNJHog9Lg6QQhIBRvJOrCPdE5LFPvxvdU5qQhCSejowwjfDC7skusBiack4NTkKb9Lf+CLTjA9ShnkEnrRohzS8L4EbYjV5l/dHJGGrgi4tV7eBePdG0HT+TXJG9wBQwGq9XlZCJ8j/469cJjxCuLX3ShoAW5ziDmCKxhtQdd25Ky9tQnP88jXcxgxgPSYNHwTLoVsFfRn+fkd8/jg+OCKHgsBI63YG3GO/UxWCCNUvefQoowiL23uAk7yI0fyR38hibQFCyW6xGElkvjXaLoVBB9gzKXbjrBtrEgz7DxY36BvocQFUAMyYMmW8QQpTFFHF/decLcS0Z3VTtZl/46A8EgqSv8CYHnUU/YElezzoUGgEB7yzXZEUClVzyJltOaMRTwBFvMQrzo1dfLrhTe2pdmEA4AKZ/MUk/STnAp8rur5wBZIAxYwoPDpA9Dwb+zG7nwfW9Jpw0eFuW0jidKumST3KM00oP0vJjUmGcFz7e3rvpIPMoN96I15MAV1WSZf5yITDIgo0VfLVZY4gljN/ZY0+PXeJqRKfuhjyh6+Y52j8gN+TB0dKqumm4cNDnq3QAjl4DyRCVZKu7n9mx/w50xZKot9n5i4i9MtxGWOPSuITF4HISchQZKY3mTQIYF8DZzs0YjzRLbHkdxdv7C1//Uv/nzX/Lln/EZn7osLUPathNmI0OfV16wtcwdRDksAQV7Gcro2B6L3c7LDEhRoIJGwTs822Hpls7dYe5TQ/d6kGZWTsPQ9qez3RkWsPzRr12y7fc2nl+/4Q3/6V/88+/46//NV9559l1NsnNfI5Kw7SHeZGfPboJuejWmE+j4p7UM7cyQleSzsDaHwcHmlr2NucX5a9pluPOTJO5P7cWNG1iYBgTmAZPPt3EAaIZ5vbE/v3d5r2lqcmmcuF4K5wR0sbFJDafkg2Qn0j8Ql0ot8D57F6s2YUd488Ko6Qa0DeeUOOHP+G5SZkiierdHicEsZB4kGTjYPDHK8kWiBFdwgaXgiz+PfUeYEFfIIpAFu+o1imMGkvF0y7qTEtZu9VX+qGvK7fgjH3AZnis+1OQuSUVSgK5uZ5Ab0jrij2fqkNADv5J6Uibfo+2Y3VVJo/GNba+xkJYzKvuquprQFXOZlATO/vzmEve3b7/oha946YPPubX0CI4lGeNxm+v92cJAE26E1bgMU3fmWp761LcBD70NlMGCiNODIsmP7QF0z+akLHijIhZyT8cWNMO8uJ0zwCm9GOf2Rn3r/ulyLeKdlcXyMB6q0qvHiPl9fe56+yhbs5FXI4nzYu/Q7PczaXjdhjnOprjOz4fpKmuSy2PnpaTptpt2YYlCG+/S3B3lyNJ4OIxRVpyfl+uEgD8ZrtAAwseTWhmaDlgl/P/9z7/+7/0///t//E//1zsffGdZ1+oIoCbdMJdrWzy+DnzDWyAZYcJqjWsvQ8Ww8lLckPwAwmP1DNEoi4lIRllcEGjNrgpknNEoLPiQVCNgzSTCp2CbLmIN8yGBJwCAUggihY86s10scz83RTNE8HWopyc/IxpIBrQDjOuHCd64bBM93qDCagbDyQmmdoBW7PIyZItoCrOX5MgRHyBh8jTGRKiM3ViAa47en0g+pC/4kkEUthrRTWgkoEjj+75rqkqRA+kwyUFClqJSOrrzDlfM0CENbJjOuRCQCOEl83IY+gYxLSYDCowCkkMMxJ50XFJBoMP4nMudEuu6Oq3BGKY+iQo+Z9Jxnhyru8wTa5AW8HwvqVxygFKeGHpBMBpZoye/DL1HApEjm7Jqx205fejskVe++73vfM2rP+FjP/GTeQF5de7J3/kadyQLRMfx6Q/MUfye9z45RuNDZ+cdPIjoKNxESGgyXnFFalGZoaUKZ/pL/gx1mqxxO8Xhik1Ij6duxf2kWCVJwY5Gj6TYyDiAVMafUJrhNi4M000tmbLMMYTmHnuodrF1eCkGdxNK5+XxheYip1qadm0fY1kzEnE8dl3qEm4elrUAfoVDeFAFvlHVlYfUZdBs7LUMs3eQ06RpGdV/smGn786rpMgvqko69dDDz7+6eiZrao9yOLRh2fj23ne87wUve+DnfvL/Oj77dFy4l8qFFgHcRE0cehx419h2CRAnCABT6zCRC3DwCszEyxhacmxJPz1Yt6e5pfee4pb9rj6nJ8vU98tk4neP2Ebgrtmwf+Cxf/wP/1/f+X3f/5qP+5SpvysyjlNe6mk3z86euXulA1m/dIsB4mre4nMPo8mPhyNSx6BE2U9APVKtg7tixr47ZRVa3R21FhKt0qfkXPBtGKfz6qIdvAgf41+27bve9gd3n3hm2YZTf1lFdVKn04DK6z3JVYad7M7Qn8rRhUQ+M9b83K2CHsbUdc15Mx0HsBLWAWzzX/ATH52GsUDf0QaAbJ13ZUNMeE6KE9HeXDH0E5YAG+RkIWAJkgnOMZGM0jopGGG4KZ4IBwumNa8Tl9I251zIu9A2SzTISwaLQBrdmFmNHfndg1EIdXQdooKot9gETlp08RwZ/gaTRrIAffJ2CzrWYmerVBaSgB3ZbWxsmp4CQOVeZ46Q9nLla9IEZSrqij+QRBV1uauXwTvgi9SHI7lgy3kgHAQ+VnVjx/cs9ubAxYRKcFjNmUO4tyOeYICp5+8CznSe9IsUstoaSvXKNjx7dF5FvkHLlDI4vNOKYAuUg1abwV2Q69JIII4GwMyQB+QFInJs2xjHhQkA2n6FdNRnHqhhyr+up9AJ3h0OjaZ1JA0iHoYAkeCp3vGnw3udKN/BxYhckqC1FTJJmSftJAkJah/KiffRBa+vyEtGUHWYhnPsplikEMSslpN1yaVCD0+rymwAz8M/wuPgurZxpEnYzRkylIVrhRh14h0w5zvIP15PRmCMMKsFHboLkGIouRBOECe5p2jJmP03aBpadr0TYUXpVWVNitFKgzNVgtK2ZGF3HojdhiK711x5asQCLuGJno+RWHH2dG0MbABYXMGYCGMeyMB1AwOkqJYBZ+npdILDiP2YFfcAi6x5z9d0UfYB7jhn5sZAEgqkB/ppVvZ/Upyt2e1WwB11BSaPQZDjk4UroY4nD0Ch3YwhzGRzce5SlznjCGwSXMQbkQzFNaQsdLoVhWYSMhgRBkVDM1LPCj8PE42LeS+vMIcHcv/fepW+CJPp6nxkiCkoVDQT11VN5wg9x16xYZkck4Cm8Eay6jLh3vnYz6Av3pA431dsRb/NTXXrxhd+3qf/8ZPPvvixx4e2ZaDw535eLsqamMToNUw3SU99V5IatnW3a059j55aukNRNIyyq67KJOqxf5KfeeHA6f6x2HsjBOykRUkx0PF68+LW6fL+sE7k4InwHLfm4sYv/PQv/usf+Zdf+sX/zb0PPrmreXWzpC3jXhTVwP9aToVzuXUId7VWEMIPs+CfZVNCFQjbIHGt/GKkyaPNPSyiTAMBAv6ira7L0fODlLWyXtJo6boWvohxgRSGiId2JFa4CqMFI6DxymQYR9j5GAhXmTaTWyvwVo2MbfOiBN/63lpaUzeBkiUtUFwQngwaUDCToRhBMhr5lDEku5VZ0vYwUhUOBlccos8Iy9izn8qy7HGbbF26Lc0j/lyE83boBZhXuihKbgOTsX38i5Nfy2Zeh61Ap1CEVZCbx3Q5ukesYzQxHShyaiHXJjIfNTi2InxovxUf6/45tkMfM+KZTGDJPFIAVgYX4kmEN5lhITchnfgjMcZflaBYIAP/k9PxlImvWNaYhsjSTpwbEo5bVjVfBAet12A6+Ry4Ee58sE4d4Aucq8tqHHtGh9jEpxXKYbLK4y9JSAAxXHjLZpcOBUbadwCaoxxlpARrYxm9y8gyPBGMKgKdAHYi7e2BkjwG0koWqLxkI8b1LW3jK+AtiW9DDTlqJDLPXZKourBaLTi5dBg0QmNaOvHG9zos1WVcaLuLCWg2DYez6Ake9i0jGka4CmPo1iWfBv7A3MPJMGAsqAt/mJzDCzv7SEAOIe4JJGl2MBSql7oykF/mBBL5QJrC8PNQaY/VFeQd7uFQxRkArlY1A2NvxhzcqujJFs1dN6GCLeqFhcMb+M6PCbkYXkl+BgY9aMKyQR4wnd/y/3QrFH6qtAaLGHdTCd1lHGFHh3vvIzjsjzuzkCbQDkY6kA/yRJx17Qk8YiwZ+8HUDvyRX8Fi7YnwIOlVBayFNO+polA/ZHHiNp8a8GcIZ4hRQbJnIPRG6PvCpzGZO73BDIQ5oY1v81oczcVgsmy1LoSV/yH4AQzGk3w7Fk4F5voxLRBIDAfPsily55VD/RGyqxqw7gA88EBLMww8uQ4CR8aCftAsbAOA8FTeQWwOxjNoB0VZXSCsUkk8mb/cSX7EGVLdRGQCZCM/GT0FFtqtyItXmNaxO9UgC68EG8LFtwwB/laUed+NTeNtfG3fw3XoHX07tqfCO/yESZe9eCr2iHqqycRbn8VNbEYfq+p8mk/wzTjK236A4+Y3H/iMz/zUd73n/R/7ypdfXp2a5obTzt2Y1Tl2OBxPZ/szIo0UiyaHM0EiEUmgBn0DnV0Ni487xSv04orQhTqvrSCkG6aTKG3RMHb7sxtgpmtBUue7OyBmm8/PHnrbu97+9DNPPPm2p4ob2fH9T+SCS1oCYYxFiwBzmstZDpzbRSZFv+rWRCmjXVR5WFsrg8Ps1rscJIvxZGGUnkXIZIqReGfF1b3Dbr+jOYADQYrlu+HgXCtiKdBegob/zuNYejxBWCEJpRuGDAEweU+WE/jyjVAAxkOIEpKdkUr4uHaaBAuphUqBU/g0oUFwgGWMSwHQEFfOr7pMjHAs0xqQwQ/pKtQTHU508TVUMPARZvdcuAQ9wtN4LdGy8POg3mDSSVhMxl9pUDsMuzwPi1D5MmOSnY59Q+YI1gf0BVj38fl7CVDkzDY0BZYgvSB1ECclzua9iWQJEIIYgb6O2wYLBDxDvSDy+FsoskX5EkNWD9z6/D/7eW9502+/5CUf0ax1HLVb0nTLodk18DbgZhpb0iBANBO/w+jGkiJHUlS7koi5Oh13qFN8ph/S2u0lfXtEM967vLp5ce5ypwZ9Mk/dfNGUPfQzENNxWC+aZhWf19NpFD9do+HrkFS7hlcLahnsgVQDuA9kn87jOVwVqZK8Otyv870EFKhF0C5bleensc2kxJgzqYr66aefvXH7fJu6TeFLUCfndXHV3qO1adKAfmt0bLJbb37b76As3v6Wd5ZlcXn/Q7WrxoBvWkDAmV1xKpIDclQBnxXjOpT4MBI692bZLV3L6wNHYK4mMFMKCoP/Q21aX8LTQDrU2chnyMcZPqTEChWC1TWqqU5O+xLUaEpQAxH8hhyD2u/dX7NE+AVZuCDFeYAiIQEYwkgUgR4RAQu3/ggFDxrYejMhJZHD0QIVFmTx8jBB59YAbIRhr3kpaTNZsyXzqmOgbpAz8SzeMbtjVDnNx6fVfWowJ+i7qXHdqqamm7LzePVQYVJtXSy9B6mTJdIQpJAo2MqGIglCEC058xzlU+IlMv1c1hZDr6cNJFUQ59X1ibumwEJOUECWrY+7Bp3BxxdkhM50QSTgbY7svPErOI5pgdxkYkLkeB4woIA4jiWkZA7GJU67qbt1+yVvedPPf/bnf8lHf/zHhr3sIMEYrUU7tnVxdu/+M+PV4S3/5e1RfEKg4S7LcvRYlTRfklblS5zPY+qVycHfrLy5OTkCv2S/iLASuHe1GOYnjZBacBFL4x59CFHPI6JsrAucyuv/hhQqLgijrxmIyXM5GatExk1OWIgO8qbr2aAlZE2rB+JISpqGwy2ec4+wWmLPXXNFXoZOoNNbH+cleUT3H1bXk5m0qyXqw5wY7cqGcSFuZ/Kia5L2BNfx8PRzH3npqz/+ozw/pYt6OjR6+lhVVu987/vief79t/zBOt4/3ru3q0qgHM+soppBgc2GVO4qaxh4WnqAc+4VzvJX03cgrF1LBIXa4uRW06is1rFD3ZAdSIU0ar8vT6ce3iz7wQUxQ3doHn75t3zj3/6uH/6h137qp9+9ultDMrO869vTsuyaXXc43ji/cJWcm/AHurvhNdjSWmdcekPFBLRjUpjT2Vl9uGq9LDmN+uNw8/zi0LXmgmGrz0tvd5MmJekurqIVOccv77XPfOiJO+9+xzuXqRvvPo2cilGXx8XYcyzCIlNYCEOz8osJlwKf+XM3t7nlSQNWeWfcoetQpIwmnqAD4cDQjxxc1X8XK2iIS8Rq7KzjHGRJ17sWKc1dVgwCErPThjQtl8FL0EZ4CAIAui4xMLRxaUMQBbBGXY+KJnCLsC3LJdXgDZSDkBEegnoJ5DhoExwIFyL2p7HMa5QJSQfGAvUnRSOr4AiARKjigVoQI0KUhG8CZ5Sd7vGqDdQK+E62cvlaVTRIPpqVhwOzcw8FI9KdGxIIFQ2ekoN/gFX4Ec/Jyrw99kVTbfAQM3RclWkPi3CCH1KynKZ53zS8v8PaczhAN4JlaAcXhNB9tymlfdfldd4eTuc39l074fZ0Hx6tX8Whv0K2sz4Ya023sXWzNigdqCiAaeUIm8RuERqTJR3cC5ngnOAPwwfYgJWMl4eIgb+ejaafg7jj6NlMouu6lbuCMQoddIVHAbh5tAPRKPk3DcBJPZnCtTzQD6WRUZzQOzrsBpwtEkv5NqwwQ7WeKa7GTqUhwSfR+PZsy/vxBDRhelfBxOvMe93na8GZVgGV+ExW1XA/98y5sW4bhgEO1GA6z2dJsKgZzbDNgC1S/uj1dnnv3dImL7AniHC7pjRg1PAevBcPV2U7mQFhIPzpAnAspwORHBchEhC0hIk3OI2AiQPVz3wm3bEgEICViOjHAXzlocQDwcCrwCszqrsQveh66MFtPguSqfZJx8mWL2t/vSIVD4g8LYWBUDwrkMImINqv42Zx2K5F3E1VXoC56GZaa8mQtO9O5MizjQCUvnWDjIX/hDGaaRG+45p+Vy+BAGHlIi1dM/wQGKTHK11zUQIpCHaLr9gIIKmu6G0wlqGPLM+RIHFMouddWItRRFe6rct16gw7PsTQEWGYCrcFIiEKWb1/+DWf8sn3751e/NjDMItTCz8/I0Wd7h6bi3OghqRRqj7j9nB0eWUF3bR6ffvmRdf2kOSsKVovtyz2VXV9AWKQyiBFjkgGGuFAJJGqqYbTsSwKfGs4DVWzr+L0p3/pF37xZ3/q0z7ttfeffk9dFxNwib0sEzKYEq5kTfp2zp0OBH4BE1MCOZiuoq0YDRePMMp8miFKcK0Wx3H/DtncuoAL6AAZUzt0DHFIVAT10neuLSKjYq6rU0sOmqws5BjG+TNroFNVuta7LLPD6bhvavd+4aCz8/FwZhdgScWdJc2riqTk1VFucTJCGFTwRbXb9cYg7mcFvIy8e3lCveJIfJjBAODQHfbbhX7u3JjJ4KNn3RIJfAc1Eea0JRj8le7cvzrUoHbh0h5lrW5g5BgaopArRDCXP5TyRVWF3PCOZM8VZCyxrkbTsYi52kU9hGw6IXbibMWZy4pW8nueUKQ57keiaIq6hznTtbDVC18EWfgAgRcAk3hAU4yByFli6KeO5uCkxDHgkhbYAPpFG8HDfAEAaR7PIfiNa1wTbpT3Yc2X0nBE0Klh6JdlLqda3ZpTZ5UFPkdKMjDiE4aHG3TWWa7E6JCzxHuhHOXoepw0yZ0RtD5gYMDBGL2wUl6u4PFjdMbp2lTaCa+gwRZ8xBwFock1GZeWPhIF44lG0nYX1Qffc3DQdKRvcIgvlFmiRGJYpSvkMkJVIQdBheFXkP6EmPDwWcUBLu1CFmvIjH4odKlk8ygfwbLRJUv4DoIXbWjVG2VQFjDuqVVJCVhh5Ti80fWQofbkqa+MGSDppAjdWMkj0iQAJgAp/wtM8StX8k4j1stoKN81/Vuuo/eBXmdYaQWa1jWPitl1rOZk19VA2pFhri8B71QtaEcXuGRR0jS1I+oSGfwqBfH1BvgNicfj98iyMFrANNtVOz5i8KqWpPeohv2uwaKMnrM5pFASNZkfer/BS2hZXnuWO2ai0ZBSnDu6XiE3uQcPQs8PPTBlsNpHdgQuColOWbo4QX+JR/Q2WSwhC0IazZ7hgUqszJBztBDnJs/MZWOMKDZwqzAuG3v9oRUMfBoruNVo0zS5k0qQa5IOT3OtDWIfaEdm01CSDa7H38IKMWKWR5/6I6A/kCp57ghoo9e2pim3oEH5UF02YT4qyrM6KxKvDcQXrU4T1R6OSDR6pAZUdYtQxiV5APEGL+e9DAvDrbncfoxWt648q7VG3muZOScJmWxunF91x9/+nd99/CUvGyH75PV8zvl2UYCwg/ttwVYe35FURsQw/NtFpB6aCO2Kk31R1BBsYiiZ411dq6qWaOzN5aQTELkbp/5wBAlBXifCUKc9wsL7fbPm7M509ZKXP7Zt5dd+/VcoZlGAXsrgPG+S1s2uivPGLro4wTOeuuVQYWryWA6nUvYTI+CDK8eINoIBVoFl3dMnDuJWGVBWp6erU5F7JY4iFe0a7tDJknBmCn6TJiUYKemDKZZ4K+nS3czeqE1EIWBCfthQ5XIUhgvHl8MFGRT8JrJASZzzqW31Oudp6gQaJ6txeatmawRQAr5phWgCNIf2cDl24VBDfFhEwHuw8eqJejwpNINE0ns6gZtW/CUNIFitl+J9fn4e28qqaIzPACTiO0+oS3K+WR+QcWEDsE0XiPMpzFo7O+Gp2JGMhywLnYk83NzCgkQU64IgHveau7HRhELoJkVF0xCeObx8WO/Ti2/+2q883V+r/W7ZRSANwmN/48Z8guwSGoRWxrenZL15+7w+z7JyyyvwvkSqQlB2F+dAEqNKppzbDrvB8hm/h5/7MAFIA/pTVyb52W7fIzqnrd5By5J9U+J/Q9sej93ubDfAXxkNcCpASXs6Equdaaw/jN4GzuBqz5VYx3KYsV9cct6fplO0jafjYcZ357AbCC4ddnBenu6j68DPcNQMMQdeD8+SIL0uEry9yr1L/+Itb/3NsyL9wze9Jd7v7t57H0JiTlcCEemFIwBDJBIwjr9LmskuIHWSwtUc5RmiE5PVRGRM7uSSq7s71PIc1bzAW0QSJz5AMzgIXCJdMx+O103kJZ4tHppoTMvSHOGr8OgTRrw3cAFG/JBRJutEAw47F3ARpELhRQVutsdyLoglpDwSIoy8pRQ8DFdwsitPaV1YCifdMM0AhInCwEWMhB9YT2sYEahZPxJviDvGkZepxgQ5g5PgIvXKsaXVlopJk162hPtC9BPQJx/xKaf0XLl4nfuHaWWgCTkJIpHOb0JRhm4SlPA1zEMWhj2BEkPb4+6k391+xw/pIkGyoIQBNHwrAbs6kiA4SVsY1aZuvK+DcaBNPFWoJPl0ATc0sycukg4geOSMrJxCzk/jfIqid77zXZeHu0QZtj/0l2OP9cc8r/b7as3a/c0aF/CabFyz7Iq4JDBdMO/t3pbwQNqsAqCdOEuTiuSWuYIYOEXt41MwRAKQpM5AnVkak4IXVUOgEKm7qFhqz3lAm1VL5RXtuDCAmSL30Mf5vkx2gCk6LU9rSAcxl5jBd/kuK2pPlQKHSXCpJ2i43V9H0KppVXtTLlwg9UAlGoNwWnOXB+qWroNm7DwifXMp5rZ6aC1Pmkj6Wd/e6UnvdZUKUHkeN/murN1DIP+Zk+Xixtnx3ofW9JREnnnHyDEuubUnmpfs6iatMtwFfMbHTC9oy7kPTAxe5SF0+FIJI8dbt/j6Zrel70Ahgd5T61fvcMYzkxz0lP4k0diGna4paLTeLBq8iJ6CeKdugAAo7qx/b6fh5DQdFLNutsJpc3CvLKuLm+cQyiVaqrM9VtzdPMNqaUmOxnWS/fl+8Ai+noyDw/cerjC4giKaQY3DFl8e5647Hg6KNs8lVsECi2hx0pFnaeNSeCnMIdRSwOcNHYWWsSBCMgJmUJiMNNDikiaeQDQU2xyHogxSpZI1ghNd5wqCeOmGFoJRNQ1BDOvC1Z06cA9nCTX48KoT56l0ZsCOL1v+QCZ6rSBsEAAoWkRDBMUwq5IXSSTDPEQ4+QQ7j+u6IcDNtlnqNhaezVOshqBCNngi2UViQMi644yQ963D0BZFVZdwB8vDQAeDD5khBagT0uvgUkPyYZAPakaPci9OtgbHZ8ih+KgH4kAvIKdupVFpXy+SReQH6cU3HfjCS7LBSHzH8hTOGo5HsWwNRycnd+hXr/tBbLiQB6Pxj7HvvhkP5mcsSsKf5JsXXY/9eRjYWF4/NexdkJUyAAQPllJpWIgBJpPqwxsTbGOGO02td7bI0T0eCDvxCp5PUyG8PFAiSX+dG+f/ndrXEkgdFANIOYmfjJuEm1zpJVGIRg3lTlbr3hFkdcSRlAJAqUuwV3U1huGBGUM4uBcAcAZx8uPVFbyMV/E+UlKoYvGHsPwZ9049W8GKFlEKsAbmQ6vgcjxd3s5PJO+ehNmjIngrbJynhZ0mjq8HwrpWZdfACRlEK0dFCWiLBHwdaUq7aKwZxxU0WNt/EE7IYBcTLAu+Al1nQCY0mPQJUFSP0Sn0DxFlvRLjuDDWS/rpAu3BblCHwII9LBykwA0ZR4GL+NL+xJG7b4L/g5euetCxY68BwRiyFmmkOsHs6aIA00HSwCOAXQZfjRjOECivm4Q/E1DEDnpBxmBYAdRqMFcapJ5Z7vE2pEqLOepjaCjNhcEDR7wQ0LNnWMGlhS4z4K0YneBynhzqD+tGyLgKUoHucjx+y6/dJYokdXKPXvB+qQxmVAn4PFfDJCuohF11zSSu0Cn8YVubZsPC4MzNixunw8EzfCpPVV+3niw10LyoODsnASn+EQ5IEs2+utHKWR4zFHE9lDVWSJq6Xpeko/Xj0DFW5qESBbo732G/bEjPLvZ0r1/7XZO/+LHHMPWeqHIf8D6ZsTEjht+H+cgVAHGONcwbrua3iU8YnkR4LW/nBZiHttNX12QzoJpRGYvYn8MNaMngSsaUPCwDtHjp9wGobtBRdxXKCGxzA6Yz1koH54cgMiPK1foj6IT93dPPOFiDDvvOcDEJRZYC9eSiEjXuZtJ8wsSER1gTkOSxJypluJk7S7A87ZwnGAe257tQF3tO2gq03B/jARBavgvNTvl4wAHMm3rTnNgPFJM7XNqv3L1mCERzBA8k12NkFAxAphVpOADAvwsx6wprGqy3YDTEGooSw2PK2M3SkXVh1V6arC6yIekgB0RSid+wKvewjESP0ZGWOmuuSN8EQXMWfoA/m+l7/24HERyZKxAVRU5I6NoMJ+GgSFtdaEKcuIQd8ES/E7j4pwhIK2WATga4Ys+MvcYnEj08FXEDzoi2Hg5NiJGUIVX4AQmXiJ5H52YxPrR2nT2kLSqIXd2e3EGCoS3kfaKenGi1me8sUSt6eAkaCEz/xhnyHOqn8ElUmCtu3OThaktdjgejIEOZYrU4QJ5yFpbxtbaLfAODTcspuMDb16VMvSuTEQFS8C1Qh8wF5GF/0JKf8zb10rREE40JGtysXQgtdGpa64qcGzJqh4W1i8WjaCaWz85uKF6ED3WQCbrwxlj/46HpaGrDHKsLPLyJdzpgGBVUguYjweiOEy/+BWjjH3mxUpn8hhNBNVzP5E5eUQVDk0MFJdemahGcNf3mb/ra1dUYPGbCvWByLo926mMhCLEMHbXshL+L6W7PZQD4smDkyRQ02GVFFixSozUIkcDel3wYTtA2zBzBdF0O6SmJbklQPvF88FLkV0JiBU9f5P+J7Ahyw+uc3ABvPIbQ7Yjz6LkhfBRHAnbc+hDKdQwJ3x7RrA4LeozhtkMIaJ4MEASzhr1FVgEQmUA87miw8AqcRZMisocR36Z/mNUzBXFIa42wRoyMrVwu5HN18Skt3TUKrbSqM9AX8qZ7R0qxkY9Ay/Ke8CQ4ka8bJrb8hKpicCBYOA6hhfFg9ZktJkHxC6tI4AojAAaQRQE4smDsWm5yvMQp67fi/IEf/5Ef+smf+fmP/JhXj2136D3rblrH7tSCLbCCae2BnHp3ThSn7grWIiBhVddpnnTdaeidiIaM8gbQsFMku+ERagUdbDvXDMeZi00Ib3d5EH/TumsaTxxxoWnTlMUDtx7+P3/257/ocz77hS95xelwCYDK1hNPepOCmLbwMhQEiJ+AieRn4BNMFTP1kwCprlWpiSMMbdxOgwlZo6VOS/FRIkHnD0Y1AlxnkabVtAxQO+KXMMMb+K0HMPDVJIUGI4hwQ96yoMyTrYCykMOIYc+2dNKDcAHZCC2Chvca+pHzOyRLAcbaoi5mY9AlzrO7qggw4geqYbwZEyHsGS/jEdeIwR6pJRZy2oEsJWozqCAAED/zeH8112nJMMKC3efM9+2aOWryBGsnomg6z6b3KIp57EhUxCsdJMDpHa4sSSC8kxSJpkEkpdjZh5OEpPNhm6nPD7P/TjAF1sIzvMWunB55/JWve913gaFNWtt82jp0m+tIyAp8Ic2WkeyJZSGKAjZ0Z5mvDkeIWe2a2MEyRO4+o64HGWW5BP4yLP3cA4KImsPhCqcJporGJZyyFOeHoeOvPZ2ChjjpzfjQIjIKyIZvagi6PbX4Pj6UX/Ynp+nGseDje1h0djp1ZZnP/Qw6pHUGCmK9vhtJc/uyWbNxMNGu5HH4Yr1vzNKkhyzeV3sc442/+Zsvfvzx33rTW8pid/rQO4vqzBpCsRvak16BB3sCTKXP6lPGHWPK6EpkZWYABw4npUGguKA6wgI9cqaAv7qzYCbeHVMCCbdxJRqcCLTxeCxxdZv6dmTARFEnGyvw3qyPnfjG9Y5CiPTsrnWweuMts3UKd5iss5c6Oc0LFwQS8ZTUOhNYhrdKDIiGKC95uVJz6FwCDfopgWC3QBCO4voRuhMhPBBUahZ+AyDiwfzjlJHOBjRZ9eCRUGy32DjZTkyRm0kQOBVGcJlYmM/DfegcHkaMoGj4MBbj8zAU3gWa+RRGVLrnfhBF+9C6pd9ZCxBfZhTEBJxDUYdBJI4kHRfbAO/O3c3zTCDBtMJ6AHeBwfrx7TJvBHwn1dVxfMZtdJ51MpfIs5Q3LvW2FfsbP/VTP/6rv/V7r3rpS49XE8S3qXlSCQA0u/pdf/zuj3nVR37RX/iyw5PvHU/HZB3v3zmtUXtitIar/ngAcLrTsT+1/Xj0tvzTJYN0uLrsu6t5bE/toWu7ZUSDH9v+sj3e5ZPwqv5w2fGr0/E0XLlfbpiwUNfe7w/DNB4nPtweDofLaTocn70zrn3f3cMV++MdVME89m17eTrdH2D3h37u+ulIA+4fj/dgmMupHdvLEV3cHnp+foRidMPxMB6PA22mLeMU8YWu3daWDy2nvm/vkYP69nC8f3dDSI9X3XAiG+yhjunue37ge+pij7fSNysFs3YD5m7v6ze/5Q+/9mu+Zrc/W9ursjiDgzBwuIzUKHX2Iyzk8M5d067bqWSIpFyRjMQJwQ/rHfhGcDNcmByLK65Fjb4n9WQoRVIho2nSIbdnpIOxrB74mX/37978jrc++qLntVdDWJotn7WSjrfkAHA29r1+M+Dq266uoT99N19deS1Xe2iJgnbql879PgTYMA67qrba4pnlOUhCgLkzycpjhTe5omKe8rIAGPurw65KvvqrvnZoL2EVpFhiP6zUA3Y6XurUR1i4B4VQIJjgXVYcSlu4JB3FR4wq/JI/ETf4MPFISuJZsERwzyzIEyAJQ+v5hqgFr24gsZEUeYIMTGwJ85N8lNfxLZSV7JC/SgiJcV4L5JswzSBuMOIBs5HtdLY5hjbCaPlfXsd/ZNEiPSIm8GASHubn4epZv+hhmbI+EzgNJKfbGfvFwDE+GRBGT2kCI4kBMQiwhvmKxDNN6CiCXCKQQECVB7gCT+b/SJJgoxnTY0bMDDRIGkczeQ+yh/Ali4A5pPiQ7TaBRiyp8hrHg7bwHPKL4MLz59HMuGIQHuKjeAY/QQxYPnBmivw7YcmFb64urMWe8KZSvUmKZxgLzB9YK9+VUYBglgydXUKxh4GTgaslMmU8LE3tZ78kOFAGaaHmYRSk9QzjBj1mQCMYooOJW/As+e5kRvbEHxB8dLWk/aab/P766zinI4t7Tmt7mkA/yJq74JcpzUt8XiHPSAiA9pRWubDF96YQOSAUpkVYqoMxrwdTOnMOUdlspmUtSQ4DzJv1K14Pn6YFNCk9th19lJDSCaKV9APs142nZGEEeYWZEFdDzYVVs0gKbED0SGhciSMlwpyMOF8oQrpT4mF2/A+PEwj4K90Lx8MZFA4pponIZ+7bQtImaj/eX5U5wqTMLZt2iLwRRsdAmHP4VhDd5ms8P/FkBp6DmSGKRA9KHeaVuvgF7erguFODjmMlhpQP99MAfPF+TE/GYhhg3Yyxq7wxAEbBvS1cyg8ZRqylvfk4v7F9uKuFWRIZCiBMqn6YwPN5ZQpjvXkaK/zG9JRJ2zAH3purtJVvESnbm3VcIEXvrarDOhceNNHLMIh8sYjK+p999z8v43J3Xq09gJmUdYPDRtbHoKSIpNTNt+MxL8/KOp1OdgGAxStxCqAWrVzXpZuaFVnNGKbd6Y4z0QwDQ4V9PJyOYVmOQ7dvmqvT0fhKyyefeN+3/O2vTc+93EDhlEBrcAM8KQdeaCN+ZYBofDK7j808ych34WPd0MPzCPGwezGC3k8Dv+HDxkUWEj2Dj1+QEwgvWbSzmroaYMELnTrXHay6HHhabipoCrhBXJXuUhQ0KjRbMo0DTgA0WftDHbtWQhEMzReAhUrlBxBEogpVACtiOLHYZf7S5ow7aGt9xP2bRjQxlZWppxrT30D1eUaNVeUkSC4vZjEYJb16m7ME1smvK+BDYk3HE0kDYOIbfJ+W6LwAEhItLD0j6SrXQ1JA8NZB1sfY0XIGGlguuYFYbozFHHRN9N3IB0QkHeSLWYLecbKSJ+cppttCGQUMuD4tPrWcwxjo24Hq8ht+kmXTOKPChWHihOgKxS+EiKDq04QojHxqW8Ax1Hz8Nn3ksWQ1XCfAl8oJD8K8fMJow4IWiz1hRjXtEitM76zDiFp04qFUoWOCzO1p9B9X4e3mBa8ZURQAOP3xJCgxEOhJZDHdpz00gneic63ouZaNbyGtkdWBIOfEKDQTUihzJ6N5ZcFkdYy8IELG3cigWICgcZgBEOG/plbsCnEuU2Spo+9ODiknLRC71qh2Q73FAQ3peOJO5nO+z18QbtHI9w1wDMqfqgZCalHQQ/L4U1hGiudjNVozSYYZSFroTAAvEYQZGtdshiEg4eCNfee4GzWOr7LZP9KuFF7GWJlJ1ygDHXgYYDkvTY3kBK7EaV+svYAt/S79lm/6O3gWrjg4YWhxWqXICM0evF8WmUcc4NMAvN30V4w4XTVdE1MrY1/wdtglDSwLZ1p4y7rMODO5aJtcOxe0hI5BM2grb8BgfJAfMWY4sGOm39PGDaTAZK6wLSq0P6PoCgxGPGdcaUFQ2T4KiuMOC/5KIqlKT02TCfE7NBgjbVldz82Tkld7kA0YiauBLM6N8yWgwTKHX6JvNIUgs5P816K8NvrwDI+MlxxO5iq8rCSBn5cWbkjuNAA1yJiRAumm5+nh5QgFcQB6BlNyZb4eggPhHdeORRIp83LGCGbYWXHmvgM0KM5HWKqFMezEF83d7iQil+XnTZLv/u7XfeOaTrdunIdRIpyX/e7cBdXuYq3XZUT9w3Hzsh7d3JQOfTBmmL1lAPKiprXI77BqmFchy5bCCjLEowB5sWsTPCGs3iIk56Zset7uMsK075CwW93wl/U33vh7X/xlfzXbTvSNTs6t9/7QFy+sANWdOSRm6Bu2CIUGw4Nh1tSoZjxv9bAMJ23MP6nHY/vxhARpUVbiwldRc4QaEWvFGprdOzwYl78Tcy4/ABQZNmxrRBgSvAVXMFZoptMSoZLjbBI5lfYA6bwcJynD7bk6VOY0DP9htPVzD/SRPnbT4FxZuMAL9sh3sdMIeUVsZ8XQDypiWkMKCtsfaL/cKbQCV3GbBE0JoexeFlrpVker+AS/oQRABAEueKqLhEBYAtDmM+wLvwnVums/jBZGeVwG74yDEcqEMrgDUUd/vBpDzFdt0S64HqSPoeS967hOZb+1eVWdP/mBJ974hl978MWPZ7Hl/3Gdz3c7ntAextITli8GgCZJq4K2mugbzxuEI5BgJryEx/Unj2eicYw8Q+OhJzlcrfE8OUiH0xoh6J0LS4fR4xtoU1WcaUOyVbTAgPGyHibu+q8hAiVQUOsce9FJRAPOmxqANyHxT1bGoxOM4CRBIe0gYcuNFBBjz7CCkuh/UZoRgFPWTd63EPexbPKn7/T/+dff8Jf/4l/6sZ/6D2Uc3XvmPWVWLdNEagUJiAOeGbmLkc8zOAyR2+7UT9vsrQeLqcdV8e5M7uGxvE3C6UvxkwIwJJmYprE+fqdycDLzWmUBMGWek4CERDrgpCBw8WEotXtSwxy78A8+fL4/N5HzE2cDLDwh+ZqmGgfvkhvDMkP88Hg8FnWFF+EzfIhnVYAAXh4nQ9emMj1QBwxN3cjWDeAob0Qf8l3RG1BFyaUkbxdSZxJUMvfk+U1GnVhK3LkUfA1X0vpefNEivSxmXIl5iC9tUR4ZfrHLrSa32fNPWMtuOvVtdKQoenclMKT4B23DdTAeQUFeXsgxeVXzeD5wnduV4x7khVu7Z4oWzbSf6COjE65AgJnJSrNhI1Z7fIdohqe7jyDnz7APArJr+/zmgz/xEz/2rne/73nPuX069dLXKG5J7Uqj6gPvec/Hf8KrX/u5n5fMbV7uR56bTGXcxAwbwcdwLrETUDGeIisQTKKMfyFtrptJqhI7Zvluv4dnlF5dQaTHkGwLCkoXRCN9MYky2OFsTi2R1fyOMKiLusZoZbHXKgl83Ll32LG4BavBiSqlCz/Iybg5Q6b/FHmDwRgFHlvnNbmEVEFaBw1o1zrAHEvn8RklBl1aibszRruIJJhWVXlWeC8H0J983+v+JXrj1o3babEDy8hApaVqj1Z991Mf+LIv+XMP3np+e3rG5dCgIPSfx8V1zMhPYyj5F5urxq4rzYwQkkmXwKVGULEqpr73HGUn75KFRgRWiq3a/oSf46TESyifQBzT0Xu70mZ360d/9Efe+dTTL37+o6fjJTYIy+/xK5RGPk1DTVILjNgHOKXCuxlMrYXX4belZ2qS7vETmBwjlfQjcRAC06QODHmcX1XX9w8nCxtp5CQIzrzM77/z1IO7B//yl/+NdTlk04qCrFyqbCoxKyERXZRoH/FxABnErapqcsGgJWCEBEQASggOW9IiSVsF8riTPKvkXPh0idd7Jxe5gO/CWHFmnp6XLrDC9fQh4I+fA4iuJiAKPdAEHkNU5Tlc1q6aOfAnfkUco4twbbyCZ0s/nNGjhXFYK+5nwCLnUZzclvGHvVFh9pNGeq4c30TSEJv6mNoWl/WbWNcyBmKMJwleoI4pkpFDL8nQw+Qz9nCpmstb+KbZjo+QDhggrMLABa7neIOWlif88+aaKUAw7NZBjdN9g5oXq4ABMCczSPKmRcwS6jw8walRhxxoAkKEA5qLxzLcoARIxcN5NQoew5m4I9fLIAsVjTV530IM7QBnsChARov5pIwllM6lz7Nr00BCO5p6xxbvDuIHlCc5St9AUROzx/eiMN2qQGpzy4C2tTBXkNocWEkg37xunEe802R/IghhPrmghRReD2wEYbe5PcTZLDA1mCgcQe2RMx9mN15vDTzabMsqaeFyHYsKi8xbUoIXZEVVuL4eiGGQhCb+150skgRcwjlZQnb1qQKUJx1oecuDiIrrCr6zxyYFqJuUeUrLXdedGCaXTgBYylM801qSK92yNCAAAU2rbAQk01NL4tkLtR166ZsQARUETnEgEH6dnHX1gLAFD+Q1wB+oglUxCFiILYLMBQRGT2Mw6eKk9MyMFGNx2sg7lL6Y0ssQsAGtEq4DOpnW0aVkYckMqQvL0tewviaUIQxvLIkdtoV0gnfyI4bMvut2mBQ1yAMiBJrs1jOMyWMjnfZrABG+I11zGRohTswKFOFBxBTP5S2MMqCH84GoMllrjzgdY+piVd4ICvlbZQ9ckQw6puXFD/7AD1knyIsRZudMR1QmtZuvQN9+4MF1Uw3d5OGY01RXhdolieq67IcR+5dN07cKHoPG+xArxgOfdwWlLBQy7kx6Xsbw/slScg7Z4Tmnqf/gB+78/b//bWTA0UW7tGIuI1dlYiWaTRyhYOGBPI4+pnHpKqBgC2SNhU+HqFxidFMBzxq6XiaBlQgzQgBUH3pQCL8iA2B3vqo/IEyAFJUWgw/lW6UHSQL1tSYeebCxoJfGeDgPwppuoHfljoxGbimM4Ib0N12WAU0itwiyi2E4Yqxh2FVlyKeIspxo+jBsefao8zCALRiECNHPUFahAUINn6P7Rmk6oytcCYEhAnzQL/zKdbJ4pFwwgP/E7xhVchZj5ztEBCUADYRnzNNUlnSVZG0VA5pNRlU1AG46cUj/uDHEd7o+yoq/C6GeZYenhvUQPJfxxf+QMTwYFyMBOOkQpsDpCJY1YoKTe9S0ndVJLInxE3dzKz/pg6etgWDYl78EoscnRweO1FpEHouBz5BK3BpvGdlgWQfPtxJISlKPCBWJds4i6woYmVd4Ii3k1ukRYRX+gDKSKGoZj12kT24IWpeq8LgAQoB2hse4K5PO4iQ8B2GDjwnM3mYgR9f0AUMtM8s9BlNWqFcQkEQiw0ZcGYGYBwhyaOFMYY1ZKPMROAAoL8SLyYYokgLi5NZpkz5NYERGF9WKe5UFNSwUFwWQIoOgwzo9gIaJASVdP6clinmLQ2AHv6YtPD8UNxhivkPfjByrSTgEpMramnhFlywFk03oLuY00xqz/sNYe7K/MEt+HDa3p3shABhJcBCTGALjMyJhhKGw5HejBjsKMPTIcgVvDqskILL0BH9zd5xL1LC1V2J5a6aEA1PxUnAe91K5V5ULhk18w1hlrhR2OpfnJq5YgEwRvSjSumm0OH+0COJeHu0L7ocEp6Z1YxQx5cqhUzdWHizCSBD8JBRgC7wugkthQzME3yGkGW4821MDJCZhuQevYVQTWFpYGurWTayH/lnwzvOLXWodwVUtvHEdHXJQq6Tn9tQNyWgLnDJEJv/VU1r6bqjwN7qOGwCLnZtzCMIRhocdaJTbla/LlG7p5QVVsd95uRDObLPMFmCSywsIBKMU+0ORYBVhJLHrhOf6alNV+Cw9CDMICMItAf95BL0o04tpuvqtP/iN5uaDAC2gT/Mh8hAGBpiR6d3KFUEJro6nU3cFmWt2TVmjwLtx6nrQfUmd5tCZdM4S6VGU9fn5vdMwuF5/3O/OdvVuFETWy+P9PC5unt/Cb7H84XRv7k90Q+S91z32/Mfe8Bv/8bd+4+fq80dBWqOprGV4hXwOsIgGUIsolYFLGhg3Akm1gj7XQfmPmCjjkaAac4wCdgmb0aB7fdcb+ZF5CNcbV3snpCi3EDO4X7S40orRqwiFsChGQHR1sUUhl8xI3KwTm8HBI/KRUEOs0SpXy4RKP2JgkeiQMEg/y9TzAkZ39pL7QiZM1GCyOcIXCRCMjnM5xVfUDLGL4ywiV86xkYScUZLYMSLoRreR4lMSdQY4n9wdhqu47BscF+4t7+FjoCMfSnMPEeYn18tAtA5NZGzIPLDBnU5FHq3dZ2mxB5I2zYNZVj2PWZLSWZR08QAF2AomBXjwQ7xqTsfxKk7Gr/5v//addpqPp3sndBcYVQ3rdv/YFfts7BgcDz7kUZiW7/XrfBoHHAiKDmljcOmgV0TWBfifV141vSPcloygqMumSmsEaxWldb7DiPTo4nzf8oShH+cOuuJ2MBAtzpdhPcM90bRFRZgN8PXybO6GeWzdB75u8BEnsJLodHW4d3UfC2P2s11j1WdxRS6hnNeNqx0JQL8APxmWaOCRp0O/i5cHHrz9B2968+//zq/9m3/1vf/i+3+wHK6OxyeirCFuXbrg3dTQfNAN/zqNYwSub4yQF3KBeWGqmcgY+wFj0kfPjapRa2RiBiaL4oroItORGxipuGCsw6OSbE67eSRPpNB8oAY0hyu5kL6KepgwMMvPrskeI5+hJhl5twRGLtGHNuukTtrjOmldF8Apf26aHTFm/TiOsdoats6mwIiyIutXIgAoWLOmZrBISLSMgQKgoDENSFHm0UI00F4+7oHoOLNRt21dB4UfQSRiHxATkUGyqnYyZ4tPvYutikqPJTepYsoMHMF1XK8HEkoUPP6XDgG7EBN4leg+kd8hTjoh/o6IlUUDL+g5kG6NUEd1WTkvFHat4wPbFPYnE0sAfupuKloqMuLuIiKhQhbkrzgzbutGG+Mk3rphQJ3i6vGUePQ/5irzuWHEGjjD3WfuFmkFK6BHzT4el2GbxnSdynS5200Pv+hR+nbEBFHf91Nc1Dx+65c2EPoZdEXTgsj8kzhYDBrcox1c3ag+DVO2x8OBJDdtQ5pFlSv4TnEFhRq8NMsiY+TWnDjm+esyaDnM5u38BPeK3buxhR+goomREbq4lPI6vBpsaHvQaMSwm2tzxJO1GGC4U0/+LN1JOodFnSALvuBBo2lTAFgFrsPf154MY+HKNYNTvHf70DReId+G+Tin1fOfC4ZbuBnbe4bB0seZd/riqfMwfuht76DdznFi/ymboDQgaam5rT9HxTh2ILHbrkmXdAYPBJJxlchdxkQyBIFBQyDAa4FdWRlprsjraufKYQDYNIG/I7ZxPCdwgV8YQCXiF4Bl5+QIpIchLaoya6r94XRMs2l/sW+yfVnvXD8GFCMU82Tpe/hENw50Ybffn/oTGIlqzKJkn2TNzm3pgY15jw+6Z1+Vu/Nmn1U3b5ynmOz2GeH1wAM1qiLtp1OUVCRsz8CZp4GeWig2n7vk1rV4RCHMDb/BP3DdsFzc4iBpSmW+ehINQ++0ZF4vVpOQ6+tE+9z9NsIKYGnAH78fAR+pdNwZkM6xIemdzoFbTNFwaJ20XWlyyITwX/wT85HneGyBpOM1VqCQLp57z4MY+AlxD0LF/dDxnXmdsSePAEP4emFSJg/iv6RdV/jxNTFvGHAnUo+pl5hVuxDc1mchp/IxCT+jSlBaUJY8g3C6qSmVtENAgYnDNHdEJlJNTSergd/N03hqO0bAv7n4EjoIBrgdEPzoSQEShlVWYwAq0eXCQBvMT7kiBxAD+DtCxYNs+C1PI+GYz8dhxGHLpiBAYX2wegsX/B4ft6qSXxfo4PzOCbnhGp4LO4o6OFVRG2deDiWxGDFsWmBumgJ9gBw6TREQDAFtrRFjkPE18+y5pq4YIndXvEk5Yv2DZCNGk/EZXhgOfzXlgWVYDoHBgKqmZJ18g45Jm7xupg4i8PpqWguXRQUmWxSwisPQRpNgy38IQxWgqoysCA0DFPgUhMA579G1Xc7GgZNIYOzmJIFXF7rfVi9arDdDnaALEGE8SaFB74ErQhPibbyEmk5cNWCx++XIffw19/YZeFpMXiRA+QlmA+L4KojEf1H8wP+Gm3m0KOEm8yRrOFuhJ6zt2BJXa+RV09JvEMCKmTLAy87oY07mKlBepIzCkoPzxVVdRKVLeODNHkdCfEYMNLqM3zt1YQGM8ITmjQsIwpODSjdrb2QfwMIzE2tf6gihWSzthIDBClm6FvbSYcei8BgNzmfNde4xdArI2Q5iIKxDIY62YdZkWE6X5X9xCSKabE6+SIgO5y7ghIDqjM08QkV6a1YhWDAGPjtvHe225MMr+bSHw7n4zvLc2vZxB+dPXH0wuMyzm1sw7XjVOdwxWaLbNXugo+3mk8sr4DPD5f17mIVoR1Pz1iLPur4bT902w6otnrWXLR4e6oUwI+KXDJs0RTWMW7ZLynIXHwaIR55u87AhWp1boHlZzlC5QQZbzgtWzdKSL9Jx5ALslmSP09Gz0UllWHEP1XGEuj6FWjlrBE90Jm8dlqysaEsWF8IZ781SMENurIlAhkxVXBXwEMtA2DiJCTVAAT6KlaTQ6nbGbql02pwYJU+Q78j/xL4eHxXYh+ByqabhZQVgd7aHMmRIYAKM9sRO84CQoB0JDK4HD15o0GqhweuosSpZDbeA2Dgk/pch5J0ISZgQfWR8iSV8hzAG3610hJhyeTrxl2dunHejpKMK4vJ5lAUfmFAta0Rg4nBAkiJKDRDENySSkOGB4WwXfwTPxGG0jFSKZwkLSJhpIoqcYC8FIxwpbPLy1b18iVAkh/B/YUZNhHdmmgeE1QPCZyheROF4kM1jStxGJWxq7LoGpPmzW1W1s/M5mMCzCsxVUkeGi7RrZWCeIDASBBf7211gNojumljLMcj1+gVLYwCWRyt4cvWwDkOLTeqyoFNGImBoaQTOxkDERLoKzq1/M0gJskye+4kTyDbJGvoxD9SykIUSSoYJzEY6Jz+qcROGYe5JkkQ3akZ0Q2wCTU4+yOT5KHEKQ1Me8TZJLjRGUh2RpqE3uQsUBHX+ooLkt2AUdNStLbiErmCKEQcscepyCt7cspdow/hCi0QjWABknx6EigiIQAMtObrZ04OD3CXKeCFQIe2KSZ7pJCwfkSuSung5lhi7mQxh+0OZj89hbwaQscEumDZ3SxNvczSwkDMPDK95HagdBtANMYQ/ryo80RSPJtJwCJqHWemTLQYoV0/cBFCDEiix98z3cWua6Flr/JNURb4ry2D1VTNYP6NhmJgH8EUknqAnzm9ObgCX+6aWOjjH6SqDwvjn/Xo2X8bR6S1wqYtZOgxjnTg7De2zWoSlGUnUuJPnPZCg19NT4oQ2mxY8MZQXEhlGeFLi7PBvHuoqHVppAc/l1qOXx0QVKoeeYEEazsu0O1/CWXOaiEH4rZmK91pIA1nCJENHcNMA6RsIy7gCNrzb2vs24zfD2BdJSYuhTbwSnJFFbAsOT4PpGYM1A9a4C70sMQC5b/YE+7J4/S/+EmzwBRe3+miMorOtSSDRsDXTntuCogZKnSUNgF00tPd0POoEIIb7eBD2UAuzY1xWoEw/9qdTt3QDNB/3mtDlUyuhFGExQ7EmxEe/5isM+GZxA08uLWyjYb3A+ZEHX/C1X/MNy9bdPL9JV0NCVAeSESwZppCnkGbjpWxyUrGmMD94yCUwim8wsAmxCfFEbOALwVwYofc4q7jgF/gjsplkT2sS1xxj+ZDlwWIcwOsYyzSFcrncOvbKVVSA4wKgAwQRQT237RDgAWuneFrKw8RwARgHp4chX5PIUamzn4FYtT3wRjPN/dsI9JEgeawsYU1hEqAwEU28EipV0QBzVjUHXsJPRobRh4blx8AM40+Hc8tG1rZIYGVeEWUd4YbBSB6FXeaxBIS5gRQKmOqyuDuqfMZCEt8c8Qnibp0HA7seDciLlfkIv5z0BDriQ+LXlu5q5K6FZMKfn6VVsk/rotzTnUcfeexVL3/w2Q+8f+d8Ykz0Hk4HPIYXwzXdXrsuV6cD3Rt6y1U8kKyJYr4ahmfu3icmME46x9ge3YIQmnvXG4K549J+8KknwQ7CIiyt2sig7o+NopsXN+gmqjpb4zpvjj2iVk5ISCJkcRrS/AARXOb6xnmTVii2vvWvYOVZU924eXG6d+XBfki7k8dY7Coeq0IilcMj0StL2uz2t0casSw3Lh7q0vhn/n///pH9A+9+39v+0pf8rWI6XLbPJH0aLjaAM5hgCkC2jODfGbm09Mw2gltgcYWXS0FQID1cBPAj7bnLSuvyp3EaCHan+sHXaO76HiP1nvVgJXZKlyrPJdnepgHmyDZ0Lz7vhooKkMQ7+TA40R5OiuMwUYOHTP2IzQnSMAU90UgQC0+oc2mQe8JWtRxmh+YDPkQkiQf+1SQl1upxwdGKJMMknJLFyCFayXVCYVKTweO/uBh/JQA89lWupNPye1+C2xsFzqGBUHFTV2SnoYc5mUt4A/nGy+cnqwC9yObaI5kJkQXmk1Sdr8OiLmQgdoLdQjT6G7JhDJ8rXQtz/Up9nlHBaD4gnBS3I/4JTAxM271dwOk0LMbjLc0yZJARsJJc6PzzgnKr69L7dwkM0k4Ml0i2No3yYo7ndzz55Fk4ivVsX5zWBN2339er6/DT9XD58uc8iMuCpmRI6FgocRKxkQGCBxOVeMzkOmCzeLL102lNt4pBHMexX8jBJlli1WVyMOFyAYvyGjaJrCaRu26bvtA0QJWIjXJXP4ZLLvKwKMOyB2ZDRIw9rJfhnreBQeK9gmJZbIOTJCIOBjSeaQbciBZgXCgeudEkDUSSbI/T2o00thh7edKS1YDXEvFkEjQaSnEI6ZdrdBm05nnPfc69Z58+zJ0L5SFtRY03DlM+Hediin7niScApHRsUme6+JJbAtFlRUYgBxpEw+Lc42o3Vzwi8Cw5M+JQwy5ck2GO9idYKVSNwAPy8xhDKTBznKPjQSq8kniARwFW+KLLaZry1F3SKKC43tWA0ulq6E4wHsA5hypvhBgQ3o1J1RCxGBWTZXWjwoMTEA69F73Bmy3UkkTK7Nln7qZbVPChGzsa0rc404CahDEs/SGnC5Atpw/2c1agWgqn+zpGqazqqm4seVrrj+aBMCOtD03R4C+kHjJRlZeAmKzd6F4RY+hDmbL1KwKhI2rb/kSc0qqqUukTQ6AYQEgeVy+7rclyb8kXCWEpi6R8XKfqrCJoiEwif4Q/IF0Z82hxLUVC4iNqw7IFTyZP+87ZTBfUpDxZjmCUYK0Vyd3DQ0APHg05J94YbnyJTxDdLmmDfZNxMOHgfluH1H+hJDBBAx4naHIXCPd9P48DTxCjnBuE2SdKBtxu9nrjuqyB0bJksMbT4dgNrZiWZnUNVU088Q1vIdrpCv2EeKxzDW+EQPAbK9EobRQC3o1SMo/wP0HEQ2mkCuKKsgupI8VAGDOmwRqb1Wfsq4M76xi7TMGZW7wFU+GccAhaKMdTL+FzHq40eYiVaEmMKoldfw2kkfQlEQImlncqMe3AGuDAlaeeWmCjnfeBS3qyJ9BemJi3AYK+uSzbSXWSOXg10mnPUJPxOJuJb5VYicFyBKxhO6s0jkNdgQ0l7+NVvDxPPGeOd9AKi2bCES3Cr1xJjeugLjLnqiIhOgQmNp2sTpvSruHEYlS2QRHpNhAqiBS2w1M/AsLh5MArv8U6EhDFcEz8BklGyhNxwDxawtcJAJCklMkLxDD8ceqiguSg7hfLGQjpj62JAbhopC/Txttmhp23w1TRLQpv1UHCi/Ks4cNusraueA2OuEFI9nK2rWoqgCJVyTKkc0VKT0FRb2bEg0JVPgSONUfSWjb2A80jDN0IOo0edsKY8RlX9fG6kkYKs3ic2GTKict16Fq8S/fg9aHkg1RWXlkYU22CZvC30Tu5PMKMoBjIy65VcX8ig7J6Pz0sFlwaiSNoU9hsNNImV/CNgPwSJpYkzw5iaSeQal0yM4oeFL2l4RoAK6zjfEJSWynaqt0OyyOFMyCX4CKaAqukyzj21lzs1nE5dd3+Yl/l1a45K/MSen9+6wK5tDs725KcXA7ZcR8rLgpsLnFV7QqeUaJ7Kgw9uQMox8suu+GWmbrZ0kPn4hyCtMLFSH2MLo5OZ9yoMnZkMCIUX2Ok6QYeeMKGG4PD53hkOAOM6NiV1zzKNjfggAUGUhXf5I+Ym0/TtpARGRlUSY+F+QyJHQewwgzj2Giw12ViunEaLcd72Eg0Bwkv+5b+JO3o7Gg/tPyktMI+KB+NjWTnhSpEG5yemECDJAQd2QR0QdcXKWo0gleohQK6SqJLz5mFTrlqbouAWMDBfJY6H6OaIymS5dZoaAciW6XqxAxvQ+7jBcQYWU8NBYQRGdcTzuBv23eAuZMueQEam7YFUYmVzmyVGHidmnIHbHq7cxC7zlgRugspw2VA+GABhQKH7JXtwObhOCtMh7ExEeKo4MlwPN139gJdfkxmbLuTDBqWQceEUIAx1DsdPAvVvI8cBLHnqW5qExw8En5y35w/5flO5kEUXVgnmJF8hpF8D7IR7a5ndE2kzw9VEHdg8HJ3O0iuCTqGGUGiZ/jSzusaAb7JQTINCWfwZ5qEPS0N8YvYopyDZz2f34M0orok1tL/gPYXk8W/zVkiP8+T4Ka8yIbT35DisDoh2Ol0IhmpaS7rkoeAaPTfr8feLMSH+TTxiv1JeQwS7kAkYk2JtdZMsIAYHU/d1NFM+uYpjS5ZsgxMqIPW/dC7tMevlC6OTPi+lTkAH/vjY+GZkBGPuxU68HsCw8cCYHTA2aY4zyqGNpeMz0KkrSIl0EjSYiJTg1lY/6CLhFgOkwQWJZGQF9M5VpCY6UyAPmyMYK4q5a1HYStL2taNZ9ia9414ja4MMbESZXmbhGCJhzZYlnNkiSZVkQt2sCiNxJoLZMRB0YHC2gcXNvNzYmPePLI7zJNPGM/IJvmWAaEJD7IIZCscOkjX+deDaaxS0Gxi3PUNfANFHUoQa15YbaORYJKKYwIvQBD66uTS6nl2WBWWg3v2UkJcKIPlWgnC/VAsOIEKQiami+NT9CsH/3kIrXF+C9OJTFBM/ixLM5oIKWuaVq8YBo3qh20d3uzsC47IgNjVoMf4J8E80+LROUlakU1aBxmzJPm5FXGIgPNpjHcF2SI9Rj/1cz9NgLv4AgdGvg7JdAIrDGK6si+z0eOf8Wvo+5g3UoIi9wjlxDsoG0zI1xHqzmHyq6xodk0PvJoLec1WxXnr1kSRvMjR1WiVbIPjzZj9tOZeUwN4NMXZ2F197Md+1B//0Qd/6sd+NC4uBlofj2ESmYRLV506w34kcmm4kzdkhMmKfeoSdEY1eBJ+ae0PzwZMC1d3VpYarLhDd8wGmIlQZzz41uhFYwOxinvrtx4H6XUb/FlU0kE9cYmvkDagjrwaPHYlLkbk4+jrzYlshgbP57vmJULStbJ0S8sT53A74ElQwKkYOTyPXsy9hFhsBEB8HWgzjK01Xf6CBzi0OAgtz1AdhJvZxHXF+BjfIdCBQSDfH/ImFSwIEaYXGC9QHo/HSgQCFgQXJk9gSBEnhm/gwhCCLfJMLtQRY0xz8pLxABB4sTx+jlyAJwm4htmkGFZTO9+Ne5g5v1juPv0s/vNlf+1v/v473377oZv3+nvYos6kcPSdXMug51VNA8tsK9A7G2S9ALNgUckSnZ+fgSPQYdS/RStS12EkWCxwRFvNCO6LDaFP9pq8YRd9fOxJmu4zJUL25UVaeQsjg/Xgfn88nqw+lN6DUyPvUSa4q5eh9Ei0oiy6eanyOsktwDX70jne4Duk7KWLkUPDsh7GgR7tyYo4wNrepInl2R++7fd++Td+5Vu/9dt+/b/8wfMeetnpztvH8aouEJcepF2IwwSbRtJTiGfgbYTZAjLWLkEps6DQklzcuFE2RIO+CGJgIcbemQQw0xyOVyaQMHDB7IWYAJvxJzAsdUWDbrF4NCJ+68qwcDE3jifnJNnDXHc7oIQkyPvxSTCItvDFqmqcScgYURw2JhOhzYwJZKIXCJKnvA4jzAQBnuC3KjSgetR7fTJ/IxUxqtH1cc7YHLQGcngsPMD9R2JB1k44qRNqLu51VzZxsUJoAsbDv4h+cRCQ6EEbsrvpegVhLX3Ny/m+8kQhEGcA/8mDNNYEGcI8CA+iEcA046x4Nu3Ex8PSKtKBUm23854gPtciKJeRDGLCQ8G5oSwMSRbDpnGxsF7dmQbJ3OqlMxg65Fz+uEyDBJQfSTSzsKVvOjUZwzBfPvPsroC/7SDdsMASGxGifE5+Fz33OS+EQADXHlyJD5OIe9cEYg1k7DJvBQOcL2SBuXNjVF005p5oAh2RUJ6y7Knf+LwnwJFwQGM6D1WMXIoqRSVYepeZ9WjAHCdQMwtKWGtEBlgRdJoRuWGu5sl8Jl1jokkysAHu3pqdVkkJakLkRAynwcpoSiZsyrjwTCxMojsrq8Zdh4cVIYGfzYv3tADRxGGYgobow4uW7Wxbe9rx0O3nrnm6z0pMTpd5R5rDdCavgb3Yv/eJp6CRUMgNFt246SxZw9nPUd52XQSlBjvWpd41UVyXu1ymBNY444HjYRx9IOiZ49SNpBb76hG/OaiJc8VhSRGxC45rM/AI4pAN28kTO8k+PABr4jC399UDt+oiz0+n++TQJi/HaO6XAfzcF0l7ecALiqoKdVJZ9hpNx2GQEvgAs/AEe0RUgcDR/Ozl3ePJZY5dvxy6y7Fv3/PUU7/zm29806/953e8421nt3LyNiwt9Wy6ZNa/aT6AhGsrQcgvRCv/fzjeZRylOvwv2EIgxdA1DzivdnuG2xkImAwhFCenti2QZGLgZIWX4YrXCrUjRbCoAcySy+uq6scOwARfSHIYJ/iF6xSISSLbAxElIYAu1v9wyZ1O9WMPSkOgyLTQzmlxAfFZjcrO//80/QmgrelZ14l+87TW3vucU6fmSlXmAcKQkJABQgIiQxwQh6stjo1yRXBAGyfaFhobxVYQFEXQBq7NbcWZewUkooAyiUiEDGSqpFJJzWfYe6/1zUP/fu+mq5KqU3uv9X3v+z7P83/+/+edmt2OGGYoUJnoDUzmXATBhg7Pcr5fFXXJ6DD840Ss0Ovdfq9K45OIcN0Vp0cVKjY8dnocisolkPLSLCgJd+/ixknr0kJPoMTf0pqIWOtd1ez2dbUj9p2OVVjE5UlDr0DZMm/AJzM7Kb4nsj16I5TJaF5cRNblIcyjc0xkTgGmhL/wVwEOhBV5dITIypVKjDwBQavIJtD6tKiALODS9bjAYk2K4eNEc+oKGSmk5BjooGliSDhEBnsBIcPY8TBsG9YHg7m4JxxVKCfvulRGIKaJKb4Kz3DbSKC/wcdk/I37U2DOE+iNI4PsTo1o+BWG2l52tBvuwdOdcgDArZpgYbQHLyYmZtcPR179g/Es/Im/LodzJnMAAP/0SURBVFuAmmIVmpRmFUPiKiuCTaUaOAH4TCiOS5lm8FAZ6uLlbvxcmi1s5lO0uvgUNcKAM8aiFqypB0m0HWQm89xoxF1JCuYv6bN3zDNWpBn1F02GurvywENnwO0sB27pB0FuKRvG7VmedJrAgaWIW4xgZl50AZGbQTo9faoRz7A3Y81qZeb6fJwPB3ENBRmqcgshL43HHseoDv3RMnk/RLnzzZ5O4sXMa5171A5IYh6hhZbIEhf/WNpmMPDTytXlrgdzCeq48mcahw+b4Q3DlECDM/oD6RtDB1nwnGzhuXQZuAl8V+ycMSKLIog8j4hmlIdQYoAuOWsdA6IQeJ5cOHmN7vC+Kr0HLZDkLltyQDc0MxkVpYlbeAmYR+6nnv0M0cshgZYsomN7AGfx9tjzQyIMSQQysMjU9uLANyHO1pcm0vQ5T8OFVyyQJt6boe2UKQT+2LV0lt4fjnxrrWtMMM4u8PF0YdrQXXZaDbcZRotDx+Pp/aeYeR7II+TglMFctsIJfgCPkMOdgK+6ch09iUZH8VpuJLR1xrBjF9PohyQy1IVVAAMI/jS2vQslPO2UH2WE95gwQqBobZ2F4GT4zArQBCc+DNx0xTPoYNu26L48JG7GB5fEKDx38GhgogMsOuDRjj/RhP2svzrHIO6ukA2Ph7N6hdNGC1CPrMJeSrU5unu8K9jpeJ7ayYhBZQVPZ//xHHx/rVz1IzygM/kj/t+D9S5pSapdg0kZB9cToUNGHCwFXXPn2iDGEga1oasSaLV7lxlMgggIAVnwZxKKGEZ4h2vXGQxE7bD0XlSBXfkRAyKJwEX4h06FvXX1UQTW4BYkoKIWr4lzUIpwtnIaeUwMYRtSEondxUZN44ngYINZDJQZZfvA2OrtTCgUIj66qnGTXWDseBCvRFvQRueVJCvOeWghhsu9B6GYbuV0q3ED4oGIApw1FAOGNMswA/Bi6nNjHMnP2Va4xwJZDgkR/7YO4sqcxCpIIJbOvscZw4sqdO+SKsNiquIsXRHRMF2eC8GwdIe/ZYAOgcBIREgw/ukykaQkYkJoFqR+/5AWdbPHX5AJxCkN5yEKTTiygpPgS7w3IMw6+F8Yji7HcBtrfBiDv7CnZRBsKxILOBiBx8F1sQhuc0Wl6XNlVjLLxE4n86WlINaBixQu5LRE8B68gLF0npjX4l1hFSOEzyaAPTqfU4+0HlwjF5iiGSj0u8gQu6iEXwGi5LCyLOZ2qAjbuirrik/PXd/y/bkdc6QRdsPjYheFmZ7URjEwVdY19BWNoKmiVe8nS6hqTHKGF02KF4YdVQoFIXG4dxgGH7ZoWm+Qcno2iP9gpPgoLNBpHSKTLusv0LUJX4/DNPvkDU1K1+AEDBL/gXN1noa60B0+PI8jJIjIooMpTk9aioRL/gfhVRJfYbrTRHk/dyTIrAqbk2y824WIimUd6woKwnejUFO19Qkfst5lhQo1Hnbv4Onud6PTqi8QKBgAfHfvgjVO/suk68t5+IRg8dYDl/4DFO6O9tD7ETGPdFXz4DxoM68uKTOoVgUA8eoqTzEPTRnCgvCwGZEo4d2g657m/crP//IDjz52fn6Mpm5BLw89qbVpKlIalOLQ9kRUhj1bUuM6H0M5E7JgW6cm9zLCw+X50Hbkc5pQeFlde3JyVtUNpJDcdoANIK4IEUtPa141bXtQiruhuoAQ77OsPyJtkyIuaf2rPv3RP/Hn/2fsc3rvg5Y8o7VbvEQl5ACLXFXqmjRIhhd+70vGlZ8Tl9Kdq8oJA6wEU3DLttOwsA33CntMrBqAieTjCAacdt0RhyE2jWcLYhZ8wSbhfEYMA16En1W5gTTWjejkDFVDUIGjLmzCOnBNRDKeRpohFSfuuxF7UU60RfKFm2Z1YeBNPUoIJY+L1bv9FDsVRgYkUCBP6BskOv9BFgOeMgI0TsuwoYkPxC4hF2noy7p6sR9vSMPcOYkELydw6BEuw/Ow3dW9E/QDSOTHuMrcz23fgmDW5qIFbcyfcE2+KgflnxJxoCRZZ8grgbSFVSXDQMrAgUQai2nHlReimUcZ2zbl60A2+Lo//ueu37j+xIeePKuvn6C/9/sya7zAqLYkcfvW+WnTmOaXGTp3fveY4RP1btcUhNzpyRkNaMcDg707uWaZJIvKPO6nCfBtin0cJnid1XQJnbeK7AqSAYHEyM/doSXr8uu7xxbL9h3ZxW32V9eCkN6G7ohDo0wPbVs3VTuO7a2785Lg3godknlT8JZxw1/gLcsJWifZjjBvNEa1/+gnPvnj/+5Hr+2rD//8L/0vf+WbybR3n3u2SnZWpDpPzo3qbKmbbUro7K6scArCGOdGDLgeQ3jDKi6twmU85WDyUnMwUY9brQJY1XPzjjvFiqJWEet3hNxKegfV+dg0tsCXmUNK6U5tMiHBhYCzshdumsA+MmU8oCyGxU0c1hE2nsm4walHDyZy5amXsMAZO1pCA9Gw+EFECnRDEDAE0sJp+h6pSqakM+HuMdAP9oJDdD2EERSqZBnWp8iX3hQ4tqYpkyatHwL1SfKidmlGWealCwSCN6bAcOMdPXHpFhyYZ9F2HsQOSmZFfH5xyduh2SUpDVxUR5E+aWJMDAGYqDSCHJA2IKxfEenuKWOwlSJr3HYd/4HrlzgM0DMA9NB+50BAWuxmJYgRo58APR7g9D48Rh3BALuS3/Kql5sy+KXKhH8TFGbNqCm3MXru1nNlnRP1vLomULM6XdPr105ArSWvHn7RK1IPthBAaLYZx9uAGN8Rg8ZF4qEGZHjGs/SkeTQqaUpKNWk/3li7dRPQXYmfsN7SD2P1tCJfeH6BygYGl6Kf6x6C0rsHKkKYIJsZcTd+1zqR/JXIlVSlUZEoR2kOf/UZrjwcLLOjHhiNtj858VqyeQSXwOjceRuaFI3dAHAeebtIksFtCnetMZgbagK3wiwjZuXLGxQtGh559ObF3QNN3BZY39wvfXv33J1u2Uw8Xtz6uNiIhqnGtRtm1MG2otZQQwhI/A+xEjQ37jIPEAp6ZbLE0oSSnMdZk+C3DdyqhotbceiPA58oKuQHfqEsc6KihGHveNgylcfxeO3sHiV6yOd5XRDjqHivxcCnQJC6yrdsl+96i5TrfWd77H3RHmFNRYGPtbuiqSE9M1RgIv8TdlHIg2R4sL8mK3v1Vlo3uFlKpvudX/7bPvSB9/+9b//f/sX/9f1/86/9bUL0dH8vBAgWmbuOzXVBdBY/jKaoYkCGAY8typ1OH7aGTeGAcxAbqmGdy2K8W+whBmAxtrfUswDtI1SLgeMzdUFDoNZOvpMcUxJW2F8MzUHsoxDw5pAZsNyEICK4FETAO3mO1EducARlO+OwQCvTPIGqkYLrLKq9OJIMBdML63HqsNyYUImzTrx1WSvIB7taBktbx+7AWONhFkNpcVgfFG2Zh96FBX5XVGeeekwO+BFqMBGe03YTeMCzAS7EQ1k2SaIsRrQRL6Q4VYESdO49mkE4AJ2WwW/BN2dX5OMrkpmiRDFCeN1IQi+Q97gZYIu/5cDN5olCUAviDnjlCQARww/GMSb+JCzTEW5ADbl44CWTJkJmg4SMKLnJc6OxTo/XIhWIqFjGDr/18hdwBdliT2kM3QuFs8goI4BXsgc8VgeErxLafdsRKziZd5Yjd3HGYYTpOfG8Re00YmW4ljOFWwSVwg2waw5s5DV/y9WBxc2LAWmSdFNSDRz5YwQ/HUnmtMnSY+eiOXWueUSyiYOAHWN/JCPgo3hnRSYObAR542oa+oVkAnOJ7UjXte4+utqbh5j7QEr8ByyGJpAC6LkzbxgdqsZvcAGYFQ/P+MnUz1kE9UMDpGPrjClAd6UygQFR16MWIktAoULshCZiD8Ms3vSPBYl4ggTsjAtQPFlHSzVCbur0DZ4lYXJRZAWYGj4KEdgijurdBbxGl6DJW3/a7E5O9ohwrKOPgXN8gb+8C8zTAAhV+XHGwxkQfI7o0eEZGrpDgiF0YYB4Dy3JyZmglfmxJAT4IXneJhlfUjJe2kIF+B8+NHWIzRa7Ly6pYJhASP4BztVpSZwyDv1lz28ZlWU0iREBBCyvKBhJOqogzqHCCg0XylXggDXZUkDgR96Oip2xWjJlM+66DnAIWpEVfbQcCM54rKp8bIcFeMDVEh5Y7JsG4XN6dh25gm+5ln3q65rMAndym3nQYmV5ui+qqnIRaN61fVNUJycniCzcMuo6XMsl/nxwo3PZ5dA98KKXMngXly+QOgboRtzPyyVkD2cFqU3VkCW8CrSTEVkoA20YRPwEk5NrTNCkH4YRpBk8WFdhH8PJcTY5lpPMLlhOyLoEPqSan09di+k8gQ1XWdzoQsLBJjAtTJ2mJboWDyJYsTiDRmtxepCB1/XdUjR7IthrNaEwuEWAO7fhg12ptzNjeRxjnUFIOoCKJGj1lr7rGnQB7kDcGIyuuyMhTzoAfumuBTroVtM07YbJVXem1+3qZAcQhxhG0EEg4LZoTPCDRpFbiaFlCFfuk49tbZ/HBWYSEOEJ23psEUEeAGTtOxxlDWzEszvowXRzxEic4WJ0WGiXWpgP3acJrHWuj5DU0a9JSJcISknoDGPHF6HQUdJ1LQ0R62RKrjntjh2NhDiEzb9m9W44GEzq3BSvwe0NMFQiI0lrQSDU+DC4iZi/5omsQxDQNZpNF0Abl6gDIC7mQ5k6SbG5A5yhStA7OXmVdjLC1gpc4Qznllxbd5bZSnQwNy45dHiS47m6zwAO56lbEZKGrEQoWYWLC0Y4b4+90JFuUGDes8AIXQdkpQF/tFgUlizjdfyGToBO3RG50fB20g8/rItqkDHPdMdm1oYoxiIdAKhoYXKgC5eEFMaBdOjPN6c3LTPxTP+yMDIzQovFOKE6bwr3Z6kFIrrAJxDjcUHuCr91sRWJEndK1gn2wnOc7iOMKt44Jzku0S/ogpTM7ASqIiW4AP6KOMGRSR1oQyziP+gLQ0I25CPL3AHApC7+XO0a05x78bb0L/+Fr+eD4q8TWQpg0OFKT+beeetcCh7L82EwJBto0OySf7I10EnGEG5lIYi3EaLMQwJgMKxk0si1c0A1qsMWAZrkHfh0vfPMg1DZRfgwKjQ0rC1fZDZASkFDZ9wjctOcmY5Pe5SmexqDFLY0OvIiHmiBJpHugCeIELLgOjlbq7WJ56sqULxWsWsrLPJlsgczFv+FBJR8wMATotrSkXHC8zGnfolPIEqhDFmJwuRF5BAjHa6JZeAbNDtQDkYMEOQ3rkhxip0Ob3NZQrs9Z5E8S7O7oRUPHUXwpQdx6gydSzPDiQc+fDX1eqed59shHQreBWGtz46Xt0+u3eiGy7/4jd/4ype8KKliSDrkcZ4HMNx5lTStIi9pqvYNpqzqmogkjGwk5oOAVDtnoIMQYdjbsa3rfX84xzkh1mWaD93oIphpVum5exDlX6C36cXhcLDoYabMupmsU8MfNpLjGp/dOPnoBz80THfe/vYvPdy5zWcQoMUMy8QHytVJTvqH/xaQGaQV4ICfhCob0BUXsLRVvMZnunUo8rzvZ4cAGgW3QLyRv4ul2AoIPBZCCSHxeS+fkROnG26KjjW7Q2VI53R+QZ6HtZdIQWCaX1iHcKWlxcKwLQszQTlwXtIHb8JAQDkp2jX34OwU3NrkdHUoGqHF/83e0D6UtLOmC9nUR4AlHu/hmRoj3YDS4w6IUmkGQEbmwQkh0POAB1nkiwIDEI8shPEaGajPMvL5AwNtWDNstIQkR8hbmBKp8WkhcYKQgTBw/1mXxYQiVSinQsgxqL7vgvwkLXc7eZbM2XOUZ7JJGp0cbj2bnd77wI387333933i4x//+JNP3N2ONdk5zY9zn6PD0xVfIePRLhxV1hZS3uHYFnXWHlzYzP9AMwQP/+RDwPzCYCpFPUICNkYGOD92hEyJ78VtnTW9Ww+CXKaR4CoOX5Td4bg7PQWOgFSXQCCcpGLOIe+bPQkiB0AGr72oawhJ1F14gPSW9VYXSbJRv0Yn43iJ8Lh1+/bP//wvbWn7XX/9r/ytv/sPz+55oL/z9MXlnboGJkhgvE4L6SuYUnBhTN1mtJUY1Joaqb5tW34eVkIIrcAAaRJlBWY4yBje1ZY8qqgKF/R145HRhS0RD6QWgZGOQc2XSbUXuAA8djQVg6gAO30FfjyfT55NCKBQVRv8SpiR//IiMh/g7GoXp6FysBG8x1OdnQ6/dLUBf5LV4YjkVByVDEe2ipLRdWzu1kV2zmVTTyNEyglP8W0kOuwWD8Sl+YwoREQyBlb+YUEr8nUTvPk0voWv+koULiPStaRqNy16vmC08Efeh7+WFms0P4gLRyAjgBclAzvTaQeWFtEgUpfHWYVZFGLap5K3VUSIXvuPS+PJRIVPy0iWFlZwdVoMSpKg/E9yAMSAPxsa+EAMO+GDgDys2q1IkXepErvd0lcn124/88xf//a/96pXvoJf9NNQ51WWLk1V337hzri1H//gR7/pW/5quWXD4Q6hhANP0ZytFVbmfTacITBLEb9jRuTSEFgmYEG4VqrxfhwFK/lZbpXfUoZsCCej+1aKy1IVF3uuTep5UoVrGBZlU+bBvmgl3S9kONyAMbHCh+00fWgEfcdSsHY6b04Uf3CawqoiTonHrVtHfGUV/AtbKzIXV9Qz9uB6URHWCy8hj46S0B49RsY/TP3J/sEXnnn8h3/4xx556GVzPJXW3Mp0X8KBwKuhne5cnH/1V/2xKN/mw+282MlKGJIZWJrxAYgFbJzop2EME3KPgeEzZkWVtl7nJDEISkPwI71fA+7qxplh2uoh6IgBVzrRT1o35Mm+vPb//Sc/8OSzH7/v0RflJf5NWBObQwkSiR0Y2gWq+BG5FipPRrrbXriOMU2x79g5jUwEQ1HCzDPKXMSCHfHjvm/hh3l2jQx1nC73+xNQ5+LiEix6/Zve8PYv+C2v/tTPBFzuXDwT9V7JDI/Fp0DiuGzQ0KuKJMwE0LW1alePriINJK6jBJ/dPw56eBE7YS0a8NckKJcp1iP4aFtVNH0/IPsYunhxXwnkqsS+0DNJmFNeiPljeyhcoegRy/5qmj1aA/RApYx4ggebMg56KBhQADvoY98qH5vnY9/zNYALqCPEhq7LCV1Pg4ZNVtNgDY5YCuPjOkgzeNDqkKwwYlZZopQxzIfRDa24G8lZ10KqFblXRFcQedkRDJXoASqsKjgLSFvC1DGBgJ+jE8LcBYzI8aCJq2uLeVLt66xm6cPuoBcL+RihJ86JPiH83RXG30QE4JC6FW1eEM48nB7XnkBv6RQXIiRJXpYG/DJJyoqDLUi8f5o3i1Eu03B5NaHHO9wC7Hm9kDtGY3VhAY20MOFsDOYsG/gtaD/kJcQGf1CHedQ8I5LV89jxKK9N0OBbVuDUaz8gJ0pYBJjBx11yjk7DuLSJhv56mc6q4rQOnsnr7h88fWXQxmFC+zGCRAwh4dXgyhwGPs7dscIASz0r1bXsFx8jEaCj+SEP5R8AWV16qApjBpeln2GuAVk40CmMK7TRCozYd55YgsfDfVEB7llYMb0Bu0Quc4Bd0wEvSigFOnBkE95FX2DK4rjLGjOoNGNo1prJ2goBTBGyDIxr9MwrvM6K5GJRrECsmNdcrZ9aX2XkcLUgfXEZvhVJcGgVqALcaSa5IS0DPBkEzzBDVvQeMHZlLUUbw4hk6JEMDB1+b1UNudG7MR8oVVD6+WSYeskN4TpsZVXgaTwTnSIvjMFkIigo2zDPHZoBRNEoesygVbC4AACKLgYckUKCxXC0ikSHu2ItM76J3cqwARqmBKAGyZpOskYBkU66LEZtkqBFPbpegoeUlAwkUdkNx+q0SpOTH/z+fxTH9em1s/7i3EvRaIh3OCjhkNYQ7HGdkN8n9QlPcNtsXvZtf7Y7XbH55VLW4cyqdPVqL8QBHlKUF4eLqvAesvNDi8Hrag+QlR7rgcRokQR1XX7y8Sfe+LpP+9J3vrMa+7SGAVfNmruXKrcsFdgsGDMXeb2lC9yvLIoOz8/R2AHpl81l/0WBJgpxWndD70Zg9At4YlyHqHYluLdkCKXbBK/AQ032+L9RAnlXk3kXqg/diHfrh6O3tuEPfA2uaCZFWZCJvGXVDZhSh3lDePI6godQITwYVjvoEuDAOTIIn3PMIVRdf0qsYQK0AH4GsccQuBd0XGm9jEWtyCKwyF0imlO/FoPgY+Rl6fAcIWTqXbWOpHJXJ/B5ixW6opUDXMVNAcRR6tH7sDRDk0Tg8Zk12AnwuHQhuNNINKtYwRsiIGn7S6IM/ulkkk9k7HQFM49TkhmQBlzzU5gqPXJri6RxKUuvlNa5txlCEpPG7Q7S1+UrjZfK4YkOAKPCcEHEYbtEDQ9ZPWtFHCMkoWXudwN3fLVeihPLOp27coEJBl3GGauAVGEWUh7Nr3Vq9FyegyWeq+hpU8Y8o+EYmoMsgVklYyjCFiJoTyk+uJLOc4d5X/AKmCS5Jozqyq9c4c4YW3OgSUSZ5W8dbB5BUaHC8aHfFpX4Ch4khtqoNEeng6Y0Ad48rl24vZ6gwDT8CF91KscjkkF15L8oTRZGTwltEk4Ze1CMNEoFBwLz8zVcCoSVGH9+4UjxQv/Bn0VvBhBDm28mxsTDO1yho4+5vc7NHshAV88BgtYcqzy3TGDnHc0pdn7Uqhi8Do5l3jPRF3UeFl06DrZPDqnq4gm8HPHLaJMP9TxGjBjRFUgkAE9Z0Br6IcuOlwRa4FIkOhdgCih1bVta7ktpqKNtBY5hHLt+V9ZmSgsd23HqnI9TArlMrDv0EBbGEvXFN8EmRQVOgfX4rpdD4/mSRRrrUR64b1m5DZc3hHDijzEjdeyldAR1giD0CDQTGoM4zoGKwytV5aR54sD6I1CNl4Q8y9CUhRt952XMK1zNObE0q5EYVvWukpf7ogAHK16ZM9POW2L5ogLKUtiPEZx4AcocTUdvQHCb4BS2aPHweevBOOVUv7p2NVwsVxZ52yFQRZbSSrQnueCvNcIXGpQ5t+3SFXIbgGLWpy1kJwJi4YsA2Qnqd3VaG6B6+hNPXhy6qjkllW8zzr0hsou4XKdy7M67aTrE6/n5ndZTjRjvrCnDntVp7pdwwugGvZhhixms3DXPbRwVu7p2LcA0H6djuTupqj1E6fLY4jT9sZ+2rV3n3dmu3GE6KQHJuO17KD8xnKZ8b3zxaz/l2/7297a3P3nPQy8phriYPPkPYCSp4LNkqLTcLVGnNLY+sZDkBpIHsUBT3BhpXu6nbp9CQJQKAvYGUz2uYy8Kzp46PMUuAxbkAN7JhUKMSbaRHVuvgoZYuRZA2yHTkAgyBP2DUSJenI4iMlwBXuTVHuEBHVPl5h6pwAtheK4lIuZcVII4gNkE6ok/YQUSNRHu5j6TArmVDE479fYrUU2e4be8HzYhGXJSH1/aOhcLyKoYu8lVXXW65WNLYM00DhSAgZS49MywtGJUALAMEeYAJVWxm1w6iPHXyktt/DMhwHtpbig7wFGMHrwVUp9H1rcH2mrj+Ai0J8yXWW4j8EaTSLZmdT2df+wPfOXXfPB9/+0nfvRHP/DLv/a/fM2ffP/jT9QlbLC6ZLiz3Q5IInLo9wSz7w99Cz2qyiaJ8qrJZu/0jT0xwfpvRUZEYBI+mKRAsyNOjv0L5+fXT0+hWXfP77iEb14xAGDXv3AEWBkpEAnfRBYfj+eweY/oI+2lWz/MURHXeODSj9ERflLskg1tExOdY7Or+24s8PllQ5Hk1em995VY7r2/8sEPPv6+b/ifv+qpD3zy9/6R/2luL4dbTzIS3gu0rkfHgYGWKaLELB66Yx73mDxpEkBEJbojOtLNs7JWDjHMEyM+uVT4amkigQwgkB0kJnTNGWZPWfaibbIKnnG4vEjc6RnBX9pj65L9blhSBEUOew72lbnhOvxbhSVQg7r+LDDpUC+BHCpjRvQKY+IPQG7vw3KlhXkrDZzKubwKGOJRLiCjo5AaBAthyIOXFU2DQPeH4jgGBWnnnIyKTkvxc0WOGYl3ElR0Myx+VC3AIqYEvHD6CcPTsTwfu5WoAQ7dJhW5A8t568i14GRTIhE6vqyjNwFCgkEQAQ2F1tB+cXWBZ9fEdlgNp3+aVwlX11Ca7uioycY1DowfDYuUeIy6g+lljqQu0iH6jBCh87vUQ7UIc2IEtUG45cAPRsznqihwR5gNKSFas1vPP48Fexj/irD0HoooqV+4OOS7YrocsrI5afYLmo5h9NDieJfus8KlXoyhipJXx+moq+JMJEbvzqKlSJaRZ27IAQ9AzarKyTghXiWUFKj9lSaRPkhnzuEstDNP64b+dm2HMGa0kdV54XGqxDg9T7aMD/fOxo+uVYjicRv4ORYC3DRA+JoVgwqavhhYIWoIbVcab6NyiFEinW5b3w34LcIL9eWMqXkW0TUj1dYetyhW0uIyPvLSTzm2xxFSgTdMhWvllrlKNqJ9f1rcunW7ZQTcU9jgEkHrpcCc68pmt5BELjxaxFJERRS3LuAa8VtpCtI7CuttNalsz8lL6QTJo8O6LXmLQegvQ0QE3cQgg4zIimU9q0+7w0UM/TxmrRMjWOHQXRJ0OINsyvNFE0B7OT3bh+MIo9F1gq6TLsuG6ACyAPCqqMj90+hi1qZECCGayzFqwbE4g5PAndcHH7r5iTtPve71b3rnb3vHnVvPJLtrN07uXbK7tGoeCstmcvDpgIZxOeWWEC/etToUW15VTZGfBHlFyjDVQH7Jd26wTBIox2aFIeoHXEl0dorPi37z4+HoL6LtcPeuGIDJI/eYbBCzcF/V7uRaUKwwWlBqRpt55CPxS+/l4ORHQjO3IJJ4vCMfUBqk+Th2pPKmKpEgVrrdKATZrXCrvj+6EmYeSOHQWezECxlSV2g4MRfNIcpAJoa8JYWE2R50Vp6UzrtMAIW1g6EbUA7EHT1CBQNvoBvkhN9BziVqzrtsGf0PNbiQifiBmZW4JrDqYteEneZkZh4JRyc8gUFSCrm5a8md4gZ52HQjcvEpp+BVu9Bd0rZqkLyPch9kEnDcCIV6gqcPsGtz0pw3JWKMh+ABEmaAFef3HljvwVFjOZPdMTA01eIlSd/dh/QsbN9HuCTwJZoc7kWWMbj0DX8FrUBL8jwAJTJAU66q2LBRCHGSQPB4qaSiwPcqeKebMYE5px6dcZDS+AYFhstiNKmld1zIgpecmjfAHkteLz6Td9xfoxwtXSPkZL/FHKWuV4vSOmsZPJ/U5qyrK/nI4zwH7u3cauHUKUlt5Sdw62Gq6rCEjUyeIBVyCZMrqyb8yG1rhCecV89F3xLa0HvYFBLAEi9/ZxWUz7U6oNZ5dxewx/lBBr7ASAKVprtlqb1JzzlGfc6qL+/Me6zGaKhLgQaQE6NYYGHsHHX+bCoh/Ymr/Df4wLfxJUUqPCsn9HZ01g8H5W9p3N3rThugLBB8+gydq0KcIfyxmdUxfN4y0zpHdVN6gClxyUgxjLzDMyVyBoEkWzshug0mR6IySwu1FYhGkzAc2YeIQ43j11B6EuXgrfOVfJQc7ao9Wqmatif2WWhDfWZ4SGTFf1o2D+5M424am/0OmCFzuJzI7TVgdl8ktbMaUJ9DO63HdOtOb+yJrSICnqFbEKH5pMp3J/tmn9c7FOMBeENdo2nqqoI9oAOba5UuuhXJVOxvnNVVgfDB4fkpsd4vaBBrH5fDhelixiCEJPGcoLqHqP30Fz+WpFXrDCWkczxuY9qAFcjGWmvFyWCpw02IZP+Lw9E7iXFnp6HsBBKr71ESHk/uRIgV8JH+Q2SNR6e4cHuMQcetkmdp6WmB9N5Qcn7TpSMrQhNVdAyzrsmhO8qrK3cKENVo7XHtnZTLCwRmmmsmRkb8LbIdI6yuy13B4B+gzbwOKgI7wiUdaqs04MqCYMkBOTyeMccHytJpGevY+BPKoABCvY4m8fhMa6alK/1QLuCTh52R26wYlC7oINujXcARYkpUToouEAbXb2WY3jJcnRVpWQmPW9yHOjHkqkjTniZIviQQBIAtAGe36WR3av1C8yGWY5qPf1pP1BIKW/oCo2VwZJfBZ8EID2vhIzFWzQl0OfYcS2gBVTzE7TUeDIf7E611iUgGUXRdngoyElTYAaPqGuNQ1lXXWlMzsoHvdSnCtqYgxK138j3XlJPjDD7BAEnDDwiYqzKTqxUZD9qHGCe6k80jboACN0N4FsG4eLOeaw1zWuU2N0T36BrbIJoTEIYRW9B5ONU0u24AH0bgIcp5BbHpUiZ6wx9RvYzc6LImuAlBSnRiSqwGJRng8Hip9TLzGMOF9/TuLMc3l9zJjJVvEbt4JADIRz1qY+oC8ZGzMkSiD7jG73A+Ip8ulMCdfE1HxoHiiIdMlrTliDTQQ0WcqI+KwpOSnDeWZ8YgEx7ujXBoRav0PNQZf1iTVlDZgiFEci6LHFsUKdSdjxlE9KIjSSU8Xs6aJSgz9QZhxGtJZwAOrZBnOwWCFnQ7EloF8wbcdCE+/aEtZA2LiRZt5Wx0Q2+OYRmrx/7x+FLmwcAG0saIeCGldyTRoYw4WhqPJ7JIM7juRKlACBBhTvVjQceMt/n8wK1kHR6fCWRaExHR8UBMVDcNbS0BYpVEhAvsTk9K1HzwV2gKnmAixlfoJO42Te2xx+Q0GFADwWE3/TrgPAwmvAC05du0hF7hDLycxIHQ4P+xk68IGKeCGCbr0ri4MrICR2gpsE+YV6mzXtqBbM0IEtloG6c4oEGlnBQ1yAeWDT9wemGFujkDpsmLPK5AWyxNfs1mpCU+ysC6zF7FUqJ1aaRT20vfA53HaGRslxo1NiWHu+cnCJabZx4xCGR0Q+qcYArJyci8WbNkcY+q4HERwERqJI1uuAVdacodMNYeL5rKPZwE1QA2bwD31BQV32JM5qGDGfKdcleCgeUUdccWfbL0U9v3eA7JBd+pds027+K1fOjkRtoUX/GH/wCGrE8TNIXaMMuRSE0mgsAllqkk6ke+HgpqIGblUmHAkUYV+GqVNzNeATIb+8BnvbkVugSnDPIEFOZjy67eE9uYFYMjAaG8fHoYO9Qy/5P2hPkhXBmPZOCPA+ERzSM0jj52kHUinNxd5g3+Mm+ey2VoJnNdVBA7JxnwdbdIrNX+RE5ggSPjwSKX8IeXLOFUYOgnsDz37WWgvUgRy+nEKhHhNb4lGR0KRb4s8trDngiGefV2zNyzmdIRhF4jMii5nNEGlXiMEEEqgpNVyOeIJKfQIYRE4SMhUaWkvKoD2qCVQw9rxV9hkeiysC3FGyKlHgxXHHkkcQ+VdTa8G9s5XzuUHLSM7iz5ePf8Fa951ed8wdsefNmLv/g3/A4gr8NUh166gasUJ2Va9dOKjsX6wKvlWMkB3RTnXNlAWoJDuSq6RZDud/UwDoeBd3hN6T3X7wXuCGxPiDEVTTmYFc1pjZjHL4odFGKc4IVo4rQsqt0pFLbv2rmb+8MQR8U+80q9yzu3aAGDjyO7sj4Zmzg9jMTXtj85Pb91+9/9xE/9/C/83G965zs/+qGPfsOf/2vTMFx+8qP9nVtrtmLVtGwg43E2ueUWhwQcBd8FYQNu5ShuwzDvu8u8bsLMC2+DueAYjL13SkDNJ0SJiZmOmzYILTyDz5JiiUE0g6ZxKnUAlOTcYstSNvUYLohlaMExj5J1OpFsJrqRoshVzkGAgLFziHgIgANGmMB0ew8/848IVFyQlwApwLWzUh0U5GpamOSFMJM9FWgG8uKAgnHtvRPaeD4dWGFFThWTrhkIy8nQEtAGI/gV+AEBRLyEygssZD5eHiJoQ0YjQTbkEM7VMyyoLnBFMkq2hKtK203dzsJZj8JX0ml1jTwZRk0ZUh1pnr4AvHgQgNy1HR4NyhNDPXqA9jAWW1Q1Nf8k+H0yqcGaAaHPP+GLap6CIKFvZEOyI4G0mtZ5CmMAIGBImzYAT2XXTwArmSHPdhDhj37iY0T+SX1CizNIRYX/8+t0l+XjsD54zx6LRP1KvkMYkwl7MMVKmuRTD8dhJm/9FNa9jdEbcF2GBi2NvCeUSAcCBvSqqpZmQOywqeASFu44gQfa6DJbQYthKlV1tRLHAz6I+ByRkHtvGsMJytHDwk3qTq4gQ2iPmt48rogHsZqsbI9QYdebEpu9NxIWtM65yNRd6bBAkLDe7SEf7hWHx0AoXZmQg7rgrrsa0v4a+Jisj97/4rlI4NYk6Yv+AK4hU2EUpMCT3fVxuCwAjbKK+qisc9jgVIy0T38UbaCfCF8BCd4cpWR9l0jQZgYTd8UB3BXrFBLRA2n0pk6siHE9NBlsWXSgiVEmQDFuuFSN/4DsP3d5t87Stp3hSJDaa5ig2SWZRWjlFDotyVcnKUGGsYJ2pOm1sxPpVF3P/UU/h2UrMkDngmpeRiYOF59jUEe/m242p+PRC637YXv4nhd/yW/9ove8+yMvftVjf+s7/u5Yn1y/71MtUw+XA7Ikbpy8SYoxIXFYAIjohTXFbekvuvmIMxKPBiYweHl0f2KUMwLdoRMHw9IN4JOBg2QRI8SJQI2yWde6OoHXEjuL58VG7ppI3LyDozKeyBiJofJ/VZwQfjMcpmilDs48A84GYBqDxTJaAictlbhkNekzYedyZT/Jg02z/pZw90FhBPmIUxZgXiEgoRZJaiKnNZxZT+YDmys4jGbZpkcsQfVCqLpshKbokEAJTwrRr7/DL6Jh9r5NtxMKMDDLbUOCBv5iRqEhnhxM41zRvtW7Wp2BukMG4V4ppBSuAjMUq4SalKAMoh9O5Qg5xU1QkOp0/yg7XFwgrS1tkWJADUCWRBYmVIPegABkIA+jCfgAICXptqyFtKlXHLiOyWXppHTc2KlaZ+8BGYhBYMT8hzlJgg7iJPSe3EaUpZuTKN68pxJCfvNdng+wM2Jkn8jyAa+BazvmqhSPb5WAWefiiWGtvllmhmdb32Ygya0MObwJxKkqz5mzPZYtOkbJORrnCDGDs17R1XYlV0AQqpMEhMdhSRKNl724me/snmuWUTyRFu27DN0ROeQDMBZIatbgBxDF3ql0PtODwokZH3+AYxbeswbBANAKDKawhNgxBMlJfcq7tI2MyfqZvYDpQsuJa1d6yt0qFMfquRMByxEQRC7NThgWJ49h9BI1aLnvc4lFBiXurf1ZmEPVufxVqDWzexe7b3QJOIpEVMIYdIZRRnsSKwAsL2Cs+Ia0Te08Sqt4d+ktmZAovZrYCJ40MpQkrRAgxilfVGToMC41JTh1XRKo/1NxLBNqBJG4gUIet7eGOc4ItgMrh03gs2Z9spZ6R0Pwdf5/7AfIA87PZ+gS45nDExZiAdXrUaGFR10z6pZq2wVXhEXwDFqZuf0wqaYoPW12yLluwBPnZYguuuHYekzenfPbtPbu8XwZsXM0evp2DxevnPN2edrZ7hpxxVDcOLlReZBfE/WQHBIbCQvWDuwdPvBrHz6/1V/b7xlDiF5qLRADI4KgbcV02bcwzG3cp9XU9dZAR/rlmQQAXWHKItYZZfOW9QkThP55z43r47JCOfCpsBwMCpYtS0vEySpgD05pOL8ijMyOHDjAG40sJ4MRARgZP3VFJf8xDj2PUIE655SjHuZllF0DGtBW4ovUTZ4tahwEDoNfBc1OmDK2OliYUXCWFwu5e3VLIM+kMH4ZZLxbAnMEM4gEZZMThOyLIKpykUr4AvR0Y08GslkSNvAKNMYVsQ89aQhiC/54DWMhxXRJDbITRQBxyXIPg7T2dHXUBB4Hjys20gStwvOSSkqZZehU/JxeWbHlI0QQYpMo1DcY50Qk5S1JAcAkawo55wu8FFcODFR0J5RU60YOfcgPhyMWtL+4I0o2zoKinV2Rz0/QDEp9SSRm2p81s1M5touxZCidMONVgkEW6lBuyiF8eKA02WKBlQJeiqYDbInsgUHRulDeUExZ4GCOP2kNld1kBUZi6HF5QclVTx5CRfRjALgMb4QN0RwQnne1XQeAhlo5bXayH9Pq6yRpGCHhhR5O1Pa0GmxhuIQ593+oa9TldZ27IEY8gdsx1JjIoaCJ9CzA32ySt5oDqsv18ADoPqZ3kochpn2W8Gj1MvOaGabochSSBUMtapABJzeRZW4jBA9cwp+nwL2euq7WLoVOfYmYdeXK1R2CtBxE3ACnlE/SbvKCDhZZbPLEXGAPZPK6EdUxPkBmpOskBeGMQbavdJmPQPvNK8Yqr3K+Z2rxR/pBPOKVAIcd57dGs6rJGHCRI5pj0LYOHM+0jJN4lTXuYuHV8/Zc0U3DcoQELk8YmIzn5fLygmfgxNAHkrTOiXDyEicX2tEjYgBDYmQHFEE7oKZIGAy8WEmyxKa0IC9BCtKYtyrwDVriSC+wTzoMQ0MDYwWrn/BDwrUjz0WrtVC1NYbgX1cQHIXirhJOCGBgXLtgtzWSVxpBiAAsGhofx86SkMMFZiS4Hek4jYuqIdqSaeINqLI597zhZBV+ExeFr55Y1B6c6iQ7QKp5/9B67Z7SyNlLU5k5bfRGzwkq7IFHK+AW8RSo4UCWX9N6P7XtvY+8+k985Vf81H/+mY+99/G1O9Ia4CBtiE6oYtpGwzp1cJXr+U5hFMeH9oJEB9Gtivp0vztYP52r0+Z0fzritZ5Ka2gQeBDMq5SHYsR5dmcnVmmxSRKvRbrbndrxQr0I+qEqiqq4vH1B9pmybNyit3zWW370P/70D/zAd0cnD61kiCVZD+MhWu5eSmjxj6pK5mxMCmtjUezxEx71Sru9iAkSu0B71zDdP29L2jTL2OZVTfo8O9n1fY8PEEcM/YBxRTXZygSFGqZ1wJq4o3ju0j+GnBF191tJsvOQnMmJVlgC/k+soge6biRFiknh3hPdOiohrOhIyKGmjRMACNHOI8e5D2J/C/DkOlFc3/wEcmBzqCASWu6E9/DIwgohATUeunYASwRxMglOJIS48h6vI7Xyb9dgIAHGFk5Dmy38Q/KqmpfyQIgfTS1ERoxAXILUFZ4LJwDmdiS2OCe9Cemgu9MLHt+Lx0g0AVASvjyMoc/L/IRxKdIymZwctpRd59k2Rdl4+eyTT3/8/VF7cXb/9XQm+04QkP3N60VSPH95p+taswEPjF1/lHvwCI+PK/wf5eUCoaysyxEPzrxjspv6auclBajigf8e2juHY1M3u73fJQHyM0SLiaTM7l52RPwc6oGhSggPaDEkA7/bocTXuinbJXfdOO/d1sPQWu3aeX9WcrbLTprzi+6nfuInf/FX3v27fvPnv+/X3vM93/sPr+3vOZ4/P8wXLiDKdisylvQyoh9XBgWbjh0hwyhCLyTFkA3YXeWBdktdnTpFYxLHF8JWL4t9uCXBmFU1lNWlroexI6YYBTkZ7Z+8rNRnYTVghEHnLwcpBVvEJr61eJummyFx7nVKwTRhUIaB7/UDbcpBONIPeQPnwcfEW72Kx8L7rafjNioPZKyYAN3H8LTRQwrwcNcQb86NAAQ0Bnd1gpRfYRq5EnwhrFnjETRbvJOSKjYJePR5VhGS8GOfn1sxd/WBWVCqwyhBhUN78ERAW4y0lsfg8lPCnewXqLrMBTHpvXDkVuA8x9bnh7uMAdkLKHaxFSApo/IsjKHrpW4k+9OG4CRgCSkAz2ssUglDWqadRHQSefKsX1wAFKbNwtuC1OAPQbfaQJq0O9sDXHy+pdVLzFjnUfbER58lK45xfH5oMSD5doPJLgNQctEf7n3gRdIxxh2CveKHxnRe8hNwJQWjCUYSBAldBt2TG5csLJAlZ2EHBrXJXRLrSWnAqUkE1qUWpk0QhbC+CTOAD/A01ZLyPHGa2OpQ4vGTehtKZewBsGHsMZM7LuDkJfEiGwCwQUdCC+fpumlJl6ra4XVVvePnVdWYvONkGI+GLMOHPvA98GYwEIaoRKOtW7a2Xg4KJ1nwBbpG4sp3xeluPx0ucZMb107Qju3lSFDzUtjL88903eF2lGcH17lPOEWx5ICsadzzp5ZqV4OlViItiLifsarzZn8KOFR1QyKxHAmVwKuwDX3PS8bESl5Y96BMnJPJTBG7J4gIBSqT6NM/7bWHZ55+8vFn5vkYN/W1awVxizhz56BrOCY+GPYSEAXjcJzxFpIBImi3q5a2TUvIdgofAJHHdjwq45wMJ9ui2KAdRVqc7ettG85Od+i8IiXJXq6X46d/1us+47Wv+/o//3Wf9tLHPvC+9+bXX1Q2NdHRtc8x/LwiS+u5Ksdw++S645+rt0dgDPAaV8Ql1vWkOaNVo/porU+wlOsxnYvJ8zApY/Tu63KAlxJXHkeS5uG0YMIVGtBPY1hiIi6OvbduCityEUiCnETWNoynpOKc2MFtkQrwMpDEZcFkQBiUAzVLmOkx1Epsi6x9AFdAiWI3ZH3LkzQ7lLSIdBIrhsGLeABxwY/WEUFLYIg1oAE/hMjhOHlW03ZZEsNisEB+RUJTtLPc6mhClD7lRGTOGONOMUKB2HBdkScqKBGtESc5ZFGNwBPTnHa3/cBvfba0eJv6nkdLT/kv/IOwWbeB7BCbQxgiaABO7vuxhBjlKCuFHK+Qdoki/8CAgPQlGc3SbhyRExfYYxLndQm44IG4MoAH/rkemehj+PB2oA8DQash4wS/R597aiFMICzTBIDcDXKE7LWk9V5pwF/DQqP4E6neaUrgXaLgnTXEM0qrzCsghryPAUew0doWEQFPyglnq1ZSAJIp5nbyzRUKLh+LjhetQhnvoemgoPis2Qn9KEGKCYbkUAyAsawQAVfWjwqpRduWdU3ylrJA5iAnnr1tAsBeqEr+SSMAXRk7OFzhPV5Y6K50fGeVs5MSoEJYDtcFh0mFuP1kLRrE68MZLZnrjBixskY6CA823GQvReGNCEg95YoYiXN0uXZNYuTaX34VjBcKTDFQAmZmbmrb5DkJIsVszqsgiiPxiR41myHuyQiWnhkIpC0jg4fHAKBnsSk46QMv9c38wdNV8TocwcihPzyUkZSd46AKuqTa8XeD4ch1mcfn4//iHA3oejcj1Lh17Oq4pLSIH5YMe17M1RpzUjvdo/OEOC+kP7gZ3svIwA9AYVUXTmk10xizEQSFURpfMqKIKB5H+9Lo5OTeJtm5eipJvVhFTzx2Q4/bdN0RWrBO041rZ3Vd7JvU8AQRs3S3P6vyCjtNSMmqBAusWmZZP3bxNDV1zZPbQw8zBhKgCodj29SntO+Rhx7+oi/4nMceeujVr39TtI27sxskEug4vIbnzv2xbtzpV2Y1TmXTvWB63jUe4pbGkGoJMgNu/cvVQPBQ0igK2gs4aDy5o6DbZeVk5iWZeS7qzABfIRhEFSLzSlPbC4aQqAYADOZtsmIru1u6YYTKoy0G5bqkA6eCt1sEYewUl3ity4158xR2xZhOg8MJhIwkPovxvSuADxpvtFbPd0YsduU17o6PgCN5ilbhv2iZobzFNTplIKWQVogYPRjn7ngLKXrLsA10IW8gQ4BZYq0nKXk0SpYAMpoZBguYxJyVLW/PCeuD1ohBq2B0MCggz32UthlH6fg3KpfRJkmEpYzgCs6CUfA9UoGhKYnV08SExmPgPPLrqnNQFBBNN3bWvwFYHM/Va0yhrGIs/6lowTNnSaoe4eIWYtPohcCHdQr94B5hsqhuSr9xYkgdvctJcwy6AjdHaKcl8YW5LbS5ylMWiR0BA2gR0MIPg+rEpYVubE0HGFtSAI0WTIACXseH5DQbsYRXgCLwAManH8A1ANpdYDlZWKEH90aqbP1xYnxpGwQ9q0xNAKycnDFWkxlYroonoaunXLRIeNIvlCVJDGwtc2e/SSuQCNvt4pPRuY803+/OBudOaCl63e2rjG8M1wdL6QY9dye8u3N5DpJTEKLjBDfDlBR4eLZlk5NS3r6fkTnC6mEMgB/pGU7aKSZ4LgQbPwzo4jZkXgeuwPezIiHWNlSbw2aJ2tvPTRf8vboKm7hbIAWhggkgAo2kWlO+5sEiNIdXZPiQW5LwdktROKvlRQbL8wcYbOSgi6sy3oRteCm8DibvNLo5JQgpE29O6BimMYQMYDkqk4iHBfupNW5evxespRXmc+dUCbuRrzDeJB7Y25VfbOOswN+iOsvxfWSkrA7zy/F1Ygtmpnn+cl0AVsThzEce9+dOK0sa29p3EKAWOYEQQZVjRto29F0NJd3mrj0yBEQWLw+2AQ/5h+PszBgZTToVlB1cewZiGAh/zL/pAH5ASCKlvPMCjwpJJy9IUfgWTBS85lfbvqqIf2mIdQC1E8Dh5yUYajC+t6v9y9A1T5XgB35GpGGRKvV0U75OpsVGyTj87b/3D//5P/u+ebj1Ez/5X5558inE4RZl+wbsm6Njtzu5pzu05xfHpqygTQQ74ruuvYGVlIkMzLU8I5Y1iOxdwbBUns47jNEAC5uOnTtV8vRwcceiI3oSPCfJtQdMZg5t0mZfQyAjWA1B3oG+55f9XdT/m9709q/+2j/9K+999/6+h3O7v1ZZBQNnHOawtSdbCcEF/ZwmqIUVReCIr5kiDHLhxgqsprAeLtsor+YWC/bHed7takgun8AzXTlpgUMMZwARSGvqPZqmV9K7RyToXSe7chq8UCgtauQEcQHlcLc5wJLGVVETVDOWM25yEywgEUW16/JFTWuDSdwxpJ6Q7w1NiCf4W4A/93lhKzlVdFVAxEBYx+otoysWyT3JaxYIiUiJufUkVxbh3QUxZf0KjHY/CPqPH0IEyaRqwH7yJlGwhoyEvQoiyHNDsAWsgoClC9AIjeinB4YMKWVbrF9hk8iS+zwSG1JJ5796dAWuzlvBU5IYrcN/3eMzbFnZXGse5gdn1f6e+x68OO/vPT07HvqL/mLq17Lew34u7h7cFx9lF4cL88eauiwL8loSy6NTn1agzNFQjlNaTOfWqWl2icsg8+Nw6M4P9LCsSKFb217sT/YD6LHOF+d3SqxjCabpeus7ZZKc7M8wWbqrL4+382Il1ZRZ1MZTGYFluDrpJ/rgBz/y0z/+Ex/81Xf/kT/+h+88/cR3/x8/+NAjL+sv7tx+4cl+aUncRVotBI/l4yCBk7mbEIGd28EMRHKT/JxGI5K7tvUMlzAdwY9z7Af5m2Rs5iX+Step64AWhv0qw4ic1pR4EHFj0TkoKLl7KLwIjeAncil36SaQD7BZ38EOh8sjnYbH8zkGb1WGW7NMHFDBXezBXWl9kWdpdvfOUaIWr7umoWlQT6DYhf74XDylygrF4bagiPBCIJ1QCKlUMekd5MAtWIDuB4FQ7/ztpLiN7AljYBFti++DO6IqxoQkg3fuwb4KHXIOQmTOa7KOh3EwoBB4mmfugM3Fq7cmehYA4MXj6Uo5jgPZqAxlMIi2e1rSrEpct+l5Lk5ie14SPlrA6vqBURDi/E1MBiAp8HDCGQJNiHjYPdnZS6wZIzKuH+A/CB9jAqcIe4FdD0KoxYALo8AjnUtB9X/46Q81DPWxrfZNJcgnUbpHihPgl8dDs8egERoSkogGjTPIkPeoYQwnVdcFxxX+ndYo980e9uahF3QKoFvj0R0z5LKwG9zKm0wlzPmbPaBR0AhcBDoO88dmjKQlK3AEX3RRB6EDvV9Ja1W5WzAAEYSnxcmRXnsijBqhgFmUZduFo3zRY05DyS5gQVlWuO7DVUKk7xoCoydahQzrO3DMEk6JLUfeSDtdqQB/xCZz72TptpH8H7n3Xjl6lLnlB25RJvvKybWq2pdpdf78s6A0TgV/LeIMaznCIU/h6ReHQ5x7h8OsbJQP9m0PW4DytseeVGs+9mycfqHRlsNmvuhyd0S7pYQFDc2IEQfudjevu9Hlf/+rf/OZjz39e3/3lz/15O3DxWV7sFCAu5zUu8hrr3GhMXWZlAdJ4Lg0Co+EcNy9OGAMj3IcIDZ5U+HbZM95agcoUb2vI7AILhH1F4fjsEyX6dC4V6LFPpfjeHFxXuRnv/mdX5pW6Ws+6w3f+Bf/bFI21+990cn+3mOPCm/XuasY/yhzVtjQ2PBSrH+87DaXwis5wV7ILpS0wEv7qcYRnGXxsHxGpms7ksw4z02dKYLdcBr+DiTf2UXHGt6kRi3qAoCCaRFwAC+jE81wwzypMuIzMBk0CT4qApChgGXpYnBFQIlAxp18tmfZVnybH8GX+tkt3mQLUmoIJSc2Vy/hwRv5g7bEGuKox7nI2ZDhQVoQmtloAlwt+WDBDPErHPoXREz0MX0ROzgvMsXqkYvj5uMRru6+eeM8cxk/X7RyZ7BYFAhdXtRCxFdIaaEgBfezB5BT10yZgdWEDfKr3pPNQz6F42UIfANBCqpgIWf6Lxdp0la6GBOrENVxHXAgmkzzGSXPwz/2Geo4q7GR6/LcVcfoMC4TzwVrHbVhrhA8BQFXlXWNkzonnaSoUGDWOpOnUbjfM8zEw828iiYtqlF56AyficW9sihxkgnNymmVdS0shxiGEOLTIQVYhcFHFQJIV8aDxvOxTRLgrvYEXac2g4W1BziqCxLBFnq0ugNeuow/AIbjwIipQhm6AitG4zQX5Z5nxeGuHdKEzSCgJSb0lOQOLU+OrWUFQlLlKe024mVfjGYaA3ig5TTh066gIdtpdnKjExBQ7dzDUa4kMV83AwHcThzzJyQJ7fIOyohPp+OgZzHA+LaTMevk9CxxowNgNt6jEqLZ/eDtGVCrilF3IWiE94LGVdUo2Pg43sc7PJYO91L+VLB6IGGMJjcETi5q9dLREifE0VA14WMWxJE+ge5PQDGgAUeCrI2zC0rH4xG2CDG23uHG3hnnnLw7zAILvHUg5/jNX98bgYMRMR5Mht3HduouYaMMW0eseXweecdAxvXxYXKIQ8t/emK0KxpoELyRHMgAkHIyMwkuQowmw9IuTQ16qBFM4IddUzLCaNeTXQOTrPZ133fdkYGxVgI1jbapn7ppOfISWUfYW3xa7nb7ChaelCls7vZFV1Smy4l0vMN4cMWjt+AX8df9yT/14Y9++A2f87kG8nLRHw888eB2tOdgn8PY411oDlx/QwVlo2dK8FiX6iCUVOYAFaSWUQKjoKpS4sgOgjLB+/gwIgMSmFdNA9UlloG3Y3s5TB1BRzolc4ASyzatqSuv4BcMe3c8ABYwGdyghQPrVih8sFMgwkexG1mOiJNF876rW4qkp4F4gCyo+5A2ZDJuEUAw5+RRS5QyXCDaUipuTDNW5KQe2sOgAq4u/sGLdaNh6iV28A3cOIM/AQSuUBonl42icvrLdk3sOqm/o1O0wxrimlWwBLkUTr6EzcNTYuHUHkLKtx7hU1TN0I/AsbN45AJ8S9d3NgFYgDkbPEEYMD72nPaGLIJXiKhQKDc1VqAaA8V48FuAQLlnLWuQ5BK4mJ+Yh/WMg6wYo0j1Y1ibCB4cVbnmHdxjBS7ESdisKjyCKx5d4IHgdGuMvbUYak17weQrNx2xGu0YoNmMJonDNWxxKCPyMhKpBBnRA9kkd7qObRpyzyh0Vg4Do+3qwvP1kEHoO74o+4iXIi+BSLoIPtB+OJVIivHCtsdw/JorAJRTFnogobATcMfJKqKdQRQytC5DRD6AfUBOMd4SWeRMVDqmS48qBh6VaiR9Vyp4nQBptZ+WMvPqY3BE/pcUXkpI6lwUXJYqgR9eG2YICL4IMYO7w6viZNx6QGSYPVJTDk/OBIS96Acyjzfi907e4BrmRh4TapbzOJW1lyYTbGBmwLSEiIVxYe6RAZtxP2DOSVAGh7HsWjcE4fhF4zlchoTJBIZME3ED4dZMzNu6Dn7DYIn7YVOo26mQbSojSTBNjJdQZJLkjSNJRcfgH+FKeNDKuoAbkXCpkxGsmVokBAGDeQELTJzGJXyWVEIKzeDr+Bl+oKLlzfA7CKU1osjdSXinyMwgOdOOs2HXfljd1UyicvkZbuoxOEROqME5ydz3pEO3uJARzbPCkMNPxLrFuRo6CJM0wnkG130pwu1m2DJGLPBMhh0pY3DST2kp6s91vWAwqcc8iDNhDK9usXQ5u2IDy+ri6iW8k+FKl4vjJeOOBGWg+DTODgzglTyRT/UuPBvbvo3nhZzGu3FyJFPYq0nA8m/PLQHjdoxwnh26Z/v+9m//rX/oVz70sf/jb33zvoze9a53ve89//2Fpz5+dmO3P9mpLeLCOu7q9EBd5C6oDSqiNNmB7ys28sCgY5cMG6mUcYNY0vSkLOMKidKRs5Rew+ia/yU971t9yVqVOf7y8nw6tnfu3CIe1sjNcjfq034e8fBXPfYpv/XLvuSJX/vlevdgdno6XZxD/0nkWdWA+K7wI5CqZADPwswKIbN6vjGYHO3c8YD3z6Puvi79xKjVJzs4TpoWw3EIKlKeP0KfxRf+jzN0AS55sAwXVzCH49MD7gppL9ZhLOIq2yQnxEAeeRwdL6qrHQ9ZvTuwZ0CsaEtRYI+CnzvAlrkkgUFUQwmZdAseSNLGzvQfJjRIaHxU5xB1aYYsFhf0ACkcnCYBw0Gng9QEbw7qAjqOm7KOMMFVoNfwYUvRUFSsA2w4bwNDWtAB4KoLZNT83lDI47KCxEZL15yukjEgFBJyUEyHo5/kFnyFACTKUGs0b4QO0H7t0ABGooljaOAB3FM0X9y5RbR/4Zvf/NQLzxxbXKAljs/KsusOQD8wutu5Spmn8r0eZSaNxIQZfKbv+8JbpTyfAgg5vzxcdIeiaLIGYjrg/GVSxfv9hhQjbADSxKPmCN6T/e7s7IxsVpZ1e3Gbsar2+Nvaww+mNCzRyhqIaVy1XXRPs89P66Vt3/1f3v1vf+TfZXP3Hd/+vz779FPf+r//nWL3QH/n1t3nH5+2Lrdqssdf3Prgcjag0LoqgwLna6oasbaE2hPZBe7cHlo4dr1z53YXijjYD2R1ja5n9ZswcRdgFSfNtwX5hzNY5CULJZOnj9PKNA92YFCcXsAd+BmZ3SNRcEkL6mYGNYvieN41DYkTb7VEF2U1QmKeACvcVoKCIlZJbORp/ONwvDw5oa0FoQKxI22Rfa0xluCU5Dt1iy8+K9szU0IOYKjEO4IaHPBBqGILAvSIwcDRQNEOQHc1ciNVwDNicklaF+5UXVzW4u0JCh2YhpgfDcmS55UTmwAqOOnqa5gwxJx34840njYsOiB/kXW6Y13v9DC4hjewrsUuB2yhGE62K5SIMZf+gvgEBQyrrEnXBIE8hIeeVDtSDVhhB5a5qjKYB6GcViVdWaGVpDgIsznRqIMX4bQdQwQVs46RhuM4YJM1Uv3pj340B1d53dwV+4pPb0O7Ld1utzvO/WMPPRq7rqKf0nUY4OIYETPSY4hiQ0qDntJIGmNpcPMWVS8F8F7bvBs7/infM/yxH2NgjM9ACVZ39pr8Y/a1HoGcsO4vOvAgfIZErhwppLWhsBxwgz+gmOdtFzbqIhia/Z4sioq4IkN435osfYdyUviQTsEEXkyyxGLLOKAckKiITv4bcuCtmECaWcdT7cFiQLaKiqhKL8djdzjE1b6p94fLfsMIQNCWVif1xUHqQAIidb/3PR/QEAAdaRMBcTiMqxvEcMXTZl9kQa05RQ24wCPCUQQT8dozgie7nWLbwMgWCCYEDljI9DesLVOWjLlrzRTKDxnluBkvn27Hy7N7733rZ7/+znNP707Pqj2fF7farp0TepEQsbPbJbZxatd0RLICQjThxrVrTvsm5bbC6d1mSEyenpzmTXk8XnStO2f51lrUWbFjWIZL14eDbEWV7qv8xJR9aI/dq1/9yje+5Y3f8V3f+ymve/2v/PJ/mpp7bj74okOPp4/HGBjs3GVzXErYfd8zpGXdzLAW4pf0ZoVQgbqimbO4HSAYzmSS34wybIEDZcXhcoA5efwOiSnzGpdpmLA4QTT2pB5nm+WgtBZUII49EqKSCTFasvwknA8F1OECIizQpN/xFZhW4QLQyI0qKC4DE9+YTRgy0EJHGpu6wdv0XT8QpjpzZUPuFj8SmTpVxjitZZWiwugUDiBZNb8BOxNBvoaVuWRnAhHoUN94xo0PmZYRJilAwgD0UUYJKk0m4PHOzPHmyIUDGEQcA8BEGKdz08PhyBft2QjbpnNKC76Sk/VSL/tbRiSfJW69VEFBfgUjcTdJGlkVoYefkGHJ01VWgj7QYpeQTQvwTYfd6sT/K2OQ1MDTq8I9VvPAqPBctyTgj6DdsT3i4oyz3BC/l+ZFnuLoHTc0mQQMzrmkpspzSCZDhnPjoQiU1AJUxncZ/nJXnzUuL4QVYDhHElNa17C24kKEMFMdDA4EupUSd8SZLCKD+bQGK0B3SJRQiSVqqmrzeuI+zcKpz7DZBVoLl1I+MaBoElrVdp3l+yjZ1dntuy9YouHVYk7QiupWzQZewMNIV7s9RNT8ICQHvbBMvJbe4GMuOWaISVvwKEb4CBbRiyWH0dFCq6tyESfzeSNvgI96XNn/s4wLW6vUaFzq+phgfOeih6HFAaAufBfLqwMVAngZ7wFK3T6JnlRhItFAKpyfeGOsLLl67CvvRmKSiMn7qB5LihbawmpI5SbuG+a/ij0dnjEd3kyGWOCXpB1cw/UXlqrAmrEnCWID1wBgwHkDYKaJ/KVSLVNSMT4JR/DW57HvEGU4IDAWlsfSJvP58YBCbnALbI1zhukY1NYM7DllQpc2NwrAMFTL8dS3vBbCHVYlBUZhHRD/5aEuKYqn4wUgSdxH5YY2QIvy+hED0i0SzARB3SBXtNMjfAReb5vmV03prk8yzbFr2464VG3iaWs8e8UhAJXwxQoEjcqlHcbdrvrv7//VN37mGx568N4/+TV/JD6O12687OzB+0mvZbJrluvuLYQvtUPZ1KsL50kd9aEdPHNDggwhMXkoumkI/CZETYW7EkQMotNdIw4iPkWujkJZkAeJTnw9KypGCpXAJ83wNFbPwc3wKnyWRNfotsR4Ubj4AXENdKybvQTagQEXEls47rseXojaAzWU06StyUUGJA+shBHBK3OEO276oq6AI2erUsgnDsyvCfvFijXUT/sq32YvZ55T2pHEsIjA8SzOIDlFTHyFWKL1oiKRDpes+A/cj58RukLIJKzi23wihTBar8UdsOIs8KKFeoDPszEVSAQ6n7cKTN/pLLC50kQBBBmC9wMI+BxxOgrwNJ7XBqkfHrqKAN04newaukYmUckCmAW2UOuRF8JitADQxCLgucXoD4IYP57x8MU5IxwYiMd7Q5uxLiypGJe+8YhYz01z+QQ6mUEi9y0jDi3zmAnVSPpKiLvmx005xLhhJYqKMQwaP3Bvhbs15VLSYSxPHmBsgyDySwC81zX6B4aVHIc/Nyf7WVFi0Qn3gNh7+XDmEkhTl+XmsKgzXkpPbnZXDEa1zBfn7g+liXSEjD2P8EkSq6ucFoU83oKb0gryGmAI1yehkFTpu9kyycu6CK5n8dR847ot2r66Ih87kYnxClopIEIILXKv7sf0ICobz/gqXmmNTeDPgv7sgSee5BhHXe+B0CGh8SsaSvasnf4JaXEcevxIUuGlWHoqutJ6Rc6bsLwh59FUqcduSrNhhuCVqhYFbYbG2RaMAZxgV4KDsQ41ThMx7kVD67qikRZWhWHe6iIfWosTW2GZI0bQMk83uErIY7ctGIW6jKc51OWewMPpAWujFs05H/F1ok6LkpBwe8OBXAqhZ8StMzHQRDJeiP8jNvihB9p7QGpvd1Iv/fUALOyDjyv9cWnGiwF00YH7BRlssjFBUBSzu1aBadAYcWSxkZdiINyLbIeCVUoTnXHUwwms+kq5yN96iQvDCBavZiDCeDAob82fHioOkUybd2iRQUATEGtZ3YEXtnbTWVKy2s9JPWDfCpVLCf0gIWQWLAsvVyag7D7fnnw+WoKhFEV8pqVIXNYcsXnv/eXzHyRGft8f/VO/8Avv+6X/9COf+1mf9d/f+75f+rn//sLxgGEeeeAmgm/G7HsvsySYJ5J1mh270RomLaZVKvaOVNwjebKIxOCkxjQ2yL2sICDuvX4DC0nT0ev7smgKmDUuQo7LqzptirLawVcA0QVdSq/yk3G5vO/h+06ae1//2V/8d77zO6Ms3z30smg7my4P86DKqLb0QAtRT3jyykvIzyrAsYsY9cvu4AGTq4c6JZjQY7Sz4eiy/dUpShIYA+PVAPhmrc6vsFpe10kMG76qIdoFHa0uJ6g2UCzUgwqkHROFpZ+iYUgxKNBWVt4AzIsYjWVyvg2EhYoSbTzL3T1YHWrIE0sPIeNhjE6UVTAnqOQVkciLBtdyiTISiA8RgM7rENCKGD5SlHQKtT/zlpnMJn0N5zsUlj4ZY4IFFJHX4h/uIFsGKICVCEDcK+pxbB1l2VwGkmVjZz3bda54Hj64LuoBEMjjzRAksmqsProyGU7HQ82gCJ2u6yyNS3k9AqkAkq0TJ/PcIkDGdfvNX/5lTz3zVA2dbJoKHeLGLFKulIvuEM3IpareF96X63mWBAnkDDsBHru6qquKsd9ieEbFSM99kA7kCfKxRYUa4QO+V7us6yRMIBrUlvx759ZFN/Y3blxznpDWpw0MNlvz3f5km1HFR/Lt+9774V/8T7/wgac+/KbXffpP/9i73v+r7/uq//efydPmePfx8fhkPC6n9TU5hBOY0/HohRTFOriiGpOCKjCGacLj3Pm4zhm98yg4Gq/Un9D37eB24Vy+IUea3PRLUC5x1jRNEFd6UVMVTizQ57oOw4uVrGuHiVL8TA8ASNA3ckGSQp4Bti4QRsBYT6jwB3cHXB0yistOngNCn6Ex5BG/QrMsQtpaH+9ZITLYbR3WBARwZgADk5HAOhpFaKDx4KBVjmcCGls3oIs98syZj8SpSDxU7CXhWCShjaG4uUQjTIuPAtDmpFa6CjzyC7EacCaIYqSGZB4sc+sGic85xbYdWtT2OEIk13giX8ixs7CJzITJg8pR1Z0Mw/H88q4we/TUmFBkBfRgRGBSHWdqM8aN4Vv6qSxzGCKt5XGwfP463ekDlfd5Ma7OJSlBE6ge30gQks6fmHiVvWBymTXEMY1E3hUuEoyTE1Plc3cvdifXydz0NJ4Tj9CCLAI+UweuXnv4YXKm2zunAUbNOEdR4VK6YWNgyAcuyIWeRNb4cFKy8rFtsSNp0an+KK7dnsmTCDZXLa2j6RWeqrF0KxoCVYpOGuDC5KttUYQeKFlMDArtlJuTb5zUguQxPlbqQpmYL49DCzhBbT3fBdjBDq6o4qHAwiSVwh94LamKCMzNrUYubZI20QhPIQGPQj1qYgjidDl2dz3bbMsXXCvadrvrSERM4lw4H0U0on7SFb4F733fEx+aE/PptA6oYxfVuFrdnN7PPdwp9mACOXrfuScCGr3bNVecHVZgcnRY0MduuyftM0p4L3IIH/BGiige8FtUvTkd8Gw9MCVGti/v/+AHDu2xBEN6aBzaODnvj5a64rgGLjDyMt+450a0JCGZKrP5JuRkf1KD+OEkxwV9309H/Pn05MYyjEiG49Cv7YCJymifrxbyaN7mBXV1VJFnMOR6+9if5tXnf/7bTrPoda//oj/6+78cHnzfQy+rdvdmw5QM8O+xSI/FzqshMGy8epa8Ug5J6fQboFkyBtpyQ9R5gQitcRVcXuJW3WVb76/qYFt30QIfjA+pIWXgaCu6Y/TIKtyAjFHhHk7q4G/kO3m5GiPL3PcG6ideFoGrDxZsiHWNjRmFJIAKWoKrefQKvAzuIhZM40oik0ErXKwD44lZWTnHF+RrSC61SQKPJGtrJSkRPo+mKjzLyfoGRMXdwR7vMg3dwCuWQePipKjRCkYBzSSXQkFNrSgZxBxhNsxAhG6fQvkZFjwYhOEnbUeuw5cnT2SPNlcrewIjaY+QIZ26rjuAAZTYOrI1HLw9FNnpWpEXA4InLcIQEkX8CmYdLynKSiJtudgAisnsKieJXFqWqFZAW3YLApCjGd7Mpfz8RRCnu5pcnE1gnGgHNXLpawspHWaGQgIaZ5UHysgusDAgxyBCGcj7wP4GO188+ciqRj/4Im+QIUekRAG/hS9gCT5EIsCcjHMJa/c4WnUQiTTGdK5TgLUGrusqBro4jitwtxFWbXs8Di3SKRjXK+RkxsoDuoPYg4o4hckD980OWMo2043GgIR7sOk6eT83X+CD6TIiM5x269ueFlRQyjKBn3o0AcnB8j1BbRjDPc6u7/G2dW6hpsAZqR8X7Psh6C5lMHBPhIAudLDMPdDE7bDWwS2SksWyPEXMiMnr4pVFbu4h4e75I4jkNgQ+UrugXhxDSdDI0P+4TAG+4TgBwsdDRz95D4MoYUZMhTNfEUpBbNF+tDxywIk9fKYIBS9sPNP9sGIObykqTw4g9NIyx9NUu74GajjXFYzXUJdF5wooklRVVVcuAkHiCQFvZlzVCJqnyrOuFMt8T49Zlu7Y01VsubohybWQnhWFU+ksRDmEH7sFvUJmAzk9DxhpvX3s+Wc/8tEnn3n6aQXpTAKr8MWqvHatvt4fjqBzlVbwriIrL3tYOfQnQt2BUYz5/uzk0B7QjLgY7gMnRSQjH8ELgrcsdvh0EaUmYwscJbG+bNVjDz72mZ/zlocfe8U/+aH//+kjD//Jr/7q7tah2L9od3YyxJD6jtQES+EheLXJxnyRkUfc8gmtwbPwEgymEoPDuOBuGGfQGNHnGomsUnrGdNEKI8YgNFG/gcZmtStnR9lyIFoOPEkULKLZOCxYnKWAGD/JygZfxC52GXeCHJhp5L+W2UVTWEQjHaVj8qckGr3WaoEpHV2chfqgvVVRQdJpMyDDExDyZJOrGmJduyMNQAiSe10HwoMWp644BKzQpl6RBJp61AuOZ2Oh64Sm07gbpoaISXDRLkCty9bKse8BchCHkcOT8NdwmSxaAGRIC49E3Kq6wdrkkX7yBlLiOsyZpJCQwC5Qh55SzEdwMzseUC+oTjyB6CPu8g0WOvSzZzCAmuQpgl5e7B78bMPhr/yTr9N42g5aEg1ENMjtyR8Z7FRHnfue4VYPmEJ09IQg3DLIHtyxJBDSiOG4YtHOfDjY0dU+lcZ7ovgwqWaBG7g4A0IOUiyrK+L4leEsCZK9YBIwAbhwG7NMGXO40xZn2mTa9J08j3iHUnfHtm48nsIxDzcq4o+0Xj4VxtZIAvYIG6FJ6O1QfIIjOhR1IvJiZrqCpaDGzk6GA9rK3E2y8hHIwbL2gAGePgyQGVckYRjoGW3nCbwIBkDeD6cqQ0HoGH0fB29OQWcSqshJKGJQtw1GL+IS62DWHkXgKreVZAjY0Dz0Pl+3O8g6695Wxxg3tSmMyjlIErU34jVpKEO7SB22sO2aXduNqTeE83BXjxoyOC5kWNmI0I8wNw90NuYv/8Wvp9HKD7RnnkGLLZy5VgUSjOVopDvxQEYygX4V4JwvOrtlW8JiSMY9LBEh2gNBN5PhfRpNf8cIjAM0z1uxCpKWC049yoTeOaO0zChzNDnPRcEYv3g/NG5zQazOLXPSkZF2TdEw3hgBW/Fy3BZuY0tlQoIEkWN08s/RMVCtYT9AFnsiPxhVS5T0jBb5/gC6GE9CzvfgM9iNj9MwK1Y6Ml6KTZxrRzTSM57FGIz4Hz/3FrY5mhCWcMqCGISB0GvpIE+XsWk3W7KM9IKn6RbCBIyBJBbllfUiYo+feUKPSwbwq4iIwkXLPXgHR41jIIXUSbg7EVfdfuHWePFs1gwPPvra3/V7/sDX/JE//tydT/7Yv/m3H/nwM9CtrNlFI4+J+mjS47Kk65eqiOdpuDxvsUKNDlm3qjlBxpDW+/GIoeiknswf8G6PFYGmoM6GeldDOZvTnXna0xak6wjOpnQnP6mvnzyFkq/OQ//AzZunu/z7vu9f/Mt//U9f/apXvPy1n5Gf3mOqZoTpQV0tnjMKAOaqGukCnDfxvGPsGCYycT3NakUPi1jNpNdEEEAHRKQmYP7akF4wfv/s4qkSE7i/hZHEcrMbCjCm4edp1Lg3oy0K5BJN/nbjmz8DxGTr/JL/4wv4htQhsa1x2NdtscpFGSA8nIWve/9fDk+iL8FjAD5bCveUojkr5aEGcHDiuqlIJyCD8gdnME5AVl4Uw5RXMN0qoquhGIHchdkEqv6GKzsDRcTK3zYXoZBWaTexzssYCbOgc3bp7JkjdNMNbbumPF72uVv0km52EgzfdHEBHQ7adFvk08DbMvVLFnn/2bJk9UmSjHVx+shLH/s73/JdxUl6clZenneEHBkrhcciVFrUO1QRoD9KVgmishhIgVsCbz5cHAZnG40hmC64dTheRkt6cupVLGPr0QLVjgdE6AEP+t5lqgmGOCEvDk1TudELa6In5/EE5Cqa7tBeDu17P/z4Ex/48AuHuy996QPf/E1/+e/+ne/+it//lY++5CWQhOn2k2N3kTmZ5jHicc/AuzIQzy1jvFKLxpUnykMrDGFww4skS348jz1yiO45mgUNS3AYWA8pnGYRugw48bvCQHU2+p7LIvBQIA5ul5XEhnt3ksyZSaAIdDGDrqR/YEUl7nrKLFq8GYQMVnrUCCmNwdcPXaaJlFWI4uy2btkGU4ifwatIgcCmz+Jvn4CZUI1AOQQSZMQni5R4JGrWASSF8dA6EoOFzkX/wf1ckO7mBSsmJmS8zj3n/Fk5aolY3LZEJXPKLWTwnqsKDLjt/TKBoOPBmIXAxLDku2C5JHUXFm9lCK35GHRgl4/m+YsshNxv4gPBYeRektrT8QIE2Jyxxb3BWSiINTi+5pTJCMGHpijGkpKsr+fnGQyerA4RPznZQTB9VpT24eglBpnhEztpShg+EgXWc/OmVaasIelgs6z8zm/9tl1zqvzLy8PhwqXBNVIqAQU+8cQTv+U3//a3vvktXX+3wJPIE/Jj/ieFsvi5RdPohC32wD4NHg53xX3cyE1SYniMccWemU8jkvL1F21B4iU32zALShb7yDdqLokv8UeyAR7D6jhD38kA2Jy3XBhQSLVdE4pQvoW+MSy0HYySZ+BwWwR4BvDFS2uPAKWPgs1VRciDPyvkFs+Tn0T4PwwPflTqywn2WSz+TLv9Pf/5p376Ix/5yEMvevTizmWeVWOCcbzOch2nTz5/+5UPPPLF7/yt4+WlB+/zxnmQjKLicCD+oOcAMLJR+C1kBX+0IwK4NW4MDlAwHhiXACiQNJOHtiBx0zJz9TL6tYSnxnyJAPI2YhjxHBVF8w9+4Puf/ORzL335K4/bpal/jpqq9EiaNK5wP14PrRkkZ4Sud3XHS3tJgOdh+M0C6EZYOA1oLzq0Dl+qs4oI2pDhVd55CQhAhnqvt3VMimzg0e5+9qJVwgfPPrnevOylj/37n/6v3/6df/2VL33gVZ/2xqK8ZwZlXfBedMdDVdF4mA3+h4+oZvBI5I3XehELsUX/UOGCx3pYeOUBF850OR2Hx3hEBWYVkMmOPKoorAMizcQC8m7qsZomMt+iMl/7CUkfKDrR5OwCI4FWsS9wFf1KTuZkY7TCFB0NmQQI4WwK1io8LMNL6BAhIojvxb8QKjyJRhmbdJ+0C57ge3IaUhteHtbvhG1d3l6sHEHtj0ckCOghg8DyKLccnPC0kaKuZZ9hfl4aM1sih0WIF+AZbozmcTuzxzvkTiDDDcYiqwhrNIuqAQaGejdX8n3AKscRgmRwphAtHufp1HbBeSBZuBzNFlXCxJ1TNcTS3E84P1TTl4uyawqvDtyE4GKgTEjm7mlCNm/uwXe2IMu8wyLzRnb6aiGDD9lsohD/L0LUAovW5XlfXvgBq/DgxoSMlKECI07GhrnM0OzMmXUnfXi/DsOTg+ACLbxNE3DFPQJXxDZWC/iWGTkvsRS0Q9k1Y7iciKItDLRDRE4CjaENEDj3ES4MFDaWbUliAXARDASn2eBtcEzSoNVYxgS3wdzgmNcmy3SmtBBMnJskcSwbMWtBk0wD+V6nIiVlWPiAVsOWpVmePIpNQD/+O2w0hiEPPtx2gQauk8VdcR3MBMjyYX7GH4VwPEkyrxMkxI0gScLEP+y+dA0q4/ou3cYfoi0QtEQKdg74bDpzdD2QCI1ktgpj4rUhODDuKiqTe/mUcWL5kKeR9bGik0XrhNRWJhg83l3ndLJC2oIFSECTaLxjCNbYpaypd73v8jSrsCVfcYH3TbH7EPXlkEHAdqJWp8VZS9w1h99nXuVpTDC2+iRkUu+OilQrF5UHhZAuxn5IsqKo9h94z6/evO++3Ul9986dXQHQ5Rh5c+VoUjeklWwcp8oypbUtkq+EBEmFCVcXl+DJBXm3BAHzuKju3L177VpDe4LI7HJSGp9Oo7ZFFc9e5r91uF8/zvc8dPbqV7wGfPzxd73rf/3f/vrd/pnf8KZ3Njdu7uobVrNyxOSGQzPGQZipfPh2mpRhnS/jzmi6YoxfWPdza4/5EZFGTDFeY9chakgqjIlTj4EMMMDT1Oteeem6RQbRu27lR7zM1Wtg4OppZeYX93nJNWyE1c+BDwLsBUi4qGr5tqtgMbFXhjE0y2RdOKgwkzaNJoywqBeZ8zmsYBFJzHOWgyAllEhIAAZuAN4Es7pvRiHtmuuFOEE5kT5Q7/LN6iqs+GVmtPpEnTwG0OHwcXQYh8bJnlgtrIImWYBlRJyVD4aI7/hMKRuYS04i7pTz4fBWp67Bh6LMyLMMAONATDByjjeBhsvpq1fa9grJ5ypkPcCUMcIFVRlrUpC54JSaBoOADDgk3VMmlWXN3307lKUbxBh6z5pHxOCtyGqIZtC43dDXBAgpz9USGA5OCMuPM7wvi69O2liikRcSAq4P3TYeCPOHmG0bzConbQEDmEa64F5yvQKAJabwKPmdc/mqendI0jsAKiADeM64lkUFzxFk1Pc8hm8zfmuYdgvEg2dAx0MZC6YeuFbetUfax8cCnBjajDOYXhQ19Jjni0tusR+dQg14I54lYatKjqzCqZ3VArYs+NBAotUiAwmaB9MZrAhH2lzdLwYCy6EdloGcIYQnBskYC/40z/8gR7hlHJCAy4FdUMGcoIzTdjjgxtqA0MLwSkw9FOtLPPgIIVCVrtkHPIOAF9B4q0nG1WlYzV4AE1hFhjCm3/Dn/gxJjoHkl8MwAZVlwujL9vkajxenQ5ZmABLIHRgIXMF0eQUy0uroFPYuEQ1SZSzHyyQuobfQFD7Ch6ECSgudOB6XET/GMHxOLzOSTQaqWZpsfGNgQ1V+LAspZDOu2NInzN/BsXmEz+ShfCojMbh6gsBFf9NAxlmX1aoABTkF2Kfpuu62htU0nuA4gxc6rlfzkFwIQ1JIgSlMoi4bsPzr1L5kduG35DRXCmlrVw/RVjPTujR1rSfF+TT3K/TIkpqxASMmVuUgLujIkGplWOjni/BDuswokj7DJakuacnC4Z2KKzMCZGoK86LwoTwp3dqUwo3IdltWVku3HI/n3Z1PXL//Rb/xnb/1z339n374/ps/8ZM//eF3/7eorPCns+sVYrQ9zFGVutTV83ROx60vS0+u7mGvXmUWRfDeeWyi3RqPI/6IUaceV8FxEzAjKoi0zluuGX0pBcwcHoRTeHQZAxeqLpDyNE8uL471zXseevkjt289/z3f/f0/8q9+8Djfff3r396cXLPyXQLvu27sovk4jpfDPJ/sGygWogDIAfYEeKQNAerSBqIFopKOg8vQRCQ8cXJ63wwTnMl8QEhYRgSzMT7mwPX4sYQHj3RSA8RyEgU5DBPUB7AM3jsBTC6exFsnI81UJFZmGWim1/BQHu5h1WByxHs9XwAmARBhS0bTVhj3VzCL13mhINbmOYHdwClxHCVf8EaXN+rMg9mlrghmmuNkNY/BkfgT8YkX8XYzGpACmkDD5hWmpbs6LxuHg+PNDINJLvE+sqzETQOSeJYH0aTrjlNKroi9GDgrCwYkVCqU+vJjJ74KTDzRs20ukrzd7pzUD/7Uz/04IvDRBx4RqOcxTSvXKy5zXfH4aMBUKEZoEBEYi5hr2BrqMsiQU5tmN3R93PZFc1LXEEvzXV00w3TcQzvqZl4QjlM2zdCFXZOsyW4Py8m2s+bE+sqWPnv39uNPPPm+X/3Vjz/+eDu2v/Gtb/hLX/fH/v53f88f/YN/6lM/7TPQeee3bk3dC8dbz9GL1dkgSKcYK5lD9JNkeA76JU6HbTTxh2osrgdUiBsOskuwQLLucMBM5GAg1NlkBtVikMhNfrY4gdEJ1Yxh9EoLwhLejbkxm1RGFMO7MKw6tnNTcBsL1ny8yHMEg7lNlg/Q4x6YD5saL56xQzt29Y5f0mtyM5Eu0APBpgfYEl5ET2gv+GstYHYO0zVSfDOIIJwG//TwKfyTp1mjxxZ0B9PncZ2WNLbMPQaCL+JaoBCgSvQwJNim72eQbobyomKyZBowtwJDNmotzO23OB9tCgkbBeRsMGndQ08kfHR9g3/QuyslZGI2Ezj6EFmI0ei+WihLAU236OwgQMElLmAbwFnAbpe5SkvwjRf0ZF+itkjC8QUruQkywoDw+bo0CzDgGJrmwX5kAzHeyJiaAsoMRYp/QljHndP7QDAj0UbVzWLdvvk7v31/VmXXan5MiDenexVktDQ3rn/gF9/7tX/iD7/8Za86P38Ozu9qC0xCYscOHnPhoRVVVckcPfPL03w2ayDQCbka7akaD4+EemD7cCKT0eUcDokcpMYojGEACQJH6oZmc3GBC1PprbG/ToDgVZqgzWnkeiIGSHHPt4CTzSksmuCVECGJYSrcGxu4USgBNCpSMg4qgdDlcVYPI+PDOCY8SXZCOOACHuFJ/+KeFAY8ZvGUwVFOP/q+//rv//PPvvTFLzIxr2s/kKaiblnOyvLW+cWuXn737/nDy3oQkZNsGfs0bcgIDOeIq9AvOl2iYYgkHF6iwm8D1lyt63WTzOApZlFSwAcYMW8kw7KeBgrEqdzSYUU2b2XTjEOP45TFrmhO//53fdeti8Mj910b2809XVPgDZs7wcnW9NA51qGHh7QkpkCw+D+dr8uqbbuNaEiiYZrIDCVABkuBoM8rOYX8We3058G7ZmR7oImZ4fJyv9/145BWUQUfiBJvvN+iR1/0CFDyj/7BP/rZn/nZL3rHW6/fuK+qdu3cxsM50UCD6XQ0V6DQCmdYknFtJ9lr2BmwQEcTRsjJDJoHUXbf3OZCQtzDACZqhROMbtJKt2lwvRswvjAshGRwLZ18NRdIuFwiDfDCtQAHrOxu0CIvOkAY/0zdL1/ABDJBoHVRQOrIy35zvgsaYBj4Ii1EZ0GRyIaeE2OlGY+NYfaglbwG+gcLWaMWrl9UwBfPYKiJAiIX0jl7GBN6NfyCxiCXyoo+KfD4In/ZQs/t4skLIUZaV7dgSWJEWYr2JNAEQJktMdWQO3EWugw883ZAhsaTGfEtOFPw/a1MSkYdJoN4zApvRZCWjINXIsCdeYIznx5i5PThydk0tsCsRQ46zhCEp+GZ/CDPJWMDWQ8Pda4ZPY5aKHtPf/Prgf1KS/Ft4H3ou8Lb7VF3Vyf6uztsQ0Z6xBVPqGhJWXkwMEAABTAUAXA0riU4rY3L8xUGkjwJJcXEQF93HPE4GQEf8nwGlykxgnwd3sVnrK9bGxGtGaqSrIb/yBfgYFXbH5oCx99Ds7GOh3caz1oA8ynwFQAeAsiT5oEuhtaSTHGjCQ/V/4EewN/SFikkFA6IDNkgDIN2SlydJHO+kxD3ICdPeA0nB1hlVotuTh5crYtAeJE7+BMDwOP4B6bnEeIvfmEpP2WInMAQMuHY/FFSXeYM+xJkIwFheOGoSG45nizf2glcZPZkCeDR2RXeYj2Srq28Lib/9i628rUeG0H2MjmHbTIiE7x38CY52Ocad/1IUxkuPITsr0CJI8+usRy6oTDzsg5SKMQLI+ISpyN25UtubF223Dtq5I1ucyEZhrUAfJCOSgU3Z4Pc9cBTGGR4l1QXXpxa4oGrliWoYSzz6CyD2oGKbsiGgNCBJP1dv/sr/off8/s+/N4P/fx//rnTex5I467K17JoFg88TnEPPuZ+nNpbkIq65pvz3EHh84rxisb+iMGBbnJW1x+u37hxuLikXWlTbuGYCFd4jJHJTqdM8roY5wkA7I9LP43NSfLYi17y0Itf/CM//hPf8je/5b7T8jPe/JZ4t5N/DfFF2ntVM+8JwAbmLd0A/cFWiHHPyIChuarU++z58+C6SFQvGbyv85NudC0IYz66YqvC//PYQgAJd0b0wDawcbjPLk0LIJS/GTh5b+7WcnST6zLmhaeUDJrXH3sTIikc73Oxta7MGGxAP6MKfyDhjga12Ed0yY0C2JnlMxdAQWjwIZJFVZP9Zd+WbTC7iJEsE3lFGBVDo6TrOm8zcjoKQwGxyA0iRNEh6VxjABGsMyGToUDAVVbfz1OKgqI9aT4MbVbm0xhOYlYBghK8zH8S4YggBgfMdWo4qBXGGk7PK/EYngryxBaSiBJ900gFJ832UeRCS30KyGCQQCEgcd68fpemu/uB8AnSGsdg0AK3dRWADxiXpCz5nUkVBAQNigIoXtxMlE50nhcyAhYGjBizToBIo5UHOeUA4BBg/LezFJhAF4c5ZJl76i00xFXYbcfDaOE8CE30y6iDzg3HIH/4Gb3nCQQp4+ctKHVZwgkBChUWGGX2tX5EaxkBcR74R3HoJDAfEHX257ic2KoSdPrV2Swbo1GJWhcPevYWQ8h4XcEmaKlni7L0197CgXgxnzGfIjwZNMMcZ0eyuZnduWD6qI6Mx66l8/xOgZYk3dzDdXEoGjOF04vwZ0ve+F6ckIIE4ODt4MQAJbYMBEEqGV7njKsq2BgTu7gmMOoY8cv/nP9wnsepWDwTS7kcjo6GkgMN8CoA8qP1bfwlTf/SX/zTyEvM7Ga82OLTZEaU/wG+DABj4XZ0IMndhhIECTpujWBw5l23lmgSKvyLLhFmYQYDCxPd4CCUQMR057CXQPFiUZy/AHkneMtt8hoF2urZtwXRCoSiHIx8rMK7RoW/aKoYWhcIK1mYNjK41qQcWIZbVoEhQBRwVkj2x0rQLM6QyriSuBDKvDgCMYApidNp6N29hY+a8dy0ZnUAUY21Q9WRESCCdlUND2h2O0aRjqIF3UxmoY3exSRcKQQ8fhn5ourdz/lbmQbN5/lZisdY5FJXyhUYUnwOXCnNH6MJ3w0RU5xtrmpcYXLIM/qLKbWKdxCDKF4pujP8vKsbM5ZIo+7i9ry1TXrt9W/57K/56j/9BZ/7mT/67971oV/70NO3nsyr0xs3b+7KbLp7F7bMSDanpIfpcNE3WwwOLtFUHmKe2R4PWyXAbmW2tCTW7cb1a92xm1JvIiP9I5CrqjQ5u/2VxO9O7qqEDnocPdG+DkN5di0sMJkfvP++Rx950XPPPf9P/+m//u6/++0/9fM/tw7ttWv3V/WuOrmZ7683p/fu6vpw7EVpJWU6x02ErSQr5vjRw3ytzfGfDq/1NHyXF2FM/jYQLeThc9abRR6CnwGlCwa3cYqVdUlr6e5c7XJS44KmNZv4BE9YIIZ8JYM/dF2qwCOhBaodFBQQQYjyn4Gqgm5GOs/GD+FA1hSCTjPTbysElPCzrrd4N8G+qvkDajB1P4OWJ0i9hlLPCXOb+D0qyEMTACNXASugLX5LpHXrGP1pjZq3mb4ELg8X5Su7csdzgLMJvlshod0mQLTBfCxShtoHj1o95p63y20AGItR3rhquVb+S3DhiGjy9ZjV9zz7yff+23/3sw+//CXLcTxpzsa+i0qClyjQD8MkIwMMPEP0RIe6bvrxOPT9ycn1+kTyHUHH4qVMdlCcwT3AxMty/fTsVnfxk//hZ5746Cf6vt3dc7Yt2TOfuPuRJz74+NPPfOTxxz/w+Ps/+CH+60N1k775jW/9A1/xO7/1b3/r3/zGv/Hlv+P3vfS1n12Xy51bTx8vP0GDF+RqCFX4iaKngwaqVeg3MlskgtuBMZjYoxCclnHcVgzqFABmcm5Ki7poZ+yBWvMV40BKDhkHHeQJoIA4GGYOxwxBgWSlV2zIH3UXPum/zPYWJXPHSkAKxWPLbdJN8Nhod0dPSWiTRbAmn0E/uFcDuV4WuAFshKfhkMACOOdtXqF6Dk7RL7ijuRs/pSfups4IMLwBiACa3H2qP5vyq7TyChsMRQAUAqRIL4sgAJwtIU+Cw841eZa/RSN+TlcABLCRD5rQwxpa4fFKZfAxvi2Qga4ikX8TDAy4SzZMLMaIRVICipDzfJ+63COq/RI9g2lNgwsupBRXYan/K6JGjySb5qHyGhH3rmNAKGlohvFJ+PD5qnEukf80c/x6IIRlTziAG77wBwYW3wTRYH7C5JpOANUyXRanN6Hb3/SN3/rISx7euQKQQd4qa7Xu24SMfvyJx7/2677u/vsfO55/oiobLEp8kJBdqOB4mBpginjI4oXrohXfxUS0hkQAOyEYETO4TOAEQgJ4Xla1UzHAZJaTbPtjx3CSlDAbAlU/k5LA3SSfedHwRzqO7RgQUilAzOddZzENgwvWQGuPPaD32Iv8RbbP3KXkghEaRfaE1WJrKC+DZISE1WoYDX3juJnzcEWJCzGD5dGHDG62pDjifn/9A49/6F/9q3/5spe9fPCcOHoD3Z63AXW4DX3bTdMf/cqvTofjgTwOLpY7LOOx7IMTI7ACrCLXAmddxVDQPGIN0jKslgIdFdwNkGUw+x7runxAVojfi0o4GAbdNbVLbwNDnq3pXEvS8i9/8zfd3J3xlXnq66JJayDIwGyqHXa6uDw0TUOHibgKzUMjjl1cVQJuBNdvomRk2HGScZrOTndkHJhH7/qkseuG3W6vR4VzIcnSbXcgOMumWnrUK+jqEqXLritxDNxh2XY3brzs4cfe84H3/61v+9t4w5vf8tZqf31/ch+AOnsy9pzMx35q3Smzddd3Tb8OUQY7wTMROwg872docWBwp1v3YoTEaN08zVrvJn34n4wG5obD1cMEfWR8w7G1ygdCDRcg8EsMCnfCnYhELI6+4td4Wlr9Ol/GZxeovWqcGKWDRLjAwYfHoeN10+gyZL+L7nIpBhA6e4C3rrnVpHsSrPoTnuXsS7Wvl3mEebjLDflhZUCpQlhpyc0D4yRWuXvgSWKYFYAEoviFdQI+4dSXu2NIO1jcyg/xTA6HtoVG0x7zfYAZczMc1hUcLoDlbxM3bXEJ9pgoDOJhGgksggOggMwwOl0/ACMEb1FUQS0I61WZXx4OTd3gocQe8QdR0SGVF87S8TH/y1FVfzBeF4ejWcRKa4IP85iwks+pmi0oTzw9zMMCamYeAdMOkLQxEX/xK8vpMFLsolJygyeggPmdSSQSMdvo9KLJImxvwZ5u1yIBwfXBTK0o3xCVFCHhc9iC59IHfodsXWdUWjhHNQGi+c/tcrgo3OEmXcQ8EmO5AcMAAYY9RwXvAgRAS2CB5+OFG4CgC+gb6qoZh+2mgb73bUvYqnHW0R3FRNYwu5QA/uwaDr1MJqQ+ItRcfUMiAL95He3kR3wENQBykdSc+TRHOlNDq+gNAyBlcV7TSVwIs0nKtUtbhkgee9WJK8eSQ9tBQcW4yTsl5nG8gsPK7Tm6LwBoh0kkTqY6M0860zUYV0DGjdXulWDwgrsqyRwhXyBlKvhWmePYjIqqR1+5EpY82wxYgGxobb6OTFBpzTBGoETVi610uzV3Q2R66I90Rb2DezgqjJ7CmFyANPW/zT5TXmbdoQs0hb8g9NrHy2M9KQbEAzi0vSyCsMuzX/gPP/FVX/O1r3vDZy5RR9v49TBAD3Kh7MRdpXydVtHZHgQTEgvo40awWBaJdvvTMDBZ305ZuPYBLXq4e9Gc7eMlGhCcHgwkgaaxQzeVO3i/Kz08ey0uDxcdQuBTXvnYfnf6A/+ff/Jvf+xHv+AzP/Pmi19R7suoDydOMeB0SXm4uAgFo28DcBEVVQ3OlNWa2qqmAq5pESmcJjAso1+SlElVQ+mBvOg6QSkl+UayGeQ3owjISnIKAAh3N/npbCbeNE/rovTauW0kkPkB35AepR6BZKKBNWJJz5rwIdaLgx4sKqeakDZVTSoJdiPNM5q0DUIHoyCUwhvARVxOxWItWlmKYyGAiHxiCnEhdFkKEalpOmbM4kJKinoTuVyVwr9BE5zOyWJBmmgCp3AJhaGV0uAshJwVFpwxbN/GavgDdILgZ+A8DLiq5KvuGHUVngAF5vt6PiHvk6bRFkujCArIqFfN9EMHZ7BYAP7zMrKL7bwqgsjzATO6FspAqhJAmGcxSlgHG+IaACjoR18EYWxSODtFTiDp0zsMRf8MfQsB3r0DMtEMz6pSevEU7IKLgtq00HHCw6FUtJB0AEwxWubagCGgL0/lb7CepwGNFko8AUNhbk/FNZ/CE+iC7F2w4geh4FLVQgx9oHGEJwRpnsq0GLaeTpgHQCTvvrKAAKvDos6ilWYoq+T2mICpSFB0grDCH9FBgLYH2dogeO8KsR7HschKngB0mzStH0Sh2GsvaA4oAskYsJrrnjCaaJBV2azLjHA5GGb4mUzNuVY8RTSkgSTEGHeln7ib6cIyDeg/L31YmW5SMGJ4i4CFQqEFugzjlNICescQ8T1+INGxRMGHt7i7+yR4QV6BbSl5nGbR+OM4I0wxgFDgPKU5i9HqIZ04ftj2BE0sK7QQ3cd10mnUNQWfX+/w5uo7QtaUTUrLPWCpTNYJXxmLMnc6PPYEXKzJp8hhLvyHElg2s210hyxCa112keKeyTwMIC6PW5KFFjaVm+JppKUmmJDHHOITZkzsH1xfEAcVNP7Ip1bLVSIKpjEp+k1QG3ckAbvCQozIc68hwHUxWFU03dRmFZSTR7goBmdSYPAVY5ds6vJa0ht2tYwLkQq1/gZkiaMJj8+iIsZdHHDdUuJDcGLIQEKwmk45gyJuanAB7VpU+TT0zrMAGGF0caZhGGqr+LSMb7qrlN6JOMAGgY8JR0Jwm9bk7OaNKN4DEL/27l/8zr//Xf/in//YnaH7rE95+T333wvB7KPh3T/73iVP6hyKnSzJ/NpXvnSO8prwyurjZefsdJr33XDiecHqDZpx2R6zymPQvV+D4c02zyVx6Tmec7zn2nV0yNAjWpcqL9JdMR2HHp9Ool1zhuM8ffeTT3/oiTvHO2TqFz98/8te9Yo3f+brv+gLv/BTP/vzGxlMFB9uH+b22LsfLZuLpJrgI/FE4LkyktghvaGmZEL4B/+YQGpB3O8icXIdTwoI4rq9ZtYH4ggVW3iX6q8vaVbpkvJxSYYqS1tPMYBg5Hzt8nh0soVnyzRBOryPf4+510lg0ckHAmSkNadgQQCGsIB2T7R0nirsjouoFXFYwsNSD5kVO2VF3o0jqlbCE6ZX3YZNl8Q+kYuQJfQsNoXzI8BlvAK/pXfIDw8JmDt+ZkUXualygCeVeDYkdBwjFAqeRLpyzgp5SwPVkFAeqZ4QyOcs44a7JiyIkFCcf1Kz+7refJXX29jv733k6U988FWvef0XfN4XdOt8jLbGgcrmfkub5HhxQYtOTmu+22TFRdcCcZZBy7hrXdV3dr08Hger1jq10bSkcx5V0RR/4CPvox9f+VVf/ft+9+/5pz/0g3/pr/z16nr50AOPfPqrXnHv9ev3P3DfK1/6kje88bPuv/+lp9dvuqMLsE2n4XAnGg9314t62ldNvYzOCgEXGZ7hiTkzKR4pnpLyCbTA5+iSdCXPjl1b1pnHDYMWjEvQTlXuStFwZoYLNLDaDDWaPE67u+ybvQuZiXdEI7kS3WTCTyPYbIWBFriumx/LIr84tPtd2XWQUad5A87C3/CrjSRHLAFfYLkkmLdaQ17LukKX4qwkNFqbF5A5j4LGCs4igic4BIY0GYQJE7DeCR7XvOB0PBlgNwIyz1DPk5jEJmKgla2FuAx8ACinBSoDXKMBAnjGxNK2KogsaBXQVBSjk6t8BhyHaZGi8XAyDjkDkIN2C8cEEqACqY5Nq3ruuORlyWNNuXibx1cB6SYmpOk492QrdHaFMKMxsB4kQOTd5IwwmE64ueuE90O2aAbCCempOycDnL6uCYyu71DbdFWmvrp2gIYQ/A7R1IOQEFbrRmACpCgct1kAMWk6tD0gQIBgMMKgqJsozAkz/P3Ynt3/4ueefeElL3nxm976pqzeAVQQiGpf3X7h2BQ1WfY//fR/ePKJj9138+bFC0/kSbWULrR0a7G3KWHdsMBq3mZkvLOsyNqobuquP5BoGYeiLGDwRV17YmgQMFCPq9VPXk9buqOFuAMTSE3YHwWIw2DLFplt2pJZSrD4zOwBCoCM2y6hvQHUSBq8YvD47fXq9N9hniBBqeeCOwcAgQCjpQr8izy6pVVO6gElvMQNr92dnvBkMhpNAeFdTzCv5a6GiaPGQJiuPb9536t/5l0/8vYv+02/6Ut+03l7K4sqXOvW+fFs1+CBn3z+qcNl98SHPhaNd2/dfbLYGtqM7+ILsNKh87AQnCKvKykkzsoQbDCEPsMrQKSqoGFQk3jGLMnQtTg8jiSX4BnYUyh0ChOvnPhW7myTS6/Ke+u8vPf6PY996qtPr93Ypp44G+GnQ9LU9fnxcsfgL2NdelFjXYM/l5iHx+7qovVwpyNstGmuQ7Bc/DkyaEl77Pa7pifjV/F4RCBVIEBaSpwijBtbyYUOnV07c5cxLSTdV3U8zQTDoev2WdYdl3vveeC5Zz/x7o+9H6/9rr/z917/xs988KUvqbN9oJpmdv4Sq8+fP0wX2RR34MDQp7uc2C62ujhNhFcLGvgAUerkFn4FtFnXhMAjmAlR8BnWsYIZ+bHtGBZShTLOhevOUoowV9RMnuMyhH2zA9IhXfQX0kXe6zvGM+ybDA6IVoRKAmyMO0SF3oWhVn5iOP3OMxGIKo88BzBRCLJBp/JV8nKRZeuleXNZVopivJTP022QY7ILVi54sTVtGoUnrP0wZRAOEgKBb1eDIiCneZ69Z1Ip9OiIZTO3VLhmGyXjHcAzyLDAVMjDjKGQ4apDqEfYGmGmntqOASGSyHthpgNXZGitnkAHzHTIiwoaCdzKCrERMRcobglukClgPC5ijWQd1a72XCryhlLT1VjQ5YEP+xBXDRi2RKVCkg+5FGvpCXkS01QDd170KQG1oBVqC4XTElOGh5kUxpBXDIXSC5iBNVJ/Z8lIJWv7cAq5i7yG3hHCsFt+m/Yd6QMHcGYIZBBlJQPgsGNoXTmFyQNVlo9ptmsVVVexS/LipMzyPmzK4xVBEvpwLKHGwG69sEyTYSOSEkCMPFvKERcwyzdOZRLED5SPn84etRuaawUfG9FuspXyBTUPwSXWIEBu0HAhFU8uiwrA4Z14xbAsuZ2x/s5YYG8IO1+lp4SEORteD3uBz5DNQ3VY2F0mlzfSb3OtS3Smbqz3+3l2rRDwib/kSGIsjQvM9INBxEgWxlCeV/3iTfo8BiDBhaKes0phLSZJyglyfNqNPPkIw0nLeZskbYArjcAQrqoWrsgujAsjbUUw0E6eYTpTj7qeHW+F1w1zX3gq2ZoVeB2E0GNiICO8C8cnTPLCw7ld9+9yAewuu1VDoq8IV4IoVCBIey+0dx566FX/4O9/+//0tX/xbV/41suhzasGaeGcZFHzLetVk2EIpuHDw9B1Y1fl+91+xx8xOQyW3NAfWqK23DfrMB669vrZjXEZOpgbSsaSBP1HXrk4Zn9W4zAX54eqrHNoa61cirqtj/o63w3L8PhHPvLMnf5//PIv+hvf9l1FfS0bXhiOd1uSGF7oOs8ZXcLQQE5G8hF/zhk1gmCZ49nBgZrxPndWOkXFKMVpiYd23QojWEZpfEfC2tUMgBkCH8eiTnsMrnglRU49AEMsM3AeBEEaUOLzOWBhbJoKryjyehLDZhwNT+YPLqlYCUmSkceSQBwtKWBOq7wWczEo7qnWSCaXc4KdvHt29xCPN1+HLWz4JN/F0uAizoZlJ9fFWBnCCcBULIMoWVx/dFV/MQravt2VJl8YAZqRgPEUWnKz6/3JisQv+TRF1kUFAUAc0CcUYmE+yrLKXIGNGArY7wg9gqXgJZIy4Q9HJTUU8+pxqEAuMhwyCGjIYhCJSVSXOZSJ5MIXsCdxC7ci8PA6FZWzBYV3w9BtOgWKO2NqAkci8QFAANd3hCz1Dkp1TJLTPJ6pl4WWMH6qeMYBMAJvnJ1yU1WB7SyqOqDGGj8BW3gC3QQ5AdWwPHCtknpJeHhO1LatPIqxcC/8knrmt911dyG9Qu3gRKA+rSLAhZM4G45O5PBGesiHbKu3cAyAlUceq5BMdR5dQo/Nn2GByOZlThuSkC5CtAbnQbEr2Kjv4VlO0PAD0QBLye75IzIaM6eecl1kMLS5zovjNCLkw0Tqim0JfIB6mL1MgBHWyuAbT4kTjGydDNcD67AmYOmKnvBEUY7xJI6sm/EzmAnpTJe1TESrQEq6zDMdPRwxuCq/cl+h4IEV8BWUg4vmJIEABBm3qGC58JLzp4gQxg+MLLICzuo0+ZZ4eFshT8WtI2De1G9Rh67DKUBz9U1qGYwhJwcj2YZ1ZIAgnf1FhySDEaCug3iwjDoMc7NHitAZlPAahCsW86hasja+RYIvsvpwuERrkQkWmKMzYXlk1Ur7OvqpB9UtjPc41PuanBDAHPQvaYmeGTwCx7LeAhGU1ngKI2DIV1FvOdnRZOw6PQbK/DpMPMQATjxQKhCWmBxNxqXDcBscl3DHYoW1KlS6qVcD8BLrlUZIOJfLwTcwUsBuIk0yAq4Hdd+QpTv8hGDQ4nEG+lz5Ol80FvBC8MED+Z27Bgt0AqFYT3O0wRTDw7X0jgPSjgxBzLRtyBJJsyvntY/mAg/h4eOwnexuZOWOrD7ceeabv+1vfM/3/ODzx7uveuxlH/vk42/6vLf82D/7N2SgZ9vnf/j7fuibvvVb73nw0YfuuQFJzbe5aMqlpV1bw+glYPVy1Vwc987F+dlJ4+nFIy2xwD+MXVNX9PyyO9Z5ZbmBLqtlLB0uc4cPRmlZ4jqmNhp5ePaFF55/4dC2z12cLw+/6IHPetUr/8Kf/do3vP03iVZ3niKhxnWyXmxIDEItAXLrsh0uq6ya1VGzOASDS4GbcBHJBqwjbc2k/dASSE2FKrPCh54FlRjPvic3eseks0HWUjELvmE5GXPASMd+Jg9jUOQIQossiRAdOvyPj2CnWLgsPeGJ2LA6rvpxDY4J2t1kZIyZFmA5gw3ghDzVRK+1A7hiidJwOtn1OIcjGOHEBk6nSwioDJJnwY7jBGlDxBOzx37YlzW8mU+WlbchYO0r2uYyAagTrmvJH3gmW09l3QAxEh6vAJMfE7SoIDeIISkZmCipKpLfhogmosBcPBzaqS4i1JKkXKPqdJ9uzUte/tC1mw8/9OjDsycqWCM7WPXLcDlDMsdp58N85Ls4LWg7pUuTl3fv3EUy0ZtoWk5unt167pKU0eyvX1ze+tVf/pUv/ZK3/cA//tf5FeOM0o8/9YEivXb/zfusYoJRtGcyZIjueTkelrtRJxtnDMmcmHALsz3gDY5IarT8bIzD+HPRE/xZwa7j4CQVKZahjxhuAhksTCNsZjmNSA/zD05o4bGMO+hCKIGJvsWTOFUYfAAooV/IiWEkV0FCwukPiRf88WfIIr+EUSFBsTl+SHQTqYADXUFdhwM+E5gWr4ATF5kL7qoK1sLgp4AMLiVBCDsUPDRUoyB4yDyp6/bBUssFm3NCoLWwzrMtiBDp/EmaJqsllSvzxClFFmNpjRBF0dpTnMrpiNyDKgk9AEhs5E+iR1L03XFXu8kCZJPPDGvYTB6SByrDVZ+KqJA3ZS+TQMMvMaAZWJEvP2C0XA1JBwUIp0EGV9jifOSYsob6EywMQ57JtGjwYMVTUFMQTfgz0B7HeTmF27tQSyge0gl/BBZ5CSjZD0vp9YUmE9WOCc8DZnJrgl4GzmDRQb8uCxOanY3irQPdOZ498Cnv/q/v/twvftvbP+8Nw5DPPVonryDY3Xzt7KSd5p9913++8/zttJ4Pd5/aIEGM45Z3y6gqS1XEvScKEn28ADu7IpUu0H8zLjajuYo2OQTYp7iDP2DfjQaTuXE/kxSaECKBlGXUAInKk2hKyRCyF8uaPHiQgjokdRO8djWfx8CLS8/kJUoiBprYH672Ue6arjsmBAlRz4+SuI6T3hWFjIJ3KhNhqCzSIAOK19HwNE/H1o3bOD4jTWQfuvNr977m44+//yWv/Yx3vuNzDv1wdt8942U7TkNRnybbfHlx58Mf+cjjH/tYnZfHu08TU4rssvKUuHEqds2VBB2nrdQ35SDyFbpDJgUIaArRofgSARgk1b6ylJczwKQ7IppfCu5ENqZXXvZjduMRvnrtnmuv+6w3QQYAgRxmwf9nkoOH3PCwbfU4f0KcPjvJFJY4nZ7Wx66viqJv1Q+Xl0c88sbpPTCctj1mTXFalcdxIuou24v9/nRf1X177Capc16aBca53+/RV5bbyt3+4vzy+mndXczJaRn1LcTx2v50HpfHn3rm6WeeOl48f/3a9Ve/5tWvfvGLH33sRZ/26k99+Ytf9thjr0h3p/XeA2Idkvlw8fwlzt7H8/WyFnghXevaxl2CHnR2SEGNEtJKpkvkFg4XI6S6pRfKYpTzhN/EqMlt4gcQuiDjTSQY3BWwAQkYnCvKC9oCYAYTbMn8ofLF7plHNkxwNKRFkKMqB+saabngkyAE6j6sn3cVdXgKf3aLWYDgqSce1NWYgAihsTkydDVfItP5T3MLv5PWqFUABPxzWcET4oQUKuarALtjWtUQJKu8oU5KKPO7ZXKzDEyJr5DdoKaCkUf/eDK/xA6y1M9F6TXzPL6u6+OhI6MpBixgjTm6gpAxCraEj+Ga4ApNDW8Rn93EDVna2rarK97ACKTuesZWMjQ+s+Z5Q9sILWmwR4f03lMhf3fLcFZIkcmkk5uewH/hndfhygA1BieF9O3A0KZp3Xetyw3IajQjFCNowNTNjKg3jYEA2JxIUYlG6UKy8LQdkuPUT3mlkDO1u1HAmWpk+YQVsWiAZ7zLA2iARIZ06pDRiZcrFUgpMguwsuAPtJo+Wh71/hOcokzzw+FIfseLsqYiJq18KYtNFzgMAMRLsQt+GSr/vA7rWWeAeEB9+ceKWCVBq/j4LzwC/ouPlQy3E1A4A0IrNiQLEjLpj8/7NCQJ7lqYmfGEspy8chtYU4tKHYEBUhOebXoib/BP66WMZTdiL2+ZYMBNRgnPhBFZtgCdARqQhxRnfpVt03teaIlzcsGXkx+MHtHEH6xmqpjoLzpFkcZjR9enNHT88nDc1/W86QDO9hJkriHAuG5ighaA2fTEsmMUA9CgK3Sk6+DOExSvzhqPjWU0SJJxAqAQnQ6gNDTbJrgUWteqBGkc0Y0Qy9yrav3eNWZXpSh+URZj38K7hn69594Xfcu3/NVv+86/+/mf95bLsbVcNWxJY+2yiVBmKMwhTathaKuqWZcJb/FA3JGEuxZN5WTrspHNsGtV7S4Od4mIoiCNAggr2QPKVGTNoRuyaGiy3VokU9etSVacJN3z3UKUVF6i5FmQ8NJ+2u3PDsP6/nf/4mGbv/Ob/9rv/KqvaNY6SsfLOy+Qdeo8v91NJSBhzRXBWmADdEpcIfbytcNH6GuKzeGwWY14QUjjjFc74mNXtnrMq1TfuZEQ9zQewp2hNWKP7MfUMI2yOiEL/D8iWtkF7rgSHEYJ5dWPPZluXofAMLC3u02nyeV469SjWnmtGtsajZVHfT3UkchyeIvBH4IhtaKH/8OF8HU+mcx4Dt6WuoOSzw3EL80AgkCPUPWYXWNpjZ+0zrfI0caIy3bgGVHft0VaY4N4s7QxbZjM5QJEpX4Zw1J6CK3BBXGlT92I4xM4NNQGZ4p5s4thhNdsTsA4cwwVTS8Ph7JggNNxII/nFnud4cuCmgDFk7A9aC0K2FdPFEMpncDGFbAMMGbtwHgH/WD//Ijv2LPIgx8UzI6kIeokMel4WqrSYwd4JniFyQkyTGF7QiFVQuuqHRNQAA1IEencZtnyKO36Tk0CiQZOZ/fulhYlegtAFay3cDOXJ2fIRCFJdVFgRIACzjluTqVYHDPZiVCyfZCHDzp7Sjri38ZfmZbdOArqQnHhPuvMXcOSpRg8x47yEInEsniR9BoNrXO3dVNJ38iJeAoGsfqvCvcF81rt6rsXF4TG7qTs2tGxI3cnpecp8XvFJr20aMNgMloEr2k8lInxtG4cSrHWqogIARp6yqda1ql8k7qF4CAx8U1TP+kVn4FGQwt5Oo3GaxSVqgdfCvQSILgRDwGvgEOtqfMSFwsBFo/HF7YJxFpIFegKOmIixLeuSCihLKH3pDzrTckCM+5d/xBlVaXu5JNevHJ12/xsqVt3WWC6JBAiBijExiAR4pnYl7qElage/sXTVWjEBqk3FGHkQOgcj4SYo6HvwskspAcrlzPoofdJY+QXuIMJYLY2hs3Ai1Cx3dDprocFrWPycT6FdIXPkjYB78A/LaAw0PguOYLhztR+roRm5HBlF7m4CRswcDRtsPMN+r3ihe7XhWsieIIrh+C1ZL7A7nNUyphvWRfNyCKSHPmFDKNA2mbYQn9s89pdvnTEyQ3X3Hkf8xW+QCqyvJ7WeVdVh8OFhWRUHh5qRs6GeEycXltdWm6KJstn69jmxQ70z7cKSdSpDdZl0MTT5HbxqjiLm50SpKr/yfd9/x/7hq/5HV/62/7R9/wAjXe+3RVUzUfe80uvf8fnvezFr7nv/uueFsEgFWl793D95DQICTyHLAM7iMq8vNNfNuWOMHORxbE3A4/QDu+DqeRzg5bEo8NilcNFW+7clTD07dnZNRBcgb+t9zTXxr6/nJf2cOdjH3v6mU8+9YbPfs0P//C/ffD+l8zHQz8elmUofWJq2QTcjWZ8in8je4iCk33lLJzSAhLlyPd4onfNVoAkMr4q835ynt95doxG2JFrSYcMWZ0NR2R87OIg/M3zCrzxMWSo+Aq+CQGEDT5JGJEggxDLaQOUq1TMD5gS0serJ2c8EUMEMBK3XJ3fu9pgT9ooQCZiRuUOOjQNXcYoJ82eGECcWAVyojPB33hIlKz8/uzkbHbaWXaFgYkOupO5gg0dsqFSgL6+R0QD4DM0CHt5Vih9wC1d60RoufRCutBOJydNj0VsEw5X0TWXbo0jj49LtRnvAIelbY7LADWr7nn0T3/NV/6jf/3/e8cb33bePntSnQD23diiigC1+uyUYSBuIExVsyOCh+OBtpxWO0wwbWOR1HNCJlurOT0mY1JWzz3xidPd/j/+3H/Jo+3us09Oy639yb11vQdB0MdJe7j9wvM37rs2j1m/dunmDNsal3EFZDq/RuZvTrKtI7mknm4Sp6PnA7ov1dKtgRQfhrGO86oprQCIji5rIrQCt3RHqjedmtvyaSS0rcxiWvRnUuUumhkWXBcrkrTA3GPbIrDJZAv8Aqkze5anhN7iiRtxBxgDGEI6Bi1BKnyS6MBGLvNLU2iMOzjcxzIiMTdPD01ylxUAYIQ5Eb2MfQrMkmFdXuuJW1rcrrhQafLcStwajx09DBJeE9ZwgvrC1QZLc00Zf8RJ+GSYr8aFLYDYXxfKLtIIWG8MYepx4KosJsYAKc+jAkrzdTnxMnpxkkDHd+NhhPlBksMAWeDwEB3nW5yqECqteQg+Wz90jAnjBt2a45HsitJocd10LdMax7L25FW4s/MYzrUIoXW53+K5aztALZS3zWQSF9IhYJ6g1DIcicAgN6E/aUoorYK8HjoLJzB9CcImRcho27VeVJVHDDRBTZd5nMEQI5vxo/LyeP7Ava/85z/0A7/rK//ol7zjHWBB527Wkny2jgMZ/fnn77zw1FOPf/ypbTpcHm67TNvsD8LFnTGFUCRT+FjIFloPgjQTgEi9LBl70rxsg8HLXZ+ZMoBFWbTHflfDFVxONQxHxhlMPV4eq/3e3C5lSrq2h6DAOdAhQBwEFPKSLOngAbTLfu+hXZBeRGZ3ebSorszY8tLTjhkEPjwP5B1X3eo4QA9pxYX3U1PviIJhGuiHU7G6nApssQBD1tnKugR/coh0jC85mTZOh9P7XtxfjtcefPDz3/EWvsv7on4dkoVc7Iz1Vv7if/mvn3jiA2fXblw+96EoO1mTISXtSJRJ615YC9sus2oMdyTzN1CIA+DyyukZCWIyTIrEpUwQV1OwcoC+lAV2zi4uL+piB+PmC3D6usray/baAy/pjofdzRvveNs7YJGeFpHsXFqEL0/JmM/4UVXu4HBtNyQ5DgkVCTcZ4SNISVk05L63jgpxm8WGqth1XQcTaYrSHar4HWLv8k7SNEu7XLt3t/RzR4Ifk7PrDYEGzWmaErWRVyeT2zogY9tut2uPw4bIkwuV+PbTx8vhzvknP/HxPoqPF7cQTaSkxx5+7KUvfuhtn/OOL3jH57760z/j5j0PY4+o7fr22E6XZ03SJycoIkgyj02z0jgBMhaP3+KDa6ywZ/TckEiPoN0MgkfMQJnAGmLWVUECKb8lpnHbfolyxgThMTCq8GMopWIhw+UOsmusEsQhIObeUllHGTj9GA5KIDIWbwKNlzor+6HHTIKM2Q95FgFy+xp65kqeNZ2g6JgM15tGvJR0bNkHhyMF8P+0qLSFX3e2E8IGiywxfvBnCzEkkmWpqnoaOzgmKCAbDleYk1z4A+4FvBJfPBspRaQQPDzIxD1P8jQQJIkO/YBWP3RHyYsr4+cCKSIo8AZrUIBoqAmLYSAJrMK60TQVCAApbmmRNFaBlGXlHgt6scbQfRwYj8q8Px767ulNnpsm3ZWWp16ztc6dSzb4kVQFRDBc+a7pyXk7dztWoeRBfFtqWNZRQKZ7UVwht+Zt9BYNswyiCLtf1dpoNFTE6imgOXgeM7FBD3JSRgS55SXE/jbBpclAV2vzyaAmFLpP5pKBm+mgpqWTu7h6mNugWRad7SeuIcECz/sSnyGJHceiLq7EG7EJCuGTtEAxiAMUuCij4MpijIUoIw8BIK6bCJVHsgNB7Y5mckaEZw5kTlI5YINloVUAOWZwCkQViBl5HLQlWbIINMHJg5fwCukeesjVeVIwBkdPMMvJ4vUfAhEfdG6biGDsUC1OmNAgXG0jItQifpVsKs1jOLA4Wp3/XiKYm0VLWsuASJkYaFIVtBKqG9YbXR2EhVkFZkFyKvMKUkfSBxR4Dhjp+IUF+XWzAyJoAmOHllOUuqOfIcfMa16AQnggCtYzItFBakjkimPnSowhnBQZygzR2E8ZtHn24u01nquyJnzgQzDAG/c98PV/5s99///5f37uWz4b4dB5bB9KnGHgGXgNLr/ssBHoRoIA8vq5H+lgtKsaYoEkEI9D6skvwAyjtblnLM4HxHmaH46X+6YJWjXZNfVwoH0eczPGU4akqkoituvGfnUPC0RIWXRcknI52918+u6zv/gzP//y+1/8DX/zr/wPX/bbp2zvMmtdyBOgFMsXx6jCxunYXVoIpvVOCK1pUY/DpftjLZ6u+Q4nsU7HSNAOAb/cA36wrWHscOmmauhjWuDwBnXTNC579lQHWXeoxWUoUxyRd1+NcVhwCzKq9qQcAJbQ1wGv0iyXdzmveSUtcVd8AUwgMHFC/cpeuCaV19dlgW7HtTz2G9dVYeCiVqKhS1eL+zbGiuDki2RdZKiVZNpDi3EHsqX/hhHQFicylQ84IMLa45fQ6ESF3DSiK8SBSYwniFvABpg0LWVToVLQBbHWgSeAjbRRPMRpkRVgs1MhaLdQ+8fzCRxSf1m77cZAMFxtvZNAVtxIPQQR6KKAsdwFay4LKwtY2RWUNJZXGsIjjC7QRbGBHloyoyWwFqdhiIuQlRhFJCEe5tY54IzP0QR+BSqayazMwPqMF0KRIWCcLJYity1ke7apUYKUgsvxF8214HqVEYwSSLX6Ggh0tmCGaC2EB8NnkcHNB2VRDK2UgL8YoX4YdhVcmu57VBwNZxhI7rA2WjNgMlq7WbQCXxhNdIfL8H0BjKXl32RBsuowYRqi2pKOD8ZDttBFcq/VOmIKKGiGrnP9EbDCz7Nicl8lOAGOyuDR0YzDjCAtqlBGhqu7pAaq5V1DOKFICO7jGQy/EF5aGDJD4EPLBIriyPwkw1WJM+2bZB6JmCrrRHJtCs7lq3uJQuXDyrxVRIbZTUuunknii1sfhUD33llIFoF/e6iS9gcd0Stp1qNOaaCWIdVA2lQXvJxfYQhkAH/gk9gIiUISxT8kYSY/ZwAZAHKWfpiBkgQ0f6YXBEJBWBBRhBxeBbwT3mRZPj0OrhDDNfk03eXTPAX3H4e5qt2pbnNwFWPXdIgrGlcK77D2daEBnvWjbUiq5hgSGB/FQxb3aBWlK314Pam0ROoPYFkoIW1O0WcQIhxNxLdulVXaWwmddO68yBlVS50iCXBD9kkBZngRvkzaAwEYIhrhxLseZdM8gBB7mBrFJFdBqnk0L0Ytc4tcmBA8Qt3RIUbODb01WAyNco0SAoLB8SwAcAjWUu+mtqWF+2rfTyPmpKnqeVIJphqti7dRUm19nO/CVsm22T28Vntewq+24fD880/n8VzU+6pu0vrkl9/9s5/zuV/6yte+9uZpXcZlUqLleobx/PKIkzU1FLG8uHvYn+1Gss7hePPee9Z+6baO/uNFeVET/1hlnkEpMGtLZ7yNPJaleHWV37m4Q1rCa8Zlzbe4aKpxBimwAOpyu1jzX/3FXzvcfuJ7/+F3/P7f+zXLnWcHFH/kPDfoTVb3sFL6n7iWynnPKBtnF8swbHirO1M8zmN1ShA0By8FRFyJrkIVXaNRe/SP1yGfnJzQg3DzcahbSbfcaAOTm8mmHpapt+du5zMsoUzYmXQ0Wmj3Pvh5WCtPriUqrdO7XRxOWVY9WYfGVOSDrXI5D57ollSkfvi6pVGdEX/GOZV88hs9C8hel7abgCKaW1X4j6ED2IUlfJ5Fg1fAP6BxZL0cgjuPsli3iMMhdXS4+zD1hTt7SazeKjoMfVOftP1FmlV0MmSTqSxQaF1dXTvvLvKwcKGwkDfv84zgP07t/saDH3vPB17zhje96c2ffb3ILpbhpGgWGOE4Hw4DveON+FvbWUnZtqHWS2OUcGhUnMXNHB0r1VlcQ5vi6Kd+8md/4Rf/w2s/9U3PfPS/ndx7X5E2w/ESpb8hOrqpT5KqWrNh7SRFRahAm20MzkzCC/RDOrJdMo+YBBgisvN5Q3rSJVOvd7HNWINfyWUZE2eJ0YjwJyefN6g2prd4B1m3MEdXZBYmeszg0n3QE5SSIBZJ2fZthd4TMwHLARgGT83J5E6Xwrom0QxKQ8ln42zChXwayOUQrkaSgEpYbVA/9nVR8wocmE7JDwxTgAmzejEWyQRFsfmqsFoEW8swQHXGgtwa+cWEdwonyZWinoGJNSvdtYH0ZbQU4eK7g4LfiPxknZHHd2ld4dNZOLcPGqYWcqugsgZYtef+H5cBNHjgdnF+fv3GdbCOrEkL8dLM66cdd8IHSYDk5rOrx7gWICGZCH7H2DDapFL+7xRKDr9nQAkZEwXID8bK6PjhOJX7xixkFTMFMFSwKNFpUb9gAWKX4NwWuo0wM65duFvwRqLHdAtEW1ZyqHAP+ARuElyAVOL6Au+JIJ3ZnWQ8Hq8//LLv/rZv+1Pf+Jd+yxe/8+7FnSIlUtKlWofj4eT09MkPfRxf+qX3vH85PkPb0M7jOuB5szNSmMD0MVvWKaEbrleFq238k/Zg0xQyyiC5EsGDBzwylkElBkl5dC1boSl92NK7MJRpIfXA/eAfMAlCqW4gWOpY0YGBw33TuEQuYgwB1GMs3fWDeyopxQXyMA7Iy1z8ghopa1zX+HYtEh6Naaxw9cchr4uxbfcnp8QZw1LklSvasgjeg9jYOSVDNiAro/7b/c3HwId7Hnro0z/zU0t0T1kh7czMc1zXGvXHf+JnfuWXfv5Vn/Ipl5/4RL3bh2l17OopgwjhYe1xYnw1nKoDv7FMArkZpVaWRZFAejs8dR3KApRwOVAoI0zYe1+frSNjiV+TMqUMnn4CVTp58IXbTz36ope+5XPeOMZAfpbH+TYdnA+C+i75pMrD4QmR7Hh5Xu/34VRXrOMBOoRhmpR37t46qU9wckueMI2hxfeJkabegfkDlDfO+mUArWAdSRnffuGuG3wy2TO0CQ8Lc1FFrXbMDgzpPunbud3Sk2KDHDpTnUyZt8LVMQ7g+zuo+PFw69ad8/Nbl3du3bpsx33dvOUNr/2Nv/E3/L/+4P/44P2PSGyH87G9WJzwVOYWHqfgIl8CrEpLJ7LRqdt2OF40u/qKCUIARC3NL5tkCAsENcEZZs8ITzWT1wLYVlciM4pWZSRAuI3eC6qCI6FI4RJ3GZYqkkeQ4MAM/uC347CkUWLd+WzBImoHj97w8ssUkOWpgNkMNz12I07kt/gkFEcApr3uS+VdwzhCcsoqhZ9uaDgQC9vBl0qSmgJZHu3aENwRqVzCWDA/Gkx8M8GlJV2giT4yHpZ+3+xxFkIC1h6kAq2TFQ5DV2c7Akk+BfDQmNW98/yy8m57XMOtO8AaFsdDaX1Zp2ha8rgCy/q9M+qE/FWAIcfiBObgAliGZend0D15HKpbUfjMNIVNczyRv52wUB8UnjKD27uyHSiHIQS0sqYDJNJxnxsWYdF0yAkwIobL/DJRWt0KIIdiD/QgS+g27JXkHifWx1EyKED+wqAwg7oAnxnJAZuC5VBNfoP1QQRIQtfip0lZVQsqJ6zHYRzj1HSwjOFKRTNt2bmLdq0bknZ0PPTwHJdkgnpJBlxguzjOx6ln8FxARHYMKUFiDewk1eSFPgljSJzj1q6Il4Abyaq4KO2GsapKECYS2sLYMojTihthSKISJ1C0ku/AyFBFwr18mXaXHHSHtq5q1LSrm1yrYjD2xxbqJblh9HUlj4XiS84i8Ppfv0bNbAo9g+PQbivBOL31aAbYbAHw5tbLZhfc8syuI4yq/W71bJ0rw9pg0j9tcxlqKAuQzPBbP9/2TcU44vnbMLqSApmwOHPsbCdusHh0t+DIV1x8RBgmcH7rphi4KlwtBVzi43x3AJG6toLINjuvz6MLGNPlZXQjLvYPfO0f/8M//C9/7PWf/7bj+W1FhBVP15pikTVofsYK9yAIYWUujYR24IY4aZq37YF+EKhNVk5j3zTXomzDQwgMt3Om5bCMbrWUQCNpxhxJGkUX7fnu7Gy4PBLV+b4c5+0k9uAOHN3Zvq4c0Bd1tj+79sFf+eD7Hv/Ao9dvfvY73vrwjbMbNx4CFV/ykpdWyf7krLj/gUcefcmjJ8VNAnZMFs9SykjQzwyHdk6mIqmzshnTPvM0QoEocaHEsK92iIVQ9eP/WIM8gmQz8o1ZiyluoarIg86QMZIQVHcbwcAJ9KrJgEEGdu66uORrDITxSmrwzNs86TwVPsN2VguRRwoOVKwHJhpkDt+a5jGBi2jDGxhhvrx4pqGnHdAGF5rQCAv3wBmuGCauktjjGzJp9+DKMn5osEGISJuQmXCbFdGR+C3ZSs1jCbHC60cwFvBCqy0k8Uh8iehVu8FgvY8l8ax6MBF3mpyoJJng4adNQwZ1rZPT//SQhxCDogtYwuOIqzVdsqQaiZQ19KLeg/B0EGZFNAMIUEroT3Pt2uHyQtWl9gS0nFnnWUHX+xexg4/xUN5CUp6VODOGcx4UIu05YpZIGGEfSE7xSBmcTwBGywi3BGNe0qu5I7Sbw9B7jpepRvgDYBSTWANw2eKGvOD8nm92CTzBFWb7AoUlPPmTvBdoxpJgIN3HN9SnYW0gzfXaLo+ZRE3jvaAWeCPCgOFYlOYZkSASGZac5UEBPgucIo/Y4djjCMhegJVTs0XhBJvrRTpyGzmXJMXoaCmPInJqWXyEB4SZS3INklIBnqYkRBF7gPh5WlYeL53LwrDPRkp1/gV/YwjibZzWqrC1dJbehUVLuJhlDdP2mk4MIw+PkQnVMHdwVtIKMOuEh3cH40R+A3QChi2eECwDmoVXhFMFLp57HD9mJCDQWVUIKEEXAiIWzsPmFwS2Z635fncAWvQhSkR7PwTZpc11loHgReoCORQMbAzXJP3Si0PbVyjmK+fBm/nLEpsLiVVZuGGSjeAmjhW5PigwXBSbuyXBI+AIB4Zv4OJ8hiCxQyApvuZJk/1iLuZXGU6gaIdAIXSBAFyx9RSZUjgWasMiLMk6zkKmhnEBRITlSoPxYKvovIzwc/6Nx1u1Ma0o2CzFpN79XNRucMD8w4I0HbEePo0MtgvqT7pkPRPWDrnEg3gr/LqqTtx56IJM15v084hE9ybusD+TfCA5ccLfJCCQoUYFYVBJt1u2KTGX8A/TIV1CLDCW2M35qDius6lbmyYFG+lKvmxHN9Q47+cc74qYuNPfXvtrp3uTGnwoKbp2ys+KtL87Tfv4+rX3/NzPfO4XfuGnvfHNN/fX07V/5nj7WnlCV2gWQ1HtdvTt/Hi49+x6P7b4m5XUtDiO3b7YHfvjzrWyw7Fb6iJnxHDO49xW0W5cLk/rE4RjVqxTh6t68a/bE+kN5AcfJ7Z3ZVXvP/rkR9//y7/8H3/sXW97+xdeHp8qtnFeKw99KGrSKsx/dp82bdFtnKXXnVBZJnG4bVE1yzzgt8vIr2A5qzu9AB03hrvaNnMNE07l7hXT+aaYJq+AMh36zOIgQYISmJu6hqfiMdYiAI6y6EfYlfPVIAURpkyzBrRI3XRomoMRTUhwnzKrvJMOoA2QJBmS8IVaPoxQZ0aF48X8SX4hz+MfGlQGz4frvCYTkAT4Fh5Is4BUPkFHrLmTQnB1UdKoJBpI/zA2JxL7meHZ7Rrrd1nVj1AZC6wmfaiwlzqHVaPb1ncHKAYA1c/uTc2IAifKu3J3UmT3ft5nv/6F4/Apr3kJ2sPOgrdzVp2VF+cXREiW10QS3c10cpJXm0A0L9uyrOkkThjFxeQcAuMX/4d//9P//ef/4ys//TPaFz7Kq6PsDEdoiZNxqZKtj2N8eYY/dWtZbhFEgBck9Xx+AWgc5/602h8HRP/ocka061Fil21JfVoP/dGJSUeRocznY5cgp12R7ns1LNK6LuGRgxdDYA6XWVZuEDP/W1/GnGBdVDjBRBenGQMxXJg+5Hj6TDpOjsOh4KdROa3KFycDQmmA6MsqPsZjTIUYhTw3dmgkPuCRE94D6j0+oK3Lj8MiD2slAcWtCJtX8CkvzAI/l7EDXryXgR9XUHb3T0lU+O9pGpt6P61eECCjTVOSFV6BO6xgwTTmdYMQxBPoSRFuqgKfeFXRIKiWqR+SAkCQ+tBYQoZB0qckGR7yhgeaOJesH44l388La6fiPfbFLp4UWJGt+b7Uf3OvO3Ac8PzQ90RSlTeMJgOUwKjHrSrzjvHPGMJS6M5QPTkOfuwmGH6R5FNMb3D3oMhytahA56Iq0woRrR6qg/ohql1maV6yIBV72xc/qxGN3QDH5UEhcydoyXpXtJd9UTECMMhym4bixiNf/xf+7D/+3v/r9W99XQ+SyIQTZH+ZlaSgx3/lo6941Uv+zY/82HL3GTQkWWBdhywuycRAc5hiz6XCkdeCtP2xAhOtPTBc1hvJfjBFWkt7+nFRgzEo2NeMY+aCkJZ5Mc6dx8kxUCXhJxVsW6DAEzrBh7IiJjDCOg0tXm7xaAWOFC1ID4xGusGyJGaPyfOelBELMVZYjRGGx+RFdDwOXq+rVlzrqhxcAA+3AvE8oQnSi/Rru67Zn3rEgufy7ra4n0Ml8jjOzR4IP335p31GVSWP3vdQC+IV9ToysD12yZv8x9/1X37qXT/0eW9/5+2n3pM3uyxpuqnPkhLmC5NPE88GDiz6KiZz6AWUSxrt6VQLjBAQxrKw6AkjSoaQ9+RE8n4Kh0WYzTypcLYXTHYucdpOH37ZE+9772vf+PrP+w1vby+6+rQhqTbpcNFPjmeH7FzBW2jQ1E/gdjfgigBCKEknAsrJbj9Ceba1bHboQ/N4HkdefOQyinTLxraFC9O8NC+aIr4c+JK0CT536I77011gq+vYTUBnAUufPVQLv79akkFs7faV593FUbtdlNvJxeWQJWsdjnUva9D72rwdtjFf5+OHPv7J528/H43RZ3zaK77+G/7sb/ySLyun5PbxY+maFOl+WQbPdk/oSAPnRSSOPfIGPgKsEmcgAawq79XhJHE8DGaCC0LC9TUnh9F7IJMJEgSkSXTEmVuSGbxlBRsI3hCHIKZbzXQhnDFF5NMbDMG4ZxAki5hOP/EYj7eDakO4TUKgJfBIhvXIOXgq1GVCXxG0SQSvxfFGi0QVgQE28a5IUc1gG+XyefJbkYxtr4vQB0s8I/4S4IhneKgE/0V/RAE42ETWXXcnDXHEg2a0X1nMCioCDWwEymhoBI9u+7FuMqegfv0UnngeewymU0VRBSAgCcY+zVzyxhiRR2EUCCVCPK1Q6U7koKisrq6YQfIulgbYLPO8x/PQBmCZoo9xtfWEGxFNIlAG0WxwSZEjLDN64VY8hSh2Aqehto43HuP4zkQr3yF7F3nFl1rLsnSaMU9xK5QqIdCQUt0i4UxPWdeWyV0qYjFdou1CAQ+35lUA/oomBD7ykqY2ZdEN9GIpy6YbyLdr4aWQoQBkKcN8xyAjnggBr8sMCQxEc2shCOm5KgQJ5MHVUsAaDQDkATXGnHdjTxhmWELkClZSHmESwtsqPJjF4GPiLMu2KZo8bTc/LjPgBR2dZtJ+GlJVWjqjTMB5gKYFe8g/w+uyAJwFpSdurQYg+jquykTALytX+MZV0JCrNSNfjLTDBk4gLAmoP5T5jsF07UDYNS+FClsLFRH85fR6Th8tlWIOXqRWE9aVQlniNurISUhcc5pddZkj5JYYPQa4Oxp51k2dut59wHwPBzc+l7BwdXQjHv5id/gDvqJMXUwIG/k/Xi1Z+2O/2PYdgUOQwiDwl5I/z86y4zZb1xP8hDmfbY/dybXH/uAf+op//5M/9uY3f253OGfoyroJ4ryF7JKqx6GLcrJfA2DgISuJtb+s6zOkypLEuwpOyAAWU9cDswSG00/xlKxOqpGdXciQhxkFl5UlN66f3r57fnpyOhCxXb/LTrpk7C+P12+cLcsCvWya65F6Mn/2+MnT+nqa7OKlv3VxvPP80+3FAe+6fRzGaYAlVU3BWBNyVVE8dO/Nt37BF77t9a/7vN/8Zfffc1NzrO3l7U9gBncfGNOu+IlW8r/rRXoRxnNDino/911RlkMPPxAnGXrQzcJ4GQ94PEQoQ2YZSe5rc18nRsd1M1WAqy0k8CBk5my0coCAxtkgYbgPnFC9R0wuMBbL3mArQc5PLATBT6apRh1YaVRVY0ulooGkUATuhJ0J2YgpooLcyA8VG6iwkpf2y1QBe+FsARpDK/klQXlFJ6Q5Udx1qPSro14wT5lbVwUmlCu0ikzhfAtd0Fb4MoFMAALQsGIAVtYULn7VHRlHtwNI7sQrI4DP+DR+bkGRIHZNcPTrd/syFHwLrHOFOBSBnltpdkEfD+QD5FZ1ipMQ7lZZx3mYBs8AIXKJ0HFOYFY9iRLPzeXpcmRs5/IhUCugNT0lBjOXPMZmJ8slitU8DQszw3KbX2dNGBaeMLtKvaEbNM/qnYkOewElJD+RB6oLzRjHFagmBzHgpHg+oImR+VD3JOqc4MnKMj0McCoALoJ4oPUKHGOEnlgc44MQaf6FXe1hBAFUJRRNDoXAbKQMlLhg4fG+Q14VqGNwkPYDQ3CM3a6eUG4D3FI/wj0y14i4uKzwoFIvbgqT5Txe5sxA8dfg1jl8MnhPKEdhePMJGW4boSVkmW4es8gWkGIc7dDsjFyWemKWNDJUo+ZloMl8Zehaq0igJ2I49wQjgJv4MJ1ZFYIYTlDR9C9/w9ejrkfrZVs/ucUa3yAz8U+SAKkLexPA9JxBw5MmT/BJoFigC/9W0OAiCCfwDFjkLQwY/Ui0BA62wm7RYHg4nk7TcEPrGtbxOwiid5THGIn0TNzOM06hbGmqGuPCJHgXneUn+ISUBkkudKaYnCAnxULozDeWjBH9uLzihDSQuEc+rMTzWkSQJ0+SYpk7oCp8lGZjABsFt8YFMYkrspTK0gUwhIiu83wYO56Ax7vwfnGL4zhOhC7vCBnDFdX4iBNORIV0i5FdCAP3nFuqLGayMXzJTG24bcPsQm+wiKHGDCNRA19UVWFOsIwE7nAllnhBunCAKNlUpyEDkU3cHrmMyULG9K4oUAOMYWTJtAtEdokPC57hCLuDYWnRATweanNS1n0/7CPEdJhd2VfkKvCgrLPD+d2Xv+Z1b/yMN//97/qOpihOb9wgvMp6D0IQx0VVYwsBQ34G5CGgIIWWe6HdfGKJJrdBwVr0Tk/GUgPzC8QWZCea9ju0Kxkfh8IFwLiD5HMX74vT08Q0PLUX99//IGH4z37oB//EV31VVZ928zHeiq5rCVoyM04I3vFeUy04hvtZtI7QOO4wySAj2J+4ZRTJ2aYSQm7uEeBYrXFODIuGkg9Zoi4g8TguNg1sboMgZhAsC+aeuTujWlG/w0AK8Qxp/NAn5Fk/90VOdAAO+Fvpdq0QF3wLuwPoBDWahGGRYbmnjJjAuEYKLaVlngfGYGJ7yAv0MdSzHBSliZanDXwajJOG6QkEr0QfkAdXGXYGlP45t1rEMJPA6V0yg/MU4Fmq7yGpIfTJAp64Bcm5r2TzOs9pQf4c20Oelf3kSWBwRDIRY8G7y6i+fbxztrtZn5784x/83kcefYy+0YxjP6Crx35hkI4uIgCezH38QxQr8/HonEVal2cZ0jrNTsv+7t3LZ57/pV/75fa8/0O/7/c89OiL7t455J5/OwF4ZCWrsWjerJbn0T5L5w1KNSvKbZgw6Yoac+gZWsbPrbwrajYnq6ZJkU/hvB5YjoUxnJ8/FTmspWiazayQQhjJ6QY5xBKPYRhJCeZcoh6yS0rmsfbbehzGM/xJVZBpspVFbawAbHR9myOCkGUwTB5pfdUjAEAm6Hie4OJaqkDXwzCgT27nXl06zjuJOwcKdJD8iWFOtyp9yfVuKwBBoAYZPibe4iSmXCd8PPrOvgW1nFvdJsh5qQe4klKwCj7D11V9/zdLfwJt3Xae5YGr7/Y+5/z/7dTLlmVLbsDBILDLwgRqQHCoMMA4MDIGyUhSo8oDEggmYIjLDqlQgCsuF4Q4sVMGhwqpUakAAYwTg2NZGFu2ZNmota2+udK90m10/+bsvddac7X1PPPoSrr6/3P2XmvOb37f+73vNzsC0yK+GaioEtIZFgJUq5SQ3AT/yYKlGbF2umMJC8C4Eopm+Jim0i3P6niYEPS92vZ4ayYNgPVYtyS03MqwF67fWZYFfyLBA1yIdSUpDmQU7iQfRljOa9ugLKnz+RaWJHNhvJik6wxKCGcGZUFIIyn1SH/QzS65Y1PUL4vGlxIhrhDGzeRGgDJGCGG47loGjJfg2uA2L8SKjA7pLYyjwVW4ICdbDxuGzA7/3//h7774ynPPvO4NGSwyBLCRcD7WbbnXn/rcJ9/+u7/19//rf/B0fqWqWmtweQNuICUAF/I6GQFyJfdC7Fa4hHoBb0GsE/eCop2Q/HsTdlTdeh3ZKrIibZftoLrlPmIVmSYXS2poGoKW8cA7+BoGxE0tEgtfsh3YO5hU1bGgUWwb9BffRqOjZBVfGBaYNcvUxfkyHI4HzCkhBCV1XddorO5l2LLCizDwsTJlOBAvy6GpojTnSRA3kupsI6v6Hf/kZz7zxRde/5rXeWFwMVcgepJ2TdHk3eef+9Tv+73f+vW/+befX3kAHOXVEbO7ZI9e6usAkT3mkYQs7yRQ0eR024SBM/HLfSdk7jxumrAq41WrzeIV9RjCSqScYYY2QH1JHM3hyS++/Ozf/NEfe/0bvuJwrM5hBMrdlUTibb0Kd5xG9M48DPIP8B2K4mIwXumedV6EvbsON2mHpTcn8mwMCHDBtS7DuI737j1JD9CroBARtPQDYVLAWo+uBp8vzvUteEvbkaLp6mleb548hMEL3a2bZA0ZZd3CZT5lQGm2k7Bunr4e9jP2mKdwGoeahNhCgpN79575zW9+06tf+4ZnX3rpv/nrP/KrP/+zf+A7vvPJ+68Pt+d8HQqEG5C0eRTdBOFASVZwBnGKZEJ6vdtDylBiRv5dg3pwZULUqQrZj+ECKEiHCGZ7iafGWTXyVRnv3MUTnUOaptEiQ+IC5GEJJAvwFb/l66AJkcUjzDySxQQBYLXS1Q0YeKGPnqzB+2hhHHBeDMdpAFAcocBDZ3oMRDHquVc1BW1Ia4BZCNIEvJDReGVc/WrJk8fGVxHDxo7R7mDaN2Q/HEQ5bHFE/kt7vPKSV0OsNVft2aXkCXMKGCkZQM84qWsvDLwEN9jBq7zFfjBPgBjmhbqCqN89mz/NnqnvAggIDu3CBoRRzPsu9DNpQHQT+OpaN4jATfIRp3KkG2SobeZloBGZA8vGHbj0B8TityI9T6TNwGbTNDXaHmdCZDOCMY8iMOAjBDjZRASkF1VNJsLysazAOEputSLcktAjr/E4Pk+8wR3QHEANIeQUhaDKCEBvQJi2pVPSnsatBzA0RwxLEqiAzITZCJjdcpjFvtlDZ/gWz6/zigZhZFWsQxuPcZCf7m4tdC38IkMG+sAS0ohHNPBOXJWRBYaERoYG48TBZSB8yjwsJHzM7jlfGAZaQ3sRS6Vpi7cjKKwEwc1AMBmULmyadsW49ToZy4zAt1blxeBwvnjVL1AZXWSr4HIuNjMikKkQV9ofoZfxtzZyN3NWVY15xDqTywswDMwcgiXEblnrDbkKVkxFCmaMeJwgDbkQWjy4i3/zn2gBV16L3oUYT+fDPDHAoiGhSTcw5OLBizwQ02JEviJ7ZbRopLwWArhXrt0epDgI4DDSHfqOrjNys62+uvkH/+gffeGFzz395FPgqnNH9N3I8PqqZQtV3RE69oan8obgjSotEr3KPCvdMHMfsQGVFf3lVGd52zgzAUbA7mDVmHkbjCInGFHvyTIOs4eAFK1KMM0OyIHIOmjiw5dPc+ue6GPXLP1eQvfdvp28/tWvun7ja17z2je+6Svf+Ju/8a2vf+NX3XvyNW98w2uvb45PPf36V8Llfe9+9z/8xz/x137wv/ipf/qT5Xb6hq//bfXhmTQbMQn0UKDbCMJkIr6MP3okV8ATDGdaH/fjMDpLT4LzXBvsK29BqhEFaniPwsRFnIPHiLIZ4zGyKjUa3ugeNH6i0+ibVnadvipgPTgGPIf8Qkvigkpiq3aIMtfa3NF5PUP4sRxD9jGpkD/i8urYGLj3CMDAJJZl9JheJElOpjYvmLN2N++MARyL83KEMnI/Cr11V4DgZziYTrfOLndcUMQDeI7bWB1wVQL+TyLOJ2su0A582yq+kEDgxAgNvfeNkjDxtIimQKQ70RQq4Az+mljbxT4AOUEGLcTCsDpwWHcldcfvuPieL8naSEAun+Q1GFtodR8PPm8Biw/ppnogvaE7Ij/d5Ct0TS4fX678hjAySs6fQRilwU7HRFFJhAO8UEvMssyKd7rJqIN2kAQ6g63pzxg3/MqEY8owW9G/6Nlgl/VwSD5G2rZ+HBL+WObjPpNbhRE6CBbgHSYVeJ1/daVn3ViPszmeGUOyhC6TFWMuTD1XBOQA9iNEWD8gRds8IL8Eqy+XC87aRnRTrZEOGEv36FSgk2bECQANt7BiAsaMLgJN+CejZL50QpY+8RdGlF4XIAcoirvicn6OkXS5wcowgRbOckOfxpgNY50x7gSMMBUPL8bD6RrAyzNoJMGMYhSQ1CZIuG1O6rRGstRVc+xafoX3nG5dqjH0eG1awDL4pyrsyDKm5EEaly1Z29AA3J9nH66Oi4eGQ0OgfehOF/aTVmgmYmkaXVwKxNFfO2ssYsTy6vrIQPoKJSv+461ehmSWnvvLoqqDzRJyUkxkDz1HczEYBECda1ZCuqtqeqaFRHva4nHlvGEmDWMsQ3Y3WHkT1MBZHyf2E7c74h4h33PcqCPa5bLxRDrhRcxmpEZS9eHAl0M/IeEYGJI3DuZxLKNXbaCI+K26hVTrPUSwGmJjSidSi1PocoKyrKtK5KWHYSnbGreDo5DA+DVqkFDHSqSVxXt8ZQ6er+GxkIoZCbOrEggIeBWfckacKMwb3YUfEzOVUJimVb1s5XkNRye5OmAsr7dQtMm6jdO6TL2gXlVhX3gZsbhezknosdAw7KB5//gL3/4Hv/29v/j+Lz566Vc/8Etd0UzDfHk0ZfUhmYqejoBCeXLqz+jzdR4g7KfzYzwhDBOil2HH/p4Lg6smaf/4gZUxu28svdI/3OekqRicFMMc718/8cQ1SclZc09EGFGwD06Pv+Hr3vKFF1/5b378xzB/vbr19dhdeXzh6kboiuA0XkrkQ9Mdk7WAwzFiOBoeMICC/J/TyLiCuXwahzVbqiKDTBOBtIMQGUfPNAmzU+KEIu2mwWBQCPAxxl4si+zNg3KsIBCkcgqJGajaVq2aqYQFOkeNG0+Ls8H8A5Pi7SIfnu4UhPFa8RWHN7KZZXNDZUJiM/2TachbODP8Ty/KMpqIBxH5Q39e0NLkFbAhJZkDxcswjHBEK6OEk8eLZCtEynTtZZk4WDwtzwX8MU8CEcJAe6zlAaS5LR3GAFmYt+Vw7HgTfD2qaDUkmQN8WfO1W9p9Hf7Yd/7hJ17z1AsPX66Oh/5yPrQHjHq79NPkKeB1HpBfGDjMRFGP/asm6/Ldo767pp8evf/dv/ILv/wvp7b4q//XH7i88PK/8s3/6unBF6946eZ6ZrQa8IT+Jd/kGRIx28j7l3Hd+W86e0U0gJruYVEDiB3EwFo5B0TwznifpHmdyxy3d7kLgeCUpEKXrzFabtWJtWK+hw9O1jH21Vphlg6eoic4wFRTIBGLCFwu9YByC5wlmcmEjz2mMIHvuIdLT8AMlA9KdRrMAOsGrRaqE1daYkm9MGWsRsxA2FojnyV8vAya7PLfSI1RiQuJxCyjqMhdT4Yf0wdxJOohcQtvdOo4hcAVBJ2wY7LyKDHif1lmXMqsXuUzaIVsjr6CEyGHlmUlDzmbh/ci1RCDPM5e62YZGSRsFea44z0WHvGBic5jb75RJYW7dfiSak71jmQiW5uTy7Y9tIEXkIHSfMTpCQvICd+f1zatAGKwCAqADkDi0KlpGsQE8FNL0uQUY5HxV6fZE35PEou8BevAm3kfg8MQy2CRMQQETyfsIeh8QAPlkCqpfV7U8aBSch4SKhCv4DOJ0rsqIGlrt+7ntmmbunjuueeqtstdT7NWTbm36b1DeyE/bTDE9bX3rstk75z1vRCTwCzMPeNfWJCcEmmHLXA1vocg0DJsc2gby2BIRJP2vs7TwUNbSW0NX6bVwMSyq4cWoV5rNqgXOOCenfHyIXhAXpF2h4ZEQATwb4ICy5nZEzdNZQwLPXNm1guGIj1IaDE+woMxJMbE7MPpQh/pWkzrbjacp3GdBtyXh7injuh1kr/K6mx2jUyx4Ja5i4ygLfTSEjT5ZM+eesMT63AOU8/Y1EVXdHV71WRls6If0vqjn3xek9Drxt2z+QrauELbjE+sCZYAm0ebg3/822Jt4RpMfrivIUwTvZ9dvZt2blPfZukdg8gn1rprEcFqasg9HAozyxUSqSdwcTxYHJ6qCbfyEMJ8I6bqGpsfPNUrf/L+U3VT9a706eScLu5GLhbw7r5fpsTV0WHol22oExxh2fulbPL7x8Oj28dwWcIcB3RZnrXJfNjD+Hh2UQNcTfqMpct9HuFWLlt6uEClzKQ02+C1MLCeaGYy7wtDefvKw2xtDe+kPBTFBcd6+Ph0ORVJeHD7IFwevOWr3vRH/ugf+sBHn/2Gt7zl9vTSzTOvTcobKK1nwJdd0GK0N8HoWFBvzlabDdsrcb7scGwZTEaNtmEdDyADSDG6S4jJJiskhja7FQfPtcAAALpVXPUkb8VTSEPihrMRHgZHoJVEYF00nrUBHhGEM/yk5qP9PEJXcogMVA1BLknLm6aCWqELsRfvilVpnu4UetT0igv+iPKvrPLrX94qJYIRHBJzYmOeoEt8HkmjTAFVXBfjUW8W4nEeWsx/lUBAqhvxm9rpZL4Wb0kDLMtSOaeuLwERk7f5gzQQ3QqKhaABNFIYbA4fYKCqkkeDbKWzxag/whPUCitoCk92lTLhKj0orETs/Fv4N0SNZM9GQHnZ9L6HE6ns4+lp2a6jJOA7fSMMsVGegU9J4VlghKfe7BU8CPWFRCOrIBtvUucFhgaO2H5LG7xpGkb64M7xzepPAgEEQ8hiZDwpJYTfUhpUbKLFMGMthGKx8EnY8VqwgGBqDsp1folgtpqAOUhsbgYk8WEsJRAuhLvBN1zMZZZASFjy6+ceUzaNJsTaxHjTOAMKlxGWJdtlUwFfbqwmmZKA1G/EVZEBcEvgLbiZ62oYSrU39GjdDlcteYr3wiGHy4XBooO01fN9XRE2k4nxJbwqDF7myAf5CZ+Bn+ObK4rCbX28VGpFlPELAwcdE4vvdGqeyFE4cHDfI9SfN6WAkoctWBa1yygrIGqMVQ5wCL+GGACI+7HtmtyitITRyAbqpFTkCizvvteJXMmDwIil7BrsxhOaqq2z4jJcAEIMseXbsfZ2FJ48nvoCfkxH9ObU29k9v42w21AkAf5to7O2O4DWuwdal9Aq0FEuA+wol8sR5rqpUKrtvPQbucETFLa5TrfLNuDpp8vZG5l2eOnYHK49wXBOSNZl5nGq4zAcr44yvQ0ClTaMvYUvGPX2+PZEGoPLARZ8eZlIXsRSNuL8RBE6LAOQW2QPSt1aR2ZBjZg5j+HedZMNF88YyKGf+2Ve+3ha64CF7SZD1b/4xS/1oSdEAPVDe3XvqeObX/u6b3377/zX/g//xtu/5dsu5+VP/id/6fi6+z/8I/9lfXjq6uZJSFbSru7ignKQqCps44qPsm7v1l8QHATS5dRXwGtVxrXSVsN0acLCajIfS4YQVn3WsMQxwCgi1cIfY4+HuOfO9RQkLfpCY4EZUEyRSsJNrBTAV+B1ddeQ4Cz5EeHr3tQN6Xie4b2Wh3gfPo1bEp4MfJQFUiPnSPi6CXlvm4OyHVI1TldXB2DLCVwpQXoAz/hrXFt0R8/Edzoj8yrcK2QWNAvhhqJsU15fXUuTVCTgTTkMcw3xAPDRWsKt1UQCnNyAj9VtE6tnoMFWA1y0CgZZFPR3CCNvi2dxwJmEATor/BYl8UU8e1s5mtH8k3iJHdDpGhxSJQjuktkwBnieURhTC2/GAvgGPzTEiBzrvSoU8BDeJU7vwLBcCOcNGIqRcelSTCvpTIMJOpiN9RXLqTJQ3I9AhlbQKX4C4PFTcLdCUEDUnfPmycirJExocuAzkNTIebwHBh3rYmQi4GPLFQzeKEIbh3EWgVxyBnr3UGoVn+vrbTl5CsuTCOqyzpAtPDDdWhSom/VjHQ2l6dEDyzgNCBRCvmvhxuhu6SKoEQbAZyOQsGGk4vbFGgSmsfyoMBCtMC2p0yDfCDfGB+fBGSDJqDmgdZ4HwRZBWqHyyA1kk4pv7k4GEQ1E4lwnJc/R/y13VDhBUefWF8gRK6yX8cczcXUUGAjEiCiN5Na4mdPWVUcKsbK4wwDytrMeBiYxcpLkJMGpO6QS/ocscTck443z+AHS0eVycdNAVgCNpwtwpnpRUZIzdryzxXHpl6WSIIMHS0HzWE7i+a60LEuciXS2OAGTpC7M4/fQfdiMVQu8wLlGeY0V3B3kpiOkVOtqJuUsrw6EFz3H9zBBzTBCAIkc3R/bwqL5ubMuegnZEcVHmoG/Aiom4mmcAWUXawEijDBuSECSFdBHXQfMV2XnmZc0r+oaCb4HTaRhZGDgFgAgOoRWr+QPSCt4jTsxJFDasgKjyBOELc/UOowf76FPJJ+q9Xgwmm0nIQpr0TUNPmv8CA13d9BYDVHaAr8uweUn3qDDH5r6iBExPmapXX9QAYqxBmjRQXXJaNGTtDHNOlPTklmzEAA5V1ViyHiOGIN/+9InvvYbv+rTH/z4W77+637ul34emL2+atfx4bA+rOvyJNeYrg5de3PAUbojkuqQt0V3KNKQPHp0ASMhjvQFAlJfHYfTiChkADDvvfba83fr67aFLliGpDHA3zksYfUiG2Gyn1964fTWr/9Nf+0//6vjZa2u7+/Ded5lAziMxKUkxvG+4FKm0GOq1rzqki50VWH9mJTvZkolUCzM62p7UjsV4DX1AZgAACQwWYDNj+43Qk+5tWS1fJvEA+OgMHjApb9UljKxupPGDI0LI62XT6jtRidLvYgnryUmvM6V8zI2Aofw5ie9NzdDDqC1M3EkahSQzpG/m6kiA2DQ+TFiDYEB/eJnNJvIxG/GUcyitZGzFdfdUYoHi/Q0FDMYHH/aPe7B2M5LPks2BFWsdilGNoIUT+BLIZCXCT2dT9pDrsFdIM5jkG+Z7D1Tjogur/Lh4ZeKpvsT/86f/tRHPsOw4I58D0Sqkiol+Y2Xaa2n/nG6NcdDMSxAVtEdr6vmmU995hM//45ffvZjn/7D3/4HP/Qr73zfL//LP/0f/Jni6fa2/7yVKazjRbNxnkEAc/UZkBcnE/bSy7Pi+YjErYcaEiWZFx3xD3DtBHhClqGzhJQcXbTZ67qBzpD7MMkwBZKHlehlAkDiHgYezGsqi6eesxiw+qHp1ORRo9JhhnZAB1gHIcdgPC+MVnDtLvMmj0PASSoQS3gIb3e9q3nNSQbohzyQpEUywHXIiUmNW9OkKgOFeQIDyjtBgBLaLDrjD9voHmbyRJgxLxwVl1ESefwYGk/JsUwodsiDxsJW9+/dA3j4k70j2ZA1Y0VRlePE9sgAE2h0l+cQVuh8xYx3VkJ6LCkRCTjyEi9iR70DIkpZL5gjazWkBACMbvMpGkJ/nXoC+fmveW4yC8KbXGoZt5zj0nHIeE0P7G6TTCjFwpPakn+K/ODpjADtAjvBw4kRxlNY3WQq1srs2tpV6GSQTd+Edpp3iJLU4qJhFZdbEoAkTbqG4M8RkXU83i8v0BhbXGGIlL1LV3oxX4OokR3K4FWXIGwSXnzx88obmDACfdrLpXTPUTKDlQ8eP/iKN3818XS6PVWeH6mCbclmZJAy6hywAAfIILpDRV9wGxe/JUM/AviwKCIMF1nxZj5F3O9IpHniMwx20dJySBhsjgTTnxFUJNzt2B6xE/6A4IBs4bcl+YoeQSWw+bohJyQHi4IVlkIyJaHerReASAFq+EKe1bSLlJJ9OV8QiDwcnOv5GOGiSl2XoLhSS2MfrxTprvjkMgwo3ksIENcSU/FFS+DbM888NaxjUyVHILCHIU152IYVOgX/3p9/5QvowJsnunZXD9Bip5WgtspUgRN/NECdIXSrJgE2zBM9ZeDzTBqNiKmrBq6rbCaz4lcWS2nnfDrdTpeL+ntZLkOYy9pL3LCBiX9FTsz1tuZbdaymfcQWI98KJ14LS0Z+Prx95fbhIwISV+8ZqQOk5rDCDpSAczquj28f1WV16K7JnzCyuUTxl5ewwS6g4/Tv8XmC5bkWJIHMXRHcREeTN2DnFMDyITk2DPG9ezf0t7qu8Q68cVh6RDDAfv2kpTKMcO/mPrQKrlHuhFFE4H0qm2PZHRfUPRFSdMNwvr2cf/vv+CZe97t/1+8ak726Oox03UMOPF0Lf2vr8rycgdvN3UsEjccCObnhzknBEweZh17zhqWxBqfSRTZhk5h/3KhV1gWtBUF1Ybk1inQEPOIcKQLPOoS+g/aQluF7CwbBL3AheFXMON7/TVTp5/hRQXrxiEbwxFPIQNa4dyUWy3KiEJiDeZGMCEfL0APdIvlPcT2I9U+emYACnsBIgnXtEdEqFTNkqqGfAF8oWGVI80EVqPPOxmIhHCUgG+ZsrFqB7ngkRBzLASMyXudPGXRVDXhiUYmfwOFdMk3EYTq/ziBXyAd+GyuFvB3D66WM2N6PA3Ap/IrLljVIpSg8OIDLNUUG/MwTeYA2K1KSwoJmTANMATFj3R+L4bNozLppyEmGBdLWqU6yQ8mvAEP46bybDYhXZ8DdzJQJYK72dicObSaVMTaQS/SjaUarOPU/QwxAjYoRVjU6l45UW62zg2GMG2HO8z06GFOX9TgFIFI9BaMirwGc8TRQDQLGgC1uHdBoTjrSIy8Ngxpm65QMsgclyTCGpmjbuvUoLvACB9NiNCBzrTgJ4q7ciL8Camk6ANEwVXqemHAZQVAvepKnwhMJzfGoHsWWDodFQHIX36c9jPrhpsuiJoen6Fr0SbWI+rXaaBuhMjqakyeIDQYaOMTNzZAI5rLFCBVDg4t5SDX4aTiYS9VAoJfZWY6e5k0BvkxL2C7DOXL/PR4bFGfRkbQOiiuFAVLcDa/j2/hFfz7zse7oeZ3O7lgHdZ72MsI2saPri6+vr8+XHqtgT+cHYkmOZGuP94XHNmVNluHdeB1giETHK9cJgKKNkAS4B93Hw3WMzQnbMjtmjy8XOgRorf1SH6rF81R3JBDf1SwQW8AHT85ycin/gKb0Ja9q4Ozxug/jGYhKy7JrD3zRvXhoj6LCD2nJ9fXxiSfAUGcly7Z6+OiV8TI0ZQUbwAZwK3pwr70C4coaDC/H05A3x/bgBCVpjQ7iFksYBIy24RUheIhkddM+ePiQcLwN42m6NE35pje/6ve+/Xf+jt/6zd/zvX/pW7/1bXs533/N61Y+iYgdAZMNAJEqglmSRhdWYDFkPm17fB56N7CMZVMvgaxnKGKA9O5EFcjHvFfoK3ijfp97XEaCJUQ8HB3HctOY5xg6AUiSxRuEQGDOqTnpCkbFmIyjfk7mcF4Sf8ZlWrd3CBnwQSfARVp3G7SABHHsyhd8iwSNQdaNhupo+KWr+N3SGGYXrFmlFBCc6tog/IurKBCbAVLnGUwWVe/+LYESwj1rE6vzZqIVqMGp0DLEO8FIqvSdEdUhcMQ1OZhAcUzizgZcjsyLk5HZrq+OZCYSCzRVjksisBl8FIYJ7wU78YuNrtI72k3IVHVD+Jwvj3fnRkdXglelSykMQCAgG3s0VkDwYl4Yu26HANWEkSOt0jmPPIczxjk1mit8+BjXdDtsMhqGN22rQmoEJXNmC2DUDNKewiXvLebdof1QHMBqpqGYESCBaReJZ26KcvgreQ4IcxUycO6Aunlo287ngQAW93Zvz+D9AkaZA989w63lrDFhwnl3zSlOrhMycKu5FFKDrWWklUuf8EmIORoKmeBk14Ydk+5Q00NQlw5uCBmaikyDkPsIoY++YhGC0rU/qlIMJs6YoGwtLWJEUqtOwCeB76ZMCwKOlXEg5SXG3dtL0rCsMwdw0mRFajJ/EuD8kZeP4wjoA7v4Ka0i+5EC0BJSHyBZhjtt5AIVJ53fk6bqqq6WSewppLss2wAZwBQ0QJU7zToogIsg8Gh062euFsvr3LOFJKZ0kiehY1DMFmhlgXqlusXzEcIQt0wAkJ77TTKTwdsj1+YZfU4mWaQwj9kQaYYbpRRS5jC8O63LJqtdY7bPAz5nMnd5FcpxwIKal0Zu8l/Rj0esaw01U/RGhbmRnj38ySomTyY35EUyLfj0mrr/cJuxpOc84Rm7Kwn4JRoN1QxlZSzIrNU2ra0LkWijRTStsmfEAGRhcqZqmSbSQT9G/Sm6YOSM+Pdsxbasl8tIx+k+nQ4eZboTW8vkEhuQi/7j8DqUS4Rc7ohvEPkmQQl/3l9OrvMnDTh27tGe52EOztQCDZgDwsZPXS+Ml/PruHaqaAooCUQI7ZQtgFrANGlZ96dTdd2845+9+y//xf/4F97zzl/7+G/s7ZN10xH7V12L7CWmX3r0qPKin6wrM4gyRvec+KqE8mMlJ9hpaj93N13dHMipcBvMBR2+ffTwMvYNpk6rAe/rpwIPYMDLfUppbd4d0q987RtfPj/6uf/tf0mmbs4HhgifJK77y2Ue8BqryBiJjL169UPWe8kljZ9mBAnIJYLAcSc9W50Gbc7DOkErVighpgNF+Eeuad5Xo3p8T3Z9dbB2lvFngE8SVimrYiZweXbckwW/1JXQaWsSr5bCnQSdSDQhuLzcBQybD+RXVVEapniJJ+ykID4OJVsqiFFEr0V+Y5mA9AZuFx+B1dAxUVNqpd4rBF8LHDQgYhBPINeU4giWSyq4NaA3Dme+CKgZbNskZ8Uf6KYKDfh0gSJu72ojEZimeuwEf1We8DGvm4TWlkiEU4886v/8d/9HjOfzL73YFHA6ENcc2ffLMHVVXVRN24dzPy9P3Vxla/iln/3n7/iln26W8gf/yp/9+HNf/Jt/68e+/uvfPt3efunzn3zpxS8Aq1fNEdPNxNHs4qa6rWd8smu8H6CgdV64EKdweb9JcIjraOwr2dWtRyZ1QslsRtiUGg3beW0kAJxg2KLx5kFX7UGo0XyggQtRTDrGA4PgfDBUyM1W0CD5OL7l/ReAaArtrNRAADTmBrqdb3Gqui5qpzDyNICOc+JeSKE3pg+rJBhHxOFn5x46gTajf3gjSOLGMEmbsyuwe9ESauV0MuALghcZHsQ/dJKMZy07T9uudpGMnJWvE/9AH5nbFYhkKOdxSKaiEX/A34XIFqGLCBKPNqSvSQUX2BNkBiBKM0x+2gvcIAesRDxUz7tFFd8BDxhdjINv46VZREwLbAoqMI2sFl0aiZ/jJimyzXRMQ+iK/Hnb4ik/OqeLAcgRruuERnoVo2Du1DbBiMshjyX/lsS90pvYcX0pxAjLLDgZjeBjKDH+AMlG9cRpZRybBDZNM6Sa32D5vCz5K+4NaJkZyBH8Icmc22H4eDc4O+b9MBbH6/ySn5ep6RqeRqg+9eQ1XQTiGWbnavfsq9/4esdmKdNkrFpwNQVAaCnpy+ld5HjjgfMgG9AZ10ghdJK2PRYuY8tw5mzBoWqoIT7BgFaoWsgiI7TtxZ6N51GKU5MQrBFjc2KWNAof5DlOOmNtj2kKkhEAwdPv3U0G9kQR4Q2yY3/h8yZ/MoS0wCN4GKO6rrrWTRNxItsUnbvBRuZOciQhQVaJsXABtEAE1VJUWu75JEkxJgCjrAvr78Ubn3lNOkxt3pGJ6q708J7Sr2RluHdzPL3wip6/r7fQeWxO7jT3AmN6K2OPl+MU4AMOj+aUaUct6QgRLKm79Bk+3jZtwaIYSSAs+NIRC2f54eo+JnJ6aV9cuAQ48s+K4cqkzckpcILQD8cOA3cduqS9ht/3y0jMtkV37+n77XUDpUeopyFd+9B0gCX+nw/znB8OsPNxGUC/FBVbHRkaJ8yujvmxxX2vjnViVb2F/czL0uTlcBo9wiDDDe7R1fWyEE6PHjzymo8TQ8WXWzLfVdu0ui6ZfiT3kNq7slr7Kcm33vNHs6eeeDKr9nmBLJEts6q1FAplGvrL7/i2b/rYpz79X/61/6xw3ucIhoVlIndBd+et7qoWIpftNf7pqmwCkTBXHuADBBm+I8/j5aQzzBVTD/kj7/ue4CPGgUzGT1zDkckuVqsLWQmugyTwZBWEKNkIyJhrD9l1WfDV9RWspa49TwMEBv5KmGPRuGaN5BhVUwBkTWpLXnrh3T6v/ThAnvF/4Ih0RfKkuYXLkyRu+LyLoyPnByOcVp1HAENpm+BoLqDlqyCDM38eUhVXQyB14iYQ0jUdwRv0smTJgpOlsuHVJW+WmM3l3oJEz8jSaERLf4o3gRGvxaH4dUyvgLAz+mZmWfOMacA6rDg5D6wg91Xx7BuCCkvxRSs/WTGe+7j8cXNxnjWHjFBwakdAl6ajOTy9wjnYCtwVA6ybkbb8tKV2fNgF/DHLA1bYiOxGdIAGoC8asmqAXZIhjMhVVHx7wRmSoildrO9kZx69jU5aD9tmqbFLDKTdcWPUNhYV6hREAAjdQQyOICTMNBrRIzOETqtKC7gJaYGzKnUAfGxHSjD0aJ5767Z0vWoPtJwGk5HCMsDi7E7cGAIbhv4gSknN9AM2T3IB95ViEMeug14FRinWJ6CpWMpzRd1jYiXdjAEFw0FgVBvJ3ClENWDi0blgogslYklRfSEjIuvt2IXRsTIuduEQknmXzPi7hBGxboXk2pVDwB791vCgPvwZsmHm8BgyawDALIjU6DLxKIwEdiPbdh7aip953PUtNNm1t8oXaaYpnwyOE/LHkYy8wUZcQIo8YVhrfolsgk4s2+355I6eONAqvIXIqqR8EMrIOayeuYUZ8ODRZMMVWCUKir3wKL014EzH5obxoKshdX3j3M9NeUAATJczCXkYx7bIumN7dH3ZeL5c+LOtZOhzWF2CT2Kpsm4JN2s8yDfg7+DNkEs8tAsF0zV1hlggvR262/6WuNgCcZV4HHidvfaNT1+cQUon3p32ZdOEfQ3jxauRpp53Qe8IpnuHo66RZtNMijwsqMFxEWeBkKYa++GmuZbKStpxTe/2CdP21M3h3/j9v+c97/noH/1D3wlxPh7vn8YkPx75kmPFKBHnhBdDwxgQdYbnXrX1gaDgb8g1RZGbMOTeDAt/KHMoPSADKSKuITCEH5FqfYF/4xFuQqzAfOyE3+Id6zATqSX6RV+ClS2Gxp1yTL1ZlV+QtowPeB+ua4UKXIJv63V4PxRQB97TMKJH+Dgvk9UA5LQIu5z6i/+H8+Ci1ve8t3qa3EYAXUSmMQSyIHlbJZeK1M5GQxKgOUJt2hNHbhVhMAE16HS3lzB/GDzPdQueC0VljFgm/pvv0mRn76JqdbXH4opcvrJjuVra4L2pIO5K8xxBocIaYuS0/LNmpSvdaCfcY1eZpk7E0hcGB0Ub14zyXQ88wbEJEuNO1guHgUYBXLA9+kuvm6YzrkCYPelhmF5cZaKB5DM2GCo/OhMg5hs2UNPclGWlxhnuydq6OEcOJH54sWtfY2UA6u3cuDUMj+jnB4DtEm8K4iFAHzHvHe1Wu2P+Xxl9hYK/dSxcgrLnBmrtpa4TTyDzOYqmeNdSy8mBagyEZ2RZ43ITgmhdGQ6SgKzAZYwY/K7myMAVMApvNsAkNEmRaQ0BYOefKveEBKepyfQkC2fGdL3YKfW6pNnaE81kXJyPsHfOrsG5oNwbjeLtkE/BZC1I1U09jxc750yPR6VUruR1WoWOMVg41I5rugTOqhg+s8fZEV/hxKNLp6bUe0Myz9jHQnTZTf1EY6R7jD1YNRNTKx7IgAes7gIcTxB0wY6nT5J0V7eZ47zbCkS6ggz3wx6Zh2i0LZ+zGGJdDavgK2RKPiT5tv5P9zHKOoVHjx/bahyEYTMrw46wOQ6ZIQkg6xaD6BwfiWUeazCpKy8wvohQofPhQWQgoxvOBHq4PgAvMM+5jGgMC0lHY+G4EE5XGZC0fKz6g5Fzj4Hbz/gIfk8+aBpX9OAoZZ3fXi7yYEDQqHbqntfhW3HRDxHNiBzxZn1f4V0A5JgthDlDYQCgyTZ6qRf/hRlkHp1QdjQW/wOFLTHLqA1KS4xWqRRJLoSa3P+FQ+GamoghVHWVxBepH4pGCMzuAdku/dxPI1wkbDOpOQc8eSIZzO3Cq6Ui/IMWrGG4fZCcw5/93r/y6x96/7F94mff8VMP5+HmXpOlc21xubhKupFmLdP5dO5PQwSMIZ444WTW6fYSzpe6K7YhYAzkc1h7mGCxl4fDdbGTqwChUNFSGFKNpbFKUbuKeJ+GYS9Ox+76H//0T61N0k3XVuotdqZF01g02T2oRfKjkgEQEG359aGtq2MFCa8yJ9/JN9bjKzqLR+AeTQ5zVUkycGJDlhEkDp8aY4blzkgIHEeKI19QtMcTtAhPiULuwRmAIJHOGyFVLULi4rxB17VhHAgCCZRtmkE6vctzQ+BAcRO8uosUS0IC2a0ALt7W530fPIFwC24Fl80CZ5gRvMJj6TLIxr9IjzgB3kTUgi5yPsfZ3THGt1gBV4fCOjEla7PC5Fmwjr01wgo+xQ9JxgD9iFZSR8bWrtuhu+raw3CeiqUEQm6Xcdr2e9fZ6fal9ub6P/iT3/XRj34SaTbP5xoKkbVdi9zJp1DiY8eb7nz50nve+96ff+fPf9s3v+0d/+zvv/9jH/vj/6f/sE3y88vPvvSljw/hpeumvlehACq8DsWdGdUYwW1BVba5z85pOkg2PriBL1YEYlnleDjEuHO6V5JOV2HBuaV98rQ1K1kbo4THgWyllW+Mua2NmYaxYsBJKq0nnCYIupaPwlTke6anuN2dYIWoocvpoGegAFnu9YUoERex2Ev2NXFeSCr4T1WOYYRC4u6YTh/EAdchFtMLhoDm19KRvOlqWkBmBhDIw64UXRG0pB/h1CoXWQKsAOJdkEsP8TSv1qFjwKNXyKLwGG6lBiBckPMJAuW1s4VoXo/TE7uAaySKrNpqglkQcpdYjo0TOaaKSPbGmUfSRBeDuHIKZuvZDU6H0tIZvCOdueJJABM88TeZKLb0NCJCxm2Go0XIZJnIhaW1IWjWslbeTMfoOusRK+2e7ow+lBOZgXYAERvHx/IunJwAmZ0kyD1Wic8womoclUkcexO3ZQzv/smrQZWY1XncYgrlgjW7UpWcHQ/q4nPYH7ci2TKwZpB8JELdQYWHQ2+XPTw4vfzgUHUusEyLnrywzwWkJEuG/lQkbfPUq+h81fKMCiLPmMeoISL2C5oW0IdciTcebAFnYry07IaO9Pxa3jDtS9vQRhyBbqF+YP9ot2KaLwkOWIJCpGfYFYA9kZ9dcaMHMaCkHfXSljiFmGc1VBxtre69q8yCqiD7DqvzsDzMvnmkXeEFMTIoy2xj38cTkPayytzoYa6a+aWUyitDYCobkUX6JGLwCxdm5qlnqd721n4nyAqvGBm9N331m0/nMHlRQVVM2ZIVQ69aJ1Md2u4Tn/2cSs7flZD6ZTlZefRypMEbaKRzVhKHgLEysBYagAMwimZ5uCZKD0JAWnXqDELGW+QW8EycA6/GrnBp1Hjb3CSZt8Wl61LDzNc0nIZl6cHzot6XUR+hg0ipYV2bvDp0zbhOr7xyi48wcCWhUOen8exOFww0J4er6ywkDx6c06UIVoCdFyQXl3mfXMLplVfWfUCsXZAl5I9hIkOfh+HeocXu3m+wQBBWbFc3GaNH4MNfMdm+hfaqI7wAbvC+Oz5RVM0AIWNEawwEekOf03MYTidSJMNHWGwL7bFCWO1zOl22r/vab/jhH/7v+Eh9/6mEUeDR5Pd1hEYSU+KAi5rJJZCNpOoOhD4QFci/lwEQUlLm+TAw6vBxBxKLEhoe7Yj/e7gketF9eXAlFSf+aDHOvUseYRaJFcqQ8Fln8sveHaF5TmUQbgS7AOERJBBmSBFyCQoAglWN5UjSD29cGrQWSRGF5zpxBjVvqtziNjowcb8GsLAvKX6Gr5HYirxlvBrXqyqgCaeSlEQuuDs9ACqYglr9psC2qfw3sl87O3uSt8EEpVYUWI1aaD+EX7ZQWyzi03Ik2g+5gFpA7i3m1IA4JJnf8Y6SOOcbENq6QAsRrqKPpw04rUoTB5xh9cBsaLWLMlICxYlMvJ120SWiHebJlwBSmm8PJBH5ZUAJr+g2BoZfYPZ9RgwUPajIi7Ma00vWXbGLLrYULnBhJneaoKTgnd4LeTFbb2gJMgLv5TPL5CKRFQS29Je58Zmu4Q1QeP6ASdakqQvSxWU4EQlN634s1Rg+IPd3vNbJMktTQ8KdDbrjIcKnv+VfSQHnt0yGK1nPc4INTNmWQ3twKAFHmIxT3SgmIlcPMhfjt55UKOsiMfbYFOgWM3E1sgMsa9rdSELLK1iNe93ilTrRyHdnZMC27KaLMhgaDBtPjMbhUKnkCufSsVNcpUE08F5ehmswYNhBsi6eJsgtPlBYEXD3ir0rG35F+3BWoNtSID7FbyV16eiuTZAU9+OnOBkgp2tMcd2Cp9IijenVihYhJMHRfBhDWdZo7ckfo57whuzYXksxI+VjCHFM3n08HOu2ic1GCsp5FPd5Fq/TFoJIYZf+smyDh2LRHl6ksnVvnc67rpXJZp9IBFOQFsK0lQqpN7Px77ZWCKkycxxjGPub66cRSL7dWuMU+oGMc5dGpnU5uliGUSE/pdtYNV05ZNNw7tcePOm38bzCTqdpGxOAEBA7W8BIjnX3pZdfqdqGiDrWN215CMN5ngZ5CK4xyRGmeeov/WkM9JohyiuLjfDsLF1fuX3UuZC8YCB159RjNLNhXs+9FwXi4rdW6n7/H/p9//NP/vS73/lP0+ZIVJ76gfAWmizvNATaaMHC5TMQSUxhMRo42ehcug5L6M1O0hhn9nmZBRXMAGITaM7KMaq0mJiTEvMR91DzA3AVx9H7zcv4We6J2PTCo5rUC3iNszbDSBjD3YgNmDheSBTGA1Uxwkr8kN4KUIT2AQVCNlyPzxKWfALHlmBCpwEn055lKF7t9kzQSc/UeeNhVLLNXP2ZlHEXT5oK2bw8BWSJi6po+AxwwX+kwstSQAzLNiGTSlRoMIQKs84mDwkSAFwlWUMLsADoRCPxcXAY7IlXDxDmA+qHGNJviBJx2hxBYGFSgIrgoMv6Dc2irSRZZyRhfnQGRHWZD9q2TIq4jkGHjCrFQ6NhjgwWMUWY0UWaAbl14PBjGK/1wJnWQCOBALcYxduoeIXQllUWvRitDMe0pEv33L/jlWZ+H/jpXVJkGcHZDFf9APIYhjEsyDJQf8Yupj4dhscK9IAs9gOdgOJYdo0JjnwL2XYz7J3pCBQD2gWTCA/Mkw7uLyOd8N2acFAOMBYggLcTIB5FDQyiUFwnBw6msO2tN1ahCp0gNEHpcvoBSciVCJ4lIsya8XEJNGwadWjiTky7nrhyloGmVa49wVc1rWPBgBc1aORdvfg8sIt1PUKRaItKqWrghJ56NgSNjv9hN/oFawYbrfgA9I6Ye19wqLuinv5qN2gXcMDA4Ke0A8zLzIluvuHbGkQ6gB/Qoq5u6TZWBnUBHQKOOBV4XaqDpYV++i99J++WMF1czlYA9D7EnVt8wxUKdMJjRRmyCnrXEbh3zNtqKGwfguZ5LqGQSEKmQA8VEv9gfH1C+UNm4r9kYoQJPNV4S3IgMvAzPmOBBpSf5wbbOd1hTKJE6ZFlVnS489jO3/A/+uwSdvh13jhyohbZQaoPP6oakNGZblwKE8Js6SQ9lwKi/6TcPli2gJkXgHruDgqS0IdhWg51B/ozlk4AL+sTT9zj84zsXU7loXgZHumDrAu6NZpxw8G0u+RmJfAcR1xs9k5TV+SJQhvCAOXNY7oDSWq3PEeL3ZruehnytgnRZGp0EgPpMHtYw/LC+eXPft3XfuOHPvwr//l/9v0f/MUP/NzP/MKXbh9n5dXB9Sgz7kYia67vpwVcwqIjBsErYIXXx2N9aFFvJIX+EkrvkC6tJFeAeJapR+hrSYMwFExk6kNC9EMWVug1+il5/Zve8P4PfTDH+6+LuPTcHYQ4mk3FrFYWM+u6kg78Yer7YZyAr8EqDNYp5SIeqJSgAouGhBcZCe1GpEnUcWbkyIU8RApBDy8lShL/wWe2rTq2+LjLLHPgQO1OcjHWKzSzt1f4QOUiAVQB9k61efwQMUl4rqNn9IpaDL8NBr7yKnj8O62SYxuRTu/opkAF7t4IQgk5CkYD7Hi8E98iaPSzlOcfuw7IAiQgvuAmDRahGXsizyVe0gs+61ou9JLlakAUrKKj+zgOcEhiVmWU5V28Jwg/4tf0tr8gSENczbrX9eS1+3wHdjKQps//6V/4/iksr7zyRfQVaJCVw9WhI/Ul+fjxz33uPb/4ri8+ePwn/91/64Mfef8//GfvfPs3/2v5+jh58ML46LMugy2vsTdGz7OGVIJ3ASLYBFpDuwgxKMh8hnY7ZWlFN8umyzDMPZFL2JKFiVZ+yyf5O+DqfDKDRMPBhlhbUeZCarEMtvXkRXKLhVVPsrFutLkOLkkOpExrLPig+R++C+8MG6xvIhmTbcjBgugSJzFwN0YNgUcLjCDXdtZWbDUMvk3s0JsIheYGlzkw2ItnqGFhfIW3YHveMqKDFb4Az1JmTeR/JmciE8JEeufxfBCvEODN9rrNEELtrb01nbwD1x68wvqADHGTO/E8hSGmXssK4liMC6wL1cDZoo1cqwP0QgdJ4wACsIDry25pkGzXVxoycg65M+yoqsvzcCHDMBpADg30RM0ZRWbDaI5z4LoO2MfAAksgnYUMNJjCxxIQP1JdW8nEzUtrrBPEdQiJu34sQPB915nzD5QIxuY4oeomwBEhRxSRmRn6JvMaqRV0WaDvJR7B/wnFDC1vxZ/K1qZYRcHovguDxn7NxwrHY4QKV/3n3cOhn13HfkUb8JhwQs0m/YREGYZ0qvf1TV/xZkVeXScbPc69jh7DZ1ttQytVsdkKaqW6cSURmdGrQLeD1/HAG4q8yvqApJ0ZES83gDKSUb0U6Uow8Drs+TIN5h8SgBIJmd2C9a76IWxDwOWyUoYkOVqXHhx2WBFb2Ip+gQdl17X4A3TBIcZJieG6cKJ8IsGhvZuAXMdGIjvpUtsBLfjcvIQdJS73wT9TaJkLty49UVXuBH6nvNxcVvfq136lR8+m0zqGkdSxJXhFVTZLP1Vt9fnPfHbdL01+f068sahybVvRFE2awc7haji3IdvWvAY/80bVishGpcTTkXZI9jqifIDWKcSz5CV2CLYanNknyIaNBR0ucEDyP5Qr3+8fj026dE3VdlcwiGGCgO+3p1N/GuZxLsCvZT7fntqmuWrK0+PbPQLkpe/dhAjtI6lBZPueJN80tG5puuJ4gJIupMyFoaGPiacf7lt58DIOJHR+Jgy7bly17pJZVl56D6veQpxsyUBut9kAaJcen8qGfhz4ZzkhVImo0F/OJ1xsag41GdPbyjSDuwwOeQWl2sC5eW2vfNjrv/JN53X5Wz/6XyXpPMxbXhbYaCtSOCvJsUirBU45jyLHlk2356gYAtFuv2iQlwFAIRNo7t10HQgOdhC1h8bL4yVs5FXgFEVkYJMm5DVN5BUoK4izR8J7gZKODjsBDWdQJkzQYYagpFcMrjsIMGBUOssIJqG18SeiGi2Ck7s42iToSQ3EqB7gHL+lEoAUn0Q2yMtRNJt7o6wdkNISF904bQjxhiQtaeuZDhBdYovvrYDtLBQItPSgTSqXXcOOSUk010sdhWzsBjLRJdJAXJ9EJ8F9fMjy7bpMuXncB5oxkn3EqDpbvDOhomk00fIlwIQtiR8CLGYHPGJdw2i50h0zXhYh06SxEi4oMQmfN7vxHQSDiKpcUG5EW+W6VdycNmANdKhce5mLJk7BwRzocIJUJkg8gBzLQEhBCMi1vGpbpmmisQQVRkf+wSEiTUMv8VW5v4ORgRkDeI6l8Yhh8GiPJm755BGMCx8p97jy33tFI/NQt5l/gEtkKv8FUiSrtN4DglAxfEqNwcuumiOfZRTHNahNhV1whpdjKPMOX6FbjAV/qqLOiQvHpCeMAsmgJnBgVqTIZJKN41EdSmHBK/EBJ5ud4RZm20MNhWUQYOIQHjzchUuu80Rq4Sf8AGyFR4MwWDhgEzpkVt9nfsTT+CsYCWA6R7l6lbDtU2DqUcApuYJxhX+QVfFTeotAxLthHMQu/yD6pMikeefWvSQCt4oqJqs7OkLQeAyTYmwZ25qwgx2tw6TP4QAaPE87/FkBT1Lz6BzDgz4gXOPCID4P/cDaxECZrHXt6ZbLGDeFVRjQEic2Jat6ms2SbQNqZy68eHq9uXcsyNBpPaLuPHK+O1oCyoc5QJsYdOgoWXZ1Wsh5obLGpGG49FCj8+nST6FoKysnZNQieenho2zKmy5fkjqbYZgEVHOaln6eCk+udGl0URYPbi8ATeKxE2EmsgV4u7XNRV2X3fUBAXJ17yovEzB56c+FyoL3K5+Oh6vrq+vTOA3LCDWA+PF6zy3dk6ZsGWzIStUll7Fv0/CVb339X/kvfgjf6uoaOors1kUS8JyMmHVtlwEAbmu1/IMbxr2SCJv1eO9ezljA8F0yD9UFulzdHDmLY1o1LcHPPxnggn/P+IBtIIUpZM22XuFBkLt8UnWLjdD8BJFbaCvLx5jd+k/REC+xFGhhknHiM7Gk7KS2a7+MTSGU/0BfPERfymrIW7Mp3E/gJBMPJ06hTHwaB8NkVd324QLYWtZfvKMKt6E3JkqMVlU8Edf1+BQXbbgimHAkZAAN4hwZoo51BVmGbXkXupqHh9AjxoEHsrao5vwvjRHEXHfvUp1YLcNsPJffeUUaTgq2WMvYUugyzj3lVc5zMDteDKrwKzyEhvIKGDh4zad4nnSZBqf5oaI7HmTDj6TZOy5Hi0SwglRrvnEtRcdbbYsVXv7qCxnbdQH2MQu5FwjnnaChi22Sik5b/2M0dgbTJWtNV1tMIctJpl0xysNVT3Fg3aLiIQU0XX1thchTgcD4GRGF+qWrVnKJyj0eAQD3q7w3g28hNKHSUBe8g0fGxesM3z4CHE4IWIcGcyonPhJ8z6oVg0a7yU1QyshZZTnxREKwjobH5doL8QPCglE02bXtMAuXIVjbao+evoQNkWH0kXHxqHt7RLIhIkvIWHyF5w1F94b2CmGkHhoiRsHeaYH7VSM5h87ObmEGOPkCCUdTOAuBGQANJxrRACM4AX/E+owgnseYwyQVCHhYlXtiGlC6xkV7phFaP/vFMNEULB4mt7dpZgnd4iQs+RZfR3vEIpkb1WM6xFGmEYrWQgnCHAgnxsDiv8MlTdUPrPIyaDOmjinQdE4W46OeMDe5hpPYwGB8hf9O+peBQwv4upyULOhmKzTIyjjDfqBebcMwSVz4jyTbLbKQUX8ClfMYTrOmo6XAcSXI0hBpuTSiqcygO1mZCMOu0eN5hhs2yNlm16S/myjfdgfbpasm3jjf4+wfYhgTtCXEFdyzLBrNjMvCSZBYLkHDnsQiDgeEili0LNmb1tOEAR3+6sKo6Jf8hu+SPJz98OxHz8OAEOczYIXbStqiMCIOnA6zlkl8jCN2vuy7u34BLt94xl3NU01e7Xk2KIj7h59HmnzvX/y+05c++8f/7T/w4fd84N3v+tmPfu7ZtDm0Vx15YrpcSHpV1mHk2/6EBccwndC989wPsHSdCFbsygeSadDlAAoExjAtt7ePyUlZ2cXTgJvSk2eT0QUW3dNPP/X8554L41BdPbnh/AAPPZ1Rb2PbtLg2nagIUM9OUoaBi1BZUvQUvIYZV0zQcHWz5tk8D3SadIKtou7lJTGhgB7wRQMser+SFgqMmQDL9XJ+RJaG8myeC4OHAem81VPBwIghDMANJGPZ13AZEX9FWwMokfImFR8tGizOsyAQ7iFlCAg47L4jJzboApwmDqpQDFzh7njONHhrHvjhlBdR4zJEIElwv/Qj/WUAxS18F4wpa/HAHAyWwmNsPzGDSiJGpinUzlpIYWgVbjfNFyI4FnFnCKgiXYBGqMricLW1rBNyfU0Ohd1uTdNs06Pi3lPf9xf+3Ic+/PHj/ae6471qOj588fEHfvkDP/cvfv7Vz9z88N/4m8/+2q9//1/9gTd/5det/aPb22fPLz9Ki6ttTfH/ap0y4w5pn88ZXIR07GkpcG6BzPnM1cuwp8UQj7mSHIKYRPZjKKD17sK+fuwxKFAIyiHtam9raxhXDJOpP0EmZ1hIHAaMaxxzDG40x9d4MpKkBSuOLnYgUkBej++y7DyO7hhgFMBEqBLpzvkfPIrsRHrJ9SbQhZbAJeHoqsFl598kcsCFTG7qo+3Owbt1DaznF1BB06FJsWTUAFdZRGIRmTh1ApDRIe6IcWJxBqDx3hSs5FNgGqnXYXN9pMuX6CRjDbUimvlEwI+xZjyxruta0jaYgMcT2oSD5VIshYLfJ5RV1x7FcfMq2Z54dAEznBjLNBXOcoAK0TiahMMAOx3xhZyYpiJeoZ0iNtD1fBqSYNfpLsmE5oK6vNKrB/D09gCmCs5EGT5G1kSgwgOBeUZHEgMOAv6bFW3lQ7o5QR2vhiWVoJMIMqfCPZkjz1d38+HSMu64AGqVpvBNZACBDP4SycSUZ2OYyBlfqOk2Y5xj24L5wzzFQ7VwaxfXfPTTn3YdZTmVbQIytsfKmQ1Gt/AsIWLzysWanti3FkWtVMVgxFiOjJSz8OKol8gGxBuYRpBoZyQ61FDKsTFGNAvmw6CRGbAoSQi44KF4mJ6CujbbIpxS7CK3CT1YT+uxEZLA+y+h+LFABm+BQiHnwTj8m1bg2JAT1KAr1UmxHmDp9hz6xeg0hwYnxvjmcgiSiZJ2ThDSaQj4MbHAmC3p7mEurm3LRpf+rAHnqMswD3AbxfscvuKNb5iSkRAumqactrCMDMU5nHDb+8cbNzauc9lUe1gH8sdWu3S2n2q0g3xCl8B5w7C07QFeMuLc29ajZ/CcFEvLEox3FRSWxiIKI8Y6z0qgoqxNQVu23jTu19u8gbNojgfnoKe0qZI6HaA8YfL6uXkYwVIimPAEEB8/Ptd168JgywmwgXCAR3VHJQhBD39KZX7zlt++8Oi5Fx688qB/OFzq6ydOw21zhGzgigNZXpRx1QBhPsIikpL8s5MP14S4H0Hx9urq0e3FLYS1tWzYJp9q8/KJp59RnIAuG4xiOUBrS5D+gCK/f7wmbHo0FF9DEG5L0bV5vY4nKOhlCuH6iau/9ff+31tSHXM+7z5Hp4bxt7IGvnA7PJ4oAmoEqqrNUvJb2x2PTdXJ0OigtldtzmHyoL11PRxaujAiK8lfYI2nlnm4T6y5OA8MLhlU0gP3JpGPYMf95SKDIvhgr6iIhudjbGcsyBxYGvtINzzNjLB0BzQ5LmLLgg411jMiYpqBNWvERFpNY/AV/mggxGV9Tqg6gYtjgFkFKXV064/adb8Lq8zd6bwszmWCo4a+WZLvyB49ND9DNmfb6JoYixcWamLpEwiBKBEv/K0sq2M8pIcm9GFUDVjOIUFhAa9rAT3AK3jASIKIVmA4wVf+COOSMFdOBzbdFbjK101bUF8iHMfdNh6CkeFi2xI1c1zbjgJwHjMXDEG/KoOu186QTy5esFBlLcsUrN3wFYZt8kyK1UkSFHIZXAW6g+10XdjUjtUCl18CKIBfKNZouysgS5nkpsIkmpyKcx0DEoswUNp6lrpzJsECF1yv9HhMrBjWUHqaBukhljNxtwIOC3jpB7yRoCZCZ6TKHng/HSqtXVvd5z/Kb6e4cHeYuT9jDCVRZAlYfljquoqF5tSNf667JhAdJr0ajuk8sSmWbsLiyeckEflJmBvoXKFixw9VZgDwqoLFYRwfiZNz8luyVF4GB3NBy4G/OlsM0MjiiPoUXsSg0RepNQb1u9IIlR4eYVzBInwgjxOdaUwsfkEU4+5mHY/hMnNt/IM54Kd8En/KdLC26ZyWixSOkQS1y7SG/oLkGMIpHPJ1vOWQ75J80Td80pn+eGJGnUtBk6Lw9fYMv1gGtL2lBdkjSR/QhDCbD9KZv6HtsrCOFx4+Hp9oScu3o6wZdIq8pWiyEqbVdAc+mDZp1UivnY8BjpL8yeur/tGYzfStQaW0be7i+Ztig7fdP+Ydr8rn6QJZ9XBiECq3BkEjD20N4KjMm9YN5GGFRrpFO1/PfcCCeNH58W3THBj2tMV7+BaglYR1evzgEQ5wqEpidOwDkmTsLzO8Tvfw5Aqi4Pb8aJ7L235+46u/9ufe+0tJKHZjPqFlbnffsRXji5yBJwYSAEMzTCO5rh8fW8VdUu8aStLLMPjaOQHEXYW6kHcYL13C/GjJCFwAz/BtuM9MVsC6PJVwgKqRxVMAAjzBU6BHduzxAAD/9ElEQVTeeLvEpcaLwk4OYTjqWA9xu9buRP7gSry8xfQuaY2iAHRltAkp1Q5fV8dZPCB54s4WdsgmqnH4nzgAJiCY1ehFLnWMRxngMHUJjAPYZCVpOgqOxAdvIdVWRQ2k6o5QQx7tVk0AyTCMzi0Vc71SnE+DzPC40PfwGZicC5P4x5v+LFDqZrVFEBwcmqjC9n/wFakH4yqx5GX4LiJsQgujFIhMMZfOEDEWQSC4sCb+44LvWLvkjwaRq5Zc4EJkLB5GTq73RDzGvhKl+TwN3q04AN/0AITRenHboCqeMAoTvgBmeO0A7IKE6CJ6fEdGJtbRlNWt1vBrTwJQhcMeLO+mHty/4YauGQnuFCfcyWA0li+6VIBQZKwb9yW4queu2sI/kDrQhk8XcYoIHHGPjA/XKxoCD5tgHbONrQnWQO7uROUfcEqUwMIT+YpWRuvCieHcBCsohEPHAatkudbyoOUwOnCvBIWAEHEXIIBY59hkhx+SfhgV8rCVNjxEo/tcus97SWs8ZHYcNCmICl8BwPhTPPxWB4IAQP5J5A47rgMN+Et/8c/J78kmcT2kTkmskAkZoYjz9NJ/aVAAxjWrUmJZZqy9RfgkV+PVRAIfJLEDuHEERF4IDlpLFcHXGHnaFw9wQX+7k5YIsbpkMcU1/hiCIeSV8C98S0cmtTpVYo0Gi2Jd+VBsGJTDGSj9VbR2vRP+hsPFCxdomxcHuKgYj0e84EG0wc9gojKFBwP5cBGRgZh2XSLjAeiQHYkbjKtso3kYU+hfwSq8wgavuJkH5CPhsIP+jvjAxUHwKQwAJRYFltuuNT/n+RBc6MEYxUoCX/cqOcaHMDYP2RN8nQRNDo8rApDo7pG2DfSPdvWQURfrgkE5yYOxw4D4GP0E8Ykw2BQpgpHDGgIdj0pQcgmU2PNIE9fsaJ10yT1I0hjpKhdBIzUBK3DbIK+KQ+ZMypyvTdrw+NNpQjFApP/1P/DHvuvf/zdv1/Mv/9Ivf+wjHwGIqnK/ua5b2LnGmsu14OtwnLZGQyberWSM4SAIFK+r2CvggzeT4qd7N1e45TJt5YH8ibjwZpC86FAdbV38yq98aL+M//H3fF84TWkCYUUfOlsX08xGLvN4PM9dd6BrbwsgKjGiWMDoAv/5Hi9CYizx1aKYQ48XQD11EIUZ/pZ6x4GLHxC5NfYHFNMV/uSef0gkw0SCj/smLMTwJEJaB8E1xUQ5sqGC13lIsUUpzE6qBfmc/fZavqrwHnNdFtR2IQiEgFC1TsBPnNthXMzOeGzOOxmMDY1HqsXBSS4IQGQonYa0uUCa0YOyyIjwJciUUe+sAZ2x/GiacfoJ3FKuOtmF/+MT0sc7d+I7MAt8w9n6pGuLSGYjlBBnHlHlzUegPrE9hrGru9/9e37fP/mJ//W9/+Ldr1wefuqTv/Hw8Qt/5Du/88f/2//X9/75//Q3fdPb1mQKX3qUjufzPDbQ1Daf8W1nIrL6Cv/JcfQ8nwh8rF+2Df0vPByQRgdbwgjyB0IfV3SrnccH0IuoHkFdVIfnFyg44RdkHWLTlXnEMs+mI1bbPYxMhQNRwK0jtkjsXHlOIBOgpxMZNKmyBiPXeSnjcoqoUPp4/kVFAFuVway8zBACfGCx9gMKjVEAH2vZRCP6FVgsC7yLVCCoWSxQgepqZrMN4qHGgRA0bl+PXJFW4HomAuGegQPyGQ0SLo4A1jk2xKtsAfI79hODyTjiq9Hn1T76nUOX0IVYbOfnuIF+iRnAZt45T3e7pmlypAKxroZj0yVPO5VjuqANbMdh+QNdwC/shkly6w51vJybWKFJnrgBFyfweDLdlEi5ZEDwZXRoHrmYcIZLAACYnk95ggaRNcqrJOIGhJe+wxsIUYYZ/KEbOu4ed2VLXsw/UAgeyued/IwFCxKzVsQiQEhicSr3QnvMQfMZJZx2jIOjPMMYBC/vQzDAD0j6DHER9+TX3f13vfMdP/nPfur1r3nd8HCsD/V4vq3R33ErW3g0XJb1u//C9yAASfJEEV6BRlDlGm3OL5JmIl7ilk3AZxYPGqAZjiZvjFcByiLoCp0hp0kenaDk/xixcZxy4k6SYF+xLUmalAIAONfBh0hEJrYEio2l2raFy/pMWYqTVHR4X0iLa+NkuAUqvBf76EHkZMFMvgh0eLCtSyEgMjwepwZzzI2gKz5WZWU/Dwbk6oLEJkcrAlxR+DEoDEF7fby6+sG/+gPHZ667w5HnBlg5XUrry9gfsvyTn3nuu/697zre3J/C47xaKu95w8XdRaLfhtkFpubxTbfV+WPlYbf6jbPy70PXEIkYzZg11Cy0YXOQCnf0SAL6s9WuaoDpT3t3cw2N/a9/+L++/5pXIVeXy1o2+Talh5u6KQ/zFp68vseb9D3nIePKeT27rDrJqLVV19u5U/PQHB49+sKvf+TDYZkve8iSYXjw+PnPP/faZ153dSSkk83VAc780mN4jCEEsyUi2nK5nXNUTUmCNxQO3REfmJYARegamqGWWOcJyrflPHcGCY9tOaek0TQskPL10KTXV0dkW/BAj8p5vnTtz8PheJzPfX6sP/Ox5//sf/inpMeJRKIUObC93Nr9bC4aBx5nggAOhvlI+9a1SddJvLsQklrkpz50XevanZm2OStwbI6MCY3DOMQ8UhJQJa5xRDyJgCUIQRPClT97fx65iriDT1h3KIb+jOejjVFc9Jx4r4sWcpmRmvA/XonzAcdwEoicucZjL90Sgo9CEVZaZbYCwJTWOFykNTAfBuYu9QDUEETeiC/wCZ7g8+8oOH6PNgAveFPprYggLM5Veki2aMbHPAEAmMarI9lzwCXlYmVTNmPvFYSHlnFw3RHxRyS7FEW3FbP5OG/FN3k//eXxdJxH48fg2LoMhWsg5H+iXCwiuOQQz5JD8zwwhhbS2yyuLvagXzpGgohdAxsJUdGf9oJ4yHk8RwmyOg1DKuHfGBJezvAQ2C7lco7aUZhGkj5mkR/KXOI/Xp8HqUYN8+C0GMdLzCIGfOwd7cR/cQlyu+gBFmGfWES0/k4XwDnHNKaT4GFkvMP053+cu9/LeFkbnWIg8DaCWudGstYeisfwWV0hIfBK0l+c6gC78R+CmYfhQwwHVpxcrZ9A+NoWGIeSwRqzMMxEq9Nqrpp2hbzVJhNrgfYzz2tPKC7DY/FTrePah8YUiX8gGuOflsAIgp6pNZqyHCeSJs+R2OhtmJYHLu5uFowE26QCP1MktVMUQnvmXKkCVyLhYibMC3XA0Jj/7g4rekfeNB7Id7QYtNSFBW07y7BIc4EMf1oVHqCDhxRFhf6Ccqu2yeXqMXAYv3Uqy5P4xHYZGgOHNsHfsBgDB6Hrx76qatmuHJMHE0O0UUdzAuD6qV9458986OO//swzrx3mC/mo5aWENJQ71v2HKRSpF4dhUlQ0I1U0Le7NR+gvIMhIw0ydBuvq577wwic+/cmXnv/CRz7xG88++/wrD18+VPnVE09mrTfGygTqvYcOk1ssmHraOF2mN2XRJJULhFYsuE1NVYRpoV+DNwIzHC3qpj40LlXeS4gy4tl0kONfsFoXhuKsQeoBEjFAWMWjzrBFVxefeP4zv/df/d1v/Kqv6R+8jL4AkeExCs3EKRmSP84eEbVbJjgJf5eG4dYEDoDAQLiKNwMzyT2RfvF5Iw7vEaEZE8bNkHH386yne6FqjWMzioZnCffCq8nu0jQj2LPA9FNcj0fi+nQdn9Fh072FvkZ2RVBjXX0B0dK438oYMQY84yxqZX6QEQgWJeVvuP2Gq/pIvXvqLyOPvYs43dy1tWUYFgPLxW5uDgKerfjZMisAPLMhfcHgeQZuidCV7RkCzkFhDFKV2+IEWEFmQyPdbWEG1wUHWBO+B68mqhgj8iZjEeHG3S20p/Q2NCQq4596OrX3x8XQo/V0mGCgZfh/XdHxZV6qroa/49IjqRA3sZ901wjDBoTJQmYKADyuxBsRx2Zdfqh1UPA+qoZS8ROGO03cGwHGSPyI/ih/ITxYk/7DFwwbIDd4zLaCU+3mppx1WghUzMjA8RkCibEVc0txMkBW5V1WCaCZ/IFP+ul4HI8VZWK9iKKSMSpynI2xRgjwxqgurQ6P3t22uhdHkPYEEvyKD+BuDpFAxOCS5r5Ma/kRKRho4Tf4IaPmbh4xPkd48cbN6+rMTL5Gyshw6LYoC5L9FNyDsoLblwudpbGW88steJWAMZ8uSekCpYlkDLoAYm0JmKyuyio845inmSNcj0VWhnDTtnXuUXtzTzAAE64rFS7mQP5xy6W83EmKLOma7tJ7iTMtrg1lcNK2LuPk3MUmrVRhuADHVUqT0N+aW2gp5CXZPfoMvhh9n8SHN3hok5jKWArSiGQeREuk3mVsMZ7mIyzFQ/DxFbyVPvCoLMUztKUgiROY+C08VhCc0lPxnRQjjbmQrBYk/Idsxb+smTBCZAgGD8qJXHMZD+9HNHrRMqbnC7LqWGTKKzcSIqXyaQq4mLXOfZ3OvY6fuQsAxR6pFHFl+5HxuNrkQVtLPJoU0GA8DYG49C33KrEYTpFuufDE48TCbiWKMd4YjBk/J1UMlxMYySctNxh2uJhzOlZ+knQAa5d+caCcAUAR0bsVyh/FBlFddupdTDu4Jdv4aNv6prtGlEMgDSGcJ14xi/uOQ7bfmlhHp48OzTVcc1suff/SZ55+/df8Vz/wY698/os//t//6Ne8+dUf+OC//Ol3vOu973rfF7/4RYKpPh7o13V33dZFA+qt5D9wI2+a4qa7x1iVaTkOoa7arqi3EW8qnri6f9y6omi6481p3h48eukTv/ax//Uf/9PzCy/8P//G/4NvlNljxn7avYeGuKStTgnsG/hoAT63MDwEhD++lLVdZx3PkGh3aDFhDozJCJKqawFBXM4K/BRvHk3SOvf6WHHMxZxWnmF6/BYo6mo+H8kAOLMC0C4axW/V/FnaB8IlwBPdr4f3onxALpIKNNaC64iz+8Bt6cdRPg/umf0JirStGluuuAcZchQdX5JOkHpidQlM6ace2G2qJqAkiOydRN4TU1Dpu52agmRA5ODtSkqRMctGxoCfbVhgkcbFnAefx1bmNQkHAQYFoOc4OoCVXEbP5SEcCsvM/A6aUQGLMvY8PVx14wvP0/R//jM/+S3f+lve9pY3/50f+fHPvfDSj/7If/e13/AN/fDigxc+e3nxAUpgR2ZX5YAl91B6TlEBQQf6eXK5OClKV3HbZZqcxvHYv8kziGHSy6XJOmcdXHBHACbQzLqpne4DcDeXp5olpNCgrIVgYhGCFyUzIK7ki9FMBxNeA4227rmmVd3iFwwOXz/AFJojozdPHlNqsjHOwbseryBRmRlFaf4BZLGcnGFDjLqCNyzOSTbGCcDktYNIgpj8vH54gfM7I417Tm6EDE7/ysT5fKRK2Llg+JCN1j6d5U75TBRIdIlnqnxzSK1OgDBfJ1d6w3kwj/MAkYTYW74I1NHgBdhh1HwA4SB2xkVBYkUTdQ5Y78JSXreIw1gHMuF0HcmF/u77+fFp8fI/bCZqZgAAvMEqhh4F6nqQHL1wQ2JQdvoPH4DEAcROmRArFlSlBvByuosbemhapOLN8dBhQHMLnqpLl3VT5bWcIEBJyUDpDjXGDcI8eqAHQnqB+2F82IDzwJiTpp7OI3Yhhy9hBH69mR7Ym8lhtJrXurhrcDcc8oBO0yHhDoEE7mTNYbnbk7euz58fg28dGfJe1y3LdXsvT5D1wMu21tvTr7qRKQ6XsugS4A+sVxqnSnqGm6GjcdvWAObjBGFPcGa4Jj2WFC5FXUtv+DmOSDIGe13KY6bhz4xG0x1cyOPho3nbdvQfZ3ZuALUW0x1ZlA87zz5i7Wwcx9yJIFx3vZwuOrr6229dLmfHlRyACXmXxw2WEMSJr7jC3KlJDAdiM658HagkJAAYkI/nIGA8ajRL2uYAWyA9QrMasLGoQUIAYRugLemTTz+RwPHw/Wk4XqULsIcTZHtfkryKT330Y4wjKemwd/DDsm5xbXwC/IK78zFYShTtDKWSCbAUiMA16PK+EVPDMljkyDOnAyAhotburSFZ2bZXdDbSD5qSu2LrEo7d/be+9S0PX34F3yvqNCRNW98f+3lYA4Y9BfhdVXbHYwvh24ukTOvaaWhgDMNCjNLumftPPHGv/fhzH3/y+ulPf/xjn/3E5579wGd+4wMf++gnPvEdf+QPv+Nnf/bd7/vQhz/z2Ycv39IgGc2y37/XkU4Bpev7N+OpzxpQ04pae9Vu25jO06HIbuqr1ElmWNaczq45hcOsw0oaAekxZTavl+GEhJyT6XQZ+8cnvABigH95cte43tz41LLO7pU3DDlRWl63w8VNXjjGmm/j2CsM9WsIQkC6MZSwLdihomJx2RoWJM4Qjd70XHvYB0L36niNixIZVl+l+1HYWkrQt4kKxgKzM8rAH68CYWWuCV3MVwOc3/LrnU7hV4BUsaHV4vIQR9azRaBc60RicjX3jGuRvsSihXgnRTVu28Sa8hiyYUFEikW8mUyLs8CHE2AB5osvEDp4IIjrPEiCn6ir1PkEPD0kgQIVESfbsrUXcCXeD/5vW5uTFhpeZPEqihm+C3ElbiIEuuvzcT8SYogWUPx4OLrzz+KVWwl4iawxghm83IlvkMVyv0v84H28A3jEw+EjYCkQp/GRm9bv+Z236MW8D5XkfTzQRQfQylJkcFFP5kwnNPpuV8MEnmHk0h3ly9J7E4hG2CeYYSwkuPgdi03DCFyk2FLUlfJqqazqPZFhsehijIYCpWB74COQPOzlgibeK9NDMVe1OKckSdKS1LMCSdPmaV9yDqf8+KOfhELwHAQsmM6Y0QoGSQDB37D9qHrHCeNMKr8Sg9cJAJv52AhJ5vGQCGQ3UJzgrxBc6xlAhruk41JlizIIKGQPY0moON+em7NcDbTjpfyOvobgrge7FyKxjzkLq5JLyP44KT5cuG4Gqcoj+WQOw7dyN4wlWcAilYW9HpLmwMl8pgBgZv3Q4zBWYXz/NkxjxHGrCXiO9AlGTkbX31a6Qy7jy3bVI+oIouiufDSe6YY3uuvKeVZgHKfLXBYDAVBCQ8lUMDR1mQYyk4cQmaGEetJKCaDEI2atBJnk04nOAq9V4sopN8nuZXOQRfBKZEoyIP2bA9Cx3rRHYvDmeFz69Zi2e4TTQ9HMGEftrAKEAIu6YH9dkGZdCGg1cX78CHLPcO/dVfXi88/d65rv/+7/6Id+4G/8w7//P/9/fvzv/Jnv+hOffeHhz/zcPz89XK+euJLK7xX/Pl7f4CeRtczpFsKCJuqzdGrbQ3W8IcNlU2JV+ixTmi7DHgJcaHjlBL/BeMdj5yuL4vT4Mi3hYX8BA8bVVEtrT+MEEQVa8mMdGL+uO4b0I7/2PgYeahIzhOvaRnjtPNfVYbygmMBorCaqWZaONV8StrwNuxdVCurrNNYfgRukk6tA+Rw4VnsGZQz/8tQPVV3SjLSA4IFIpfUMBsMPM1QuHaiKIvFwZERHbK5LDfmGn6I9lng2z+ajCZdhynJ0pygBIewvA8CAQ0z9ALpUyHR9jJfDU6xlm3D5Bw0BVyaHusIoPxwO8AGEQ5O3dEZeicd2loNBU/DZ+WXkqvU940n5vG+Dt2URudB7EF6xQR9iR0hICIa1aaq2akuYPy6CA9fylJijrdiSIzAXLs0bIRByDHw05mUnX3FCMi/8EimE1K2btq1oiDsKFGGEJ+jhHACpRjLW5MsAB7ibunCQ0X7YAcs53RmL4w6f5NPNjzmtslji76DbtJ+Y8OTw1aeZPtKkwao4NNAKPhL8mZyb6AAowDRYEM+EAqh/PIh47upmHgOfpZ0Mh2EGeBJUABEo5gpTVHBbNw4WwHKX7vgU/cXtFv7BrfAv7OeOVIYB8j6KJoCX89m8M5smzY7NhdjVSi/ClJQDgXXo+bp3CLq7xJXlYKLRjlafLDfxGzI80cjIquJ0Xjyav2BIgTxJlPxYSpJoysTtyXTEAk5WoyQhuhkUg98X8GuEA0bFs8kq1mCLeDU+zgA3wCvAz9QVmTEohFLynYWN4dHz2JfRiN5i0qB/BjMpAJPHshY4AgPAZLQCP3CNq/MV4P/ioqssG5xmyeu2gE7gV3QEIEVmeZ9pW099T3sA13DxtJEizldDPb3V0slD9x3gOvEVBCdgNbfXnW8mz8cKL4kcNN3RPbkzn9gMHyEA4F6lGztVUjzXVeY0kr/o/KgDIcQ5ubqCVNXtAYsXcR9rlWbnfvR+QEidq7k0McwfsziohpGpxuIcA8M4uvbMDGQaw/kgNtDveXaZ7C5ld8IWvxBY3KeDNWl8DawozdAtns0JT8Qw2B1j471V7TOtegJAfIF4wAS8lahzUzFokuJLribdnPtt6nwcnLHHpc26dhK7lrO7BBXf/guOMO8km3kbUL2BvMhgOMcBRBKN+MQERfbwXYs8WHfNkyqEoSwgbJ7UxStxAn9b4vtKFBiRJ66jW/jatj75hjfhjXtWDv3lJ/7R3/mf/sk7Pv2BD3z2C495MhTvyXtdkXQIwStYGRwZKNqK4737+z7Q1MfzyEPmbTo9gBA/gk4/uH0pnD2+oUu617/1md/ytt/6b/6+7/jWb3v7E08+s239owcPuzyD5NaFC1gicWQQStgihoOm0mzGDDkUYQV5OdVdQ38VpE7LZOdTjzd0hwaX4wkug/qyMQxPqDMIRYQyTPBiqxgoQDvXEneuO/NAO4IGpBWJjB/ktHvR3W1k1YaMlWzBo8HJRPge+l8+IUjzj17oqrpA+trTtkFoeaM2vhEh1j7RJD51t4qh9j6FiYHB3BFv1f3IWfuDropbcBnhEDERx0bhOP1B7JWF52HBMFCZzppB9egvDr2hjENw3hhHnqxBXACRYViubjpsMo+j01QElLGOD5NcS4Cc3hF359u+vH9z8KqgK/jVEvJie/z48anCS9qszA44opvwXOeTEkvwGUBKCxcZAA68FtZYx7B4koikG1JCKtQy3qxn1QnMUw0QhEvf67TwUFfnyfrMVtjBAojb3KqoEGB+JTA0h5n8rL6f5rrthAVclpHcZjI3INgeitWj1Fxz4jlnBh0cCb5GxNeoYnJN6T6Gwr0CqZVlsM4AccFtgsXi/GUg4ZBI8DjiUYTlEXiMU3JSd0g89lvAC3U2Nge/XKZbVIwymCtpdt4M66YBSQpC4MES3Fh14TkMEtqhKZpJdgUzgAWBT3JUAIz/OJFLeusa8rSsHPswvp7yyxOcOQQ2+TwoxDdwq4qs5obVsao7ctEUAllWzSAaWjJctpSE0Q+nHCIg9vCLfZxnL7FWGZgo8GFMKyFwjsW1RShMciSIJYEmxpwQk38vwQXlIMZlGDx/1L1Ai9mlyJyzsAiSgUt0Cqd3LgLoRGMsKGZ31fJ6ukEoFB4QHuE+AikR4aS/ha8UhnR1de90PjE0Ivq0Hq4OYy9QE0mRSWhVvgeI0RvSNKGDeOsfP37yDa/7wR/6v/3w3/zb3/Tb3rbN4TIsx3YfZvJi0tVPvO/97/vf/87f/j/8jz/RP3ixqarxcoZDOZkT8NTUc+8TPLbBxZFuJG3n7Xg44y+LwblAb52U0WIg+jG08YwtolurMgz4QwzhnhgECJBqCV/JEo+OJFDu5q9klNM0NU0DxXHgY8DXxOk080bUwxaGnQgDXEqvsp9JfAWYhj/r0ShzmjEMHlMCW+BDikBUUTDLYArrfeQBVJnJ1Apa3hyBHYROnpZhnpBe8+CpN+Xh6f/dt3zNac3f+tavOr9wIm8xEowX6AEMvPMdv/i3/vb//Y/+sf/zgxefre/f5GP/+Hy5d/UEro4E5cW1q+VXGH3ZlM7i4BZZiQvqtbG0A/iCeATEgCYnFSURnZw5hDXhG0osBp34WZEZAntW3rz6h3/gr3z3/+Uvv/aZ+/WTT3qGR7afe9650C7L8vneZoclQMEmWgnTbKsrNAKSeF/jPbJJeqiuf/k97/rl97zzt37T7zmdnu0gAytpB0rb/uRP/I8//nf/8fOf+eTzn3vxPF8acAziRqY9HtquuffkNfyhK9tFh6nnmX+X63Li6UmdVUeISr6cAcxlglYQNRUMNl/XU1lewWTqFtXY9cMFTgbFX4uWBImEnXLXQBUuGdyyZf+NTz/7mU9+4vbhI7TsPD0o6nvqc7zaIPAQLO8nwvXmyV39y+hBwjjnuhyruvfIzYXcwSi3eNoSdImSrzBwcWISCgRkRw3Mz4fJlRoEivMZsQpMBOITJg6XQzJccBjitpjpLW1wYY6/r2sYgsu00H2EJy4RKzUKCkV2XB9dVSVBDp1xEy32x9Vwb5KUZINES2vAB2Bhh9CYA0HIsHugNHEd52sNJnA8blDjA7gDHXF9cOES11E11fIwYA/3Ni8L02YRwxHn29xDRDYj8/C6gvbACyWXOEMC2QY9QC1/AG7vc+tku6eF4DAmIyLWeKFhtAQCY73AGpqn28ABBHNYGd1ybTXJfYMP8EBPHCFQiXk6yAP9CdgO2VNukq0G/ozZSe4Og+GUerlTmRJ3ZE3yCtQfLhBbauXF8S9UwJV70BakbvxaAp6XNZ8DflzEOkAhCH4iOt6ehhncqrtaR8DYmIX3W0KwFgMeIVVgTmSlsWqOUBd+Dy1yLRuBVtBTfEb9KKjuoBDjQaYyZY3D4DlNSQb/UetgKqU3ZMkVTJIVh1cZR9NzMqnHtNNdMuuSu07Aga670mlX1B5p7cv+gX+Viyf+WDZy4hZ6NE8IadzTNSbmTvhV7eyJWYPwL6YVdk1DgUszGN1zzjQWLq/qbnCqwLIYXSe7qgaQirEogn/STEQUmZ78qqSE0suXlsh54jpfd1E7gc9H1MCgE3maj27LVXcEZu0733EPhNnHHcEIEobeGRp3bseiRDotM25Rlt7ibDHM4rJ3L/BFkgbBrA/PARPndV6nNU1ZQMMl7p7DkLQUbJg1u0rOMRi7V7/mQ7/0rre9/du/+dve/vT9K8Ec2rhsYzXXS45oK+otQOMhnJgL4K49BWzZH2HaGvrh8rLQHq4u5+mDv/oL7/vV977pzf8KyTKu4kJTFfPp0V//4R/6wR/6kX543JVdc//QNIdXv/qJJENy0lc4xb0iHzGP2mRJyuY4zxeMc+xutmEa9qmFS4StPoIg1TidDvkRkFNA8ALCFm5dZZcwFAzwFuCnS7PNg5dyTH0omwJc+Rfvftef+Pf+rR/66//t7XMfKw9t4gpHHF+wILMWTbaMRDI5BEdKXfeUIQQQhs4RjvNIyDd60Wzh1Sjbp3UoMnIrJKoO81xlzpF4FmpRDkO8bWPP2pbMhVP6VMgdIRAVH2YhMqytEOwSbCcyLZ2Q6wA01G68zRlGKgjibXwhCCYbyY1WXeCl8Uqlu+BiZCOdW2ji6gQyAsTt5ASWE49ucSOwt9oVVXFzQ1xPESviakT8KlYxcFI9mxRYNQf3FKcVfoJKxX9AlcwiFxwC5irjM4bAFlc3kiwDAh0i3WHYNVvW0VqDzfa0eVW5O0xxb99iRRjC58lZLgXiJx5RkZVOS/AjNzZZiwGb1bGALbmglKULFMT7xPgkDMflcj50RwBEmggMorz0Tr5rXcgXpSoZZx0kCMSj/wNVLIUTm054Ir7IlsBaiwA5tgXw7ay2WpgxAyEAmMg1xR9JGu9FHGFqjEzUXy5DTCIuRpZFkdDIu46tUoLMkdCLeWWAMNe4rG1ZoHZBcZQXOoRvAiP75lWVCCEEqSQwDh8ohk2k6TzR3Amag8f4nbdfW3B0fX0o3SDliYUkMlOq0BFxVgTmNf7BXUr8FdyLPBPUYOToG5+3/KdAkW2O8LpKN9Vqzp3ErAOXEYplvlgDvEOVwYVKiyoWDfg3/kx8YREcjPfBadPTg88V1uoZv3Tq+/ZwgFbCugB6F3DSKaIi3b1PdEVgDzglKC9HM/PD4GdNBsLoba6II7Uweojn0aPdiAYyk6c3oYgwipMfJb+VJdB4NTBQKXeAK6eYhiQ1DH0JuHvCRzWNvYsWkpTAKMn7eAJ5EngmE3sl1Y4BCBmxF3UERSVyF/yc7oOyps8Ek65Yju67D2Ue+qppeeWlH7u2oW/AI0QuEn39OK+qOUzEIsKNb/JA3lUCq8naNWXfj4ARgwHIiOjYPfJarF+3rW5NKiO8ISYg/LTsRenyDylCSzT1w1iXraNGYDFUEC4ogEuL3Q+EV5GJvQojy4ZlQlhiHYLw0t+2dYeEZlin0cs6Ca3DzbX5VpDPl7gnFjMSXAK/5TDYAI0k83q0Ho8hORK7Ln/FC5AheQbg4jd100IACXPcjewLVngrRciWAuRCYIGjK9J6CAsZYN/6ZcQ14fdXzfVTRHuyhy0t53D+tQ9+6MPvf+8HP/jpZ5//9Bdefmk4nR95eRLKBWMGENuzBJr2dDlfX91/6lVPf/XrXnfzxPEbv/obvvqtr3/zm3/TV3zt19bJAYDCnxGD50cvGsgulFg8A2BzI8m6jW137D1QE6bmKi3MhqYipEkuJQ7mEV7u+sHTxxCaqky90hGmQdhu+KMeSvzDF2OdQvYKsjIKVU7MuxQIt3aGJK3SYhgDMKg4c9Ieh5dA4aJTcGGwA88Q8yX5HBIDs0RZn2bQSYgWSdFq3iwXjAxjBpHwTf4Nn+TTgCHoyfdR14e27afgYlc5zN3SShljlDB8UqJFTIJDhBWsisGK2AXpipWEyMX5DOIZLI3L9TJ3lEAyyny+DDTWK/zI8WZQzy8ET+KELp44EZEDLpR6zx/RhH84LYUEzg6XebwqC1hJmC5xBwqdnRTmRYf8yEDZfA+XddpGWtuH4UB+BzrVZtpaRaHldrQxw9E0qE38k15O2LKrnWHrxx6ShE/HnW6Tq5mGpTl28AJoa1sfXLGOJ9DTklGEoSK2vPmevA3YjmFoqw5RTJLGQkAtRkF+rLh6Xbm8pUqmfiJx9gF93gJdw/mSFmnTHZz1mF0HgT2QyiFMoJGFvyE0HYjnVtACSQn2EXueES0lIDlNI4CONeLUunP0lgN2FG+cUSG/kDNoJFg1rmtbo4GNO9xQh8mzBrLrXwxJLAAON4WVY51hmQ5VE5Y4tcgoeN6Bh2U65cxLkASje3YYcygFbAbvsgiZaBNaB50tW8bXOuuXeaqlUEmOWCERx/VgNYiLAr6J65O0J4Sle+JCnLJwmpe0AyQ0dTUtTq1LC9xRODd5RQ8wCMOBmFR68HBngPM5xIXNaCClE0kLru8UDbblZ2Wj+3nbjkUU/IdIw39xBiFLoWJNDYNB2/mBUhBQujociQ6MQN6TrKM/Y74gAImTShkMWeMJI8MBbjOIixeUk06MW9j14VWv/pa3fcu//PD7n7l3g5D0LIylTFrST/JUefjUc1/8zj/6Hf/g7/3/Hr34Qt168GrdHNB7CuLCzVPT4OIjZX/beIQHmc/oI7BcawvOE/dhDm3ZrOl6OY9NW2PfeXZZeNQQziQwxC6mcObZjAfHUQ9EuFC4Ek1SMH7mhhlPRyZyw0UFwxdj8RQtQfxrWjxx3du2CqbciD58Cm6Ce99e8raphDTPBEEFuppVTarsk18QTmZtBgzj4yxI6931PWnjERJ8rNib69f/tt/0De/79d94zetflYVb6OEUsrY5btvjpr15/guv/Nt//Dv+7n//9x8/95n6Csq+dDcNOQXXynkkaEY+HXEq2BwGdCzp2QzmxLoOqW7AqBBcL1ljUIn9sVbogNwOrB3BW9WgBAcPc99wevPEOjT/4O/97V/8wK9+5nNf8F6WZb1MjAsSIjnxxG0o0sqjdKfl8dajBOusHV0vUybw+3or68ODR1/Kh+39H/7EMr8cxukutad73xXXyfXTpPspKcLDL336sx959vNf+NSzn3r52S88ePTgI5/67Bdf+MKDL70ypGtTHvpHl3kZaRxOS99IQzKhjRQFjGTHOp89zunoJBpOypClXY5oA0JSsmcr5d2TPqR1uZyT7LDll0sPtQY/Xv3Uq7//L3/v//Hf/9Pnh8/iH7H8DOp5AjSKA4csm4PorcZGXeMnNaFelE0YL3A9LYa47Uoc2CVmuA5uETELxik1K702ofC2DEmnyMJb6MDuKlroR+wSbyLYS3IoA4mr4K/8xsKHeqnG8VD08CVL4BArmr5tiO0a9IZyqMgiHTJ1kBDTonT84+dNVZhsRijPd/twXTMLeNoWiGig0Yz8XRWR/4e50Q867hlDNA6cBHJUXCAX0CfSAx52JaxuYsJpZK1obw9nSmpYAXgCOgEFdNSVabHbcAqbCmdQ5EmW+Sa9ASrwijhtS6TwfCzo8nEfCN463NOId5KPiNA5ZmiwTixySa/rs5xsAHEBBcIyDD2y3uBTUILzeI0bYdyTJTmE+2JkQnWvPDNu5J28I05jQHXinaFymHj2X5RF3vKxzCVQgLyPBkGu4Mb8PHJd2i1uAqj8uylL+I8HTWJWu0cn5sPhAP+EyDDyNozvYoLE6XEYBYKcX/DLnWZIoa2jazd91mM0az5gicujsDDgKJ+pMVvm5JypkW4XjStZCHY+yXsZz3nziifnRHmZAZ54golMG5KyXh1g4AXZNm/iyX0WfRJoyQCmTFPXXe1uiTAQHO+7GRa1aRIuvRKaJxNWWqPQPWi8a3lULPgwb/f0FvkkfohiL0fvUEtJaowXpmia2qRsRsc+xApkSONoUWehMMJdGQ92BYnh1zO694KEMyF5fgJeTabVr2JckQi8JCYpCFHxzszOb4kt4oP8mQFVuLBkzrnYmVRLoOHhajPiHF9dQIPolriHuyX4/4Xmk+ywPLF2/+rJvbv57j/1p3/8x350gd4kx/K4llLNcsSLdmc64RB757GFqpkj0pG0K+h0cQpQ7pxtpzBd1c2DBw9CeHD7xefq+v6w9kVV3b/3dFbfW6ZHH/rQr/wvP/XTH/3wJ3/90595+cHzj/sxnfJ9mLysf9vytt7D3tV5WJJxHcj41VquNWNXrPMFLyzT63nts0NTBHrjtsYx24sxzRtUpH7FNzoGfdzH7Uw4oIln71qb12weXunf9XM/+Tt+17c/ePHTh6IlBKZ5ubvjHCGm2fa5gQgh/oMoHis5GRSFQIslPACfvAGNtqZgHrH2BIvOmgL+bA2X5AsE1kWLgpDdwSVcKR9BkbaRDVxhpvdP+BwwSJd1gXSctgPiGzcBbFK+7MyWFiHhSYFGkyheClfNi8vUX7VdnNLRPwA73gS9REUyBncnEPFjccODaK2rVm3hzTkFPgDizdK+kv/RQcBhFldB2Li8SVhAFDeEEi8jLAAQ/Bj8A9loMI/m4Ru8CD2Cg5oXcDBdlz8b/7YHlOTz2rBakFNeEo+Hpq0FDjrlBlurDH7TKZocYS5ars43uOWTVimC+Yw7YBAGODThBMwCer5N9UQ0YW5eFqshkh4YFPZzGUQBAjC2rk0sgIn4caBmIWRssPstLMzG9shmybeuUyGtANXOHlqot0ILl+fVK/aXQ8b6Cg1wOaojGM/b4NGWQqK5I20yWYJJri+pgUKjzDRCyHgTBajCF4E7egjLptdSVnlLvH3FdH5X0HLaOPfgee/ca8ra51Q8UGgh4hqUO4QRsaAN07qj484RkORd9E7IR/PKnkh2oKgyB5cCeN2FjSGAHqs821w3HTQAa2C6aR6wDLmS7/EASHZ/e2oPV87eOkZuslGbunYSOC9wnRnn1+EKMs9KGFZ5evrS511xAAyBRjgDv3PRd0GooQpoF+E3j/GiHFI4IUWraIkkA3vpPuTYogbYddy2q/pxuHc4RoZJJ6z44F8bgq2pnUdZtrJD0FcM9DgtpctK5zytAKu7jU1oPFUQ7gBQ5bDPvULvgbLubHSuEquhFSy2bTgKSccKkmmVfzAEw4qXxCyH5OF5WDBAFnO44t4U+bAsHvhkzRhC79ZWbATOEnAYiMDyccSDAc24u49RYU3LYhD0UaDiARbTYtnLDBWllqtDLCoS/bguliJv8Rb3tzDKQhSG4w3IEud1ZeS4JWxAwoRnxNkqnkHKIFR4mxsv3ZJC9AviaZGTSt0ZRML0bgUkNuKNjuL66GEGB81tJqOhGJoh9AhPG0KTGSsLGDxHNWCh1jKPGOnSksEFviTmqnXBmezM3snbGtSd477tAbickE/gaFLO6xBr+kuLBjw8YRFwPpKhSTG4DP20G+WM/VEHpa5wSYqOXMzg5V65RWMgW5pgC4sagTjIpvQMsz8VXb3uId+PkAIk1gCrdtoMvY277TgokQbQ81QcOrIqMko5JxMPBbTN4srOiYGtG2gctkMLiS+YE8V7N12jFtvlfEPwtB1Yi5VmV6oW8zpa4MPplVjymDyvcA2kK1nG6LIonjR557QQD2K8iXVXg2IyDESk7VWVXi5TdyAhAYn8o9qFASDe4BbGJ+KfTjM4FlJxNyHZGmpWIuCcqISAWDMiQNwBgoNK83iauYjxYahEW6tRJjnVna9Ps2Hom0Pj1DQ4MY88sGwxIV3eira0MG8JbPdYJdpF8kWrwFnQjtYoMiRo0TS8UvkwwWZmj4sKGADHQJKBAOg35LBYXsX7AgQ7+i6U8ext4oPYLfeIqzy1FrZk0IXicp7cAup2HvDEDTUk64UsZRUV89wB43Zor2iru9BB6yhucdjzw9uyZnDACr5ICDsMEFdifl7CoTl4OHdlpVK2mTh3YY3b/LZdNS1B6poxiCAtNMzjPRSQ0KiXcXv61za1CnbGKwxqbGNUY3lF2ER4ErpEU1gWd31jBiyPs/ki/xzXJK6NJ24Yatge99YbyDZ8gEZ59klkDrl2BnW0qUeDj21NwrASQK+sIplEzeHAI2+UCkATSQJyF3iDK10my98ZgEYEEEu0HETga+M0g4LkNY8nJLsSCB7QEE9HinMZwzjVTYXvRQWEiludGCD+lwxKiauvsPhUpgJ/hfoSZykJEiI+jVArGobWngNDauEejyT6GHf6K75pXMuTOZDtMaJIRMYLZghfWnZXdsnGttlSuyJnmhEqjBIOEIWZMpdQndeljFdKueVEO2BKkCU3g8E1oD4VjC1gZ95XVXUIU2mhKnhMI34Oha7IMWvXte/91fesTfHk8ckxXBDN2XBOqzbx6sbjC59//tVf9cxbvvZtlwdfIJ3HYpp+YvPSEk0Dbtb1MW6s1LmHc2hvqhmuJomAByyoOTiNaEOjab/TQQXewq9BYMaIEQtj70FW1d0hjpW7VwhilyG46Q48qRlxLAdDWRgSVX7VVuhAvJRsyUNANKILGmH5ZkcVN8B23ODimg5iGbVOK4AA/OMyjBU/JRfCkhWcNK0cLherY4pDlyUP0AJpD/nZJdXeV+R13UvaPfPr7/vVNQ037ZPWsTwZcMANvOf72D384sOr19y8+Su/5nJ+kQwjlMFo0mpc5raq1oCZ3CqLym/aavJAKJBN3PGc78zdONAAIgXCR4TAuYd+JHdgqsmVyYRZmtcuSoH+DudTe0XKcBV6stfFlVPBZFwS6qxEZ+QxFZZEkeDIC7JLeUX/iSxQGabGiOE+PK6oXfm8Jv2+DK98vrmuER5kMadc2/ry4OGhfSqpkvpADPMWdIWLcPnDtMzkrHke2ylc1lN/Oc2eQzENl2Upt3C6OIrQgQJAQ7TP0+P5dj437SGd5t6ixlx4Pfpl9zrsq0ASNO03oNnNTX3VHIu8Kbb8+unjzdOvTpOy/9LLoIu1EwvLWE8twUCDIQJ86tplnHzo+wJodQLUtTyEbu3KQK+VIBaITQaFvInctdIg557wWLCsK1q3vZiupMhWDVAak4UI4pcfIDwYNbwF13T6Anj1MBTyIx3kXXyTxwMgt03VetJXMWd7tQyXlLEEWioA10SHqzqG+FZpDsIbY0SQyyLD3rOgoJrzHBVB2JakihlplfjJEKwJgmVigosmRHMcE3gRSuN5FioWuBIe43zmTJKpappMBLk0YMHlXBNE5/EGOMaW1DlEHk/n5ajouI6WUAVwc/4f36GnPHKFL/HcwhujUd1IDry3LdqQzKiKfhqatmlyHGMfhqCvmYT3w+EwTaPdVsdLM2gumDSMvTPYchxXRKJYaCvQVTWd2O5JLBZKJlfSWwEvYNpoJMxDo3ma7UZRo7GR07bU0jCWiSwIwIX7gH34MYhAJBQeBAt28h+0oKe2gBUwVZSYzchIBBhQEsq48IcwD5AdbBtTNgYhg0tFQCbnW2Ar8450wXP4qQ0uPNO0aw8xeGF0e2NJKBY6Tfs2m/yByfBDHgi50xoy3X2Y/Ay5wIxKQpaNq7YBdkIOI9oyJ5Z5hqNat/UYJpI4NBXYoOV2FNPwt2mF3kBiu8Yrg/kqNkTJyaxRavA4Z7Zcc0GXLLEsHkwGSeAZeKSpFzuQzghtZ5JCgYlpLAPhRXgJD8B0hUswJl4B3VMfMWpZqxtacXd1mctXxWlCzXO+aSgtj3oHICoZacaBvvNvTcFzdU04nlQOr2ag4F3kC/6HMkRKEQWEDNnh8vi2PbQoGnpTY5XM4g4CiBfQMUhh2dyU5eH25c9+5rkXdFQGI12uro64d9cwSPK22ZOCaVAZ0nOTNcOjpb3uNgA5YH26nz/74hfe9KpXv/rrvzF84YvlQUWVlW0yPoRYQ55vuvt7eRXXwWz5mghA4XR7e3rhpWf7yzT2jx48vDx+9HiD/K/IPj2znx4emm7dmworetxogUOpEBEJCSnH3bwwQdeF7BWGJfcRcx6L22ye27xsx8RFEk8+RaN+81u+5reMt4/nMaT1vAcYIOk6qfEA+TAOiQWdXyQJu1gszpQzgriTnBhfl2l7I0TAV1Xyziy5Wgqnnnd+Pq7BDG5rvLeFOJRbuSSCYVQH0SI4DOyLZ1qSE1Hgb5IxxkxvhCjiDCagNJk38lofgiuWSYfud0Gtu+qWfpXwM2IUuuWxV3pJ7ZEC/N0gIkFJHHmsE4wCOM8jVogUmkKb66IkFixTWBkh2cEEpFfCDZ7EYMZCvGdexulZq+bENOEVrQpi8flIlJ2rgMeYFGW3aJZyoc0RnL3GmlDCPz3KAjYP9ad/EjrVYh6BXZcCWGmci2g8ViAy5M0bIKz1k5vV4AnD40oZBh8Yr6sCFJ0SV2nRaYAsuELc9QoAI73l89IavpCQCKSHrq4iMXi3AKOxExqE4d1AxO5bz8VmAAYeoX7BrCZ8LIc1dQzcIBPzGDLMGysxXuIwwdZwajyCzB8VhPxc7oq4wxlIegyGUEN75CGYjreJZwSnO9Cr8+m2rV3TR+yiFMidpBnezBfcbIF7OS5Or2IUG0AfQLrF/SVEtJaU/G41pFesjMNhA+OMJlLfeQ2gUlOr/oLlG8Z9CgMkCq4HMSZFFnRbvonnoocZOjzA3Go6oPF74ZmL2NDNIjg/qU6YpWV0kCbRRyOGrHP7ynOQJ2/BRIfRS1eJE2PWuvwQKS7WzCwJIDLiugY6hLFrMjEKh0Re52FYNCv/K13CNA8e2Cmf4x/dwmtQ2xaPAQiJBHeMxLPKSFAJeQtPwskILLIjLwXWebtDSBMgDeiH1luT3Fuzk5shD5K7uyxZey6Pb3EppxoFPbet09K23QxnIX7yfLL9xgZuX9XtOJ7rQ7MPJA2+wufJCpXrqekZ0QtBX/kG/sbzS2yoKxBccUHN4MYTZ1DpLh+r69pKZNQ7SnqXI36ZhPJ/KVhsYo/7GIlJ09IK+5vJA+Z2nwPi1C1vRN/AfXMvgkESqPTNauSI/nwhHzh1YIo1F+IjIW5Hwj/h5UVZ9cM5nhgv12dg+Ry4rVdl2RxG4ocgGOZQRZrmURoGEV5ryscp8IiiqQfXyLkW4Or66jIC6ijeavHEdQLYeKkbKy5hocElFmoKaGp+OY/HsrhcziksgySbpIfr+2QvMNQ+pkvSVllolYZEFtGK6ZLlMuK//aPzo3RY8/YAKslRHDVMoUg17W3TljbrPLoSAVFnmSNOaOHuBPrigkw5Bp7p1DrebUlpXAbxHVebPUg7BqBDyWCSxQlWADEEuLluuY84FCxMqj15aJFLZqwPSk5oRgpx4clVXupcLncg36wSVingWKMgzCJ0E6Xo8lvGk3dVWekdgd5sLQvlA2S7O7ZNXuLjqJ3SO1bywLhjGn5DXOhVrh+ctsBj4noB/iPJ5PkMmTEKhSDihCQ4ClgiWiEEVV/QqVg/drZ/2W+HHgEPEjVlE6aBljOCdJpWxNTjIaSeTGRRegeb8GeQF/erDwdFBwMJXdomlyRVNAKvtGBUFV1WZVl/IvAmxFi2jAEnF17djZc02zxmZKypp/3xTgFSbCA/W8clVawLbfbAiKadx7MEbsPBynkNUi8p5loa0Yg8MBl8+HI0wSzDpc8tHDPgDLbCDLXAE3gXFqydLXPhElBTuhPFgIZPOzWxzMWhHG+D9TTpplULrSe6Eyw0juZbVgSugBhwlS/iwww0+g4XItOpQ0B2kMSsSJ7DmqgbOHfaX84VcC7bM/ZEb1V1yVeNa0YfZ3JDE6mEDAkxgMnJJfEniy+mI1virIKeKraA+C4GjzOWbVtDdUwypfs4nHiiwYaCbTCsIpiTVarmwB/4tTi+uoq98CUmKV6E1sEZYQU4s8IPeUxHSI1GAi0mxmW0gAZ5CbDCMSDKC3Hh2vMNqGjqDv/DnuJH3LUEnIqT2s+jstum02cZzjiVjfXMttqNcXQsIVJQE5yQ5EYehLVgtTBJFMExRsJVUc6Iog+te8/TxDDFyS01cKyx47FwB8Ifjg7Dx+vpcioKK3n4dCyAFg2WSvaxKA6110cdsZDAwTCi4Rkq3lioeqb5TK4cTy87FYDvgpDDnMApMVACdE/VsUV/zjg2Wc9b/2PegBCQwJToBLdHDPA3vACGqjMDwGjdoiSpz54TUVS1LI0xnCczFS8mQFxAlObzPCDlqrhFjmG7kyhFW8X6NqOMz0pbYUtN2xjmjigfsbrrpEjQGofahmEyiCzjiveSHfgtiLt/+cQpy2rYed6m2hzH8AAdU1nVCmdv5M2dUF2X9umnt6SNsmz0lkaGj+iwWs8wORjnxy8mw6XojllahelERGB3XuQi+Yx+VePoclGEomzEDSxoHNf4tI0SF9MwDERnjdhYGbqtbRtEV14wJoyPPIzO0k2S3XZIi37z/jykCZoWrUKADfl87I9JCysVNMak6tKlrAuNJ+3FXE0Rb8yFh+Hy6dxkbVgeogqReW1tKqLNulDw+Ipsg7eMy2nyqKdyW4Y9q3nfjXNuR++eD5c0g/Xld3cb8A82we+lSbgTfzcAhEw7ho0MZBwVaIYHIci9pWsDZOO39EQ+bW0Kjkt8zLTnfPvgS10D+Ds7SVDOGsSVByRCkQ0CY/KT09M/4A6RQxg7J16Xt7ePiqJi4FdaXqC3PDxiU21gyq2CsCbOOtIiOSivjbDvY0G9GQ3cgkKYi5iD3UWiCGGN2GfKsDxMF+kWPHBJN4Jr7Pu4JJkIJtw8wgMX4on0jZQHTJJctmUqW/xnjTsQLReTlytvoSKRgVFyVNwJGL8M3k0GO+FphjxxJKPFhqQr+oBjoxjHKsf/gQE1E2IG3IoqXj6bQngIa54XQWS2dzyw5rNTSsehneQpSXbhumBJxhoC/V1Hxk7+aQEM08vmiV7oD87l3RQgDImEx7XxUH8Cy3lvj/7D/vxAzHQWdHdPkvQ42emSG6VpNDzT1fXBah6fIc9jFdDVsWKUcXX4PeTBtaLECrBDvswYvpF+2U2CEM0Q+jnz0ryYhNSHzvvhYpBaXIrwB5EgpJAoFSxqq8DKqJHgBMaOavWIFdyGz6H3wugN67JdYda5CHQazbLllvToGtFPIlHcmnE8n9fsVtRRI+GFYDioC6ADZCYSgDBuf/AUfTPAtO3ezh+PKUUYORkLJRX7aZq+x1NI2HgMmILmgheo2l3r4DQJOMY4Yy+tQheUuu4B4Y/YBBXBEI3hbqM6FMs2qPxovwBIjDgmJA0DYUllI1kebMBW5m4Fwsx4rkkcNIZndICwS2yNMF/nhP8YBidkoSASOUCYX0vXnazS3Lwc13CM4ElI9LKpxa+YwPPKB5J8I7m7E/aArDNZtE3+Fq8w5iHLhDanf8uxaSF15GjAK0crzauezH94nnPDmNPqA7GQjCvDdnjq1aZ5OV+cPSe7kuV5Pabd42kuOx7iyQmCkz+PSd6NjrqoCLQNWz9ewgQcAGxh6tFCnm4OLRkmZNpW7nVD/rkp0H1VV+edhCauD6BRI9wSSCOV8wIspzfxHhIhDkDy5y/0gIFwRHAhkEXoS5w5iyhocYi8IQ4wyHIYSYgPA4sf34b+5a6974SZt4cR7znpni52bRdGaPRMj+2WZipclOeFKpUCOkdJLIR407qyW84hcQK1XDBH3lF3ERF4TSRrPAQ2CK7K/Vz9JSbmjB6RQa6maSQQsJhhp618TWVBIDouuLBDDFASR+RUBlXaTNe85AveqlEwDZrae0jpOwRH10w98gtjMQ7Aq3XxRsrn5X8VdAW7Gde4Ng9Y68qr5YAwAWHB85Q/MmMXixgOFsUqkwk01XCQHMDs1tldb614jt35eZJN41x5eOUcYdpyJqGee9iFpwvTLdtr/Z/0pynRv4gByImDiMtvrq2TRZOTq3qYLlmcEoColo2HRZLt1EFhQMDI+NNymAdQBaWCpTATTmAQW2SfrKIixdL1cGwnDxF2dYI0GDyBF4gT5K+cBMIzkWMMDQolrvFxaaZuHWWLJQ4aRBgRm8BUjg7Cl/ilR9DhH1ZeAVRVVDoihAEvi0nEMWbCMX38Cm0Dn2kFP2REjb7oXowSQ8hrSEN5FeLWHF5VNzWh6hEQTdzvtjhpYx1gCVKXuKo982YhRoM2ORUHAsdDkHErRl1HJ100dQ5bM8sii0hpRe60IvHjO+GjeCijJx3jLwAQTlKhHdN0BCfBPDpQuEeYwcFJ1wlIQ33zgHxlqFy6K1lhaBhEwgihujDqDIzapkgvDz6/7x5ICGZNXsW5w9JMvDw0LLRWqiDEuzwYXyc/yh01HmOJcZ21jrWOqfByhgJGN1560kSUx7Rd7MQDFW6Zs0lESHPsMAedNwfijsNYNI2UgQCTCgtbW9gmt2VV5FiG7txfjt3BT5hz6LVDhNERaYwMdjcAwEswlECQZqYQi5jG+DQI7P/hLQANroxQGcZRiRYrJiY5LOq2iGpNJyGbWKOX5oM4bUMsWtvls6SHlLyCOsM2wzRCRKKW35fBA/RoIBxFHxW91eRRVgHUSb4B614Zg9vwYiBoI8nBqwBRMu5sifQyBthAdzjaC2sKeVs4Axx7CpKa482++Jk7sRNrapp3OTQdjMsVCuDWPtdVN68jVqCpepkT6dvqRWfkepGWD+Na8hpBAGHTeGIE31/XBqlWITYFzIGQ9mBzEuhCWoMJ0rykaHkFUGT2gwQurbP7RUNGn8KXZjpmQRiWR0L3+D33aeDcmC8/8MdpHklXe3ZUbMGYwtJdt2esJ1MpJufZugVAE8RkopO7coBTi/2MS3RCui4cIStoM2ysdoOGt4HIPxR4eNPk5Ce+u+wVEhqAodHbfOyOGBbvA7byooL3MLA80yrZRgYE5hcU7zBudRMXwaW5W4RmRRSDiqhDg82ef+gIwa0t+pi9cA/ZKrCKVSMnASW9wUfRaczIaYE/pNFwGuJc68aY3qWhIvdwX+QKzqbmrGpeAvKAxSok2XBcO4KZ0wo5Fa95MExpLTzHmo4hj8v5v3mcjzft+TTwzEpXIwQNRqILyaebLOuhRasvuBY/po24UFV1m6kOUUB7pTt8b5zGChhrKsQMFClLqj1fs37pEyjLwZ1h615nZVSSpvZ+GqrCq0d5gpNYG67FV4RTRicMwTMWPc7E1W0kRbg+NIoEOU0jmE7gNjChae1asouT1aVEdu6azmrUnl0ufTxAF0AETMkuU1c34Cl2WAJdqOLImBvpBrbizYzGuk580XVeyMI11FJal0Fa8SaTAYepVBvux6vJ82ApnhdRGJ5IX4Acxli9J8iSIVbghYHw1BISpNUigBoHcQeh69tFczoFUQGAPRdH0sO/PfRBXoCsrxZX67tOZx6Hxh1SqASr4bkraaVOMTTlwYyfRXmMFiDZILcOK7IJMtZ08GdiAiuUJSoFarIQjjnKRsBEcOeNQzkXZGL6x4+TvKmhtlJuh/tuoZY2g+LsdANrxNeAx+Zhnum14CiHsp6ASzQMUAhxaOp5hI55ajRUgEeTp61EQz3JcyQ2HuK8rFO1uG+Y9G0GxxoSQeO1APlIcNFEfhIPaMDH9ep4Kg3jRcTfUfMMcHAvgEkeeIZegwAkdidYUBl+fqKf0ZHw3HxYtgbBnJVzfwIx3el8nudmbefEq4/c2+YHr+piyusFz+zqxXOFysV+J43DDh0nslzOBjkgEwmHYSA5Hg6tqyxdfBzLDQxNSiS6z58oZyxoFAAWQYE0vYdhro8dzh4G2CkOQGogz5LIaFqNfGZ04iX46fl0wVHrDsO6W1K/82POjtDbtMQ9HRM8x2380E0ahQ2cRJEOZk29jiMQmaBtKkYj7sCCA/GsdXHhJwxxZwgtDZMpzaOk71ScJBgt7y2jx+013Tb1QGaVHaZ0q7YCPALgTBbEdJH3JjW6jE+awqq6uAx9XTdYqXKZBrTBJuk2iKGoEiPf5gWrqEhztuxw6C49YAiDwTE8AomuEXfIbJID4YY52yIZl+TYbONQuIIP9rwM5PysLUkxeBwuQPq22iMqwCVg2/yeWM3KUM3ZXJfdtF3SQJ5AsfAbTzogkiGoTcEooxPOMa+4kKiq0QZVMs1h85jSU5J0xHu8uYPoYOyqbL1FTkCTJrwx3WpeZz2zqeserYjLb6SsYj+U1ZJPyzmvu8hIZIdbcsmTxkUicDPzb9plFeltmkJbdnlymQmiSH6j4lDSDXtCDofEzfPcNo28xRUNLnGlPXGKCWR1ypHsCFoACjjctFt0iyyJgHG1gtYUF7N+dn0Q8QTlLYuaXEYKINhxXTg9+QgIAiX4CX8luZI5zGxrWqP/50hL8CGUNj5lCbhWDoEp89R4mjiUm+B1jWIIro+L+o4+walcK9EHELsd5xkqSqKgr7EuKgeiPfLPsu3HXu6EldATTs3jOTQfRAWj9jLN0ds4NgbEpnSWpOnUW+JUc+YWFcwF8+Jb+B2OApp5HKnCLm7K99lVDKiEYQXTSF1wWVApiEM2CIEHQ2gwGdza8gOKLqm9ackzRtem80A0rEDzcQm+4pUk5kwSB19neEkkoH08PpOnOAjEsSIFMiw/gHLGGSyGyQkmq6LmoPixFPu755TOkyLA32lvDxWtAlTitDOD40MZfjmLPMBqjZwBFjvtRUtb1BkgV+VlTcpxvM9ygxktRz2SwsB1WJDw4cpowgjuOlshiocG9gNkyZWzNKKrgX25CU/BOQ5NQ68ZnKhIvRoYjgxBwr30adVFFbylm7/rozgeKBTPwaWnxDijaWYHEGSSmSc/qCbovWdpGoY1A6TwB8b8ewP5p+P4cJxo5j/YkrQLGkiWRFofhpdG1eiGbvOLemxBb0NBPRhoXyCKjqWhQaKroLqmUG1sbS13f1/APzWJ9HZvvAARHBCCrYqlHs9HjMbw2eu6HseBBFQ3PhZXHINH9hCTtAGoA1IlGgxNPOsT0xuzeDN2M9PCpSyN027pLKNFfFpNXJuic5ZLPb3MF39Lnm7rmoSwbGS2BFt0czoU/XTZrg4NXkrgltUB7uHElMuKkqKG0Chb2zIfz/jlDNEb07iLay8ObSbXaLw7ZQsBXGIIx+y22lvggLcT6AcP3JlSsL9o4d86KYJoGujMNk1FUY+nc3PviS0J2U7eNLv0wwmUqBsGeKvXErzr9uNU9OWMZIUwl3RT/Qn5tIio42JdXlYDmEl2uvQNsuH6Xr5cIj8HyELujFh2dsNsXiRkflC6hsxDDAIhA10BN52nVLDNaE9nDsne6eZJlM3lci5bD3iG3cjG0TBO/8hZiF0ciV5t4JGMAErhGBDZ87DE3fSRqvA/lKO93wAxcmRWgAwyntwjF4CcuSo7wSDCAYGvIF3lZiAy4UqY8Lrcs59UlDzSQcc58AZikqipkOGhqzpcSNBy/T+f5w20L58Hby9pu8MK5fYwXJJkIi3Eczd37/IWsjKO0Y+jG7BBz8KH+840Tv+j/5M0LBNaw8iVcN3JYboLPpNxSoDXWRk6S68yEu5UV40UUz8Uu/gUUo44N15jiYVWITGGca5ac0pc9kjPeTAJT9ZqENJZhXOI+ypAJiHW6lDhyZUusQR4PY+14PkWVE2W5QzZ491Y2IqXdJxG0F5vbcbJIwmiabwqhe65bW9toYvk2KCOkCcQTlY/Fz5ASEITrTnab/DQqiyjTHrBzoKOOc2lGC7rYqQzvMs4X6al6hoSf5EjN0Z9jHhhBGDp2zq5P8OZWPAzgzhL8UnJZgGMBkTAztAC0CSZOVQRqbbHHXaokkj1XdfJI21shrBkGOjuBIXDsgqQuEc4eLKVFV5VoEouFpUS6w4wKawMmuBgXWfTIYix2oc3ZjlygG+YePCTAvUVub5Jxiwz59//n/x5zO5oI/csTxlitCGiFL5lvdPJDhAxh/q4EQ5WgQWNWrIsIQEgmuIhKTIRh5qH4AwupzcBgLdRIPNf3BqiYjWrbMCsGSuSCWPuwQUZCegYfzBOaRX/0+0YanQKVo1JtAKJILcIIRQHz57tGwMBwvIn7YiHMog6qXEdCa4+lVdWZ4nseC5nUkL9eA/DI/2ghc49iAR+3FsSyaunyyMMEkhdBYmCqK63eYKFhHlpLMcsubzF6RybRsf4oRNlujYylC4LNwkqUeXuuJH6jEidf50W/tjUjUZ0tTyKzq/wQ7NLDiA46z/hQaasgDWwD+FqI3EMJ0mS1lKfYAEl2mbnMU0htF9eMfObcRoiR8qnIZDeTKgjbhErOljeUYHEMHQSP97owWMuSJBIAmvxrBa6Bzru4+rOWNqIK8EF3chL9DEOTj6Py3iGgRLYFRAx+THEAQ/Na0h2nQhHOj3og3hyoodAkpiUU7E5MVgs0Vmkv8s40ikEl6fVk6VLy5ZWMeVIYnzjqYGzytVpHsNHRChw6A30IXAwSAsE62utPoAdCW84I1TYne0WRS0p8VBLtCRyncHhAhWEO0Kcv7uqySlljY53GTQkWg297Z72CufiQcSs+zhi7pYqW4LimbSwKVsMCe2AqAJJxJRL+MJIA63pEqtWwtyV4vPxO7LXsnRN6wIPrMNrCUOaRSeVuxUgXniqK4FkKNErjEAT7XssK4g5247oGvuJToFZNAama8d4G7/3my4ppLE8GCOQaHgT0cFncBQ7jv9Y7iWzlnVRWk27K7IvOK4SI6TZoWqQrHy/k37NddW6vTWexCTwCHOMDf6Wko2JO6t0FnxmD7qSrcwK+srTE0Ac7ehG3Ib4Am1oN2yvBFkwcfRmaY9T4q69gqeDWPJUdyvUIQQXArkLygVEehGNjJ5KOCnFIkAXed12fN3dTvzOCo9tREWgrOJaLdxeVGP07+ruDIqSXlckpONUkAlQJsD/RVvuyd2FLJoSOelEJR3FLUjZwCfk1Pq5RJb+ebtkhi8q+a1XWQYwhc8IIXzJlY8MOPSAMOf/cQyfy9vxAdoDywljrJfhhIkzWK63cxTpLxQcoOQbgBxvtBJFkuPvpkxMtpSZRUwzkshO240mHk0s870aYMFW84T3xhVYpgcJv/MYPCsFNNDAYjCW48vAWG0lD2/BJpBc0p+jFpRwpluLX4EeERKkLd6Io1rOlBHj9d7pIJi7XcUiG5mJrM9XG5j0ihe59QASAgvFRAAXD8bAeCWGN1BiIxgaX6G6SPbZ4/fwgPgTAZnhZPy8wzlPm/ZIkksP4G1dV/wZNVel9RVaCIyapj1viyRsI1yzRIJWhGMfFoWDY8zg6ozQIjhWUx+hFEQHYOVpX8IyaTibJ2sopFeGwLoUZtbOALUzjnSQF9l1zBjL/VACPI1eMAZoBQtYJiMlDApksg4c+DVmasrKpSTgJ1lEZmYGcKUKQxaseqPlkPFuHIBguO7DWQs4KMAF4SvxRDMn1EpXxclB6XgP0lpmVYQYwjsyUaTdvSOxV3THCuLMy8pDfqwxCA5fNWlTHUGtKq+IIMSxxRjaR7YMgeFHugxDT/fvwCjePwh5yKZoSazD0ANz+LKaOHeXHwwD/2iqWg8Be+FqikUMhnklBhK/xPlwNNCaSII9zSMejFKmuIr5AhzI3atNHiXu4PcdgZWSC+/KD5VniJqFq8abogNh6a4KqEXqupwdDij7xr8RAaARLFbLw38SS3KbtIwIhSOQxqpDKUk6Nu2eHK7u6clp0TTdzaFD1HTNVVbUXgDaNl3d4fn1saubvKm8aq3psCiRigiq9rxG4WNW9x6j0PK0390UjEkh9VlKB7EN3oR9og6WGFiEamqEsfmIBEn8Rg0TgUwx4LIymQv+B/CmhVfhQnTnmYEnmq3/Am6yynzy/G88E/8s1SwxjgAUHfBOdSgxttIZHmxs3iT6VPUMtH7prIwWBr1BHDcnGrOmKjey7+gmlIF7iWioQimFMklfARBpnv6JY7roBObBcDKu5DeACM3qlj/oMk5h+RLwxTN5r2pC9MK/M3yDlIuBeDJjx7/NlynyrPbtNNetoxb57BMWQ7kRQcYlMKK7Yg1o8zyNxAOfttCAb8oRQFz6iN2ln6BHVIfqyQI4ceE2DbQs7sN52uSJ8vzHxOI8i6BtmUUKKiVwbOgewI5LCYkuOyal0CRhHS9hkLyDExk+8YuyrqYeqEcjA+A6oQcAJcnoKYGMPgybR0LF40QjfSZGkJg02x3kW9V4qkAky0St6/Jok+nHcRS/zexYLJZh+EchWrrrLYffxoU3CHveUgtQlsJ4JlLBZ0lHvXh44ZmRhDjcqbfh8Ae8dwWO6Bo9V4Y72Q0gYQNiRk6tArPNptNFZcyT+TMRABS4YBXYILFZuNNsngmDZTAjWdikRSplsEknwAMoUPEtrLQsoD/AoWgkWYCnDA6+5DSXeRQjm/SLAqzL+74HlDov2FKEu3kHr7AzZEujyNl5wJHsySsiFWZoAWNeSaREzoY3ZMhCYg30I82Z22SN5lNgiCfzHWwGe1S54O1EKL5VkLyzSTJoVZCfW0scp7ZxfwPMUHffM6iO+MjouTIdOFRMeuwMknRClIDaaYefuZkhK9OaEPS8ueqqOtwUO+kJ3qc4LbtWkoTkRm21dQZgAEM1gqOuKvIgABZQr/xlngZoPn2mQ2ndlSNhMxZ50OlcIsZwrF19hL7kax7iPEeet21xRZsPTzzFcFyT2JtjA41gcKviUBXH7tjW4F13bK4ON3mJdKhKGtQgZKtqFWg9gRUjIJ3h0kROlXVhIlvVCy3v1yULxVphRhwB4oyt0FlzMtXtcZFR79sU8qYhKEl4XePaNxCe2NcD8DXUwbzfnh7TJlL+HKxdfnkRhHISdpeSrZTEMgkpCJ7p2qkqXyYxB/8m4hgRdxZKq1KAFI939teoJZKlkPJlmmi1BVZwN2LQWhIZAWmaJZEDIdJYJ8AiOdTnldIAGmMEPAA+sdptOQn/MlYBhyivbbAFS6HvDk9AcNkldsdXSNZ4JGndDfZ6B30kV4N/9JsPA32bQ5bFso6SzKfpajyLkNXlIXH8ap0mpRzkQH9zxR/jDNsgiZJ+9W7cM90BWJ5qPVeiYyddY7O53NJaAW1AccXgovFzGEiwcuVEDgJuGpzSS/LF7u4O2lLwPYv7hKqUFT4BQBFarp1PqtqCFIEcAVNogWGDMRAj5Ts/3/nAHNxRZC94dxwC6Otsec2/GTvGOI5CzgDYaZP3MlXDLK1iCGksL8CjsBiQxaBhKoxEm4E+3krO1eV2kDKnzU2Zedo2jucZT6tHUjCqGhfXNG/yN3wAEQWh5cnBswLwSPBBXRInFZBDZmrG0sIpuWwxK5lKzRWMjbgSXQFTw0jp+AIJcEMrfzHh0S+MbDjaPZuHqYgpLGvTcRRUk1IAxA4B0WetFfuYd5xxd7nR9/y5P2Py8Kpg9wx4a+yCwAixPEobeAjM1Ua5BB+zM3bSbhKz5+/ydvQxn9KbJ/KCxA0OgRuFSyDLAI3kZayGX45zgMvqxzTY1QFxPaBTrOCAnJjmw7iAOV464afz6oXigD2OYMc8ngOwImYJG37Kx/hlWRHjaK2CsMLBMl8RxafWMRVb3cEI0YGMI5dmiPtIR75IXHpgFQkYhRscPkY7wQmXtKucAmKAaCnWWBnFqpZ14DGFC3kA0/Hifmn+6wQa1sDHzLvGiDpkd4kv3QOzcMRYrSEm7wJQ+kTTkB+kePsr17GGpezEau6oi2JsW+/OWcR9q5aOCzmiMp7irIwH5DZeQR0ku7CTlETsOaZ8E7KKomBcAEoolFf2OF2vOKQpdxOtTuSBIwSAcyjYCFOJKhi9ouPO7+0kc9dTxE2eMgpd02qTszjgUrPkS3lJPSxg2/DxEtujEAWMHhbpMHvxXQGAg3QYYFpHK9JbYdVpnvsSIpjmyzgVB5DY8yysHSHYo8/hhQY2nkPOndDKCAkJPL4VKSCNjpMpHsToCGMr0MfTSbfJU9AgKDjlnEK9+bBBGAvnGBpHwhUZGh5PuHZVS6ogqYuVRIk3tWEqMZf/GIw5eOOSUd5sjNHKhoA0T/Je7EIw8hsFoy2nJR7kQeJ3cPk7LzK2+aUAhAPQTjwEn4ckkWtjEPMvXIqoqUVf5xwIVZxXbkZUMEJx1RHdxUlwVNe8RC2Pb4KT+o7H0VUNgUhHq6JxuF0IE5WftBjfAOW2MI5dW1ttAX/7BVEFg53XERZv9Yg0g6lIErgHBJRXRNJosQOWHjnnxENRnYmTvZY23BuPm/MbgoyoSbYR7xKGYSawDbuGEYgRf8s/MFRrpvQXmlTiNHwxbpjC8cB61BfxPk3boWtBQB5ak94Ec7edorWAjQBSYDavqrXSiHtiX/O5KxE8tcqpzhyhKPYpeUjG1gEr7IQDOLJ4sfEi4XcxQtH6Sa97pAMMQUyVCmRGyywkLQDehXH6prDHNnQM2KQfkV/gcK64wwNM/nE2QNrG60u3IOVEpmmIwZKIEvWMuhgGJvLixNEVmRl1rZgMgwtP+CvM2e3EnjnighqhTN4DKBEdhkCel+g04gNEyiqohstSMItwgMOLlfyMBI/gYVCqmWj0PD/6AAKoavAHGkCP0LmmWLyaJIDnuRWOoMPPzF+QbEZhRR6XxeihObzd6qmrRPlQ0Awxt+R8WKLmIQs8ODIWItwZmBz8ohnzDOMEAYxDi4MMlDVwTzPBde0jrY5KycWGEjgNamVzzfgsbzFZCM5CghgIryOjiWKumTaGIfQuFasXowxYwMi0ZBnQAN4nIPNpcsaEMElcpQjuMTzQMWdDiBzMh49YMsBPGIh4t5ozOnjvNOJme9O12AN8wjdsr0ukgFrgogJ/QAcMS/CO46U9XAMvkexhaOUaX4vpwl3ipBOJXQwWPAicw0lpoPw6tYIPtwV5sRYcDO+3/3cpTpbkZRC4Bx5BADDWWJhQEiigJ1KsNFbktqap+y2UTSukgJRAqol+G6WBfNIZFZhYWM7ZlO/VptjAZyw9gIoBJCRV03IcBF/mubwhAixvoJnEkcsuCHdbZUJbxoDaQVuiXapxHA8tUYYgKPqxD2GEJCBrGV3XTghXOJl+gCay2DXDaEtdZg2uLlKcCJZ1jaHjUhzwk1S09BsyKF1J68IRQ4dtUlpSTeOZ4bCdWbPs8MWibhA/GRlRB7YcBkxJN3REAoWnS+unvYXu4AjOJmzeI7oWYKLchiHgz240g/vAItQAab1kc+1NAwBOwAlhDaauOEHFr5ZxKLrWKSaYA8/L5x4324oOfmGty8VUqQfUaDgzlDCphuTh/MmF09JovCXnleZGxlOP13CMOKC3uJOel2GpQBjwFHfsR+Q2dcRyCw6Mh+tqOXzJGZthHC1f6HFQE97vk01FICpmivmsRNORKZBXLvQz+/D4dXSnNEiDNOJ7uPMyB3DExeHoQSWxdXEwNsotg5z2DWHAWXFUk6XaaS3zWgfdnMgF0hkJiJNhhGfQFhzbvCW00EgAm0ihCyavmujwroR4t4k0i0/aO8HcmCd8BBSwN/IXfrvxAs/vTeNBNuCAPW9cFgSqLK4IMhmY43gE6cwZZAzvudDwN+3dNCX6wUwM4OL2uCY25S2MCW2kt1oXa080JI4kgtFRBcYxET3Vwz1nykmLdQ400vxM9rDDFiLdx8lD7Kxvd2tT7kIzMi300iMiSCWKKLAXtJJWWB5yLiHycr0DV+IlmSdxmFj3Oq+xNT9nNH0bj1fokRK86pEc2LXN6BwVJsmDZlprIIJe4CIuJXN3Pt8xVZL3YnjpYKZEbwuiz7wZPoOuxX70GAzn9zjmOE83h6N4Z3G/CeESC0MZGBq5BA0CtkkiGET+3g8u8KGJNNVKHqJQHJYO4SUw6gqJ3g/gMHbmV/QGk5KmeSbuhjmsfJtX6ToqgHF3lqVqGn5YWiEytZlu+H/QQmamR+O5AkGyBeDQEhXwgLvzmz0WaxRtjClOQKKGPkVrmHdiQGBRPq0bAut6ET+Lmh32RmssaluFtbfkZQmz8E00AeyhaIG6YpgC3dfJwCZMCAZYz9At4eFACkMLtCFAwfQ9r9DdHhe8LXEB7TBBA4GVNbjhItma0hkOUkrFEBO5JXROZrxCvRuNg30hb6RAJ0yykOS4OVZX8xG7+D7uMy/9ikTKBlk35lOnuDOTkS7zhDeSzd355/ABUQGqxtOWdJQAMVQMzAqgojIH4zFh6IhMD/UTzfD5zYFwcgBHSeo5Pdd1W3dw+B2BYP1FAEybupvGCfIQcYoEgQHQ5/i5q/Vdcu58KtIMUpG7DIAEtCxeMgzS8mGPPTWn4N68tZQhL4wuLufSbyglclBfVPXoU2B4P7SVF36BM1ZiPVeBwVrQj/AEvgNoGGe8GE9RrjHy/o+PQTMIZBcvYUj8S0fwFwwgvgIG0ww6QgA38Qo/Xqg5XLoIUNBcn09+92OxRG/YWozgVXD3vW1JeYKpU8Nxbtuwzvf+cm4qcpUryBiXsqz3GZCjf+ojwFHXdE/BWhe1iKgD4jnkcfrOwETgkDNXQ3/pg4tz5bdR+k3LlLuqEP/UPhJOXokQWFYlJD+KURd9vuTfNJs30puYTdRruLoLRoN7LGhv6RIiTSNMuvHVWR38msSJWbGdP42DQpbAwfgd/SVlYBxGAYQEkBswyjlyLGbsefBZ5vwTHdFo5W75zbzA+No47IVmAJ2lffy+aaB8UIrKUyYACfeO4f6uk4x6Kco6YBNnxTpxhRH9xCk3PMGJWykJEFx62JxzFbgRPoTXi6k0OTBA6ua4XhL7SvqFmxRs4dsQu8WJRnOHs2XEA3mbhBG7P0UdhBsY+/zL5Ui5qgPj8uaYcCSE2EtwAcL4F1yIpzsQi+djWlEBRMkSdABV4xoinvB93/fnDEBgeubXzufg68AbbhkCiGOZQ/9gyNQ20orSaVtei6sy2owMI0ygqS303xVXgCy6eIdcEgsgFlD0PE9A8L7JyTtlVErruFSNqsb0D7HA3vREUIbzkUGwbNyFCdmKp3BbrqEFmwvbyN8YhGjHx7E7aI5V+TQB7pE9mEIZhc3Ro7ybp9pcUlJTNa4/8lxVkYwcHhMqX9fYiAFIQ2kqw5aOMQhI9+dpNk/myYhiiEmRYAieMYQvYhY8E90F34p1YDwhLT3DTB0dayR8JhoaL4CW8UOikb/zU/I4QwgD0WN4Fspe0SnOAmmyV/zDQ4j1e2BpRAqSvlw3a8SAX7ybFpBksaiZxgln11EYM9AdXLG8u+s93mWYY1qPZmT0hUF8MFPM8F0MRb7DwiYkemTljIG1qrENoAkhpz2EjI1IctG8BBDLxsldBglL8zvQ2IOZ62YZ3ZDjlZtZo2fNScjKeMo1WiGZrTpG6TztWZNb2K2aVR2+V+QIZ6XwVDOw+xYZvSjp6RoNcBMn1io9BwQJwIigs0TzouZT2tb6muJkRc83zThOdUvKgqa5UgPUITjpDXKP/wHJ+Epd1ZdpIAbi3jHThzU+xpfhl+jQO4EY2p+4OQ2iVtGPNmtma5/AL3zFswBJ5JZTZUvCIeFPY0UPcZMINL5wzCJeLc8oMF64Jy4CXgEiMZdI/hXcnh/p0a1mspgJ5BS40TZXbQMekxuRkXEUdQcRQNVEJGFWBkK4hCxhKUeGAZN/bFOYcY9+nix4LUvbIlzJfqYHh1jK4izjAj8n1niXh2VsiDf4LbbzpsQUdIHKCazxXQIjyVu8yeV8qiW8Em5i2OgV+CK5RCsS0NbDwUxiFIJSwKSBJoivTMxNGndbhrGhFz8IppaYcXahw9y4p1HZ7pfB28dIsXcwSivIO/wfQh0fIY6g6RiLYdAOejrvlwzo5jGbwHXARCtN8LosoTFwLD6MWG2OrYtieBNgtQLPcbIXKCvyME48GX8vsxpHAvaEINyEgXMJeBJQU+I/w0umSPWmPE78FjXO7PZonEYC6abyL6cWQHnCjWkmD1In8G28Sl4mqGMLXGWtPTAFUYFje3UFSkFJEjA+UEykRRYOfPOIzDiCCJb0AZbDtzIvLbYwusxN243qQxzPJIeteKGobgfVO8Qb/gko8W8a0cF9gSdndhW3og04vcTTlMzjntgCopoNdo/H8xP00vUJcdW5BUuSU4p8GYUAjE+Hrb0Ku64QmQkLEpwqSscl99IjxgxsSQcvyjHXYCIGBFZnHdWlowxvnM63BB8qtCAv5l3B7jOe9C1xFpqYBla2IdlqRxF0z9eibJyqHoq6IsfipLzcMCcH0eDYWVMf7kOf+E7pecVYmDfwOcKTxhHp4AYNIOpgS+3xCMzDWQEMP0avaCFu4SxCjCuyk+kLmuUUuD6D5ZWChigjmGYVKdR1AE0Z34SdvNYNDS3Lq8wyPEe8kAJhHryKiBDqoVwx/K1rL9hSv4shRSDUjdftxaVMliIEVYIUoxAKeBa+CU6hqbYDEhHsgU9tyUFpjezgPzGE+OtOXl52kh2PSL3Lj28ukBcFNoCAP9S5iyGIGh7gUDpFsXvEl48AmKGhTbn2c9lUUxgZbuv7IKt2AnRV42R12LkHBbr3bQE+sI3qZsv3jnxaHdY8zHvV1OMWPC7fw6edI0OEZnXLoMulNb8jx0gs87ksOhwpTh8AqBOJ2rUpEI65X7IVYQfK8g1D1oveE6wO6uBdFUgYCVCTtW4Dyz3jNM070S1udnbVGTSDcQgJn6wA/3ylWQTAwTJvibsmeUsXLb5WnW6PO5RQEAZ82/sNtTMv5poRjyDp0nT+wYlMLW6Xx3hgZiR8ZrTCtYOIJSsrsIK6LKaLE2Mg5bx65TBj7oIaOHFD+tX7VceMgfOfYI6zYpjbiWtnv3IcIu4oFCSFnwDNqzQfhAeNh4aoqwlqE3A5firzbcgaoA34sLsqRMeuXcdHtrWdWeIioOhYJrSY1eIMncmqIIsLgo47lGiZeRrDPZEg8SJdShOUIYyArQFtOk0CDu+eptpL8aJQB/IxaLLwgx3YJV2tcyDzw9ZsPN6DMxVQC5V8UTNwyuqqriccxilswhl6izF4oTFkNGYbUApDWxKXH/LK2VVnd8WDEtoZo1U2gmb2izwWADcZujbANZpg0t3BW5nruA1q4z7ju0MgYaEnAT1nbvgFkYx5V8RvZHcuERXZXJa7ZtY4IunaoHxhGqrKc1guw4CrYk/aypCD1nxpyrZ5JFN7aoCbdF2NwJvVeiRAEiWcqO0a11TCoi1YuDRMqWYplQEHXpRgODg/G1FQDM6mmyl3q5ouRo5UmYyt9jC0FtZRLUsypgsOzUOJDp/ic1KP8Qa/BryX4CgKqD55k4fwQzradq3KTuKdIuO8trXFfzzf2vU3YC+PoV+gcZQ59oOmRc4cqav/xlGkO0naOssIYaaVPNCSKCwA14kjrj8S725OkRTDQxaVBhkR3UHKiFFAs0opmhfIMlw6bqRNuBnjiY0lz4WLNRxNHBkqpPDxyFReRCLAsHAhsjpNdchNOyWCyKk26LrxAIbRfPQdUYzkYYCiD7uAFKbhKbl5QzRXJr0FgslwShBItUQvnrGM+7gmx+vjcgp8jvjCHjRfhYxp9z5f4HLAMv0F9PKsJiAWTM9ooRwIsIxgxVXAScbbO8Fz8JWGS1KVx5gHnuCBQxsp1/00llZgGtCAJIH6YcI9xzFSQs9dbHgwipQer6sr1MD3DBec15Hf1XB4mFsgzwLjzqTgJBZcMqg7LG4PuBJgHAiqmoSGk+p9MNVld7dNJH65ZMzN+yR15X3SdM0U+mhIvAC7YikBGi9l8OsSmuqqAZkx5HsliaNnE4Q3GphGQYBwU3Sk1Se1KqMEwXO6Aq/hjVBi50hgywyiA2kU4STkIGc+SK/8IrrfHAJGI8oEN9kefBLM1Xtgy5d+bDzVVP+TP6J76B86CtAWWGi9p5VLOSz47aObfCucDc9hQEvQkFGX4Dm/TS6FYlk6gmhlbpp2FzAe4DpXMgwKhTbRdXqFY3rMkfojg4uSQ1xijCch9IJk0UlFEDiMuIidIgoJAR5CJ2ikEMaTksTSopwOmWTM8gcXfkJ/4iJ92qKv8oHc5RR0UJQDe81Mk9TFioKHHPEL9A7djOVjJyKxWAYE0/cKHRRVpIJrAv30kTKFpTXgreIog8xgfUS1i+BEGCdJJWLmE0PebMkokfV31Qcan/eG4FRZ5RUQViWRPeaugnQBg4pQTx93CHMJXa/iaQN1rCjRWl8T+TCRDCjh5bwKH1DKRzSmY+Rd0r6fwJMRwnoh45F7zFDuZQX8VIzg91icP/AMvi8/ReiRfYQPnCfKQL5JgxgNKaXrEsBSvsA48gITeEXO5Jv8lbBivPgm3I0hwEssK/DpiseJ6FhKyczXeR15X16p2qLT+CiNAQbgE2Bh/j1/5k+pGfgFBIpoWQKGk7FhSyWoBWDyhyHEP+5ZIAEh0Eif+IGNoFO4pX4dY0ayKYEDuaBW0rnadTT8EgcVUrU4IGzOxQkYPN8LWGIFyBIpm9fwGZ0711EwE/3fvX4LhWgwYnSSMrSb76H/LQvIDxk3BD50nFiiTQQE9MVziXTNvECWMwh8EhSYB6SCaIv3uGTTiWUiTHQi7TrrhiUiEuE4dMz+4Z4uKhllW143Iyui96ZnlwDQcL0MPQ5BcSiT7TIEMk5kV/zj2MtyzWWxAoBByoqHEnaiF12WjBQ0p646WkLeReGoiPAcJ8EEcJkTLSc98g2nehjgLa6ZkubbBaunBJlroFy2lte0YBmGGvUebYc3TP0M5E1LqGroKc4N30WUWUWyHwyLi2qdmNJ5+KOrqDz0y/javDMLAzrdJsLQuoij/MkOemi07SlLb+aueWNxuVzqMke3QEqcFzKFrh3+g9OBI+6ErDFX3ZayM+1J4uRpRPdEiGJqHnw8APoQZ7GenBa3EfGfheiKJBgcIlDEvnkKsNXIGMwOEEDjTjKRr/ABvkFgbw66iOkm7C+veMTkfGbPnBECffkrNsRnHaoNOuuEIc7oUKIsW4Skh4WDIUAx4tBjqBSwLu41iCykr7U7F/ZWX7WoAYdoLfbfTd3gWMTFly/+UOB5X7jC1mIN/YRwuqTL4pISyFLUFnDsLUH5eFQt3mMNDfwh/eQeuVJmuN8MDbXoVw7jBMqXRctIYS0clr7wRpn6EjeXum6F3vE6EN/KPo0m9/AThhr/gY04wuhb2ZWn1cqtNJVmwSY4iCkoni6p1/sLmZttNo4lUOBCmVee7tS0S4jX4YPjIplbgWht447uiSAC4FwZuRACtbUWMxgEZGFAiXI+TAaysXyXdqc7wY6GxPbOu7qcAHRnNJz/p6HqrhQDujYnVrG1NsalTTKAlVwdT7IIo8LSKUR704/kavKcC935CjTRr8R6EyDswlq4FWjj2DNW+TSNnj1EzkMbGKb7BJmocmBYGq7LAff6H3wFnw7BQwSBNNCDYMMJGCoQmkixCB4lGH91GVqSuRFHyHKlA3aFmzI0mF/xE7GXVAVDxo+JO6K2LjwgAwdlSGzkHeHM0mHwonRyDrnWTtAg0DUlvwL1uUdMThgHDoTHV4zj3Ds9yluAI4KSho3jKHi4EActns07ZJJs4HlCKEyimOHAB8Iw0UcxGWvjVdtcFzWUiNSO02oDkUu9ZcUDyzJOhI2JhkS7keckSYwTaYLhwGDRAcx+CUqcH9svvBcb4dpQIgbFx4J61sm0FbYkU8d7VWESalAksfNmTtLE9TJEPp6J7Nmmg0dfYU/rXKZo8A48d/8eyq6aBjhcO4Lkzj0IBDENySj59RJPeoKTYWfaSY837zcSMq0tuB/OJ5tcxaCYv/BUswUtJcriFJZNgQPNPJVvGBeWO3FLLGXOpk00zPoUXBeeTmxj34KXaUpYFNajMwKOCdgJHwUAgWw1I7qBh+l4nQ0563y6tO1B2e9efd0tlg952hqPLeCFnh+DcCXqQRdyH75uhl1pPb+EeWVo0UODtnG2EHwC7WteohYt0OJYwshnAFVfJDXXj2EwGo6dDI09rdqGBt9FJd0kPuA48zSS6xmywRus0gYahINLxovUG0w9wMtrmKThS14ToYvHHYB91nLJO57orB/rH+IyVmDAaMpdNXH03Apcv8JSHldkIctYa9IKw9Nq3u3cI1YHqokd3NI9JnNTt2PfJ8Xd/AqBA3DjNStRM6ULz8BsxepZ0om1Lx7lSXu0SQaVRSI4e3nFPs/eObPtZdMxLp6/4mQzDkPM4hf+hwi0UIKUXRZkRMsrXZqEzcENYgFS5UJLRAO0EDpGFIYBZAbVvfAFUAYJCSX6Acmy8kr6pg9Yg7AdLf37FkLPvsCPq3g7uPEq53ReP+pkkzu5wKnTO9tCQpqyRvbiVAACHnUXd3iX7AeDLE4pI+fUIPBtOktsokCI38qNA6gvI9PkO/Mnc32WqL95rIIBO+jTxhkNUrRjPad/cAliCcNlubcQlo2l2HEYZrMqiIslKvpYkIRzlyW2TRP1qpIE+uV8U7z8zrK1eWtXDc5R7mSkdsJe/QuW0RMSAQ2gV9iAh3RtBYbqYnyOnrqwibjBQyA9NE8Y4c8YBU4vZbE6T4R64gYOhDvjpGSKxdP3wPNKeGeUaIY6DO+PAV7kw2iN+4Ca13gxlDWIq7lJ5rKR1Fs54VGH44HRjzELtvNOTMLz/CPdZBTCNHaHFjfDt3g3hKvryLGxVBGTFkQAWc/Qy8lRvzs5zlVnDJZkl74ne1xYOmMgQ9Dlh/zOWsQCibEog8HnukZs4178tow/dDaeppInrHIyiGXuSmdUDcPhsLsayOcJpKhfl2yQVvRvlUGc8Ij95h9L+whOz3jyR9YPsQ1ZdSI2HTp+DqBjIpFzdHoMDss7ceWY4aS4JhQvy1MDKeR8E6NDpyCZfpoXm0FxZXI9Pg3WqDr4m6VoxsKlvjABXl6C+jTRCJKdRgiHsPGLOMviafe0EgRDOoZpOXjKxMK4ewo7A+SO5q2taTHiSaZoBjeEGCi4Wc2fVWGzRzdgOuBkDoFnQTzFiB2eD7OGC/ETJSONUX3s3oLHMMOAEf3DOjVdS9NkkTJLuhA/Z/UMfiTUkNxwJIhS0TSX0wWzgb13ytxZ3xWsxcWTFEw33ESCgIUUFBPeryqThuFI6mFX7hRl66N5pUev4j5gfWU8eIgYw04axlwx3hliRnNHIxHOGHLdRuhCA8bRbSe2eYabYYlHAtG8aYXLIIZvwNZ4dT+QwloyJsI1ARLiMBJsoBpW9TpgGuSEjyIeFyV5uaUgTBi8tq01EIFExakYCRxjdIegxFY+prHEYqmnH/MkabzPuTr6Dovw+gfnUfBeCC0fpA1utBJt6FEVIIrkq3hArdFnvoAIEa+eveAz5qms2mUamwPS2EILFAIigFMqWd3AxojKXuFCS0RRsVNb4IXEOwGsgaE2Xl+ECyjY9CZvQXWSAccDshQzMRr2tiGv8UG3AuGf4hfxO00ghkBjNsTrkd7RJ2mSM1hqsQIUhJzIAYxb1Y172QhltVJ0Mkt7oIIFYKj+6norLAJhHwDkDJ8nh/pQmomMJmFXnuivfJaO88w4G00q540QyBiIeJLsCNP9/2n60zXJsSVLz9QRgJrHyeJ99p9Osio7q5J8Ht4xWXncTRWADv1+26I8IjzMdAD2FlmyZMmewIBMd720B+q+NQfmw9ujdC1yBlNIKsCDZ9oM6Fc9F1AjvtyS7GjFjS9+etQpAB7H4p5BN+fPr5tMsSN1tHcZJ+bEcgJ5mCIFw3qkgqb6zx0bumoVTjd9vZWhObeRDm0OFRidlSA5qiinAlWLSXy9lsviAw+u4AOVseXQsO12cWnripuxAGlXVKG7LY/KPlV+qlXmGf1SW1zlM7o0Fce6aX3flxU1eyjOVo3pVyVAApI3ILSx++35Tlzx83/89/86hljS45D3k4n7tLTQREHE01h6aWGfaS98XVHc5kz+lOna1XhNnOXNkZOUM80zXBSERFdjsfFPo6ltWRRmXsbUjbzo29A//kLR399rWtktKiLbilnHSsmaDUi1A3lrJEXOdlWnPb27DkMSzXadLw/1GzC6CcuW4kEirlYuDNPJPT6bRRJfl8q8VEeLQlrlxVsNxbgUZd/5fPhFDPiY1EA3zCV3ac0tGy16w9oF8jJGy/Lj67U9OQhFEdvB7NKG+ByFGrmsM/RVEq8ysscBeN/3fECUJIwGzXFS8eRj2t/ecs0eSiM+Tr4hyM+RsogoyR6poc7JmUf251qe4D0uZ5oEhSvXzcP7vu+3r6WM3trsyvUhu4EAXnQUuJiv8NYpINCYge8LlZkqZFbGWYSB+A2NDRwL1LNkjPOb59c8vWO1Hivj1a+O/vLdsaiHQcTkNWuGLJIlCnbT8CGQ3+ee5IarUvUsk8ZliAZ8PyKMpHbnk9pMy7W500dPFRhkSyMOja1qe4nFBXWkykldtkXr8IZjMb9GNqqYRV4ayDypQpQSUOW87bWl2n5ilWcJbo1rOPDzWRqAG2ZoAk0b8Av2B9EWunauss/6NJu2IQ7ljvXz0NUxNxctLcyVNMISe3e4TRkOrhplI8plAfVD6CW/OhkErsg+NPreC43l0iOWUxsMh3L4WRhMDSe5sGpD9yDsJ+YyApT+0HrPPTss0RmExmA/VWm8X6iDcVm4ojp2lve5OoLT7bwE9aFOX7Hre1469k3mUeQPV7zm+fb9ffddBin1tExITdVxjNzT7FCE/bdgxlw+5rKNdKaRr2MUoDe1thaNLiRW2+kpIpF8LRzFMz+TSoo/kvrnpk0LoExVR8Eh34ia2d2OYXPA0mWx02AjXBz4WX9U8+dONanwIhOa63NBlpk1g/6rKsobwlXmDi1N5fExkun0XHBTlouv0k4zoMKQruUbnszJkhqopAyn8WSWBo55oODWEnSWL/+sy68b7j1fW/CFG1qrQVNunQbXhWWK43lZpqKSHkqdVGqyhLfcdK1Uj5XlgSVHMcP1+S60sxikSjj+SlHlPvZhi4mCV6asuYBWBgjFEj4+dtTI5sO8hvQasJSN8l7YxjzC53tMf0Uvpw9Jzg7N97QSqrtpMguX+zNjNX/kVhxw4pgBa14ol73e46k079e06C8l1IyNzOYKUZkPi3Vppxmt09YiLM1vczWRXQFQvv/bFLJ0Zz2MShbOOLQSuwzbpzI6YCKgoSt8VWs1I1B0GksBGACarW1AtkAGwRYskA4knXKukUoC4ufsz2Vq94HA8g9y0trRABkiJIRkIPF7a4lqnJdGuSXABxd34/fcqFxLDLb3vvisD0SsoqOjWEfLS6znC1P4qkb5Zuk/uSCF47c05d4VWjITIz5bti1cafFwOsY6UwQ0a8tIz4fmGFCPVjNCUBMmrx65MNYz86lQPeN2BJsD0zqKwhDzaXPBP2jo9vEWUwpF3fF+CuVwaCyz+XBxIY+6vjzb04WQ1P37N7ZnPv1qXlo2kfWwMQC3zbNDjqFIh7fHSpHq4WcICQwswOEyBhemIhdu4b6d7ZP2uwUpLHspjd6dzNiwEKsqmjGJeymA170DVsTC9/f3P/6aHz1g9bzfcVs8zG7V/PqCaQYbLm0E+qzPRhNkONQNtzjnciNv+A7HNoEBTnsPSp9kOt1VY5VMStNXKeU0BQtZo8xz+txuC5hixea8i4iRpI+KhJ3GLSKJE3TcQ1paS/V4rNjRx6o/CSEwFV/Pw7b22Cwg9h6yi7oBW9y2A7ffh7oQHEcF2f58vJ7rsvzLmDHOvLLJoPwoFSrGRptyROkSAuWKY9WsIoJ2LZI0zGs+EyVjh5ZljWTRH4nkf0lMMgn1dU4E1q1+HgLvfn+gsgShFp+aleLlNrUQZUJFZGJU9v0cnuBaEyOQ+/2bBGq0SujElKmFNHaps5kh6Ci9JyArJSScp2Q5HqZbYtNwf9JH0Avez/vjMfIjG9eGyic/NA89VplpRkIU730azmwqolVwq/pUT7B6+/cGNk4N2YtJHw7DI879qWCKjsvmrouAReiq4pKaveXKkN8WnsZqIZ+z6ysk4cC2BhwFIGz8pNdGzbArA0CtlEqEwPl4Ek3p8/B5fLctayhu3DwEB4OfD/c/D9WXuGLaLV4fyRmfjNRGObNM+84+x1+36Q8gSfHnKwQG19LEWD1aN9WfcNhgtKsJBMErE5EAFBfZgqp0JMFSPoajqMb/3S92GxfSivW+aZfrAhtucS8XGfNnz1ZeaHijEi2FDkB8SXdtKmRx1JR+wtiHkFl3wsHHsZ0tt7oX5uGCFs6mgS7yrEtM1ynQEiTTzAK5ZqwJzPuRHlGT5VWes3iHX/pk60DWZDbXgFrd76gOHQuLmjhmCOJ0btfRFkL/+v7zT/ojbd7UbaMwOsF5/ke0IMUj4Vg1tMPqKByIxnSN5sjOPjxwMcZPcUd5mfg98wT8kBS+7CLM/nw+3gn8BqVQi64tv35t9zs4geHPZEAncDx7gD0Ing+XnWhn1mFAxmxabBTZetKQxDyhFIrBW1PP0S4c09BvtpW1YRVCfKRCJfQ3TlEUaq0qxicbD2tgsATLYo/vtg369PpIl44n/tFBqccoS2N6EhjMF6fsRyz4XmRBysQBBywdcbUtpIGAs8+zctNn79tyk0ZaL3JKG2jxvm9ad+NqECoIGJxbjrSODqkBsSV/kf4jwiVghFTUELH+1humToyUmsvCqdPIDVG0Bq0UPlZ4ctAY0tIyANYgKKuuqV75URxS3pAHjRtAp96cibpm0XQr5ZaNKH+wb0gU1RUup85fF9kjgzMM/RNHZWH+kLO2pmmHSA63kASZPxUXnPFO5T4ppyIWWvDjmlqQ6hCERaOPjqImj6Nan5dK3Mm7yPO9P5omTwgxkusgIX0qY0SmybmcDqxko5iYmvT4qVhLRqOWiiISedqMfTCh4k2p8rjPt6+x+q82TcviCp1fM5qF07SjgO2QrHbccwaPuL9EWXYZkYq22cKHvVBUdigHtmi9sx9aLfJ5fi1fvztzMHUqUmR7hkJo7ttaML0v+8g3bVTRaAJQMwXavHR+YiXnkPeZ5tmpc9vrDqxDWA+1vypfqXflYSOuPKkyAgy00Gr7mW5vMib3/AwuB++k0+hpdRfjcb026NXlSNhHoaPaKkL5CSHzFy9dZj6qIq08GTILZguNklw7zsg6Zvshf5prX9dfXxrgZvlhqO4S7uHQ+l9kqHfwNj78d+8Fu6uNSoCXTvIL+jn/n//9vzY0WRWfAqC0RgnU9Ag/QVHIbmAdvbZRorTbFbW6SbWnNon6av/EVSQhEOKciqXuNBwp46XG83WxnjBRFYz6tcJtKDqw1vcazmelIgyflNYQ/wMLoa6MIuAoSHGbks7F8Z9bnmjibgRVURNcnufL17I8todKS+Ye8HpdGlBgcO2A7TKIO8YzmkRZg22iNmc0S/L+3NeVELxeW8Exnxcf09xtu/Nw5AFyzW13HDckcfRKiCvwFB7c7LLl0FQyBInmAYs8tqNjMMVSbuLScNM0OwvmGzbWea7VtuQCz/3ojHdx775iLuHgryZ9OVnEHly/iIvUiiE3D16CzwdKlmw9STlqLa6RoaDqNi8S5KVjBjsps88/WwrritqN+FhDP8SAL249G2IUJwqSloL5EYbEs1tr9ABd822HcWJN/OgFd36sd2KkLqCwEwbZvej7jM8W0ag/Wt6mGKGvWri6xf3+p0PO9T5V0TjS+H/E1GJCObuhRa+4xagLmiRsNEdYVpnE5kRlQ+/8PN14nz6e/D5q0acEg16LRpFdQeGLY0a6Fp2mZcYUyzz3dsO6xaHPzjOaKEXuMCAhuAVADe3AMPAjmQXj0/k2LT/7gBh+DDroq6juV5HybHQYSoq9X7++mCvJyO7yRFVX65giu4zT8jTkhQ6KRO4lkgAYypkh0gF80c7R5WiuaEymXDd0mRAEdwF/fwTqxj79IRmbykMKqEccalIroptz2CSe0rqCS80vETbqenxtHdkuhZSzqpan7aX+rzJcpg7iaWwXZpZ22LB4LX+38QSfVNAknMCwAiwQQwArZqnyv49IIVIzFMGWtiMfvbs0L+EtX2ZS9xJE5IuasHNtRK9r4AF34rNw8m4QloWgPSp9wUO6C7t5hcW0MAIk6+OQy3BesipIdMgItbpO89elJ3FqPpJx8zyvqcvcYBybdnViVDV1uJLu+irlCEovc5LGDtoVm/5XkLhPZb3sJRGCbAPBsXz17d0l91bRAiZiVCvugLCl8176S6MAjITg0zK0nxp/Vyf4OknHdAyEYTCkekbXQahZNP/n321jaA6Kaz9nDONFuYUBVlH1KZlV8uUrlmhbaI5uvl1PFUoM8LyiiE4UaqL+KnGq8MTasZWD/KRnXFBcjJFyF40T3gdlq4ZpNPN7lzHVJDGn2NzHHgoJEGEU0ofGHYprSXQfk5R5ROtxmZK1AcCxr2BjllGR+pvTG1MaGBhCVm7GxRBPG+xiOWJpiaKIIPY/t3lqYHaEA2XanUexJF13KwwWnbpYaiNvCjL/U1ldro8WyMAjeKQd2TiFoP0n+glqqyK5dGAWDkXt0iaC2uh6cUPVaSGrqfrIXekurzAQ5Mk5fi82eMcNWupSRdBJQk2nK7E69aPzno4JhUQzdZURA2ltHnLTT38fKsb7TQY2QBDHtIGlbfYc9lh3IclJj9ALJK9S8ZVf/rYe8aBPr20jkuDB17jMbSSXJsJbhcg7h1dD8TrYulO/d6YEp/BS6wLLHeDpK43Mf6LWtPFIzVK6z28rSpILRthg3ZG0mEfo4Lv1tUrTGsMcPtAWpHG0v4v7ixjLnqAMz9WMQ7Fl/6wxcueCFcnrSbEdQfPA3OjMY01aqMrOnU2QPRDy4tZjktzXh8ndJFQOdmzKYmxVoOIbmpT9Byc3IB6BEVUFc+sxsR9ffD77OBccHTEBJSJFVVSsdQFMGiEbMXKZlvQVI+KAbZ8vSYsxFNPKQL3zS60q6vNpA8dB09c7TE2ENjv2UuKSp7VuWq6vrY3qnakoQtos2SiYQgwGmCAsNiozbc+HutfFwK5BqB3jFMiN6CRJa9Pl1NKGH3HybrClM7VhlnFFMASLDt4hjUjLhl2QDCxoKS81J+n+bqhd3K5WBNbD/bHWRaahfWBsSGoAxxPYSM2TLoT2Rn0qz/A1DyIGiUyMrw+S9ytoVQJdXJe7ow+BWzZM2ZddilVI/4AGrpBw12cPXXULthozdz5Cdl7u25PCScb6OPISCaSa98d0ko80bPI53abLd6OKDdBwBHMN5TjmmT7Hdb23m0SHkpC1CJK/vx/YLnxqaQ8donlWXLNwFv7Ehy3pHhqvtAYtT9duhRfj6NBgAra5RjgHmVf+ecribchtLDxT0z8/rUXjp+SZ0Erip6TqX/t7tsep7Q9MLPU0eckyujk6EPFsajAeax16A6Ap6g4XbCuf/nyPo52brOB9BtT0hiUyWEhQrjTQkytl/FJkC0TL1QO4XBG7iwIOqVAiz9S0TZ499x43rFXqiJEjhDDTaZAUPF1+lnDGr5qEJl4byhopE0OLDRG3y0XRbYuYLvLEpO3xKau2EpG+BUhoEm7l0TG7yWcFpvDL6MdDh2018CesXFhcNh/TA6QGFWfFMbvOFeFp/Ikaj/LgePoEr2k7rgbsZrVzRKeRVQMXmUgyuYubMHxIKE9VUrkcDwENCToIr1MXCdjqDq0gwcT3uz3d5f5LC6vRgN59Jk5N9TVQu997irb+0jmthdSBlsC4VQ1OXnUs49jaVa7hrxKQv78uU0+O6/SAw+PR2iiO8F/7VsZeskKvKqclCg1hcE24GkemERsf+pzC5DoauBGWUcG5AfGcmnp2IpUXrvM8tBH9/9yWzpJvs70usk+uqiaUI3y0Y9xcspRbbt1jWHY9fbYVRDszRERs95YkMyzVrneixs9QoqXPe0oGK4Eb6vK/Gvh5Y0lwF7D7d4+mLaNrTZElC2xjNLOT3JIoP/6NyvbOdX2s9bGioyEXqYtIoM0Y9t15CAu7VzsG3XL467m+GuCLqBs5kawfGxqKVAgkYSvEhk3X9rJdSoiufryMmYLQFZudP189WkBCTGQCGHwrhAdeC6TS40jEftpe25cMojPUlZj3oabJsUOPkS1RlEeGZjxSaMjvCX5KCUCrAkcsyt1cq08q1oagmrMQO40hYscznQZ4DFs8c0s8wSploVDtvRDX0DqPgA0ryUqoQAd5Ye/AgfZVjMgel458gLPOuuT1uigYQn+5V8SlV1msMOVgdx3QJV0AEnI0WPJnA8KGICoRHo4gyQJ0xmN9oDxSam6JhuRS5cnE7h2cSlcVfV1jFERMyl3SntY9R6nLs602qITS1g5Ng+Hg0s5ybE+H7F9fN19IKMIvDYaIAWF0kuo+5ixGHVps4Jwfx56pBr41XVJgLu8vHUGjdy2VoBAGXPWMF2mntvVlktZ45rl2Vk43P/6QpPgURWqAqptr5+jWHP2qEIx3on9VtuR+veks5VU7XbPFqxdVs8yhpfkQg/9f//5f3e17XX3EDVjFl7V9yGE+1z3xPxY7+DQpo114odL11aqVsepJ1fpqC1FO02KWx5T6w9jyumYDnB5pivzL7tV9MUN+r1fqWr6ZBIjyo+pRu5lAD8uPWLaMLjLknJ8dMR/oURJjEOBLsLef30dzOdN8dgm9LeilY9cfhRnbjHTicjS2z8uYgDIGAPfXTBTy/LXlBgLmGimyapkWWr6//4gKAOqpKyEAvOjj1V3S3e6hj3qchKmmylKxTOMRQ+hoG5ph00bCWvPcIzO2n2+k/F1BR123ZLDdli+A/uydAVfhmHJzG0Qx5LNPUpJswipNoMmwdTJA6/cnJYGdKnHDbzZulWZ5sQP8fJ9Sihi0MRTCMGqQ5UVmi65G8UEbVWm5CxXS4Z3TV1uWxghnQwzJRx5pzSFD4pfzctFTPdQDIMWHgwfvA1YaxiZV/yPNqTYvD9Ge1NKpw4wLwEeD1J8IqUfrSfGB0P3dRuKWD4sNRAX5eg9mrK7+rsjn9n6L46rZ6loDnHAYD5xa/Z601vco54fAKoX352We2FLXGuZgQS0cIRwfAXnFSWESUplRbabvwU90z/I3Vw5Ehdoir8g9bt93HA+3JCYfYSUlrlDCq8xQ9GURdBHGG8HBZYoKTePJ5DKWzGvzgJ8L8gri/Zzfy/RrX5sJqjYP/iO4CIvjqIiqf1g74pDe9ML1cnrblzi0rgQavR/RhKXiWviXwyihA5Hv7tp6TruS4tUhp8vS8f7dKQszrf+3r817+h5vdhVF6Kxrt+svN+2KckKDMknjHmsyNMSIvMN5QfCBrShoe/k1/AZxyfvd2ifpAbAZrikrN2Se40oOtBTOjwVCQ1FJN4pnCGo4Ox4UlrMk2tp/eO5I+22TRFuZ5W3mqibIpIkrjQaDclK3YLbDa+1kpSHnNSSf18uOHlsGu1RaANFWouqOutkgHIV3qr+xz2WsYj41F51RGF0X+kC6w9eXm86rMaM4pMi6nDBuFMjW7VuqEA6UGX0mRiPDlh8HwmQsX68PpvQ1CFBFNLCuB6UadohaQ/LcHlUJCEUnCVsS/F7GAb3DVi3v1xxGaEFqszTlbGk/2Riw3jQOwT2OBvMFTcY5B3FUxe3n1sVjEebX1/ckH7e7ZWetK/idDvP5ct/LZMIuDQXS2LM4a4l4gEFBzHfuFVcQ17A0td7n08m1KG8c+gYhYlAVqf0+jcjvLfA8bvdGkcamVKxdDVhwp8nDAb46ywJxppsXIo36jnU0fp1u7RNsYAZN0zQucIZ8qGAiBsNmzcVpkgqaDNj3JwATbY+72r7nlRyeLdK+fd0+Lakhu1Pvh2uzvezAsAXCpAArgx0OhG8nRPDGff1DPgKPzr9dpSEplyI6F2EiVuf5V6FxIIIVNWFVNYbbCNP0MaFGM9QLbkB4hS2NxETgrJ+jcuaUZ8/V+nRO4WBTopSVLwSCWHYXfb0e23ULQmxLx/vx11fP8F6/H2Wlny0bPKO3mMv9rl52u13JUXncPh5Qy6Qit6YcXtAoQhmPSI3WMzrOhiYl69ULLdWkAlpqpLX6ps99FfC4EZN4SS01KcXe4NRqfwzHL9eOCfDuJ++zJtVx+bRmIV4S1GRQMXS9BNfmw6PiQXENVaDs471iuMyAS9Nh67NujRovVaySvM66kkq6tZBqrDfrWXts0i6GsVv0On0h6JIihaAGUEbJTRrQoyTdv8iqIaeea+nX6ods/OI4wMO9HQ7VgF27NZuajMHPbr0+G49Gllql4EAtPjNy+nR4byqZ+fbFzl4AKUwZNbtBIrP2i7sKain7c5x7Ov6I+1TpdVXM9HIqY2vWXCD/6Om+J8tmJihSorheH2z1IKr6sYbWSpzPpmDdVBhGpKlkPneB8tVY4l7vogZtBDNfWYX/+329fQlMF2IH5SoLxaECADbI9paVdhZV2rJZxU5ke4zxmqDXNUVuGaQAT0PGyQQ53SKpSdI6wlA+3GlBDeTxezHFRZoHwqNPyIRtYA8afTHChOF+YApQBMnKCxckx6M4kCW4uRIPNLZ1Ok1SicxL9pXW6HipTOB3+wa4Ja7kMLA1fq1zebMbDd5XMxMWDfcIJ99vXQx0sKmQfj0fsUp7b0ggEVxRwkZsw7bsQ8n4PKUxZHEshwRcNASU8RNW7DrkMuzs1+uNyYXfqvWbCl8XhRtRpytqBOqlnH8SdQA7htL8KZ9FnlmPCG+1xRuhhTevyhLiv6K0pBB1EKg6Io+IqjEURX3Gg10meazmKTfgFqZjJNDhglLBmHUr0JBSq3GS5e8mZDsukIvrTCf4iiAAG0sGhr6FuWAGoe3WSROwSkmqSHF9KBg6X0HL+KEZ1lqKm86FpFHxdu2/o9QnWM1lqkj9yNna1HD/+7P1dDDvp+mgb5RmGdhFyAntDYnwmOR48NZ/+cd/KY6GPlIciXAeha2Uf7UZm+CKqCF1TYx1ajiAtP+XhFFpKmMKnU1OF5WoeGu4UIJpuiIgbdQvMXw5rHdcUW9FmUzDKJ3YNQ4mO/Mp4XeBJd1uhQJr6UV1IU04z8D3vf7nGBYkS3D7Z/c/Gac6APrGaK8kU304VH14kFsn3QW7dWsNgk/qYnku+C2DCFoRLFlrJN6e5urVseu8TxZv0Oo2zY8ct3XNj1mIZGF4NSvDwFcHUbVWlolAyetadL7cJiruITpaMtPub6Xm588/72AlKe+rmh+rSeR6qUmvnsJAXsQDHd0sCvm1A8JKiO7XyIj48B3tEuQaHKMlMKIFCd1ls8ex5SFuqZsIWCw09D3YfzwIt0g5lKNjq14tvjOLllfntnYBTJtZIf+e4oVE+Psj4ff92rH9iWZoyX7PKgESjYkwS7tlRvpEq2ppWa+ZCYIxedOGY+TQOEPN4fqWJzXdMOqmVAgIsN/ntBP9697+7QvlXT7HJI0fF55oOPldBFayygJdrgVTJeXSaqMqSRExPsZQCsFGnpRCnNS9EVB56Joqm5cv4dmyiXlGwPCZlkgIdNl13SubTp/WTNES0YsoYB9/A6og57lWP2XWtu13uGzBHzE2Lj8KoxH8YqoDl1sON0oajSpcxXJyuV01Jz/z8vZ5MheOZ8VSqBaHZTGK6PSllo0IV/43Ok7GeO/dQZHoFKRQqLgReXyKkjr1r2RRZZDcwd4MrxUlhUTOIH+s0bhFytan73eYV4Itrioqa316IUu6Afmn7S6lbVJ+dOUWSxQlG8Be0ZpQHHM7Gsr4nw6FwkVYlEu1ytdhvigLN6lbVZurPsaCa1/ivoYC0zONu7GGiD3/+7//f7WSYmsYTwbrqZOtj5IbmOS1vstNADUWx6rWRrqpvEnql/p4JOPqTIdWsMHhc7t29AsQ/2hNLarJDVzpYtXpz6WCdclQP0Rsqzh6Ltr1JH0N9v5RKvm5kbiGT/RuTFt1RmNHpfR83B6c2YCCYOtiwESRw4NynWf3bRHMKAVT3x/z1xcxJ0P7DCO1EmzjpFeFRIpqZDLf3dp0oI/PT+eSMF6WjSTwjE9p0FjMwvadgN70dO7UIP+lbfvV7wli2lvgilQ5t+Ubsjs3dKHyh7DtZ+GUahdF/sdEOQJrTddTU2jVEJKut3hU6EFIJ5L2ZEjEBJIypUJR94fOakTAv+d5PA2Nv8Bp7EXKNwNnrXkMIAxfnQx2SfjtRWhOSi1mdCV9zC0jEnSgINQsbukgrqdwZPB61uL+Be4BE7I5bDwguJVQDNY5kZ1grU4lDTvLbZ4bxxFWHdV2oBua6GnlZHvOr421AlQZkRpuKIrKJ3/3Tf/kmPY3CYr2u+lmzNJwD9L8KVo0kVUr52IDbtEXYTCeUdrHz2SiPk+N3whbdx6rHsZgmDjESsgDCDni8dpRpIwj8hqnGBIBdcQzKYJuxB4u4xsIE08hBWUepE3L0nuHz/K1SI2smhf4MSchROat7ESkboQuIt/P8f79vSwLW3329MP+lps++9pRqQhq+praxuGVrW3YrFb1osIIa9JAPHJtJWo/sj/KKBNFZlFRVA6b04wpCpBoo6NJ2SjcjoWFXX2kk9OcNmudsKDzOrTw6qUDOkurDbx24H/yAWFXyPomCAvgJjtzRLBqmIzZ4UrjuNKfzrcnTmBYnLcsa1b9aDkzNluw76THSJntQn+d2nMq0BlN7iN4OLRKsrKDcmhsFNzPc7Nc/sgZrD160MRF3Sc322+c1vcH10sfnIavtb5oAPuII/vIQdOvuQHomtAoObsKhC7YwNPnUSmreuRNinNMoj1bFBrbtiLp4X7z8bruaykmpdJRgk0kjxQ2aviDz/tw9mcD2aE0AYF9XoCAKHCyYiIy+2u3n+gWTd6ZXJsBJmlY6czGyRevuLX0ILJdp2Td6vGOTsAtPsZZbJgWHbxa0gaJwHtWWDCtO2oG90sjt87PcuGOnOANVz48e/bNqFwEmLT+k8Cq4Pzdao4hl9K57oeMGqBsNMZV8Kc3BezIN9cm8wOa8mYm/D/qk1S7EG7ZjuTkAyi2pxuxBpRrHnA938vXLRbpANcbCF6XGdXJZ6NBneRCeGqtBgGiS7kX8d8DwpurIxT2pcnzqK0Z8FERaZUmfj8e2+ObW8PN5zQt1+c6NvodOv6j3URpBUZrISS62Nd1XlpQk3AEA1cMmorvxrF4alv3aekhlUW4/7Covo+FWi0DEUTKniCrZW2q6dkrE9VDj8vemtoi3tSD154drMielLFQDi6Mse98hLIjGQ2rHY3/Moc0ogAYSzpaJ7Jt9+n6S+QODm+GsEF9XWGpUT/o19KhJOfO53i81vsDXDmNO6lrtHy6sIO88LetMtyZ09aGeFAdwOkyo+rfeJbKyNUTlaOLCZryN78JxrSQW2s18qK9qgwntUSP/QbJEmDnXGu2lLEh0pZeM5969WdEQ97a9n/84xfXePev26/neJ6DG8g8+ujz6+ORid7Py/Umn4oIt6TqkBbDsRfq0SRSxIsSAL/UsC4RRLPzpwOMFGNi5DLfXrv6brvRQEonqUaq8nn9bXbnKIMJAk0XBYUt4SC6BVmTjjwpghtLRZinY5t3uLXVr8KKZbm2Z6ItwmmervwLf1ehFzsLOIWUPg+1Lf4Oh8f6TXG1TeFd6qxrpOL1vD1WtUmbzY+dbentePOlOG+pApS1aXSM9QR9pNNCQa1DleKrcQStwj5jG4hY3mrt6fi47xDQahPdVSEHdTBxqec8dXhTNu9byJD3/FNI8e4gAHlwHceiKeFwS6eLpUwlj3FBzlg3aXGMCgSeRg5cDKungsm8Bt+4qdSJl3zBPxrAptgaLSMo7zdRS7NBc8/6FzIFmo+iTpl1UD43cXzOj1RlhWt9hDpwgfIKGcAr6wuZAjaZKpYbDYhC9WbYyxcbXx9TCxpbwoN035KB172jkRkXjMKYZKeFbB2dVYSl55o8x7jEGlORbZPki80USNzi6qjMF2+L9EGi7iNOSwIBtpWVzXVXrvAouC1Uje5oV4dwubGwcjHYY5i17X4let1m0EmYtzeq+aZLSnqMIHHDCE9/tHBETWL+ce+hB9mtWS5JrwcQoCQAGNEa/osOPuZw+lYnnptWpoFLLskPPFHlWRJUHHg1TX7l38+KHDhi1N7a7tK560qJJJzgYZjYt8+ygMiq6m2561FaL7fk3zHSsH4//DgG9Uh4Yfqk4TNnW/1fWcwFwRwgR8SDkIv+/v1bq73e+MnhtHdC4nhiFBU0ahgAm8auqvMEt+VfeFg/rylfP68CbrrKF2ico3ko6YVIebNaJV6VH1Lmrsb0hzeUQUERQeuKrDFWxQGwgBmSl1z7U7/V0LL1aeoYNcanfLwgmads9DqjVeACyu3rlxsy+WBYluzqW4jSUeJJhHmj/D+G2kdQFHrgJoze2Ofr9gUBvqvwc9PjWBuXmfTZ3SCkqIaTsg/Dup13v3r0jdhnGR05+O5zX0GCK9v7WXA0ZAQM/o+2kvHsFDxQIoVDKpVdlKIy9PDLax3LeCkSplABsq2MXgj6eie/0SWH2zIhkB+ydt9fv5b1u0cw6yHBeT5/kZn0Qhl28PpYsPYeE5mNHbjXdo/Z/FIJMKZ6C5nKjXFU2aI7GqN9wdpVxdGo41DwCxQbVxoL4S9L+8fZhD73N/QnKU+H+7Z3oGrbLaXkIShLsjRtK7mar3BBMTPmZfEboM7zon7xkeebQuajU/sTtbL0pHptM2PHCB7/XmKfusLuSqdxYuYI6q0n37dFQ8taXxabQPfzcXHxHW6jmZGe2z9RxTROq0m2V1+MrayyvKBeZvoWfcitMRfXNL09MxLY58shMcBQZ8E11VwyOV2n1l4JyVdPmqv1rjzWi5w0oPl1HAj0iQXU6rdkKGv43OPZUcKoaUEO5cfOGEA/f34/4GVd16mHu+mAlutEO5DixbbLccgnUtYV9ywX+NU9Tu3hxjyBHopzX2We7JOuASAFBJOrR1F9SYXgbk46zlNKq1ZgQkDgoNNzJRpLjgLihyRZ+CdMy8oJM5wWT8snRVGcUxdAZ4tbOqS4cfdDx18guDEx1roEMVja9VbV8Zh9TCT8xN8oJxr4c7VrIxIjqqI7LVRPjKoEYUahqcrBGppVaFUwYo0R5Q2zaCd7tniiwibiBQ+9EWQNd8iT//Hf/jV9FBV0MpBcrxXUzOOxgjtWLfGXaHCisKrJ9IbbC5Lrze84Mm6lIL+uSzO2DRmWW0jxYNHUgcjFckJzeR07weXIjCXJcj+wQRhffVOfGXYMbWTMFjA3Z+jWbNMhifGCK6vRRWsQdReGJws2aaN4O431TVrxeDyoZL0a5R+CZ9eSpCv2/GUxc7tCQPePuOtjK8Z9IdbNCuws/FiK0ZmS5WSnxjm7TKU7/SCA+UDQIj0Rq88wst57yJe0hNFiaDWSACuq2BMXXVyndXoQUBU49nbKDO07kyrqvlfC2GCvVkG7lyrx0qn/eE1PXJxjGiItEpuoR2410JWbXx0TsKICATPdkM6X66y00MAAl3xhft+IUfUldYekmsnxxWS85gNKS41c63qmrWVGLdIjX7/w+Pa69pwXHtmoQZgD3OV02T77VaebG9lR4+P5SAroTvqDiqDm8zIzxzvX630cJCyrnS9XKGIutUTeFZZzEmK4JBXTDMLLV5D7pnMNWaIeuafZ+KLoRcUXwe371q/URoMLxBczdkikpgtLlEHBFMLeLoAjf39zZ5TPKzJ3Ya932QPpNMAmYZ9PDaX3YA+VIa3SqNCjxCC7AlG8UvvdrpXMLVKIOHDW1FCIYqEsuLm8Joajw6Wl0hK24NDCGB6bJXP3Hvzf2pPr1lDpSZntLmOmJVusj/V2+/WtcI3ZOTHlp7kl7aJlDMuKNOmj0v1H8xx7Nnz0cai082cIIZYYAGCDZ7uKzu/n9mmcc5mri9YqIjjyla4VU/lfDqw9Ww/frdmftyIkV+lmsehDiATGFBiySHZko7QtlkSQoPbZCbLbtdIljmyU4dBR5e8mgZD1cu5J3XGbmnN9jUdNjzaPgCTFtIFHkviNVNZJ2Y6LfUYTnhRbhyY0+lOU82Dt4x3Yi/1xoquzPIopTBsEDADxpm50wZhjOCQ6ErDQWMc4mlMbyum2Y647vGlPf49BGp/k8uoF4UMofJ4q23VbwQ+d8yz+5LN8pEBgr7xwRB2wwYNCWGMq5zSJotC65pCjZ5hDJVz2/f27Gkzq6biTlRQY+pEDGjofWaPiomfLtOK+9vm2/7lja8N1Ix91uRZyBpDg+nj22Gr836AXvPXh8lCUUeod7kfnh8/W/GpTb26mtfJ3RWAx7JLNPRKIromuiUv20LVMJCe/2AEJ+1LfJSOmDvQBjocvDNpP+YEPaDCoZBkXavqJXHjoQSn2+Sx6ZmKTdwReT3AbIg5DyjBjXEAYNErlgl5rH254QGuQfvrcMC0d1jGRN33qE2N/8XB6EGg5wHV+qS7GOkG6vF0kl+Of73WinFpkLsWGyvd7Uwe82//bfgrsF2uqT87JcB7UEJVwR8C2DfCzLEuXvZZ5x7KhRCQ3Q+Sv2/I9zulo9r7HItelxtDbOwmE7SHfMXA2f6G49f347AKhTw452NkB8OVdIcDEbi6kkAZw+lVL+gC+bq35e3tweIKe73SB1mxgqMFJuvPWlqakXskbDAbsj9evzsb+/f3bRfJsCiwaaTdxKeMFBeCXqS5LUlKLX/SxImoshnqvkBEfnA87mPmUV8l25b5U18IcAe6Ol/25lorUJhA3xq//5+/fjPA1Lff9gYRGcMF6GU43mvU6dPxKS9VO54ZFmjQZh/gIAXj3yZ9RbO79jB12PNXyukvPIumZnmPDBSVOUrSGrrwPpCVNogE0K0Raup96Pt/Y/Pv7zzTfGn5VAzSpIApZ/rV8hfCRaQcNzqCC76893xJFq8MBc54FwP25/Zo7NOHPn++S0TMuXW5TE6dMMQomXYu4RzHOV6ETXNDLOPZIl3WhRVLHSWvbcHrqsa+46s+fx0WFOp5XMoQ7ax04uFH2sNDOLJ71elM50NkoMy5qUycpJZj7lY8qFAd1I5ZyY3vz0ZdXGh5ix9Zu+mz6qXp+EJDU40P8RMu6OdtQrYXxz4ZTb8eBLYKK99i3ZVVjtUyCHgMT/SNrR00+mfH9xBCMENkBQSc6HyQ0CUUmEsN8/nW7te24zFXmEULVvoO53LvM3tBLxCJh4pxrE2zaJpA/bSkuYdUVhhKSKSuv+CT/qm+iSrgrP4T2Uyt3tnVtaJcUnHxE++QI8cQm7i3Ysktnx56PFVpXpSnSev8aS/+y2uG0XK+NGqu48KYqVB6tsmgMQsPV3Q2daK8UxC2Nm7R+k1ZX/VHdQqiDIX595R18UhJq76iWKhRJtJ64rqs9+olJQfLw2O/TeVZilWUrUIVB6gKWn/sbsROTPbThKyWQCzkxDi8BtgiYSj3QeJ1IqNljyspt4QRsUUp1yHSZRBKrtjJl1JCHJHpn7voSninen422XG7igVgRHDDG2NUMjdtVVJa/wr8sVUy1M7MflBGM9mpjAZy0Med9QGEwpJ0YA3mIhO6fENLBTCDzQm+90Pzy/5mga4AMfTVp+nmg0EMPHoIWxvm6fsW2ZOl0/v3ne0bBY3ss7wMRcFTz9jDyVr8OgikJU1bMuY3F+BU/Bf8Q4wDBO9JQi4lSQ73H/8PmXaDF5JWnbue6oYUwXu+0EETlo7llGv5lFImMppKMyuAsPvyasv40a8sgqBBIAbv+N1d11FkB6PsCM7+7Dmo46FF5VXH8EyVVo+/P0nISjiAI52m5jJIkgdlBMBWWFUQpwjG1cr3OI9W2xMllyIHKpbeiXeZde65cEkATx1LNHplXpbYMDsSJnMuts4L8ExW7/1ena/dEev5rZdHnfbs1Z9DTzOYWNctLlHWBKnUmY+o/dBFx0qlg8gJQMTEn3RPkzaWBWJr2c5Hyy+z5g5fYdkjKsl/DYUhMehE/7k7QC4XY0U0ZXufT/JrGAjQgm0qlDPZThfn+BX5SHXyeVB5be4RQQ4Ofnko0NWm073fIn5Sk8dAbkciFrbcCbGHsNjz4fP3Z7ss8sWr1b0hpnIsrwWxt+LWBn6ipIdSO82dOjQqLfD42kaBogplxYIK5Xu+tBQB4HQKi/FNn0UJHpXjPvGOK0HDuYD44uC1fLz3Y99a3vAV1g56oRc6ift2Kd2BquraveZowGYyAR8zJOTLF6F5piUWGCB104t3yS0M8jCaLaZlOf44SygkLvk9tK2NWMboDEqOTdnSU7iVyNFHtHORcD0HCBiRAsNsJuowwYEojlXEbkGCzXMp37OgnN64QHwpWkxtY0cHr0vM90xbv+KRpnIYjJhauTAD5Drvw9Z9z5aCLUZ/t8dw+5d9WhGZJJMXnY0GDPmZB8rLT1ZvCaZkVU+LEIZLybFK2bABi7nmnQNoMGcwSbFUhb3YgKS/Ymf+jgI7m8M0kdyOsOHyoSu/0xPDtoPmb7oessvVgI98dJvic/+Pf/7UOHF25iT4W4ngldDYZIQGj5+NSDDZE3tofvq92wOM9USJBzPuzlrag68nFbJq3Owlf9gydHIJnszbeY9aD13+cjokiNalWpxHGojAYVtD/eNmdXluWcb3OeWoIA+0w0WXRbYUxlTbYlUQbR/21kETRd+2pCkhL7N070lWmnAcPMJLbFleQVLU1CFrP047NgHV4RKqyBOpPw/V5RIoqjEcpJLgql73zI9GA7z0rxYOkkssVfZuCAchy0vO18qGvQyHLpddaQz6BoF9TGa1/0q7yH0v7gwHbdXA6PbY7Rrhvd0z86Hn+Onus+tUkSqThrQZ0/MvfEVwD9oS4F8o22FqTf83SPNY4jWUdOqaF2vq5KVq4mU9487WREbIcd4WM2JoVkjkuFoei+eSwfjUinvAYI3fqtmBVgmpQqyTRnoXDWP5T7qbGGplraO+C9asSMdEY9vCDpkOgnm/bVp3TSG2HUGCl2vWjdj6yY/U2oz1U0Yd5f96VjRrlHw0h5d1KE/3hzGEOlhXz0SpvtCkXY54uj8edqdOJ3jo3P+YipcMe1VQiaVMrDP9cK/Q2lK9HSd7XOHfcPcXPuko+TO3r2jYtXxfpIn7med90ST8ed4jSQjZkqJbINEaKAJdrmBEzFUVCI/k7msFBFCjDFAI7G7CM90lDV2Fj8ChR4c5OFKtEhhYhMDZPYs/SEwue09ENjdXp8/nxeC1zjgcACu06fe2P++XY8zJjxkb280T6qFymf2NlloqoncZt+ElJtUrlM42z9AlDNsZxKfMclFSTTZmQlVxAoxthGavtUH1b74DK73FNw1ggXsxGffGkm7Jte1FLTdQtJKUOe7eblvLCOQtw3fMpd0f/CLr1WSuQsx7BV0zpj5zbjBFbxJ18DaKSdx2TQT6H2V38i5f3bQy5x6HhHeqVCofj9lx9w/WDU1dPBBLaNWLUJEDlC/IfCX7iiWrXtEjygf8aGfBbSCsI8YLm+Cn9pA+NuBTOyqoEWA09bJ/rlzpkjAkKZCGFKTIYNPwMTVbbaCmQyCWq9Qyityx1aHTjr3/5x0CBfh/Py3iiXB8NCQMWiCs1pIO6tr5asOnuojYyBqS/awy5o7EzjQx+72OPoVECrBJWB5F4PelRBQkuJ8iVOHxdzZxmj71fo6BqjcC6fsehJQUm/CQJO8HRNVoiflmqmFGTb8Uv2sayEF+qIMsCF+9jJN2IhFqxTJxhvzecXXo4cSsxY7z6WNfw/1hfIzcm7Obb3CDmKQwvt2Vreyl93NF0InfvvEtSBFbXLHWcvn//ab/FWS8Ksqp3ToSqRF9DdtKR+EPZN3dPfL2+5hn4YJBh/vOf/9mJM0XUeX+szZQnSFyko44aEz8ixunP/a6dj06lgQf9FvmhoqG3rSkJRmsZEYrgW5+4SqZNOVIN0CX5gvIy/+W2sY2vXsfS19FaoCio4efn2B0+9zrwjXPrvYWOnuDdID7rtQhcPzK2P6fD7z+/qaujewNqI8nUXr2gEUd++8y3r/V+n+evaY4808k09/hF+tnS3UM8acAmiFglTgOx5hU+7dJHskVrnUtMucUYS2+eEd8W4xVRfYaEI70aLGgn8qNFWLuyuXMfvx9Prc3RJ7JhDgYggdTFYawI1PBYDhy7+EPXjDD3z9c/frX2jKwIq9qVQkHBrauUuYr19226eUchXi3BymA2OJ0MyrIlwmbv5QcCUVZaH48G9V6vP//83XgF/Ud7xG9txHunWv3zQmiYRxcYteRKtXUkVvtBUtRRqxhsXiS/00lNrZzmuWO2UVnLErHi5Xp/7FEK67j6uVP2YWn++mqqtlbCBJtfUl6huzMI2DeD9OZwSSNBCDMpf3+0+BcSevv4nK+37bEmTToUu1hDZ50k3SM6XIXPKurSOGmDy+UmhIGzmV4N4i5VHD39oAt7vkmr5PwwFM7IFsXyR/1D5QJdnJ66TJ4/Vtl+Qz4YkGPSFXVhaIKiBOt0Ld4awqGRtuAyKLNAwI1F8XGcRIt2kFJHWog1yUgMKzEB+77eU6OXFkezol5XeQRXpDq3iEMgHBpiZtxtFcUVdqIBea37rr4BFpwDz/vrATua5nayfa/sDai9oUvbG2VM8VetJQDaO+nXZFti0j8KBLZ5zXNrds5T6z70jKe4reE1YNOIi3TS5FyZhWM+BB5dWo4peQYVca0kxs8TG237HQX8xPxI0BLUtUnvtyRYrO/7a14K2Neuj3JMVmy1LBvhTJbDu1FeeVdy9nNNYpWOs/0bpUp4XXflEREhrLg48bhk2GSAJqZAMg9j9z669CZrwFSFeoHPYU1VEj1t6Dy8tkcPHwAXDulUEwp2rDn1HhqvS7x1ksIq1WHZS69PA7693/B6kxZNycN2C9Vb8ZIziArhl7VdOR2QSvo80wWdhZzuLaBkOCbtg8zyEXrr3iMgBdo45xjHXbYVxhg19aj5kyT1aiiBB1v8V107UHri3DZycGhwHktkWmEx1m1NnYDLEDvNc5t/UdQuyGKY/DZ2vbky7+q+xAY4dIjmydfr9z2fFkislObRa3KlCBBuDY39zN02Gwhtl8vXxmsU2hH3XrgRBAJ+A9rpklOnm7ehj3vuEoQkO6Xx3L1S052PJ0ZIOcncMREInD5l+5iEGN3ez+V647VtWzWsWlrPNrcvOMsEDAe3qdZdEUebsR9WDzisXdr/7A+qI4W4PR63RWnSSEEkE1iquPR6lcpfT2ESphSe68+oyvH3XZVEVFc8TsfqxKK/lWq+3eJrCWhMYVznm7KreTRMlmzOEm8UXuefTTxkhv4kYxLeTFqBrStJ+17U7Trkv6OLUi8KYZflwQZoKnV9vhjGG8+9x2O9UCBh1UJa18xxM18zYvVamNMeLdHZEk1QJvWVTCnD+3396+vrub3Gs1/GtvrGuBsTALceKxYvoLJqILdwlbmNpaimarch53FB3Xwilxh+SIoGFJCKYPFWYQQAAKclND+VEzH2NHDXELDQ4iPannwHnIObjeFMsTZ9xohV4ygdWzRKEPdpoELDoNb1kUVeaDVf4gS0Y/ORP4qXxo9apTMA2ebVarr1ufz113s8F4o91O9lTFkEqC8SLqQVWc1Au0YxqKmNt1QitQGqKiMVyuARfydF+pOxvMIHYyF2qv5IlqCg6JWoRuzPMZ772oWsHr3PC9YICa7QKgzmRImtUEkZ6QitpFBteUcIUmfrMvW1Ly2PGiK7vWznZ7MF0CQ2Gf8NAI+ecSHSscHxoVJmrer3XUrngWVehpBEgO4W0Wc0ej1KSS6VmqN9H4oMBv02qhnRyK/X+XA9vO7v5Rf9kHjIfV3f+zyUTDj/3//+3+5tnxYfM7s2DrQ/hi/9Q0A0zQNvl9MSjBstm7oTa5UiCQSl9S4u2HTdGuHf7ut5nppdXLev5RbdC/e+wS+pkMpvNijDtLe5FA8w8R+6P2lM0QUJlc+XjnlbFlwmorbXyriYkQugMS1QtdZBC5qjT42J1UFXVnMOLtELYBzFmduhWMVlKz/TMVVjMfs0qkweLd/HULSKS3fi2unyuD8ES9lNypeTfK0zZTroUQvZF9Ax03xuD+beM49ric+MYQjNdpf2cmsFYEHJqaeVcGeEc7ks5EKU2s5DsGhGFMtjga/ppp6K4UfRLyXLnEunsOlMlS3uilyb/HFHPrrsIRcUmbH9EXkY6wi+KFsuHyuEx6hLjN4JM4fv75VCwoycjhnI7bGOic0in/Ybfz/4rL6ePktriFa9gza1377yfFIJ4aGUpmJacCfUuny04d6H9zyfH4/fl0PD3NtjVyjfn1vxL7WP9RQakGB69oQs19c9pDPrgsgbKUfupbp54/f3Y2pF2PEM1lu5mfcZScOzAR/hwUE3za1er9nPv89PiyC0ZJn2dU8akPSpRM1r8Fmg8kynooBAC20Sk1vqLP03rJLRGVGBjC2Zl0xp/B5RdJRBOxDRW2Lu0FZtWVoe5QIxysU52xeSHSGSoyGs2ifdycY/9W7VkPvIoMjr3jOhFA/hV3dEqiyDbLgiZqezgefUoRX+4GC1t2sH5kjgMC9qy+/L3HQWMJct8oXc/ySBymPofGz6W+avTWUJfw1HPcfk9kjUhGzPn4oWU1cVaxh9bSxfcDa9OSb6YOQoZscxcspvitD9YRU59lUp6HPs/DtkuiFXIasGViFTNPMvikGjJk7EPD45MqZ2/Qg0IG/3Hi6CRRbg3VHiIi0ZfAwoSP50oBtjBKikq7bn5eaCagnhNaj9eoEEVvHZUah2kLmvdoZ/x6O2Yk6Q8uH98YdA9nnmZq4xodZsCbSPcrXdnRqBKcR+AqSAfdE9rlqgiyxXmZo+HXHZDLkYAyTR2lhhk2ZlPl369My+iXcrSwZNlAzFhv9fk95YVMQh5Wm+Ptj3SfGj9UY2UB9RHDV0PsLV1XHpvnVSZsbTt/fRt9jML5ED7DZrgW1aK6SxjBdqxmlFQRNFkRGDhzleyFynxsqTA7pbxdWJ5o93O8/Lpnk6eazhiXm/Y1BI7jiJ5/3+rSW7CmM8OS5+qJJobsWHxDhBM+XF5Di/iZvLeEqOHzgZhp/bI3kVxCLw/NOcbWqGoXTBrQAsWlQ5xL/hVThVZGsMvPtED65WtHNN7K0N8tDzuQqNbdt79qd+SljNljFVK2uQkfSp47XKNVtNmXX8VJvP5x4j5SMyyPou1MBdCotiWq+khev6vfz6glwewQZQ23BX9NFCoIby/SKEK4iZO5Qn0o/Ns+nZ1o5j71eG+K8F3nNPY0E1XIdGEHVLyuPXUzXt1tYMmeb4uXyvdwhCiS3d5SPgOfdUIW08j4WQzaYQl9TUNLcqxBWLaXQZ3aVl2u/QMIc2Jzi82ZODDtM8P7fOtJYvyjI0E205tzi8KEUCzZqObeqlWr0vWBmu2sIlulo7M3gbpUpRrl3uxGnjwXPl3/eBsp+vYov3gGjUe0feuQ7zpnm4MF9/DvN0/fP4s1y/fESnJAM5VML3x5X9XdJcdSiNh3/DPshrc+cmNqDyxneP5/IlfeyNCblZ6CUzUpAUzvkC3Smgp+65b0/MbaYxCZvUBpKUC2Y9X5d6HQQES3nRx7imrNo8OeOfYBUas3SngbaqTh7Rp1JZD95nzFZop88axsXvkvv5UWZ7/br9Cp9Vxsc9/MxoXsbyokaDFcPmgWip8ZfH43EZR2aECnmcqdv224Ji2f/7sc7zFMQADymdOmkdnot8uSxNdmyerNH/jhWHoqINUCpEub8R/HRoLP8joXTcZ9pvKOxE97bemTud1vivKDm5ICT/4Gqi3Mb+cYygPWrBKFFOmceZCxIAox/bcfBn/yM89XGkOJ/+PLYOm3MvsSxnXc6dkzKy8KbFTAqwOB/0WcDFdRHw5tbAVLYx974/psv82DtTKRrsCEIpu/SIZKpJT+d2gIKfnp06nobX9L/+kkRNn1IWwaD3e5rV1l7QzMRJWlo9J/Gjc8IYksvxlGqU3tXLsT7QqGu+uS7Lq4GqZjLA/dlRGIdlaaUOz469yBqY1OURlm8cBJ2xQs/B6TSJjhY6Te/Hk/ZdGGSUCXGWjx0nX/fv43HHH2zYEOHSVrXHut6+Zlf/GfDSpALz51sJpw45RjUj6Y4AiqAepIJYaEri/Lmzf+Kt0Yf3SUi1X4yHRQETaYAaJrpubMd//kRzL+oLxlquArGCBiyH5QkGESF+Gv0QFNCVBXCOHA1DBUu8kqsaT2iq73y5yYzfetzUgeoLVb6oIBaeGuWXI967HOlGYrY6VHtdWF/QzjQ34jhm6Zm3nvqkTLXtFIOPbaQmC1RXFhyis8GjOC0I6kQi8Xgk866fSu5pmjq189kFmb7hoz5PP7TmlOLEQKMlg8/YFSJfn+/tT6OKDVBS3qwJsWXJMi7eOJ62+0PUaJ36DMT254PW1BLOryfddxwaoIB4c+VX9Vdyr+SS3mg6DAYle/hia7e++KSvYgepNml/6HAcvy3TDJ//6DGFpz0hR25gutip8qQAf0GsPtK6w6SyJK5aaX/s8hbZf5rQamEnedmwKNJQWaxpxRRUXsORyaemmdUsHe1fZ4eDfYaXQa4h9p4JdV3fAA9CLy8WZpcmXfgQr+oC3doxHziQeh9Z9n6/Z+GW3bQsMUuMgXX2odxo1MTz89N2Zt5eeuys6BoSp9Vb0rKIQMmKAtfRVK0ufmkDV09kJiVAEwPiMa9z1aXKqwFxpZPSJ+Lw9QFxJeNFDl40NjjHxl2mWRBfYJ4xbl45HB7ex+XXtZmKAqCHrtQEiaNxiRYJxINs+8KLZPx1S0W0WjliHDVsNFTBVOmRlnQ//EwvdEoXaxRu7TJARNsWVTbcKC7o8bI5QLqBxOK+Y/tCu5cqVxBpQ5Xt7PHW5br8+f4W7xyDW/WskqdoRVY9d+h7xWktDTufFuw6OEQWoFWB+MeZhUhiSWmvMJFGpzm9KkAKq0QQ9DaUcmhdp5awqQ5cO8MKan32iJaqIhuDg/988RzTEu2jYStXG9L91GIOP0oPHxWrq0fCeZd+S3X70DiOhl1amaXZkDlPyJOvOg/HrTSxwQ73bOUmS/EvY6PCQXJ0uCq3ZW4PFkSJd3Gqz5CALdJE0kbj7/Kixrt1YdWmjTf10dq+AawiJX6swsHH82XqcHFpoSJUM6Xm5svb7qc4ubS4j8FEI/KpT3xQoTE1vhMYVPHKVTHeXIt6jCypeIDpxv3HYT7u9D/+7V99F7aZZk94MS7cNp8X3b0O8+0GjrIs7s/q4UWD5+3RsqJYtFxY8AizvMJQP4v2QXoQXQId5twtNd5ZVT6huSGjTW4JMhaohmwKLqDEQXgTqbsyJQHXIhhNxbxnaPYGR0ALcqyOAEe9Bgl6ng5q2pAo5Hj3L1q0Uj1THd/49HG+ztWun1NKyudCAzGXFUTLUK4CmOaQO9t++dl9hCtfy/JVXLVGQOnPyeMhZSmw+AJMhdtTnksc+bxruwz0pJKQwnyZpRusOZaMnktFC33cZCzY6eXX1y/iBq03jiOIXZOTG2QnUHqcKsdrWwvzJAyuPbcbkLL/SUs6i64UQj/jnaMXLdIolbO67vlrXFbe/H7c5QfSDUL1RO7hvhhGiV6BEZIYnGSFUV5prXjzOLGpHMygTQQMoAWCw3MeY7iSKJKlgkv648ZKg5RdMxwc29MgSSKJiiyKCbQnUg1YaeOxW+8tjglKfbooCItBBuY1KNQkrsSI2kGV/fX1RV/SmcnxJtB2bE2aMOP7sE/XG1zxsuAH4VGpS9I8XyiOsI/tK1NHkYnKFxWLemmmgBtcUw/on5IBkiaXki3bfl8hoZvQWHJNu7ocZAPyUTaSe7hOraJE0/VN7AyygAGioYUylaqVmijPl32mEPdfw72PRBc4Iu4tX2gJG1FS/KU7Ikb9xkjitxyBULAkj7uLBOwN+DyfSfpjj1TQwvMyTfe1qi8RUM2Omti99UeLkqApyfcyz+tjwzLij5mqItGliyhGr8f1/n2+3uZbSwMivTzpT8Od0EvKi8HORBaYL2oJJTHbxxfLlOLLpYjH57PTWzol4Q3DkTW2adnSWyyLirkdPaPlXVwzRufGuIC3YXEox8Ne6f5ZH/dkWRmhQEtnZJLoCDBdDQFrqtfHGEG6Kg1XQXnc74/519f3/e5dzCn31PxPO4AIdLAbAOhZvAoU2BQOXFZyabksf2pyaGJStfsYVy3mgQk5cOLWUwnaA/PoRPAFOEe0akl90gZkMnraCIz2ShduKklsK6Z8375uMnrrPoYCFmSVyRULDONK0bqWUiapw3JK2IAh4mYMHepsI83w7OfelgzHniZ3bKJsjE1gskiqBgF10Yox+FTlwkQIBNhimQgPOZTOcEKuGHN3xaSvJMjecAfefpbovdWgyuhmnBgtqo1i1yFN8B5hh7iab2KQ82lOqPtY9CMFJTUwN17fKrwj6AqDEumFF9Zta2ENB+ABvF+Sli4UIfPPLbWskHbLkSYizBhSPNH4ehRvsIieqYddaFt3JIWWeDJnjqxQrV76gqFT52cP8KSHGvHSbC4k72QW2WbAD2Elh2IyVsF151bWoMLDowEXTlaolvUYxDdWOb7Rh4DZCrsA0BF1eolsYGy+LjAfJSQum86SWU4tHW+4fJlu7AcatbVz95rihPnlrwXReQnBNd59bvy1c1IrhLNGoD2eHs/O28KAZyjBM53Wf8g1efYlhhpT/uwnwobyQupcvvHws+HU8t1gujQuRdixbvzIH9FRWVykXrkERMfshN5DbDiLUCV3zejQt8tDT74fLQtmFUw1xsHhszGLsb5UYRoA1VGJS9c50butO05JJuClv7kVYZKqNL1pGUbgJXfDZERS+Gfzw+m3SLy20IVRO7osS7BKOQs9gcxObAW/4bvLWZT3SyONu2Zw1bzcdIaC9MXH46HFKXnBHp7/7nhrATtpYkPsgcQVPs15QEZB13nVrJAL1g0IG1JubvxwvI21BszoMzol4QKfW7FfnP96XaZle2+HHTJrFmtwjCzUM8urm6Dy1WzZtvd39uSNIS1zUgW0Nsho7OZqeqibrM1TMAZ4Gi90ZbX9Ue0R4DXyGwGO4c4WF3S0PDXusiJ5KEj/G2RU7DZzyubwLxR4HPhD+um4XJaxyatloMRMlbkLoNlCyWUupDPGBXsgZjQMwNPCuXESlvWCD3boQ6TEveWfS3skL/MVxqTfoOFCUxu9NbV6P9GoZx2nVUeb5pVoqYsSrvvWan1EK6cKS4WV2FfcUgpKosf23XntLfiSQtVALQ7Vju31mOZFBa6T8qH4Tri7kUi8tL3LncNih5pBSxN7btED+Hu60829q51ePYYV7lj84qtTuYejRCijSqZj8qvlb6yjCGp8RgemHiJWNc18vi8ElSHIvSQ79CYH67d3KA3wa9xNdLbbtwRBWiXG2y76kCbO13/+/p6AJ87ysXPzee0mzlzbShyepRKpdtsfGuqLwCRHcXlklfPdrd0o6poe+l0K8m7JFBwaE3nQt4swa8/L57DcluhFULmSDii6xTwa9qMmgsfemiD+jzOO3De2lDZdRsX6YC0vmbgAcw2MtdyyF87kjVi+jinVn8EpGLrfv92Kv6IKuKgPAHgYq8FkNN6oGjo07t0s8tdfX69muSq0veQVzRp7z+sXGmzHhhChJzs4v5EL6Wnddz4NSo1Tu0PnTLEJXcPcVx45ndmzWZlyYqWslhDIADb9tRC7KKC9HRQyEE3gEWFJPlyjfdSMGrWK+toWhLKpxpR9j+v+XRHsBiL0vglFnkFRVFy8cbm2ujZTFkY9XKxsyztIADGiAbBuBiCnIIH7eCQAqtGrsSJbd7Z1nW43GGDyLlVvOuSrQotqOuL58QQh7zBsBwVIkhMM91Gqb2vJOTv3flq3uh1/+fVR4XPct1FWyOQipFUVn/aiTofH90NjuKAQaFzP/SSaVlKydheoHm8B2rDYW4ZprIfJ+YlCJphabxU/SxVKdASYzNCCS/vO3uijBx26TKuwG4Bs7rw2K3srun2RMcYVfev+n3/ciAl8hQmhHt7/3L9DqbpAywqQBmGGBulf6p2JkBiTCmntr87vAWRLPRp8QqOPgNFkfAiSTd1Fy/DD0Z2zTjCLm95FBfIC2EEjB3c+SFXz6fHPP/PSGVi85hJ4A0XrmRzhX2lF1uHK2zzx3e/v75vux/ClocaMNgxW9gabKLdDVKSrMTAqGl1DU3K+ljbTHtQrxwhI6eKAf7a96qni/kgqsygy955rsmwrwVxNo1gT3QgfDMlOCaZ2WSrTMMnYKaYoXsd+MsTY4Dv53l6R5ML/0qgMmygg7XZRMxa7DRO+Nzcfkw6l+EIaPTy+1ya2FcFptxZGKMo+4YrIzF8uHI5yK9ojXEoxwv6xPmBiIiFIQPH59pVK9yF6hFYdkUeiKv8k//x7Oc/tIpLSdSwPVK/x5OW5l1JbvP6zUkkcHl/r9wbTY/FBc9K/vr60amzEcReNRwWTj0oxLFaAEwxufjkJPipK85Qb3gpabR/edJF9aB4eA64KsM8GD+u9IoL5mP3wOpIrAsA9oPL8H//xr9zKfI0fpmjwcSvWjliJlZu5jGvLVDoFFayc53p5xCbQFPz5pYkdL9IYsgi8jsONGDgVjW2ljjJyxS7Hc0izSVrWJl7hx/c+yKpHd6+0brC8YrvdBIOkWigjRHsuzPO9ub7vUXSFjrzY3Muuyeg11DJlj8TvMBO30jbQ15xRDsRHWEIHOd0v8CTTeJ0p61f+E5K8i1+q1RtgZaTxACChLw1ATRPIgpDK51v5tRGZPoSRQmL34j6lk7B0BZq1m5Zfm7qfx8LXTDc4LpU/KtVWFQIUy7Zbk+FiiKoXbzFX5xo8m6ag29f382fkuzHJUv456dxG0OZzsKFiUov8xyA/YML57FBYtoHop3rpOHHebZhMJ1PhfKXS05/Pc11Ryu02dfaNfskudEHbe6fjrBhTo6YMIqQ0Uls5WLD9mc1R8OEUJ5By7v5uOStzEN+l7AphN0oDItiVhBHUyeiGC30qsdYBB0Rez6nvuJHqVBHVyhfeGmN0/Ip41MkPaZIZGnU/ydOcIqrzYsLo/Zxvv7btPt+UmiW3+KQ51f186cDy8cQ2sul1uratA/09ei7e2AOvwADxRG8DVkHHz9w9NBMRD/s+Q238NFv8VLpco2b3CMDSRsP8s+ynW3iz8Qt9SPko0orvCkaBzi7+j5XAGIHuVP7USEwjuwvVOLeVb3d3V/avOCCJk09awU8SoXx/PXeWirs22SWriurOcJ17LP03QLOs9yryf8aDPsfvfcMXOhvz4IsG+K+Pzpz0Nu+1ti1bi02aQzYdfAlDXKLLXmQSIn5IZdWdzw3F0cUqTPdnOZs7GLEyJFy/v5ZfXMNU3FMg9NX6DhxlX7wH+jj1umzffxi+FWONokchHKomi8qh2RdjYt4jShL1GUGfz51iW8JHjThxnIcoUNHgk/y6dZTs4kPTJD0D8BPJ0C63Sg/NFwnrc53PndFAK7HE9/e90Y1GUOtWr7JaNgoS4Cltfz7lPXHD2lyvsRCunZGgVrNK8kgQRQ87p8ydbqj2g/NGiscAg+j0RW7Tx4jh3IaRxyCTBPGTo6cESAeLu3BL9iJA9mVGqNhbegNU/8//+/+gr2v7jbUkfvAHWTEjazPj/fGYlpvu7i0DHLRcuoNozPqsInXZ1tM2E1P9AG+Urvtwt+jrTo1HoFxG0aeWJjFcYlL6xgwNcnFNMSkWEG3XK1gUM3lGOMxJfOgS0XicvS5FW8M6aYuYkfHrcj5h6WDUGLHOqm1QBAfoF+szPMw1sMklkfiJmMcxmlPH+fFJprRsar2vUsm/3H6t1Ou+/8uvv3S4VvOuTANGFendONlCHDVdecJuAKdccO3mRiPLMUTTosdO6ZIfb5dbar4pM51g0EqCOFOLtfG5cbfLssjxNM6cE24ayXaXCT7ABHU0OYSYr6cW5oysKtbwjRv6o3jThZ8a8fVZR8JlQ6KJM3oENU8Er0SC+/uQJPJxF0ET4UslUo//ka0NT6FBMOiwHs4XdFGrqukmvRb+XeqpzJtF1LI0AZs/ny+1N3dwwGB/bW/13Op1+dtvIfhzu/31+/GNN5fbJL7yAezEmKPKA8G1fcH8JY69y4P5VeNOh/3eohs/4CFcUYC2BFoE5/eWR4Gl69VBrE9+pUuxhK+vm4KzczqlfKhxLxD9+ksGPP7z8Uc8JsvdpDMmmhZojYYurc0uaAgd4lV5vtGiyzgMclrOPRFMTtTpTCQQuJYVKcUG42OBXF11evx8qXXXSkqUKKCYmhdER4KV3daq5WGkiJzNl+u1Ce1sUxDrSQBPUvZK2Qr1fbZTjWq5mWboaoWdu3LrAFm5kHM5VOXPClzgYsmDMSKf2vlsaHJLccaY9fX88HX+HTpqauxJPDU9KANS7fOtHB2Cnp/9AAaJXA0iT+ULGNXNv2dZgUGsDXmswbGsnynjBibCFrOQTE27RQKMHoPW19ROyRqFbofnfJm7+B0rrJXbZb+3PKgFUbdbF5lRrWz4XreetNDFCo5PJ1em6XgfVkC33SUxQmdPlrFeB+HFQ3A9XHn8IFkAGoNjjHiZGvSBw3m6CfISiS8PDyqZk9WHM/aQXa+TC31UZiQZpwnSTaEVryYIWp48RK9spypWKD8fzWAT388OWp7x49ZRj4emrd+MWa2rRRmvyW1wlKY7yE9tVb6uaCCltE4dsqatsqI+QWii/W808bJfGrZtLXOKcvCR5q7bt8IMlcTPEfGZruJc4qEjtIXRXnqCoPXxXP76ghZOp+6RJ8vBls63rlO8sm9DbiWpZMxJyLjAaSbYAtaHYlpXryCw8opMjtVZX2Rr5bpDcnI9wX8QVliRcBXDzRVJjF1cnJc9L89OwfihdG+1tF/K67E+vOdfJotW0GUDY8GlF5uxyRRVdc2u6JpLKcCxUyV/0rIFkEpRaaS0lPEP6/p0a030rubIWT4MBZwabkOdYrxLZP8U35iu1DUCq4V+8ZVmFNWuOVixrMUg+TSLvjtVV9hh5sv/KgIL4UayTsThV2SI2RIV1GiPHl/XJnQbKWu9hAqug5+YRBoRNq7uTffX5jwPQGE7MtQ6EGG4nNCglaQTAWv/QEmR6f10FogfWn0GQjqRkj93DqDA+Ouvf+z7mmLwyrewzNGMJBZZEbwj3aEqxacU4PKUK2PW+VFbubIbqOKZlBIjdG63G5rJ4j3bqzqFDvJeUXbsIPzxteYm9IUBiV7lCYruhm5ZikdElal1cpzCieGpIyHqnmq+tEaP9ZRV/eNuIPAE9/Sza7Y3wt9VMhIBDoiIonUiJAJP1LI2zfA5/PWrI1Z1g54cdaIC5sdKElP7fKkrmpAr0DvBFaxco0zZ4TiFW0Om8mdOT2dmf5US88NKh3lpsx7x8mNbNSj7y1GpSThigMRDiVWYAZ0glMkixsoTnZuXbjryApk31bNXo64SQYR1EVyvfeXnoMjoNJb2+7G/PlexKH6WZdmerUGGizT1MFzklgjv7HYx+fhD/r/bUcGZWFqMU6e6XDatNiTprlPb4jSXNoofFHTJQlnIXwUn8wDQSGEswpyIVocaqdTuVrg11DXWI0erPFN5L+2n8MaKTK1mZzKJeVXW0NUy0tbZtSPgZ6RPm/Wt4A/dCQvpQyHZMHfy6fl8NjgCTvlZHgge4s5HR1WvGQSYO4+I9m82IUFKQDwQ8JJpg50a12inuFBW4Z5ui2wr9Ma48uvZvubM3kRP/mrYaZwwVaUdf0pQJHEC/0200Cqb4n3f3tujsyAHOb+3bfP2paVSvtmVNWy0nvocq1aFcE2g7tDkYX2t18tcWcA3c7utU+ZRWBHDJyUOoP2Pf/s3cZK+1ciGxmC49QXaR6P3QXf62Zr40yf3j2XjJoDSaB3oXQjNP8PfzXtcYb1VfzqnCXzVZK3c0/O/ps7HLhvrepL3ItIrGX4oY3s8p2Xa9xYk/aiHkMSCmjIojZA6n8cJ28QxUTIed8UXlanvw22Z0crXgi9iexT/bCej7osEruUEHRpYZI4OMS6eXXG7NyWlDEdnRRYMKU7EKyF2zCAUe+/qVqZg7MoRwJWViSOKXBfaNlnM7l2fg6tmymYNN1Vh9ZUkSokLWcUyIpiJ6SNCYWT5wTbHDorHUDx3PXT2ah/WFD+MtQlcm2ApRDAqJ0G//58e99/X6VarLplCLGAXYn3rIKT2gtNRP2eRlqVamNC2Royyd4aFaGMJdu44VcEgV4rNwqT3WgjTcFFrAkNP6a17FzMSVpMelXkp0fNcbSS1D+6Te0a5UhqO/MCBOeK7xuxwm1xS3nVlF3lVQdD9r+VXZ4VGzWOsOoiX/munUpH5pBB3JZGW5fYe8zisJ4xpWimypXHq4WZV0zLcgCFxC9tEuCWuMcreToRfqTZRXHHPGRpLKd5YvzKsk9qq5ZTTLvjYhdZFHoO32FLcJK/DXsNyyrz3S2n9euOmGay1aW5XbWoNgwiIJAWKY1tsURWjf8R+Bwoc3mOWplFVLyZaM1iTgCtLcwQvcwb7BJE0tCYxKEAnWGLS53u5tJ3hfYScCekzHBOzqfSIcVpa/rdM51nAft8iINc5EbWkAty6cRNWTbwBtmjXGKKqDSnwkzBqR1IZiHBiMqSQRinnRr8dDNZNsvurx7xWwR6lhICKDfjy2oqs10uZoSeJSynlcNned1ofoDhxZEkmwxJxGxZhZF4SkMt1cTUUqSyV5C5xsvu2mhprNC45djXC97WBsySXFjE0I7TEeMwIISJR/t1euUqagldPQ3Mr2FSG0+XGvwVCrH1sLaROoQaoKy2UJl3Cra/nIfcBgMer7HsCwhN2c35X4P1E25CbmISJYrz4m+dGZH2az5TPOFH4/D2mpGLaOiKqdSvVCB2bSXB83uvzsQ0p3AwDFHEWL2zfxCkDd0ftO7Fk+nVUAlkzGS1tPVdZfKxGbleO/uhCKzH9OE6aD5Dnsc48pViAF6IoRwkOtI04ccsP60h5Q8WMBQWFUGEIXb4msjji5woh6idvSA1xaaeKlPIhwwfaP8G/DDMv7T93izQffBeLKr3ru3Vk+YhBo29/1LHzlQvcHRk0KuAKDeHzESq+Pu6PpieUXoyr2DgeJ19E28IBM/Qo946O0uHkUkm5kRP3vS6LHMyBSZG2BJaBcBZPNrcuiYVH0YAEVL+YK5OJv+synhQrsHy+kA7VPyxVLrheHo31JMMa37pQHq9Tk7E/Y6iNO/sm21bwDAXmZT1ax1O13BN1fK/3lh0FqGJNrFJ5PcJlmjrBiZoM6HEH/VQMnc9SeoF0OE5LpRvaY3HWfmzPDkQYOqBdLX2m6RxWdp2CjwcBCQjcGqZPV7pHk34GX3yljibaxH4yw1sN9GMVAiLNJ8e/MPP+eMjA9BrD+S5ncBynALxCGAwUbz/Y1OVuJ+iadEn3NCkSelhVUDZkj2J/Vgo0VqWIGuFU6hhKAxI75gxYW9HZ6M+i7JaFgVEfSxdDc/n+APFtVuimBMgNJppvtH5M4W0hLySYelBCI32Nb2qcq9Sa19Rjj59ACqiTjihg6JnnR+w/HveGfRvx0eB5BWguxFINxyQBuXVSbmlDR05eft/vHBxnj/GcEaxDpukD1nppT3JBJxo5ESzXHucv2MZGtucdi5IaLRR6M2m6mklKmni+DIWdBpG5GuV2dYnhRCVoTItLXVhu8QFGuNxmmJzVRlzQsFth45VRKzUk0epbPN/THVuzyX46N6TWYR3lJnheLsu5wyKJ+NY5IurX9nHrMOD3zkBpKJaDwVzz0gTtKRAXl93X0486zQAgwAahK4WoOdrsizIl5dmA+3OBRvHKRz1jpazanHGtjck+FMBnMMePHVom2xVFgr6QY9Cm43HWWFLd0Ox5Rg3bfm/64nB+biu7FVjBtOPbNEcvvPR+tjsyu6bsOA0JHZb51hl5LvhuS3ioa8l/TnGdoU+2kRwjaQ2JJdDU2EjVl3Jyp3t0Wd3mlqhUnkgsdqde7v8pqWE/yHKRQSneLTl5WRpDyF7Hn5E4nzXOpd8RgLfLFcfPSvRvu+DMcjuHXN8fNNUEF8egHnbxHuOJJKzTdIII6+Hj7UcYpQHK6tnBiWQNqlZQPgzf1WPAkmz3abmJ1c5n8Y4Uue03esNdEXYDAa3mCIKJ7Sfl6efGT3rOQNusFDkFhY8eDvjEi7o/BgvqsYyCBt24PjVDpsIvA0oqWtXqY54BmpSSf4RpE+iIjb1/fc2NSfWcm9apvfbGslUngv82WjT0O4RER6cpoU5RULdVXAzH6EhrNIw/uQ/xBrbmG4rZBU7cqPF/GZTbYA1Qr/u63249zaVmqMLXB05zDTkMYvykcwpYSJT0U9ONc0UJuKBd5Jw8J3i0rlw/kCQtc7lm+bb/qQqSdkKD6m3kpNK08Bx7F+Zx0p9P6oWmtvD0SUW7To87JgJIXGZrup3eS1SUkpPNLY6YSUFfB7EhIl43WbXxoGPnGKixZRz+deXPmWRsIYQgKlVpmz8FAPfGkL6oVcUGJQZfsYtmTZceXIPWoU6jqLs26YwsOVAPmj0p83loVQIzBiQCm3GyRF4Rs0nfioJCE8mzpy4I+Bz0buv3c1X5Y8Sf3QO+EE3wtEb4CtKTodyxEd/rpYmj8fzyYd4GNX6mGaaMTIOc5ToKqrRV1d8ZxoNc9KrT5GPlQUrXRq8UooUwa0OsyOT91huMj9QDhSWqb9kUp6LVn1HadUxBJr8h4bG9sx59s8uG7TjECC4ZsgMhg4+R+qEpctYL2n9Bqa80qN+0bkWBL+BMEEs2dBBhy1guSwbX1vde0UHacMPP7gV5wR9tRGe+hEmHyfF0S6kQS4RUs4daKnclrsAkYcNvPjscQGLhZM0+SzfARaWNZebEOFaWFUo88kLxUOZTlIsOMNSfbYzHDeHZwIVuQEDpoY5mBFEGTBqgcYlt/m4dcfH7MzsGIMLHJUpg2EA1iulYXV0tJyoEIsZBrkxV0khvwJe7P/Z7YjW+Zmtt1vmiDEGqwRQJ2XWsLS4v5FHUx+avtp9weJmucKh1Qa2lAAHlXNmYsNSvFGCjY4wFfbOkHzo4NefgG+Y5XJtlkbLrdAHf3aKiUS16j/gNro3JsCH1sSNYaU2D3eL87//+r5FUgit1A/LuJ0FSUWChH5zXHnXwEvaH4+2vGwZjndygUo1U5YM0kKt5CSnwfwbo+YzM1amxrakaNNEIcTqE3wT4yHRswwIt35YjWjLqLZ1oOBl7IKxXx/xoctMJrQlvwHooko7zHFHQgB+yDwmCoyPqyjuA1VyWQv7rut7vLrjTCyvfs4iwfBLukL8mQDuJBi1z56k6LQ0+8bNWu3DqNjfpahBoU24ajjqs5m040D8bf3JB41igDTL8346hxCjb6Nz1SA8BlRSQ/91KVdPH3J4FGhlP9Gg7+d8IS5ulGzYN9fP18ecBmsnStEP86SKC2z3H/L/8FNX4P4bqoM02WaScS9+jfEVrgOX1UviwEU71/xzJg7AFzbmDD5GG0A22aYypDLg+MHU7xlEu0+mLt7eehaTcRZhVUcN0OKXBQbxwmxZ6X0EH2I3PuiKNUuuF26aRPxhlqcd9Z0yMwqDKAvGGTWMGXHBuheF234/K1RXlh5+rXisRp2nb1zGM0oA5Bwdm9V0TZcQ7+MttDH1Qh/BO8iz9tk+3L1ZkZw0uBUl7pSYM0tr+oaAbamEE3Ww1afjSnNZPaXNZjSMTBA0Gu9T1+sNfXqtSwe9K8lrQsobX93Z3ayxGUkcNrhVjgnmtYDV0Oi2I5wTt6Oe6TPJ79oV0FakGlEdZpXX4rbESgA1wVq6Fh2bXxqR9IpJ1Pw24aVeqDNxKdyKv3uA30juyECESrpb4KuporZ8QetxX/aVvkLWPKLHCQPzZ7pv79vh1m/W7UBMWgq8lo2+xP+TypFP61KJmcVEL4Tt46avwpwFUyM14QCGET9My3YBecU15+Bh1AKSt6i8qyyNjg9VzukwtGG7qN1EYAku5n1d7IUN4c0HVIQKpxKNdbD/NX7T7paNnE2DaeT7y06zNz20M/6vclg4FhABIjKwPnSbA8dnb7V77qaOW8eoQgSySMvAx/XNVtxa+ILwX+A3u4BGBg16PSmZcdR27EsSa71bdMpuUKV2d3Hp2ud+//ydemS+38Fz4F9faWy9a1TyDhBdHpyqflEZj4oXf6NQc3CitzMCLSR7S5EOqaAhjYYzrpQdYuLMoYDdJ/mdIghF1YIxQJzG97rsd1aQ/Sa4wphUFLWwMvXw8kJs9ywM2WqHz/rQgcVwQuSYWJVRE13pUmaZV63FhGvHVWohzf/u/GzeZdjkv80QSSPIN5ASm8elGEGKcoqex9YhIOmG45/Oh58iK6ziNhwCewfl9CAwtJ7weybYKPlfjcym/k5gWSZq5dSjMNhSa93CAbjRInSYRu7fYvrVV0PdoL0zJEcBGfjs3re2TYDyWK0sxx5LAeX3vF5l9rN9JWZV/al0TAW2EucxN6fQkLPz5vXau2bY+9LWgc+2R26CutJHKRAInDhLpzO/6WJ5wYeOeF8JMdSOAasOMCgomH33vK34YW12gQbSMRbVjxLwGUVKoPh3oq8zTGMQyMs9BVJTjIARVs0eCpWncNuuehO2EoF7rmCDR8y6jgR0z8bUsP/vJWc89EIzqe/t+jG1fYpF+UGwsjXqPgT2aXtwx/IlK/rzpaYWcLCcwB0MALcIRqr0OBtuzDR0qrZ/jV5jIba7z9DMOwvnV80tVWmkCOCc90Y+P5Mt3P0f+MPI8ESc5WYAHb4HdIzbO6/2hvoTnN8mrmq3iailgIrDEFE1qR3zFIm0I+hF8HRbTNpDTgQ1FvXcpD2hn+iLu/brOkUTzlvi8ndqRElfet7ugHIjL+wklhcd8K7l38cKloROOYz8MCKBN51y2hwgtO7IP95QGRSjnSX4jYw3VV52vyQCP59l5uIowjeYrCdCLzPBK9erh2uaE5zwO42+uC+rS3TRglC/Y5Xd2rCYp75bgL5fp+3sF2bGzo0ky3mIKEHMBUaLUuU03xaRv8KbbU7RtikFPegKYCYrWTTdeUJiMjmJPMqlz5vbWyL2awq1qKo/oRquuiJ3EyM9iVSDlqljhTP5oIEDzG86BTP4BN+7wLRaLUD9vjWFf0A6o8WmUHHe4fqV842C/v7UTA/fIYX6XoVynbvvu4Qm4VeiAjf8Cro+95+tEV3pDMS8eJQDmTYiGW8itNHQ7dua3EXZPUGkEIQpHI4WbezaMU+JImGUQosPNpDUBeejscJ/jo+sCjfwvptvhAsO4m/l6aB0/dnDBmqPitU7z3faNAvfJ5jGlkJYJ1555aoV+cVQ9/AqqmUnygMseWsenUPPDltpdU/mhumBKXzGyaEqCE7cVwszhjRQ95hHMTSWPmqTa8n1blsd9Y/W2rVzmVkYPGQIw8V4zb52r8rnqyI4tqw1KaW7BYtWFMpQg8w+mz3rQlZJqABNgY40hA3w9bhrFUXyUKm+dL1sfWkIyUgBDNwTW8B/Ysg2Qu1cl8eBKTcJ94pMQ+UlYEQCkUos9MxHLsoC7uMVr3caP1A5igSkOfh8aSqa/Zrk11GvRj8n0KWbjkVJtRtc+9fukvBIYI06bGlFYyX7dumXgsEorCfI7vipvQahwOW1tLkaXLkK8dBT09TRV5jYqrSeKc+kzuoDKEs3pMpbzxI1A0jjpQEJiOYh2VJzO81AlVSNZUs9YyQhzIsc3eWqYDBNFpA2lMPjn19dfCvJSzPt5kZTyoJ4XW+m1sfUMtrf2Gg9IZ2jxRAgh20muk0T219oC+fLGcZ6blvYtsZJDo1b/aoiIVMQlU5BSk1uRzEeOiUiqBSqIeO80qQLqBhCl3V7e4tL86FfaQ1HJO3kxLLY2f+h9XFvqV1mXQsdc+EZG+n1z9w7dY64qLYERwEeIsnU+jhJdQ+OYtzyFqgRXO4aQExLRXUl2KBZWjd5b3VdV26opCp9Ry85xWIgZB1qnnc7KY1E4sQ8m56T0Z7zVVkNJtkM/Pm075blhYJcHEZoHIcZfDTFUgH9/35N1/jkc1vtWeLcorwmxWnmeWUnwAXC7IcV1x2r7tGAhIY9f8yTjAJRU3obQRkF5lpIsnZF3kTOWIxjTuxUa0kAm3z5woZyBveCkh00rFrexTk8AWEOhO7VicR7Ln3h/Gd4/fW8POPFm8uyY5gQrzUJKHdByVERQlaPqyS35vCmDqDHn6wpz81uEMxa7bd87HzR3BRIjPQiaivKVUOlhU+AsuadyIuA0IdqALr7FVKg1PJMuFJhrVuQWXxp2FZsRCpcygTcVyE2p9uz/Gz1fmaG0zSjN5Xi9o9OT3NHsD6Y45amQlTUa+sigNYEYHoVpPusLo+ogE+FvoCHWBY1P56wnNXFIzU0rRD2sMlZRt1WFPHOn83/8139lD19q3AJ3Jbzib5AnBcooWa09Na8xsqOvnN09hkzkRr82znw4P/ae/uClfXvNtxvIDq3ZYlSZELsgBcGxfM1Pui+UVml2Ak7EXR+7i9a2qGkwKQpZy75ftxte3AcBMCiJJy0gUAiuNGqio/OooOcyt8xzbVjEtzFP2UgDdETo3uZFcZJG315UU2EnIakVoqQGX/RlmZOq+EBmfDT9XntaBdGiS/X59tiR9U1g/1g2GU6FKGoZrcVTjawzN1oixThPgLFSkRpjlN11M5B2ov4Y6GaxgMm2BYt/0p18McoAigaCQFJAwkUU12cxXoNr/M/GDNA40gljiv7uPWBflDGRmAgtr04lkKPZnYs74sE3JdFJSRGT9pzc7Krg0c5oV1MYiBdpskRlXz/fe2bBXOJb2177Cpi61zCZtCF7oRCJBfR04fGSrpSK1RMtQWuakWcbl2kcrPu/8EXptGPDOhnufRzl/7vZCf3d17WyLpvExc1ONTvbcwduf331XBiNJQd6EkHJLMXW7rPx2IImPdrSJRI4Yt0e4A/hUkUiqTpOlgqKYHm9XRHQ+OTY8n38tAtM38b0uCY8GZw+SG2pWYseuOX5UUz13/boocWM2qqOkKmuWBtqfBPEKhkYr4ST1Fc2/OsfaH9cRzTgxFZmtXO7klTKaY9GKz50nLPWqqoyw5iTGUJfA/0uhgCokcNJALcCriXtgqV9WyNGy02vNqVXOaQTGhkrkcu+EnzLayXuvaEEWl+dOUfemxCiti7VtDiZguESDi2mWxzkpuPIVf8790XIHWqgxFZNO6nblVFhXVur60ZB1sFh0XmrkV054drVtdK/reWZl+g+o4+lc3U0J8JV49F62xx7Y6NUyGfTpiaKybtGSdhIt5irq7VtIdrWhu+H5N1asNDmn8i+8XU0FtlWHsWoKBS8GxmVxth96kkY7s167ot+SBHI01pwuys1ayHQN9SIK7LRG07wCSGCu4Gd/6XwRgXbR6c0I3Bz6zaWnh066fnz+se//JcceshEPLJIJ3yGbPFJwzojtSMWv6KwMdRLLc1fC3uwVEtI3vsYIxJVL6Fc4ZdlR6rTW3FxOI5zPVFSudDXID9tcxyr8Rtt32+drNFujiji/YRooYw9kENkdeYgdQ8BcRVB3N58QXEjabWx5fXw3WiuwSbOEUetP0IdTQbmUfmoOql6fInK8r/mHU7PB3CKmkmFyEcF+FAbrT7otoj98DMPwyxNYRSvo6h+vLYSZmsBFSF3dmbymLD5W+QoobTr293pCXjAkOzMNkSCYJb7xVHe43x9LVmmaH8WEPlcdpIO+kJcqRpIj+JB9VirG3y7eTyGZ2v39ik1M4pnmnocsyKuKMrtYGRMM0AoRu8wTixLAun17fYLe3SUciavIGPBy3xNmDxblcNvbjLPU7rcn+7hnhA9aCAjqBBuWa+khISvPXsxeQshnyuDj6Ji6IseHO5LYZf1V2zp8+2Y2LfHcrutY07ssW1jwSMxm0p2f26tbQ3OtVsNH8xtGXiLL5EJZNrCRwGwpwdH0+2HbAC+A9O0zWXHCEw2r9XC07cqYI7PQwuwX51JXAfJKNlNCMkp2+H5de1E/+omF2bvsZMomTgpXpr/fODeRlHnQW8dhbj9uZNo2rrKEcsN8/ycjNPjF3+G1bpTnhmjFIhjTKFH0hxCzDxQBfPSl5S3W0MeK6EZca3VcCJW6vBwh1jojyi7LjBQYJ4vzz/w2hCgUkI2QK7MNoZQ9Jum6BEtjfvky/bVrk0IJY81CnFcxmqdqvDisd2HcCoScXhX4BNsQIDpr++4khJce3td9AehFCbDJxQ4UmxqoCxTqhYXXtCnK25MK9Z7ofN6bddzx8Fy9rW910nD5+PhK9xBMe4VVZXiDXxgj6YPRzGn4Lr2nJplUh54gadQAePw79iklhSpABqf5gWN0upGl7o1jf7aO9VCg8X8UKDBSbVPsU1zIVr/E5wwJLg69eBzmjrp3IVInAtWYqvLW7G0pcgIYkhNqlU0DMcdG1QtvcQnmjO8HjfHarFeec+NRz59gQGS92eMqx/b4QUjCOF6WoBBTFbdjYegNV4Wg2DtBotFBOKKr9p+BfWykvstS4rab9hXE2BZwPi83mH7FNIxsSE4i+3oVAwdlSs/RxTpP9DepiuDzmpCovz5/LrNWi5lgEB+YIxTb3VirpRdE5sxRVBu2XIoIRRhoMq4vYsLv+cqmIB7cu8D+dSUmDoeejkQHw7l5jf2b0CZdJc7OJGd37hi6WnNUPtsvKy6hG2lVIhjtJ410dPuBPwZzoUvtUaoAxmr40ZZUigNkVG+1NNmnpCj1NKoROvOSSldKMtnzZ8bVWlj1ud7BePxtMdunR3GfOYQnFqSdHntW+f6AREc6kiAUQX5wnUwUnN7YOeXrbzbKsUdeN6tcvL689X0TKPfWiIJDl0EjZrdCvpxkIf0h+5ZAWB7KOQo0VW26a7ey3dCLIVUcfC3MPYHk6g2/SKWsda14+qrhAqTPbmPWV+Pldtuv/4BgTw6ciCVPmMPxKvylxooRvYLPNRUJ1IjY7aDtbAu7vmuJrfB867ljcm2Z3z1+bkTIXw5AwkV5pvYq9UsmlXdApAdANdsSBBuwJghFcDNkag8e76KfrU6gps6A6iSgZVSAy6qFQ1wcNkVtyU2dHycSqPlrIKSE6W+5NLhIf4af0WVfpIgNJBXL2PVIfi5MMsHofbPXrVwh+oxGcDOFQT1g3vfflXtAaC6XgYmogIB//C0H9J1AiJBvN47NabR+EFNYhwcaRQSwmu8A9XPVYpRZrkVv9M9fZWpv+/32/UmR1QHKH+29bo0/0cxFtRJ7taHxsxS+qjg1KcQ6C4MFXJ6url0mbE4A7GEN7VYU1xVFrwWWFswPlcGjq1DgDTUx1jHcKIke2CF7+tbDNBZipvbECJ6Od2m7CC2OrKtmQa5TyCQYX/949e2rr4lLEBl7pz7OBpI3NOlcP5aSd5DcmhIQCa/5WiEVVbVJcgppqonwUPzcr0fFLnt0dOFJlVkX2CWbdFao/cfWJ15akwNi4KIDng4qZY8RfZ6u2ImcOBVfa+2gKqf0Z6WKWqPt7nErftLW05tjMKjEDbyi/7y0auinlvb20HR4Q2XShuLDBHYyGiJaUhB7U+5uFxqBjW/1J0vOETXelTCKEjpPX0KZ35+bVvASqiVStwfwHi26t4viDuFk/ryxoij1/nQfibhWP1+5qbyBWyH4jYhfR77ypB60sdalNaPccjfkzekitqnA2pQUyNisvzXVXOibp8eY0Zw4qdr88e7TpbMYeP//B//e70IrmnUqGfnqRQGit/3R+4sd258LJP9/vNPpLA158JWvCQTi2ce7OjsJ6UMLIQRhwi4gYmWDjGqviVt0E27YOp8M3/Dg6mx8lYZr5COO0BfbrvNM09Ata+zNyiz0QgNgRCtCgzxOy3NV3CMVkUBoitPNoLu68FljGiM9BLPvjs1ZuWVZTwvgusaC+rEjcjoSYdp09it4GWFiT9M79YNNOpSljqO2akx0hpzA0pFmhTmlnxPQJ/0eIT8paeFQVXVpws9GgVvHCRV11po34d77hZnQKVbx1spvzFLttp3ItK3E825vs+xRcJORFCXlSkN8LGAryZVDowsgfVMkB4b8Pw5hHL0//3Gm4kan5JN+T0tGJaV1Z2y1glHICUhye1jWM1tebP8LeTSheftvpFIXx1qqPscAfzcK4waoJJ+hYx/QD/mFZ+HjjmABtefyzs+KZA0bOxhcQ8danyT79rlCHKuf39svk78+Rh0dDVuOR3aMywzjVWISeqxJ+LatJpaRUbouLVWF1XVgOS7KQUAbIqmLI2NdLeR1++7jwXS8hRnQVbiUn8RcgR0ahiCb0qxsQCuk9wrsPUaQllsXDYIaR8i5lUeSEazV4JT63hZftIVyaAeuW4r8UTwkYR1xfSZBlCjPb9mbODvMnmJDatvy4QimwMCiH+bnEjJAGWl0ZhM1uhDR/w2lBZPvucWXT+n661xCtoNobUZQgpLEvHQ3uRVwh1sto4qgLgO54P8TBUqGtSap1vCOnXEGJ0yoz0+64fP80G1IzxAxyiVE4c3isLx3YRNhL/YksJf+/zVYbX4BbvwOZKoin0/pstNd3xev0G45SHqQ1GWYGpKEJuUsmSMANBb5WUN88uxeqO4Lr35sVzsp0rcU9Rxm6jYIQOCSgfXiGi0zmc83DBrq2n0K1hAvJ8RkkDO5uKzmdk8umNB3S2K3wojKRAB64F3daU7N+OqdtKJkppKuRwwFOlHhXs8K+BbIJMuZ34ysZXPONAt0PRg4QKsgjMt3ixHrhf8p8r8Zw83IWgaY2JwrS2gIa7dNK0/FoGc0omB5bdizX1ItJ1mYg2AYcO4Ouf7uhfmy5LKfb3W1+t2+wuFbq8HEIwRpWEk/yKyMT3VryMGUXrg5YycVmeTXh9J/7V0jjf7Hin+kY0GcnvmfWvSikKiqmOKq8IQRrF8W/TzSS79THfoGh4ei5mR7nRdZE7W2e/bsbkQ35vEoY6NDeotVROkvng+9jCLbW+Pek78nDYJckb7PtKcgC5raBrkclWpQlFD534rjwecagZh0kNGv3uyQ6N2fW282XwLSQ0DCG9veop+wqK6A65alaYJ96IR97XTDbdKunBBmD35MA/GCxOpnjiFkcNx3db2REdv6srj9ry71gNwU72BK2lAjnQSn3pgA0k213dN0oPkUkqpACdNUegsaXJGK27AJJxUOB9O//z+1mC9gQRf8lajjMgbs+xyR+dNCHlf0Oa63ljhhdmljmVW/zcj7h7adu9RxEg/3PtPELrQ+Tg1XuUGoq3QSwcDwFGuob2at0nTDX05opQdS8dVRNQB0kvhNQAgrVfBaTVsQkymGuXh8/G8KDWPn6mtd7HMtj38LaYAgE5pY0I4PUh/AsEn2jYfOSbUPjD4Oa6vvXEJCWDQy6gbxZECo+JNz3EEE1SllGORVQoY6DiykqpF7z8rrcif4y5Nd8ynCHndOquo0UxvkKvKiQuVE4h6+pVoYBi1xHRFtrnkTNinNQTXQaE/L0syggKjL1rpc3iuj+OYGFpuy3bfv37d3vvWaXfJbN0E/hfKkomG8sp48h82eKyPsfRPfhGiZYbrrTPFL/NtX7d0GLMTLUka5uG1QYL6Wbxr9mEjvgdPvMYOa17hKT7l3jNyyZpj9V69i6eex4a9IoIx6CI1ZT2JW8JlfCjonzY47+va0rPPp/0dxMb7M82LilQ+8q3Kw0CCSy/VG5TMmINJX/UwCB8A8x5LpFuiTCvQeoxOlwkFMdIYfaWO/CsqNDGQ1jR+FrzkIUcg3U7wAf5yyVgLqU9cqaWvHivRkK6vykt5KPGkvn41ku1yMXvIxBF8SniIdUzRR9yXQ7eXNuXEQrghCj8k4DrIdmM9QNBHaVaeJzi1wLfTJK9GOjS2lrlrxaUsqfZoCD76vZz37buI+PB726l8WRfkwVglZY8PFZ5X5LBuPYvApTGFvxrbSfwmtUQfA4n6Jszyrv8i6n27Nz8QKYawrKXD+EL3YtAiqLoikm6qYwRbywZAUXZzhaZOGqVs+Yz7AVOVSgNeKs/m9auusweZyNre5cmKIREmLnBncdZ7mqpJ+FIx1n5kDfop8hBRK2h8tzaN1/8+5crV0gScrZ1dAim4ZtBLuitu0qalWj7p/Hh39lEeDaPtc2FJV/OFi5jVClkMVEY7x7JE+oTI7cn06IN7hgFwggQ3wjazSlvTtK/w59JZ9rU+Kysbf9y9fe30pZbQ7s9VV//cV9kmYhyZfaQG/NBwOSyMEz/enwszXLft+4kx2jJZxpe/3F3bcUJLH+V/KV4wFyLNWTNsJvFbXWQmlNJGS4ELZlFr4atKuBBCID3L3dFtiyxGEUsGn39/f+fH1+cuvTT+6zKibAx0HhpY0ViZjC90l/W8sCwz9R7YIlVsv1UPIJPm0FdmazLj9ekAtmqbtO6j5b1ZE+aEIuxX6xQJXZPTJJeKi86vgCkX5tAO2elRQdc5VPqT+7mXLTCAy+rBU+N0lERq4LOLfZJkfBIvnZbbzZX3nfpoC1gwEydfMjIjqptwwiJLQhULbt+r0sM7rtIgV8NS58/awxZ3VoKOvOCzjd3wS67R0vPlvn6jRb3rl8qEKtPwy9O4pVFFkGkSGsJdk1X1hf5vEK0lAmNcpp1f/qkA1H2obC6QHf4eTTgDHsuQWFj9el2UR+jufWhGx1Vc0aW4UhjvzRU2LuafreMO3F+iaYhQ5H4ty58/6xhwUOy0qX8sM53298qSxRlOJy3Obez1eyK5eevXfF320fKzYL+0aqYwzI2NBYJzHWaxETVCUL72uiv8gEfqQKAKOb3QozKdCFk7+lZD0WNrzBgLoDEKK4jwrsfigzKoKWip9mkLqBaKvYaQ3YK5Y9EmCBs86Fww2jL96hUJnYAqkoaL4vj3ZWSudpn5Oq53/2BQaEAm0zV1o0tKzOrZVEtpRRmai05tM9p7ERP6kECqx3ohPtxCOOEizWPw9dWK2iI3tMS2OrVimAYaGt/lgqU1jF6u5I1PdI9f+D1n/CwTabwI6KmOZV6oJRVKkPN5V2AREkGxE038eES/9vP/9d//Dzqz+ZNGXiLq0B8Dnttveb1pJjTzF497hapILrRdFrAI27ZglDpg1M/sPvAgC/09BjDiv3ESvMFhUaIcUqRi0uzG3OSRTMfll89+36dlZiqKjgAcQaKCryrOM2L4uZ0uQHPsaQ0+QQqjkn3s3nRpN8HMRYN/LqlKcYjPplP7GDWpB/RgLgx17cHJyi29+tkPwjQNwoxi292GZcfqIkItYjid5+aih15LXzRmU08igkvTcTJigm4sqmToskiV2zgOVuN8etCTTNlbauOBLbceo8KMx0yN2PnMg0pTb58Pzy0BJM41i2WLAcwblpQfs/jSTHjtgDfoZfhWnkH186doF8zb9rz9+mJuKpA5OXttqGjQ0vm6qjbPky6n1TpW40IVybHr3kOLq1tKr4ep8S+OS18WSi23GzXQqYUMrCZm4a2M0vTOXvDDrlCQlCKWtHWRDgLvV+OMHU+WKqMjwm1rqOFtrJ5g3eN7lz+O7+X2VSXMJIM5tZGtUnZJ9XLdZVp64hubTN7VgG1qJfaoVVyl/KFzqspogkfp9e7w4RPlzwjgwUV1s1RdGZgskarFAzULSqWJlEFcH/GVqrWTMihXhv6itmqwHRKbyLy06J0aK2+xT4x26WnKzNHFcTS2gKv52mgj4yAgZAGcNMdxOqSf4TjQ7CqKmMh9pqOQbb1yVwBO/0Jsj71AzaiqpNjypVp56nBZGGy4osIlZP1QWKVw1YLiP6npJVfDp7SNeqJnFTHs1KCVdN+lWpuDrN51z1cxDO7zCzO2y6OxwsgZ/RbT2QE5JxSGdiWh6Lvmx1Ri8DkWErJZ4dFYIxA1GOo15TGVFmMUyP7jIJHqKu8e4sALTdDjQ+xUkypTGOSonEP2Le64LgsiZEs6DADW9SE7qn6Qe/Fbd/W3OZPbpaMyklI9tQ3+Q2JFseb8uN+v2yrt+dCzpwC2nhaz/BQDI5hTmlIJKLam/b3f5nGS6+eMfNmyEEVE3aF/svPYCeUiwmqelq21wJ0Zc5tv06mBOU50A+64DgXAMej12lKAC5w0GogCItF0W4wqPBPOEm3T2tVdsWkYTrme1QCChYbz6fKw9yKTHYUelmkJEyq9tlu2+rIpNeDB8JtXBAV8xdvaLjdSnyWbIhERkf8ldPaC7LhQDS4coCOW0L5OGRAUqEU/3MbHiACfmcPq+9bAlsRYbnNJYEEs0vxCq6UgaQuppKJyDIRAfznbDVvtJOU2UyJWdVeTGO+UfZo9I0Gu6wM1MXnRj9zYszyML+IAYKu6UvaQ9m6VPAflFI4ONm613Gaxr3XX6y2l35OPKkcakbi21s6lBAdttt9XoPCBwyz43YZVIJ+LeCaO3cYeDeaIMVvqOEPES0wXhAJAmONkKYlWZju4Ugz/kuNL6GNtF7gCBioIHNTeNOn0r79u2Lgxg4CUqzDzPMDNyPwumQAWF0AXy50rCz9fNyoZnYVLH/Mz0wxwIq+Tavj8tWgqR6dj+kC5KqlE8evskRgahqgaHM8JjVowLcdNrjFWwF3G00wvL9mmtUW5Lcnybos+d/CyfvEAzvetXcdTADDFG5ft/VyO17Z3a4d0Oo/V6w080Zba65WxJrEYKQL8x7+y3f1+F0tF53MXPBrDwqos5QGK0OPrct0fO2oq16uvW220u4d0oAAYC3+q4lyAQ9lHTi93pUvZh1Km1yp4OLbBlAu2YXLuboti8141qfuWg/PpZb2vrTN/rQiDB926cZW2jPXE9I5tauAGT3vNV5kZL/3k2ADjO37W75+58YDSOnmmoW9fpWx4IgHjfEkzgBRHFRKdc6mYwMgRdudgJTM+jyeDlEhURVKP22Da4Xy9VrxP7TSpLsGffw9KXxUeWL6xOXK+AUPx4lvnTvRwTe4eE3LgDb6N+JdY2hXA1R01Ki8wIszAfwtNezpBf/BcBZ0WH9qYjC7knGb4t/1O8OQCCBS2/O8PKgCtdFdClt/cMq47kYb0nZIspqU5y2CN2rCwYMQhP9ctvUKV9l+rEu7tlGl8NoYCoal1gtzmfg1j10dK7HChGgX6+p5+3TaUnjIuy/Aif7MR/mC/Z4vl2Ynp9HscqlV2lGSwb/VED0w+HgFvJq62dYwFJZMwjn7c74+xMuVdbZQ8uCRRDp/tfof0XNjkUIquWCiSGeR8maftsQ2SnxmXocaaRG0eB+KVyJ5ysgv6e/1+pEjdzNXpfu/HCpXWuv2IVXqITKUunbMflvO0Plc3hoz7SgfWNJbWG3k81cr3h0yl+9wtpY2VAGOSWSk+JlCF+3Vuo1MjayKoUbbGlguq9zjih19Jnoj3LKM1/MbouuZK07kpMLUPQ7DK660Ix6gpuVEbktU/poDtfHA574/v+k4s8NRga+Hs5x+N7ppujAm+aNpDC6IbZuzxc6mpQrCJDVf+W1uBCycCBdeyxuPVwBZRsTZQ0JNSh3FKJxTpE+W9N1DMDMfzvbGhH9FyGtt/vfzWI7xBy02XOdX0/hRQz0caFqjxzeYGeFAS0HRfzMRpIdEkxjuUQqzB2LSADVu7iHv3rmAp9RP7SZ0ydtVPEiKiOPtWPDaysetHF3rYaNjIBGnbwKlN12lSVF2XKQSpjCroRvkw3Zpi8snT8XadaYrHa/2av9YtbPDU/KU1BJt2ustlfQBPp/vnzwFFdNRSHEmq9aFfPgWAWlsho3VCl6kVaDgREq7nB4TRxWqIISl5L2S07DgFy//oUmQIfnrCN9yizIYXWKMEnLJJpoxDpsEYVplTtzJptNgkBUuWTeKuFkdA6HxTBc66T/vVRt079Ax1twU5Fh47f1WLjV6xuFd0sPZpUWekoO6KMFCUhKWJDoabZwxKZHq3CZsRpJIrPmzSjruBplFdYG3MjjF0Vb+atGq5d8sHVKfYRFwjZb6/I9KSRhSPXcSPCAL7530LG/45j9WmutnUTvMdbDakfsdKNoydh4skqptb4V+1AxAdr3meCBQMybyzwnmkreuVfX17aEEm7wHrrRzX//k0vw+tvi+Oxj/lyquQx+HH00LJ5ZFGbvKAnCWuG3vq24x1TK7rAbg2xdbDsrmMeTv9EN+kmki+lpUc1/tjLDj5e8Cr4difpz20Rem1PrdSGippzUcHShRxmnfsCMLBo41PzMvcboPxuOfjoS0FmqklDNtoY/tjgK+BAKgQif4fxQqAQwNkWVj8SDjlOI2AWbijPkqOUU3Zr6+WlMYaSUyRNqxSgGl5uki93W7szFxRXiflIc+upQD3IsYOTrop9sceySRP5KTfV+7SeapIwGhGji2xA7XP1FD9nBL7864aUPijDzg6Ny4P/1ojWTSo9h//7f9ojOQt/TSnihEoB+GIYBv5QGrBRkMSbSXHS6d/cbLm1ramEyvLqVm2c+myfqMePRLwcl3EViPJu7IwBXyZcE07S+dLD6JzST4DPn+EaytpR4hr0XW6PVcFczMzjWtXqJSl+eJHe9UejK7jbp6J2wLDyssCurArZ0g6nw7iTQ8LBQHV0E/MrbK673GGPgIlpLb4OePoUmJMbLT8p/ytosChr/2BrKgqok2R377VTqHLKOK8CdOMQeB2MM2urXFaaweodPG4rQ+X7nZuqIvEPc/RYafmxmEu9FSCH1XdUjVm0cpx3Rzc0Q+CHaJgf+QZV2hjqvLj9X48H8DG8eRNSq4xkSYD6BJg0oaU2bO9TtUGmtFq4Rb1+AOjSjd+r7jsCLwWu7XWY5A0k2hhfxQ43Hfq2Et1WhHRUqbHZRTSZfeAfgJCN019CuBWtUbo+SoGF7FdPMIUEMToQX075h/xYwdfgVZBN0rwHCdhyDGJQATwWdPRLtZpEJoH6YKy9jdw4tLRV/leY6rW80bogIHlOq2PO2CMkTivu7Ds0sQOazQ7UV4o30M1azC4NxSEkDDUHvSkaGBSpXFbcsTl2nYAJoINWWQMlMPxaap90VOguF5BelHG0PrkGhEWKUgRLwX4qQAA//RJREFUaUTeLlMeo1GQoAJ7/m6dCzotfBDVIzm2Jr9c2qoGV20767WHgkEismGAx/aazy2SR8pxOjIAogqdhpKOzyIEcTDJnz/3203Hmfmwro8esVcKbBlaon8MIjz2TnF+Pj+d11HIj1GgzkWuEqj4ESdocRB35/d8WrAjfBoj0wC+dsncdh6zJRV7LJzlVfuXhmuBlo05Gwb6MMVfKKie2aNJFZmScxRXfs0D/c9f5QwF77p9lml6xiTVR7gML6/7rm1cm6kOx2WZtD3qu7zPx568lgQpfs7b+o2ovh8P2gvVhuUQ0bq11gG2vKsiDNcKfyAfK00alXCjbqZv7ohABwZKniMPqbsAkH5iBEpRM7xTltLwvsKrAbvV9TrfBF2DBr9a4KaIaAiA2nBbFIifGx7w5SYi3KQNXA3UX4/L9dfntTYuozNeHRKKdfAx6L73xlPcGY2tr/U2Laln2ViLq3G0CEHBppb3NTi5LAGrwdHx5NfH9sCUKZ6mQDHwRVwP1tUoAa1N0Snx8dzaTkCtx12Fo7CoMkxquo3+k/5EGBN5qdHoQb9j6BcptdL+Kd3M69pDbX5WGQgO7xWg+ioSDu+WpnsZW1VrYL/g9/eOg5rMYiqL3Nbf29oZ+ZDXeCK1PVXjwP+pofkKJBdmtf5XcXpuP66Wj4ieWtmq39Xn1UtSchuL2Oa5I1j/jEEZtNZ0UMfo0oqDctizkT0MBBWpyTYqRj0FIWiUkhsdGlT5mc6NsyBX92Jn1xFH1+mijDjTWalVcG5MTHbVx3ZABJ1gVJVaTzaGDYgSR1Nd5bR4xd/oVC3axuYEGxS5qWBVE+Gx1q6nXWQXF2w+i/gRaSJx/8TbiLw58EY5x9B/cjt5hOfocFQTzDBpo2Cil2RqpCeoQGRBz6xXRZJEg9A4JdS1Ea0wUynr6X4K6rfrbe3BJG+QK+IOzXks7QBlv6KGArl/33mfSpHfNYx01xHyQnsYFFeTyuWjK213ouril2aL0LK4/myPVcRPS1May3RLuM/F5ntl2p6lAP8wg+UbUuiIpQ9xTBNcTw2CNwRyOX9Ny0NGU33RQq/P+sI/6TcYv8ytiAzzIDeegDOgToKedtIFipvWSsOR3JUtgE2KRlPx2/MgRNyr6GKJ0yRo0hPgCc2wwWjejc2ux/ufVe3doQKftuumH0daYlUfcAnOjzdGsScedT87kmNpf+gMn37ytVhXq/wNEvgUgr3Rfw1TahJUAVNZG2pLKJI8tXbe/tzdq9FEvhg77wBS4IPE123BUT/1pJaUu/NSb3EVeCCK5ChXAsJp2j6rsmVSGtGd14bwfJiL5+VXS0nWnxPxDqpa0RNvHInX8+P7TzPt2KkjZg5LO1Ra3xfWkaNi7VPRJU24UdMJblwtcH7gT/V/2wxp6QQlQ41RHmR7eq5VLzDVMBPq8hqmjVmTxD5dAdnytDYiNWnVJTVB7cS1T7WatypmSmciUUZ+3ubb65TEJ2LFYRLl9VIpbXS5BAY3xV7JXY/8lPllya0FNdVYCebF/RNgDROlqGFV8L4/azGy9YTpC3Buf0aDfgZGO48SyFRlDcdHkYLoz6+vuaNOXs/73mnWJErH+paqheVBc1jfZxNro2uJLvcsqTUbr8s1tMP4JzH1M2Tn56YlxG/71unbsHEpuW++GFE0CYV8Wq/XF/zO5boUrVXKE4payEdDRjJQQ3aCsQWnawOm6HfQyWW93zlyPwjDK9apBkO6YpZOBi9e9E8Dgx2w2txVOaZJGiw3clkjqloCAm1MGdusGGR0lysa75CBOZo/yZiqjZFluOLv3VjNjiOcDen9uv0FckzCQK4v5YAxsxF583zbmi//efyID/GXwATNiOnU+qcRZmi9x/3I6VzespTb/ItcRwkND2lRdK6s0Dd9VL23FoJJw9dT/dTMkGTGVRGuV8cxMjkUKhlmE2t8e7yvK1ZcKugkPiquDMgFbpAWGH+8Fgjh51RGaMhfmdT5rc9/3L4Eteb8+gcYb4lPdxTOnQKoNYIHkV+XG+qsdEVoPBynNSpXDuP/1lLIDfs9KvGZJ0WHAl9VPeNQ6qr35fp8bLdfjfG1v/7+aJiP/hQJsUAl03CxuzYCPGpPzKCvjZHrNiWs6nF9mAUy5Cxyw7OQLptEZ8IkfhYAeHKU5Zs0EQC8U3q69dh79fnr8dgm6rFQjsYYqBQuKjNr8d32EQrg8/51+0dXjoB+zkH7GWEuBaAb3mYXcGImAo8rXdIHhOXjuXL3SOjpFjL9CNwVL37D4XXUrRsoHz5+3O8cqS4W10wP/Dvxr8pusu+zQab7YBAOQoMFa4fqxudkXr4vVbPdGHTvILBPdYtOpBJ6zFz+Ar12UwGctlMFt1sP4NZ1XdApzXz03GSfApQhG2R5GUZbffUnuTD5e6f7O2PLV8sBgAKrNH62Dvt1EXwODd+UropoVTqu9icICoARulWg2/O6AH9xJJiIivtjX+iNMXw2inXRNer3YU/JsQMtM0DDt8vtyy/us/UQy9xRanjRwMzYEgFaKPZrsOLC5LouqdTM/X2aL6/OwG4Egl94EE4INS0f1UHzCqEJIOD78eBqXYQ1aXyUha76nMrvbcFroPLvfifkxxBHR+LkZu/g7WHJIezLkQ1ey/AHRdbkoi5SYmjxQuoikR09HxT/I+XEhC6mz0WJhnLusSmlzoBriivKghVNc3kNiL/g4z/+7X8Hghbd5MajkJDNtKlnrFx7SsUo0gYz+AKH4/oE4qvzzVrHwNJ1ChUrurUqHIpVf2md74zVr4DacrbGMhqzv0wn2gxnEYmu6QKNNbbwZywwaXgA9DvtXDcCRAVe4gjaIAkmRon3nuclQdI0zUf9F4uNhVUs735DnCTshpuphMYIga/FsbQgqlUSvseJ7swZW7BwU234CkRgkwsjsG4V0LgGIbYzpqK43RyDIjJ2OZiVGqVRna7kS6Mzjd9rYPCKEwd98A+mPN8muei2LDykT+PmwBBSGcGFtL+lF+0GqriqpX4fvFYLe6Tfa5503yut3tU7YlHsETcjGZS3dK2IL03Ii+exUMYNX/P1Vn95SaVdZQUUwo1sOG8gMop5dEaaS3Vf8+2f691bKCC51hgBsPX45KhNwxmbtaeZep5LtYrARl97Zq2+t3hhRQHccHhTkud7+3VV2vmoQnvcEQjZPE1ZayD7+Oq0otPUFmr9yLTcKBJw2SB4r/zNvY1oFxC+zTQ9ieb394NkR/iRHUeDK6ooWyUO0ApMa/NP8xF8i78SzK0eKryrEcvH4yc5krJxT3J2bdxhfy+3KyRX2lB17QX4KCYATwEThwSrJxQHPj8issYFlk9z4z3MfLim4haDV2bAz/m8PfZB7u8Xll8WiI5zX8/b0n6unxmeSV0HYSLx1CmD5XXXg5eTmIeTj0/JgtoTl2rHWCXY+YJ+IJob//bVVhvJB8VnQ1ua0FuuXA47NwfSOiYh07gxB/VUMqibv5IwMUKEH5H4i+KBc5UzEhilBc9im+3iIntbHXe1DvWAmpSmOi58RlnBAizjZiE+d+CzNuTIWGymS77rw1tNGjPCid7XbV523QbXwwd30DxNaIDidElt7+q3lrHQbxg4BHwEcrFROknpuVZjnL6eP6Hl1jZP2g5Axzqnban7XN8wJdovikdR9hiPYS7OOz6sp1GMQc8QzzgawJDSEmhy+0hm0C0AUHM+7SAtvdCickA5TwjgQr+73cBDewnhByYl2qUyT09bUasp0MitYrxx1RZqsVbXBggudTHUsTf53NqHpJF68zjBjdBTmmh36bkBVv1HZD7VXJB+uT62ZphW13gb/yHClgBV4OmghMpffIRm0X6PQS816UTnWZIKzQL8nei72l6u9cnKBq0UgezDxwhgmCqobKn2BCUfqMiSpCh3mAb2hhnBpNUofMqKQsbVpmnmEUnJVaumm2p1V45sqGW6TE/RdKzYHi5ohA2d7K9VAFbV+eXSdizGb3j3fN4/z8djnWDaRZp++DEpc7eXLJkzAt/F9VATCprip+6o3DQMhnHyvLTgjuv5vWPIqjtaPDyPrS4R8qg5H2tb2e93cdGOaVb3FWyEqJ5PEjYXaKOEQYxy2ZW1a8i+LF/jIb7s01ELfUOXmLklzVUe7/0P8bmuDxSkWatQG0s082zTIaKh6ohQQTL64fJi8nq5/fnnf37dRNLXvn/HPFEMluqQC9glfhKR6vCcS97k4n2cLzAyhqy6jK4VrhUTrpkGArgyF7nF57r49fXr/rjzB464nW8utr4IJl1pLo5TEEj6MOY6lCDaQxSTu9i2PXjKDeSH5dYJC3SXjOHCSKXZQiAQmS3Alkx9RTBlARheNEC7RRE1PKaCWaLhEoHH1+L6cq0BFb0KkmqUuYUMY7qyQrZgKCwun+V0Y2+2AY8CqhMEMNJY5hl8M5B2+rFkdH1SCMkPUXKduUgO+ClXB9+p+ipQo24/4+NQrJM6VPY7uyhstcrmWahxWKMGJU0eyZdQ0wV9xiV9vpRAjjUoNFyFnQqm5DVos2qhGQ+Sj2/WuCNesBQqLfSKNdrnWVc+rWgrWuXHVuCjmo7MrzBvbCtGifBf63mSDgij1p5EUrGVdEF0NsNIzTSE5Maoo3qz5IQaX6TxaFcND0VppzSx0kj8PnsYUxGXiVhEDyVcXBW0ZqodpVCQP/l7PINivpQ6RWQDGufz49EOSldkKJlB7uBNtdXpQB92ygmQu3slgkZFdoUVyyRXR9rsuWZuExYbwiCSWgY1qpfuK/wbfSNmNCG4ekUOEPglLJJJHdKpFNmGgWNJv4+cp6BxFd/3YisdWXK5fv/nb1zi3m7YqbFDuEqhPthqxHlxYWkDW+06O08l7KZpm5VUJw//UhlJMrZ22wil6NtbytdM0pTSz9yxDd6ThXxdk7ZV3sF7eD6tKzRGXVGyACAc/v3dKja30/tM7i/3uCwczzSUxA8YnmqMS0+OQ5xIGJu4wDUrx+HMRHLLF3OPx+S0ssq9GqakwpSsGskMVESmzS2xQIZVvvAlD3IQe8IXUaHQdAkxXWKUEBvLflXg6jYzalUjDxUFWlh+dMGKzHHhrtUnmjzL0gKmOrCR8haE6nvZRImlCVxJMY2Ia8BLd8SCHv18sjrdt0FE4wdl0Gya3aB8nUi5rd+rFHmaLt/3hwIHRMjR9fHgI55dn5vI9QFBf/99l914jR/eLnXVzOvv+7cX2Ryx39SHp8Pj3sJweJwWdmG4hs+uneHyM1CSzrn0YOzTtvYgQrahpwBJUKCNhiJ7GFaqIKh8Pr/+upEfoFJk72S7MnjIXRSWQi6tir9RnQrmC+C3/baZSIT/mW9TR/idj+tzPb9aPUNWlDQOrTyqwoIzvIqlCyJlfgxDOHe8lOzZcnpGzqJRlX9hopI6/o0TE3LVeCIukGdu6QZIaf3mYG5//eMp4jpeMR0Ud12q776WZW3RNFJoXvxHMkUsYiAgNVpBAOXfnh5XNlnZx8dOrXQGGxCJtzc6XChobHy2jQU12jaO8gpUnR7iUidUE312dAk5OvcZ/DNfaXg3eTdU834rH+KeBq0kCzpBDVvFIdp4ISCL0GVMyko7wm5Iv+25tWyqmeUfRTdG3mrRa21UQv5vlEIBo0RjGDbk/WxVtPoe0nhLcEiUZ3x+3Ex+LNrR8qSOjt189NgSh8N7OvATSuA8t4nCfLlPEkStEG8TH6cAkh8w8QUdVQ82RTQM0yAcwehH1OEzrI7B610AK1nFV+cLwe3yP7HGCl6uRvEWnJLUYNFwFpoiPao3fMxPnainYdEW6/5kz+Nxui7iUz7peBYVhLjr0Oh03XIdbAGJqEuQD1pqmJQ8SNTpd8VAFVnDgtXy1flNTa/bA1ToIqZqV0PyD94u7/NYFVsGg+zDHFF3z4fcCrBks65p8wcMnry8UdtP5Q+QBDYfFj4BpzHZxLqY0TZFi+gtEV1Fqph1FeQ82PE0pgzD2Og1PCIz7Ty1WwXpcCDwt9anQGrGAhaYrozlGzUGH1Y374d9mc73++P8H//jv5ECqAHacBP5z8+AwIJM06DdGP2rrZX9h0fH/hVCrwYg+bvyH8gkdHbhDs7VDmHzs4tfSxrMHdxEAwkhirWSUhg3kB9eezxK5+S5uf4xDTjIzd15VMitPr3MENbCbJdqqKj0j/Kg1gcbmGG2BikacHZtAVJaKdxpQ2lYrFRuzV5J99euw2U+PtchXU+de3ptxUTPxWiKsbGqZieqSRUhqwTjK2/cVyLZ3lemikqyeCmd6KVSmMlLmUKhNFVZMaUcI7Mu0/b9zSWsow2EO64vLjQT/OuMSxS8WZdUqs5mkV5nVvGdXdScrHA43r5+4RmxVIJKPvoqWFTJSDbAUQ0jQTX6LF7UmO1cGJKxbUf7OFC742/QQMzYHKzwafhxYFYzBWOJ//B5vJ4LcmlEaQ+JTCm6RZnOVMfGpNRmYnQMiWrlGj5Zg/F2niYu1Td644UX0tW7jNjOkG0M2CGv56FtkNhOecawlwn2z8Si3LExlsqWAqBw2aWnLz8v08nreiEru29iK0kJgu/l1gR7kXrskJrBcu+LvIuu1kArm/rs9bw0ZFmqomPGPo4GK3c3AuPkEnYorbgMiPQgALwET8cr5dTOjudnSxcB6vXyc8pyBT6FrbU8pbPq0jEsisk0TOxyn5YqER93YGhobNuey3RjLy+OuC05JXOvl33dL8vl+aj275w2wmq+bHcX6pWtGemWnEilXVnK/MBw+ERJ7AaGuEbnPx0+MEuK7E/u3OalGnioiiO15hNh5K3unpcbkuYSNrnebgWWllWnurhQbWBrkD7Vd0YFzRoWaqzQVMP8axnpPQZo+DpiPFAqUO2yy1hH82jUtBXg3mJhFiAAotSRmnyS6bSaR/KCCyGtkYoYXMWYiKMvMlI5ibVUMAVu6bf5bN6ihjhar+CHheZJiQUoKS2CMj2h/afTcvtqKn7FVHQkidB00HS+PX7mAKvdXqfLlwhPmZY11IqN1OzPnlXRgFsfkZgiozzoaz+zjtEAzeQNRBKvNWJcdvOSrCQJlMwQjr+9LnjFRTw0anWcNgxeVvuBruJfjEgMCrYmUcc4e0nDH3RTcckzr6U5QO1hwMaZ/IZkcJACQim8/74nr7wLXghDjmsooWwDPH0xJi0rq2e8XMZVgPJNC83wbAsJEA4OKB23lq6E4lpk3ygR0afvg0dZRqeKaNl4aDmflfxUX4LlOs8i2t3FbaP2WKllIv7oDnt0Z/EynyfqllVw1OIrAP1qFwDruIUUEWyHfQVrjP16TgqkmBqORiD5qLx4lMf6vWMT+yl/Eeibz/vVXVETE46E6htjGE4SacIgU+a/8COg67L7NkDECKlDQReXDKIfBiB0g7vAc7FqvUNjNES9pgjDx/Mxi6zS9+XVPnQYbhmUz/lDbfz166/vP3/ccY19dbpA6hizViBVv5Qs5FQ+O6uppuYHiutWmuS60/XVSRwitAc03RuDIwf3SdVGHCS7dU9Ne28+f/uWDqWb0/V9/3583X4N9ZXYcO/Sa0N1IqZjTXepceyXianIqnK9/rZfWDsFu3D4+vrFL1KtL11Lp36SlS/3x5/piuR5v+eXP7WJgHr1qOwCnz5eOg6v/JE65NOcwlX3RzMxPBvScc1T7h3DjUVLBC2xyUJoFvDWnpNVehpjTxpJnpRHK3UGQTBywxlqJB9rvOwesxQBR9IcqPY2mMuqL1wLDeBUB3la0PFFi/7kQbkS3cHMGMV7d+BOmvSonpH9RzpJZnWUvkTDU2u7bDpUgkGfBU0hSixuj3W6NBLADqf51Hbssluz2fEAlLDE2GwVmOiGhrXrYI8VH8BHIGNXM7GGCcs+cNFrW3vVIYqZVAx6w1VNFA86OndKi29zWsGXENb7Fpic4802dM9CmVO7lrL7IrWLPN5kCpYTPuUJiOIul2XSNPRzHRVX+h49pERhcm5LJvhpH+hpHVxg4TG40yKawKNzYyMwGQakxUSmggf/UQ9CkrCLIKLZmCotoSUKklE4NTP86rzt00JoEchC1Q2G+FzXnpPdsYLjmALFUodKLHOD5mkSN6Z4MkNwrxwF3bGYC8nGzp/1vrv/Mp7OW1Ia54jrjGAnXCOSRiRH+zNmE2WyQAsO+lgDxzKk7voADrxMcyOtCob3ft/2X//yy31zc3I6znoe9s+mJyIirnIVinR7v25z2cE1KwJK2sd278YqXmATlUCzLD/O6vhwga18hYnYKJgLCIqDHdyGVoZD7oUnSd31bm28YrfobpJWTy0p/ZxUwk3nQHY0UxpwE73DS9wLFlqXXyD5cb+zQeYA2MiqibdhFfEilbTNJbkIjMMUDZ4HQ4HBy/BTiHmr5FjRPuKrMZxm4QY5KJh7mm1Josl+MfozOacNvhiA/YF04d5SQQpTxmE4puEPUhMg3GPwQWKZJT/jjGlXSjfhrnIf0M4+elbg0Rvnz7oJ0lYNCM7QGTk2lLLR+UrElRPaSNiAeEqJoZnkelqeLYM4N+vrOo3TNoF/WVz+tnVMZPMx2/qkAtG2FJ83WwE+FkRcW2R3baPKPp/O388Vom/LvxxOPUDt8b3Bi0bjefhVSLOnhlEzgpHvLvMNttkDeboy1o2CGiuq2PGOaG0XzKZHK0wWVGyI4jp/MK4a5xadrhMtxzINkQ1tSXU18oR1GGh9dHpGhdtJ5Yz/AmYTabt0MFU9sVrJqiNUmgjlQkUp1MxXBPrZN2rAx8SIu2gAX1aJl2jGJMQlNT4UyMXH/eA6WlHu/3wUJj0WLULI4WCsUBfEAanFGp1L5XOrr+UB1z8Knsf6e+gu0Z2r99wXrTIc66/rGpo1uFJfQ2WxRJEU1BD7p5pcwxqqwz8a01B7StW3xjiRa3qnhc8/Oq6QvFbNkU5eKDmMdZBw+1gTe6wuDgr/xn24IfGn4XMQlF3VZ9WYj8fmxl/Lr9///E9SZbndOgwjcZP4HHU4G1bAa2hqEaU2aoxqBxBoA91oaE8t3ASavNixah089OB4vKrXnQqao8vmvEmZpG2fr/v2AMVeEkvUV3Od72W6vo6Y/7qvD+VVQe9NbFTRxNUxD2clihB7N788nh0wOiB6VlLx1329t/3zZ1N2C9hr3mvvoSJ8B3D0/E8mYKnCsYPSGMwd3M7ffT7WkFQ6oHDTXd2vhnJZsdhgOrFRLfk6NNTg2wEdplXLY2Kvw+s/iWomzRFqcyzjys99mW8M4/5cpgdQB/Yjj0zr85nGCdsE7UAmQehztVQAt9YpJdCC/rHafKweCib6IoU30omMtR/YSnCNIJQQeTGdWecxgiTSbvH9XIl3JIAkr9syHsjLWEBc9LV+jxH318bCorcBluisZ4gwUWo2HkjLDKSEfMY8/8f/71/dzo3GDI8XW5VUI8oq+Und5U7gom1FVCuXUH3LvDUUOevj6/m4zD318NK5U23V8YHy9KEjVADY3TC/l3zj02Y25F0SlWhTNCUuUKx4EJgBph4lx+nqt7o1ru7w6uK2oehXUyTyWRUmT3FKWMctY2N4KVo7dYdlSfNY/a3emFXd7sv9+kZTXwC3Jxq4avrNZwqd4WhpSpWSHBjz2lrEUSpN3hoUV22j7q93TSkl/Obp8njc03MNRDSrX4rGyNU859f2UiahaW30rXTSUPM+6Ys+A3acLVoGf7hF68w1Xgcl8gRrqRR9aXtnbaKmvQ2EmOJ9WRLblXa+5e7tvtBs2rdpkOKwpz80flHpNfbzq6zKSDFudiytsnfrM4ENNwTM84UFXO/8fX/8+vq673vqb4Taa3PZYoSPrzclLdW1dmCHOG+Aq4W7Msw037i2Ba+wpGyZicXTbVF2ITdhFkPoPoqeJEss9ZkavC0Hu1F6g3QG1IK2aXzGb3FE8kLmk6Ybl+W91A2T47KyV9o5gexl7At4ygOZ4Ovrq2ce8fV1PuwPJj5ShsK/3W9wAllBi4i5LjMXPwjE82Xd760h8kGfP0sqZ+38kNcccuqhPKCStS5nVcHeBtda9PMnDHd00rkMgtNau8K/gjCr1IXSY2tg+Kiz2Qv9eEfs6JT0vG2bV8Z4Ctu/H78fsspymakhfri0IFyTjvtjG50aep12amp0xbZQNjVy2iluCjahrUJTlQQadFAOjM+ZAoilA61N03ZC5JXk1FG9yw2jbplLIUVgxWQ/NB6//PolU1DNHfJzYq4NVU7jZKJR7IUR+PCDrKlA0STwKXwEpga1vCjIVez4xy2Fu+qNiL5eR/XFk7IvnbKNVbIJuP298dezXeOnfcWD/CVijs2z3aZm5lEEzsPBoNKiK6zNhoK7zRcQ2kAG+x8ufTYU8xBvocQAH85FD1YqtTPAjm5CeCOwr6lZRyzhckLju5vwEbBxY/xxnBYNxknCuXzmeqgshse8rh40EBirsc6P9giFaP3+uDf4wNw4eWgXjhita4XRyA/eei09BnswTAN8Jdc4Vtyj61IUlmqmRTKSYzBWeBuzNJiHJQfO3SWi8wIHc707Jpso+8SUdrZ0Ai0WRnAvjrShpRWNRFeE9P+Y8e90Byx4qyUGLqWXqr67l1lSXhc7lMT3456+GUwNZ6NuHSbiH9zVPtC0fCLywF9lLJToH2ESzocFktCNT3klEpzPnf44KogOekMQPl8mfh9a2eFKZViG7O/qAdUgfqrcEp6pCElrzFQwQXk+EVfptikB2IJFYt2URA6Wt3y3TU/PsRK7yRUc0Oi5MiB/jfxVtennINJSO71/J48Oy0SUi91BUemt119f/2h+dQwkb+u33Pr4vncqTbqhqR7cuY6BVNYl9nxxXFNmb95F7dCzUeGWpyIm+CWC57Uj5BDwaxAHJwT4UQbKRw/hFvOeTzON/nrdptu2vm63Lw3W8UqWT5N7qIGjz58rJyEiTKIkbFtcOvd4W77U0vqin4AR2MBOViIGtP0KP1EhhNy+psfv9frrl7hTj/VicuUYX4kuIkPBEREf56Wz4eVcBRJHdtzGL6Do0JyGwo49WBfcEvzFdKyt12XPmNvdd+HPznzXVU7VxtUMwNrCpReH8JoGtLr804F3505zePJTq4fC8WH9vkt24TOQV3lWXvJh6iWXeTnE+BqN0Zi1qgCMcFtiXEnD0zqvS/inLHHNSkjWfZWJeEwAAqdL1othzICSPzkNQeEc13MjJWOjf9ylXtI9/X4r92LvIW/Tt2mt4IloRNPzeUrhPFlA2mjhDLu5uutFHcjdh2V8LYca/4gkFxqrnBhVg9mXYGo/aTv4GnAenKzxQ2UVaFhodp1u7soFESnVfDqSqVKi3tsd7HbilxO75iAutnez53scoqHg2h5uerxeRHKmzhStcgINiBpL6tKcLNHailQTqLdanHLiDyhi++31AptBRJM4Bh/WwMnlcehiw8YrXbMp3IJb1LYLeK9IaBH6tSEE3hP77cpsWp7RKlUBrBFw6MJAp/vjgWa0B6jqjhjCPG0YLIPr9DhLCHAavQgePeaE+1Axk5dFfJUF2EDBr4UcVOJr7qTRZ41h5yEMpygx8m/06npdOJ5jWgwLiw26KR7aNaLRQOPXRBmfcWt7w+mKYtaHBc6QmlXYKcxGO5pRY4hSdsdBNsqrlp0HVjcebzyo7eohqljVkEryagapqh1ksVsTZtUVJdihElF65shSYrqlMC5Qb7mmyZSUUEeYwTCSuX218ERX+QiqGjABX64nCNtJ0TcDbiXEi6lc4umiJSxZLie6+1NpUOSE49gds+Y3psAAi5Syy2h6vm0RXm+KpSiyI9pboN4G4e3+IIgg2fva6cpjBO3T3B/bMqw7jGh7JmmWpmYPctakedSm5MuDiji5wbereyQvebmJRneMuniDFZUGwdgN9tFdr8n/AF33xAg0QnUS11sYsTNcP/g74cYFaSIuAlJ9RyoXeG7QcZqnx3O/KUcbhn0Rjara5JrO+rwqEctBfrISL/VkRhHto/P0VfM6sfRLVFfFQGqHLTTFpssSrlCoA92Jpm8bLJtHFy2mCnI6HBWxqn4cW7EoVtZWmhAir7LAyKnqAS4SnGVaEqvFI0zxGaekbR0rsowz+xsaEBZNcBTXI58rN5PzUW+kpJIqwFUE0PYeM/ENXvQ0q21tnyzF37AJvUXWlDeYelSQjTgBhxZ2Yp1vC8tlmsaCndYJMj6IT/MyjitJhoT36LBybyDsM8+oPYHRkQ2IYOw8Gvm0CmLomsanQEJ7TwueeS7TnLRmxRH8wkKt/aJjut14w09sWZFUsvbCdFu8wOhN77/ej/VeckmxRRiKtagYb+CcyxVOWWO0N6FG9o5SOBKDFB9okDPq1trWAWF8nJxPZasm5FvkruTAaZ1TwdigM5IXMITFbirMzg0Ed4lQGh94qxGYxm3dPZM06NA7XFNybqixo1hSkZG1NrvPiEL1RbMUT87VbLyPjrrkyDYML081fkH6twCzle99i6uJkx6mOVRcUy2YtbzJN2m48lOuH1EpBMfjEQpKtuM4bPIp6WTpY9MF8bQbQiLUqUx8V7RqBFcPL4KA1tThct2oYXRaCEBGaVcc6dYTKDueVReqIs9jOdj9/h0L+K2xy5FPWJHN3FoprT2RS3LHl9hhzE03sTrAxgq1Rls2PnqNR8doCtbiIel6Qz+6yCAJ6VJ8OuzoPiyg+TylaRf1fiolqAPwuHsd8DFOU4Wc/8///m8yJWqBNn1o3UJXCu4NRPon48jdfvV/AqZhaWplDNz+jMy9v+bbTw5LbOfzIPN6laHaqOJWY7Kotw+t1vgRMmPSG8igI78WulUEL2E6xiqhGPOK4iYO7o8/UK7zDCacNS/Re7iuDfqOJT/cBeo6xVAtTWg0CeZHzRN77tsqaPmIBskXJWVEo9xV3FFVjU91eEBL7ZtQIJAzlZKV55nzdPojAQiahKt8RKoc5OIObpDA6MXjZwZOvWj1U/Oy/BqN9pXL+6U8qAwCNmmlYdmG3MRAMzbJvso5QZJgh8iGmhjrdNZ114/FkiMggwvlwi2Z0Vyl8jYdAd/b9qcTaF30IKfI4nRYY34/VTQjAGmGRcr1SyRCDQuP6x56PB6glgWube8kAuR4xOly8KlJ/JJB46EGpRsE08HmVRraED7UuZuKQR9cP2vpqqND39c2vanSY0bhHg00lNPaNkCRbxtO0cG0bgsLFiavZnkr+qfzDIfbo6dVJU6RXRsUIiyprop4qBlBTCSzzXO9v47TP27T//s//6de3aZf65MQnIDpP79/j6kL9j1SxWjyM8bcqzrVCZF9pHjB/sK8EYOe9XNrizsbtWBKoGlgcpRGu46ypPMI6oUPsKIY0SS/MSA3uw6fCw0lUDQ9nV89oujSmuPDZ5k7SwvBfW+0I/I80iuYVkeAFk0IQ+mQnFIAXq6t54pgPnvwf37SSUMIPf5s863hy8tClKSRf2i7QYbTtdMo3p/Huv+1XDU6Jj73OE/4nVuIQUqmufWlVS2sowvny1gj3AK9VQXYCg9SJ17SRy1XGKz39mVMqZ1G3iPI009KdodG6M7zIlW8r5Q9oQYXmYWNY48qk9wtZhAc+wQrf0rywObWFxVpGZprvbhvp6UV5u3zEBVumQTqIMy5gGshCQC0/T4iiMoJevzjho2F6sJJqdx4uSq9hdMBQiTiwqq7EgAfHjqLV2aiDTV3VHC1qQGj8YjKTDSNkXqurgpjhveogWlSfiJ4YoU6QWVEyoFdS+NU0XpsD2nJDcm5bghpNEqrHluPfiiuqo+S6YVF1ULRF65atCg9+Ii0ruE1a+2p+ecGGKsAM6fmpufBtVHdEsmP/onYe78Y4WG/lqskE67W70HBsjhUuFO6xJ/m6cvlI1xj2/QnPOwbH/sEFnpsT60um2xoVzSDOoRqxEGP5oVzhmoXzFMlt+uhW7zi3oKLGxv7boPc040TiM0OtPvPpZqyeLdeb4hLVoDiwKqt5XVfqZ4pm5WYe6hWGZOVqIHyzdZkL9CCK3Mo1tMzpQiSlDj4tFPhfGWIQYEw2k6EEXMtI8QxvujnV3zYbJJAThbz6HtDUuABgSSygIM0VBwVJa6rol06oTAUjCs+Ht86UlHaqRa5cJkXPrzfHw3eTUi+vQCNK+ihHAdPyTl9ZU1iqGUd2YEsuwld6qnxPu0UUM1XbcqVnagpXTWY6HPJYnRIeXOwuh/lyQKRfYen80hKGjhG7B+n27mTbPenDnEMx41zZVQCOigQQ+Ago4Eyt+aS92F97sceyJA0K5dMR87lu0MSTdSSrY1j6Me0qE9WHqs+OU/Px700VwIEQP+OoroRgvdtucFDpWSFo9QmPJ89MLofL5BWbRtzRAT+0iORg2m0NnZpo2dPcUK/XfTTZOZ14SOwbZals4VatHWc5uvfj4FJgPh7ZFH/bwxCCHZWDndD6/uzkYUNxoBomfOHlcBH2KHPYaoopDFrGNeI1gOlISMEycUF40WXH4Nr8gLDYqnWqgRuAeYzG2xo5nyTRiX2MnUoytZcJooJKu0TS8dzjy+Fr/LVGM1JnbVCLvxqZ0NyBYReNIweh7CK0KjW5U094yadjK99sywAfgKgIQCFY4dtPzvNt5WG+cKFh9iDhAFM/3DZu4eTw9pHTJ8P//L1j3VftaATwsORm+oxSd3hCC0pKXzGPHvbUqWGhZKRaM9XBeEWEIa+8r8xJRZCwn3x2xyY70yX5maK0/enDcuHjtNuj4sPxKjUsEDWkVpZv+aZjKlAaLoqltH552MQC1q+Vpa0JDlKZa2qnj6qt+OwglVJKWpGXdFLAquZueT8OB8PeeU8Uc/aBS1fhUu3V02H7XB4mVpWkP7X/UYk2XRV37eDeN73hxgpCiq4OIbCbRSm0ZxUx6wmSBgwZfprrERDlKmh0EK1ivcdVWqErr0Izk7t4jTmlxwFphgpzhseTGTWw67mtoWbXowxna6mLno2o9nuwhFgCLzx01yN31odMAK2i3h7zCVDW9hoDWqR0OBoZmgUvTHkiyK2kVH9a+XHi4nLYW7PFscxtSNBB1p9aqSEoTWsjJYYTB2DYkWU0CovzJJbFSfPNSjAd5pSjtvFA9MTWu2+fOE3UKhWbJ7f/VvujCemUb9vY2A02BSgZVBxzqjeZbnuxRZD66Bfnit7SkkrPcuwGqxRmvBaH2tSOin5kHvXh06LBfVIa99yEjrLAcxLlivxO2f39Yy7fUz5AHID9pWXt2XZZWINnw4/O5GYxXcSP/EOXXPa9m8VYaVyy7gmTkXXQKT61pINtsN6hwP06Ivz9f54RLNJoChBebZ8/WregrqCFo2vimFqoijpMAK+WY2clA7RhebwVK1Y4kpyaJKGDRJ5blsjynybNMwR8LG0gO49hhRCis7yZnOWYBUvjG2Jh32+zL/vK7soHCSODqloBLk5NvGMSX/EMwQm7WSar46kEUAy8uP+IL3o83YkgRv23B+K5BJufUWFA2KllaohNlRFY50QEtcjjed1/mvd7oSKZrsyL4ihNESFSGLs6yYyYhIGBBFZ0wXijcvYdCMBYBP2IuhJqdY5RPFRiI81anBmSmlLLwC8OmGo+YiAOYCvIw5n92Pw1jACGfC05qASoJBTSsIJmk9hj/8U9q1n4ruVfcaQHYxDPt3RIILwfHf4aupIcPogwOq1HzsMcxCj9MCuZaLj8TYO+QI6vSGY3ElrUFYLEAZTiHtcVNkUIo4UCHiNcuvv5DGWdrl5kwkB7F2cMikqboW3gNHxd5Kk+GyfL5FGTehXWMJNLUBzp3HGbhzpNnW5gWAiZQiMQsTrg5aYupWnCJlt2ZJa523WUhh2vUSYC3jH/1OAg8dYhoA5TctXcxJtj1UdT+Vy/T+4IIC2NQiaquwIXzdgOVcRDIP5tQLnVFQQDpyRkG7hz61xlqoMXm/L0rGllFftb3HDGFFIVHegB8IsgxRTig/e9TrZQhn602C9khJaAcqHOTEqRtZJk8vztWJMbfHifFs0TmPwCD9q7pgpaYW0uKRzkUgn8elbdQPMlqeyHw9ALPedJfnL+b/91//P0oBiZqvDtSd73C43GpcabZPJe0MkdNb+3B8PNOJ2CZ4KAhefh4tzX6WQZDhPE12jUuoIQxwx9mUkpph2YLZwQvnhUy/ekVyhI8ACaGOe+UErBCTX6xsqTSG7Tp86ygcN1J5/ltrWf7AIsYCAgP75/bjdfoaTSi0uq3vpo2399dci4zRyn5NjiWhPj1q9GFwYSgC7v+t+8E5ra3i/eV10rhPi1mXBQOPLgLVIXxr117U/9z+aKgAgtVR0vPrA/X7/+vXX6/hStOkXN3cwBkSXk0CzsmrU0vr3wdsCc1gkTZLqOB6RXRo8jdCiI4ndu5UNGhx7ETEo5jSfJ8Qk6z+2TQN8Ac5qZ2B9tSVAw0pa27A3YMhQxYnbiEmQxcJxbPqjI5lbDfh600A6yLuuhtm7XodPPwPMQcnG5njljN/5tRNDXJWGV2lD8S57hJgta3wkSQTXEaJjIEx4sULc5DvT+edZmYhu6BBsgGGLRZ1C+kxfo+PfhGXB5JskP9AIub4A6Yz0uf9+/Jf/7b8sI4fLRnks6mjkiEZrJPFnNoBphMO5c9eL3vdp/6hS2ibqrSglPh+J0AXqdq+w+O26ML5AQhiMKIV3GETk2oPn4Upn/N3gYam0DdJApFsawZ7dUmCOx6/6dVkqREtI51l5zeqI5HNkwdyDwd0ZG6V+Dq/WdoqMcACSj6zoN8peKftJXI7Bp3R/h+02K+Y6Y/VE8uF8X//oeeHajKIyqiQZBbPl4b2u7vVK/7q/6Hv1IPlD6z+3IuQwxY1rG20CEkdgqJWCl2ZoqLadv5/7dJqF3OfVdEE8Xjo4C6hl+WplZzkbTHpgVpgPotXVz6p9gEqJMrcQYrFGTHoYU6m1Rz3BKNKtgImbm6mASd8C2eOh2UXowBJvFW0T6f3i1iN9gFBgu3Zymb6nSgNLIZZ326PXzovSXAuqYVe25GGx0BocZtQAMe71y3Fxj1BRxOt7BXNNK03g9+ZQ5MJIgYPZNepNAH1qQ+JDY/bXljoXvXIR3SaaEgiN50SOEQBeSjs20tF0bqnYdTVbr+MFt71We2QT7NdSp0Rjruv7GO41jK9/7ElSaOCnCSHf0PYYtZEpUoB8nJdyFTuKX80jqOYF0nQhnzOyxC7SylhVnUmYPqXEapL2AXdtUTzlaLKvn4rhWHE0h+BR4C2UXVoAt5AaMnepIfRWAkWH/gTNPBcsvOBueVDG9zWZM1P4Dh37vEcQ6tpysNdlPQHYLKdUWioJWrmEP5TIz72KUbMoJX2UfAbVqABhJ41YPuOrKBMcpJ7PtnacQblszCHxRxOwLWikVCa3eDwe52brJ5eIeQIyh7I+6ErlSLV6Scxqi3AVZafztMxhQya99TgFfZEk2KfRjrAtFDploEEEoUccr/fNd1xmpLrWloc+yYjy3Na/vv5KLrL25z3fvti0vvPLQqTyF3bIp68jy7cONAy0KbKTUN0skGfbNEKKvaT+M9yBDyp2OAD402KZ1EfcPeCXP5HQT2n6/jRS3JSv0qvCuEHq3EmhtdPqPPV0QqBfG2MaHYk8FsSsLBDB9yHE3yustWHnMn1tKk/BTYgiLs0R1QP2whoFQJ37KvK8NAYflW1EKDi04SiO4Gd9B9PXk4wBwYS4q5CJzQDXdtYUtWUWtm23MC90Cob3CIsNvZQsZJubCwCVqOV2MaVoh8wiw3/qXv5WDeD27QkbwA9GEf71vG89M0jt+G4J1VymcvXXemqPVaXRlUlrimCORUoKnyNTuH4h3IKpVnxFh0IDm9Zf5FoBK+jrVDY8fLYNCfggRLk9AVClkaYbLAaL7QRcOXFvCdK8pRQb3uuoCc64UMeMg1G5ozhqzHQs8wFZhhcm6Sj3YpWYGuaQ0hXhN6Ek2i8dT5b2cd0hSnrIgJJpPD+rIpBZ2ClI4MQ4e9vW8UCJC2D4WkVI5FYNI+vpyDSVfQjp+bq4pJs8xq4Btg22St4GNltt1FcKTjAek8b7Os9LkdzzdLGuwNTMhMAyCi1eCIJFrKCOZZi/Qh7CfJYKl1YZntAiN7dPezi8nOnH4paRnPC2CAtJwqBI0WSvqYgFgFd9gWFOTZBV1BNm8nujdYLCnUaXVz/rCWglH7q1P24UdbgkO+oTFqoURNc9R/8ZHTVY15nl3hTfYO9L4/wq/3eBphKZm4vwvYtDFcu3ZSPRk+NLf2hHFaQ21tYQ2FYU+Nf3MWWWFJcMMWhiDwNMRTpY6mxlTFVnMhcY5SDxKMQb4eCClCG+iDEjkDamTW9Oud4ETWmGNjrOlUhyrk5HIumbwcjeRpbaORLfWBTDy+UzPLM/fI3jKk+S3DpO2J0EGkN2IthInzzBwdyiq8lt3qM5n82zkkFCoBKuSZzPDR5wfjxWo4sCAquppsgWcWoJ/7VAUizMsxILfnScoThH1BcirIqB3+f5C85CFs5MnY4M6xPCNJ6BAaG3do5bQ1en821B9flKj9Wgd4np+P66LHGxDtA5I59qhUJdYR9GhuTRLNctZdTRUNgQBdgkxsZccubSfWZ73pZfdSYZgGTEIpAkn2GHM04lHAAHWheAsczuvSitOr/EtH7/4f/1/nr8+V6mr1RlUqRxN61Z92+YLENV/2HNlqHHpR2hsv+6Xr2s44mRaIupCl/hH19FV83o8LtrllzceRxl0ApKyGc9PN5mzw4Ffzc7oJun7fs53y6rHJ35hWZ4819ri4bpRs54N+3qhc4TlKoHYnW9lTINAatYfZD2S6SdW5PyPL06PzQ10qM8XDU81sJV7IuCn+QFkJ2EpSnP5yOF2XH+jczoAalX/Yv6Oqu1cYdyqAtm4OotRtcSwE3CFsgNuGCuhE36IScpHwQj+f2jH/WFEQRKY+kjs5WAWFMLGiFlUJ2nhbA3OmQW91vfOHyKj8TQ64TzE6zuV8Gu1Esk+xgSiNDT4m4jCrIx/avj2kf8cwO+YDQcSS/zOSNziTa4nr8EftXKdexWjhDWsitvCjyIdMFynC+wOM4+7tUYH1TMAi10HBhzoWeT368l+eh6CpKHO3MEtCvtkfwACLJxsTIjO2dHzh2ToPTQdf7STv1IhqAuulUQ8rKqliRiHRAQrOeOyxh2cNXrKzwkBYdPtBngH6xMmzMDi+oHW+m4eK9jSdwh+hUF5yvFQT8nkeRNvFRbdKEBEeZY2sUpLBoBhewq9MaZcyZzzZc5uVsW4z780NFgZRtIe20JGdcFgQphzXSP63Vpt2MLfzoOAmJS9fW5wYA8xWZYD2wAJ3IRUCmHuHtwxbhcNn2f/+//8W/9H3Izd2OTjLOuDTWp1iQY1r6cF1f3DmNVjPmET3HFMIIY8xlZNxFGvYlMtWhaIjS5aZlGghGOrVOPdXx0nPyfVMhMp6nlKaLiKYDe46i/Bm7Gc8mSLsPN+kKGQph8iqBe8mfjL/5hyIKyGUyX5qRfi2RDI7XADA3G1hidEJuvdJPKO1zof0PRYV7Fo9oZOfuVmoUKhutZMNfxrM2r/nBPdADfjewBANBmX993h8YjxHrEBGO3kZihpHl1YGYpDby2R78FrDxUDLRAp4FVgFgu06bxYuDTATf1qbhJnVSCQa3+xvFuVm2viaWl56bmgoO9E7sDFNf6752HOGaQxg9LNwoIGp30hph8xkfCld9zX7JlfWyvsQOgqMUXY0yxGV05RvXWwE8byBvAjFqbGWhNMhf6ckqydFphOAZsIbzrFG2oByi0mXH4h4de56/KjKK0pUCvy4fC+G4ACoWJ4SuQ3P755382yOlCpFLB5VIihB/VKKdHU8142FVb0pkUQQlacDjua9s3yrrVUnpOwK3A9fVrSQekX8QdySE9uHOTeD1yvgl412m5fjveYWL/3G6+whI/1JY81RtB8Nh7bhdLF6s9M6bDXIbS2uRjQobTM5gqq906YxBXyk+Eebuia6RvYaPeaBphhWkpI2HjsoGvTTzTeRu1HxCMk1VCEaOp+np6QlsbooOMXPYovH2zDWvMsglZ/wre8/WLFC4tucqoXlDiu+WXN7BtSgchNj4ypryV5CpDQfmo+Dw/Hyst+PXrV3MLPb7noowRpkHVLfnDRVtgoiaRZqMBzZat3WN9rU0MsVuv60WHrTYucyiatsYoUSQztFxT4+hg9I4jgOn7vsrHLgQl0ok4KhSKsB6+I3ajik7d5cdeVJ6hS8kxHJwvz8f2E3faJjcwLjAP+xCLPbAGV8RL3F9RF8ZGSz77+izTSa6DoSXWmJv5Ijz8tOl/8jG9QUDk5BJUl0KHo41oBKi92OhTni8wJMgmImcf43j4kJiFcIHeOPPr9vXFBUjkR3swrKKI63/Ii4cxdC4utJAm3q/5O57mQlAeJOY7boFc/NAJZ5rkMzxUpGkdfD556zjWxcQn4kcW0xz4HXnd5+YxOgnxmdiLdFinFbbkgkjRo5/h4KRt5x0X8EDesHVjSW6Gg1jey1kgqnBZ3z3Sgh1MKCFMl9NDMSDcxvZYhfX19nMkh1vDFa0mlssaI+e9lmXBWLCHsqseRzs7HbNa68Qprtha5lWvhUfFiRjUx7tIuUxcJXKYHeFxkOCYbze3xqJVHGM9ZojtHq6NbVpHhkxI/DL6vjETL9FjdAw+vE3T73/+RmrEdQjUpobGfKjjwCjC0ZFPtUG5Lr2SaGsD1NZhTA/i6TDNHfTOVrDcasb5lxKnCRyKlaOxANcPYKJcFxQCfimCnu/HS7/CtghJqx26abdrYgoDXF7SybZjrUNLvdgJt0xLDjzcYXaYSKt+0lPL3XytAf1rs1Ep42be4NDlNAo+4Lq/0ZZ00ugTDsu/RAIU3L5uI1QY8bS9V4FyPHWoBJizOJwoX8MKUclfXCBspjaKlJEB/VX+LYWPOSfXFsxsCxs6JC4u00WumZcFTXIfSHVu5dh84eeGbNhCYGgk91A+qQGUzzLvhh3FFcxovBYKUgTsr8rchr6KKv8xk5gviYh13cynobqHdSmfG3H0oQVxhZNqjTKJMmAiW31XOu7gP0BAeH5lMTFwbjveg8kofJYEUibg2DBXYvfJ4qOF1QGmNCLG9teDim/rCnyXwKvMxUNJhGk6qGXiGe2JRqpm31dc0YG1KRQ38J5iKbXcGpchxA6fuel7dxwBoUTpuRYqBJqYl0Ofn2TBvFxdJtsqD37CzV8g0hgQI4bTwwFR7NtjIkZ7SECTL4LEV/pwaS797KqCI90KSyklt+04P0KAMVJ6H/QOQsdNFIzVlfW3xjOhdp5/3+/XWUXQsnktT9syvSp3TNTjeMTvjnytwGv94CiJdU3guKNisGWin1HjvQ4teg0EUZTvaQwaF5+UVWtCxxJRsC5ZkJpt5gPxzK+qdYsuK0DgEx1eeLHUI/og59Yj9llXtB7FlXtjUSEvWJCBLlftDHYMG0hjbHP7vP3bejQIYpQGLAQkr38Od01HUDzlD97mM90fl3WBFExqneMkSm3sn44z9oGxNRt1+QZL+yQqmBfQaE6eXtKn3MR6rbA4nIGCrcsW3SywFC0nOjmNcqC3WoiBa8U4Ne8CykiACd++sKMpVwjWUZUAJibv67qvy9fiXfm3sw5bcBjvpZPLHQL/roij59M8LZtvqIhfhPwYIBoDqfrjjtEzF3X8dOv7Bvx+fd3i7pcMUuENNUNdlQp1JLn82nvC4OHpDrpE9ujT1GL2HtzRIMpQPKnumDuaLOjT1aSAS8aK3AXnWoimsslYlkWuPyiBMrPYT2Jt0uwlHQhKxAnea5TotV9Pk97EEvNfkjI8sUt5HFyXm6z0IFTGEzaqj9qv+mmmfeaOaf9957tpWrb7Py9zGyl4RkTPp9vr4ofzoC1GbSzyfd7KQLRUx3XUncancuQ45mQMqjWkLpyP2ntomhbjglDbEpQjHFHRLXZ/HKtFwa7FmA0JXRPnDaSjOLcsvzEnvF+m59oRxRDky2ITnWfGJifwrm4eVZNs6/P8uu3rrcd0jiV+MX0Tflo+CoMG1IRY00KBXIlxeWzrcl78gExeaySIucp9zw9WeK7vS3FXhTTPX50J0JNMp+akD4cVpTRaUo25rztCW79bDKhLULQyx3sbT7Vp6Il+aDby3CRBdsyYqLZKicYuV34+t2W6HKu9e6OSrFwkX0tsreSsOGjoEzVgIfHgkz3OZadGV43gzT7gut57U/6TNDKWQDZyN8SqF89u5Fc5CEg0SE3wPDzPdIfU07PD5Fw6Aw/4BPoYk2DVaOAK9Kys3mlna7XDdW5dnpztPT7x9xi+5glUwRRN55TI5CWYRw5ijIF7bjIgIky+aEI6jdQ6vhreKL+b5263JmlYqCnwp1BqbhspDZnUPz4jILbVd7t843dICLvUWP9WNct6gy07LCUENj421sIw6RFvp7xdyqebBI/7tBxwsG8UX0Eq1yJwjA3GJQV84jqSRVkG0asQl9v8kE8H2nhNW0Y0y9Xc3Ys9hOfWeVfZyj2vCR6gbt6BRcopsBBXjJWbl6EktfnQrvPisCWHfTOJK8WI5f8/TX8Cbtt61nWio+/mXGvtvU/f5CSE9CRAggREJYJKWcpjATZQpTwU4K2rFpZShYjI1YdCL/jk+oAiVIH0YilYFKUUolAoiBZCBTUJIeGkO01Os89u11pzjr65v9+3Uvsk56w915hjfN/7ve///f/frxmCTshEEkIceh7IhiEtAlvCEdhv98ZhgB3hVNw9gQjZb0y95XEZVjCDYOK/lINOMQKzvoqxeRT3p0lyewYmqB4iGfYXx+XiscROEQETfOIEVYwjhaoKj2BYieBv/ktfP8ZbmVWu5Stdfc3VdWkNmP5jCym/mXjrBs89Ah5JK5iDoSOrYcFQiBJXxrFPspqrxUX6GSovQCFPoxH80WsYYbTXMjdF7clnmUAQ5s4imAT4r08DNPZCBkEKpAl4auyB8URpFKZPhT7RM7yLh8TpzkYTRt4OfRb27Djpn8AvG1JRVjLInnICsvE4RqKAqHF/XFUA1KsCGyZcS/rC37Cq618s9xp1xAzjTUckkvgfjpw3MEmjJ2ingLI0D8Lk20GgXqHdGoavakZDc4X6V7ty65VP+AQegC+WhQtTy6aSTm6jJA/vtepMsnSsFCF+g0+wrmiHv3FL3Xb1nDxQCoexcfi8F2EiE0Qm7U/HTobBbQVuTG2g8ngGXwR2zTaCAciM46beYWpayp25OHWyooclMA7mRqxS0cuCKMO402C9rNlV0QimuM6NVKTxaUWYOQBSGXFBPYAFhgtihB9i9ErvWTEQWXoAHGx5TQDQ37AMZMv7/uAL/FzB7r4Jlzok4aUVtNhFsKCgC1iGeSR7kXHNdmAh3sp1ogy+r2saiviFq4syZ262ycOqeJJgDCJ3dgbzYS3h0ewg/3a3gmyCEAe96L54DBsOicod17VrlcHEumxoERKFcTYIgt9BEskR4iz6UfIbIbzwHdOXx/Q46lceKlMZvdQyEP12/Rpj6RnGcQUdxEcZdgLEiFtnLQ6fMRMkW5PXekSY4gFe1A15WPLHlc5DWNBXmVrF4M+CPw8ozyzMFIUjq5xUFJejtg+b5EU8+y3UIXYtoLjwDTsXfO65BuANv0Qxuv/f6Iy2ne9NC2zYtuhz5BSliSekkk092dStGVZ3lwKyRhKNkn7omt2ORJVVJDj+MKrkQnID3kI6MZoYSq4HpxiGMs8xO7a82pvFFbRX1sI/wFeYSQB0BD5lBi5oIQj78+Cs8CWjWjWs1wLOsQ+PI7SwDzdhhBxg0co14Q4MnXfZc+q7TNzghnWdE/TMAbgPyOZw+00G3QIxpnHnIN1VV/ht32lAOG+jq+2cJpGyh6RH6xe4tUIUo/HczJnCsASP8cYmqdvKXBvY9+6DQPnQVfETZ8YTCHNMojwOJ4sjjvEuRtQuYXkSGWnA7Xyhq/SbRpljAHG+Al+ZFyDfiQThCb8Wn7CmcBjOkzF7QdDtGgZC0s89vIwPeW4oUjGYY+IGQfF87aFSHgwgy+AODLbgTXbCFICJB6zQydFFfC7+L91v73Qouc/fBbfhPu4ECHfBTKRt3Jb8wkPpxtWABgbshIQWzn15M4m5nUb6THTz1aqoGXvafOw7HGfoEC1ENOE5hflPgSfUi22GSIjd9RtriAwGQO4GGf3HjWw0DUcAadUqgGGaO0tv8nFCGPMtQWCg2IEFzM4tQGlh1r30vj1UG+pWBKJCcXLrhxUNDFlXu7a9RIcQowQsyRecZ7QQAy7TsFZfwnj5Lo/D4jQKvCl3DUmdpjbucTCP1qUbUWXVWdFNZArMk0D5clQb+AAETmNdVeQMwg/O58lry7KrGtInZlw984tkgJvTUYQcMhsSIw6DOwyNZAvAKLKp73FWGBMuRJsdOzfZueZKdkgyCDxKgPWN+/oeEESu57m4XFSmM3zUBXgFQ7GVnjCqH0E4Mzi8RwiZdaNtNJClVvwVaAgbx+BzU1WUdDNjpFMXGFpVsQRCogLs1DkOWFrgB52I7QHnJDiHmMjF5EBaIEsAw7wOxAdQArxwA25hJJPpgw43z0kgghAAP3Edl3MLSAGxiWB6wC8tZgWlTY6ipRiDYTRg8QQDk8yz6IE0PpxZiFWXLBxR15RluDvhAxjkNK1vW5rouincxBXKJc9QEoPV5CTPW6VnzqxqQkLaG2KK8B9THs/EBqZpPIBhAEHNPLbGuIzzrHILqngFZsqykM3AuPsVksoT+ghh7+LIcSuSEn8MvquQ2HAT/pUXFchGIBumeqlVEsLwePSQb+LC4m5Wzn1HTBBQ4jTtIELrsm37wNXBYA/6c8rKjbqIBdfC+AoX6Syt97GaWUG5OH1K4pP+YBjPVR0IkEBq6aylGcNOxkLGhwvx9Rk+DW7xHU1sOcYhKnKRjps7Ue9iHPiAZMMaQsQw8TgikcdbRxaZiTQixJRMgGhkBbUVWx0XJ3AEE6jCZDUI8sENdBvaTfMQnKUvaeWT0ZyzRH0HwbZuIrm0dCjRgo7SoKGb5NI0mCcqyKQsV7nPFrlkxmO5aSWYI0mMk7brCQvUOONYZKXeixmJU8bUter0mMEEugkzxo9oXWK4GUioAhWDCAoyAmPoy0lSmLym0eWBCLN8CBqrzHY3EAN5qZIX0zNC8maPVQ5HzGA2eQuZxf/CEDzJAf7oXATcI7f+hC83+C1fxW/orLbXQS04KhAAakZygku7k8TMwnCRC/pBKo4jGsx4iDK7P7RXnJD2o466sausCMNCJy7s+mnowT2nbxkVGlaUYXMQDKHvsihf82jsUQdYWmbCUwBRW471cQNcC99yX9UIP+FnD2ExAxv7NGqYw1ZZVYC0a4unElaMs0I/sqRUElhdxRUwmw0gZWAFwmvZ6qaW2cMGYiUGULnAb0N1xfO9lqEs8zVUj6ABPJrHkc0FR1uaL7F1zLypwj4UEdQEappxSGhRmiyoXSKRm9ObUBlYQ/mDK9zGHV7JKnLzBTyhqAountfRyi6pm6d59E9YscEogIgSl1AB9fxj1ycyak5N8GWbZZQF2A+TFWBO8GSGGLwEHpK1jH0/EjDoTbMKHd4RSK7xAbiXwYWoJFm1+mzKIJwZVYCDgYYGhWld4ZY7iMsmDIIwcLktd3Tiw+GAvseLaDP3GVwR7IIaPEoCP/iWyTwpVIz6Ao4MgyVXwpn5Bx9Q52Eeoh0TkTRBD9cYGItuk9EGEgD6G7anmCyQ9FnQDjw1EAUg2QRhRUV7RfzHtMQYEmZ0xwFPQVrzCESC8CINEqU4AE0K1gZSYEEEb6JUwEtcBeHLXhgHkSTQBAaNoC6zBlbg8xI3Hxi5IJ5OF7sxVvW9aVg+snAgSdmc++Ov2ljvpiMuJnCakIHJ3WICLKPl5WNELQjFiAG0eY4MJFoVd/SC9is6UP1RigDTPjHO6KtXMJdCLxiUnMiAMorYgV7wJZxJxyDXhMM/QAHdDdEzCnCmVlAfaLRSR0DQv8UYAwOwDbySEFXmM1T81Ql6r+a3AeBKTyVnKIg8DS+00XQaEPyef03kzsHXKNNtPsTNMANDIFrpY5hdPOHfdJwos7zPH4ZyneC8Lm3mMobbebKUligBMC1OF3DbeOZeCq4wuUNEwNXNH+J1gUgMZRD+QrvoPvagifSY6+FdqEjrbc4W0yFIhVsWrB31cVllIU8n43EgWmmxWgL0J/6xrlpEdqj3y8VwcdwPazsQPIT/Mu5hCwjY7mGsAAW/ZYglnN/8zd+QLsm0DkVeQ1HcMlBsw+CCrm70hcpyDf6RL2M7UMegkhapsPjc8zIQPxgfDkEM2AYn+R1PuoF3wo6u2AkWpMeqd1qMd+M6SiOaY2NwKezHdbBJPKSAKBLP4bmyAcSw6yNC+ZP4zj1QmZEwMriVrNTcwlf4epk3qlPZIRyEQSlRjjCtse/rsiJoCZxPCh9/QtUYf4MvExWpffcTHoH1NOukuWDQClXw3ikdUsEydfoJOA2NMJpC8Jmw+JZQAVjxDyy5qQuyEQE9DFNdw5+2boLUmmqM2gyZh2BLYbfkVm5i1UOfkJ8hRzN4cF2ijsCteeqnTWUx+hZ91T+ZlRtJGRgpD+QjdYWFuws2ydz9TiTgMCIEPgSy6xSEAomDT3rghk6FEjjUEf+fxh4vwSkLT8ib6maPhSw04Ow4p4dXBYpAK9dx1+z6brAygveQSOa+zGoJCl6APxJJeIm7K90bjmc7cPHmYc5gjMmNxsgCXOKnL22WAGO5BubiH9wdEAnqzsk1/DN4C45BwK3VruIRzv9YTtHlsC3XE/9wDdIyeE+az6qCETciTNhZ23dVVszb4vtNlS++c8SlLohEj9VBzwpm3ISxNAM5zwMHo/nhrDiGJi27/shgkaF5Ivimfzvn7LHiuuoySdtCXUmn2DZgPfzXQ7ksHyBdVKruQ2PssApwQBz54gM4Wt/T82j2peN4IElc9BRJIhIA+Q+Y43l0aZuQOmDKjHk2J+md08MHNBF+6IxJ1MuGoZNl4MpROPmi11B0CSuTSfuhQoPVDa5OBAgKVhjNY8M41o0Vrn7G3xbfqcy917XOG+A0JDbnBs035mX3lWBQAtNCA/E4OzmNe1VFNYxt7lImt9WA9bQTWs9D4c+LrBQ08AAp+oJnTMhQwRywpUGxxTtAcR3DadxXMrswdTA2wrQOZ3mJ++A/GhYj0CKLj0VRzNHkITTzWtaVfmlY4wqEcxoIPT4leIudBmBq3YdhxkIbsdmDH5jOyS+TidjGcLmzCdBa16aqh3kk/vmljgQwSceSoe14ELLLl5WtHqCDM4gMRL1tBIVD3RmBbLJ1ORLmBLy5FTd3XOBDHjrocJP9BM8gsTCMIJuj1a0XGJTut0edQFO0WjgZCYXc4ah6gfLBN4DQBqJnHTpvwPPDuRs4Iz0nmLEH3QHQ/LuDPJHduLOLiskeRh/jHCapcFvci5uRFeJc1HUhW8iHWC6IJTIG/ZITQZcXz//C/SGFno/AwAQJiomv1Cpanb+ZiXkyLhuqVrQ8ZFtw1VBWRNNX7aMd8UajL3JFG7/nlviRdMnktzV4WpSgBoP/KO9pKY6Kp/BQxzj19VL8l2cw1sSHvxI03EgoXFtkTIkNtC4doeMYkTtY40Osqod8V1ThdtF0cM2LyhZ4gUqQdbKidt0QlqF/QXALBa7am+cRw4ZikALKleRir+OZrK5HdEGEc5Y54et70AR3zIjsDNSAsSI6ZNJRgUFdpJAsTdlYbpz5ImmQ/IBZCagYy/NU7uGqG/A7Sfp2LJuS2HfeHlLIr4HSOEUplXVNuiKbgHLEn9azuy4DRHUG1ku/xEnsABEAlYkwV+8Y9dAj6DueC8Pw12IaCkR6S29FoxIeOfXuizBFOpLGobxhPkzdOi1VCRwKIAQjzcV6DENRmDqSWHrKzfj20B/lJHqHKYPRuXqzGPfnc6BQkaMywmcUSeQZkSIKTByNKh7iJVIF+uRULOk9vNBE4JTfE8hWgxijPKl5ZFjjjWpCfdJwfNIYJB2HTQ0uFaANZDuXf0mupZU8CzykqxBshiunpQ5qBB3a706GaWTI8TyAsO+Hcgf2EukN8Ugc6Z2CjQOGoMVaxjv/xrqZmygDeyI/karamLDwtGZwTMibSVKJx/+5MshG4XpmENpOvwAH1CZok8WlzhdAQ0jBuEmMBQhcsn0gJsYUeYo2YndynqPFTZQuhL8qzTqvaADNBbzJgWYlRxuSYOHHUza3kZTnAodx7AgWKGeO5eBLV8u6GSpCL40lzEr/GN9B2JOJxEb4gogrnOISuA1qj04wbAwBzWRkC9gL/i5ywgb9wYHgsb5rcvMwrrA2Hi/h605VyvwxKTBDhKi4iL+Q71yjhCO4Rg5Th0HkEdiIcZIC8WNeCQvWTxJwlyQ/zSODoi+HLdjWXBCQUC/AkGAFdvgWnxEX0KCqWsLqDxGEB0BslQC02kkwFz5X3n9y5x1gmywkd9pJ0JECZkQFoYZoicqqxrFPmxqHmHuFSuCq9E6yJwRaW0c5W5zCgJUvE3KJB+2mKzT/iqmKcdwex8bdYs8nBq6ISlyPeMfei2gQ5qMCLDNGOHrdVMAjAOgNHSS1FvHAF7WkqcTiEb9OywLBapAyQLihDbCuzxPg5AAzTcRbGEUHwz+BJZpXgQtGOgZGHGhnPlzEpARWOXK9L6JZNre4w/xxpbqwvEhc4ydgVVW64MqNoYwOuE5frBzBqEMDwpkVNIe2qcAVkBa7DYSgOQhs8qPJheHxNA1ZlqrTKOFWJFM33KFQPGs/2mDjzrWbRWdaJyWE+QJfPYMJBs2n18/mQHtC2dEKPj5dN7WlRoY21U2n/kiuqnf7bmo9y0ZXtjZE3xlaxyBxBouPaZobfHBz3CsHQmlaUlX1KMFzERhmMpvPk3MTmA3csOncjwFzpQR0gmAyU+Gn1hScZCPs+S0yRJhAmqE7CnkULtyHk4+KiptUOIIozJdJXtJ2cAr38NaIFJ2LJrrHGKcI4W7+3ZZ+LTN3Xzp2yBDjhEt0MANdQAFyPW5CGe77KybuqeoRfUgG9F8MK9IS3QH8ArXkJsYbSlw1tZmD6EAZDUuoI0PtJJCMS4IsIssGPHFlrzGP0egjvePBLgq4WpJTZlWYXdQQBEdVu01vmizGcB1priyU8WAbfxnDUQZlUXVDL93BSig4+T9PEItwYcBcxyPGCWRA0LMFJZNCDWOEiuSmCGRRSc/WOYGiQFwBUKvMyJNlagonrQtyktmQgMStYQJ4mtPcUAeS0dB5mBoNLQryCHK+oJ8MCA27Akxgm+8GtHHi5Kou5LAxPga+DkO/+YG4xrnAVQcfcA9zPnSEr2Bt4zMa86ISbLiAzgQl37ZXSxENK/ND4IEAm+mbHok5POWqlImNuOHkPB69kEu4dp9xAxcnz4JwLTlUgSeEUzpFLTIz9+dB6tGVGyq1RlgfNw+FVH4HFRYTDB1GH/eOB1/7lSsPl62qi9A/GoRL6PAigwnSdaBJrgTD9IQ8QwzH4v6QJxKmXQTwgxTlRwLQyjxuye/JL+7eECCBLJgAsYUJSZ8GeeJ7P1xI52opWb1KWsKMRwjpJnnfnMI9+cD5KjQ7lpCwQllJkTgpXpGnQz+5kyNsq8yx97yhJX0GvzZzESeua+M3MnByC56ONbmAHjmkgFWPtbGWHzP+fhan3/QNf2FJLGTwx9JoAGOfTx6gQTgiCItO0JywiquCC3naIh7YSvNh//BZ+oafcE+a43SMMS1fYjgIRe7AZww8rIUxRyYpQcULbiNn52K6ELs53wEhvwa89dB1fIWUEwaAuwk41i55PnRnceWFDMcSwuTZ/MBHWOA3MoBY2xk8HoxP4uh8gqyWE3ODJC6IN5xOsUc4WdKGYFlKKOqaj7gV6ghzm/sJUZ4DjcA0xh8ojLorYQBYA2PJ+FQQBRmVQRWMCFKZFc9a8ScMXFelSTxaypzgIcHTCU+eZpQdvsUt0fghoz5jAVAmDD4sjsilH1hRBaUmUhSBznjMvI3BzbALBgtu5UjJA3BrWDjPZdTlkqp0Q8fqNX5MnzE5YyzTNUrxkyW+kmrWNQlTglBm0w/9cLD6604fcpJ5g5ug6hn0SYgI/kMQ0toeSFrLshiRr9yTAcWgFbky1Mmwl6ZGFXfEVWJVIsrn9UjrM0YValsvRHF4mVrwbDOHxBkfEcaIBwDUo+8ZVUAYUYufkR1J+MShIqcqLayAXQuqx5fCYBLlYuwrpHCJfZ1Oy8AYAg08I6sapLQ8NY89qdrDi51Ut/6FQ0hbgr/aeKNGciI41mmZLAMJDCUGvpgG8aYgLSJYj28WqeSC1lNT93kyNlgCSgHHm8Y1TA8yjLJyukAweaIqI1qWwzC4QzG1VOrvPYwCA+dbmdRTEpUEZ8EzSVcpYtUzFvG3Ps4rQtrDUIEj2k4bxLc8qdC1ZEvzGPZME8SGpH6Xn3LfOdtqrqmjtusZwWgdiTj6bG0DD/Ok4QEIAHNNDMCjq+164M6KgDlWRgwmmEbD5D1xXzQ1VBGvA5PpIA7i/vzEU7esgmks/Iv4KgR5vISxDEdO4P4aUZwIvAY3Nou6mY4o8Dg+XIHRQEnOg4omit1EgJ/zMCssV/8YNaRVYAFrY1tVODEubBgidD8kFFsCRNJkxhn+TY8hYnzfYgtBx23QNWFrRlHmdEGUITpSyIEzjcQOQ0Cw+rHFHKfWBTJuK4My5siWjCkRTbMBQEn8jPoSgiWdWEEmYCkQQHDWENLq+hR+wff4zJURgiTWc72WKYJAtnnAMkAQMJGeEiv0FKnAt/A0qL/pB4shtUbzrmVZ+uUEMleb+Gg0XXMjtENi1rIDyGm5LjlLnzZ/wGsV0hqVZhvp9vRqMUE6uBcSmwUTuCJD5cDdMQNaV/UuP3SHyzhYRgEqVXe4BWqBX5ggwlqeGCcZcNdhGY3TUPECm7HCjMY1EXtQCJjKkNFjGAPMFaNmRV5lhfSbfoNPEikMqHTEPM6jMwr424Rzuk5ThEzgDb7OXyZh+pAc0lQcilC1PdOEBhj6lrEgjRiG6jRdlUQAGcJeeJAj6tSA81QYikvIhHwqIJptaB6wqvYQkw1yTGZ5AqmP9+IAIm3kvP0SjVG6S5GM0VYllb3k61U54rxgyDpGO9cRplFJvLn+BwPWEqYt5/N8ODIcxzjbQfrcEjOShPI+HmtAr/ZV6YQrI2z5X9YkGUqLFL2QG+zONNAqWSD/vio1klvHJVdel/YS7pqEF3NgZy5wQWWu/MBfcV93HVgpIIG4PwSMLuRHoXgoP3ViPPKtLiTZcexpTE9m3qayqT0x2PN0i12zS/o5LsqNOJ3dDDUtY74VDBB+z11p9C6HbXeMqdMm3BGrq53JjXI6Kdjiux0nTCfp95wpiIp+TYip053dodEMHu4JmJAy8ZNl7hCCahmAJpAnAo3YlKUA+vQ423I5GRQuxiSuAK2s3JFfiHLystYjXJDc0QBOSGtBMd8wKDEimyD19ROBNM6LeAiKzhgHZcusO3Rk5HnqRLjwYgcNPk9VWhtHY2+Kd78ktDps7ZEsW+/b1fUwQFRBMBpPvGoEkM41s6oO0F5NJZNxFQwGnisGFeh2JpaE555cq0AuIInRToKAb4Ya3a5uoAjtmkTeLqtpatOJk7/ajqs/ORQRyXgci9q5Fv5Hg/kSkYUvGHCR78zBunyX3GGEEHTgmm2GkrmXmW9wS4YWyUWrROPcuYR5HgK9udJLq4dJuRmwVh4QHdvW++aaBKXn9AlyC1Fccxv6QXzTBcUf4EkzgFnwz7nuza0B8oRAZ+2ibujqK5MdjuE8i1/HiAxKALHNWR9pIb/nanILyRG+BLZZ7jI/0i2sDTkHBSWi5EY3rc+IauQFThxOErA8JK9glK3jqfOxJWJb3U7DZdMMCU6NZdCs0+ArL9Vg9EKQIbkHLevixCAaVXqz+EsYaipRldzsfIkvvwu7QekPDSdOXDOBmywCmDbJ0HQERenEG8ZLx6HzvFNPpYWn8d/BnCcR+aQK4j4EfW+R0YWudA/7YyaMGMaO+AG7aV3Q50S9IAmuqhdADMyCQQhiqCaRjkOR4/jHFIz1AH8pYkqbYQg8ArVjmnbbhROT4IpC1Y1L+jbMgA5jDzeTmkdUi/gz7ojNiR1rIYANESAIkB9JIy7tKnLIp9nZnGQqpGn836txfjxDKKDJenFkrSesCUHyB6+T7Y/ZQlTj6M4ur+V6StgvBDhtckABviCnyro0PhdCyDAZrEvSHjHahbtuykjmZKoTKzKI8Qxj9RYsYXLQuTLfQ/3SGboVzqlIhzzapYmnKY3bEMe1OY8U76YuUAUCC5nU6emXi8/C5p0W4b7MvrACpoOSdNUVwBiDHriv6A6bAfxCRUNtCN9iOElZYHq0nu52yi2+AIEA9OCf1pEgJ9DFou99sbcxBE4ycJoXelG4/7NRIQ4e+ZAPkMmur8oG7wItILEVI1sU00BYKXYslISyIwPsaT38Fs4qlBI3qgl+KyjBFfgC/ysrXOaKzQS6iFsTArgP7IhoCn/BuDqnlTwgeR5gX3yd1koeNuHEU7TxKySc0zjc3glaPgiT+lnlB9MM0zPoQ87v2i7D2zAvZt7Wuq7nfsC1fXlYCqZONtjJs7EfpqqsPHw6nFNGm+xgUAFWiyzCiBnOxvL9kni3el3mYX2uJW7xxMMBJjRjiv7wckSbS1doizTEyuBKlM1IFJttUnIbLDkX5sgDXHmNVHR+GypEfua3AQfwPXoD1AjW+Ay3qiDAPLEkTeOdgbeAljI/w8wsjLPxdbmbDQkZOCyohMDIoAx2pVdAg0B75D9h0trhcJMQGpYYGobOr0srPb/G1UOuQ9qwXqiGOGHiLrVAWnEqYwp9DddxElptCKMn/OvSsztdzQMUAcebWpN7uvJDfiWpAQkJXSB0pO+e90RMR23f5VfnKK9LXu0ITBO5+9GKMElp4pCukSLzzKRCfyNE7MD9Q6sYBckQ9h/bAQiGkQqqToCNGZYWwcx1plpyeqh1TmMHXfVOs+0JJJueulwKRQNF4f5aJ8hOFJX2ZWgYYd/SqOPqltpM0HfWiSYvxIIHEco/HcXYd7MEhjCPYQ+v3eWrQAuhENi+yZloNg2l3/LN3wCWYXAuNBECXSGWcB+8h6ukF1keEAFBmfbo9lDWwqYSQOtFurtPxuBAIP7HqDulD5WDrzLygYgIKcKIgpXPPLZTDREgHGAlvfkzvpkXZaCOU17WgAt9rosU0/AUwFmdT3KlyWgVj/DBA10jgDkyD1nbsgoTW1oClYiQJOywpRvAEVkUeU8WAKq7oTeD+nJQZ7FIkvQLvQCD1P+0nO1ZcB/gW2cWgk3k/GTQ8W8wE6lQ4WqYkNDG0KAtz4VoIvPQiZrF4SI1Yzxc0vpR6pvCuqrc4TYWua0ah6qAa7xJ9qY86cOylGU5d/Ayc5xVG3rrQUJ4EFq6ILSAIJqB6zp0uJhkF2pkNmPMdWi+Y0RCghgAkGRCTboL14mBq/l8HI9mwwUJ/6zvRqvKipzwqsxt8bUCwDxC0XDRLGANfs9wkrRpWpWU+IYlvqnHe+XEDgdqbXP3Gehz7NqW4OsmyBw5if8sa7VviD3cLvEsD0IOHI3KE+IO1eKBMlhgdYdB8F54RREeiROIPDB2pVGaV7MnupPq0CX4H7EArGsJ0k0wYjLPm7oP/ABDCW5MAcbgSVhazJ361TOOeXCe1oCchCaP2vZIerD45GpOF8h73qQHT4VFJS7XkgHHK4lMimCh3z0APAEsgtbr/Fxf1jglgSWcE5YMMS1satKhe2uJNiKc/vRg/7Tu4LXAzgQ5I5dEpW83h2aVjLh1juFudBKlwwYtmI4XbddNXY9bb8m8y2rSl4CxdgSCDoKtyPbJVKZlN/XE4Ti1Vb4LuqwFkbHPnCAR161dW/AMgqpCBcELCWEaF4oOjIzVCVe+FuGAMC56ARgRECRBOj5bC97I5aHm7142gclocuhEqiStyhIXNSvjmkaKWINZYJzyPBI9naBJ8O/Qcl/NUIYggmK6Q24ri6Kfwh0swIEbZH0sh/dnV2tupxHRgnkjvJccAwSX8AMLxGQLdxolwefVHPgTwyxJY6wIE+kvY0C/CB/+Rd6mMYwkxJ7LPMJgIvXJRGw9Lmghw1ZYsrwCMcs0WJ8LzMkmnJDscR/QDSAl+AIFhzYIgvRXnRR8m7gjn8gFaEqAUD6/wh9XkVioEF7F/oDdjBjda7sWG9RF0XmQapg1Y3gMUcthYUexroULphVD60oKy0o0OzQHCwFuXNEPThbxq6pAr4r5YAI3YLxoK1htuRl8xI1NV8BF5aYGlzZY/lZGZhYEIG3jRHasMNMy4waYHfuoTl0sRKeN16vso+2wJ45IMqbdKGtjYCVpwTAcz7DCS5FloRtCT8yoibQOnSKaSU8I8LKq+g7NT/QRE+Y374+ipV96IYMQD+NcBVpPvOIG1ibUp+KJWMgQD4hqdRn52O1XUPCqsDTuhpcMVIU/4Rgeg+bLNVzZMvBNMIbe4HgEu9JUrk2bGCUeC0UIg+u6aJ56bNumafiINggGyzIOU11U3dgDpWTvArAsIqgZaQCw20DRcjeW1qPdmlN30XhtXi9ndCJRNhFNA73BMchGEpoK0+VxSohsxQZWltoQ1a4y5Hnkyh5fpLN4v29CpR0QHsR4KOOiPckxdZ6B/WqVOG3bNm8qsz94pHj2dbn8m4f3+INUIkWyTp5mGpUZ/8BUGPFhdUYoRFS09uNU1bXvuUkqgjbPC90gyepyR9x3S3Ls+2RofT3y1sykpprwnjLPbWCouQtUUv+xkhBtdVn2UxeH6WMLwkRhUMmgUG5x3uAOUyc8O+66lpTFCAExdJDxDSGcevC884GT0esB5a6fd+cslgz6D/2vvUgluKLpAUghnzrZLkdd4mEdChDftfq9+jAQY77p1sRoSuGmjApyXGKtHuduANEVxIH0MDZIB+0yeQVB4EakDAAh6fg+tVD75WlWTklWXOikd9A/tBnpQhv5Og/g3054AFX8RtgwthWksHbPpLP4j5Uc66A58ZON7vvyKgYBNkE2XCy1uCoFekp/8SbYniVuS582mBvDJLmG+EbMlC7J8DAUsVJvdnTUPEQYOIV98syzDPiWZJV7OT0DT9AgWIWGMtoM2+RxAQwLA+4KF36HFMMorpMP7NF+ZTwXgkFb6IuHH+XGxxw0G43TtpilMg25lZHbQginZVhGskmiXM/DxHWSWN2nl7BkV+7g0iuwQlLGEAha6atg5VFGwziQuQhfyANArVNhDans2nhE4OpRsGgDmK279/AcWsGgKtUYH8xLXtnSsG4qyLm8wjThhkhyw0TCiadJOLGiz0UQhqVeQfnQEgYnCJClqivntMPxRsGhGGR6DQ+UKCptaSBjoGilPXyV8HMuHQpPA64WoQFZkXPjhD6hHMZM5cqzyUoglRPYTVWQI32pCGbPCQFvyxOJf9SZQgJnhamGMqqPYUwgsTTXNznWNgF3AE7d+ZvPrjkwDmm8XQiHKtJfqSlWxcfMI0U/jHksZNAl/YRHm6S4WGkQFhB1jDCug5+gCvA9IxRyCnOltYh/6CvdwHz0iGDEe/A9Uo+L9EFKWLEZAdcIEYL+dB6axhYVdMK3ZV35kXbQvvzsVAMwjD6f+4lR3BXuuAS6wQp8cpo6xjAri6OvtTUU5zZKdtmcLYUpga7J0q2lpW4dWVzscoJDZmVUqBdWPIRgSubcd7aSbmFPDEaWD928lfMpCSeEIdw7hdwkc+YudAcJ1z1sc7GStmZi4xLzEb/0EJfspuL6SRG5E8fDAkgmzs1we48xzj00PcEN8QfGGglismNsM99QDu7iwrChrKkzFyCQAVOPW7bwEV4+UEDYg6YjHZnYdCisLY8hO/J8YSweoo5uRL1q0U2SDBcGgKMO97PVKGPUijJq8XMxLg21hIS8WVW+hJ5MQfNRL2RdvAGrkcURGoMFR/J2bhohUazENtFhDAMngDmjDZA4/BsOPGS+3ZWgBQnhmr4WAP4PBzy2MFLbCcwpUfUx6Abujxdzpf9wC/wKLkzz4Vw2gkfhtHBJ96PQZ7j5SMbhdzqK088AjwsRMIYQA21yUg0f4FHmDXOlKR7zqZXRX1DZICe9XKUnpDPU2DEoXw+gIgVyAxPd2AstRASwq4RVxKSKrpGBWKEJI8HFr53n8k1qxCmWqco6ADlR5YSTa4p9J8yaVwBRGqowvtyJ0KH7mIgMwPWwEsWXGQYfMkdgLJGZkLcwp1qeQVKnkzJth7mkC3x3lbYQjGVYoW/EMQZOipIC5ZMu/GEcw5xqgpbn4XA50YqIputip+sV/K1Dp3fFIKf1+pqMBfxyQzNB5/pNgnXbNUAisSzH04qMThqToUR6vZLuo5mI6yvUwp+cDMaNIXUwT/hnSfQVubP1oiBt5vbg5IqiNJ9gyiBqqjCNVIXXK1mKonkWSNx1RJOGgfhyPWAggcQfhhPtcV2MqheFqx3ugOBYkmcB0uQs2K1oXtd9ewj0CfBM6D5Nx2FIW4Q51gM/nSK1CIwncFs7RVDMAAdgaA2OlhPemI4hIu0jUr21M4uhQhoKVdooNACftRoe1oGt6V/9xr9o80JkoI1DK7kUb6SBVoCumI/Y6KAa3YQKaZJEgZNjFAwemuWkh9fAg/Eq8ENcwKQMF/cmjkxueNYVGtMpIhTgs4ITWhBmht0vwVUWXRwSxmTpOudPZDEmTAscriwnFYcdtnbCSQE3vxjJxNjQ5a4iphMAiwGMTWHSs0vLKkIKIyhL88RX0pI8cG+wIWg4KC9jRsfoMNwOPyMtMfwu53E7JfAM5kZ93xF0WAWOJwiK4PAwiSo0uW17GkpYuv6FIQoewXcHV4MyQsAH/7bIavxjLTUjjixiwfycvDFH03hsFVpKPy255EPfgebqQSd6MajySewmVgk4mmc6YCQUpVAlfBRH6Hxzs9vuMEmGkksRCgN9vzo1DrPKF1z8CfvnCkyvScIckr5lyywUu0VOzwgLGfAKI4GWb1vvK5YtdMlnkILQa1gd8Zbm49RyMXl99+jju+zRZndWXT8tTh9s9teTvIYTFGs30vCVH9bixiPdMDpNMVUmoWTNBtyfYcyXq1pi6mIQLkD0SlEC8gLDYz/SUOLw2LWheobHClgIA0YQW3mCtX2BC25jdyzTxnMz82jut2G6PL3x+O70oXR3fd76pR8MEXweo2NyU6/hEla34dtobE8pGvsheLacuZNBA+tCAwykDkulLO6KY+QDwDF2q3/K1zeuwIL9MCG6RAX8AcfB0eYRksfFwDCIvOZj4PaJ079uyS9J9tX+obmF2UXFg4+fnDxan1Xl7jGXlQ1Oe4GwmIT/CP5ILGAgz9ye187uJWdgKr2hH48JiqPaN82NutqnxQmJf3ftYSxr5vCIB5dPuErMzTtJTc5wgxIai8EmCuBMNJPxwa6AtkKDxyKJgbIATWHVrpEOmQBnDVX9WesAp1zit4kmvja0I3QzECePcfFW/Ao2UDWkSn3T7FsxBoyj2RRQ8xlbXtYBU/R0h4FkmW1wHSJMPurzw+JbUMiKAkbe5m5wkwrq0mTm4SmWXexD4DF4V9BlPDPM5zJ2rh/mZ/CXzKrCsSDCJWY4MZxgoMt8bMGXIDGQ+DrXo4I8uyRMRcoENBIXh3VGDJKPkT2JN7G7uEBRfu9UwzDaGnptBHpvWuuyW0AiIELgN/gXkFvwkdugNKn4EzZt0Q/cLsQ6DoQbF7TbqBGfaB73NOYZC3GJu9Zlg6G5iiC3/V6EKRKGA7zihnBEr7fa75ojYZh0fjUVx6OtLRhoEiP4hQU7d0YIgAWqrWFI8CQ+DNkoaBZrkBDKrCBWjQieLKWY+BhOJyOQOtCnQEaxFi01RZh9+ZtjpRHBaZJIXlTGOuEV7ozJoE2Yq6oqnuvMUPApbmHNI3jYMA11XdNh/oZ29ew5bgbVWZ1rCr67unlWS0pYYBiMuQSMYZs97cg20WbXCS+WPhmwsPqvrCp8RxFCMkSFx4Iz3kKSCabCtbn5EnbLc7PwvrzE2Q6iilanXbcWa38EHub2uA79/bm/nIe1ZaTn4diBlZdjPx2SgbwCpM/A1fGArBhGUh5gF2bFoxSqS56M0yGPKxOmBjDn0QmGH/1A14knpR1IDhFfVnpxHFx3iRHc/1B6EqEnZ4FyajZJBB3Q/SwEajocAbMwiORJuL6BibLKXDGEOEWlyyegO3BjTGPNDi/lRmOc75Mu3j3wQNlcr09Om2q31MXY3ds8pSqePcTfsVrRJcigKUE8QCfIdkYn4xSW7xVNRQItGXPQ1cmeFGcuRX8ogXV7AhJrzIORi0p0bbFysSBKaXecVKAxVJ6uuJoffNGn4CAruIKpAE8DBY7l3lrUV4En46EIV+j1GPYGQuADW3MRiBmS57rqE65GOrXGSpYnUbfHXpAX7UMlmjATyGiFuAfWgEK4rDZdowIPsjaHseP2OHg8Es55JZhClocmDP2Ao+aVJ85Cw7CPbYbQuVYU//UqRgS8kITimblYQv8JYfABf1OMW4Ey2IG3vHIuNMCGZ1mD1bj94kZ1Kwhm8BJCG1YprgC2wj4kZlIi38FafpF+kF+Ifb6FMcleuA1NATPgkfSa64ltaAbBACihWPBhGslNuMMSjVlYomtxQa9VlEo/QpEaa1gskWSJjJhEvqdswO1cUIC9uAuBKOzRTCfSc8QtLspzgWEYFJ/TAP/HbXiW3yFNSJpjekdbw4nHpKnQK/5m63gKrA87z+Q4HK/MfVGGR0FbYfScuw0l5sQyvfUp1hVoAEPsJIraiAyktrK0OU++vNms6Mk4peCGB8p13XrJY3micAelMPeJaTgveYfOMaqagDGDjZgO6LHlLfJBUGv+SyGKRuMioMYCHz4L1rjij+4X1jdRVeHcKFBIJZyCzL27HROyE2YIJeV4mnrsBOGRqNOqNILm4eK4wSQnwVrxBs67VDHUmPHncKuwD0iSTESQ2xhi3dCdKZmVFSdcnLbkWyYaOkiDrqYhQU43sZIsXKZHzx0PRgYfxIeQQ2YBwtrcowzatqaBQ5JMEKlbmRQYkIHGu+sCHWiljrvjBtwI9+UT7iXjZvC4O1ZTJklNQurnM+JLn8Zu/I2+EMsr3HR25pt2G1WYQG9wInro2qjdkCaXQ+8WtTHJO363DGAXiKxdVrB4nC+w3rguTiRAirpOB8jKSN44AndlU4NeHnS1xR1jM62QZqK+O/azG9PAQ9p6cfewNdG0pKfFCeab89OHr197uCz35f6EkewO7VbSOfzPeRWGUd1JS9NkGpzKyutwuhydM8Z8QQEjsNJA35enxh76nkjiDnMqGQMtLA2EYcLeIAjtlRqteD/NUninJaPuDhNs4znt8TJYupUpQcmvnVwv6t3u5LWlP5zmc3xvA8lJZQjvbR0HUpuyIUiG46HNLATEm6vNnBNixAc8EayB1JFYC6zowo6lG/OiTPJyIUQ26xfWJkwzGyp98XWUYiEAbrxYDcckwivOD/RdQY/PUYoTHAzpBslh+Ok1lI9gLSy8jgQz/QLK8Rg8E8iAAZS5u/P0mRRmCIwmak+3IEkdfY06YAOsiFahlgIh0YbqRNysKhtgxDpyKKeKGcRvtDTFDtcDaUklGHZoB8jU5oEPyEyDgXYSeqAZdyXfxyXRbJKQbMivoA8yFgUpw0AciZzkM1GdRqB+pnUAHUiq4qtgjKdzgZlDlmnBoxhxXmDHS4hcPMTq28So4lZOmfE3ywpXrBjbwDm5DV2Q77lNyXlf7gr6uVkoloTTUEASQkVqYmRxQKAGrphgK2LE0pGGZYQ2QjRMlDrMTqpyo7CMWrWRTWopIs+ZCXuBSemA62uCxqBJslL3Xlj9CQzVEwUVxTYf57csG6aZiX0PADHrLxAnY989JXw8OuGYkyW3PHKNOS0YZ18DxQ+EbHgrAC4BJ+GrjI4RjVbkUfyB7RPYIY2Y68xf/OjcIT3BvIipysrLhIXFT0zq6rAVnWUJnu/BqfA1mC2pB98AxYl834+Bl4edjLgMRJRb2Z7M5/IdbI/BMAVAmKXO9FwxAJpIlsQFoPeaFvrlh+ZriBK/MD/8lW/8HzQkX8dOM0CZK/DCTL7uMQNlpGyrXKoUp201PN8wmRlW0CxcFpfhaktz1hIYHcPMZQO0Dv9kMMjXVrxw9mUuoYnSHiu5uI/HHk5bxRjEvqiCBtJfWuttk6IO71Ei3QZZpjo3/ZLgPajFAqerWvQfNRXERMbueiL+miwEF+KCgMBb4SWoFGKbjo6D5ZIg/obeXQymLW5CpiWaZPTmAhz+CvzmZYYxcD12IDFxoachhuov8Ky3Bo2qb0DpcEluSNrgES5S14kxHSnMleB0EkfGmNgQr3XFkDDBcPI1CY0s1xN3nXGnL2SoML9DeHMLtIF3o6WyWJmmU66uGrhKmtoGfwaVYL0isYtEC6fX6KrBaJbFGUFV4plRAmFzPH6Dm7qwceiOTsy5C52bkYkZCm7MJSFOEBjIaV8nEco9dA2RYZVdfuqa7MjDsUBSDI5uPrlxo9o9mu1vHC+Od+88d+d4/tHffm7qO6ClTPNydz2pb5TVHr5f7B/Zhm7XPPG1/81Xnj50Y7y8nzV0ryEAUWgMd5pW6zICDngqQUVM5iR1EnTQPZXCAOmSCfE6HNzP80rzqJQWw/9qQpAgb+a4XJO+x/fj5PT6tWr/CPT5n//kP3zve37tHZ/9eX03bkO24YOuRgE/o6x05Kx7g4wiqG6wxsRBMkW+pa8MBVO5xLKCa4Te6EL9AkZA3jIU576sSxwJBAsEiCwCoOCczsX4ins+1tP4VYxshLiUHuM3qcCNxIawb311BayiO73+GNj7V7/9W/7JD//j463nP/2dn1NUzeHyVk0YLjAHqFITIbVnQNLyCqA3TnNYHAdMrAgqpMN2Vt67fWs8HG7eemW6OD9eDgmdrjIwyxfjuJqLUQ4rvGV4Tl8WvrXK0wRhC5AGLKPbGY5mBaWLi9j5mQ8FYkKp8O0SeJyvGMClAA7iQvIvJHO5aRgP3DxXvsK7AmSBayUCHCBWcRG87jzCilzGfbjiiuMwvgvI4+CStumXGTmtal84QhARTqAPIUwsEpdYWq8JuIpBuJubsfj/ulVNaeAToFk89WGqJGBBllREAA7Gs9OyHKFHrjG04BJq4CY+2gVSwEkMJHUpAyj/JpTDLlHyARhn6dn84MQgXRcRXeJD33LEvzM8/tJMbBvDeadyBz40GRNWJjDPx1LdEQlyUKeNCG8eTbJklOkLvwp5ly4u7jEBlIAlJwD4hMbyJ6C/zEB1VZS13DrUkelKj1SWEvnCGu6JKkL00eZhkriENmBM7qkcFfG2Ub5MVBVoRkbKU9sIH8fUR7qWWDxyyYNEny/N4YxYfpkSqSBTWCuUeHqI6TmtGLMwe6EnYGoHNHLNpYALz+cmeJNpk5spQRAYJRd7fo0B5ckcPAJ3IrsjDPRGLrKw6bewnCWkkDhHD/qikbhWaaYAPxf1pMTf1w3AOOurjmI4Yor+SizyqC4bcYYv5EJNVUpHJBx8z9fVOTF3eYS9ldh+uNp3xu8kNe79xMcsnzC+DDgJLoHjda5xLlPYApFUxnX14EMnZ4/uzs72+xvN6SNNfVaePVTsb5ydnZ6ePrA/e6Ta3WiafZXfKE+vlWcPlvvTXVknxWnUjyNCY5iiCpimsdyScSnJzESfm0KneMsYzVrFBZMtFG+keEIHtgHCc5mr52SDls7JAoknLutY49RZqIcRMpixE4+Ee9k0/diNPRTDa4gy7sPoMHBST2Bd6rb0U+/bl6zhEL0leBhfv5FPw9/+m3/ju7/nu18+vvS7PvP3QlTm6X4ou1S4hTp3S3h2O7RNI4rqABAuo80D3SFAkiAjDko36jV4r+KR9pEaGW2CV3mAGYaRHOdLwZ3iwrVwvNXzIMOrSCXcZUFGg1wzejHaAqDooOBFAfR5wKX9UpkgD4jzoT8WDJSgp7fC4LYerxL5hn4GDIUqwG7DCICGk1y2RiqmP3GZ0pbGWBqIEWZkgLrakdShj4De5HuRGATfQUlTJLVpYUnB1EbcOd/GleYjZyCdsQ/eLdZxY5QT9wc/VfrSDIIG/8s9OjSwO76YQr5VdBOtAjMl4DhAnA38FnUWlA8JzqIDT9TKpDzCBYapAgerCFYJl4yMG4mSehKXod8kveKt+YzeAwv9hPPI3+As/mEoGCaoFNEpLdEgAQfl7UKNyxzCIh3wxXIpvySZo1H5N2xxjXzdNPiHcwYWRnByDaxPJYCpeMw0j8QdP/AMPnS2CUzRt7HkRoLEDRgEh2NL9jVjLUrjw3yAp4KfYAj4oevSdUgmPfdiJ7f4W+5RaE7oaHpTDJjAN7delaCMIRF4rgBNxAiEkmqB5JfjTO7Hdma+s2Dqch4PD6ZHsfqRSMJL47pupnEuiQiiSeSEpNF4lN7ETYHpoH4JYVvs+KPNnaeT82lIwE+McktFIOwWTpxhwqdpBaygPboIBQu7u8r3jdJ+rpAnk6YXsZiQpgGePbvEFaZPcloO7tFj7hZ0LzxBtQWc4UMTUGzRx4dgXjopfAu0fEXU1lvcypEWFYwklG7SwooFamJQfQGCtDUrCs90I92Q8nQuGpy6ulolRu4zq4Zsabf8G82hky5JDwsWGCDVJpwkl1xta+/cPI2kBfgg5g1jgGQMRSusB0fiRiQjYIfvYkDImzMJ8AWJoDflYdzQk8ix/vV9s79Rnj1cNDf2pw801Vl6dlbvT7L9aX7S7E4eqveE70NbfXZy7cGyPsNzlt4zOLAEIsthtPEonQo0ZkiasqyuP1rtwPN9cXLK14trD+/2J/XJA83paV0/dvbAA+XuRn98EUBr9k92x8vvevd3//CP/+Cj1+In3/jZWXR04mMmATF6LnZwxUYCDZBYQhn8cNSLYAdVXuK3YpBJHPqEY7njdcFzg82BFNqmmDV/GedwpaTmb3Oa5sMATcL+Stu4XOLRVx4L/B6eqffgqKQyctb9F1/+lr/5Tf/LP/yx17/uzY88/mTdRNuwaO841JKsZxLklvDgcsAYDwPb5VSkFEAs7BPE+JAqGTWpfItKciXA2rZ0i/ARdGKhT9+X6UCArfMpy52ssAiIsHGljEOPs+AJ5BqCyJIo/Eu1JoahCAgGEA0kNFppDFGfhVN48H+eS+TNnmHELZ2dwn3AVWNmS4FWBMMC5oQtPMYwboSBIRaFZ+rRCcuoPIFmuIoNMgJ5oCG94IHrWsYCRBkI228FH8xNwuwRyC9n4B8QjciT9TFGXA9K0F3uCBvyBW2kRaA4vFVT4SkYuGOXlOBx1Lgc3+JuMc/RTuB5SNkWCAgxnKeIUh4cfGPyEBhSrWeYWcuyAuC3fHENGlAeS2PIR6KQ2j/Et4yeyL26G9bEQKKShgqFAQSF+WK1PudpLYXdAkTVGkZfUmI+AQTyZx1Kmohr+0pWTIgZCtdUChoxKWgR561FWb2FyDi5w62IcfKALRLcwi6Qqgo4rVDH+AC3bBKTwHridUCTMj4W41bfQc0v5DChPGGXcDBPZgACSRk0FkC3ldiRhqNQXNak/3gmiXMPqYfPY2P+xHFYjos7+RfQLGC0YkHyAtaZN7wPxoGXEHuzm3BkaOSFrC4dCuCT6CBc0ZhkZ5vqm4LCXFaMKy1SWeWwy/kX2rIMrlfypa50xg0BtJOkokgN+piY1sHz+Hj3E+He9AqkpAkgBTTa85ywJkE+z/QFr3W4Ca6JUQvanz7QKqFr8WzIcZhL36BF/4maaGJkSFJlhi+C0zRZb0Av0ABaAIRzD9+J2Be+kXfC9Dr9NJByub3FBkma2gYHgIcA2CG/0nX5DlHPJ+T1oXNrK1d/8t70txCb5nCqv4sXLHZlQExWSSAAGotB5GbkrfcNZAS/TS1HMlBoXJ32qoMWYcw3UkeTumu/sadlPCc/MyEXZR6WHToX3vVlU8JdILJIDItF7jY3ae52DZxSePVlEGBRxJ3xJ3oHJzOSwJRhyepihQIuc1WXfOjcZOy6WZwQ73cmn5YFnIKjAR6GIzfDGxjYEPyM6jANwJYojx5y3zLdw/hFN3SMel2VILhQ4AZZXIghtKzDZdPcS7hwBPfWSVfwHkxAf3UM5ZMuRDINcj60eRmSvKSh3A4taHnISv6UALrXnqJJP/8zP/dX/r9/832/+Z659Ty6aAtiOIvAy8/87M/4U1/xlV/x1f/Vw9ce5dO/9HV/5nu/5/tfuvtCff3hw83n96QEwTnqxi7wXnAaXMggrOTgIAp5ZOS+An8hvg+uaKi7vrWWxhBME2AMYgxTH+VlHdX9em/r0vxkR6qmEee3nv87/9N3/fgP/MSHn39hvy8vL/vLuy8kQ9yV40niohttEfIKpgD6eR4jDqYUVQOtxAmgMTAYMoRnMURLWfk2awMJ43oItzBDOoHqMYDexHXdzZU/M6bGeeEZTKAb8Y8uLaqdrjyOx+5YubYTgapzpVuxpNP+pImSkycfffSFV25XTQSv/j3v/Kx/9a//7XC43x7v7HYPpvEwMtJTPW0ttNOKX3AjMajM+7Eld+weePX/8Ge+8u/9+I/H6el0eQET4M97/t0vf8bnfN7heLNe43Ebk41OeW4fwYKlCViICz3wZB1Is6uWiDTdxrdw4iTAoNOGS1EhGIxPngvCEFpjN+z2lYfFBMDGV0Vo/xuChvuYwmH9zrY7LWXAIxRzUqDUD/gw/fAHAcLjJTaIVDB4GTru4LPcNDq6UW8cd40HrOD55F80LcNHO6D+AC7RALaQY/+fZbEpYJZJJ0EEwMczpGdXsmREe8lYy2LjcYXxF65q4eHWQgh0kCfH5WT9EYzKIo7TrzbVOKVNBERRZANQ4Ay8Cyu4DK4JOFjUkv7Ri5RU7BStMgZbWg7DXy3R2i1s4Hl0YT5VaCMpBZIAGi15je71ehuVJl3Xee5llnV9FwjgVtUVeKL6cM+luhTJzyiAIUWFHKLJa14VJApuCA3DtsrZ8KSQCGeeWxfVkmyX98+TDGCD/yd9hzCGu1gxBwC7cTCvbM4obohV9y0T3DBkdb9xYMrO55n8StrmoYDqmBWVkoAcX0qIIT8jxI4EYxGM3/hOa2LHNIHGLjV15xI5vq/xCf6Cllqad00Q99E5iEvYeiCV/JXrm8KqK48x7py9kAY51Ja/+6rew+FoEFhCNr96JxV8J2xldx6APKnkJzbLirzttB1tcG7Q0SGw+mGqq1pu6lFNQFXsWsireh8EN/eFatwH3CjJytPobvwSepiTuNd1ZOw3MuaUOAmlUxMCiI76J37yf5m67jWf+lSRXc+LscA1nZrzXU1NXBzWBYxpL7rrDz22K08AF5pEYtgVD6Q7aKFksGuf788PWVk1xSn2GYc2ihAaiS/eghdkiUfYAGadS54AJ2yGViIbZGuxueBVLRTP+F7eL13mCwNJ3zGcG26KcymVCRIreji3a0ah12W+m4auzPfdcomd5cXGuCVAhorxRSNYVkKhPXK9mW888MT1u6/cj8ooGrPP//zf8cu/9Kvt3Q8n0Sn8r5s6rm4SgnT0DMVtbjtGH5yHz+Hwmh/cgIoUBi9umw7wVx4wdjyzqLgpWISbBdI5W4FqirojtCEMWD+Od/luXFqYmy4HKJDP0DlwJKIdxE7gUCClMxqYAmzJs5JAA/nHaMiqs8gTHAAWtTEKndassXgFpCF+yEh4b1gPR/vwiHgcOoObq8LB5PphiGgTOSkEJcF3SMSARJSU5ALCYvXdkZ4yY90iZ9xgI4oB0Da0GR9z8JAcOHTq+wGkpzhiai0PP+/7SfVuu/HjuSpr+qLOMGZUd7BeBEJeN0tP1gZ4I6J5k/UtnpAS9n2A1l0/7uqdbGxN2rFDWsglXV/J+CJUcAf6lYZF8hOgh5YmScCZRScCXpIgTfSzdEEEwDUJUS4ionQgCxdrmDGmU9wVUJWNA5mAJBTMAWckFugKpKsYJxdXEs2QI5gnkAHLlYnRYNoLgvLlBBmDnWEsqALsuvLxtoBMpiAX2nPRldQnDHEetww7OczXJ0xPREgePe6KGK7z8th3JdQRqIxjbF7tdssAMbbEEcoDLsd3dxIUkTzVduhFzEK0W5yDYepMCW4BGIGeRM846WpXmQ0r5VkGGabHtNOd8kCax1cHY0lOXQbOc4k47ohLjBOEDZ/BVuYJ7mWbwTrFLD2OMU64zMlRizI4ly7GBaRywxeQJ1eNU2d2QJ7ZDpKjeTwKe9FwOJQovWFM8IeezgflBrEMEDrji9ydn5UoNhNaPVtzA0hoA6Da94gQX9UaCvRXSttp9XG0gB5tZJK27U52O1/JjVOTEVCTGIpnG9e4M4JHYsB4MCwYm2aDz6gL9dTVPcNsnZFh8nCtl/5Ni4gjUN230RkFjDJG7vteQSDqSR2DozFAACE5mrSPM1q9HLe1DK8Hka0AANE8HPoK1pdu3E16t1U/9BPf/9ijn/LEQ4/ceORBwiq6WLNriNZowj+nNT9pXrl93h5eefHW5a1XPvHn//xfHC4O7dRVTeWasQXsyobjlJ5Gc1c0JwWk8vt++H++sb/2yFOvOlGB5ABZjHDrrHS04/ihZ59/qDr93D/wrtPy+p2tf/TsQZ5FxqeRf/d7/vqf+7N/+f7N5/OiJlK4Oy3GLhZr0KvYwMHhUwMM58drSUO0gXgBuslToTZGCHuWOTYlVVwNAFGs9jGaoA3RcIxL+IoV9hrHAN3A4/CEsc5Kt0jkZEq5bX3tgY8999zr3/AGfhv+5P/0H33/F3/5f328+1y2Zn001EVNKOG+XT/wPTOlByONdV1urn+yQMXILDPjlUMDjJdxS9FHkJ8C5wJVSCaWfkzT02yBjpvgj6QZIA+x7II+z3XOPObWJIeqC/6N74A8VorzKp967GgpCAtoCkg5l0rzhSlPAMxjeodvqGzNSijEoNo9x5YYZwjAPQij+Y1/MBsWd9EAHbN8gd3DQhrXjKhhaX90dSjYsnRmEHA6ce6KFrp2AQi3dm0ixmV9Ox7xba0ZkPQwVphieBk3Qe1awDX13K40gvq23RSytSw5BCUOHlx/juq66oehbGBTKhrAAhSVp6cRupWoQWvLlsRqyb0byC3RE1N0BKoPU3ThGqiQrIMe5F65UCHhKmfArgi8c7fBEivEYCDdTJ5kIjwBVPAzxka5ZvkYm5sqhHHNYqp1pzaegH41MhlYhpd7ABd0aB4nTIA+bvKCzNl1/dm+7jybuSS/WOwDH3QHF8Hw1xzabxWGhFjCIvit2Y8+m3EYXfAkbOxw+nhCZ0vnMZ5TWaFrwKtLd4MFEAqltyerSiQtdyPwRVFBmfQvzFvqsiyWJG3fk7UBc/wtgBYQTqhAD9DVqnjCgi6iJIYZ1gRzdkgAWADTy0LRbeJXRdNts7KZ1BNlwzy5RUaGMXElxDlJ3YFLl/06XbsqpKBWuH/mxmFd3nUqntRGS3xf7UompUFE0Bwf792cl9Z5cbqHXC3dhUhKD0nHCsXspmgrSdpunLgAdjH2sCsX+nJHiQs9d1FMbuibknQ61Qmx5iSBi2x1a5NM4CVuK8XHrCnSLEtOLlZ03tscnEHaGF8FA3ej6QQm/gRKeNqZ07zwQt/Wpp/NeLvHXlg5G1CF3EGJwiASyaAD12AWkEQdzWDoE9HQu8eVrEa2xhdA/27sw3tPtJcGcruIuV8rhHfImYPwzEAcXEyIIg9H4uGmgCbqi18MUycFwQVRGMtWEmFFfjgcr52cesQvAQlpllZiFKVY08Cr8BmaBsogDmlzOLdNsRdjvP7gWQzgpMU8rMoY2B8rz5gda0IyaBHPZPSBYwZiiZyNJ5xduq5oJRfjck7+SIGgvxnKF3RbsxSOguzDAuCMRUS6CnDwdCInLFsgUOk9voUjCKwuFQYm+K4YR2J0nHk+T0riCkbJaIJoRXGSPvjI3N573Zte/9Lzd8R/zJRGj914dPfQo/3xpedv3qz7oos8egDvfM0bntwlpx/88IfI8s8+84knH3/84uZH42tN0sLRZFWgD8BnEpsH8kvYlonRGJyr/hb4GOBixYBMRtAi0ooSpqZhzHpuj1yzudzv8vhBxvPnfvrn//a7/8Yv/d/vsT6Zb82+furJJz/4vg9Mt58dcnUjwAAHD3wJeWx1gBtG7bglhUvOl7UqcKSwll5GNcHakzS85gbn3JVFZDEe3tC2Y1VVU487zPvmDL8A+kEP6babD0BTIHzOE5S208YwRfIvkALE9cMSIylLbrumdXloLx555FP+9S/8yy/8oj/8jje9bntgf+djt5576YXD+Z3dSdneu48/9HPbpHlvzSKH+UzpUm3puPVBNOAz4/7G4zMavtk/fH1/7alXo0M/8sH3fdO3fMO3ftu7L15+tqI15e7QHUt4BEFLABIG0h2lvbhotSYdOwY6M2lZJJ/cC01g4N8evJoP+DE4CooEyk+eBeZxwNJJADrJGLmuGscF9fO6GknAeGZMWCE+3C5HnIRMTBDrXcQ2t8a80Ejzh7mE5MunDKwyg1geO0y2bp5QsqG84D7mGcY8Q0R5KtvU+YL/sL97K8ua7xKQZo3ZA5VxaQHPCX7nYmBOTv6EaSVuji1IMMQJ+EpQ0CWXEpDEQBbfPUQAm1XGYXIZo8r4KlAFceuophD+rt7gKfopxhHiJKtCHN6LU9hT+kbeSv099tvCQbbjlHrUYrdv9nw4glRZDqQu41BWNQHo6mcyQZzyQ2Gte8Zeac0QkG7h1CogyQ+UYlwK2guyqGqBx8LzYhnoKx1sIPOHZpIf7ERTVSPDMFuCopG0tsrKOV76tq8galo5GeMpMNGi7Q9FUfPF9tiBP1ie29plkcwKNHkZ5k1adDv61btmnTSjfx5GwFgOU1+ExSOIVfGKtMeoIWeR0EoveirUK03LApPSMMYUrxk97s7SADBFvsibUIcVblE4QBie67mPeVHiXTSM8aK3WhtaqbbiRzoPKUl794RbhALvMOmI+HcrH9/Nu2NPSxI0rhgcdcPgqugYQ2EIl8sQ+9CowbokZnDtAmmbwRqgjElWpfFl36GFymo/jYfNt6hD5EYCqyTDhkmP/PTGa1/ztmee/QTchAF23HQn/68jgcwRfmuF2QmE8CdrorSP9tduPPDQk+/6g+/4+j/51W/+tM+LqnS+f+s4DHlFfpEEWmbMo3kkHOMUFj9sAA3wmscWQ3HFOC6X8agOyFypZhIJ79rHDchiZAIYEHIxhJs5DqSCIjkjtPRJbr04a4p8jOZk6eZ1nxdTeLXwQOhOUVlhnAnee3E+PvjaN77vfe99x2e8/bPe8Clpc+Pm/VvPPvNsd7/FGQ+Xl+TWMRmAX6QWd9CjsrRHURP4FUwN3YguhPfgCHxGUsN7I2hDVTcAKQkc/4F9QwSdtOexPawgHratCSzTU5rdnhi+m6bjiPoN70d3hiHHD1JY65KQnp0BgnW4IgoEwwHXfVO36FdDBvcGFvJ+GXkG/3gfj6tHSaKjoWhWfk1YAYUgpDmogSORvRiFAXZBQHAJEOAAYUgQGkoEqlgMdAWJSRu2xvMYPi6sqnx0/xBgBCI7YS3VA5RCzcmyaeGrcWAEVZJ2kxBN19xwYPLVG7k3V5LVeBq9B8v4MpCHevHUpCLh11dvBKEvB7gHA+9KEwIfhwh4rI4ku/bVzhdBAiBoC/FKBS/BB8P5XOYtkBqemHEcBhAgzbQSigYMq8sdagSK52aaldEM76wZRtUEmClrh944Dwfdp3kMBzckGwBoFgZM98VkDWWr9xVPItCqqhw66IETsDRlGnrPOF+t3QdfACU8P2JX1e6tE53oi7QaT6bZq1sxQEpCjmFkzAVtBhNnVz+HRWGuOjc16WiWp+XQGyzWPYBWLQxhogNYgU9jL0YHL8UCxCkjS05DwOGgpBF3AwNYjpFaQrmpv9BgeioaY7ppHAAYHHWa16JwEZGLcaKoqUsP43BEoHzCOGxNYugLsCus7cy9a+ZdLwMpDSt3ABgn6xl+0yLQ456U8BK6ynP0aJVMZobYlGF/DvwQbIOThLPSyLDRAq9BRsFqHBQ0leUV1FeI/ZhHDKRKWktEECzA99JN9X6nP0ByPMyMPll+IiCIBhpgMrSWREsEHoaDcRGJIRzKb8WDUWL9JhBUwhb8cjGgSR+TQUccBifVuYDoci0HvaMjJBx++8lSHxFDmg4vdZHKwO88NXnwUGdFdtL7cj1zNtg3zIO9Y5hCIhyW3hTKmMzJ1I71Lq3yeinTx554452Lu2uPiYrIF5Lsh/kQIDmqC2iwYSRKAhRLenF5mOZjtPaWOixb4RmrG26qpLvXPfDg2VZcf+tnvO3pp5/e3NCZxOUaw47Tatp6+sCfs5Nrv+udb/zRH/3fH3z8oe/+zu/4777xW97yxjfsTx769d/8Dw9G6c3Dven+S1InD250y6R0IuCDBoPHKOotmqVlOfQdBobtZFU44ALLS2GC5sLgDJYrf4lKRsUqswa0yLNk9Q734bdEqGuMeIoVgLAGZHIiZFCsZvyq2T/6p//sn/yRH/3p3/15v+OyS9/7wV97/SMPf+iZm+3tj1pFkL8N6VLmZQIgo4f0IthwgtmHIirx3X4cK4IyVqMt4Lov+uzytBoGtYBwZDEUbHdpBrkKQgdCeM4A7SNEwdCqmFq3s0g/EHWWmPCyZAvLlMuqaI/HfOcxN5jCxCJb3AbrCIhJQhUkzPgKMTON0xSBk4xc6etaUn4Bi5jzvAYRj8e2bEpNwhM2j7Evs5LEiJmIbsINowFmaVK4JRmstjk4gEEX3hI1unw8rSfytTJwdsXi3OPOOTzp6t2vfIn/q7KdRwivbEhGaFjDg5yRAWOIfQtb+L3Chz9WpQE+nj+0fb2rnHtzJoMewwuxOj3KIfDah7+7daOQd2M/0hzRLwvCtecMPkaLRy6gFVxouprWcI41SlOqBh+hv9KeEfRjtFyTmfEcAVERkcL3ZEkZruWx15b10AWkHxrkH9937tuGuVj2TyxagHZaEugEgpyvhZMXtNTiCG2kUxU/lm3bcTcBxYHFK2ggP6+QZxIG0BfqPSYjP1XQ6OnT4JpQTEqTXPVR8rGVDRBABqxUAf8FI9yvLCs+5Aelr3HtUHOBsO0ftehKxiZV4j24mNtjIVJOnHupZIn8JWC7/p2fyC+zCErqwSdHRAc9tjTGr6KmKEBdl5txL3yIrOeudh2HYfa0C1+rGntAMHISXQULk+fKE8hoIBq8GuJAt4uKHE0G6d1hbdG2DHNbcOVs6EaTKuLTRlkI9tZydbRpyEhYj0wizsKTGW03gg0T1zicIAgwOwP62t60Rga74prCN16kWyGwcH9/wJAg/IJ9DS55FXLFzQuhVG3VozuCeUEjYlnSDIhAmABKLtvGGXLY2DqQFEvLiPq3eF+ilUnaEiDByJ3V2sEKL2gAxSaPhgjCPz0Hnpbw2yKvkacobbIStuL+0jR8nNQuSNhBOmW182gRsSqqsih2O+dVBxwBQ/Qjz4elEwMMKLQG3uMcIEMRKk8+fF7rBhCnFZiQbhMLiDo67CpN/jKPcCNSU+L7sJ1K4/OV9IMbLNO0Oz0lC7qBPFLSQ4VVoXQc9pACUIymg7AEWIEQkttosn7EkLeYRKMH4LA+4nnFGUCkW5j95VrwpOB5jKLrTXDsMIyegmaZtCggy40LxoVEkJX/EgBO9fjOBVoDdwjvBSDUqjo3rOvT+sFH7tz82LX9jZdevszqE2z37X/tLx/vvviJV156+gP//rlnXj6/fe+Xf+0XP+d3fhahc+362Z0X73z4Yx94/FWvBtP3rpp2eXZ6L13migdKyAzDFXcoAImN3GBhima78drDRJKKsKNhFXSKYCAlJySZrMkZAp2Rb3tg7Ul/K/niL/78OK7/0Jf/F7/4q79+cnLyGZ/x5jd8xmcOFyPIBau8GONtWJO5tGJK6sBS6+bKrLQg08d5QeaKR8965HPL/1WYbFVNpn13YISw3thtU7y2bZtEOVwNqYHP7PZnpAwIH/KVVsVrT3zu6p3hE2/t2C7DUdchH46tvjOF9/LmOdKlrkpoyG5Ju43YaXlcXEaHu11yUmHA9UgTIYQXRHla1PPoMf7AHSSojFHQAxRHagRJ1rTpt3zr1xNHjzz1GkLwIx9635/6si/61m97d4GoTslD6dS1JzDC2EPpg9CVtWN5KKawgH5GhZK3Q1nHCqevhIhJyC5ggV/ihRG4R/CsddHgHHhhXcQF+BWi0ZCx7IWdjGEXo+FGoyfSQm6NAqmIExMIbTCLBztn6ry0RXlZMuGpuKGxUJcNNsMvQLDSyfa0KSsZTPBTQoableFgo6wk5qREEZLDBRtWW4yArKhyEoVqMrKsBA4y6mG3zkiM97QNA2AEgoZ2iIQoQ6snaXgxMNmMcAHe46qqQzjwcEMqR7cQnPQKeu3UhxtpaBYmBYiAKZBWNSXr9VMTjcnXgrJ0ILw9hM/5Cg+BXRHF/dArgUrM4rQtBgXZtgVVQK4GFGeUngihYsebGBGslIJTwA/dAkpDJ4EMcqWT8MSy+kF8YLw1CiBb1oYTBnZy2KwAQsdNvceebkDY8mJXmopItttYqpKueoGWE2/U3kgbFwS5nnmUlitpsNKwDKH2Mg+DXoUJiYLanVwMlM/SdmFmA1v5Nd8EBBUcYAH4jljAI9Z06KDF7hSmY8QT37IiQBe4IksXRL78TArOL/A+XAz0xiLrAmb0pCbSP64WIQAguQwtAoORhvyFQyxoAyN5aLuw7y0byFLjUje1rGt0WzTKXzWDEXwqT1zHXqOq8tOSh/KnH0bYAkkqUKZ58qV1ZZnvCHJ6tiZT52sEszEm/3oM/nDYpm79+DMf3TbI3/DcJ17c7Qv84K1veuPjDz30hidf82lv+dRHn3pKvCEoIt9TC/jhQiQ08sXTT//W3/87P/KWd77rtW95zXvf++vZjYeb683U4xK0CdTnD3TCysjWM85rg7qP8mPbZVnVDx1oQALIK0zqmnFyykiqTJe8hlFalZuWAacG7YldC99EvEdyIjm4Y8oQLmPUDxeM/Emdzv0lSYE71i52R4jNOK2LUYFh0n97l3g+lEW/Xe4qQCzp2ttZvY8TQHapI3S2M4BoKkZralt4IBiWzHk/WhRmZCtCwLddeP4zEUFuxU8IWJwKAexslvNZ/g3ExuG4aBhiT34l7qK1m3vggYi0RGMpCyPORU7WAyqgO55qT3qupH18ieiz8tEPc02Gx0ECZZ1dTUUuKBaMHEVT7+u6aAxWdTPSkg5H/H3g1uH5LhkjTPDYpmqI/83CrEVyhgaM6ft+7CeebZoPy/7mERrsmhqApS4KtE1ZhlMISTlWb8BWz9sF1NxKgc0IY2dF+D8Zp8FNICnOn5v7eRbIALyA3wQT4Q1quVSZfDlYsgFMstRVnLrWOE6FtCYUW+VDKj6eClEoaF+et8dOBACeZC1WXvnVimOHCJbg0r04Bt7nnivDpDfxDPHEP+g73cxTUAPk8MYyFEibT2IwyQIeim5UunYNUokOgg6RUssM8uMzMLDvaISRyoWwQNS1/IT1LKFESoWMX4VNGXEB5XKNs67qGpBKH4SS6gPAt7P0BBFhEpAbqKVvlu+5MfbJkDRqqiRqW8gnyOCAEtYzTCCJi7IGduBRYqpZhEgBBGm8TFp11o8Mp5mRG/srOY2a2cmjZOwm0pyViDDNSahgTn6gv2AI8gy8xU/mrp/nJYbrQMbDAcBYkp95wgDh0CMYBHJfVO0rBg4OgFRGpDnliV1xgDx1L5fvUhCZp2kbOhQ1ycUD2hKL477ouu9b4iJM3ppCYwt8uAHCHsvGS+K668rdkb5SRypOT0E9fdk+YyVc0vy3rvUJWGeiVEPzf82BZ+BflpGLsmGE8TRyxuHYQ1n5rSTTW+hqsCHcYkFJOTXDiJi9QDoGldEnzWG1dYJsWYTAyKRPSAsEQy1KYlENSq4wLIBmpuPGCqhCXr5GVVrjpss2DqT72OPMsOFx6BgOVRg9kEiHxUZBpNRV3ZADo/Li8FKcNK/cfHHplg+9/zceergA3B57/WNveOunvu51r/+0d77pVa9+nE7+5P/2E/enfnrlol/6PL8fL62JVx7bG4kSdVj1fLY/A9bmrf+t3/wACHboz9/69jdnefU5X/iut3z6awmB3/FZbzs/v3v/4t7P/sIvn14zfUoplihtdu3Qnp6VF0Id1suBhDzJLZQBuJFrsYGzbhwSxDaSChggTqe5qRC7gDOGRj56cJ3HALmajlHiEqECkOfvMTwnDi+NQR9ZGsc3D2t3P8zHZGQzwpUUyNAhs5FqKSMYx9NWpWU9HQXei8PdKtNhMkjF1lnXDeFeZ2VUmaihDdlK0mHEGR68Hbdax6FbJ4wCKhP1h5hWL0uRN+RycAPVz1jlu1LZwTNpLiYlv+qxcU5uCCdeoPXca8Fv16UEU30zxjwdB1lctvoerpS8A+PPjaIVSk/0QpFkr4nbqSTzyA3ZaE4QbMVW4JlQJQzD+MGMxrlv+6EofJmKTgejCod4Lu5VNpZxOGPBwms8jSMKxYVmepdrIN1EQupxhXIytEfCB9+mE3w3zbAZvfN4eDkcRgGRIDzwPa4HQAgKgGteXCxmdS+GNQmlPIkgwwMgI6BIP/FdGK4H9ERFAOwNI5Wu8cT+LlPCNM6JrBE8h27AGcBGekBT4VpyDEYCrx0P8EwsCxlIMvENMCEH0ToQgDQlvwpLcZ2SALWstllF1hNJxPxum7vW6VtSiyEAyQ9Ms8hIUtazSaZ0BtpLrMPBSI+y8UDvlHXAPn9crT3F8LEiH+GGY2u5IoCDZTKxH0gDPD0IZfAUBTqNzS3G8omZPNQuFxh1CPFp2Pr+KMd2sFyMWagdUlQECEJIECOGkv1RmQGJID3oKlxjDEIPzKEJ3BEXH46oJcYBQ/dhYykZgVRp0rVIh3GMFT4dJ5KU7VWua3iDmIEh8+L2kBLa4En0eIOK2z3IBvTkCVDYjbGKPEWO8YLU0cYSf8Kg5MKgsLKQTLhK/cLHVrXM8DoAcQyTrsimHui3EieeERAXCAhbnkFTVU8FJgdV8SlGiYEH4zGNLstHWwJ0W9ei+SIvkiPAGzxCIcEfi130mFSkgEi3Sd5EZ1Yzik4E+IKCOVmKhpCWpGIk8nmC6xSuky1cc4Sec6seDo6LAESecQ+RQJwgDPm+3G0mInBCaLX/ddRcz8l4YVVP1yuBMFvqmz2mDN5WSWc1rgMV2usJRCT7NCmmuVM40aTUF6XUpxhDbcKwH9q2P460xVd7EIHalH6PADFjZo8MD7LeNIALMl/+Ek1Tl2FrbSNrOxw6XAQIJ8/TawPCEAdVUCorHcfHaRg5IFjRpawwkL49EHO4B2Ppv3DBcQB3syIvGsutpET4i+IbWqA4tjYIMLRjiysAk4IciRoEVvjGEE6cWOVLEAetgl71iHu4taV37uE8ITo48NpI8WL9myiTcQKJIBvxkHq8AlcXA7C6TKfXH773yrOveeJT02LfnJKQ1vOXP/pN3/odVXayTbcv79wcx3un1bW3v/N3//tfec8Pfu+775/fu3Zt/9Y3vDWL26KO2qWDWHmWRtHta+uArkopYSJmJhzMGpb7IQA/3zqUzR48CUpXhaddxKnlP7DDchidYuDgy3CXapdV2Xvf96skl3t3Xxnu33v14w/263De9gvIW2ZHBh3IJ5llpLAe9/ccHTMfA4QGFVUCtfDdc/jOunbYBFbhBBBK5uC7MMFHRgOeAdq6h3/2SGk1PibEE4ELBqWC+UJCzgiTjmwEL4rrpmmAQTdX1UnOz84480i3PcpB+Otw7DDEOr3j7b8LB/+ND3705Tu3n/nI8/s6OnkU4US2Pssr7rAlNRQfb0omMHYiJly8ysBn2Xpy8vCaLd/1d35sd213rYh/+z9+4A1vftM/+Kl/WUzt3Rc/TJKYQCo34281SRbp3s1KsSSpIAe5MhjuTz4lMRkw/BvdTHCsCbYAG3F9Ildm7yljBbEeXnmwXvYmXcM4JDeGFylUwAv9jrwsqzCeJ/QwdkivuvJkXMTb6FxcFtMpBlKXhra654jLsGQ/O/JECGNDoLSDa2R4EJLPJXj9BQPHhfTeIBcSkANL7cYWEsSIazNAGPfyeOAuV/dxForuAWzEamoNblwGIp1mkNRoUlmVw9ShNCFAYG9C66EEoFsosxKANA6E9BUGHmYLpnhn/GFdB5XXVY4EisJCJ/5K/sMv+IulWnWsQsSprHktU3wv6i1Mr3VR9ijhNK13+3AYVoYuRYdD9IAt6FXGGONraDHPdiHhKYqcz58XXynitB4ZDAIRtEic0RHh2BnptRSEN7IyVqbNbUdO4hrrVEQ2Ig6YnMde+E2SbjwmOIHoynjJA8w5qdAEaPAt2mH93MSHMcLuMDIuOXdd9vVORITCICMRdbC6ugAwu5beLPvT6zwWlkCPuITvtl3nK6ayjHEaXTflMjEiTGzzPD+TEyyDx9JI/IfxtQ6Ua0AnJ+TYTonAcSaxTrle708YKQgQZKOgyWSRmGxqVWgY+jm8fRRiR2KufTWJq6nrEnWERw3Eu/NDSqAauctAM/RqjnjxCNLEDY8mS5NsVBQVXoHoxzjB5ia/fu6lMyPjDhIUY7ZVhCkWmSDaSzZi/FeW47E9f+XJxx77xM3b8bDcObxwduNGdCM7TPP58y/8/nf9no98+IPb2EJet7b9xX/5S7/zXe88v3f/gSdPP/0zP+31Tz3y8edfevvnfu5///Vfm5cPNNdvOCvRowBzN+VFZFkQ0RrBES429XvU+Lrt6pOubQNZ3sDUDfeuydJjEVXOuWvREkrt0KCLXUKaLjO0oUYDksTGuFvjCiQrH3h9UzyQ5w+iudGp8FHguywa8gngXUT5ronb5fIzP/fzSdTP/OaHbp7f/q0PPf2qVz958vBjw/llle2b2p2zAwIVR4k6muS6Lfw1L8m/SNut960CBmDjnvAU57aM55ukelqfuHbK2dOR9DpXBLNvGh6q3Dl/d1OB6jEqImytn5amOsHDiUEc+/zOxeCJfsaKaZX+z31uWDHG5FJPJ4Rp7JszPIqgT6piy6qhvdw9cHry8KvPHnx9lDTOUa1tnFYjLa9DJF6JUYIabFKEj8f+IJsJb3sBb/v+gD2L2nN1nDk1pJwgrOAYsRUKgllegWRwI22U47KArCiBPwqw/BhIj6c06nkMFamcKIgS9LzCCqICtaiKyQXdigPBdGUQnZcSXfNo7LuOtLVvtmmFhHMbyGi1KzBIC88GP0EnfBV2huooQROpNrgeyNgIPBOZJCrimgtcYeg+GiW9iiisEMJ9yGoIM1BQ4ZOnF4cOodNDwIcOBjQMxCyKRvWB+KEv6UKvBUxoT9NUIEBEZlPZZ+uoqJAUY2RTkTmISIPDEKVpGWZfrEzEZA2EDk1wrymNmUZoo7knjkrX86EE4xiRb/pzagd7aXk8BoSJLZM550o6qKvRN2DoLzx02bidIc6PIDP3KfLSJxfV5Erl1fkoEltdwQDxMEYWjogdrfTTI4+lcLW1Z6+GVS4oWx5M8spz/NEbMsTwB8YhrWhpgsfSQRJTkUTj0iuVXCGJxC4gt8ApsUMgIBiCTRh5Kb89Iq8ta1O6sQOmyPfAfwaemxmkyHgBnKfyP7fJ5OAEbTHY7URZNdim7YBhSOwWKpVkzxCpJoWNzFhBbCAD1luIQ0ZPZhxwT25Kb9BAOD/tY5B4Yj+2PAvHJZZOdjU+WGQ8VypLzNAsZ52C0OVBqCeyDKST+6FX6YScfGa8CmSuhECBnHE9rXVgFSz2H+/W9RxS6Dr+Yqa1m8Qp4+UuUSfYkXnj0jGuJ1WJ2XFuK/aM7dX8R1aQn4b24JbneGqqa8vlcbh959jde+Nb3/7x33ou5Rm322VGj43j3eHZZ1584xuf+pI/8kf3WXpBKF7eO7/Zkh3kk3bJJTmjK/WxEn3xlFn0f9Qehvs3odk/+dP/uD/0n3jhhd9++refeup1//d73lecNpd3nzm+/PKdHndI/+sv/2PQmve/5z/de+X5ixfv/4Hf8/nOUMZT7opg2DmxQErCFur3XVmu42YVDn8Nr08JPAUQTDpVlMV8khTQaI5w7sXZQnIfDinX5lYMH5Sb9o99Vp2ePPb662ePpbg6nYGUW56HkJf4kXMMMPe4pXlf+ZVfifWe/tDHPvjx9yOavvSPfKUrWzB6EjuLtTAK1bS6dBcnxYVhBNHqziYZk4dm7NJ9Q5MJqGlYIC6ufcGN1aOu0iV1G/TAk3VSYJrBNXSHw0H/9/MczgC1dm8seOPxqQAaD3U3BnHpnH7mi/xoNrhGEk+XcNIFoOH8bqsywnY46LpebfuwOkFccOuY/IBCsnSBv8s6uE+BjwKEXJTiMPxEz0yFsBPhJZp6VzvinC2JJkmRE/g2TXUFkttWSBe4hgcPmWvIMZvr9pyF9sjLHOlBgIDrPEr9m/mCYHy7rD1+he8CAnBABhKGBKpAKdyq5QkAqDo43upcmXO3A3LSJybL0GEkgtI9MRgUyUAHs7Ra7WFJb7Al6QmydOIUIKBvlQXsI1x3+z1NRUhiLPQRMQsa53YbksdfwTRh1jIQCYumI+pJGMQUSTsirbQmbLO2C4bM4ANEwiJVQA0ssI7DyA0IaNJJJMBzPSmAscdNJYrELilehzJYYxUHw7nlbY9eGfD1Ccbl8OC+KZwPWsh16zQiVv0lMAmc1k0oMNFTCNvqzIt3y8jNGKef+jRfux5WIZxNcOw0qk52UD5laUkIkN9Fe+gBhNYBCAUX+4DfecgxXHHjH19Y5DIf49+z14VFBOxa17ij5aB1gPtYEIgJ9BkSROrmsWRMYEMwZEQgRqR4jEybsb/VV3gzY7sALNyc24vT9reoczplYzA4NyPjucjEyPELKgaZMuOJA/GDDd6ioRUKuVyjMApkE/4dbsB9qrqxPMGgYFWCMrKY082trkXo5shj2QJUQyBdV9/eipFpBZTHtbs4t+vukGloFYKQfABjmKYRB7dugknCacRd3yJTUBLQfJBsDmtWufPYOTlMxuRulmgXd/DSsf547CYPzfe9G4SdC70JmYIBRObRTigv2ScdY0gFw4sbTpDEkYxGX0Kt1KqfhSCYFuNB+BFEZtIt7sZOHRVnsCgeDmXBF0gNrmznD1KC9Ck2+SYUnrorANCUDFl4YLsz9rQQY/GIsmzwiqaow0s7nDcxYxp9CN1wxJhooh5ue5Q14AsHRr8hZZSgqpTFqHDnJIbBzTuLBfgJX0G+8CuAintCM8hvdVUTdIQHDzBCvSH44KQhvmt5c1eliEbkveYAWx0tsDTLCpyOmAUEK8guJqRtBX2YAUjyLM4R56VLC+Z+zbI2Werdg7jJm97y6VFcverhG+2d5X2/9W9Pz568vP+JQ3/eXhxWyMOt83vnz56/8uy63f2aP/MN3/9d3/H8J26+cH7r7MEdQXFJIvQYYJpRd0m7TTxqTCbiIV5biDexmUMcGdmtoaXLnAwrAEEQAGQTETbAbYmqcR1o0tSjosNM2djP7eF3f/4X/sw//6Vr16qoOX33u/+2ATZH49CVZT7em5Zii+u4rk9DgZ8EEznVEBaIAoy5Z19sltLl0MRgDSYyFvrusnlUOWDDoJgTDIskg7ZiOh1+QZ9Ovjx7WwdPA4mGZe3ndCIOoAG1MxAucaybEnrfz2PawEqz0bOrYldogn/l2a6OluHy9IEH7t9+4YnHXnV5vPtFv/8P37p9Pq5Le7xIkqLH2bC+J5CMBW0tXSzu0X58f3a2IEmrf/EL/2zux4ceftWv/MbTn/raJ377vf9hiI7ntz5++shDnhntpBEUVhdZw2JAy8xABpFgaWNys6y1amsVRLGVLVA5BRBNOjKuJLq8PCAUoI9unLQEtXmiFMZxTYezCpYvTbHgIcnOQ2hwf6sMAJzvk1qwKs4uopNAi4zAh6QQwfy/QoYRqygzkBQZ4LxejjtzB4ZmVZJYdqDL4J5r9HSRIKsIfJKQLyzrdi7VMYXCObA8LGAOm2bxKsYNDd8OQhagDVOtC4/DIHosnm62n2u4Qzf0hD9/R44QvDwPm5ip3IeVdYc+VLT9BZdUBdzshBYyFObbwQNKQfMSDYAwk4fSD4gQ0YaFaYwLnkcXGk7m8CxxbQPPSfDzzgos1AuUwATFXEIiY+gLhMAVvDggQd4NRxI8QgVVRsLGg3E9hhJgd9cR/KAfiBu6BmxHpdt+xrbT5L7KEHRkxB1NEI5e8Fs+clAmD1QaIWSYDmsmeDjjApwkgwvFSKhW81H9oJWlTmSk841cGJXVDrCCTMA3+dyFO2QfjAgmVg7O8XAf0AVy8DhuTjLa7fZQCdBSwk62yV36C9sj3NDBOAau5IIadSBYavjxRVddbGSZpB8OaL4SL0KlovmMVOJ9AP5ANxgCcsopKlQU98F9U0aRp+NB5Bq/4eSSE4MLw0VGIKU7jRp2vpCkGbRh8s3xNL7v2sJBdbcU3YVOM5p0jph3/tkE6EQCrtrCvcISQoikmX2ZnfYyFeSX8+34kji+XNrD8c4Lp035xk979a1P3B8iaGhxvHl85I2v+YVf+jef+ro3QVm7w+1oHn7vuz7vX//ir37g13+1v3P3fR/66NnDD73mza+79sSrvvO7fujP/ZmvzavrAGZauY9/rskkie9eJpumNY6q3DVX4JCT5QTGDMda/IbTV3Ydrgzr7uAUvdCQo3R970Gy1vnJgIPmvkTGtzpkc339+m/8yv/xJ//br+KO/eWU7krvK4WfGHXTBhmqzsfDvSjqX3rpQ296wxtvvXD/8z7/nb/94fdn0XSY7qMrB7dHFRUpLwPu8DhlWzSm/eVMtsJ33BMNbuq5ViKgeK7DSusszc98UUDi+1oQB7QV5i1SjFAz95zAPiLLc4VcAGSK1zKR369rWeOyxem1sxg3MKen09q1x7apCoLZXUoW+0nN6JfqkqbAqSsoDnjY5Sefgo+/8bWPfvyF/7R/8PoUtXydJAtTIbWDUFiAUCdBA3mBLZB4ATEdQOa0pGW9I0HDwYaWDIYEgti4IpXGpwHc+HvQ8yQQ7hiN8wQ4kmigE+TTcTYDg6xFWUOJmwqz8wV8GwfmD/Jlg5MiSCDpinVrVy4Zo9f4LQhK0gTly13NSE7DIB3H1rS8w7uhfmOVw31Mo9wiyqIwSWm1V72FT+H03sgf6AiEymxgBNLErK6USFcL9DAHOqSU8uH7cJflpNnjXylUw9eZzaVVREtZsBhsRXoAb+lCPwLidEH+iZ8CtRZza0vD0EnCH7oCsSc6icCu63nc0vftEdyewNWRhDJPJaMZEEfL6wIYFBcHkiNYlZQZ01gIRoTGw9iR7Cz04C1ck6aVE6ZoQ6wDYFgKVytKq2RT8je/ji4hU00EGjTQF7r5JJwHa5HeSOy+WYkH0cKrKUEuztJSFkqb5y3MrQBDqSvt+Z6mDJsyQWyoiOsYXKoAbNbFjjagkrAbLP2TFR/llefmiKBOKWFKXN3jMp3Ect+p6I5DA8XYeg2gxGWu+JEcunCEQcYESubp0pSnLB2JCteDwxHoPHAcJbXlc9UIEEJD294ZAsLHtZwk8m0bRvI4j8e5aMU29QtpENZk5hCSzVZ0ocwbL3C3GgnPZZiQAHIDpIK0iE7IytLEN5LXZ5J1yAyCFmbEJ02KRg9dj3pPNHKRVZAgzufByqu6pmHci5EPVTSGCpIBN1A2FrYVNYNXRCAKbei7zjtan0l9NwBfMGxgyIHzIOY2cke7lPDS4c695+r99R/8vu9/7tYLI8xnFzunmu8//sJL0doSq8t8vs6H+hRj5fPYQbC47WRkcO8Iuzobv0oph7m/uLifR8VpVmdRfuule/1hef9/+r/oUPvS03V6ktRJPQ13j89de+J17/kPv7Z7NHvl7uV/8UVf8M9+9p+HVzb62oGhvwDhbT+tsB5TWBaPwcFkhoeajiZfDrsdIGi6IKYLb+ocWmddGSoPPImWsesRwChbhqjvyenbDN0GfOuHv/xL/8S/+Pl/UVQPDhfn+E1iwQK2OCpiIGuAX9r0x5tf8If+4D//qX/0+BNPru38177xG77tO76tP7+Idvg/gUHzMghOXVtqIWxIyl2MyjjV2o4lgrsd+9Z3i6gYCfLc2ZnR+dcWemk53rVtHZ0jH0BypJiMaFQ3HqmHmwbqzEjdxROdAWfQiXmft4EJ09hCzOgtf8ACM7M+KCfNSGeEZlZVgQDh33ChlFDtcStCNgOYFKzbGGVQZfIjWprbwrs/WV8FZvZVhUG8vUhbAU3EAYoRm0Nv6l1j8CaxVf9ozFyKwB0YNHAWpTHrErFn9uO3VlKu0pwwA+FBpYWJw4VkgSUVwgQSKkZTWmEzM6RJ5ksh+JbJ110vzg6A4MOCy5/UezoRJjakOWByWTW0GwCK6Bk6CwqUxiCGRzdYQfPZ04B9RqjB1Pe0nlgjAm0zybUdBUKP3k5xRIDKAjqPGz0bnm7be0KH0YXth7Mj1eaIgigZuoERhOKJFkHcczFaHrNPi1NxYCiakJCk58CjW31nkgU0sIBcurTKQjjf1hQORDxXdNKSA9BZA/OApFzXdW62BLxirGe8H7qJvZwO4cvghOUn6+J0HrQsaqh77pFt6/5klyCIQ+kfOYJMuDy/4EuEHJTJ/IX4BjZoptMlqB44TIEvlKXHQQJHHvRiogSYA4/0YHuLck4iw8+tZtBe85lZLmPkycnVmiww2LDoMsA5l1m5ISsmXd/y9aauiAvu5BYpcgW8B/JkehLT+p7r+aYvmCM1SdnC4iAnhH3Xrb/I4MsjlgV1pOxh3p7v0CLSmwdYekYAf8NJGKdhPOBiZBscjnYm+lDeWO+wZO+p5h7uDUku9UuXUOb8H6/FASwo6hYT4sjd9GD4iqUsWyok1nVfV2lRMOxxBlYXQ9/jEowPesEUiAPiznSeyHarF0iluzhpAdyRisnxSXzSNMM6wwPgVLIBc4Y1yLOTE4I5r0ujUV47I66gHqqHYamaAs41SXmw8dr2KkFQA1g02cdZB7NzdmuqGMZwFhdRT84F/MyRMixSj7QGB/EU+3gpmmykn27Yg/uUMCHGmCYyUlxHvutHX5lsYKNe0pgO+tJTV3zhU1yWkg/JP9EGp/UtTvQXk1shxkedv0+kk3VdF42ZymoSUe16BzJemKLT9UysTmZZjiUqyNCMDHnP2u22tscg/Bj4xPFCeWbL5oy8syCwMLwoHgeXW9CvdSK50iTJhuWCYsmhYXkBONborqL5pz/9D165c3jr29/84eef+2+/7utf99Rnti++PE331y0szMfcDfiKMZL1MPaHl776z//lr//zf/bmCy+vB1BkaO/dxxID5CSVt22+o6lAkk78LQ9qlWwzJuPqwRMjYKo3TFvhMfGoZ1pf9LSFEVa35YWvHYZPJeBMml3cffGll56//fxzRdT9kS/548sRYL33SFGv/XaxXsYL+iY+3j0ImlM8JsVF16GFXJEnofIMXbK09IxMSujj5ISrk0joAQaDcSECwqqwaOvQ6y75ywhxSC/fhyympZEBpPcDGGXrt7UffGvmRhgwHBaOgCGQBNRFdTZJA0IRlOkRMsMwHo+v1Kc3nn3mme2i/bmf/UfI4eHOJ7alCOX3iX7yyJlm5lUyFcuxB9pon961nRJ6f+HPff1Wp8/99gfe9vbXf+jDz/Rbdrx1JyWXe6zGDBv2WhA9yz2JTw+ilVhcloDbj55A4t4o3M/SR5TRUmiHbItGEzVhG7Ps3VWW2EjnpQn8hbhbVug1GYoeJXAVoyetUCCJqijx4CF+45wDOGbFvnQv9NXMHQ6Hx7qfmbDFMyHG4ia/ku9BKVUch/aSYIq4jn/VFeZFbENewdhA7x07nuMp6Rktd4bCuhV2ueLoihhCPSHn0WwDIipoo9NrSpEVTye3qEtIvanbasQ5ywZAhDNXsjvzkLmORthI4C/MqcKQABn+gLEu1/Q9BYXTbxa8BuKViIWYYyxwnKZUviMcQVrA2yRFW+xUHnBqQXby4fBW2PxKsBKPGZyYIB/5E40eBulZP+7kxB+5kDDOwcYoGwC9EgmNgMQGpkHXQtM+/Uc6PcAVJdgWMqG8mB+tx9eTAgcew8Y8l1X0M/Jw6Kexm+H9Kzk4d5kkMRcWdsV0arpE0GsLIZshkF6Qv4jUsgB/ijIDnWmeGtd0paMdj8QkriEZdch4JEAUqJOpRiqD+/Ah/2BAWRn4BwqiWMOEvFws7BqRExTAe14cjodhnYq0hsjyC0CNhoC+xGLHg+BaSGLpQqw2kbyRB8kmrrHCIfE86So0idZ7MpoQLwwxkD4H6zvDBxPCK+AHoVRJw1fS89gfvTEoATKMY3s44L10g/iBKgVnKMmFYOzEiOTpSVqPEtepPj0b1wvc721v+zS+UDGc43a4uP34q67jrfdvfvDecy+0F33bX3zs6d+4ePlDb/nsz/3YR28Smh9/9vk6KR6q0je+5Y3/0/f/2M/+9I/l1XUkebFs5eaZIJFb0eSqRVa5vAEcit29WBUlcI57g6ek8jQ5oY2oRJwvWSpceWcp3X00OPUwzMcIItmvPSRm7o7QOoha9Z//sa/4uX/8zzacN1kuzztCotjANCxKaoPPZmvugvbDnfNHH33Dez74vvOx+3e//O/rfH9s75LuXOEHJy1x6a2HTFfOYhFeWb6VVYSJhpkGr2npSWwxI4daBZTzNZ46xsVdSXBR+ojw7tv50Dv5VdMai7goShgvgGEFN97yZq0TT+VPPFtA4c4dnBybkLcoanna6GuZtxmWJfd048YSHYoY5Q0PgNVswzEFaL//e3/4Ix+/+eSNp7aREa/gO1wMfSFlCCaeeEh0eAwoDcQYXdu6qgUHRWAGFa0zjK6GazI645wT4SIfDJR26A8QBmgfKgl4AAnhFPASMgvohBdapF3TGRjRyyDevtRs7BF4JBtGfm7hFVagIGB8IPc1RNSfc9935G8zmvrIwEAoMJp5VZGtcDaQjXxo5Qk/cZ0/MpzbBwDGtZPcHfEj+QfPp8l8brP5mkGAvlsTlC0xQWit2MEjsckXJAxsio0JKyfwigqWhraR11hZIn6QJUXlHk9P/nIrZVaRN9SstAF44ClEppWEkFFwWpoEPvB80xngWZHAFNgIMIgriF64iY7s4gmmeDOhbl4mX/JhmKYA7+BFln7AgZyEpr6hNdDWw/3Wg2IUO7TU1VUS9cQaUuFKYSUEgwON2/yWMxxWkDyGYqmKGnZo2WEZLemg8fpeGuwR6wWJiM9WCzyb2wTBsXhtisrly2FVk8V/bp44NbK6A85NW/N8dcTqAtNkQN0WJC+2kKPTinL8nnFbs7rB1ju4dYkqcVWcnmXvXYOZuyUq6scei1hZ85QzcZX8Qmpl2PnHIPSlqzoMupcMF+OxZl8Tce8r13E9lAbRiQlpg+nWfQcMHgDJnwVZkbi1h58iBAHoqlwWbBgk6No6QvnhcM6Vkuli7swYOHyQUBUREQBsuegTQkUMi76uoJEJOwQT3I/epXmJGCAPu26L/gVP4kHLgmSYhhWrSWtdOmtCgu7SYNqgNCe60MG7mgt0hmB4S4TWzyUyxj0gO3lWcQFniypiPY7v/5df9VXN9fyluzdvrCdNOj7x1ENju3z06Q+jUjBZXp32hN8ypwl5WVpU5yUIkJVNXEZZc5qDzP1Eeg5r3OKf+fn/c46mYbjz+77gd52ePTTcuVWm1TAf1ODolbnqD7c/6+3vvP3M4Xhx8RP/4l9BjS8vb2ZdBJfKS/e1DWGCljzk9L/T4ERA5mL6uHQRbRTV8ck41HPnpBahMfWdkQtTQWZAKbgszPkxHMPQVqcwt3hst32DI7U/9TP/2+Wdl6J4mJu9829ZgQMwIqu1Cv6DRO6WuZsvxj/wpV/x4aefv3vr+K3f+rem6RBPB3hSto4loIRn5BPQKvQx4uvCF4dlwrhY2oVdKARcsEOp0YkFzHdA4nhYCI2iQ95F3ZAOYWZbSCDF41rgXbuM8LOehJttGRwQ+eBqISLCW+KkLpEeoNulGLiltcdA+fo0egsVIYhQ92Q5ft25aioNqypWwZTMvc618wHhVbNp3LV4WgFtcEpUWqyAZ5jwn5WAcVGw1Bk0gdZCmK4KR2VVz0NP+CRrSluBHngKfVMVWiaAjyk5LQkRGnAxHE8OGXXHozUoEgBpfBkyWm5rPYVtat2fl+XEkz5Pore4wEVd73btOJeLrygkXzTBDT07ubCwbFFlnruJwHJXO6AFDQIaiGl64YKCLe7oJ7CmA5G0sqpGxZQkGuB38ltc7tvPlJbcpe+4GCxwa2Hl9GUCIWOQaFowBNdL+Gg0+SOxfJXXroIMjFY05wswug0L2BbgUaEfYaQqK0rfrQCOQfLmubdPMaBeLYtUE9dlbMi8NNwBAuZwrVDlZqQRzZgE68DliHS+RYxUWJ4hp0luWdAfyIH8DcspIMF9J462siyBIaCNFAmIllC6LN83O9rp9iJLKsBSSH/Et7tqRDYe5pQwPkS3eBjNkwLjEYyrB65bsskZjggsx0AYnxGn7ceOrtEaXzZn+sEjLUpwmauZ0HJbEOd0AcM73uY9d1Y4mtiLBLu4CA4YyXF3klJG2MF43Q0FoWYgLCIpNIIPYCjSXuryOtVdP3RO/oUWkH7xQOxFzvM4i3FILO+4/MNlruZOTE3H5ExGYmwNSp3mwZwu2ixKlAnQLY2mKWYepxsYxVB5wWPGERHgSRxFjijki2GLKd3y8bMbHmNoCvdUTdBGMi8w6TwE/oQh8IGaEMe1k1lqznVYiY6THvRKLsXq1nUACmeosBK2wP8xLUoCi3Eh6VdPW51vgSXnhToHNURg9+MAc6B547E14blE3TV7kmEdGjvKFRhCsmAwL2PJONMHEFHTdyh+IJ8cP83nx3MSkjIwS0+bE1Fl0JPpHx5GzrIEjuuGKX8tRuNl6i5RTtwNpZ0hhnyD1oXowIoz5FWZj9saOYt9I4mLFEtNzOeeoBsk1ZzmNc4JQBQxwZLj3OAIrsm/eUJT7hBSQV3HVn/1DRSLQ7hlHvKT4lEAsS+MJ+tG2xHNGa99HxU0sv/6b/w2wGq4HJAK3/Tf/2nfm9JdNtm+jD2Zw03jiiUAZgMPx/O5P5z///7u9zz68I33f/gjeP/l8RaoQkRjqX3c8Hj0R9f2nrcT76bYM9IIBAJ7O0xlj6kLtOXaTlB+Z/mKfIOl6hUZF2FlIHvsXTMwXeIm5b647ozQ4CotLHu5eNrNsLQeUGG0R+7oL9zOjFNniBYy0laRpgnshnCDbaUVTfKU48OlL+faRqh2hZu6AMJslOFHI+kXi+JxvjF9GJISx1LfuGoR+t2UbsHFb5Itmy6OwN3aT6Wnerk0lGaMULuSGPOUoy6e4TSwwzKKsjkZj/eGWx+5f3Hz8qVno+kyS3cl/kGXnMojPgbL7UPrjq1tQfziGIBYdO3GeP7Cc594ee2Xz/7dv/O973n/ErX3bj8DNIjP5CMnR/VccmB3uMTvCHvwDShnkO0MceISXB0A2rN6/eJxKM5AEnZkwTnEFJZbC4wZMKjRzUFVgg5iiuOSsgdd3TIZCIiucQ4DBFXsicUayPojsRk5iQeM4KawSFeZ8nijlaAzUwgUReUpTURByiClsABGxhBws162qxriFqOAQi4ZCHTOeCJZemc9XvbvpjPX8dJrHI5IVxNmvhQM8KXJpIR+6q/YLa4RrhQfccXeKkY8jC39pkn0DLAuqz2eYH3HuBb/xEjyo7Oc5lF5rYvM6bHZk1+O0wCSaM4Qpi5IcQGtLNiCKzjjkVKuZyaxwQPENDtk6ZyvYBeUfJEV+sK2nlQnPmLyBXNd31V1iVXC5nEvpm2wNXoKzXFofeTiJM2KVi7onLKDaHR+jycIfcMwpqkvnLJkME6QZV9zgBguQCSpInDBHbkVUM+XsE5d5h464SoQhG7S9/QtwJlEGoK2wFZX0ioZOst9rSoh4p4XHIFeB8N5cjM8LViaj8BGWbkyEdVOGxh3zHelMXDBeViPh6Psi8TWoCIYQ3rkm0WRczU6kIfF6TDOQewZ1aRKLNmbFePJ/XfW43Ps4hD7GLPbHJPngFycDSrfjh0wrQCKnevmN4WKw5URI6CdyCTI4lbx6ppeOVhrTmaq9/sy9eUd2NvpjqtVUH2PsXPasiwd0QBKcEfyONBEp4s9CdZJkW0banDd2XJ0d9mcFfNhOc6PPfLUVOWvfOLphx59+Hu/5/vv3DoffdfhkuZTfb344i/7mnXq62snS3KEDucFUnadhixKS7dao8nJjvryOIZ1nWaWDGJQx2sLmTRwnI5lOJdWBuLMSQi6DV6WuQoKgCWktvzaa168+cz5efcFX/R57tWG/cY53BBXYxBValky5lHS1zlDtQwvv/xMf3lnfuWZ452Pnb/8MSyRbmUKKh6XYe4wTih00JxkHiAScSjabU02rwMfhLMiMk/EhPHjKHgg3diSSWVfZSBMRb6rkoEUPCceL2ZxK0U8Qc+J/dn3AEZjj55qcPx5zjwFFnBGB1QxUljPLrHSNlk0JPywBP9i1Dw3273SJMDLdv/oA+Sir/umb4riHXlUtSFWcz1o5erImH9G62s4r1UDUresCnrgxBiub2XGSboNAo1vHjpfxV64vkYcxLeJvaKonUeGP8HepHvOUpqwFRno3IKBhewJAjwaPiHvSeuqciGc72YyGqVbDLBnNBTzNJDGPDGnyHcnAIV/pPNAJz+4Q9fZRiIBVx1ni2ugKjBlzRjelcGLkG6CKcRs40apW5isyFiQ5yZSUNpSklMZEVGO+4xNU5P/AFt82FKDQUyGg71IZYABfoJ5C7E5jgZAAlkbYAAjJeLGTrDgMfiJkKumJimQ5PMKVpRXdC9yLQRaAg6FvyB/aa945KF6iwd/9h5sPsOlAA2AkN+hcksoKyoPqZaUUDUu9Ww7l8VLfvjHRVuFq0AZCNCYHnIzENkkBDi4ac5zNZAA/dDSWyJcO8DbaTDAAlEOaU9cdffGhPxxpwQQACfcVs9cCBsKMAo5dxoAOVIPQiJU23iiRS9IXFiS4fJJwN58GUSck1SkWEzm7jowEm/HtttSwX8Z6K4DclvEIyQaco1OILL0iild3R9HU6A+mJ7PBdIkxgXixW10JmzzAWNLQreSCyIS9ROtIyLyHL5ZhnctuQXflRr86BhZCucnkhVDuIGT+MHV633kXWR41wFDTLglXgZTlrQS9wArnHVU0fDc2DepoLKwnsGErCBIlUm0X381gXuOJwGlSV3/bPmL9GZ+Cc/P8EhhTd2AS4Z9wai9JA/pitbluCLUojTePOhLDUNeUCUmdQE9ahhMNBfpDhpWkFCIzthXABT5BZh/64Xb3O+bvu4vL918ez26AObkFDt82//412lzsc/vtJclDFKI922LuBT+g29NUY9QHvrxMHf7fQ3XyKMKxv4PfvSHohJikXzvD3zn0kfjchB/8l0KbMU78C0Zhruf+Mg0Hpb2Xv/Sx9r+FgyFfvVrHCY0ZpIyvcEQ+mVL7/BEcCye4JIw6AL2w4hMDG+WVC6UdkEiSmhGA+LIJslwmDGJtKqarh/jS8hkHNUn7/6Ov0GfXv3GtyH+pvsHFCmjRjZhiBkS7DLTMew75914q7v5bHv/o93dF2/feq6/37vTqgMVGQosz2jhPGt3z1NhoqIEpzPoR1oOSTEsl0RqBoFMJwaVMeplOi6+ADCJCTdnAEtuIANHGFWIuhNm0G54ncs8ljoaKzIPw5zLgF0WBbSCOxImTOHMElALOTc1EIAjzCIa4gTG7rR8gU2mPsdp1q3IasDTjStoWY8EVfOh2oAt/uCCRZ5PPKh09yuhAl4ALIpHIt8JLLu4O60hcGnuiYQ4DHk4JmWRgolZ30VgjAnnVWkriW8ThRPNdNLZezf+w6UTfBk+XFVwVOi3+Dm5iBXC4sJzQAoMhFYgqOuqjBNRzEV5RHgCqPdujCIIAWEP/dhidKyHbheoXPrjaU2JLxncSPqEAWSN+AWm5tECocs/6XwOReA6V1ZiVtOdGCVn9pfEjBKRLIntBIQt7tpLYpeuWNayCsOQEc2gd0/gR6Y0OC1535vpRQvjyLBEgLNRiyaeNhCMxgvlxCPGWchHlfiIzXmeAsBahitksxia4FojlA99oZtybGJPDJe3CboKnKEbjRPQEr0QJ0WVebgy1rfKgsutU4uHY2D5IWzD6UNwW9aN6jFBE+Og7dAPnhGCDcywYhb4IV6hY4FjAI8HoihBeFwHlyVorHalQVbQujTs3VT7ke/3uyqQcpeyWsXGurMHQjPqwrprMQY8FGTWn4Uwwp2BzK2qo358Mbx8IHNGgmBPpG7IPNOxY8AwubKSVsI3w3olRUaQIxF3YQxDTraWBMhpb/is5nQ4AXoggzTECDhxBB7DWBmp1Cl6TMltsB0jNPZDf+gOLQRXbQSxs1gUk3iDzUNoWduwisMns8JNBYEIJx/bU2i8m/ChvHmFT6sLCDPIWVGMvvGBkDZQggwlfr0Xl+G03EoAdwclXaNzDoK2sLZKEywcA29Q68pDKF0qM02dtVt7neT7AsAHKPKaFtQkIc8MXXzFHV3N45zWT2OPQ/FXuuBygFyPIZhcyGZD9FBHHhFrtv/k2l7GwOBXwrVQwmHuiQFkLoEHg8Qp+MGtYjC3sGmfPihpoynLSozNDbAVOIa9eQZPwrEZGCikZA2+mabzCGf3/T54FXyLhOWLdflq6g5JAoxeZiUAtExuKXOlL8PgzbaN5hMvOB8MkrE29njgaB6FeqDqh36GdYN6NB5960SJK2egt2NRXkun7eMf+ci1R58YxyNWefzhV8Vbn50lzvr78JKIwDLJ4Ao0oKY8LZfxFe7xD3/0R/J5KaM6asGzpFp3yIHZ01ujMi6abJeCMfDeFt5+JHbQ0DAHlcay5kBFUltm9bThjEBfcyfaLC7rer4wL1/HbD85pRb5AoupvwAIYFzRITkuy86adx5NBB8YGcGIyCIlDyw3skPu2TjruEJK4N/uzgyuFM9FMaWeAlOWO5gYvpVnDc9s+15WUyWWpJAY2VI02BRx6AFPDMmwDON4gaOH/aAx/JJwCDzZ+V10ABoImyRd7xvMo4r01h8np8+2nnbgZ3O5QwPtTs/WqGFs8BCnBNcyzioXjpPvS7gTsUFizXJUUH4t7bq3vvP3Eid/5A9+wb/71/8OyDq/c34j2VkWp3sRHuGCn4XEvyJ0ac4nBQgRo9ZF96uqiwQFSht5CsBCuvZMozrHRqgoaQf6AtNmnfqHjJySo0Ftvk6reQJjDhQxICg0vkXDXTQ4eKL4lUiDhbhib43qXd0Q9aT6zDf6cyugNaAFet44IM/x7LDkUGSb28GDAfBdfqVGlXGCFtPgO1/4lIAsXEg/EVbihLgCEsit29YF4WDe7NASk4yKk9LOUxSuHuMRgKyPJWEHbQ82knYwV1nWzpsh7DffjMDouBaIVNCPzraHmXO+xC3g4gWyzNNMfM2iRLNKLUSHJcegw4BHcGNEpgsWgEBwBU7Nb/jQ4z/wm7lD1WIT6LNv/xUbUb+WomGHMaNAiiUNdENHXzCkRMr3jKu4QG0SNM8lsOnk2HfwQtBjdIbLFOG+KmSAKc3IwhZAGHqSFMSY0oYenYZWd1LBKX+Plxn4Q0MsaDjXYw0OEuiZXNzWnedOzOY8g37g61hSd8OxpPY4AoAj+md5TGLjSgAXiJcd0TFv6dMhBKZgbMuA7FwOTPzjNYwxeYOmO+2CDcDQk7IqGr6M7GH8TaNmv2weprCblThPcS08BVqRqEYYoY1R801kGCf4D72XpaAZwgo+cgU/0DJuUlUejwO9w9PxxVCsI3WCqACkGob21rWHG6ouZCVh8gNWBlPkRutSVy6swFEBIpJgVlZEpVvjcg9WKbI9MH8wr/uyE7UX7SMES9lVTTYmuwxpCY7tr2OvYt720L/T/Xg8/5qv/lOPPXbjo8/ej/cVYfHqJ15NJHzn3/270dLAsxLQsKdVSJ09idfze2AN2A1GYQqEgUhyork7ohiDtiX/Q0uQZ9acENUWQLLYxQG0mWubTBwYUC9lkv5Xf8JDH1wTGRFlhDruSFqFv6TOqRJbcCxQ3TO1QMcNph3e8bPVZzsgJcpx/yWrjXFSku9wxJf4wWlYKQW/aEfs5TynQZXuR0aIVsd1v4GMq2/kcU0evhmFxWeQVOKYjo20dSvWYcwHtCjoDuNW3izx0BJbIMGuqkcPuF2KKckXdBTSyfJqSnAz3OSEzbVLDeEIc9rAt3xf7xmuv/Xuvz737bodV7pG/FtXiDsIBWrluORuPORP0MsGHyQPwE6ruuJzPAr/Ia/wtWWO8jx2NTROJA9xgUF3JOHB0vX22aOaCSA7bxRD05A7E5cR73w/MUm7eAcEwI9SUjtwwVNqgipHmUTzuLrA2LUevrIdvWbeQV2EBfncRbwU+HKTaxgErgGxTW0otBHFd4EalEQxhjN6kq/J8ZPZBQc2e1H/SGOBSsB5gKte8UoPvOA+rp5UjWIQUquFDGCWTqP8uGPTlNKlyn39Ze6BJi6eJYxcI25BSlcV3ml+zweENy0FW4/HIwODlyDr3BpmuOaEDbBXFhXpA1cDpQP5japdjQnzssApvCf0ZCE1izzT0pW1C2TcnxPYXd87ZwNL2kFDILmeNyzXl/TBwbbYl0HCRKRiDM3aVHtwgTZLvoEWPnWi3nXuuafIDTHsxE0SVzEHx8v5jXfkGXQlcWaIBoSNZiQteeYU++I5Gho0CxhiHYNL+Bs5c6bTYYEnsm9XlTJQ++9xM1cG131mK+kuGIVZyiTpGWQz+BJjHhsCwJz1QZIVWdPUbDokE4YiFGFKMKxJBgTRQpICv+by2QwRrwhS4MQ8S/aRwwcyzlVyGoHf1aLzhNfSIBKKZRzcgWgIFHObN2A5TOq48m1BO5mOubWgAaXxuNI4gaIQUPoccMAYMXaSdXOWUht72wkorwtdB0KcNhhKEWPIiHAZgwG7cH0yPsrYhZIcFhbe6B7PszYLdgLw6worgbilnugXVErUcq80JbZNHWPXn8eQ7abI1m78K9/yjXTm7vPnMJnj4e5Du+on/9d/uuXt7uTRdT4myVnfg5i+ztw1hggTxpfhxzZIi7Q8ztMwXlbXH56i4Vf+za/v6uLRT7322qc+Yx5uV2WRRNfXpCtwp2rI1nZZk4qB7s5xp2a3T5IdUIkQoukQijUtPFMKBZSuzlcWkcVV54KJp/D+OGvfGpuRHdbR5VQMFf0jKHE6FcoCTbVqv112jMKSDlG/f+xV7f2Lb/5r3w6OPHHNpbXRSdiZMqyl89zWNYb2QFqxdppvu6qC7vqb3biHy5UHclXp+SO+SmL1kAbkRpru07qsgO5sRnDNrntOxiyqYYbd2jvsul5b5qO5Ki3p+OQ2nOik8h2d5OF5RisUsrmAEs7feqQW/HiyJkyHyTlT2FMgyBA3KeqFYJeUy8Fq8NPxxvuQIOEUUZwTgauvyN/WfuliWWHqef+Wkz1SkBip0TC7tINvjWNd5vg4QoGG8G1uSKhCIlMi2lWTEugVNAe5LDSD9hW8J01LwE1yisvJTp2E4K+Ah4UjLgsoUsLkjFOiVlLBbzZUlyGduADa+gXsTOVP00mN3IeIgFkVdYMJrHTMC6p5AGj6Hp3Lfy6Pg6LPN5y6axhvdNLVphPOuJxCGQJK56CxgYHprlavlwEM6q2R0iyJMP6FzeOwtZcnG8QTZMotKeRZvljkFd2gp0oe0d04tQROPMLwQFJ4HfIhBQul5XyXSJe0Wv9eoEliLETU3KM0CeyNZ41cj6dCzbEIHceOCPU8zna1r4riDvyLbhEguj/Wo32kM/DLyrEk21leX1HIA8xfIINUOnHnPA8vywLhOiJ7s3Rx6Q5tW69ECo3BGBa+oOsajBZbbiaphJo1dMb8yxPUdUIyAg3ERjfQHbh2BhqIu/5am5lQ0AajWzGsIXgCVFSZNzywhZ+nwUgmBaKn4NhwMb5G5/kC7ecLV7tPGLbF9TekBoOHi0VWKzUu+5C62tZ8QkMSHs7q+HoXcA+uMfDldhjlDHmJgfqhLxtodYFf8CFfpP25BoIZhuh0oYy9nwddtipd7ArEE6yVR5DkNbFP3sSBUWmBpeO20AR8G0ZChNNIOSb6tagXiEweCJ9LxBx25awHQYXM5bRssqxxP45pUUIg+CpdwwfLzLTNWOOK7tLVPKtVMAXNpLqOthZGZNXX9QE8svYUUiBUbgYcVEWNiVz6wrUMoi6BvNngWCRKHuEcngTOqi7uyH25qwbml4wVKYShlGAogAu+QmexuaMlmtIjAgyB75Q2ytKDRc30wDHDc+xak43rRpxJVoZsbtXDt7A12ZEos46FX8D4GNRpJtmSZXF9qGxOerQIEAGwTVlvnvvlNmwMD7FzzTeY7GQgKc9OBlqJHg6Tc6Eb7mq+EupOLgk8yDO4EW5EyDHo21Xlw5D3zWuBI2KYKa3kjrDurM6e/vhHsOyNR29UWQODubx/H7oLLpEI+qJHEtP4GBhtEpIg/td3fbZm7e2Xv+AL//Ajjz40RMMASfK1rWi+EYLKbYEsV/xbEBvrKq1jnne/yZK2BdHoP6mM4Y2yEnfayHzwTQamon1QtIwBtqgYpRWBOQ5J3MbOL5dRPPEPWmKpstIaaNYxqGsP3XfpQr92S4K8pIPZ2IFVxgOoiUn4VolAAH3ndGvFKMKKlu/y02U9tvOYbzn0IJtokhUHRObE2HqwhrV56Gke77CcJ12Rq8tSrMkMKxgZ8D049AUSGzHtMaGlK+mqk70zR9DVJrcaOLqRDswLzoW6ciEo9ik0APorK7fCwzBmpEiHi+SVJwN94zd/7T/+6R/8qX/ys/N4frj9ws5DglBV5XrEBRkMxlhODs2CpPX0yXk5tIGH6IBeUKS8IMmtm5sUSYP6tYtQXBjehxelWnGHUmIt3NIXueivEFv6Ah0PkYElXINAPhKdGGVyMiFo+pb0oek+yfumDizsiJHWvZx4MNkHRU5YErLuRSaiLPabNDJrMh69hCDHeuYeusMlGJxYvHd5aVJ27oHeuRXWpqLVxT10k+v/dSHiVnkrihBvCCCPJOiwN5x2KQgr7iyVL4kbTO9w0lgQgmY4eCCB/Ikv0js0Dml/dSqaq7NlHZ0ywGhEuLgwZdtVaYNPRr6GjdA80MKsBNGl6biO6RiXhh6lSecBWNCDUBz0FjPOKVTq2SRG2+HBsehLGgHzo3lhUtcJgdlB3HzxhQV0YLGfBpIK8oQveBQR5N5kCITLAsgf/EtBnmWBFNBP8zrtJ2XTJWCP9K/2c/o5Ay2AKsxhjVtNgiO7ywylVtbV4diD0lVOhPY0nBQNZMF7EaMkpJw0bC5ey6ZwgkIjW6USXhkNS9iSdT6gEX070F8TJcZMo7br5K+S+57LFDA8eu1BLWyv/iSAAkuxssE4Ei88jWHlgyAG8IURF04Lz7lw+3eMix2sX+OuLsFVkm/+oMpL4K2em8uvRHQeSUoym0KkkuPBzdFgrgdbOVMCcidT2KjboxptjavwAU7cz8Ibiq4H3uO8Slyc4/w9uD40dVM5oCPXPbCvTX1bH0/reoy7deeEdYTiwDCHXbn1xTyhDNasv7wE1f7K1//F6HCk0+26kj+qLPne//n7SE17sko89suwJmU73HW2NadxBv6ANl5RjYwmjD+fXaIBHcvR7gwB8e7y1XFokLAOB/jNGMZlncB+2jnu4yU9efB//ad//9/8m19Ny6TvCG+3teNoYZE58nfm1nwEjLZxnxQzNJV0SZeuQd+WYls6y4EkMLxkIA7gzPQgd90zHkz0uJlmhduuICJ41XUh6hAthGoyDsc6Wci+5VaOXes81JaTKegM9MxXqWanjNPSZnWZZYFcJQB5qDlMRMoatRPmBFJw45ponZ2uSRk3LG9RR5SVfBRk3GzARETBMrTl/oFlPvzVb/4b9fWTKrMMQFNTl3Wiu/humjXcco1JKLQFoQ11GztVR1V1/XFwMlN/qwsymjQUUHQSESzggQTd5spzvG9f7LpYSkb/VbUAAgABGYg96oILgQXJyrQwiIRKqLZLLfDkhTsZcOAANCYva4GuUk74Ph0X2oRXjAM1FimdU5Jgc5lEIZWqiqfiOJkfReQfOBYAa0aTI4Ba5GbxEH7CRWUti6M/ORmB9uQZ0pchlZuEZRC0FvcIDN+DBXBn0YROAaZCDcQGADCoEQyMsCenOudX0ghgAkJuW8uKmJvp4+rWy6KpuGPg0vw36WDW49RPHRa4aA+hch+FRRAbTglB5IYpDNzshOXAyrCYNBBq7TWGfbtmQ/esD327zqh3x4aopOGF8x45zDRG6AgGpG8xjczicdE0EjpKAGAZYUxyizmRO9DVzBMX8wbIBYLCUdamB4bDsZa02VZbJjHma9wljwvyRJS4XdGqTeB1ph5P22Fw6EGIkdVX1gHsA9wJM/qOIVGbViPXGQL4L7cMt7ZSA26L6Bbzw/SgJHfh2VfSBUxUciJYSFC0h9HIkNZAKKzGbeaeHSLcm9JJGyrOnmweF7lrzUBLpGlI0CBtTXq0PpcuwCDMuCgBkWTue9pFd622RqTZHkrhVvAU6ZN5tikQqaojUbqSVOdPogp+4ggyQngnbXcxQZnUdEYViUVi3xBU7VwcRcon6CEGNJOO8pyx62iS72NQqep6BA92Au7oJQEFpOQuV1BjzSCekiJUqtaoShISFpEmHYnztSAIZ4hY195Os+qPf/F/fnlxp6p2a7ueve41+OqP/P2/F7lc46ztLhlbHoFIjQo9PWNMrZY7PV+M8+ZWHfhg9uM/9CP06Hh//P/8d3+Nhvf378wLmflONm9jtmStC5mrpiFBb/gQGZAOzJMz+jh+0I+FWt5+Ca1SprjComsOaUriCc5TwDxWvBemEst5zP4uBch2O4aidVIYSy1xEeX5vhjJSJflA4+QP7/sj31x4ttLo4thiOgB7ADPqywwkkYNvH3Z4eutIAfx7vIjAMrPaUIUN67bjOoBOcbDaW/O6OAnZFkVRtrUJLGuvxxjYg0UxLd9D9RcGxxrUqVxneBHaGGSQ5oh2/Q9kliUDlHnRBjCfWzA9TovXQp02IbDET6cjkkF02T8jhP/5pGnp4kdQC27QrPDA1xcH5VzSsoBrHYIsc45/xYsJmVAC8cph2+VcQWTMtyzqif2UejcBkromnEzQMJ44rJ83ON6kDSYD5ZFLuTcjzSHowObcCWil8xEHrNGEJMzSfCDiyIiANBpJYPatTBAdaIsg/YQbkQvktgNA9bwzGXIDcANe4qaCg4uhk2ClUPfAcLwk5zf5EU3TFVdxeCzNVrXNXhPyTNXuELZEmJY0wFihHBxwYhsEykKGtHOOSjKLYZIEBLIQNcAc/UI8wwbAMkRnjJGu2aRzOqruUxKl/oy4m3sSQNV5es1LIrBfT0CgWhzztHiiEv5Eve6Mk64MaTAZydl5WkguAL+BWABOCZUqazzFiY9MSjsa4H/OjWCy7U0jATkrInIBuAQA047EizGr9MMaV3tGV+SN76U0QHXxIw0HzwzLwEImic3aZHrijx4kolK2AcGfDqcx3dDLchhEt209IcOEljmTV6RKMDeGLKkpmk9KM1r1EWDawrxDmFWQaXxs9TdpZgNgAOm3VFIK4gvZ3rUVRGRAPalGJURMQJchxL6x+CEfXQuAHBNrFkplorQ2MCjDRK6SXshwyP2haMB1fppyLZ8XYJ82tQmLOLbzOgMrXnE5Spmy7EfiG/uxghDF3jYBiuGn3mEzgbFkarjF3Br+FNZymvAALuBCbGcrk4PAMGqKaEROi5eXBSjx+syAHyGdLI2RjrxqOwCnHHyBFQjByiyrJDiFzipU7gO/gY35QE+Go6CP9knwACoyEtPvyuTBvcvC8CfYGEwjkMHEnuEhOd1yS1cfueiV12xR6u4wlZfxLF4NFFHmiAn4xGeg4Edpei4GqxgtpIEww8lGz8YeTjNJBbcyGg0ARUeGiZZu8IIWBCiFeAZ+5E2t8cjsQq3IDAAR0Xp7Lx0WoYdic7LZJ44ZfpHHtYSxCTHD8jj3ke2gLtoKAY+6CawiQBUTW2hGokL4xdL1yEUcQL82ljIY8ySgvdCOH/le6kbmqI1W2T56hi4pqLZu8I08CFcMMii1AVeYD6jMVbHI0rbFxe1mVsc/8E/+eG+5LpZoTlgASXj4ho7l6hFkeVf8tGU9njpt337/8gT5kNcN9FxWCs0SajVSUxS10kH0ZUA4WfV48cO9J27c09WOd6/PLT3zi/Ox+OdOO7nrcDCuAQ9gSClaZVWeXeYVhwT3VVP4aYlQ0T2hWIn4gn9w4hWCg+j72CO3SWXzjgpNCRzRywNJrhA77C0MO7HO5fb3W4d28N6fu+8O++75cBAl1ENpSWxYKQ+cRMWQ1HAmHhMUHieK0Q+YFBdlND2wxG3hpXgBsvSlQDPNF2299p7x8uLYxp3EK1dwriv7kaapni+cEFZEc3DeImidTk3rmGeNXZwYG9uXaMmDzbAuvuT5/vHoY//9Fd945d/yVccptuX925196eL8XC4dwEUwUYxfCgY+kqg0SPNYEK4N1kEyE26fq7qbIvTpUeqkW+cmCVx4S6YWu9AaeDSiLG+I05chO9sqlhDGGBfNUPg04AG/4VVlziwIwpwuNsCXkIAwh15HP6PQ0IiXV4AwfJ9cpUBStxZA3aim5xMQAVhBWvyAAXkIZnE+gJtkg/zZwqlmW2f7wgnXAEgIwO7mstb22TlfRQR9lINkG5bMci+ETXkZiC3oFBDX+kFTVce0GY5PwBEwAibIiy5TozNhg6Ix5/yXdlY2Lcsq3Q0twiMNNPlPwQsPyBCnCsYOlC8xLs8wcMiDMOHm4EZSAVx3+RHjomzMoPcFK5Coh3JAinzYeZ9UFA1SFp1ObETDjyRPmMrRhQp4hYD4BfLuLaENkleGBFyW4/d0FGbc+xVSWgQITxEJNyWybkyX8aETCz8ls2ms+K4k8hZTZ4H+xB+OAhoyVByH8+mJajylCHg76AenAcabvIi6BQfobSE9zA2hWX9ufNk/YJHLJYLYBZOM5pKuIjMtHnSjwmLMbRfdVGenV3rOhibM0nkf8j/RHQua9teipz63tbTt1DAx4boVbKGZW+ocjiTCXVFWjIJos2y3HKdGq0Cexj0FKDgti5/0XSh2Qw8fZED4JBO22MqKeHq/AaowW+x4Ly6VUlPiJuyaTxDlhEmXUAvYF2MQDG3I+GF3GLI+eOyWtXFPHStC9jyPW26vHMeckw5Qk0kmy0gSVJccrQgMTomw1RuSePixySa0z/6VV9mU+PBXUP07truhedvQbOTfdb75j2gIanLvdU+AiotJ0I7K4/9/Zt3Xrh/69bh8vbhcId/X3T3NgI48wxyX1dR1sM6QgbJ8CUjx1hhDVLTNj7w8GuRPX/8S/6b0xs3tilOEOZ5Gk2+eGwePF04LitEm46UbFVUQ5KXcr+000lWMv4lI3wYtrFbW+OdcbDMKZOz2ltUlYutlWNx1BOQ23G437f94Xgx9be7vjsMR9lXxwBn8Z74Sru5m5P50Jur8Ktjf+GiN1RUwW1gRuuhH8/P76/L0QMntjFpiqrAHXKy1vlweXG4dbj3ctcfwrwZ5LbB9ZxNW4t+YZTz+AJWP19/8jWM0Ws/9S15kzxZ5/2y5bQX9tVEYF8RV4UzL64Ny/g/TkUousjAcgkUAHEAMSRu8eOhd7Mq3rUrT8qw/wIgcqrNxUuwh/QwdKgugrFEo6A0tgl25zxX53ERuCtOBS7hal3f+/JQ57B0c6M/DuVrrmBgQplc7sq1qGTCb5yIWZDNxZtcSmBY0ynINTgP9AYuw61wXfAGYkOLQU6tYp2L+1lJMdsCFZ4lIieaRjwEIM8+eYBEFOdVPfSe6w9GdkMHhrhowqVYjC93FnUtIq0RA1uSszwXmVCTJ3leW0Vou9SxcNE7UDPSLcCUO1gSFIGxsRHnKy9jywEe3Zll+/qEnCns8TgoLHS/Li1O4w8eRNoyEIIwmBTW7U/uFAR5Np6DRnLxnazcc4JxJezBPegkt3JSkjZZHaGN0dINYAf/hX4RptiVW4WanusIAUDIsERwdcUeOVvwYDx1C5e5wdmmGc2Huwgb5FaM5sQ5yaeo5HKS/MR6rIf1dHQeM/NgOm6RA1tYKbdMgTMQO3SYweX56CDEN6jpq2zoPy4qZcdzBT07IjuD1kEg8ALSq2Tax1jis2/4SdePIHA4ynSt0oZQoe8uEciqtYMpOS2PMpSHICY9w1DN7GJ+U7ZKBm/fPE1Hcg/Rpfe9W4cmX4dC9yIylzvHQWAgjuzs1HIO93K5AD8y2pBJCHwa2Aji2UGn02Q2gmcivwDJTieAt9yQDGgGISL5uHI1EGHEfUg//QjT3kkpcbnwYhP8Gb8lgwBUwByRkucwooYmcRW257v0wLVLEDg1QhIXFVGVQvRyNwYyZu14N06Wv/d931vk8f3L2/CZtANwsr/0DX+VjL/P6yQZGcosGQ3Ord4GPibh0RXSQ2NQDtvOWdXtb33nt+9AzDL5f3/dX8CuBFCWx2Wxp70bmEYgL+TJdj6pk0soLUh/O1ZgTaHK6PIJZaOpCRfxHO5hWgfyytojLKGm5/355Z07d/tX2ulwb7x/vLjfH84ZbgLGZajRuoMHzuDVzvkCeGkDEu3y/PSnf+qn/uW/+pWnHnkdNAfSlsYTqolBu1pV43pvYscTDNzAEUP7SROMNvmwX+6A2atbebkXHHA9EN3WlgkXNyUmHgu4Xl7Oh5as78oia22EIX1HgQzDJXh/7/zy3uX9/v6dVw4X94buHjKpKGuCIp4XX7iCLF2GLu6Gw72791/qDpeXwwUJpR2nfut92RpPbCr7uBXH+2M8wPeGbhzCC1vivo/EHT6eh7Y9theXNUxqSA53Lkdct++yeGFc1r2bSubFyjn8ZLwczaIFX3Tx8o5sxXM8/9jJBFnosg083xNMXcSAbIKVEJp4lruEoFbimIQmSDOSPu4OCeFuNYwNAIIYuBNPtPSQTv6NP4iEyLpAR9HyYJo3ikmfVkjd6J9AUZc8KS/RJ4g/4cLyDO6B2eFTkGDQAYYk7/WMk95BxTkDnjtnC/SlRiLhOXvSYVhbi5NZrU6qpOJO+AcBCw7B02ZxzkAbycaoksJ1drBL1DXxCzjQWttWlHBeZ3DjlTQhzcPDfV2/62jAyTSv0P44IPhVaFyLI0TGNK67Xe2sLzfC32knQiIcYeaDAo0nqMBUkpyLykGzEroIEroICfTDw+sTmk3IcYceLHLV0LwdwCJoYkq+NlMCSC7Q8QUpNB8rO/kPO6WFrpfxhQmAMVgBQqbLhOLgd1gGzQUT9H2M1s3CYsUJyg6g8keemZFVi6LiuQHrLN2QVEm98JuwXJGGMTgW7RUmCCLg1/0E1h/ROWI8/3fKAhrrES8+nIdxme1nyOg2gb8Oi68y4BGFe8GAY9pCXrTKyBDTWsgIXFbcv7z1HPfPyzQcz5YQusOhX9XEPAVss+4BbuObbgwBJfFNDIHog+04VzBkMcNJ0tIMUA5zJINjcqLdOIHbXepa69hBsNvy50if4ZX4AZQIXqSMEX+dziIv+uINXHMYwLF9WW9pOgxH7kqCp9dcAjdi7GiPphXbeTZ997luz4bmwagm8IU250dfn+waKp0byHHlmFuXiDiG3KzkChdyRlw2pASEgVu6zIHcz45iuIl/u5Ccq1OPV8Qzypz2+6o/gN5MD7hZZjO30FdMzGdSMWtNs7wE7HbdV7UiV4cOeoEIc1aKkC/CbkxMQDcm9+aF/JCgBPSzop58o7ksAvKgY4IWBSScByXL0qeecTlAWUqpkvfZ3E/hZLhWz+VE8DP0MDEAK2BYvIohITCBnjC4tIf8SkgJe4x4aRENdySd76sKQoOd4VK9p3KkDKBgkjhTa2UT/1yG/Ma1D7/vP73l7e9682e+jbz6wks32+G8f/luVjR3Xvyt6yen4243d20SAcZgNsmqGsjr6LZi2J29ZuheOW2e+L4f/O6v/Zqvu3/nBXy2HNq1anCayaJLtURdAiJt8cVF9/CrHi7Lvd5v0PM//Ic2RFF37+7l3Tov2mGEStJA8ksKcQ51jdj5X8jivH/wdB2bB3bXdo/sH3no7IMfeu70WvPsi7eX9uX9cV3Pms4Disaojl0hl6KGyY73j3MimFU3wrIdyFK/JTvgFfehBct0//zORZGvdX19HFvcAJeCS/TzVucVz7e4qkTYwfeGw2VVn5p16cXshp0VEJiGa9cfm31ZgxtU4qUchhdx92LL+DJuWaZNGh26+dihstPo2tnjRPHQX7rj0eICHrru4l27LYAKWO7hI4TIMKRLUp49nJ9k7qhz1nE6ZPlJ0uNlF3fvztPYNNU4zE6+463o+hyRQ2QCO9ynBKCIqTyvuvZ8v7/mG7iIH+Cx0M0IS2WehUjim3wBL0iB3sN0wCpVtncOYB7hTU4iQFOtKUPa0mFyKRlJksaTi0ltQk0S13XRHoe6ro5977Srq111ftpgTMeoKywzhK0Kplvi0XkXHoa7ulks4LArtrAHbAiV2zJsTuFyM2KU7rmkbY3WbJh70RUl7Tn/Zd+NaYTbSKZcKMn/6ZC4cbVVWVGaXZ0OKhMV61LUBRwRMA3HtMOqi8iDscldVcWvItqMIkaQkRoFEOjxMpHXgjgi1FD8K6a+OLY7ayhhT5qrRmH1267yKH1y2rR5+BrEAg8cYRVDX3giXo5ghbFWhOTCV1AOMuq0qMihDK5RDFcd2tAp4j2xgzihm/XMG8djWzeVEQyYyJAL8vHlcKwRIbmrwALSWLYGGRRaMmKE/QgEuWiFv4Od4+zCbLCUTG8kpowMFAJChVWkoqQaRiRJWqeISfagkhwF7MRDm13JCJIgZbvJ0rdwdO0KuVFzLVtV11NY4APmA7ElEkJQZnR9jazLSaqK3EZjoEeGAQRhjkeRe/MUEp4mK0gnrQrXBpZNTAwijQEAgVhuzNV5As9h7KeidJ6HJqGoGVkGBJAE2umjdeIYqUM+dprbQ17gfJ6BNpd1gWi1PAyuOlcGKEptpxECWiwDWWRpKvf+EAbYqspKeDkkyre3KbXQ4BkebAKqmuP55cNPvvZPf/X/6wd/9Afe+uY3T1vx2x987+/7/V/4f/7cL17ef3pJduT/7CQuu3SAKC9l13ZnD1zzbMPk9FVPXMuys+pkvfWJV25eHsZDh/C8e+eygm7DwYABxskJ9MXD7mrs9xADCTaBrutx9v0DWTL398bucpq7LK2RReOMhPDFC5hv3iYYH+NRPPTYuPWf8tjrX7x583e889Pf/x8+8Ad/77v+95//mRee/cgDZw/O02FBLdVwdavS4AQ5dTggzSY01OH+RZLtcxI8Wb1l9MzCps9wSnM7tk3eGA7TARo5elg5ALjub7wRDqvMQUSv6RiPJKrjvXNk6VbUBQQ+znpnOCA/EEhXvGdNsY4MvQcIJHDAk1PI8HAxTtPdrZrz5cbY3ypPzpLqNB/LtXIo1v4wjpfd5SUk0gW9FhbjuO2L+vR+cv7w2RNb1Pxnn/+OX/iV//jp7/zM557+6P37l3174ZoTDzsYGlxUELKyIFd1QgUsikkk8UYq6atmt5HTcFOJi2LbBAvbKwUT+g+8ilDjWp/uLy8uEG/EEcFnARx12Q1XCBwYmTQdVPIMx0S5ar7H/QhblzZbeIdxkWr4AcjDRQN3KsfR3BbqKcrpoR2qqga/cON5pFExYZ4gjyDjKOdhhJLyx1UkQEUuy2WYaCPPhrgCD9Ly3GV3COplmEHmNVtxe+uqYDE/WPj0qI7AvDEN3bdaym1hGhCpPEogzeAzgb1Oa1PXEmOw2Io39DiqimaYO0YyyytxBUx2/WsBgcljFzYIm/Dk3D3sYDwKyo2GziNgEAAvdXYtzfkWPSrLZvUdoM7ZgACmH5e6k5DQY2BR3vXHUI4xXngUqZP2YMCqbibYKahWQEgs7ZBChnnmJ3hvwO+NQETOAUeWGFKgTxAmY5KrQzUInYCfyaNggv3Yg8EhKZBw+S8UzXNI9nU2dlYP28Mhr12DR+axYkPfsJ8uxo9WFwcImMvQQXWMOThNrs4hX1kaJaoQl3AVrE0zcCWgzJlpoM/qjeqD+7mQweldEwcwSO6ABBZFiHoXIJA7iY6UREzzyL2kOacFCsEffkp2m9cZRx2nMd9AJUjX2uTlSLovSSIKp9k97zTMZRXCr5oKHlIUuYc64fQWQ3ER15flDObgO5+wCYkMV4sgR2GJa+QaChJwUCVyetMKWI6wcKBxLhoLKaZHTgkQKhJhTA12IAXLi/vnu/2uH4YS6UKzpwGdB0wRaNwBCersCTJ54UEIaRWhCWhVCnP3cPa0OXcpdid9N6ASqyWtn3rr217zwaeffd1b37p05wT8Cx+7+d7f+ref/ubPObz8Ub3HVY2hkp/UlqQZlsJDwl1SAMu4/qrbv/2br37T23C1r/3KP/EDP/YTy0u3lnxskb71Rn4BNEghUTYUUXrsJ8SQc7b1A2iKebnfHhkLPNfjSIqyHo9TdVKhk44DnEFiP7RtdfZgue3jxrcAIH7CJmOy4zpc3u3GcyCanAlIJEsykSHHxYJENO8efO0zz3z4Uz71DdduXHvDE2/69ff++vt/4//6tHe89eYzH3EDVVZiFZfggxvxNg5pXYx1WXVLPHR9vPX5yUNlicKJhsM4xT0gEVkaXvKmjNo+QtTEXULbi116/UaKOhjnkSi8+wruPI0dDtXceLjId4Qx/ut89tQfbr+8r+PRQ/fagjBoHuzu3F6i+fSBh5PqDG8XLZwzJEnePd65KItoSspoG8p6Py5uXgGnoBl9b5k3S6a83t+/eyeP8/3ZPs13UVavE2hG4Mtn1uF4/+5NfBQf5xMwCREcJaNnRqD1MrdwQjJwaDOd6ZxB1RvxdZUdQUdCDWwG9kLfEasw2LJm4EBLOLCnEOIXxnOg00RcWGgm28AD5RKEOy7k7hDfUVjxXaViNgydH/KVBS8kBvFU0AOAcyquGw9Ncy0IXujdWrgJ0VU/RLcezVhEC2TLRUXATJlPE2nH0i2hSwaxSJJg+JTGQz+D7gMm7Rnf5j/EDnC50Is8bJ0DFEjgNEIWREQquuBqZFA6H2pbRFZOy8sy7zpaNV3NisxhxXlRuQq1H9rSAwRW7I30LtJiogXO2sWDS+fwH6kiBgJnQUv6bpUoga21SGnpmBe7G5rUM0HnciT32jkTiVNYbqYTLuWzxA1ckL0AJowtflgXkJbD4ek4YCjsMSJ0nEREn8i7YBbEANVv4XKL4Bh5mY8rWcPDC2BwpEpae5VvnUVwhoN0zA0T554ZQgYZu4wW2kNewuSemgSaAccANZ5AKsz1DcEZM4YKjEkfqlBVaihaqfrE6u65uyK0hbCPvp6AVM9vtdzPM+B2tNyk5v0CMYERpfHh7ifCcDtaocjnfjO/BLP3SF00mzAXBJALWIFeUiyAbs7HXh3PQXhjvDBb63wu9zNjchMYxq5pWgkBQJKPU4f/ojPBeuTA4jnly74+6fsDg8AzGZ4RyVHXRp3sn/h18So3U3jYDT5ksLWt2IvaFu7zDVykZQbYCnW9SsPtPHJ15XHlPSlKEkbWwWU1oqsvcETYO/chd5SuK+SpFhsICqg/kQyPCjOP0TisFbFB5oD32xDlqNtKgysLm0aRu+9oAo/FvWSfacJTEE3eOSyRxL+IAqe4LfKhMRY0R9sdqyw3wziPt7pz3tfmMhSKWgYH5gRGHPujjaQBeNPqOQKWHq42+ylfPVCAsYlnI06Piz2LpEMnu54dB6dloCIer5Hx4yBcuX+8Th0Qumt26D1MVGSkB1rMbVEjnq+Bqsqrkpw9DCNt4uk6CSSS6B+muKjXkvw0nt14BOJYXrv+1BNPPrDf3Wkvnv/Y8w++6qFXnn0eD753/9lqrd2JqwBP15ZMwPfzxXM0xrI4rYqz5sHTr/nyL/17P/BDl7de3ExSfTHupwzNAglzsTTMsDp7PPE8xuiFj33gV//9r710587UzdfO9pdL9Ps++x2vf9tnFa7n6sZ7d4ZoraoiWbJh7cd4VyVcOO6y/Nger1+7vhan1/a7G488WJanz7z0/ElV3nrh9nJ4rj3G6A4MAIAnsNo46Ynz2Lp1eXYGBSV8P/KB9/zm0x+88+KtFhceLt7yujc89MSr3vHOLwyAipq42SajG3ggPEXGPcK7Pxj/Cl7Tdne29OzGtQfcnB1F/+Qfft+DDz/+BX/gD9++9dy1G09CQb//e979wQ998MknHv7SL/my173+HdvWtu3tYivHJIv6y6Kpo7TJyhtdMt3+8IsfeN+v/KE/+qXDxbkkB7zI9+RudOniif44+3ac+wdPHkjy0ykdP/gbv/Ef3/v+y/MX2rl4sMweeuMbvvBz/7N6l46Eiq+CQullUZ33fd+Y/+ayytvhQGa2wjIvZbOH/iJfwVMBUe8aiQhwzSAFSfN4vpyTOoddGo7g3RblAGWY0gdzyA6mouxKmI27sz20BjeXHDvnh0M6uQeBdkIzi0o4KyFrYQIncaYC/MorskQ2wTRoIZlMHbi5ngLQJ56JLDAUthemOmkJUMrwTRs+X/dTu6symu3Z+yAnLgZXICcVFR1sj+1uX4EwwBe/bLuWhFuX/3+a3gPQsrI6/969nnNunc7QewcLNrALAtHYUaNo1KgxxhYjdmMXW/SvsaBiwRJLRMRK0dgLKNJhGJhebr/3nLN7+X7PnnwDysydc/Z+3/Wu9aznWW+zExW/tPozLXL4kR/4dZ7TQFVuETlticID0JEECLxc21qJZKKHbzukYTpFHgJpgGhbq1KIIBSN4EpH5GBQHubbESoX+gpAmEaR5rgbgK7yglKt9uegiwEIOGPV5HADO3DQgPwdTwDYVb0Q0cVcog+0ARDnu1il66U+Q9dEul03GSZOIHbD3/A+U7t6Lc3rirL4WZaCv5P9flGbWTImWl3X1g5pABJzKQMqZR1SnAWCSjpQU2fgGAivcrkt1TxKhmEQ6P21gYW1k5fB1RYitRyMIsykZIBmdBn6QoRf4wrS2ziN7qmE9ar8TZYHusqiDXxpasfTooBS0lTLNASIJF1POZIs16VEeiRyJmDkizSSlOP7JZmbRIuRtCiEr2lKjfSH24HN4oW4LH/SJFUB+VUFtCzoDDJHpUc5qCYcUKra3q1jXDwMI/3bVoEKl4n20/GyvOJDyDBQmUaVeeqFOqRWFaqyzZrK00EVkBu/bsrQC8R/+DRj2K3d06OTanDYYZf+0wu+esVVp5xwNF298+5t5z3mnF/+4g/54q5Uh7DhFlljBnZBM43UqCYG67C125ucXT85Oeij09PheGFlaWVpGLrB2uL9cgUvsBoC3gtCw+0dxuAbVTt/cM9PfvqDbffe05+a0o1gTe6SKA4AAP/0SURBVHHc6Q8+91GPsL0JLFOsHcB9Cy03hqJ4vnamt7nlxoNZIy9OfsiZd99zz9FHHtWP+rfccus/XPq8r1zxdfpeGmlrhFqYWmXZyl78Gm49WlzM3V7TlLOI/alN8ps6K8YV1DPNsrYaObpsKE+HVdQL0MSD0E9zgwf0J2eNeIK/Wx3O/exHPzl4cF+Soe9Gp5965jlnnLnxyBPhqcnCkpZGSmDbkeeOMTPKjKHRaQ9A41ToRrjVvbffcf3Pr3n169+6vHIwNOiW35tYX2WjX9z4k7/deW+ylB5+/GGXPOvZXjxttcOlgwdJwr2wl8FWA197a8N1WOEx55z5u5vuWn/YxomZyXTP3oW1FHWjwlRBZOLAmtqv10a0XbePtQghBQwwGoYDbWIdpU1tu5GnIznI4/Ac7fpFuJcunqm4wBOqXhxnmVb54IhlW4J7Wn9GB20P/wRyD90aBrErBTvwfs1hgn/adt2RNZ3tWptRTxfuHqLgHTzQpxwwAPZhSnEckePgOSQ8gBodroj3nAKRz3OISiioNr9k8HLNKBJjNAXQMwxUItGK36ZCctPzwrxK+StQlbCWyOmO0HNaO2/ypqjCOOKvCCPNf2mjbmEHOltBU55Qe9OG/Woi3iTFE8tipujBQPdUaJoDWCNSYEpadUIzDL6mc3VJYOLR4omEJ0ilUocPPyTTiHmZCQFIVAIWjiX63gFvndNgYrpTPrkkHJakAVEQKiwAEVKOrk3UJixpPOBLxyOEjS771qZXkEtXIJl+1aU82ZWeiGrD0zSE+nPHj73QV4lF6QYCrnksoF44yksFETp0yPS6mQlNp9XwQ50XA3ip3GZaDYOlA3eFeK4OPscg4LFm6Cw7BL2RH2BLJwgaw6lLMFMFIzASz4MR6k2k7FEi+mpJCIGKuskXUaBJUDKn6CFmIXMAC4CeyCF/dBlNiU9cjpGGFShrtOgQUptO+tccM4KqQuqCL4gILZzG5nDC2POSQrMv+IpIFc0zHcYi8LpDA8FeWlJWaZHBP2mltvAe+p/2XAegN+mSkOaZGL9IkNxKaTXj5krzILYCTXJo+QtJKgPXAGrYDw6Kf/AtYBW3cTzUFL12bWucZ4Oop+WrBg9MTT9EABIs8Ae80TXtpMxDrdnWmiJG2ffIFLxBWAUnRIPZtl9lWkLsmrqKEpZhGl6erk5uOPnPv7ju4U960rHHHQnHmJnyb922/8FnHf/n3/wtW7xfdc5Q8ge/z2ojDuwsyVAKnjYyi7TEM1tf+ZIXf/7KL9tmsHvP3zZsOn513z3QDS0GsFv4ZNaUCfSqUwVR2G+dgeNb86t71+bvP+rIB9XjYVbhhHZR54GpQ83RZI2VZ+PcDfoB3xtMe06VLMz9+ea/3HPn3UMj60frZ9f1TjriyBPPfmirTUNFsbJQNEWga62silENyWmD3/zqJ+de/IygNDYcsdU3k3vvPbjn3nu2HLe1HJdmRFD58JS6XiuHa8SxodV28Ac4gR16k044QAH94OqrNsxOP/hhjx0vL+DSjIqKBE4OJU7G7XQ/NoNpw0nuu2vbi17yT3t237tjx5LRjlYXlnq9vtWbYRCv/eHX9t63f5ilYRyef9FTjj3+FLMZLs8fcNyY1A1kmUYwuW4jMHvnX/58/S+vT8yyGlcPOf2M8596kWH4xXihyMYVo2tAIPgGMDLWJKrnlymwFq6trcyuX197E2aT/fWPv7vzr7ftXVvwgb1g4sQTDnvseRcG8YDASpf2l1okTkTqfDKtaiNACMkG34PbFj7xoPNfQBGGqXZ1VLPKDCJmbZ1nReBpBYBqI9qAY2tdJXwKF1KdRPQMciiYUO0I7iesxjcIB8EuLq21JEGWjl1tdkQ8JlqXzQcggQ4EqQK7xLcJUJ5atl4UpOMEtUhKUU1G5zmCY5ZWowT8FMy1smRIQuE7oGJb6MrG2A9JNwQOspdxlKyGttBI0AmNgCjSKWCaPOtEpakJh1YTdVppI2hTsPNAVDewSYf82K+T3PEDKXvkWTL2w0gzkuoa36kDN+B14mAd9QLLlaJKUlzjxUHRXXAZAD1ekJa5gEm7wNQWsECrqPiqprMIT1usroEdYT4de4L50F9o55LY0xmFwGZnDXIbibcmWXvKfQIowNnSSjityzGqsjslRq5CKMGmcR2/aCuyiFZ1tfiO1u/j+hgfTOZpoBspoizVf3IZkU4OzRP0o/awCY3pI8pGM9A8gHSuqWLMSbyg2kj0MGhlB7JPXkIGkAuqGqu+ws9pLfJc19H0gnCcl4HWCfBVCJl4bFcEUAJTcqTjoG2XJ4HMJEtJBvQjjFxCz0bCwBhA/NHCLrFvlXhIfiqiQ0f0AJWnWumamk93moyXyK8qxkyln7LxA09TvHAezS/5/CWDrnUbyCSV6SQSaB//wXY4NQFCyMEWMuiJdIShOYWigvpIB3RHC9FNMF3fxKtbmY+n0goSucgA/qESF44+xhbgEzaueHBZ96JAy4hohFg/bCnXWrI80yjQRiShqm9a9USaJPZoHb9wFcKmxtEUMUpaaoPSpWQDQsjx0dstuMHAFVnu4aZt5ll+rcAnxfpto/P5EKwQTfpGc7GSB1sqhOnEvI9WMZo81YoGHB2Z3BgldDzRYlTt3BBUEPQdZBLsUjtqKU2Rhs3GJW5G45zu+medXSEz6LYAS3dJKiNqriyKUGLIXTpoYznCUv3mF2Mp+qgcTw5lHCWfbDKnJrEhDV2BDCuJoToqbXYCWIetYsxSy97kygAeCJYx6LDGOiM3k1fpRa6L7Kt+MDWq1sIwtsLZLRu8lTX7iKOPACNIbLt375ie2XD3/X+IB0dE1XhhbocXToR23JZlWq2hpCCkjtdvrMrynXpY+pMTOps2TUjotZPbtR+FtG1tZb6Y3nRU6dg7793+1ve+8fvf+1GZ4xeKQ34FXf0Rodb3rZe99CXv+8iHcKE8S6y1hdLp2Y2X1FkQkOHJT5irQrrUFkrGWj8zs27z7H07dgPc8wd3j5dWmraIvMg37XFlNt6wTXA+258YuM5gYWnXBz78qau+9Jn5xZHeikF7jjHWXT2kWs+ML3r8Qz/3pSvXbTwiPXhgaOY902u9kuCxqnitzfKR3QvccCowvcgzhl/96nc/8oHLb7t7+4v+6blXfu4bhpH9+JvXPv2fnpWPOlzTrJB92WUv+8D7P9OMFxfHK2HU7/XXd+8tb/z5je//0LtuuPEPnmtm46IxxqPFBeS3+CtB0RRm3qZ2Cr73Z7bAg977rne89wMfyrWEjQjqdLJtetqGWV30xMd/7YovT2w5bDg6CKM1SaVmbYdw0D4cLdMEWAkNQLrgDSJ/Rru6lka9GGviMkVd2iQyx2E8gXN+kya6E5R4JROgItoSB9IJVqqXkHHxcxJptzKW0MTNNOEmHaIjJGGCXuB1tFZn9wiNDiUuIhPgoCndNkYyjIu6Ria4DrmQOOIvYPGEEz1CMBCKKglBHCW6GjgW74LiAuXdw7ChA/3nUTlk1I5KLdPRDJsWzuDpDK3OaVQf0nwcRX1sAi4reBTgOjNGdQIhhpuDEo7uzgLaidou8IWkcP+yauhVkReu56uk3RU7SMta2M9/MrKN9irSNqkErbvV00PPF6iqsGuHgU/U52nhaheGUrLvBTmw5mo3FFBTktsI4axE2ZVGJXKDDqtUORLLgWRDsnyd+ap3gwREM0y6qhh9zatIIIGZAA+oQ9wrb0DlGSuwmcFSQidNiUySIhERsHFYJj9S3VbFFyBGtSFQhazQ1XSxQmuMs0T3Y5IsYYWN5nXRlsAPX/d87Wij7wROq1OftBeUhISWUxfNFqNpTbXnjSHoRu2GPtIRD1GRESVcKYvDzrE+skTyk77rxIYORrViFcquWWT+0cS14xVFgqJV/0BkfjVGgCdDBYhxMQCpQVQrT+tEG/6phRJYBw/UNI7WrZKbxLL08DJzAERTWpRxgmPlvK3OdbUfRvYCLTmGZuHZ2FSHPesqbk2O0SIspP1rKhSQALt0JX+jtYRvXiDJwmKcoXEBool1R7/4Bc/+6lXfOem046qxsf3+bRdf9JTvXfODcrgXt06c7l53y4cXEGo4VDi7MRuuhRPTs1s39L2AxhTt6MDehWp+0e4PlvbutEIvisJkvDzR22yY4f6VA29462U//vbV2dpIu5kZRhvtCBMxAABc4cRHnfm1//rMccefWeWZsbZgeXHuWm459KO+Faw7ML/jzLPOWVha3rphkxnWfhXcvWf33z/twis/+vl7tv21NxO2I//Aytzjz3lwFVnDYVrk2K0/ta5vG32avGv/PVd+8cuf++in14rx6vxiBs9ZXdEWbDvQ5mrTzYfJACcPHX9yI9HypS9/9Y2XvW5lKVNL+dX5J78c0z18w+QXrvzCY8+/kBgZr+0rGotsWw/Hje6D9PrRhOn0Ujvbcf/Nb33zB67+zk+92f54frHOhtpjafU+97nPv/71r0wTzRupxtk99u1vf9O7/+ODRjoclkv4P55kRpEXb2zb/Kgjjt69e+XwYyZhZ+24yEiJS+WuuZ2r6dgcG044Orhr/wnHnpEGlrM2UlRq9g+00IZu0V2Eve76sDMUpmqVUALREoWD6FdDjBVdCRvSxv9lVaK1Tk0VBppCgA3j4zHyo2yLMsXfiHEVazrtzd/C4sIw7Di5mDKoo0IQygESDK7ix2gYF3Ji+L6fZSNPS7rEnl3iVeSq6CSEHcOpwAfdbmwo3YeRFg2pToWNaKWqz+IiQA36Gc7bECdiPjA1KRnaAwPk/zXx2M0adr5vEHE6ll7yhn/0TAJYX4aXa4KSyAK9U50H2Hq6Mjnn+7RAUkN7cFwIHDhHw1pL61mIVfhmTfZC8ISahgR9+b+mLF0VekqyEhlHaNyVO4hlcB7tFMXhoQowuNoVUkBfWLOhvRdkQiS7koa2KmRFSuPtbuGkCh+QeC0K1pFeqAW9vhs+9RdiWJOgBKT8APAWZOigjfLQAHWLU+i+ZgwwEWCI4OCxOlKkIomJamKOQ4QeVM90enJOwoW+AVNidzKVqj+i6pV0OjyWr2R5pbVUrRmEmlzsmBEOwNCSrCAxjq0LKET8YPUV7Fv5S8/0/YhBJwOILiLMO+CDR1ZVDrZq8RR9YahIo91pIB2OA9caXDyB8Va2zcHgOtBJDgWNB8OTopt7Fw7jQFq5I8BrVL8bg/bafKuCI2PhReKXIslRkBEdDCyfxYaggcRPA+FkjOgsHuAGfp6m8lSknz4m3wYBaT9uwjDxZ/k+vNKFM8MSeH9Lh2lTprl6XRrNCNoNvqGSFriPDbX2ofM3AiCva6XXVosjikaHflmuV6rSh2BTg4hLaZekJseVRqqKW2VA64LexuM2Td0/X5xw5FGlOV5D6S7PHZw70Ium1vbtjMLe0CgIDFej4tRe5YEDjTkaLQ42nwISTM56q2vWKcduvX3brcXaKgLEg2vEKuzp2EMjM6Josr+VoSdHf/Wrn/rsJ6+4+Y4dj37EMb+88dZkdR+xDXGtCRjNS+jiF7R+EMZBPFsuLX/6ys/825vfRZgIcvwAkM3aHK3kGrHnlq940Qs+8F/vcc3ZtX0HXd9yI12FU/uTn/rIh97yprdNb9jSm3aT+aY/7dy1/d4bfvuzc0569Fqyp1xs1qoVHO7EY46q0mGRJJ7ljWpncmaSbAeQfOurX/rylZ/53U13nnriUbfcdH9a7M6zpu/6o2Jo1UZvw5amjcrR8Prf3fCqF7981/45xm/SsBaLbLS8PJiMcdAPfuq/3vqmt5qJrlAhLfRdY9gYDzrpuBtv+tPAD5KlPRZmDzah52/+4/WXPPtlD+yaN9E5xJJQAO1kX/XNzz77kkuzbFiu7nf9CdQYXCE0gzUvt4pqLaumemgXeLLxzne//d3v/E/DSLqcjCLV3iWclri94MKLvnnVJyd7mxkXtFLW0gp0BywRhqFIxOHELOXuh7QkL/GbOiMeIRnAgcSmVsFjWHl13e2IhxhAgtO88OGMOtRSMzNqOWmCEISYweLEaWgQyNISdJokQJT3Qp2HSCt1jn4IZQYVlKX4o6UT1XXqOjwfwLTt0I/hsSAvrAtvz6ra80FR0aSqLhAO2EtryzrBjtVAW4WFYWaEsM4thurkOnFa67KlVHF/LUhx7DLtVqngoI12GvIuYpEYJW3YjrIXf1UpZAAPvipRTLLoKg3gk2bmtH6qglYQuBZwwscwmBY30UK6DTbrQBQgH22qdUeSqt0KbNqB4MXkQDqDIMDlr1sETphWYx6oP4F/4uwkG61kpLd8HLVPxNMacrCIIoKq1A4bhpXcoiUvLeik26VBEoZW9xhgWeBFR7hG+TijnagQB96oQ71gmL4ECB07lN10aHTu2ORE3Bkhr0lD2kZPDq2U1IUhwA391KWETpmV5CSlKsyh/VIhtjHpspZH0gDIs6yij4NRKmOjiTTnq9Quv5P7QYfkpxoJ+sFP+EtYC0bBx5SO+YhcjkG2zO68sy6L6Mu0lDfojAyVlvm2ztvDLp3z8/84Ybf6CAOpKs8IyrROdy4LAkY7wjBFFwS4c1sJ1sUlSRLkckhtQW/xRX5clAXOxxNaHMWosY4X+rRRxvCA8jIvc91KrmX8eKJSBeoIVYAIJDlrGYjWaJG0fTeI5RdCdgaSp2EOERMbFaWjztAYIgJai4PLKedKreAu5BtNBPBudUQJAxCm6VrLqiil3XgVkUAIkJYMHrg2HFdlQz7h7QgwlALpl1djIZh+rXAlV7kKGi1iIlVJCysbOY5uTOvOmoLc0wU0Gx/CSlgozUZFVjDQea4VzwwELEd7B7U9G8JSZklBE0u4GaBe5p2TyU1D33eCAB5J0Go7aNum4zTjUY6N2OAV9InYI37wSC0L5LeYptROecKrI7gSgWRxekQ4031MyVtwJ7wgiiIsTHjb2tWuuaEarlLbOtTYxj0Chtm30Tm5ZoZcP8nWQjNcg09Xxoc/fDkMqc7XMhJWWB53+nFFsrB+4sjPvfd9hhNNbj7F9qN8dU9j1WE/cpB0OGaa4xXZ0qh1quGB/eU4IT5to9TBmj56Lxln5vTW4w3f/bdXveS4k0+49ns/rvP60hc9bX7pgSRduPWO3738xc8flUBnk3rthz71iX44vWv3Xt+dTGieAod4xlvxHDoLCkIlK83T+qr0tU1WgA8lidnGaUy7gXit6Ty20ssiAMiZiAy394GPv3P9piM+/uGPLy+OPa//59/dPF7es2/Hjmu+9/nNm9f5pdH3+j+88RfrNx35uY99MNywMUby2xlAKuUX2dMTs4dtmRms3zDaN778be8N+5svvfSV923fjQM+9IxH5JXxo+9+5+LnXRLE/Uc95KxTTz/ttAcd11+/7oOXX7G8MGf1ZtZtOEbVn7q4/F1vtXzvCedf8Ic/3GLEpjeI4fUmmgjdrMNeGheBUiZ5UEw40/3po+/ddk8wiN7+H+8D9//9tS+/4ac/fP/H3n3B+Y91HN2zsH7T5I03/mLy2GNu/J+v+05/wnZyD7IF5/YMNyuCzCTVOD7or6k7neCoqS9PKCf3walAGMAXcq9TxxmApg10/qpmZV3dpyBmrFl428NvIbJAD26mBRO2qWnAUnPkcRxDKolew7O0FFbnv1gmSkASuSayIK4gIwmO4NDSG4ATveOghRJfswpKDAQvqRE88Lrzm3IgGL+32shXSNKSlGYKh/nX4cF4N3HsRr4ZKM9o+wNDhQN0IFATKDXRooILsJqrzKzFgIonj+gA70TE0fVaSK90popQpUu1EA5ioLgTONiRcp1XqvVBJGZ0rRcWCbHcuiFGAuoIdgQvKVLVZx233zaYSfzYMPJcR0Z4ASBJpnAgryhErWfUKgKiv7Fh/FqcT8jTW1cZVIUJ3Y6hXuGDrs53NEjnWM1SgUyf1IRtJ+O0YbzRAiUDY2YaF5KWzkTopkhARa1gkZBgqOkmP1EOVuFFGEJelOoBsaT39EBGWfybvB4A42RNLUii8cJEwrlp8S6CAsghb0LEbSfwA79KMwldKT3p+iTlNySLzOf1pENIqhfCFviVpwwx6aIxHdVrlPo1CA0mpZmgFz9P6EijhRIS1C3PSYKwr7W13dYGLwziMMTrSE/wZECecZO4amHLtbpmoMo8fo8vgcm4ND+RUkF02hAzaQb+gEzHC21ft+1ATbW8SGjSjkdrUChSEl7kez7jK/Pregg+Xus8gaK7z7rL3piMLqDKtNBNKkNHRWIckqC2uyoFyiBiEDYp0ah9ZcGV0ZqmjXKyWo5lcenaaxPaY5pr2ZiBiZ0oLaoockZLaw5sMBxU6dg3oMp2srIymNpo+s5H3v/uLZu3fOvKr62tDR/28Aet7NkDx8rXVnWdjWlkrhFOHfmXX/7llJPP+fJ/fTGMBm3k1OPKTFPDC8l35z7i9K0bjzq4dw4eMByu2kZcmhWod/U3rp7atOFh551/1imPOe2cRzzx/L+77rrrXHci8NyNm46d3bCZrlz98/950FnHHX3Eae959wdXrXFWNna/F1Vt4HuV4zm5YeqcuMIfBPlk35ucKurl40459mX/9MrVpezpz3vaH39xza9u/NFLX/QPPdhs3960afPuteHj/v6pT7vkQoa1N71Fu2e0NmQwmDx8ML3ZDHqf+MSHDtt61MnHPur6H/0GinDU4VtkM39icaWamZp55StexVAde9oJJ5x01rEnHHHsaadMTPTf856PPe/ZFxlR3wtiMKjMWpzwu1/9qmMFew/sc41kbW4JaW5OTtiVtTAeRsHEpqnNGw/bPDt7/ClnPfqzV32qZ/vi+bZJ9EJVcDhcUWVePNEqRmnKsGsWB94s0qlwlKBvKjvy4yDUXcZk9iIHbcqmjLSy1dR5+fB1eJSOmSk0p2qSsFLyPuPeaFOAABeaRWxrLlL7ekQHGjqMnxMGvkkUAAPwUp3Y5UcwaYiD5YlNEae2H3hOQHQBY8J5ml1kru1mxJ6WzWvvOOGPYzZWgUY1La/ID21bEwaAqyrmu0E3OwVVI3hw0sq1IU42AEPYEpUIbB5Fdhbv1FYpV4UTDGKjjk2yshDGIuYLE7pJkHRlDjF5PotlkLFa3wi/8zRxXOmgLoEnRCIbo7JwZpCKaCpzLbFE/NM7kpcIsUoLbRxHvIYWYHlQSzNevBBY7xZZYyeIECSqyPMkHUEYCXkeq1lG4t9y6RHYSyYjjQGIPLhqy0w7y2o4R1eM5iHAQiCuC/MCuFV6IxHUhxbzgxjwfmIaEKBrIBG8mL5oAA0zybC5kBZHCOMeyAoFlToBu7XYV9/TnR3gO9ChBS9QNr5AQqmytLsOXsyne7TmAMFDM0U/KA0Aa2QdsoDA37P9LvHBivQNjM0fVJ3G1NpAzkPocodCjTEuxngIBsC2eFWXyjVBAMi1SCxSqu/ZocOnQTmyClRZOQmmgOzWYaBkgW4uxXRAex17RtbznO54I9VAeYWKR8S17mgzSpWMGYqgzKDPUrO8LE3H7v+d44lzFrg5rRFXRXp0Z5sVUrCQegeEJSfq4kBLYkx6TN7SLbPtNo2Tq2mkRJJW9Kcu2bBIYCBhFOJRUABVb6WteRNIC2vvKD4+DRpXjRO4KstIRzlh6NVJwsh94KP/r22T2kRAlhvWTya58eZ3vBWBSSvyVBxKOymEcyI5DJZms7xBZbXf/8GXV9dKw83//a2vM4wwLRIvDNse74KUVNH69YMNJ/S9jePFvW/4t1eE/fBlL3v9trm9cISNRx4+dtrMkUaurLEdWh5DCD9vmonZqTaK/+frX4mOXPe6N/8H3nbBhY/7869/sWPb39739ldvXL/J8QcbZkI7cD96xZWD8MiFfXuCrRvK2NTODt8+9YRNr3/zZRCpffO7inHan3XIsrYdPP6h5/f6weYNx5581mkPPvOhDzr5jCQb5rXXnz7Cnzlscv3M4s59r3/NqzdOzLzkZa++8+7dZmGc+aCHGG6TjHM04bhq+pOb++uOWd138E1vfOVJZ534tAuedmBp+eQzTp6amgxnYqt2w+l1i3PDY7cc++bXvMGt6/WzgwefdeaZDztp3fFHnHTqCTfffufRWzYbWeX1ZwJ/QFK+5HlPP+fcpzywa+9Urznh+E0POfXEk88848yjT+gN/Oc890Xf/uoXAl/LuKu0xOBNbiSKDfyznexPhfGWu2/9A4j07ve913dHz33Bs7981ee//ZPvvfR5T4fUef3+hqM2//SHV6+bOO6G62+wBtO1B8diKDvIcnEqgobQ8/FhmAk4azUVuq+70EXhB9fi//F6ORReDU0VYSMLgD5aqubb2szHh/0gLLMU5NSaJoWDzSCqvl82CEO4WFoU9KKFv+VAgKJUKwDqbu9GmWm9eN1k2k/Fz9WwvhcBl+N0Fc7kBzEIN8aTVToxsnRE06AcoxRcrIDFuqTBWirekI86ONbBKdB9wkmVNNWmeTCYDNHl5YeqBGQa8ghdI/p5BqGNI7pBACrwSWEFIOPB4j1XRxcRQISwbqIEcEyzxVCSxfQVuLFVWRHpImWobNSQwRSAUGJSRkzK0joFBL4NbSP4yxRvhDgdqnQQh6SP2sr1E5WiSlFE3ZoBmUclgPuAMiBCmoWlIgIrBos/agYbwa6/gjgIGbuXE04Z+VjoIDkDQPuMEQPVXWrmaFJVecoW63aUjcBn/kwOwAk0PYFDYFZwTspaOwOQQVBoZQPGn7GrpdmgrIE2omqjgK/ZRHKZYBpOK13juTqyVObR9iDluNIo0P5ljmmVVcgZ4G+j4qAmHvmVaUaBVIFNtGUbB+kqWap6KBtreZSuKOL3qwu76bDygD7vktzBRF6p1CdxLhclXZHR9P5aBynxVnwD84gB8PeOPqsOyefauuB3GEtbusBNlSC6spISCPYnj0oQ1922YRWVpJP4W6VqrfwUXDMstdbO4WsQGh6uGWWsDJsXBVaaIZF0FR3t8LADWDnjq4jCcXCifJy6OvpPdXZ+MXpFUQSBbq/AbHISR7ugaVmpmqL8nTzEO7QpkMbQ3O4mF93DI0XTaaE6t3xGi5H2yNP0m2yJubvCIXYSx9LMiEqdplVjU0xCkukWpNVaJo0ZMQugoyChS1rrBFHAdZW2GeIayUrulIfztx0XIMQZ+rpCkPAKxhjHwlCkLM1cQul0xr2qW3xeO8XgqXWlnnROqZStMi2fdCFxvMHGrA48pdt3qo2fnf4gMqRVtLBCO9p4iGbju82AujvM0ZIK0dfGDb1kONY8WKNzDXFCJzRLBtPGqgQIj+s7/kRvXTjOjWOPPml5dKAXWuuDddtW5lb2zK3bOPGZ/7riGX//TKCqLNaSlRROW5huZOi66CqvdeOUVwXmRFknJX9TB4OeU62t2b0tZtSedepZt96x7agTDntg+8F3v/U1b3/X5ZikrfK80TrabbfefM7DzutP97YedsRNN92G/hyP5nTY0niuF7gFtqG5Vqv+g11O0A4GoRVPr5tat352547tTuQM968UKwehjFEUZnWmnX2JSqa96a2v/pdXfOpznx/MTtVpcvoZp/z2+t/VsDcZeFQ3Mc7w0DOOvWPHjlNOevDdd92ajdLrf/T1x5//zGJ5zmq9xBoPotk77/7jp776tR9/82e7Ds4jRCfimQ1bJwf96Vv+8uev/veXnvuMF3V6Xb/sydljt6xfyVdmpifu+9Ndn/jcB17xT5d95G1v/8QXvrBn7gCjOjXbm1w/G9rxnt17GpsQXh4N91hZiVdo/SNqolkpXH9q+sj//tF3L7n4eTz3BZc877Nf/zJIKV9R+cO4/75bTz797L49OPzkI++8d1u2Orr6f75+4UXPK5YOOH6Tla3u1QRqkkZCG/bZItF9m98T10XrxR5EFk7FK3FCMVoVpqGKclKABnzAZxhmMhs/xKUJkUKzE2pllmehh5YFicwM0kJEqdYHRYMMeTxfRy0QFnA8QYywFboF7SVSklEWhgFBCjKoBKXlqVo6CcYReXStzaFjOrg6dH3VVeXlYLjPY/gWvIpugEtix43ityJqVWDmYUrloBYvBvf1fsBRPcJqCif4AmmEX8gJVZ00sa4WgkRVnXuml0mfgN2NVu43CnlobFf+AO3ANCgCWKNwU71ErdX0MjFYVyUZAkiBlvJEG5PbDjQg9F2Atqhz0UAejDSqKvA5zcagGDkYViBoVytV5lcu6KYOGDLH1W2gyqVaayNloYxtVsQ8yYfkhcjDG4qmjlxHdTe6iyn0FhpJz0AnwJLMzp81UwG85E2mA2dImfyDntHqeh6tR+q8PX5LH2qtkQbSQfdMB4jqbEtoCh7BQzXf3qXFLjdopTr4prXHZOi6wf5KIDqjRNNKJDCSMBCbauYWhoZv6DB5TCoIVr5Vx/AwYB/yQH/9IIBS+L7u2tf8vBY8m54VdNhJwteqRm2c0VnLtUWawPh1C0aSS5AewK7qKOSCHHUtRlDDRiunUj1PCZGn+I6LxqBh/F+A4HF04b1oRQuP0vKiXhxjiiIFNsnKuioGGOr1+0gYWbdD5o6CEADwYa2Dwz9Ud9QIIprIs+HiaGX9+uNf/IKnf+Ub3z/5zBOrLL/3/gee/MRzf3ztr8aLu+1m7PjrGuhc5ZbF2G77a+n85iNP/fTHP/4vr3/98aedsLq4cNjmzX+96bZHPu4R19/w23Zue+v263wYr58xqsmXvOw5X/rqt9cdu2nhvgMXPPbxP77xJ61B6lltjZjEOj9/z9bDT+z3Nhx11JY9D9y/f3Flfse22SO2Dg/uCVBgYWzH0Sc/+rHZLUecdPoJd9955/MuecmJxx9Whv72bfc95Ynnf+XjnwWp4tDLzXK4lJ551iltiMmS//rq/3zli5//8823GXHg5OXGyQ2DzZvK8b4dB/YXK01WLLVj1YNx10gnNuuM02jTkfsW7j/6uJPa0jl6w/rrrv/5liOO6+ImNyx3dXHloec+avtdd512yhnjZrht2/0PfdjZf/z1b41kbTFJZ2bWferjV7z7o5fP79tHroQ+9r2ZwWByz4Hdx2/Y+Lf77/vbbX88+/SHETrQYk0SMTB1M7V+muGePnxqtH95z8Lc3279w+knn72yf4/XmNHGmd/e+Jvf/uGmx51/3sTs5FlnPyroT60frFtc3IOs//2ff1eNhnPL2VTPWpjfecbZT5ia6o/XhuTebndRHnr9kvBCUeh80UOuhKPhYeIbvBv37BY1aC4NAooKhlAAka7dFkhhEN6EeqquSprGZ8AS+AqIKtpfaSes4RqeE5L0AC4FiFar1eAEajYIw3w80spe/IvewkFpAMQWhqE1iaCvrTBH/KsMTtDp0BY/8NDeIr+thHcQhJAdARoN8H1J7u6PqhCIDkmi83TNjIn6Q41sXfwvSsdHFLBapU+sae0MiQDspfMKfJh+EPmFrjZykiwFUiFflTaydWUMFaPETbvij6cvAmeYsG2Loox7QZrxOlIooFFDvaFevSjCnpXocWl3izfpLywWHNXXagMCQwxChzW9DHSUpaeru/ggsSzElwI27VwXFzZ0lhjHoOJtkKtukSkwSyeyooh8hQUUi6HR8TEEMP2yTF+nwgmdCS6GFdqD0Mjy3IXOtW2Z1n5Pc1BCD1tnSmaa0YMGaysfQ8QIkpDIhvzR9ZSMdAYHvQeXbVt386nP3d5guoa6Mm0tZdU+OUBfkxJdLqD5HSntqjvdGnKyKAODIVTMqwDAEpAErcleGiEcEh1CImNcKh1kiYAAOFXhAvokIHgy1tPSMNIUDTNI9LTKdcKyymG5ZBOfDvBNLUZvOvfRDo0q1bkNoLbOy4Au1LZmsjUtqYMUVNXCd3T5MQ1R8YgsIVnRCSkYRC4nRyQ7+GnXqiYvsyCaqIpUJNrqdsnhtDpnmoTgtlVT4HB0ExkIA88rW9cp6DVoRzg0AkSn82qBmNbqds4If5YioVu4lmPotCnSaalD5ogOXkJuxt64sfYt1yq+qVJLE4nPOJosvSj2rd7EYHZ6ojbjldGuZLHMRsibtWJhkewVxL0yG3pNd/cKNjArl7iNZs86+cS/3X2fa3orzRoxPLdw/0wwKG03T/Pe9GDhwNylL3zJr/56e7o2xNkGk9GmdRuimdm//v6Pr3r5cz75qa+vHdzuxlFcR0mV4Aa+DUMMLK9/yQuf+d2rrsaZjjr+iD/+6ub+uml6QL8qQ9ntaRc++cafX3fkyWdEoffnW26ximx55YHBxBHNeC6tg498/ENnnHLKwx5x3pvf875vff5LW084ssysA3vuuerrXz3j7LMX5xeX9xyo/HbpwO7nvuDFTuvuW97+75e9b9+uuV/+5majzTZNRRuOPjywnZv+dM+znnHBVd+4eri0s6rTmaktv/ndjU952qW5mSWrOsn26MOOcHqxFZj33LHthK1b79p+3y+vu+GxT3oC0eMFwXQ/Xl1ZTcsSIrPhmKMQOVFvcMcdtz/3ORd945tXk0q3HnXU3t0HeM7UhpnWzVf2jozWWz8Ze+umB/bkwaV7V+aG4zJDxmZLu0HY3GmJzSJp/Z4T9Db96KffvvjJl4AMf3fxBddc/QMQGV4GfJJl7vrrLQ+58PHmin3SmcfeccedyTj77n9f9ffPeO44nw8VmY426TdB5YxbpDr+1raBbWUd31ERwtQMM/RPs3tWgybtFgyIAeCZhC+8TulMk5FgvgqM2rcV+tALSBUOpkFytIEFXaYJM8UR4a3V7KpqdEu1D63lkCLLCUmrMjFUt6CGeKEJgH1RhnGMdgtCQFtLwA4pRLyaEBVvbE1tIBIUEnRyDeLcUI0mQ24jOWFpHrEvLQuF08PrNnfgDKL3xBc/kXrGtUgjBLe6rMlOISFdBnu0ZzOv7RD92VUiFNQySFYBHW2TCZ+BWWU7HTgBDdR9bxgBsPBCr6s74w5oXuVMVYLIDtjX0pJYFL2WaDC0lhCbWFZdrGxMHZUrvk3LQWDhJJSLN7qdqMFwjEFtIItJlCoXAJeqp/NiLU1leDzSGS09VAfopDbSgdeTz1Cr4AZKuVUwIYelmsHRrixFmlZRgrHtZAK90IQNNiSfkxJ4Po/SMkwGVJUsoKQa9AdJNqYJQRiJqitpqUE8tKsx0IMOhLSmBwSnQbxE+Rvfwnw8wQ91aUBH4xvaji+g1vEljQpY3VmNDmi9p4QPzyId1K0beXBrHMYF1rTFF3jAGzOTnCVBpwQOaMMw8hI8BQ0ZFoKRH5Av6nycMUiEC+Cp/rbqD//gldq+hFW7wijGpl3gvuf7UA0pXs2+WFixzMrA1rouVeEUNzxDuQiH4pvgFY5GO6skwZ1EXXAg6Ipth0GgAJQ1oPJkD5Xf4n6giWeMA6KXUGvEvI6CyzPah/VVmGRMkUxkUtgHzXaUYOXXZEo5WNsEMbmLYOTpPEVHquheQq0VqjTLj7ErFU94xSEH05oEHkrY6xZRLEP/GDYiVcddY27oBWAAcRF1EKMhMrG0+AE90+3jWmGEY3T8RBOBIJL22QVR2OVBEjephhRMQ22SMZFAxKpe2LoiWJjYFq0hkDA5jg1fUYlbC6syWVVggUNhdHI3AqfKNeHGB2VcPKtbIWHhlLS8W6MEvdNCIcgXL3NCJ881QRd4xHvAv5A7I7MDvmMHpeXklZNVC4zL9nsfcJpy+7ZbB71BafpLyeKmoHf0iccszq8882nPOvHs4+/Z/tcwXj+5ZUNr+G2eobjTsi7Myok1MVYaeWcMEIPQHlZV3kbhpz/ysVvv2H7s1tMIlMnAe/tl7zWKbGXf7avDtfHyztHC3uNPf9AH3/2utQNz42R0zNHH1ePVj17+DvKfU2pxD8bLGZKRgdxNtE629RQtYouuDCamhhdAr1rXLDRJ6MF8UFfR9GF/vO3Pn7ri81vXbzpi3UQyzj/y4Y8kvj/3wLbR3J7VtR3l0g63Na779f+W43rp4IEHnX02jvfat7xZx6hYdmoPPS0WafbuPjjVhD/89jc//vHLhWJQDi0qwJ+tmclNDz397KDfb/Ph735/o1uM7rnj7qkoXt5f4FJT8cZsbu6me2+66mtfuP2Pv59eF1kwHC2ohnGuIhZg977uyfdaHwkX1bFT1N7U9HHb79t2ycXPwzEvfe5zP/fNrxNSw2RpZXH36txdyfLeI489Zv/OuQVr+YG7HjjhhJOCOH7G055fjXfb0xuzYSImLTKsNWxgnNgYpL7VQaEqaxJlWspT4O1ED0gYCD3ACK3+U4FY0ComjWS3fY9/pIyVzPA+YUjghoIU0BHTa7+JF7lkTbgqJKwqy8zpijSQc8kJyyzSuuOsqurGcawMpO21wnR+Wa6uyiY2tKyStKgjPsXkcVrpBs2uoyVw44rYJOGhIfRjU+JBYwGvtewo0Mb/oqSRqg1BDvkEn+KVxJP4peKSDhL1OmyCjkg38DYd7yMlUTQ50o2vacKuFIR6pDfQtybQtLpDViTUCBeBGe0QjyQvqHbj6KXEIoFPv8G3WukEa+igTWkniSkjKbr6OnCuZcSa8gY7VOHqasRQFixIStQvIAJyimsLAIAYyQdsdOj2GFRiDBDrdAzpCu2z1X91x3nT6HpI3tBV3rFilzMYY5C3pUmwYaJFiyfJEo2n/MQXDtU1gHKykArkXV+1ysDzgULUj0CUdnbAaDVaj0fL87xblSWmwlgDNkgOYSpD2RWl9c7ayFF3cRwRn1kyVP5wIDFyAVBdyZVB4JX6Hk01qjwPI3Jex/tlK00AAXWEYYGWa2vdJGuAzCpFIqfpNwAgsYLYcgwdgarMZbqRki7+ijXQZHADrabAV30XyAVv+deP/KpVzbXWhBgYDmvUzHOapvkYEY5vgyR8r+5FfWKiMZCZBQ/FaBjLizzfCT0rgEUqh5FmcvKg5up5Fe0CtMea0geJ8T6kOUPcI8swoJY7QwYrKq/V5cVWFdYb1m9l9N/2/ne4XtCm5rQTLQ81kf/e977JhW7qHBGUME+Y/N53vv6lr377qGOOndSS7fa/f/BdHGF5192rq2uLo33j0d7J9SdcccUVC4sH14p28+HH8+bXvuWNlUEs9wyBclpl1b++4W3PfPazzjztoY973OPoDanCZwgLZ+O6dZNHHX7CKccfddJpJ554/JnnPVjbqBNzYdR+5PL3vuZlb7x/297jtmxxgjiYGFTpPOjvtr5ORkYfWimOj8PmVj1Oy3CwFY591oMemefthvUTd/3l9umjjhvl86vLB9cOHhwOD05MDO655Y4jjjrm7m13xG542DFH/OkPf33t69+MmhoMorUDO35z03VvfPWLbvr1L0899TSncIJBjzCHwpz98EfMj1fP7Ko/r3rp8+/602+T4cGl1YPfvPILKwsrYyOtV8podsKsnXe+6S2GQV52g0GQZtUjH/fkf7/sTQ9+6COOO/qMLBm17XLlpsOVsemPjjji5ONOP+fcRz7y1LPPffT5zx6s37g2WsEZypTxrmzbK9PchPUX42Jk5HmmBWSGYEmlHDm7FhsSNuAq+AX8QRqJWdi7NnYjJcNQ0afc60VhKP7bFT1FXGECPiqSMe7gx7DcIAB/CCLN+THGtgNgI6U08QUNL8uOUoFnJD0rDEQ3Efni1uQVJS5NOIFDml0JfL5fase9Ju1UuVU5GcwBbIkdaBJxe+iyEhFzaIRWWnt+2RV6kyRDY2tdc3e5lQEYK8i1Kkn0GdbUFZycQAwNU5CgDd1K4tMLrMHLQEXtgPc81/F4CD8lxg2QoSr5MCAFKBL+QF43taoJDp3hJYJDY2tShcAETK5r4AhaAdqRl4QNnnFojxIYoiIFqkZTFdADD95G/1SiA8zcsMxRa6r7EMBlkRLSjByBXOjyD/BT5ysxWPyYZsJFwzD0dDqMsFpEVwW6nEyUw+R0aGiZ5KU2AqiEJBZNusnznN9ZHb/3tcFXcwfYxEMTuZB1wLAxfdBGBSPEcA5MkXXIClpMRDpoyQ6kbMYPW6j2oSpjhzr4lg7AIHdo44RqMlpQmzc5KlQ5iO+GiC2EIC0JPN0EAMnHD3kZGSPLsS353DZ0mJbQS7oWUUeGxO54nxFGoYW41e1W4vOdo/HYps7ENJeWVkBRQ3vgwPusgzZlT800gGUQP13Jj6WaEB9CJ1aZo2tlGD0kMSkYXSg6rWJ74AN3pCYsazGMOuchd1QrVP0R2ktiwO3UV22j12Klbn2qnedEkSQzqdloSn6mJmmXnxvAqlV5Jwnp0n166pNPunSsxUdVi0blz54d+aEPcCsCxO1pjwbbI2sRZuhEv03SlcAx//W1/7S2vBbYk2Y5PnLmMGTEN775X7YxaDwrDqbrvHDqkCxdFylyOxlXRjw7v7j9lm0P+Ibz/EufHRpOmi37RpxUvlKRRxOqg/NLDzr34b+7/vvXXvtl0mk/6qfDokrH+PEosWvdUKRFs6so6QAbeORm0x684U3/9N2vXT2NwwfW/XfftW5DXK09sLZ99/59u1f23G0b+TVXf8+J3D07b10ezT/y9DPxladc8FR8dCVbip3ynW9524VPfc7GDVvPPO7orIE6oNiNrDSe+IQnHnvMyec87LQLnv7siy98+gtf9trG1PnWReoMXO8tr3vdtlt+77tNHYWrB1cJmKrJ/UkX1qQwtHtGYG84YvM1//258UqW58lRG4/EXG06dsIAd958zPE7dtz72Cc9ccIyX/2af1k4sHv3vj2joti1495gur/nvgcQRHCmQd+95lvXLS2tPe1JT9q778DjHvOQm//6p6UDC8u7h3jgb3783YXh8squpTQfTq87Doh546tfAgjVfqhb38SbIUeOF296YP99Fz/5OfCrZz75Cddc/eM6d7LFhWz//St771xdWjny5DP237ZjVCTbd+w45sStkzO9Zz7nHw7uvj+OBpDHytMpXZAbq7ZDdGW3CiNBCIHEDYGARToI0k1pqnuIsurgKMKugWe6utlOnE3aq2AI+YPphfDXSnd4ai08LIfwJzosncZou0mWg75kDVEUX4CIk6q20pAnKpiT4enJBKkkHdxWBMkEOTG9QI+faTkHfVcEuxY53dUOJ5QmXJvA1K59bXpirPgUWFLW3RywWIh4MEFByMNBdLAm8QOr1P7zNvSJBietClK2KDbhfKgg0OpOFqIaeKV5oCbSFQhBHrQqCKdwN8iaw/cDbX0iTrsbVFSJB2DBD7onkK0bMFNXfeBDIoqwM2kP6JWrtVf/Pyhgd21rrTu269Q6glOJTPtVwV6desEzSAiEDOYRjwP30iyrdOelTiByiDfAMUtJj5gpq3S3CWACZDEY5GMAhE/rjZqd0Y4cLV0BAzAfv4ebWlqii5VkSv2EREjCNQPSN38kSfzfRgF+bpJRMKhH732/0rnGge/ajLXkPN1UY5ES6gyQw8NxHh4ig/APw61iv6QDgKYSobgChIU+oWjJEfRTDYaLg+XiGzyv1MVteAI/0xZu/gb/6y6h7QBSAIdngGiB7gHAlI32XauE31S6ZlyLqkhp0HthsDIM2I7MUVGQFI6xJBzwB/wzhxsX8E6cpOSvRRZ0ECwRyo+0Q4rmdNrDynX8SAnU4hs6FIO2yEvI0DAJrbTFCnGvH0CSeJ/WJpfEUQJDUau11EMfIxWFIVmV96FIJFRUfHG1KKrU5RSoMOSZ2kdvVdXDb4hWFX5EV/ia9gXQNK1U4rmhizj1GR2HpEiDGWO5MjnX5GkwAwQln6QJ2iQsPWnhpPg0FlZixJq6AEJ3VRa6MsxXfYvIgE4dWmRHF/HoinTbBOo1qREuDCaoNKykqSVZErqEXkVsMRw8hL/H/xUKBBEfl0RkNPBnfjm2J/+QEqc5PEm+QweDwBOXrAlDTx0go9pWnhcABDCgUpFkogFRImr5K16lxYq0kJFWCVOr53z4Ez9HlJF7bF3LJoGYZ7r8U8efRena0oaNW/bv3N3a3gP3PzDLeFn2UrFa5+3Jx550xMlH3X/brlNPesTDH3zW/Xfe15vaMDG7WcsyQD8nKIY6bZjBxfJOYgSgJVbpTTFU737/BwEjMxytLS8H/V7HfIaO0e/bVtyPzGHm5aMXvfQf09pY3bt/sufSk59cewN0uHbC3Mhw/hB+3AdJvbYmtvGNoK61fglbon+gYK0J0cnAbSAdJCaYHHhbaX3sPZcblTN95LrlFUXllmOOiY20PwjN0LOL2aS2l5d2zk5uOXbj5r17dx9YWR7E3u237UKu+dMzOp+31Pq6Jz7l+e/7xH+edt6jX/Ovb3juM85LxstOESzMLU9u3PS8S5535/27F3ffa3jRwx/6mLk9ew/feuTdt247sGf74y56/HOe/yx30vvWt3/84POefMpDHnbtNdcuLi5myaqVM/Z2qGO0iEszoIkwfpAob4KJjeOyeNyjzsPTJgdTV3zjG75RrOzf7WuvELlvU5VWiwcWp9ZNv+GfX7WcjkLbPOqwI0DT889/KjrCtOIwWwZmsAScAvcBR9AdQnHbB81yqJ3R2AHeCiiiIqTuQSPT1EUA/MvYqBwsjOCv6lGS8AWggpyl/wFg+oRFOPIWWB1O23FVyD4hiX+qrpGWOeh0KHeqvJomcH75tQoyUNhcd7cDkWKVNKrORhlNVcHG9kFJW5V70bvubIWct0PmiXE3IFsBQ1WV5VEU5Zm2RRRNNQbxCRVXd5MpqUlaALGdWlepA11CwqZ9Cs2G7tOUbg6PCFVQK48ACRIT+j9ciIRKdlZhtbJhs7IF4VwRWlim+z8FJ4GLu2vyB1gHuTzdaklImTqzTZiqQijByO9rw9e+M+0kAbSwNCqAnEgDeYwgDo8lJfBYFW7oA4/UVIuEGklKk0w6lUk6veCLOncwyzPNxPBhnLSGsHlaQysViefjT3wLlBFUMnAdpVdDu9zNM0k0NM2CcoCKugRH6V4dKZOMl9IvftLBMg3RL7AaJdIYue0JUQWsmgQ1ESigGZrXwCSWEFUEXBVC5W7AS920qjDoF1mCJ9DiLC2zNKXNwDCiUkfmEQaGlCpIywDheNpJR5LuDA09gnH5YSCw5nNa33CoMk4HoBHiXJAw9bLD59AWj9Z8O7lPswWaRcdUWYYQwnKWG+INJFDdk40ZwGW4iOPA3nQcNd6AH2NqMrG2o6Oly9KCJoP7eq9uEyuAvRbsZjg1goaLPvWzHKKooyFrM1FBHiATrctohNEWWJmRqul9TU5pGPMsTwDjAcowmvjE+963sjo6YvMRRTn2J4L7t9296cjNj3j4hWa6VDdpg7sEdC5/z0cvNxyjNx3tX1ponF7QD9pm1DL2TjOhhQljM1t5/iUvJt3Nry4WTWqEzs9+8lNsgi+UdgTDSovh2t57F+e2VfXq6v7tmrQzSVI+XGNlaUygza/uXdi3Y2VufvXgnvHwgF2vrVs38cADu5/z8mdsPnbjj7/331mWrqYj04/SNCU9GWUd6mQ9TeSQjLIijSenjdh+2rMunjtwAM3x42t/0EzE+eod5ih13Mab8ts0RSfUXvvfX/kYNPHg4vJk7W2YmP7E//vsaLxqlb4Tzn7rG9e+8rVvPftRj37f2941LHPdW1EmGzZMfee6a9b31m3cuGltz84Pf/6qEx9yju05k+HMs1/0kp/86PvjpeF8soLb06Ef/OyXOMT0TF8n0NfjtT337T9439pe4F3HCaRZGRHuOs/Vddp0cd89ew6A27cv3r/NWt7j4HToHVuH2Tu1VTut5eCQAaQaXgFp0URqY4wzlb49PxiPeAqeKR0K+y8SeKyNZBCOuQ6aPSL7Gk42XtNKSZuxJOLAEREZhDXBmZLOi5H0QK1jU7ReG5UDDzVMYHY0zoEXXJHHiPoC2ni/7Q1HI8BOGz8ZSE2rqSoKgGW6rBdkrbXXDM/2PZ0t7zhZVfWiQaJqkArd5IU8waNBCxCs9PxIqkCkkUCWriCOchTFoSsmJJQ04GLLqvj4ih8t/2hbVYWByVYH3uuEYtqo6UYVHfD2LqHQEZhIR7WhIZ0sAeg9Tf8BTnQUIFYRnr/mF5Goczc1be4yBp4HZtAkT+cWa4MAxmmwgHBSlVtgQiWeKuU9mgTWbDNMSueY0wU64qjQQtqtXZUMPHIRfFJTbgg7MBGHEHtS7QWd1lYOgAw76qrHaqg4LWHtah12oBMIQVkeJjKnk7olkZrSyC2EIiwfIGR8TK2IlDW1xYAPNtpApgzYoJi62oZ8SLMIreW7sDhiM6Pj0oc6SY0GQOmxIClXhyKpTi52ZwiUyJ+4F4/Q5o4MmlgUwElByiDdaTG+bA4bh59Ddz0tYsDiPIdht1oH9AfKa53syfcYAKM7tJUMCCjy847+Khv1e7Hq5MowpocKAqcZO9tDrBACWiLqGqM0AUWhAYxn6McMP30PtcPRBnkynb5mZmOYmwrFql9BOssUTGaEeIsWSAlsdYYmQ4xRi6RAjGh0aZG0Pu7dnTuEYW1Mp4oPw45ti7oAQ1UkpIEVpNPW5mqyj+NqjZOLJbCUEcQeaQo/DQJlLs0U6rgrEX6SMt1zkLZ2yiM+dPmnSWTzB+ZQK8PccGrvbW99P6PWcyebuvCwiFsGig+7GjJsBWH07rd/EKmVGfmHLn+7BEJruD0PyeigkHWNaXH6aae87z0fOvH08y666PnPuuQZ87sO6HBklbyMwOjRqUgr61wvbxwl3tXe5PSvr/v+Jy7/0vSWTUtG++sf/9Kow7n77ibCp9abM/3eoOcP9+6uvOhlr3zFaub4prW4OD+YnvjbLXen1UJvsGFlabhy4OC+XbcDdfOr+wk0H1YXilfMHTxY5cXKgfmluTtHS/uW9+wsh0leD4868pjPfPEbT3zKRceeevplr3v93O75MgrIVXwlryEv5thc7vWs1cWl47ae9vBHP6WoEtcL3/OBNy+ky8GEnSzu3bRp+m9//cNRR51w/KmH70mGn/zPT7pRILioF7ceftzBXfN+6+3YfaBJkunDjnJi86QzTvrBjb/+5pVfvOEXvzz75LOIpCJbJLbPeeLfffaT/znKlxszcZqh4QXXfPencJMJb8LIGHa0bRJu3JiZ7dknnkXzJqYmv/3Dn6dZvra2owyCzGkrOzDyleW5fb2p2Re/4KlLc6tN1h6+9XA+/JgnPsY2QsxcpFmWWImVgTBJlhJZhBgqqdGZCaYm0kQ2QWeiDzpdEuK4mOYgCWoSgHbYwgRUjyZFaD0GYgukTDOdjUqwAWJWd91JXbu6Kgu2phKwpqok97SEp4Uo1lpwR0Dhi0qgjg/rsEgD/NIDxNqgCdomTMQSJt3PRGbxG+1jguTrNisCpzuC1or8gADszhgiiAloFTOEr7i7pbPPiALiziVEAW+wgLxaEKZ15MfkFIgpMQdAERl8W/IeUidtqzWYnhNq6SgPJCItF8BUETlXAQXoVLFfi1StIAz5r5YOF2mapHCkIPChYB7Jq8VodNOm6UqPUhfS+jRL5wTpUnzNHxCTGAO6TibAgHQEoglOh0GIHQQ03TSzREw330KWUFlfJ5rZgBKDQnCRveoCoOLhQgjaz/AikgAiaXupr8Yo+aFUD3lMN5mTTzRxLh5JG2CBmkNnvASdWuGiIgp/VIkC6NUqDZVgsKiqawCZ6hTYXTNiATmZvjFUgLoeg+o5ZFKZHkqmSXJygCl+K59jELWJD8fk5citQrVwTRIpveE6fAZq2q00wfrwAdXtkAkS9tItElNi+JoWUGmIb+nqfi2EMaI4zlojHY8snX4t0+VwF7kZqcHFTKClchYt7spfuQ4jI99pYU1NBiBBMFRCbGUW2goJ8dGRYKw2DCrtVgXyW1oceyJWNfulLSI8Smiunc1amiJL8RHoCINSiUUri2hDb2vo0nes5RhoG5rHqPABQgK/wWvhKZAr4oz8yEiTgzGJdmWXkLAc5ScHJxrgO9AI3VJcENNEAGkT0UVbaDUW75SNNuLhWSqvGISTIyMy3hACzIBjakCIYLk64yt/MgtNemjdja0VUKIdWtRV6Sw6BT+v5ZEaPJKTli5reZBr2DpjJddNydhOc1+2FsjgxHQliCK0D33VmgB+1K0dkoPq2g60gn4k10cuar8GEl2QQJDgdoRPoClCYh8cKB3GAg7EVzuHY5B0ZL3RXW+MpwrQoJgj2h3zF55fFqlWdWgnGhzCJfh4HkNQjOdmN2+uhosnn3LUnbffs3dt7fCZDb5rDtPMaMcnnnzMsScc94ebbzv+lNOe/qynaMH4+mMxHsy11MwjTEf5u3atrEH4eZYfeWYxWhtvOmzKcqO+N7N88AAJHyuO3GYVTlBYwE5lp71BEMz0h1kLc3YiY/t9c3hK7MR+42v3LXEBKKjMoLM7wfHK1rpNuECsFwBnbskns7DN8iowCqh41PP8YvvOnYZblSNQCRsYga0VD3W5iJZwjcqMSh8+VOenn3s6Uj4kG0+txxxlUudacAiqo/AWhnO7FvZt37XtFpjBC1/8+gbqHlcp410VS4vLN/z4mmhi4/yu++bn9vd7/e077rz1lj8v7dl5A7LHCOokW1y8t1m53TCWz3nIOaDxfEF6cnRXZUfRQk1dmpXn1GtJW2VhHP3P17+06+Ci4blvu+yNdpGvzt9L2DeBdkpV2omuu0+wwL+98o149tyeFQJ8ct3gt3+7tazGgw3YIOjjScYoMH1JArEo4As3ykkuOhFcSKKiiolVJZRxpwYYB5sIUf7VChrAiSQHXUbRgKqqW4LEjRv5NUK6KBJpP1NrRYEm4tIjRZZaciLmaUVhjI4v8pzMpnPzVKPkW6kmNg3b6wUVnqyJEkBC4eNFJFu1E+ALnMDWpLMSbd/3DccFCrSuQssxFLvADSiFGghCl1SMuAFS9c2iRTUpBlT5oP2mZIuKCLDBrn/d7gYVFcS7S7pArpL6VXVFZzCJjxMzCHOwI8tIWp4XEoC0xrAJQAs61RFynq/8JeiytaqQEdEMQ1loMh+E0BpzOqB6AVkenC/rnPzDTw15DUilMr0NWHa9BuNpCQPCQOiAH9ouuAdmNDjAUq6jrgQFRDGoAg7TywpQoLn8pskkHjJkgCovPBKxw2PpvBYcwqy7lVBKtCIV/Op+201qdTmmUJ1Juc8nDXsBiduF7NJZOip80aoB4K6W0PRD8AT2yqsANNlWhAabaOcgHkKUaaVPt6eQv/JjHehGJualrieHhC91FTYVnjTpodVQNqYARC2AET7kuaG2ihgkcE1U8HCNb5mniYgYLCvXZgQAOk20yFWMg5fRLbKzzsRtV9Kh8p/CRI6PmgZuyZA6d4PH0XuMi5i0teGFdGSr8JSr5pSXyCu8SLvKTUPnjtd1ih0bfECHozBmCG0yLMyEfI/UJUYQVRIdmnIBX2FzZlug2VXr6UryXgkgGcb05klGeGrmsMhz8yqJ/CYKe+sPO9Ly13/yI5e//m3/MTuxyTPTyX54yx3b6PP2W+91inxtvDZpRy1UIfeb2r/vgbv77qTfBlmTNM2Y0GvX4FQ4FA8NfU/aBHeLIiOZ20+zp3v91XFDmz3fr8ep1po1RTg5iMOY5J4YPnmmbw/MRHHix5ij6luhh3qbIggjxhBRuzrOxsM9K/P77Wz+2FMfFDBwa0PPDIHlDF3ouhm5pDK9AO8yrSQPwtnb/nrrtdf82DeCB5156lEnnFDmc+1QGwO9guQ+tsJwuhfY47XTH/nk9ZN+mhy0fXfzpg1+VX/t8x+zY98shsO5+9OdO81i9TGPfWSorXbpwdX9vbgZLxYXXfywPfvv62/ZmM/vXj2wLVkZrc7fM17Yf/4FTzly6/pkmBHGUxOzUOzF4ZzhTSyPRlpZj2zq9ez+NFkubqCcNhIY4Gq0stidmJ2ZCiYn/H4vmhpCpfK2zeuWv3E0mRV0dxraEdHkg5CQOQ99C69FTJplMs6xWJ7jFzg/yd2G6mkxTssDtIDRdzwd7eAQEfLwvEhVRQF79Qt2B6U1MLqhw3SIRFEllZUJXISB6rvKXwpCkgWYoJIGWVD1aQCHpJuOtBQXt9bWEKAMvqGzCWDSZoBe4ouVEeqIF1d3k1U5HhgoKpw808UDqpBYlqvjLSvtMyI90y7bgROAu6rwd5tMtXVBclk/Vsg5buhB61VwEiibDUjMOCFjgFlHK6d1SrFru8lohK0ITJ5JRIkoQ2pVnNCCc14HReXDwiWiTiRWLJTnCLss2ELNIAEjYIEOlKsAH9zYhjnxtwiGvMzAc57HV0AH3qVFjvikLtOl0XywLIoOiFWV0Cy3eHIB9RFSAx0qQThkh1JnRGBgVccRS2QLNQZo4VGWa4OMkHVlpg5wsH/XQs2jCMZMDA6SaxqgxGvgYVWunCVt1hR8uqA56BXRV/4eHoEWEmZDQsw2TXPaT1PEs0lWQGILWQUzWs/zxFTJEOCADprFuXTcDkikpMFIZbTTcAAdldfg6yAzHiVX7JpZkwDwTv5hrMkb9BC9AKkFDulwZWsqRU4mdUAjdUQR/skzGdh8rBP94MB5kRs2PLxqipz3WL4mVhkQlA72oZ3SYDS6W/uvbbb8gmqQwkjrAI4ZBEFE8oZB+b5mvEPSMhxdZ4fjUmZIOAV2FMs1unqNkZIsDUyiQ7VJ8TyOlpDKu+X8DVwGch2SkhCkoJXO5IZD4QC8voGQ1GnuS4Vp3ZnmXmAQaZHmeUPKlqlrF9JqYxONx7TZH67sp/UXXfD4+bWDcdhv/fK4k9fv3Lt3+x03mWEzzEY1cgmlYhkpmWbQhuEsGf2qr3wFVnP66aesmzymWVkyClSd25pj7advFV1ro3R1776V3feR0i57zZu0QWgJD/ZxrqxerRyjMO2SpBnXeZ7EvQ0M3uOe/MwwGNT58Ngtm8957LkExeRkX64FUJOQqrbA4obxj//4HKPIVleKiXXTmHclK5pEQjuOfTcGwicMrY/qAxVZ5RO4pCFYuTi0VnfHlhVBBFQttL3h6uLS3AMLS4uE+Ete9iI+WQ0T251QEVrAYsQ5GaTq1dY4X1wc7lvaubtIh495whNIVatF5VlRkbuLC8vf/8oX77ltR89vFhZ3jhfmm+HC0ty+5b13BJZ76Qufng5XcT1cs4j98eLc7bf//pIXPC9NstXlXavzc6M9Kwvz++rR8otf+aqpfriwNg+jn90w2L2wCBOvXDQRBAkuEptZ9eHL/n0lGZGxXnHpP2h9xGhXz4tsXaTruiaZt+d6uekab73snfCVdFQmw2LLMeu33X/wwL4dg/WH2zSiZ8eehwLzddYaj3UtnwjCPXWaAREkOgitcANc0NIqTYaVgYevYBF+EeEwWCEJIkVUGBlIogaL3O44ch34kvMTgEyQSSSoCg4j1rwCYdtop7lOvYZsO14ILHSbNhA8WldaEGZlmepYW5VBiVRCWAUUIg0k7E4bEoyV2rEF8CO+tSLBBNMsD24s5IDYI44IfhDAKrQxCnoj3BDmKYZF/HSwYUHEF/wELor5ChCp0VmF6O2utMpLfWFd2wAyBCMsFWEBB6Yhjd1AmLXUhsEwteyIcSLfAeu4WuhjU30K+6bjgqaBAFp1qXIqiY/+qooqEV0VOt1GbVadAYOBP8SpXutgazuMdZw83+ARpBFBo2b2lEpJmqAZSRPdgcbR7IqwEhwH+SodJQZmak0OptJWJlm0VgVH9RDLBfJoEfoEW9nwSC37RbIj8JFO8HYItaumWaavlV9a+8I3gKmiTBl5bVurMUKWtxBIILOrZ4v/StjTdYaVkcMEBJP6VpINwW5tnwKn6AM4yZti12P4urKNClmkER3GqnPwdDY/o6UJZkJYbqmg7NTFocTYLV7Si2Fj+IUu+BR8Q0ABTlqflVXQHWuHSoHvMnbKPHJulXhEGoHCGsTSVgDJKtsusoK/5eFavalEZUN04T4wHvFdCx5UWo2rzQHaQwm/kDgk5cvmPIJUElghg4CVcfYuxWLsMudbUOcSsIeG0BllcRI2dEiFD0PemObKeQ4JRLMz9NaBwvNmJUY5JaNYF6SpzAtc1RywuXqs8ti4SKRB5D3QevkhdiZvNLXW8MI30JyEoONo6ZVqdq1b5EVH85U2pCNV59Hp1zxNvB9vUbTbsr1KqWRfGKOUNZ1TV3FHBFoJ6LSTcY8+qkwIFTJsRCa6GQtgJOxd/t+NrYbv+qppNCJwQbcwh+Z4IQkRzcPLc/xNIoP2aTVB28k6mBOBVdLNTpfpBCYLUKgLMRSrzYEDBrbGwDUWV12sQpeS3cVBsXXsx8Mk5ZmKKTPk/SmeR35FQDaVBwB4VT1eHCb7AMe//WXbBz/wQUj3n/9yxyhZmZ7BWL3FlTWy7wknn3TMkUdc+8MfetHMFz/z8d7U5MTsVg8Ogbs5CH6vypxU0+oj/BDYwqsOzM/FgbHnwL7eVB+cdEe5Y3h9NIgbuY1bjMAgx62BvzXDyW1jUFQH6zxdNqX6TXBfS1CrxifNIzNdeIxTaj0YOAYhWxe7DIwZgml1ExKwldP62g9vuEefcJRRkrzslXoVy0+EPT7fuFO+ErMR10FGsyx/IgprcAPMCNBzuG4ewo4sp7SDsvJD1+/7k4PpaZLQ2WecjivkRbUljNaWVx580innnPew7ODBIPT6VrqysM8xs1NOOSmemi3XVrPFvWaRTYeBF880q41lR4YdmqhWwwyzyq3rnMDV5RxGi3gHmuMePvTPr3mj1x8EVvXU5z+rhksYsxP+rDFEH/QnJyLaGvWIvdHGrRsgpfsX77ONfNPk4XCab1/xGcOZTccjCHLr+5UQ0sHnCU55hmkm2RiMwPXrXOVnFYZR0XmuAxQ6CBPjRk4UuQOf7ES5yum2q7WOiBmdlYC6yPkhWUrlDTyPwNXeZoJHq6u1KkQOi2cq4+GzPkHmCYYAAEUcKVORq5MC+D2I1aAydOinNkhjW5pMEDLMxGKRV0SueCGNILPmGe2HoAInke+uDkc69KDMgCwtw1BRVIBRaeh1YBCBInhUUUtbCniaTcAC9jTHAE9McjffpLmNrcndQrUcMFobDTBbqqlc5WOAvUxL0Itg4XlYX85CjAnm9EgxXRXNtBkGbqZXFfyb4rOAZFPlnh0QyoKYkpCHHrigNtlJ85w6s512OqAeeRfgwC4MBJCGHXgfbyQdqEqLl3dkAcRgsOJeT6RFqkbn29HZoqi0a4pOwQHJVwyfAFMqqwCdunhhHHkBiYesKynpCgQZSwyPXuHHCF90g+uFJCRgihEif8PDGSMakY7H/LlhePmlVZtglKaz6oaW6zRWzIW3MIA8WMbKa0+XsADi2KIikwKsNIpukB7po3INCISUxUCYRZvewXMD4g7ZIsfwyxRrlRYnrjWzrxHRLbxYD/oCOnYVrlr2744kw5/pGjmrqdH9FnlUNRJoPspWYhWEV62KEczzXJrV9eEWtm8HvSivUgaxW2Wlq5c0NU/qJ5pK2DnSRwOk+STbrLKMpmiVgKEqAvkAfCbvgx+677LSMVz4i046RYdHvbv+ctvBpT0GiNdfP7lxkz91hDk5ceftt5/3qIe/8Y2Xbdm8cd1hG/aNx3+7/V7G/L7tfw378Sg9iMCYd7ChEdraMLZ+3ZZhtQLNN60It0PxGD4Chr66tV2EYO7iSHVnM8jg+K6Fj5SmkiBJorHKssQVB2NE/EhbyxCDeHuRpJWTERdwAEwEieF1Zg2rwQTkMpxt6ICi2AOUaIx+7I3I0paOsAcxGdjYKS3fqyvetNyGEa7x3Euf3u8Pcjf71395SWBE6biKwinDjhszD+2+Lt4MvFE18izjIY98+BDyWRtJ1eaWeeW3viM64ccgmL3eH1lFPDNLwl5cTddv2LK8VK3fEn73h78qhu3arl0oNNPv6cxWr03aIdnmxIeciXG8wVQU+TSjXBgbReHbvu/oToTAdo0ggxInVSVgw3a4bpkQ+G1hZWZexDb0JqyJMEUGeCLy2tVmyT2AC9gFbyBgs3EOSJR5IZQVQ8A7wQP8qjDxdJU58G6lV8gEMMs3cRIYIUgHOUVJZp2oRf0SToY4u6nrxgECnAg6T8hAYEBsHblYeHRAZNRpchiFlp0RdxD3KIiJcT/UtBc2FFHgxaYRhb00SQhz3uVZTqVTHsh8VZaMwSoUFy3FxXkpzKIDKVKpYkZrLWygWMSXWAOh+IksQNruDEE4Ek2245VlAiBXDenA1lRghyoN6VZUH+YDS+TJWkOrzT4FcoKhyGHP2BLqWXRLRIEqPgZOIyEAIvAOU8uxPbpT4tf8f1cvYjA1EYTxPc8Er3T4pWWORyk9wog2AEHHFfbd8T06Fh77aXsqlkV68RfEKmAL8pAIAj+kQxk6RyBF2hDgI40gi8AQ4wq0gg98XnIGJsYnBBwtjJxxS1FuWqejy/I1vPwDJ2P8Va3mH8EaHN+F4ApetF01dHxIAj8HgRCNeVaARCAobfLpEjwpxOcs2oz3KCtgJFCtaXEAhl6Lp4Aj+HlO3kUD4DyYkHwlCpSSYkIfj1Vlh+zfagqkzCs4Np7EL4eYsp0MhVLzXgPx2JV7MBSwVulx3aQovwP5ujWQcl9bmpNhoutaYIs9AHp+Q4dIJCWjX2rfHI9CLGSp1prBK8SIu1NGgWX+eKg4j2MOxyu5buMC+vV/mniWPzHgDA1WY6x16mqdYVuGAMJA3Eqfgca9OOa5OIwyjsSLzbt10giWxXtsXINhrGibo51lFX3ht0iSoslQepiIDslzHNsjTMgWGlAop0mGQ4zZLQhPxwvfqD7/2Q/y6r1L+0ydpDtJbL767f/eGL3QCorSq4wiacY8IFlKbLP/3W9/bQWvt6vL3/92eMXqcNU0c6vNTMawdSEDhbpce54V9zwMPz0LDDrZJMZEHhtRAPlPGARtmKywSW27gy998Src/aijD19dyt7w1rcAY6Ol1bzy6tzIiHbPsAlvyy7nl48+4bSZdRN79u686U9/Xlycf/FLnzWIJserK5nwzbJCEaOpfpesffgHv7F1tXs7IpKJ+dIuLC/U1nlN8kUgrm6htczZiRlgz/GwmSRP1V3e6HWnJSUw8NyOezF5DEG2vj9raANVzSgk6dym9VN//8J/LI214eJBD5brQP796alNWkTiGxf/3VN4jm6YGSX1XPrCF774hBMekiT70/lF362DCW9itjeYGjQtWGGe96hzk4UitqKBGcAHlpaW4POonKIq4jjGnu+6/P9N9AYAyBvf8u+u4STjoEBAJVYc9wx/wpu2Z/z1SytLx5x8Aqi/d27PuBx5bQ9I+sLn/8toxrpoWLs0sLudF/IO7b6CFzcOqCVkgKF0B1ZqEbp48hhUwakwCYHiArmHVvrwCwvpJEGIECaRusJ7Pc+HWPF7mHGO39AIPtBJOdfSfSBaEtPFBr4EAxUpKbQaWgAM19REr82LBnEPOkOv8VNpTpNR0ZI8D4ig6Z4PEtBIgBjI800fMNcZMmqMVp3QOnCErrRNGUaR0JYXdjQPLBLskAh9BsoTIDtgCOCv7av8ZVfnl8ikMR0varVtVjvdQk9LDrVI34Py+yHIIDkNQyReifZCc35EPy/WCgmaIzmAj2nNjsrjvFn9pjEMtdgLeEI7yKHkC94N3kAf+X/4vbbotHYBJvNxQlKrSUpwDAAvtd5CZSbcFZMGLoNo1kWtdKeJ1XKs/b8qWUA+tcKIz7UCKwIBq4v76/RaoMZAIkHeVDkx9XZoZrf+FGyGtxcpwpkcIT6vYhGQDoKAEqEfeFisJecjENRrsg49gyqoAqF1IfBHEgsGJkMY46QMHKdAboOBh4oIncjynQA+iz20LgcLSqLAg1WJgw0YpCSdFQFlJS2r9Cb1BLJ3y0dUkMc0SmKkO8eMdOElXSWjaQ1prbIYjtqQIbVQJQATDQQRDkojIQdEOF6BcpE+aJrAd0nsqBmGQ1MTMAWsZHZX22C9Gi90MB+Dxkt05BO8xKzGaaIJ9hrCgUxQTgVOAPUKNNfC23KcjVVshD7A0yFQVpDlCfCvbYQoJNGkwvUDLOlHoLqOkcFrlHfIFQwUktAgzLEWKhQ21S3KUn0KR+YxJGDVXYguvLB7i1IBjkv6xj9oj08i1TxKgzzB7pAAMgpO4CqgdNYoGtEOdKpM2RYKV/Kjjrkd458MCI2Xt1o+1oTNSIfym7IKAoCQMVEe74VRimTlJaYDUqEq+xO9wA3VD509UukMHryjqJWJxU4kYAgJLZVtK3Ivw4sLqxIh7kGzjCLLMKxEWi7Fomt3VIUTbuBfpH4+GHi6fVBqzofmiwXIKSsITTDORqrcduoRRqaTthlMfZuhNTwcTWCCcLAhTEFZmkHfLey1lZ1Ovvq6y96UJKtPe+pT9+9euOUv9xllPRmFWdPmawesnn3Y0SdNBv6rXv1vDznjzLxY7s0clbdBUSQhNN4v0XKGEZXpGi5w5VVfwT9vu/le0zc/87EPI70X1saRDgrP+MCoTuSxvjvVF0XDsfNqpAJkEE7olALIiYt3OgRaYyRJgSMruLTew5eR61bHZeADiVWjXwqEZG2BhSMb3fWfH//IYLJ/6+1/Wdm39O63/nsQbkyrFS8LHTNI8PK6JCdD2fPMNvrGeFiLz9dkcxALuo/LG4FJhtZeVaN2jbTumzGjORrnYRjATV/+zy/TpglrGEwENJGYXx3mxWi5Std0Ti3+GftZOyDptZqwMSa13pJwyoYBkkz6UuVmLRxUUTwK1t936x9Ha6M49PrhxKYNhxd50Z/sO6HlTQyMiSkjnvCCfjhYZzu9ynAe9rjH9Mmcg340PQBHfvarP5RZ4/Z6OXRek1rkpErTPJhVHuhGfgQQpukIz0AtGLWulzERBymsLyPWbDqsso0FNGEX+DRZRcyMT/Nj0Qk0jKhupDtfVeUx0bnCawIAdK2SPNPZYVrWrvlAKSGkN55GZHlmBl6TBrRwXXJZFE9ZVAtg+TLoxuiPk0JzoZ3767AX3TqMu1oFopuoBJpV4iiSREcak7loGQ+zJJgEYrwMaCK3hRgq8qIgokPAAykQVQc1BLlaBFSlCQIabGk9HRm8RhzzPNC6LDNxXLpGDAkrwGfNlxN3pC6huvJirdGDrzVKZiJK3TYzX0cAyk5BFDQGXIkxjfk6b4c9iRPgxRBQmkB6wkiSC/ykqVrorHrHt0nS2sGleZ2GUSOrdvUKwQVt4nV5kTdaJNtIMTXK9sCIki3YywOhk1pA2AJiAAGI4PsRMOXrwARBemuVKvnzOF1IGNMwPgcJRt8PenGSAUl4aY57qF2kPDpMgjZQ0HB6O8u6maKmzbIUr9NJ7t31wDAJGqYj/HmN2Y50/GCt2oilkhPd4sdSFaRzuRqmIyNrfoI/8HfaMY24KeH/Hd800cya1ccmOuVDu8UcUhTPJ/uipQh9xsELtZuxAzfUcuW7EaCMQXREEaDhC/eKUkeBVHkR9QkGfIx8jA8inLTcTAs1gGQ4gebyMDLqBxakOTtCRH7VailQx9iwYMe7cHzV+I24F5oWUSYAYmgQ91mVSfwwDE6boKz4IcnIjHpx+Jfb7964fuvUTO+iCx73khe97NzHPnjj9PSpZ57zu1vvnpjtr6SLd93yt5X55XMefuZo9eAxR5+5Vqw0ZRD3+3HZL/L2wIgkaXzmY++lt7f+5fZymLz+ja8xgn5KytY+DpR9kxkxGZJ0r8St3Un1uCpAduAOoGGM3CCEHMWRp4NikIxGQLLOAEw3EpWFNxECll874EPjtj1sBSCGZu3YPSeotGqhNZIobohFrZQb294Y/rAGF7SrwkQ82NNTU+DbfXftmN0w5TX+RRdeQNqcnJoNZmb7UwN/6kg/nomnpvqDTdbEFlzv2U99JgEUbui7vjm9wf/brfeDveOy54pLWr5pp8UYT2whAlW0lI6nYHk6nWRPFcJRJwIyZt74lec2vtGmh01tMHKjyVY172k6YzhG4CZtUkA07cxCu7TQLJeEWWp4AQo7VWekb+EKEe9G6EVlprlMuQf+g0MgF4iDImt6keYj0wwC3abjXB7ohSBKoykgkTmBESTdQf7gUGAnvq6yjigjcS8I1af5kEJQM1YwWuCgAdBqnU9As6A2qid52nWrU3IgkOAXLdH/ERcSDAg8pxf3tZOUsZbK161MUAVR6+6+86DXs3xJXyh4R2CMohB5g3X2+j0oXBjCAIE3Hq4ZNCgG/8OyqlcREvwEAqnypZCNGKfLDbYiniGmqGVar6YKjj2n0+e2W8IqSGdhiPV5cxhEIB2t80TVCARarQ7wExdRWJTdARc6EUl1eWzT3QgGCdRyvgo5pDPmATcVH2yIjEtnVc6lL2kZgmgwSezb033nOQKG72rlFvFX94IeYcsfNadJ27riLICuaJcI0S8HBNcEPSYxET3EB91EF+jYYldcE1sGHkYUNaZHPFZTi6qcKMXQm4ie2kQ5LRcf4zGaf8LKOo/D0h5PLQTQDbya8aWpsaqKoR+BQCWMTh6IZcmHkEj6BaSjFbo6IBboUhMdaCoNiPY7kRgaTSKa/Fjps8ujWtpM+JVpiagrteCoKLRFrTW6O9dtRqEwq6zMewPCnLTpMhJa6kMe8UBnnBhYjUQjdVySDckEH0ZraW1mNBlsJeuUGQb3MRgcla5I0/Agx8aS2oli6WJQOIOgT6YSBfcYSFV0tIyKTB3HESBse9o3gBygd3SZDEBa0H6YIhfZ92zT18QvGkFbNwqRbNINZhQ6Q2FRl1mGfunkVSfTGiQXrg+pZbwY3hrjx72AEdepK6R+MRqpU/wWKWiq5sKI5ZrAMaTrSLFpnZbiH0GxkmzeetqWLb0DcwsT3iBLy6nJqeuu/kU+GvbXTeblWuX4KAbInBlHfPNdb3ubUTlToXf+RU+FJ2FC147rbvtKt/rOsEqLzmHoLC2qxIjriKApFrMWYYTneEBw7JsRCrfNQPKZqmo/cvnbumOkoDbVhRefr462q5YfmYMBlGScpTqUKoDClL7hzu+694rPf+ZzV3zwtpt++6Urvp6u7o2hG/2JIXwG6+UjPk1gNUlmg/06WQm0A3fg0HiNqf3Xfm3z2VGKy2jscHftLAFFic0ckuQHPKjOnZik7dlBpdvzcQb+m1sB2Ku6F0BFD0bFGCHarKyauGQLSRnmY96OdJ7GUTfPrhNCpnC0XiHilcO00zUziP2yjcux2QCFaZqNE3LoUcdsxcxAWTTrASl01nLrAimA+PIGH/3Ie2xkWj8+bHp6emqdkRkTR2yJ3TiY2eD1BnF/Q+BtqHpT05OTINbDH/mgftzvTU5tnJnCFL+/9U7D6gXxFGGGVHL4Fw/UrlJdWg3Oq0aPwxO5UJACOqTZNdd3CSvVy0E4sD0t6lyBxh8ZJ1/b/0sL+NUqDxeIAe5QwkQIgUPI69AhvQpZ6mTKJqCC1jV0TmDh5wYO4WjBBFEMXjPo5L+JqUlNMqERUYKKgJpgImq0doNPez6sT1KZDuhHWo2s+Tl+mVqcSJMYDXIG6GEjdHWZss614atISdHHqk3Biq64oAMHABh+4W5VG4SaHOguhdQiDv2PRA56m5gKjljSlQLr2NBNHQVHKJbqthZ08wTlOmghbJBQEMVVgiLNlLAyrQMl51pELZ8h+ohg+oubq+7Ew+AwctikLjLTg3GZaG0v8GUKbYzSclTVeQulSwAKL6f9RLqWhsAUgC9xUJffhz7QhX4j4+jUGrCAbC78ZBC18q0Lhm6cVH0n46mohwPgBAUvrnW6kJnluS7wkiX1P6UCAY4FUyUYyarijSRP09c8RzemvuPJknmZVsRfrTILyZXEAN2CMBuqOIJgdhAgv1FkObxRe8FL1wsiNyT4aFIYq0wkfm7ZSBsYjUQKAOkHjJ0FRgSuZseFm8qqJUbEKHmhYe5UEDlA1yKqno6j6hQwFVoO9bTWCUYkQrSv5ivogxZjmrCcUmcZgQ2aVyXJa00QI1sW0BmtasIB4QzJeETm0kFq+BopzfE0P48iAptLVcJImni/nqGZxDrwI0s6Tz6PakFckejSBE4m7BY3JZdpzkc3jOJueZqPxynZVKxHk0YqP7mkRcAbbYOCRbFYiE8j8vgVagDguZps0UoAfsn+eW77CIkuIrT/QoUWuDiOxse0iBpH1tmAGSbWBcMCQM3PlwQJQ0144ceEm/I7uV+14SCElKIciSIytd9tV2xVeXSRRgl/6JQwT4KBazO1OkyKBsNogqiGRQaRoKBH/FifdlXrLQufBmBO260bpyiSRplPixRwU6yqT+EsqnSqEsXoixmolNMm6Yi/6VAMXK8A71GmC1kYf0kdUjah3JCISgQqbsgjGXotATKtwI3MalRnGpjW7emcHa0cr4erq+XSAdfrfe97V9/8+98df/yW7ffuvGf7zpnYDuMNaZ6Z1Xhq88aTzzrppjvunAy27L7zLxMzM5HlZW0ZuOZAAShwK5fHf//0f8Bb7t17c76w71kvfHk+2ueG7nA8RvIG/cnpLSfUUSyE8tzeYKosXSNrNsTrZeJ85Dl+YDojM8q6ZZb0GtTFBIVRxfgqCdbTKX54tRmSE1FniVf3TJR2kFXp3OZ1h68uLczt2nlw/+63vu2D6XCYJZDBpao9MLFxYjBzZG9wGKTxwAM7jBHmhR8HDElewk5w7xzR0FkN4MBTRhLisWVoD1qy5BAOxqhKGTI3T6FfmrEMAs+E1mHZyuVJtZGkVaiCZF2OhvhE5bR26JbyA6IgMxErqZkR7F4DP8FHvnnF1xnezRMTqd30wl400bP9nuX1/LgHVoWBzgGK/QlGy43dX/3kurml/K4/33bzzb/j4df+4FoUag//RODnqirhwqgDkjfJpgL5tUyxiuJYaNGdEGRawhvQJDTFxNdW10gzhG1H6kAP/iYgLgGErpyPltQpS6hN0nAYBoBGga0srRx0EUugf3f0uPwNH7W7MymVGkiAQJPRi3VLsY48tclqhUt+rwtaUes8lBHpioZ1F0bBfRWKrqX90apzF1paie/qlnHDDqIelsaZRdYbmVP1WZ6mkqn6eWgPNZkU9KQ5YDxNIuu4PuqdYam0taKBbUYoGFIqYYL+bMsEBuAHdKSxfRf5RSIEDQwIOMS+bQJdxsmTanI/fFuL+6TvNGODYitA9rqNe+C2lqoCtrB53QFEbKu2C/jmXQgLDyDTpEWSHowXdoGHBZ7YPI0n5QBlsrjqtpp00qZe8L2CkZE+SYU+cQ50CUV0zRZDySDq2ziPhxNAsapK87NiX7o2i5cysoyD6LCOgGpJbwhZVDxgDB0RUjtmNsoClzY3fujSBeAEn6fDDBl6WGqqpZ0ADE1t40EPkMR0ZDuMmXerKuh0yXBBlbprj0gfZbfgRmt98IIa6i1BlhdaPkMPyYlo2EBVHRxB80E8ASN0b9f1LvwEttqt/IUZNFrv1ZJzC9yIxLG8skw2w6hkE/5BHEi4mrgKkpVHALQiUlih43g4i/ICdicD6rngvIsBVFUmtZH1CkgNUgQ6QRQrDBh2HRqF7lpLRkSSHuVoB5AWSTHgSrL/p3gBIs9wwHJT81j8GLfQqSUTrr+Wjw874vBnPu2iyIt+fOP/fukrX/3NL29eHSZ8BKhdWxi7pfmSFz37pr/85le/+F3cn0mTRWdpzWjTUTIyrTF5eSoOypX9T7j4EkTI3277zZ/+9OuPvPOjhVFUqwuMIwad8KeCcKK3btZzjP7AjSY9MkFdxSpHFTlUB2RNx0OYVZWPlZPa6v8uLcLs5B2yq4+nExtQYU2M4mIGGMiYG0FmNKlhrqVozmYA3/SKxm99s59pua3V6/ULjKhSetFYvZt//1tIkT/YGA3sdZtOgtUDx6R53/Qix9aGETKn58wCGqZ56T/9SzM2bvr1H2+/+86l/UPoR760PJgl1a7l6Ri0Fa4HNcQic0Z1ksFycMEqjzC0i0tAKcKgtfyWELOdsA+4GSAIKljXkblrRGZkh2BU3upgRHpmw0W1Yt0q+AyB0K0FkwTPvTLT3b2odsit4hYC3VjYmJbDaW3fGqbjksyvS/hqPwREpCFsQ6chHGK9OFy3aBemZDqaj8EPNEmGsIDYwHyU4XVscAFjEdr4PioDGPHIy9herorLdeu3cVBROQEHHqozFxocS7VXRosni7hkunyfsCZCcFIGoAINtP63abJME6G1VvJDmKu2UrVEko/uF3w7y1OjFUzxKJ6AjMjTDBaBS9MSdItOzVGxBqjmIWoSUsUUHBIFmqH0vZDBhPIko1Fep/gULiBQU21FpRKAoDZrYnukg9UNqJY2LtQQG/gxXudmhWbLIMr0sEKL1oRvo90Qlq6hceBCGgs7K/FlU74KhUa5Ok6v14P/p9q0RXLFCbUokcgFAuENhDMfpuXitaXuZSeDJMlQbSNJEQtVESqEAREMgMFV+TSMPLA9rasHKrTdySXWeQaDTGoGMTBdmWTajE7idByYLl/ViIF1OLRL9qtwanJKFzVNBFmkra5VpHljShIZpZi/hA+vBFHF5fAc3bOOC+qPmppg1JQobFVm4YpFjfrLCu2DUCpVGUjNdiSf+Bfk0blEuouEX4yQSpZkIkAS14GmkApIHvgYCUHbwxBihqHT/cgxgBu0HkBOU1qIMpEH4l612euj3lwMRRomkWCWBIaPJ/l+VqTDtQSKh/rB8NpZ3lXn6RIuAlJjC5/cpyqDZ7kqz2EBnu5qn0Hu2IbvaG91WbZu6JGdHM+N4sgzrWSU4n9KAkpJ5E+wAgpA0IjydguUcjcIRbEYD57jaxsZsSZyRWSgOmot5zV0XG3b76OvWhAdI5d1Rk7Ad6AsmkZxnAR+XqtQI4XloKaUUavhXGP4H3j3e4l60ZKinFw/aRjuO99/uWGF07ge9sfCttWfmBod3HvHgd343XNf/AKVrccLlQ7xILxI+SpdoenR547YRWFFXhtm9iRfpgG+NDM8dqhA15GodpRHNCQs0tFd9+6c2TC778DKII4Pnz1M6qsX2PArsndvECFqa0zKF7Ns+SDD9pJ/fOFLXvpvpz7oYe14kVjg7U4x7mFguIXHMMaGbfSjABPAXEVWELhyJC31jb2uKa5oJl5L0iRK4dSAGQMBzjVFkyxXZDJV1NoQKPMBU1k/RivYNLh0Ejsq7XU4Q3dIA8Os1XjAaqXFyhmcrbETuWyoxQHBBOQtBwzB8hJoF342frVsNSWarxB5FcivDsk+pVNaw+UcxtaWuWNUQDajT279zQ3/S6v7jjMGIkksoRngJBpFANNz+5HlRH5PYgcv/c3/3rywuLLj1rt+/+ebEVD/++OfEumumy/PpQVvMjGlyiXEvLqFoYxaaFO2jKAbeYALMUT4+uRTwTM8R6EhKEG2IAsVxWpFp8tEPwoBtIGKrHLdz4VOFAEFu4CLbouWidrhP8QAnTHajnOaTZ2BDtDOUkcIKluk4zVQnhgXcvOibmc6gQwZ5tUAn6qfle4Ul3zWogSdXcFn2wy+L6rXgZPmETX5qg8zDmhVkhOvBx0bfBNWBMniwyCd73tdgrbAfB6bJzmdhzMBWqRavmQYdo261Mka8HwVhXgzOhm78P1uK67r6xqBnBgrM52rZeicB4UyOkST6prN0ciAGDQa6zYqMVh6tjgm4Fvjo2HYJZdOiUMaUAGYSAt2ujo7z9fGJF4MXCsc1QJsQwsbFTv4k6gB0pe/8ywfvBRHBx3NFolBQuAvtE7Q8xP6iIQRhW41KORZ+HJtMf5gMlbsATg8ToBDTIDPYuM2HxROEWKkRi3rIiyUFIgN3krMB64fB4xSnpLeMCI5NQ8Dn1ZGQUTSh2pB+xlSIEIsF0NoTl2HnCbAHJCANWozCLRQkcTXis4pGVW67KWgKXo7zyFp4mp0T4neNsI4xOnrzqjkJFWEyiZUQR1gBabxgYrRxIokIWJGXsyo0i3HafKyW++KL4KFOJaBP5LCGF1yH4RaPs9wG0JeYBTa0RC+ys0twg2E6tZodqsLW55MHIBHJCza2hY1AdapSvm9/g1DHzbCQxhISICKb9oWg02U+/0wjCNQudvORj6UZJOv8EfVrciEwqsiQQCVOtw2TfhHkwPd2NB9yDfKpJtxJhvlms/G/xhLLNXVa2FikEYXTAGLdMqgRAc5xCB9qbILqcLXJCJUyFJprYFf6aI+CaMSOpowZnxHS36IImUsG+KIgfiAJpyEAPwRFZSRbnm2CrRoMseBCY1TnWNKliFThF6YjIYEqjI6tBQN4/nIzCDsMT5Ygwbhsvg1CN7tQih4MTKYSBLiZAnOUUsoyuZK4VDbSMu505RWMyo2I9TQGpXSyT0GWolU22Rd0VJ3OVQZGa9YRZrxNg/xaZnJ4q7h6vxZD3v4Xffs/vkvvrth8+Qtt9173947pq0waq08W3OT+qTTTwCzjzrlwQ/cfks9udE3kBwwtnTUpG07WQPowwNu6h+5+RjXiYql7db8uPHMDes3hZMbqya6++5bHv7IRwaWt3thZDhoCZiNEQZxWzhtEIoSDtNenZCyMJztKKzIY6bnraWFJ8TxDIYapQzfSbT9pq7t3MxMv5+Mq6X5B9LVtcmt0+un143KfUvLuwKv7U+f4M8eA9Yt773zMQ87zzSDG/9408zA77VOYOmIRBeyzQjUyuQwZazSFcXdWrfgWV4b8/qAcCRtQj2JBVSRtqrBDbS90QAzJS27rGLbuI2iKPQh9BB8RXVjpLa/mvBfXz8JRklVuq5mJ7738++LBQaBPbae+7y/f85FFz3r7859ymMf+eTzz33iRY950EPPOvdR55xz3jkXXPDo85/02Oc87+KXvubFr3jFi/7tX17+jGc+5YUvvVTjXBZoXcP26hwhJ5mtgxpg1ZXKLbHtATykbc/xIWx1002R2QaUDjyZnpkmH+DAOjBLordWrYdPWbpXdZxlHimhyOOon2fVOEts6DKehJTSHvtMpQJQRduibN+TzucJOqqAaNTCFJFevj4cDq1GLKQFFwEDcFS5EZuDPeCfBBMsdrQ20m2G4KrSHXQ2FX6RPlWnQMTCsKSTUJdJnpJjO/QTiMG2unOFoX1YtIJzahpc1+WaxHcJv0G6Cx3J8RkAAO5nyViZRVtTVUNxdPOITmd3Y6+oYfzaMwbrqXLoFm8hAPUfgGQ0HmcpqQhIUNihoGh8kiegeBRDHcgapo8gFIXBQ8mjgF83Q4t/INS0zAVwBNV4c+Vb2nKkfUYMIwqmqklyWrlKS2DZJDdUEYJUJ6SqHqdZmRo57BOufBpw1lyRjcog17cBqUP0EoeSztdftiCJJgbUBpKLaARJDPjiaZbouO8CNa6WrUBl6JKmWrrcxL9awww30nSPiiuMp1YP8hzyqPgJ7oVHMfqHVulYnuakK63HcYkrnYOG/NSudU/XxAiGAx2h0gBWKDQRGiirrwupaDztgjjzDoK90zwZppQYgJoZqC9NK8EJPM8j4KE4Pq5AxzXgilbsS/rAwRAbeB1yTk8UBa4girWuxVS1DK+mJ2R7nktywn0jGqDVP/w9Q23TC6VDRzc9x1GEPVC/dCoZj7Rqrsy8MGJ0ZE5ebUegCl9z20mch6SD9bV9UGWl9NgTj/3O/1y7d+8ciNsWWTlcWxrON2m+dGBPWg2XVkZfuPJbZ5z+oDZbG87vNpLKCpUJ6Q7kyQdttBoqS/bu8Grj9BNOPOvss5dWDxTz+xx70ptdN9h4rOFGB+d3P/zR50K/VxdHIZwyrYLaRoQYgW+0IzS3pn4ZKXugagR0rlsyZkHXRka3kXEK82rZsibaSNcZHkLmg0cZde1bTq+Fi+iejrYworQYW6WnioRZjXIDHLZVeiKx/Oz31/FDOx+nq/Xzn/8Pl1z61Cc/7fwnPPERD33MOY8+7xFPvPgJj37845/wpPMe9eRHPPGCx1/4tIuf9aJnveJll77q+S998T8+88LzHz8sV4wmg2v7cd8myFWbhQjWrqAGrFEwBXEPVELWQXgJWUgrtFPHKyOTTDPLrViD6MGoGZaEjI4Vm8KuoTmgTI06ZMwMv4wC2+iJqNRJ3npWLse0vQKhETmhmzc1GllHCYNqWoHPeECXMSGY9n9bjpTh7QIZ4xKjEED9q9oODddr25IIUo0QAEZFGJZoCMCliOsqQUmqKSKhphX4uimMf1ttc1U0AU60GIYEqsDoPQGgdirxdc2T4iDQVn6hobvr/FSGEE7ojiX+jicfOpMSwkM8AQUpgkTxxbctP4gQ7tAQrfG3XM3mIkla7a/ppJQrDtoRYtvzaBT/JRQI227ZEObVAhnezDhogadyMLQgKorcd90wVCVFBQl4Z9tCb/itwAs8DFWPA+KE20gSowZqdEazppn9QxxMpSLonTI72KUo1pyVaeUlQJIlRcl3IYM6v0ZN0lwuPcWM6BhJbkaHXuOE6ks72e/hGX4QYhbys3CXv4ZzkgCSEYChzVQkHsNBbYCfMo5L++GkOQ31aHBbFXkSAlweTdb8hK5E0cU0Ek7oWuVMngI7Vd6EZ0kx0glGTOq1SPgjyUfRxB/pkiprygWk4tDThT74o0uc0gbASqdakmt0LANGYQBC38MhcDgIOHJRmMyjsSc9dMFhYToKHtsRIvhHFEV+4JMLA51SSwgFaAj8SPt2u+n3yNflH3xJI2sxwj4GUPIQCcdleI4KRh3t1IFEorYaAvCPQEAoqkgeh4FGDU4E4dfYMXoCBLhY3m0cwuX0YRBFqk2nNwjSoebdIhxMhXs42udlqypZtYM45j8EDg6aIGKJG+xFz5AYuRYd0CneqJzVWDgzhBXaSnpQfVLqRFU/xhZQ7xb7l/RdwafEJ0vxbn6POYjaQb+HsiF3AF5GVa2MUv5A1m/z5PnPfznAv3v+wOxUOGFYE6H9n//vEwL4iUlLZYy6HGWtGb7n8ssN8pLdvvttH8o1ldRidP4bdkuDtbEBoQoGkMfJG0WLtidf0x90iQmqgKO2lTplO6r8dKVcrmyn95s//xHbrtuwRVPLhGZoVKPVSGdlJtl4sduV6jWIP/KW6+sC2TQbjXfP771nfv8942GlE+8c5KGpQr7m5guCkPAgYlqtd5eGUiWAjKYqeaUlvi0klygEekLP1ZW7pR/zyTFMIUQiGiFD3Q2QlvtBYmEuWvWqkEFIuFbhFklQiUmWuolTqwj5uWN4pWZAyL8Bf4YTa111pfpepkXhVpah8xHBALpjR1OoQDeAChgOv8Gvg24LiGNV6AFJP4Kl7/igVlBa1Y1/+ovTtwcz01mx+vx/uOAfnv/Mv3v6+U945IMf9YSHnn/xuY96+MMe//hHP+nx5z3pwif93VMufOrTL37xJc965ate+IqXPfeC8y961vOenVeJ5U5Fg8AKusKrDhqTWrWxdjbWkdngZ0u20OZ0eg084lzocHwLfkpQqeps24EXqKBNuLQ5ugFKiOwt69xX6jfJBxrwtkmTkcR1Joma47V4smOBYESKIB5wERHjechVCXdX94kqSMlqBDMWlCc7Un+kBy24USWY75E2tMqYgKnhYFJOOrwBZmfZqKSCkCPu+LQKCaRpBWEX2IZm3bJCyyAghppw1ASE7E2u0cJJwlaLGOEwPAECBR1VPQt9XVelFwSiYZoTJjQ1wUsyA6TgE1BnnWSvSQ6wGaTlATIMlkmLlI/D9AqxLxRHFXTb/KV1teAE5uGrpOOKggIkfBCsJ3hBAe3MsqXZUX8RiV6KGFwFbvE4LRgBT8EKmQV2jD2h/NgKeFSSshkyEgStYJRFuHF/3T1PdrPKLIVDQn3HqBJsJfBRfuvuooH6CrFyrQwwAxqmEhgZU1sBsT7uQbxohrl1UBv8ERSCv5LcdEJTwThjuQZViX+gsKBwEEHLdFUZVpHazosENONfAFzbZT3ldEwQkH1DxCU/cFOdqIB0QA93dymCfjiiqZvqIAd4kKZT4c2EC/grbyYs8b+OlpI/MlBIRW4DOsBIapYBf1OKF/8j/EWqcAugkGZKHmj/Ta4VkfSaZKbhh1uonTW8BusQw9hbU1OaddLsEB1XbtA3aCGjDhYAFLp8RJsVtcmZX2LzfE2jC0tguBhdXCOIAs11CetxNpVKwayy6hbYlbpoAgBVeJCnTK3j4g1wIDkEpFBZXYsGGGo/iGmkulcUwJmCBZ6kyQwEls6MgNvyFS1AIoZVruK1Dq8o07SHBTXfLrPhBpra6bwXswE98CP+iH0c06N1YJqegfHh1iITxFhXDRVdlgGIJJ5D/AIafEpr1QgpaJ+j68H0AJ5SVagt+D2t47NkWvpSFQmiDusyjrJGiZO1CjQSnu0d2vXNCyXkPO1sx55aKIRnyixiUUJ7rcxyNAVITq0LtJIKoJ4ts+g8cZ2ihAGDWHckjLsVy6BQSuKGL7uRY/llQ9ZDd+a6K63OVvbfm62On/iYZ+zecfC7V17puYNb79m+2rb9cHaxGC0dGJ543OFWEBz/qHMcs/BmpkdFii9GGqfCjVojB//2ruw/sHvPA3l/4B69ZWpyS5qZH333h/tRdNJJD7npTzd99uPvf/xDzs3SBL8B8YZVQoLU1k3CLXC0UdDVmhVULsPZOKmIRKHr2iMtYMNULhTfCSvbh27oe0DLIGh1b0WZpItzBxe3lUWzadOJg6nDGzf9+te+Mb1uw8zhp//vH3/95ndd9o8veUGmztupOLdVEkOWb9XgZOBIJ5Y6ZhcHJ6qIVTvVTG+K+2t5EGICGYp3uKIpTl5nYL7jBdjeURGowBUq+I90Mw/R/SwOWqKoo1iTbbWLDOkZKOhIvOuebft9f/3S8lJqpFd++Vvf+p8ffvsHv/ruz3/9g+/97Gc/uO6GX910/S9/cf11v772Jzf85Oobr/ryDz/94Ss+8+nPf/jjn/3ud779iU9+hnBXkvDNOl8B6myvR2zojDoUFOFHeOmKWIBVq1uFjfgYwVBpGlmn23Zn/eDSEeqxorFuFGnNC5HsuiQLcgC4AY1p+nEMHsq9LQsa1k39ARuwWH5C1iRvqswPJ0Cfk9R4LF7LA5FP8HMMpxmPzhnpNj9WGcQB03X0A7kEltmfmQBQYYFe0CMUQ9QRbXbIeaIFWh5MWMNBmjL0fM1vCNiBY9VT+Dx/BNpogcbSJ8F38MjA6TaoFJgl4RHv3dJKHaNTWy1EVNP4jLQCmDDSVU04AS2H4OYZ7QUCQVWFNlHJZ+II6WON87JSUEtwdDM2huPbyThDrYFL/Bl9KggFz3m8lANeJEbc7QeUGbSa3nDTXDdwoeJEgQWVOjqUEAfSwT1l+apLUGXj+B4QqukMcg34WFTYyuWtQBOvI/67D5DLwANaj8RwdYJzQPPHZYYrEDWH5CJDUyCioWx6FxbW9DiMAdWhBQDdIiJ5jmpgyhp0CNhhDLpDjo2OpvFHcJpWSeApN2oyg0C1yCO0V86ggiBkBS/yAGjVrjytOOi2pxhaHQ026RgIKSgsSwvJMlo5xojoeFNYN2RVhVkQEQhUgc/S/CGv5IPaUpflpAVCTxlNF3DkJJM6w/xK/y3uCj4zugyhQ/zhJnBp8dE8VXFZduoEpPBWxVKGPVOPLZRSi6IjD+Jc/J4OM4wkHtXii5wmkC8wcDpelcZhOKw1I8e1akQxyVsLsnBUzb0beb3PxVfr2un1pqIpcsrEdM+rjbxYSpa35Qs702LEWLcQ+7TLyYEOOzF0mkReEix2PVwdjdZG4z37YYnuzJbehk2O1bvm+1dNTm/YeNhRf/jtH975lss2HXfY2nIVBvGwGOHlppFXPiyHrCM5Z2Rj9YAmkYQhcLArX5ct2i5/NiyX0MfkCAlbqxgrs7ttsgxru/VITERdrm32fq9P0s+QFjXykX7aCIFqZFXtz665ATxIKkIm/8yVX/7ml79/9Xd+dN1Pf/vrX/zhJzf++vs/+PENP7n+2h/9789/9Ntrf3T9D4G4K7/9mc98+ZNf/PSXPvedH/3059PTh49XVmF6ZkqIIxaLPG3REinw6bRJoikUB0KM4FdaRdWAQKlyul0BTn6A1EdRdOXAjtVGEB4PzzXLlPiWw5K3tUQvwah4EhBE1mFkoWa1ZDoKyDPyrCRBqgSg/Za1Zl90GHGNXkc9Yifb9PKGvy/NmmQJdOELmn9Ix0hS4SrIoLShvZ8in0RIhqoX3rYqfWJjmgcI5PyWf5sk0RltvL9KtS+ROFeiwZ1oAhgtbAIUbJBTB8/gczVan1BkkAzyuTya8XU9wldCl4jWsgjBL/BKHPEj4ogvYEcIN0PGb2k3I6qCBo7RTQbCTBQLUBpIpi5tEQkUXFawEUWH76AGVXWhu3zEJ6qEmiaBDtWBTmguJsl4Dr13vUAyk8RA/PIadGIDTRWPw4CgYMdL6aQu6CDCpNK7iVDaQM/os6QHaRmAcNxeGARh5LqG48KMUySBEMzSehxeznjzBSUfrNOtncZxxfJ5PZFPZ1SAljSHQ+TjMbHuBvAUmsIQ02XVZaxGk9u6GQ3FHPi0W2ceYwDbwSK0RqPZLTpWPUXra4BN2iCsxysAllCLQqUCQPyikGTydcK3FkhC/dUoAaq0CZDAY5I80copbRVi/DSbqKoaJtLz6A7Jt9OHmv7QFb1YUl4lUFN9EOTjX61UNWAZjafpnLzUGUOi5bmOrep2hAFxrs5M4B8eyphK0oqU0HKGX7kUbkAD+H95TqXaJc8guyDQcHs+XKXdvKmKkrya95PAaZsqnGWZea4O1TL4IKNKcsJzYHDyIuUh7WuWMusYkybCdKAsdIF0w9/QMAySANo8F0KMCtdCErpMp0nxnuv5qozS6EpiGH1B+pIPkwFMTdbSfSxMG3A/2I6l0pPqgPSap4kcSA7AheAgcIxIR38qsTchFMNxYisI/UFvqjcezed++a+vePny4lrV5nmVTh99eJmWP/zhdxs3Go5WeVDYn4AWfvqKLzBE55xx8sz6KbOYV0UECDCMRHM2JGYiygWy8W68wu+56CvDFObiT55RgO2On7mGW2NbyJKDbGl/9tMbwFusWhUjINUwoD1yvrHuTh1o4UCa8zg5W4E2Hcot3EEUxrokBtPVDDhawlFRS0exyAMNgspztU3Fs0nKCGifjII4AIJADjfEnaAw+EmhLfxEOvhGbvWKofYFVEAs6ZbgcHLNnwuEiAVZnsGBAVTiM9oAZcSmSYBokUfjhHUYmohnnMj2YoQKg9IBXR3zCb+OtOQEAebZsZ2WtR817Rrc1U1a9LAZdWcm2G0BlcDVvXKE3h0WhenrDoXhylocTq6tJmlSf+nzP/7aVd+55ns/ve43f77hR7++9oe/+tX1v7r+umt+9pMbfvrDn37/+z/69nf/+wtf//YnPvWVz3z+Gz/8yTVXfukbXhvV+ajUsT4600gTcPisT+brLhMSs6ui0M/rHLWLDVMtoVXH4Znafj7OfR9vNHTDneQYUYTCxQImoQcOl7oKsMrTHE4EykFKOn5bx73IizVZQAACxQQLQ6hqcM6YCdiJLS8MxPm6ZZYMPWEqeogOVIJCQmp+CXigxR1uqbUAgO0EEB1QAzjCzRgXbXbytDJI4NrhhwQtMKrkgHDWdAWNh+uA+2owP0WbQCpcxluLWGmaAtFWgQlqL4kpEQ8RAiI0pYpDwZjoH/gul1Fqa7rVG3zNIbsQBIQ8IE9Pob22ZwcuTFeLxm1imRG1HJKPpk+VpbRyh2/zNXqic/jCUJO/qhlrslILkyDYJEaVhRkOsMuB6pK/eR3GEGXjZ5rRhggA6WpQNzxa0gVcQgBJZYAw4QN0MGyiAhih2wXWMeAWOwGRjK9oLZArELXI+DnQxEjpE3yRtMp/QBIsjEkxOZmfd5G8u5IKDcTqTeGagZbFKUGLgJLC+CwSWywDYCMrA36yDjBeik9CM7AD4ypIJ+hyEgvfNU1IIg91aAZDL+EEvKmDNFhlPFmI8McsIqm644lBJ3uYsY9xJYqwMJxboIybSH7JiPyfjMsXNTUr8n0okfOxUaaNLQXSBplSVlbFkNlxP1Y1gmzNf0jYYIIfdhyEocZpFORIgK5G4yk14Aea2dVjGT2vVW7DbEjBNNeqYAgFVsfJHMvD/3AoOZhyt+ZfsBQxomTetJnSE02jx7QbmzPk+CdMQQ3uXLzLSaop2bgzYaMNzmQecB/klQTFi+TzXfaU+LWlmFT2SiG1RFuZmNrdrXWSmpcD6WUumqOvaYrJZfC0mR+HwfNwSHxOL4YMQBrqrBVbt3IYQ7cGh9zDiJBfMTNGLjsuh1kY+0OKkFAgifJXwDo/sX0fzcnD6X6aZJ7uc01oNJ3SriuyJSpxPCZI6XEBH4GYEl3a2yCKSHDSarxCG3m0ik/eUmTwQS1GgtA7JuwKrkpXoXC1qURV82A5qBnE4bQWjRup067wAJrF8NN/P/KqenlteZdZDf/+RZcuL83/62tetvuBnfdv3zEVRV4UJW16zLHHVavFm177utL0+Wav52ej3IKGrDWZF4PyEJStx5zSc9eN5xdfeOlzosHEW9/5difIP/nJD42K9B9fe1k400vX4GTAROwpxhqj8MAlQssrMjFzJAqJoM49sJJkE0ZVHST4uPZbQnw8w/SLEXEBH69LP1GBqCk9KUJ//bqNUzObsmb8nnf8a2xHr3jhi1ZW0ve+/R2jxfz97/jAg044rVq1TK/1c81WmcXYMEonYGAyJVUdeWZhXsDDbmyxc6wDSphYSjOfVbeRkfFm4H0z0A4Ko3ajCH5nW2GVNQ7RY5WQUrwJDu57gQdOFjgCfpoY/FinEXlABs/oedq3bzLe+UpVLO+++47x/jtWDuxZWbxvtHf7cM/eZPHe5X13j+Z3rizfv7Z438H5/Yv77lnYs280t684uIw0s8PYKnTgS06mGukWXqU0HtporjuIOoWMK2PDRpfpi2GYNtwzy+EKhhsoGXXLQJpxkhCLcEL0Yk3TdUuKC6VE3SECdSCEQ1igkcXesnTMh/iysJF3wBH4CFGEUxroCGJEJ5wpp9T8EMXEYIkXamV2CMYBVBWCoc7rEAUGjuoCFL/WRn0QDrKptCQkV7FV9FrVaULccfm8Fq4SBgIiBs7SemfVBRQYAnXV57WYhZDWShRVhgT6ftjdBkxCIGNDZmyfaFNa5d1moytjDfCTmEUMkll0liJYWSBuQXotbwTAdYw/4YY/EIvAjxeqtOeS9dVqIlRnLPMQD8IKZVcVFneSGiL8PNol1QgPKNQM5Sss3oEKPQacpLmcPMvIdHIMnhMFeZL6UcyDeD4UpYM2TcpB2SHBtQpLqEfRNmKfB2AtFI0Woxalr6O6yR/a084HvbgnjNSyLRiqbq/Q4gOJg64Y4mkGXhCt1eC61s12un10EBMsKAFJ3zSjQEsxN6leXeDjpCzfjyb65FC5AzmW9GKT1xhegol0oqJ2gFbXXmASVqlRJaN0BLNpim7yvmt5DUkEdRkgXdwjV6RBtWYE6BzujdgIwp7f7RLHICRHmK1AW1lLy2CxPCQDPyR3kiTabiWWFBvAyniEOmuKl5YQuqaA+aDJ0UW2HRZ1hsTHXekUOagxKy1lxl0FcgSQS07TXBr9KSpMnxeaqOFF2ppKHJRW6E/pHY3hLiR0b7Q4SrLhwvjAwbn7Fg7cs7j8wHh1cWlxf5WNyEemN4iDQPKpbYgAmyyrQ6S1hUuTvY0Ze2EU9vKqndg8E89s8KvyPW95ndkzn/qcF47rxU9+6vK6Sv/t7R/QceaBVscwfPIjHAljaPkDY+zlgHHr1xouKVjb75UjMoEsy68u/XYOqwURFrkVz7DJ637VZEpiPZUENJUNxyJciBQGn+fWRhFYUeO4u7fvxFzrJ2N88u5bbsmL8Y4dty4s3Te3a9viwfuXd21bWNy1tHD//P57D+y5a37PPWsH7jm4d9vqwT1rC3vW+MDiLh1wDCdV9Pp2o7lyRtqrpFZInDz8UJqW7G4TApJgZXQY9CarWq0ObCoSAflD+deoMkdyHrP2RdwS1eianusaIaklMZGTjcr90md4uVsDQWRzFR117jOAg4TTjiQt4TFdns4P6La4KYEfuDgkrkT/legBAAlY1WgKLYHBmGWJIsQp4e74u0f4+iRmUnNV5V6gynpJfElp2ElZhI7OJyaAdbSygw9ZmvT0ULaS4yRB3B3Kg/MTBYIplD+hQj/BJ2KN7AP5I5pwYVABhkccKcJFZnmyqs8EoU5JZpR1WgnYLLwhENyAzNWFNj5r+yEwpa0wfB6syAg5ywEyCFE1BeKuWqnm2FSwxnDIIeBRXIs3avIaNOrIZMfdNUPg+aHLy0FcXiMy2iWmLEsb2B1P6TbsaL0Jo4dIoDsOXIuH8CWQHDQz+a3O/4KxeDr9gKFBpHbbx4T43cQCab/mp8AAT6Mx8B1V9UntvFnXrnVcjkDTkbdCJZpLosE8YFGXdPgYFEs9IcyF6Y7PM2mX6iEQJ4wrhMBq8iuCpYX5gl/aCiBvkWxTfQRhJqQR2OuYHq3clKizLXImJtUZAYw8lNnAC0LayfBUSpytii+dQFKOrgwIkMZPoSaNh07WmowU/M4wGy9jiOgw4ATU4pkwPpHlDBTVoZltTqLUOej4JpoJC/AqXAr/FgxqHb/WZ8VRyBgw9HSNptJ+qLcP9iJKMhUfIPSCSs8JwzBNsDkQ0q0hMKTiJBRNs0hJeTILxmKINBOggcZYMrun++FcvsLXRNtUSuQXepfQ6eYY0P+q4WlNZdc8aUxGFm/XGiSlBsG/pmB4Ky/RkUGaoyVxgBlVq3SsbM6ztHkwVblOtEBimzjSyRSMCrIC5mgZkhWm1g3hbFUyAniwip/VH/3oxwip3fsXh7qEIex59Wve+GqGujcxNUwyc2LwhxtvGA9THOT/feKTfDIfjycmeqWSQxuQatwwjOOs6A5nsMO2YbwBBF5KvEH0bHCdsHH5LPHnZ47vN0FsBPXS/AOiJtIyoQqhRu0F8dBI8lUvz9DkZEK71wlj5A1eg7M0GeGANfqIHdP36GfDyMBANN2rJRVYLIVxkcZKdB7MNQBaMRmRVRp5YaiGjZWJRVIlwhPsoJHApK07t8wGgoo4M02INK7ioo1ViyQi8Cfa0wcBylTiw8iU/Q2dQtEU40L5Qitu26QogAz80gWudGpkbeSG4WX0wgqh72CvTa70emY3RwfN6GwAgheaesHIQ3PCokt55TU9pAidm3R7Zp3Bms18qa7X9t35t/HifStLi4v7759f3bY2v3s8t3N1/j6yzPKu/Xt3P3Bw530rB3fVK7uGB+9dGx2ocHd3Ar/E97s1dm6b1wQq0SEl1ziFYXYbQps0S5SasXFbRHFUjCGxTaa7UDRphEdaLrkIjzcbvsdHpfAdBjTQ2k+YBGNPQJCFsaZ8vspyYpMn435hGOCOgRsg5fHrTIeo1Q4IQ/TVBThJDAKMtKuDDXwdq2izUifDK4yIpoNZ4+Pafm60kRdYOkaFDCXaLkJuOsLGbnGLsoTm8sg8OCC8AirLwOJuOrKNuAAtizwVe9MvRgNKDrFRSPoET6DgRdq72h7cnW2B2sQLxLFV8iUe6SesOK8ShThB6HqZyG4ThjAlYFplsuE4xYMwBukM+wBQJJU8lxVFzlSsoq9uQBbx5cS8kJHKy1RH92qStRMwGN7nzZp8YAh10WJeqq4CKGtdDq5IOIi7qakQl6a7qQU/V9JUP2QdwgLBwoeJCvg50g1jidqTnuBOQiEwyQ48QjfrGo+3iDUhhTRj0YLMfhAqILoyl0oMdpcQXde1fE3c1fiAkrNmdWgTRiulBPkYWoQWKalAtOTxOlyPBEr8oVawnpbhg4F8i+/qO2QhEjo0Q4sLtaAUXsITBXFizjoknZgineFgkANxb7XVL1OtlsQheJKShK3biPErAJm/Bt/htVgOMJKOxe90Yr6p2zNwBUyuAzFQRyrjiriorV13ap1LhO1oE56lKYeufib3VRIgNVVkC57DUwkLSCegQ78Z+kF/kAOJwmmGnUY3Thih7FvpI74DsmhfGBmHZ5KN+K/WhtFZ4cChXYsCONqCUbTb/FDNklZ1qpNfiU5DhbQdKotoEJRZJC20txDUl0J3tYeItFhpI0OAn3mQAJiI6qYdLEJW8AvsKVcg/+MccjIYjMa/rDryRcwakRPxBvQb7KHIGgSJBCoZiTDtPA9Xp8H4uASJrUuXtX/E1apidRHKD7yGHn2CfMIVodUm6FfpJCCtcwoxi6mpUe1JKWVH7I7DWbAXn07LdUQCiBap3CiIYDKBHzLA+JycGr9UaVL4UhtOYeaxF0FzHX/KDSK+FPSnJenARE0Zim/wvNr0YElk3mJuyVy7z0zST3zo87f89Xehk9+1bdtUDC9yMnMUzgaf+OQXHWPVmZwaFXnIy4MQ8RTbldX48ezG0fLchReeP7P5yK9d9QOy4scv//A4rf751f/aLA8x384Htms5gW3mSVI5gbgrjBP9X1sEnl2WnodbdKcwmjryk0Fy2sppXdWtlVWIWCO2nDQZAag6gznQWqcMFJ/ZUpuTn/zPj072Zt7xni+Q0173un9u2+wt73pHMJXnSXP/zlttL3Uap/TtDOlhDAjftsrzRn6osa8rLU/VhWu4UkAQm90+U238Meueh+frZZVbQ6s98URl+SqHFTWJzrBv3MJCiRLdVm7VpW8a41aEk8/GeUhaJdbBcc0O+YEdTk6VtrG2eNBxpoKe7/f7Uz0vbAeuLshG7Yeu2bONILLDwJ8K+aYVT/d6rV34k2Zd5c1aog1euJ1Od8SmNJ/BxztUB6y0coRsk5HmGFVchSiCr+EquCuamOTSFpoSJLI0eSbqhtwCchsQOMt1Eo2WORJpSiKAEp/gZ3QcxFYqCfiNJBFRiJfBQzQBpYmF7vBhEWZ8Vqd1FuQGX5uQ1TgYO0m2JmA1iSeoFb0mSEBHIBylUkl4q6bSTfbSQ/qh2VFkQ6GpGEAWtKIvZdVEYSgeDXlH9pcSIbxXZzRJl6v0I9oJKIsAAxmgIPSYqAcw+Jo27YCfDRQGLLFhsSU9QDIh9TGSqiyug5aDtaJzyCY8UxM9ltIVKVUnf5L4CXrEkq/1X8g7XZvSkOcAvRJzaKx9XQ+jdZFgMtmdlnSdc3AoxTrN735J2jgoMboAsaiSFJAv8iyDgYnP0VCcSit+8U4trrR9wXHblekhzCXEIieXC0C1IBATYbGurO9Y2XhE5mZMGGjcA1HFQACAh3Y5lQWUE6t20O55KVKNtMkX4AiAggZSa0uJEUausyFqtgJwJAjpbJLRU/4KYwLOwA8gDSTyQngdbxWR0W4UVVvBIQY75PdtE2grHFxdxTrYGT2nq3IIoLbbxALMejBKDMsDbARSDl6BcS4YTvPMJggCnu9rnQh032whB0hWQIQ02tG14lCD9FmpRjrE6xzS+iEXJYtr0XsHfMCgYfqOKY5VK9PgGTQB/q6CmiarHTNygiBCg+XKCri6CQnX9WCGdpHyNDscMJKBOxEYwaQ90Sd4jSC0+0Eg4t6i+9peRxLDohqSVyAGIhR4G7TEd/MusfPgthpNbdgK9X/He99rRhv+4wP/SSr+wic+nK6MXvWqN2CMwMqr4Rj80SxRzW/4rw+x8IoMWJX8pvddER2Nwt+2VWqFvMRoMvi74Wnhg6sTgXFQooO+a8FdW42NRqfkWWlVtr6Xt6Ounq3ZTTwAd9OGyn6IcywWozgOddZh4z+w7U7f6wVuv+/2ookJkM0f9P3WCsK4TyYL4zCYtutgNt4QWr49QDFEQT8oGVmSQWjXbp2TAl2smaFNLPyIxNXWw3FWm7kMovINYei2VqjZMKcuXGIB2QVfN1KtcTJK2yrqsUY5U5ErwpEMD3wjD1vmFNyn7Q5oDh3HINUmCj+Ils34irZBinWUuZCEUdLVAt144hVtzquRTgRCo/U9RC8ZGcAghNqeH4EGujQaClDnAThV6TKmXNdUm24U4ec8HJ+Ej/NMOJ04qYAQMmGht7WxvcmJKZID3g6C6fARydxSpJcvC2PJ7LrXSZyHkazgJDh0BVkH1HBvArELWMKGmNUmIG28Ek6T2J2izHTMJX+tTb76qw4/FV1FCrNrPXgfLcBOEJ6cn+WKBZUGyMx4v1nqmDVBh9HtOOBj/BFqqkJLqKU0NBk+qglIVTIrqBGDWaY5TVcU0aC6Ww9IljQqn9gWTncXDpVgv4G9VZGCZ+qUPdimzmHF+CRYPqlSh4puoCwmBFJUrcBxsUyRZtgTDqayBR/CYk2bZhkN4WMY3YeO8ipVR0k7DBEf5FFkFi3YIE1iYeKPeMnLjFwDdKqGhlbF9viLkg3kkTygoxlAVrAK68l4NopWZ6wBWK5WXmriBEKs8lw3RdBxalOL+R1QKHNCcWI6AXwh3UEfFaQZOq16RIJ0uxtUZdMke0fX6wqej34M3cjDbVWKZQyVo2WNWrcWe9LqwI68uDEg3l3NDzjDH0htgps8yeUrWgSjVf88udt3pxyKy2k6gb+WoJVA8uBRAcKePA+d08EO+BBvBt3AWxWq5Pu4eivHxnSYWWIHnaPe8la+a8s80CnFZ+RHvhcwup0jWyEMVveQqrIhZUSSqgg3qQiGr3N4+XM3P4EZWtyIocGLGBTZVwlJBytidHyBgKA1qHSdbK0/mzrTAB+GJzTGuBjTP3QFitePIc9ervt1zcJG8uJXbpMmtROe96iHLx9Y7ll+meXrNx6+d8fS8vwDXjwRewMQ/m3veqdthJs2rTvrUY8ximFReovDVWxjlXiioxve8RknyLQHS4hA8HtYzNTtWl6bm9IdOq290kysMR7XzZhBdZeWxoy/1xZTXq8xSGoQPRM0HvR1wr8TERfGuNQyPYxZpQU5k4B0tKRGByC0qbZCGCGUAMeRGQTlpEUdKEpwocNxtUPJDfguiMcm6QSRHYA8qJ/GrvmIEMW0M12GXugOadpkVNizgCAVqaoQdaGfiV2MeKEbR56rGzYyPA1Tt1FrRrajFXvjfDyBZ/LMykNPZ8SCcrZhZboSBxaS4rKajkREEAi4Ib5EN3X0jxxe4GXE/FFViKR1EaBDMKaNasvtWaW3a7hmt714JgoHvaBsp2biyRqeF1WN5Ttkll406G+aiuNpwo7M47Rx3zEm/IrkUgYMmKkysQJFq1u0dwcIhlFCXXW+I593rG5rhSowNIeYDRg7VX6Eu920tBbrCeXqKtAspNJDmaG5c6IfQ2onrkta1x4oosGJ+LomO8lkUp0m9DBXYVpYqVPPtGcG2+LP+qXMrGEAZLrdXryJpAMeEuRCIsdAKhK2DBxyXbUMIY2dZDldIomAMGARLXBtHqVznQ89mU8SsjyMlCUNamgFjTKI2a2Nh5hpuQrjBDATVFWW5J3XiRwS2Pzc0TQYsEp/VRcGNDFcAFHW4n+wFdaut8C+SBkAUKysFwFTMGcEbE1Qq3qkuRSHUYYwexBX7TEHN1Hf42y8trLCBwTFeJsN0zbztDtDVU8F6R3IKUkBm3u27tHvPgJVFNrwL3ZWiZooElvlZTUxj7lITPBnpU8oDvxOfIOhVFkImqj00hKaCCWZAp4MLAMzKr7yGfVKKJZmMBAbWa40WtJ/bKgiGpmKz6hmJQ7CEBEssATlDXCYgcKtoAsEKEmiou0NRMLwg5D3ogjAdsyvhNAqVXnd1QSAmErzsBRaIYiUDOZhWE2ZpShr8gxQ7QhBVcqloZpeIHfjwpYL6cYDCsgrsSyib6Ia+Yc3IPyUkqvC1iF2+jrZUWRFVRMMKLbMaCqBaLAbvhj6LjbBcuLT6kpTpSoYKE+LwyrbS8hpZReRTArVUjpkjwMG6fhnJAaQl8KoGZYuTWF0D0zSUPGVtkToIhcLvRY31UXCYChj5Hs+PWfo+QvSeVXC7rT7RhvvCUoVCjWhju2Vd3FqlJVOpyKZ0QGlIlXdtONOC9UarXtQu3GSOOyTwcFERAowh5UZMGiyapwtMdzNPgC6OCMkwOV74EIQhEgXGEMqjtGQVGCiMli3sbDS+dWO4Vue5njkkXorg6shZjDN1g9Ud7NDItfKxyNiu8wK15dZaBQmswNbBxLxp44B4aMYC4dQ0NB+1XhJ8dD7os7KJB0VUCv1UksDCp04iCBMlIpAVdIuYKfVnU6gPSrakVEBtKv7vZ5/2b/888yRxyOY3KBf164RBeK1AIcFFObECOwv6VlJHjSrC3m1eOqp59y/cx9S/+47dmiSYZQdvvEIkvXPb7ixsifS1WW5H7FEO/zQmO5/6tMf609v+ulPr8/r9qxHn5qtjV/9xtfXxurq/bsT8hihZCQgvmJWnFtXyNVupsTlR1YY1o6fVVZSZXS+w5SKYQxJACY/SRgxRqoy65Frhm2QFBBzvy3HCLIoXDe34+7eRPSa112Gj246ZuPCwso7PvYJKMzKgZ354pwfW3XcZ1hxbOCTYS+toc5EMq3It2B//JXTbdHLQUcCsc3kit0Vm910YEum0sGpNcQBFsKgdSlWjmIp2JzUIogCxk0I4EdAfVqAbwwxEZFW1epB2wUL6QLZotGu0FJzCr/+yW9pTGT5beEkFnqXEDAK5SOSQt3QHLN0zSyQAC3yeujaflqQrHoprlqZgXY9WKrPmraq/5pOxMHh4rgkvqxyN+joomuVDXRIMODe+XdLSIOPSj5Od8qP8rIuTyKaJISkAMB4TxtlYbFKmFA01eY9L8IhwVAaBCAQkVVRpgVPBhME9/Adkg7jJ7DyfSIs18RWwZjix8CaAAztijApS8ZEq0nRTiqxVLZPPkOMEZikSrrjm45PUIFWvh90RxdhzU6W8mmiT/bEyqprkzNIEllRgytgUUsEip+D1IS/WVXiAYSaSgfS+13eI4PpsGidukWYqwqjpR18UEIH6aLjwFy0SomeIS8fksyAGJHnOb6GG1UmYKIFQhZsiHV1GTAighSua3QL2ok7aeOFzsPWrAadwze6jjO0HVlCsPq0tEm1B7vyQ59W0YyueKLCCD1QdqeDOa9myHKQnjGGQsPU0zJl5DSmWar0BsMlJ8AL+b6hJVfdxdXQdcYPryqSjDGCUvW76QnoUYfI2nRjBdAU8RkJAc8HV8UTaR+J6pDEBX01w+xhPCUtiEUyzh3XgVj7PjpRWgK6SjLtQglAwuUJHu3/LhEjaF3tWzO75GpleYnZGZOqHvNFHLATtKjPwHXw9hJ8xX3E3RAiuITyDUOrzchaJ3Aoe2t5gLIbb4EN8GERThrh6TB+QoPhVJpTEiB9dTMw2Bc1gs/wHU0D8ECItj4lpqNkTpg3DvbF+x0P587GSPuxamq8Xt5tMbS0QE4gJWekzTLmyhGh9rAkCklLUdC6gWSY5uwiXJxoGZvDug4sI0YoJDqFxSzJo3UTuFbR1tmYqNm0/YE7Jwfr3/Pu9xj16NEPPzVfWnvJK18LUA/n9i8t71VdEbuugkpK4+IdOC0kKYBFw4AV4nVaYK5CAgobCUFK8iRoZhijriSR69aRUhP1hRaaGI2lw/nk/Frb6zhp7KOs3JawaOxcIIkD9PM2w7CTkG+tlsnp7v/+7ue8IdDl2cBkZS0nIJ/tG8QtCtSD3VSJpjDNYenlbeJpyoX+FrGSepm7XVYnWnAkr9IeHJQC+jXoLnPGraAgGnlFiWa3pCNwihiE0f5EXQxpEHEtOIIesns6lNRoCGoAB16Yte0QV65Ip3WeYC7PIRdr7z6hlOYMDRBKvtFlySW8APsQ+ASmlhiTZfU2lWdoMYk76eb44VD0TZtJ8+7mTh8siEKol7g7qt3RWu5yPM5Vk1VwCyfwDN5TojQ1aWv5lst4w8rA4P/DLpWuGBe9Cm4kYabHEcbi1t2OaKKJhCtY8APNWolMMcC6dEI8gFAQ1EH8VPnAcXXIpWoSBCX2A/PxdB0UrfWBrtbbAsiYtiQGeabt9qIAmuJC7VBHVlvqwHWV5zumRzZxlSalalQn513JOPN4F+zTpbVKW+gPEgMD5/gBtiJqJJVAI/4KvyGUIFWuh2bRilJML51X0rp4EPFlMjJkDB8U+vEqGLROMQd3SWxuoNsDyFF8saOQrqn4qwU7oRIBzUKY2zpVXUVEOJGuDRC7q4kwG2f3IMJwHnI3NNoFDKXoGJXuinm5IX+ku9IXwBC5WbEjdQ03LEAurb8GuuhVm6cJZFYunhXIZp6veWV9u8XCRJHED4CrwgSe0xyKNWD5EObwd2LQ2o/VFed1yDRBwnhAGaTBBLuoJsNaGyVKweTIToMBZbxHLL+ooHgaVKPBNIGtFbK8WIUUeT9pwgr7ccMHah1EB9KW0mC4hwg9aQcQpJO8UgOMJ0EPTJfvg5J0jNQhn0fxel7nsiQtfEr3XuNcSp08QD6r1usBWIzfKmi6OXnyABhDTudBJEJspPNiIdIEt8gTuawrZkEDck1J4u7dGBB7otD6FuqKYBT44/Zyfbk3fF1TtDyWD6nQphkfuY2mfIgGPq4JLrvSXR11ijYGBvE3TBcaZkWiEDMY12PXaD/5yf8UIYebuvnkdK8oi9e+9g24UW/9xvHiyg1/+AuZ/B9f/XLo3uL+/YHnRHXja8uXqoq0i3982+zH0WiIPgQM3aLIsDLqoqoS+DzWJdkIoGGgMOk+Cqgi+IwmT8ii6wK6tXduu2HEOnOUiPN0HSN0Ag8nTvANj9+5MapdtR2tcyrGxWoFHIBkMD2tmk00VY6/KNALALssVYpqzZDP8HwGJgxjLcCBWxWVayFhVHKVwIHvgz6mQQA4OIrp+iFAYimoYTOKMtIlKcvEecwGmqqxDhrTN5vAgq3B1YrMNkOnXzleQXa3tWsbiU8GIHJSWycVt7otuWLYWisDd6CmpGss4/qRQjaE1WAhTKSNaW44aWYiD8ReVBRYqm2Lu3S0MwEDqmYhVErr0kB0lbqQ7zBGu6rGhVGNsFGelCuRVjyO29KImizXolJCwAF7eYUXh7gmXYY60kwtcGtNLc2DCWsuVD8Cq8ZpCluTLlTiEQThgzAWPlYyFGQ1rd2CPAe1Tn2VFIAt+q5P90kumrcg3/djKDLICpMklviEPAff1VoEEgk5SHDB1wFkQCkI3HGu5a46IgVAsuw0T8R+c1wJagBTwKCMSEE442WhHwrGm8aHvDqwM1mXpCKFLHuCVFr2AWRp8hYqCwkAcolcHa9iVWVG73mvVgNgMEuNxwQ0PdchZcIZlSR4Hk5Az1UaEW3VKpwyxy/pdYeaXY1C2yd0HT5QoNiQW1nd4iePIFdbdPCNODO4xN+pHKvhN6JQZR1EJOxNNQscEU8mjfAgBZMC1vVcIZVYbLcExIWeSrfTSL5Kv0hCPJnEIGho2zRNO/xVmUyApnWDDAEe3hFjEIxsCibgjCRB6JJYuYqnnspSJeGpAoWtNeYq41UJEIl1pZsIvbrQjLicCHPoJF/RBK9blFWKnHradqRCHvaqVXujnxqHlJQx1sEBBBgfpsv8S+4mIwl7YRoV+iXNikQBrolPBl+IST7Aaj55Bteg78IsEIER8HFrmB7o/v/R9B6Ati1VlfaKVSvsfdLN7937cuARBSWYAEVRURsFBRVsEBMitgKCrUCrGMAcMDY2GGgzQVF+CSZQRAQBkSC8HG4O55y9V6gV/2/Uoc+De8/dYa2qWXOOOcassJqNcosGaqKSnOKAYU3CCj+5wqiVa8qcymWaZdD+DzKRkJrxxz3EyRB55DOsP/Rj74gvOTsEASurkkkGPliew1BwFU+c+TxYrX/Bhvsu0W7wvu4afJrxKItswI4MNp0eAjfUUHKuyluEOCkjQhH5uJv6BrCGLvi7BU2rmZBMtZeCDK+1pEqSyn/wGjJHkomCERdoVvETTWUoswq4cEkcMAzdypGdtIUFSaaDEmcn9tWpO6SlWX7sh5ThUGvpBeGKW2Bt6NkIjcFudUvsYUdjcmihlh/7oYOjQGiU8v3iX9xJuk7MRZ/gOriHRZBouRmcaBiaHlrNnbimv8JcVxX2bHtQKO4hEEFgDYIrFsOTnuU6DI3CTokGd5sjS5ovSsKImGAQ9B4orEMpweQE/ue1NSDAaI0oydnC3nXYYZgvUXO3PPzzrpw7O+3XVvXAfdoKLpLMO52lZ+d02o6XJkgweJ2nTb27d+H05s72R9///n6sm/1qkSytxj74x7f/cx4Ei+Vh8gxRVi6Xud15/jc95we+/xXLQxso8yc//vH//g8fsflw8YH7m/vPkedIGOjlMC6CIpjtCKfOI4eFbR0PFVJ2TQgRg6QtqJjmv6IRS3RuWEN/XGjysrdxDemacxIcQ1kaAXofbQeHj7/zj3/75MMe3tUTHPVzHnrL6dtv3z60XJ2+q6ouxUGWhIcZoAzyNQSmCME8xjoPVcRlzKZWSwbiIZxUv9d5w/J7fLFnWHtCfA9pFEeLAL/Fq2H5vKsjv/BPrcxknMaR7wyQKQ+l8latmetpzHBlnyw+S8NsznicODaJOiQrlbkOL33Xe9/DLeaFDQ3xo6yMr5TSTBnenIXpMgDcynFqoskGJtOsLGx6mLI52Ud/qfo+Zib3owbAceFKcer5MYEJfUa3Qby4qQiTf2wc/YfKIipURyDekFBpjk8C+M41aqLqRcgyvHwqi6Wm5ehlMOI2wPa6WeukTKSYsCUwKQCIpDJwC9LDuq35vg8mfJwvaXKce8fWlyd0sL8lnNPUr5kCYeEoGI4LBVHL70ocwkE9lLHX0jjP/ILRjXXfQOHUVNoGOyUxkUi4uCbo+Zvx1XfpKL0GORlHcFLfxsL9lJKq6bhOQTTKLK5LcSXgjHGmh64fiEHRmlirP0Q7PUfX6mFlHtkYBiNFpmmZzFptkCb9aQZ4bB1fCeF+IGt+sLAFFqT5k0wYS6/GKYU2IGrHjp+DPU2qiYlr6yVQZuxEKYhWUj/Ni1VpZLyAC4jh5FdZ4UKqqYwhbQDSjBJ8KNzIksIfD0Qa0mFEjCYyUY4LDCF95yFb6CydkHwKcQmjvLCwPbI4F8F0hLX0BeasteIIUeN7GpBY/MIlGAPqQ5VB5V1JVYZLy6NhAjiOT6kwVu1LlaZQHtfzVmmFgFBP7cE+pFJupE7xbZ98ZFlpQNm5DcYk10nGIG2KO0C/IkM8qtYHPQICxRom7GAZMAzGtQMBGY5EYgf9yLxa9A7Zxxc0LaQVrCEUBJLImBIK/IkYk3NCdLgaGaRrpL+EyKHf3qX9sXiMJQC1eoLEA3yLk2s+BpJDXqLVms0hswMjJBituJlSPTcgDHQgxYJm1aCUQ89op3Dc+o0+9CTWWTpayCl7kbfJdYtyg2/RWyhBFDYmGvMjJ//sTX/4oBse2WOfKPzyL37kP7zvI6aYVxfv3m8u5ZDtKFdCxaNtkkFuCwwJ4veBXcZ9a4Ke8UU5Iv5E7LUQP0ANEdPBgCWXwq5WpzLoJIhwzq1Ikkm0HAFcMyhHxp3g7CO3wjch7f7wh5iew6/CvkHVBEeObLjaxdkGzfnzN/1/U1BtHltOGaHcTkWKShFvnifIEayi44XYOh3Yg3MvN4p8Bl0NIkWrEHkxTQa+OgappqMjbcSFxfYRot44p9ltUjomTzOGbHA4XjAZEsooFuX3UKB9BhhiFmYAFB8gY45p6DBLy/CSaapU62YkjjEyaUW1hHTL5mW+zMJBvkAmt1maZQWUB/OBJjbU8dfyOnANNxSTU7mWTvIr/qv7wsRc7adhiD7AWkvhSCxYayYVq4ysVQzC1DjuSVzAKzRfhcAQPbnYKGOLqgMpO/I7AQK4EdGS29wNb07I9b2WpuK/WhQM3MBZVdx0naZAaXIADuhhhbQUyNGWRT5JBkEnY3I1gcAHYds5hzalaQe5gk4IF8XnCT7rH2MJ00X6wZm5t4kKVGxqcj8zjX1w1UmVGn8+McqxLDfqusIaLf4wj3WNwE6JSDqh0qiSodMCISiPZjG7tiVzAgkDxtfyeAMqDjQCOEjICH1X7a7lt0gYokPzhegisooBNoCONNAjLBlWItr5cyuytCD6TabjNl07rF2DLIJMExpZXuoxwYIaDCnV5LSCDcKmuXr0LL1XDuR6qD/oX2w1maOSBswQE5ImelSi2KbsRzoDXbR+VjsYQrBcIsPiQXIUAEuz67qZCJsQWutfaCoOwGsi4l4fBioe4U1gJrDvdaViMiuhKORJlIo2NSsDCvN1ZXi5cz35VVfUfIsuO/n9GvgengaOaGOq9hToBFZyCVhKulNgDXD2aWKsJeGATRyQu6FAI6BVZ3Cq1o0oJQvTTrIYERZCGnFvoXuHmFHk8T1uoe0zXC8EHbBb5+pGa8po9qDVe4yhypRwG7K9hm4sc8vII3C5sROIRDkph/ynKQLwCrfDzCE5lo9osa0mgyOLC2MhMrpCRc5AbOOjfTvERtNxRrlCF7AWj5WE5vfJ4Vj8opMKEUQikXBu9Ix8TPNVU5fqiAktgYKKbDK4kM1wIHIvPeKRj7722u27Lz2wiLMm7HZOLv7wLW+r/Hbc1/zKTzOa66B7xQteSFqa9Gh7PVoDcUhCxf64DX0Yem30s5mEWupaRFZqpGzDqfAGTqTZdKqBjglHc2c6JKUMbLBM4yLfCKb079/2drIQxl2v3Ty0kbuiOVHXWBsRNVGK7msNZtQjbPqNzUPF9tYUtlEbwdsnoXuRaw4gaKdm1k76ICnIHH2YjX6fo7GTEeUka7eDSY2D8WqnMkwTmhsPXQtE5yH6PSGQtCRRy0bgan1CROC4ImhhXpIhmgnoxjvA0Klcq4wGdmlVyxzWTYScmYzOaxNfCKXggmSkJYxohhCahqgB91WahAQKPLO+w4Usg4jr8S2tl0yHejXm3aFDh3hpjVJe4ijBH/zf30dxE8nrVbqCE9bjbA0cl3zSOBwPOUOUTnkGoAzRvDPgxv00JG7d+gIWQiNnZFRuU+zijVqyl3qFDi1LyPMqspAXrPFEmpyEVstwT1iVNpfHKvoivwA4+Jl4gPbYSAMSpyp5TLOeN4bb0geb8k/QTOtcCD7hsgJ2EB/u5PzBCIMWAEC+ka6BtkPjlmANvgHV0OqBmYv75Yd8isHSC+gKwTsxoLKghxTUB21GAEPVGKe63neqwOiYJ+krWuEVCSgUxiInHiKU4KVqQ4nNdVPxi7gx11I1TYsUteBoDlCWgJKvwgq4tE+QzuANU0+mUwwIrUI0Nbmq7lfEIHEMQoA2uD4XR2J3ZCuiXoVdOEbgXDfQWY0CQTXnixw9y9VEDyOtllqvKvwVtwVzQz0iWGpE6kp1nBGsiHV434D6A6FlWxUEhLp62Lwe30QkjjqhTckTKYkz6hVaCJgwUJiRXoEHxAKDlZC4gRgtipKnDT22iv0kjG07ZzPiHZ2XgYGta2MViug97VPvgTtsw180d+ig7/AcmF7cEqs6r1DztZgMaIP38IFcJXmtHPdcGPI/5VaPMVFZRgmIFpkiLzRl1rUEL76ZahmoYJAvTTiWSkYYXbtnRakZV1IXloXaphEOpOIb19W8jX8Ovc/xDJIHP5XcVCDHmlpKr0FgcGUizYagUP05SnwAoMYokGsldW6p562kmqCAu0fa8SmSoskleA5qCwYO/0ebJZprVbcj17aYFvoLX+c7WtCFSVNlenJYHxCh2migWEE4cFeSgvYha+206lyEijINylN4w6CRFekryQ+n5bK0W3NBcaQDWklRriJfaCs72Q7yC7INvSkMw8bFNfnQd7gOeZUwIJlyMRJoGpHABjwIRco4irjwfe7M6IE2WiCiAgkuqKXD8MskzrSRwfdWVFRlbJxS1IG0R+Nk6TQc9TgVvJc8fpDeklwiCmIoNMS3GOBpJkcOQwM/YjyNBbNN7VrlO9IxbAJ80O0ZRGzNfSZjldmmtsUYoBNjSx7i0prn8qKUYWfAVOT37EUxMSXdPK/WqhqTWb/ocY+0YfKOd725Nxvteq/tV6oNaRrWGlhwT1yNpm03rC1J1ASI7avq7A23PvwRj77t9P1nknRK9Ax1c/bCWbXI2cnGDuPNi1/+2Ve94U/+6OhNp4bQHV0eecc//kM/nLl8en9nY1Vs7YDJTiSeW81plwStnLYxfZz38bKAg5OnoibUSa2kPDFmp6WJwByMeiMsTI4gBTDL0JaRuLZonarg40a+fOD2jz/lm59Pe47u5LkZPvihD8Iwz1+406b50JdhyVXP6cQTRnYO29VAABoRJ612gSYw2viABC00goFnbFEWqgGlc0d7g9ybv/ZbTPEXG6VdVTOweAvmBm3nGJU4kOEa2utraqBCwkgPISDWEWgO2ND6H3BB1cE4rncZj0VW2rf83ZvQ3CZZrgeHSNMBrIindhob0pyWOdR6gMVKvDcCG0q7SExaxLPl9WSKwdJEO0fcMPd5BmLoaGBEF64jbomVGZuMxJrB1CFMvKRTFUk1oLwWPOKWOqVYj8GS8CXKVCAmWaoiI7I74UzYTfCtxcARVFdPwSCpKv1oylc5QLUmnJokr/ODSF5yPXG1pK9bL55pid/VOudt2yYWcaKqAb3Fb2mPboeHq0TBnWZfi5ijLNF8BOxAy9cFrBKgcDetTwDWAqg61yZATFYgook9LqV6tD+zVijnOqgpoUwDSDtdo4mTelApFvDw07wAJaCNWPMBl8SXmwpvHMkA5APwkT+09JIEIOsRc2ArPdfqFZUSFKpkIAAal/Qz/3yVQIR9dzSQ/IMBubSQ1Gjmyq9VhMj6MwJhsUgTPY9Ga7SG0WlTuU1V/Un02Glcz1qDXNBCCF84UrkeK/Yq0et3sIA+MziIaboHYEo8qAQDKxGN4zNYhG7gf6IYkqx0VL8rQwTd0MrKlusDHLIFA4H7qBSOwpziziEmVGMf/RIclYfwK/hSC1Piw3imZq4Qm/yQRvCWKMWqA4ZP4kK1fX+IsuSC5q47TzBJ35rVoHmEIAOrNBoH9bqmX8A1MemlNUDMVbmYNz7XokuiA/AMFY/cutFyHpWndLbLQU42cFVYQlLgyqgSflQnwcWh0aRz3sLDtJAzgc/pvFUyhcm57LquICM+adK+Duq4WMDbVG8moTu0Q8hX9EQwci1Uk7fmuMAZaE/LsIqOq1o028FFHfpDR0OksAESL1pFK2zIcBAsq68pwU59OzbreW6TNEVI120Ubd/w6Y/+yzO+5VmHrjpSBotjRfb297yX7H/h/DkLoLTpmPW0AnCptP8MX9ubY3VBu7fxWd5yYzTX+GBRrcMgrbXGIDAQJi0QjqtZ3J9sjorWOEWxJkEyQrNDNkBpBwSgsMAxOC7C+prwD0g9teF64eSfnBeMp265mbS8t949dfzwubOXdi80YbJZV10Q55q4FpFUXtMDsuAt5DdMJa6cmGV65vx9y3wLNa69GgPaKnHtupu1IX2oW3woL7a4sdbq6kxGfCwle0Hom5W8YhjpQuIlEyMQeIHQNy50UJOuwx1tCxbR3TnruoKcJW9ABOEY2o5Jv3V0E+4dNH2Np40gE5HlEItBvHYrYhCg8QsqIwuWdDXxwwiKZ8QRsj/TrK+eCCXCgFdyUVVgmrptBCPcPDYQb0EUXosXYjYtJiLjRKoyj9oVrqfn8nVoBfmbTibJzO2VPOTJ1uA8CGve7eV/SKQ00XEJaRJqm2hY142rKxrUhyNOJcniF8JpxfQ06jCJqQOKuSJXp/9gSFjE+J728BpuM7YIPPBfjF7ILACDCPQd7CoNDRmRlwR6Shf8MDo0TJOcEiSqF4XLUqsHlAGCOS8y7OVXDGkamhYivDwEwZ8wpKYquWKiuqpK5sgP7lwhHUCyaS6yAhAVO0KT6fRDTb0QqAp1Wj+ne80aA2pCgBytwMMxtNtJnAovTkMME+Va7U6KsKmYJ7CFhcEyUpWxUU3eUSUH0Bb7BwRhnqQQ+iX9o3IxQwzVZKS0KhqFihrBkCCdUAe+px3oUHrwKgWTxAa4gdCEZKWFwgAphIoLYTq80+c1Rl5i0juP4aPcAo8w/D5FnYNj6awW7XqDsQ7a8Rqn2gGNI8GZdXKITUT3iQ0ZwgIU3BL2rkVQcYr5YGmJnrivRyIK+SXQgH+fqMhueJigF7RXW2DMvJPqjGDMrLoT0E7X+DA0mxfwBTBB/DmGBuTdpEMxUCrEosZarUpsBDuEUeDi/ngmshjsRYuStM+CfjAeQ4c7TfhOPEylTQd1QLVJmUPr91Uho5WaeR0mj0KqZigQlP8nzKUU0aJoGCHwKuycDtDE64iLg7xG6kfOwqlwdUaZj2kgAAVJPcBGklX2ZDB8iStNAlcPiWlMsOn6BuZcXbgwD8PP/+zPj6sJVxxX6bFD1xFrf/Y7ryf4fuGnXxv0wRd/2Zekm8f2L16IYluYFojDObAWpB8mN7ZcAJnPjUKdwqGCSamTn3E6FXaH1Ayp6m9YnPQRxH3vuvBzHnYbA1V1aJbBmP41v/ybxsaNGzL5K3cu0R5k8cANSZaMfYPwavRooXB7++h6vSoJtuIwdIsY6CrIaxdAiwhEQTmeF0aVsvU0twjcEQ4ExGEhbbu3Ya+nks0FogK6RMNxDfxjXLUVWJDmOKaBaWLiUctcNVaMKGwFZCUWp4Yh4YNcv94sigyNxHUHzRAkYUH3R4v2EG7onGTaokkgRrhR/hbLUgNQ5rOSc7hWVYTxAhr0Gw4qGFuWRK+eWaK1emvXJDs7y7f81duI2zI/AjVO9UyxUQ+NxJzDkGc6OMbLPT3AdbFxaGvnhN08zv8AeTMXqQWIyRdkvJbwa9oaDqbnibgmtnqKn6tr+kMEAUSEvKgpI+WpAy7nVwUjFwl0DKBnVWhbPiHZdAwy1Ft0KomgXgU0O03adhVOCEbeRY0PMgY5E1gbJmAgxTmRCtg+iMgCqhCq5AlUQf3JX44mSO6Kd/IhuGLkRi2uB4/05RiN5pIk1UIELiXw1sQbf4OIpHpUD9iLTwA/RZpHhgiFTmvlGL5FbHeddldNEP80g0WTE3EnWirUmmbcDgSD5cFOVQkn9HESfkFsAA2qOcRifR5jlNMgxLSAPoByM1JUzy+jpXovJafRQOAn0bm4JGnVmqHpMFRYP5khReNoXSSjqGo17JDkoYfSAE3T2KdWi8AZZizJcIAXvA2mCIEgDakVrpF9tKsUrhk5cApIo2sqL/pFbniUAgOnhmDjUZnWNBGW7bgoF4yxQsDrNXCnI0HQqWgGZJMIp2ozzUUYJDeJLS8KwGRGeg5QSC2Q7ns9UpD8AKBiyRgmqQWh2EzHS/MZXB/k/+zkrmJJq3DA+kFkUOmhsKncELWrEwbjKYLFKbkB9KCrGxqYltwLEFco6SkwpE5ynsSspvgYEt4BV3Xsq9lbN8hKlUr0RJgcT8WttR0j0pENA96tOTkSwcEZOshs0AccELh7xTI0fYvxBPXQd8KPBKY91Kpl4sBaRDUPSWCxGd4iHQDfjDPGE4ab0CG1XsCF+U2c4N+iPjgjtHF/jZmJUj4h3yPoVQmjeX5mONSpDD0XkTJTksGw/Elk0V8FgbIPgzWboiD3Jzo1RquCaES1homBswWoTK6QcgsTVWv8XJq2B+uoCO5mcZaE3D/itphXhRalOsJHlZkZH5YEJOaNliqQi0YHIQhNnGFS5RPDkDPoqqR4HYQ+0+d5R7NecCs3WJjN2OCU0nmSXaOqNHRTp/RqXmKcOvKAlnjimhPeBfWGNSC3HBfVOmroodbaaic8vgqZY5whbdxe+xUZHptFkNe+Z1ghOA6jYUFoltNzf2heUeiJuvQRjFJa7yGImZYSD+1az4uLX/ojP5YG3eLYTSZJdcBLDYedc7KaArQGpQZt0hzHAv4cJPvEX/C1X/IURta5uVGpvpuswN0NV6q9S1vFIRvtv+iHftJkG8ey7WYv/tVf/gnevXzOLS1pu9iPavJDCUIAhY1KeNhFcwPw6jnsLo/rvvIdM6PqQ3BSNAB6YUB89jrZU0+awcX5yBwZBiWo6BxqOc6LDfTx13zT08I0eOSDH3lud/+Vr3x50OXDpTvwI1RNVJDD9letFppeXK1wtaScq9XQmSFzJEetWNGCQO2eC10wbNtcBzbb0IZIDhSRuuklk5Yzk5VAea0gzGPCchijetTWBjzf6XSDIA8c+M348qG+0dM1tQooiPYCWFSVmB13eZ+uf/GTHjfkrqqvLA8d37vg3vaOdwZFmI1hboyqDvEGBM+gxjRdPVXB0NVdXVXJMvrI+z+4sXX9qjkfb28ELcnOAXyRzn2KxjklR0nFSYmsARBQiSygOp42nk1OghawpVFgjXIHPSeBwMYNUeBLFIQ70sN1bdMoxyCPyWyEGXGCg8HVHBkL/ATmNV3nV3ngc0RC1zsJG9VMdASoduZry4/WxOaliLxfYA5D40aoo6at2qbCrxAhxAUXSdMU3Q8vB0VoHZ/GsQkF8eyRLCnhP+tEUpAjHnAKCQACGHqLlABpGu11nUea1LcOotO1a02QIqS094qg48oDgC49If4IBILdyKGU/FzVFXEAbkEpy1yPfmDcJq0UHHW2USK6LMg8CE7gNQ7JTbKa4DSE05nMiuBnKS11FRgvDqssqDOytKpv7ibVNegzGgDqhjvTMRh/ppnVEdtJJcQtjGEMbEEkgBhCZjqplT4Mjxb46OYMepxqDRqgjkej6qHZXIQAYVCIDTFffMGfMqRqjgpEgWsaooY2xsncgyoiy6LwsBwVfXSMkbQB4C/4EqNN0jxBYZE0sBmGHCodCaHsAM9T9jLi2WQZsoHWYWlDEU0lqv15f9qg5/pq5Z/+LvmLNXFTAL7IDw6nU1QxZFG8t7tODHQEXDfou0TQnyJZYx3iyIUZW/IA/dByobqpXd1pP3AkIUKPRVJ6OTB8TOs5gUNRHUlYhnKaYjiftTn9aatOjcPhcHsrlgaq0zU8HvVcmgJgxwsk6XLIAF7tyY6ngvB4MQDBlgk6ncPA5RcH8zkVkIlw8ZwAGrc7yMokdRVLtOawhHqYGJrmAhJlChlzOjyTv4EHqNACDYRrLbaP2rb+wid9eb5Y3nTjgy/s3v9Lv/aLSVBcOH/fkcVmVG6rv0C6Hsk3WnRGtglNSuaCvvPKJI2QTEnSWahkM+ab+AgOguwGAYLZhD1+AQKPNtxqXN2OYYsgnLFmpM2UNU4f6wlDeJaeF242EANjm4SGoezKcGHdnC8KCYD4iV/xpGDKh2pIwpx8/9IfejFQucM3MtzbTZkt/DKZKdwYqzktY6Rz5cbl5s573vW+Uzc88t4zZ8J8EyxJzAxrSbHA1HbEaTktQnDmoo56jgICL8qhOkp2OEOYdrgH7I8WwgbjSNPfFYiHRwIhhPTGkYGkghdpihVxkgNLEIMpAE4YkLKa+iIcF3bIwiyPIrukvYlgMzOFSVtEZpg5hr3ppIK0TkmMEifhL1IiZtDxXtOQlYXCBHIllT+hyMmeNlsw3lrzrdMKUHRaJQFZKfVh+RSObbOMP2Gr6E8ioq0drk10o0ZUMIO/6Wlxqu8iu+gF6ENggm1EPZ4JLkSZdQ3SKQWghVgT4lBbFfAL78vAARcHLYFJkEVVv2Hss9R0q4rwJo81q5r22JSYs4Av0kQJjjyAbwDHSdh0ytMGeUSakNsT6NAuIX2vnW0VpJcETc/5ohY1qSKs8YD38o1aD8UTOeJDICawAlIG2iCH/bRWRbLc6wZfxiUWRS0JMbqDB486Nptozfb29pyevQixGXJEIgzelwCEUoAx/yYeJx3Xzy2QhF1NIugGLZLBBCq60M04VV4A9rWkVG8pSDJ/sC6SAKuhDwlWL2SEorpUiMSkd0Ci4RYqXXl1pHdQGgcPCOBSUjp8EYnilwwDQ3B4VdTAR+ktviV1BliKiTGC6KJQ9W948DhEZtbiL9VKdWUMBlqR59TZzCorgZyj01kOA6pHmRotwV25M1bFR5REdDuhPblMlRzok+rA6jqChPyoJxbTH5khCVEf4+Salvtl2j1HK7UkD60nHi6pSmP0nG8yC8DkXJsD6PKplBypjveSb1BjTefi0UOv02hV8Scj4U9cQhfFqppwDoNVW+OWTddLzDP6gxYO0AOimQbieNgZ98G9wGzoijKq5BjGplegGqCvVAZnVJfUTz2KURgYaD0nusQYo2kRlIVKSjA61RvlA1INEf3CgUKtY2WsYqKAiwxzTUgFSQ+XDkf3tKd+y9ZWeff9p+2GaCaf+fXf/I13vfPPdDhgMP7ij/6IV5PNIt0AUzY2FhORikVRLHhAHKZmthl4TksxDf1ExfpQASf1WMY8KZW3ITJtkDuiNwxueuTDAbBmNV45e2l789Qn7vjk0O8ePnVdYwPQrsAgLeEIf6VTfWS34niTZiMXg8l+3dOf9bxv//bMLNsWr4sP7+wksxmr1YRhFos+gT3EV/rLZO2+mqGDE122vSassXsywOhxkbBtowhiBhlrZ7uNrfNyG1+a2whKks8tCkDhaLRUEE9yoFi9YlygfpqkD+K069v6UuvWRKf0o8nCfkZWpENG1/okWxaC6SkHEoHqyQQmGlJuz/X5JWigH9gEYh/OdMSvAJph2v2oBdRQuMRcc8vVe5dAsC5dLnG89/7ju+Ll5vbSdC7P84Imw5F7qO4cD0FuEtPE6Rj3XWh/98/fuFgu2/rcojxEYjE1YYg3DFazgkGqLe6kDy35wLGBoE7rtaNyoZqEKBKoEfK7hbCN/QxH9euEABhGlaDoVfnV2ecEaQd2EQmSq546gaZpmveTzsbrOwd8aGFxQesylLiDLuop2x5LZu1ZlkW1ybK3WnkKBAhwV7B9UXpgZRq5CAiGHgTnoamhjnXn8yjKkeghHjCespP2oWgrJYSKAdaCPEYaNkU4kUgVQzSToVAZoutUjp00fQSQ0QpxZmKYgcTRm0qsEVdWJUIb2+HaWtMUqZyhCoXASn8plFRBARRiHe2Itu6dMpL/AHpJJWtVKZQmUPfEXNdrjkRT/AMhrNI3DA8ohtvpQJUJEQEfSmH0qOOqrqu2g8dpuwA4yY1VAI6m3ldFxh7j40MIMtIv76suE+MBapOoOl4JGErKu0kpdSAjQ9P1aAbVYTRHQIpEp5C0GQde1G9h1GLZ1m9ww2n0kDhEhBpJwtKKPM3ti0Xyi5ZeYltVu1UBwOC6Raol/6gS3lLkx7OfbBay6ZGAsglJBBkU6aRlFBN+i1wQC+fDeKrwGtjN00LPNQRLeE91BpXJyWTyUagQ4spPhgDcGE08f7EoMFFpMtBV66x4D3yPElxWeKtKizIhGg98BCC5Du3G7gmJOy8wbQ5T4f7EeJSSBUb5Oi1NeAt34+IgBomfxILrQBdUv/OVO4JBC2+4ptEePCVmnVMGxRE9wqaEHmiO1MTAeBTCgbyPKXCsWrvBtZ6LdKz5EvqsghwANoxzWDWNHjbnNzqSTaWViELeJdnSd2Cx1EEouJHuDgc3KUis3A3SqtwlV+OucAvyaDfNOWjd66gcbM2goIlxG/rYj62eQIHnIBSzTLrPxK1yi/IRgwZzYjhjZJImN2gdyV4kRm4TaCUTjs6I5rbA30UVdDrXSGrDN6Bm/RgirfVZgllHDGA0bR7Q5ATwMWvKksAhB3OdTqe9xnnut4PI8xWvDChSmjDHRNJ6XrDK/2C6EuUkSTxWJUoGvW8bPaCkh1cF/UKxonnAOCPq7rznng999BNFebhZ7c5pb0pCCBCOyPnTtBlMmUG8N/KwZZmta7Jg8HmPfzTRkOdTCekJgqsPX0VLNcMWuiAq3vinb4YbPOiWG3ebS0Fff9nXfkPQV3HXtFrnbk2jrctdVARBMlkiOCrJ87gR3olozDubqgQ9L6Rg9URnHCoLzJToAbSaj1qQJA6EtxYjJ3OyZSpa2qzszs4Dd97/kY/cce2JG6umBpW/6gu+cM6xV14OqDQ97rcsl1s72pgTm0NQ8FprtrQwfpUEbQ2N1txoqNquHoEa6bwDMX5GeI6LodME6Ybwa477eLlYQFHwTlw+GfgfZgLuVUzIRFbKHt1DnLWDDutLO0JCcRqGy+1yyKZ6rtFZDOUXPvELwz6sgvlIyRAX3/5t32WCbLk8DpxHs9P0aiQ9UCc27ROLArLL/OihONp87jc/v2qq5c71/WqFiIjCDG/ptZjM+ZqJcE+7DWwOCxNH9WQT14eZZNaWy9ITeZgf7gQ7F7iQYYgsEjrRjioBVVKJAaSGjuYEqrG06tcjVES7RgWdkFnxKzxPtVpMFKZwR17FzpFXMjMMnpdRTioqcXFld63rmaSp9Iyq1GQqB6mOzn0U+JhC5RttF+euYCj0UoEGnyQWBDjaQ9HO7YAji9PTj9Yp60qBCLdIt1wN6JyGFsQRrdTBBKA0OKm5BeUMUFvjxwukEq2EIviBLxUeZRDVgYBsIhFiR8sZPoHShEYmPavTMASVoumk9BJt0/kL4JKIQtfRxzT3C7GwhbZseAaqiXSGQfHLNbUQkcsoM4JjRARZQINOOMP+q75Wy8iLjBA0ou2BMYBWkA0vSIwWJ5LbIt2FKIKeMKRTANOPVALpWszmE69WF5A9MJ2mZaxOXXXduu+1CwCOTK/EtbkvkEd60tZ3ySvBrs4RGyZHukBL09OpbVpbGmyp8hmZhQSqWSIdfpkZP9EdzkhKLiJTKxfgRrCZKFP5DCJNWONloWsHUqm6j9Noyj0Br5abi3AGbB34ze0s1FrWi4ZGB/p4pwX3VdzhA9gBjkD+Jl8qoflpfD36Vi4ZtyNvkYJwjp5u0C9cCf7VastYl6FWPpvR0N4Njt/UXdvVxLSKebAJ9E/tQKDJzSRFLjWH5BEtjoI5kRx8iZKYQ6/oYcCBdu5ooV9QNWM9z5ZBGsYsahyh0scZ3twv8xyk6IZqdiPcu9OBa972Kt8xgFVGImF4w4xQ/9sP/NOqG245deTihfu4/Jd9pSrvfKpGuxGiXR3NEzp3DmxjoT3KT9G8SxqKkFlJWA2VzUH/NCllxVEbAcg3gIhow5CMkdNR5W5cW7IPI+FWUKQUvIjqIHRD1PRAFrccK7gZEc+bTUuKnIyogx0b3KuaXP2Ex35REDTgMnn7xImr3/CGN15e79vtnXqv61dtbqL9qFtpwdvldTG5dqqi2uSAmX3BC76Xfl1z3Q3xCmYQSKFOXaiqk5RZXCVYB5YYxNpy0BYZaQmLzirHokcUkw3iAalLX/pSI7DaT8CYUnExrc4Q28QTGoOxy0XjQTLR+SzVTja3WncN2V/PFx/T3A1jLfaJtwXt2OKviY4VT6NcF0EH441ENMmU33B4cAorgPgEJBBqUkOM4WP8ESO0GEN8TqiDQWEaBj9HNFfrNSNMOoPR6pHyMwy80WQcxM0m2hUrbo7Gh/8rMMA0rhhK70V8mV+bBtASh9XD+fGpJNOeKKk6EUtxD6G81nuCORAtAkA1FuwgUUJociXYA7cUICw3lzg62E221SSupjCAGjQ0Tm5UpdWGBUgNX1OVHZSDgDA8ABnMX2Gth2ao7CtcD8PGaZ31CLMm94HzNCzSbAHIJPzEwqSRNETBZiUcWPahn4IVVY/08AHVSoSmfJuAxhkIzcFa1fo0fxhpQgvip5CTw08QcS0y0MZJyTaa1YMbAKLWNGlWbBZeKitBz+FcB08QI/jFKWhb15BmaJjgUXoMjIGQ0gnMAdkVKGotiZLaVMMKwRqaOXSAJi03eZrbXDbnYxr9sav1GHUS4ujTRKw6mCIOWENEcReVI/GGiffJXFrvsFqRKDUpymAZiw5VUQUPG2gpPB9HNJbczP+yLFG9SYfvaIULnaQroDCgy0e7TqullNLQkpphprESSrQCFwH+sKlr2kgeoQWJWWHInmSERMoMUFUZHcsMTidLclNciwGmbzZNm74BuqWQjVY++oVfmvdtuXWnx+BqckY9GBzSW2pWjqNai3wn1KnPOtNGpTdimA+Cw2K53aBsaMEmLM5FyXEEoZb8wwRVbvWiUJiA5/qhp21oEPgG4pcvEUKawdKqOClK6VukxxBUnc7XYCzIerRA32d4oIaBFtLCLn2mxGckWOHDq/UlqMIPvfRF3b72CVwaxqu2srvOnv3WFzw/zItD21uf95gntK7CGvVUuyrcb1ZZqRNEYCdTPIQpSRlSpCZAOydIAxRVp5CjvKBfYK9OSkMip7M2l29KCfZf9gVflU5xtbcusmL7+OFoCL7pWc+l+1CX3sSkpSRFGTAe5GmUk+nHPXE7OFU6vf897334LZ/baVngfmDNaqx6B3uHHLfhUGutqwMl8zA0SeGPyUDJ9S1BTeilwCn5hwElRgIHv5vCsnI10nnUrjc/cEGz3wda3giYjBgYSOqA56HIlibV8839DlzkXQ/h0tyABGA9o8kDxLIeMaBqBOlQO4VHpzP5FykZx8ZZ3ptOD3q0MQ1gbLT7ABWBhshxh6ha7bl4tNVcdZfIu1/z1f+taRrUNHfNtw5/8zOfha/ZtKijpmrrwUGoa1sM68Elcw1687UkKgm6V7zgJTjYYuMkbg5ErPW8zxRJ2NM5Wu/r7/JQ2EqDt6hegipuepgGFoiy3HQDgNtqjQLuRyd6R+AiUMEc6ULV16WmtaVBUpR0qXoK/xNjBsLwTKMtHSQulcB7onrQ1kDclaiTSpPfq6YJgMxQGklW66cG0FQbywUjIxgEnZOUACesBfU6pEtLrUSsDWEksKcnwB3OA4WlYQwGLocKdlW3d+ki8CcmLDYaO4yCt2oVKbQcbFIRhx5DdgEf/iTIGFfNdaksZkgYwsdEtVLSGXkENt17sqqZMFBYCohx889AH+Zyo9DJhAJzLiv8I+I6RyCCtQG8mE4naYZ71AwXuUarIzLtfU7DVnXpmrBBX+x3FcPBhY12B4FOqP4JuY216Dq2wnOIbFVK6K1viYo3/As+CmWdJ7rPhWKTdKABnYl1DAz31fjCShMiCcVGkzTTSHaASGHKMis1jDSLSMwzRhPKRXfJg+h6HUQDvgAmg1MVrVOmwIykFQ+K9JlXZpsIZ3RlRtZzBlCUy+AyfJowpfUAG/+B3apve7uCUDRMyY2UJB/U8YISF7QOegtukvcTE1qonTBfIBsllqSmAYEYSS1oh7nhwz0+EeWYAKHWIXA6HJY0RowpV2u9JfcCoITJsqvWprVN52KAf5zXrkFHgcg4oxgDbLdt0zBNrZV9dWg2Gq4fVf/A9+VVWJWW020SLP9pBU+qJ2Lh6JgFj8NlVLDgoiRbFCoqUOeW49j6W7VpEq+IPa1TLmGwtDmLwZ7mAhaOUfRUfy0cRd54Y2nyBxNIjvId3WliLHm/5wN8Ap+AE/B9iVWdCOU6h7y0Roe0MfK50QSyZjqILiAbVZAydiRmSaBm1Q6twxd4heugdrpRWRazK62oUqdpeS5Nd8hWEktznNuCRNSJrcJrIJR+uiTAvaOhhZL7yrLSZQ/OgrCd67ASvk4IagX6gGkTXBvCTX/wmL7VZCOJFjGzX1cWS2IjGmVN54+bxOIwhn69Agcs7RlHDK8M58PSasVlyutwTPrBJbcOLbl1Edtvfe4z8LpDR67u91sd/1Zg3TzqVK/wTxNCBeCGNMg/6yCYztx9D3KqnkItYgiCJ3/VU9Fq+Pih7W0c+G/e9e5M0dWtaq0jjXNwJJ40FxU18xRr319qtT82OGSPEwUuLSFFjQ6m0S7DGn2wbvyJASVOZnNkBtYeSOJRnM0tYt5FDoeI4M5JDxq6rdjqBP8g/Of3vxsUKI/nkyONzPvtgkBvw6YOzLottFPdNdNgGcuNPMeYWaT9U4xfOFcRLC4k0e3P3D3lc0kdQIVyhHMCiFT7pDccu2sU3X2Bw/ZisgKLGSoUY9mAfI9Xz1pKRSZK+F1TWujBoQv6GNXfR1Vrx9EOqZnaqMKb5mf/t28hztPVpbbvt47sXLiw++L/8bygyJDD9RqZ0OoQ9nSRkQOhYvNwpVnH+eGPv/8D/3n29Dc8/etIlcO4MjqmpY50enSapyVwAs6FYLXmX3yJUIgkNt1ojXSgJTq1Q4UCQ7Qf7kcUt+hQviISqzqK5DpeFBGeY7NeT412a0ZZoSlgaXxYPtCRZPB7FWagzZgRaAIDpnxR4sC+ZoFuxBMhxIIdgssXhsIkA7FFQcnCgVYhQWY0S0zLCQsyBHGqk8EwpaBk0vaczIh0wyy12EaEF88P0aTE18wr1ivv0Jbats27ZEsyTwsCJnqIG/5H73S8sRYArwE0UhshKeAetKwVY/F5dR2FoPOAtaSO1MertMAvJwUORiCYdCjeo3wUooISsFfLWzpwHQwDmLAEXcG0jKlEAzikspmwnrFIdBqCZpxVpkIsMi6Ce2GJME1VFSgvbRi4Za6lrdBI4k7FdOUnuDz9wWn4TS3HXrGqFaAm1AwbayGVlkoRpJq1wUb64e5+BWUcWJikMFhbx0FdPAP4iI2EHtcFosg1QIsSj04FUuGGntIdL0mkmoBHelU3OnN1IDosQc7Fvcxzo8m1lNQ/8QeH6K1darUM3kIWVPSkdI1hA6pBWU3bpirGDWQrJW5YS+CAZe4WB3ggyMmwMijIFf5KtLgq7ggo8nnX2TyHTCCioFUJClztn1XQl0wFNsYMwNHzkhGzWubAHcgIXAI9iUdjFEyiHJZMEEHsntsszXOT5zRGOVFz6AHjSHrT5rwUa2ep9nx0TVfhAweXCDspulkldS1wT20mboIN+TUOdEIZLhuaXNstu75BL6Q6IGiMI5WBEjCCbvTdnGYZYswkGA6UCT/0T/80Nm4dZk2vxwUUOhTJoZi1O7qakqJ0GJSuBUEWmKiDS2MCUwRjlxMk3VaxaOskGq2WJU5NPGVJTTMl7RlJXGI1rZWVtbJvIp3YINMcFnxmKoeCMMC9YQKg+BJnxU/d7HAhz0SnFdJrDPIY6TvcdvPNtKHavQi7ObqZzcvgK5/0BCB6eeyE5u5cb8aiSKac6BySoa2aKti0J+47e/vH77z9m77l6/C33d37luGQtpo90gPq8fyFabFbA5n1Ip5+uPWoJ/fiNwTCWIcNXoHDw2Mdb2wALNwTQ0MxoQ0w8cYN+0Ohwj6jDuyhxLVdZsyRZ0NTpbEpbMrAQp4riKbzm6VNNjdaeafZmcmNnepPKaQqY0x13D8sHL8tilzuIilGbBO9OnaEoCO0wAFQVVRQYRtkhdXjbFG5AgVROs/r9BRIfJxPZnS5biQZhsEGVrvN5DwqUPsiDQQAgtZBwGge0AhNAD8YNsawJ3/iP0gy3hA6Ebza/UWck68ZNPoAYeDamisdYYXa2A+owgVU3u0IWWfARqwqVS6FQwdVUyAUIdbIOtESYFtMawROwWutmzbAUIatVFQXXsAANKEH9fJnmnJxhlKL4IXQAxyar6s5jBGhhs+GoXaDQkEk7gX7dNI5LVEXdOtJxkocmB4G4tqOV7TsayRjkJB5Tz0DpJA0B+KFaO1nZ30lLFHu0QpBUJ4ucGc4JOGvkhWRRc4jmWnWMUYMW3zAg4USij+kCfcCQlQM5z/94PvYknAYdZKeCC9WEh/QjHfISzSPfmrMuTytwpgkE93ET8IBdhpSZRYpCrkGfI3EC0HWREiQZdkQDNwRGeBaTerzNkTUqiyiNMEbKioB3Zg+jsT81Qiaqcek+uNcJdTovNZdkrx0JoMmOxW+OnwlnDs6PZJ1GQVUioALB6Lf2rmTejxGrGI5yLO0aIfWHwdQSlDSIC/UPIgChtBcOriR+eonqVEOCiroxCsIBvmcT382ieCNdF+JZYZx4yTSXZIDWpgmX8V5UBZcQGMIpZJj0AGMrsdfqkikemLf6Wk79J3b0Ta1nx50WuEJwdAEOXbjrjSP6MxKcSpgPIrrusKzuDCOkiIfcVHAC50ZI6ByeAYvk8VwTNgLN8LHf+glP4x/Xjl9IcdCxm5tFkmUT03946/4QZre711WYRgZNzVRXNbK4K1fiiZTiQuNkGgV3+JgHZipIYGLpI0GV4nCLCJSk6GYDX4RmrZaRcvoultuPHPp7GhMtX/+xhuv/8s3/8VfvP2PNsrj63WrLUORM2FOwM7GjPV59NlyZzsYF0980pe1U/B9L36xDsqcS3wYNquiEx6pestCU11ok6UqF0tgMZmyjhZa4ma32Y/3GpWqixmBBvkiTnGEBY3VUhad/DX5FZ+GMQbz07HT8pe0Z5iDMQ3nVTfXKjrw8TDLZrvcAKgTA0ljnJz224mRabwXmENzQ0p3KvXCjCcUDkw4iWp5OgaRifg/4JJqLQB2jpPZhtZZVT2TKX7WM74F579ybjeqFidPbJw/f+FHXvGS2W4chWrSWJOuxzjLykUGSoCG5GK3uXH4w//+jw9c2fump35lEHVuPZuizDc2YC6qZzL2xC5EhbFDjgVaIw+Nw/XwTByGOBm60S8QIf50EiUfg7VaHRctpFJgIA+7lm6BgvJzgnzoFI7aZ6PDlmAXuPYoHqVNOsQ9MQhIoj3l9OR5wk1xffC0awJFVSniSiBEu3xNAdojHIU7ogoSYhQxNtmyFHWfACe/pcs/ih8mJzBU9gJcxPcI9qpaJXm8sbMtzTmPdQO5mpZ56Yk3MasJYlqOTqPh/EFD0cUV/aJdgNvk1C/QSWgJcQV5IZ7wWZ2VKSFAIKPxtICRr6IIdFx/26DlwRXRLeixclGgRyDjMbCtyESDEplezPIMBsiLJGjiXehJ8gbntJldO+mstvhoySgRj2iR1RBFkF4tJY8lsJVuGLyQ/wC0XM+LJtF1qQ581FHnin4tGaVldNWvgVIKoycgpEFVSSzR90m7JjEzo6RwQLxJyGsTHJbTjOakI4zRVrBiHMRA7rRQBYmho+h0CcYY5ok3kZwYUO4RxbB3mQtwIfNCj+O4bcjaRtMIWimvjbkesXF6rYuHeEiEaTs0Kq1unRaS+12XynsYgejmS9xSs1DwVfIROTUvMj3FYCa0pt6tFa5kSyxMysJSxD0fEMcP0VKQczCZS2kwxPglI7ScSQirB0PJaecpi9M9rQ9keDryruwQ61CPsWvJNwfphm/5TUk4t4KGJkI3iCC8mIjwT1tE/ABFId7CUKnyiDcg7zABqIB+Si152lf2cUG4Bk3XmivumAEhfCjkM3iZxI8xuRY7eibEH5iLC3ZDK67O7TWNo+cZkT9BfL7vN5KAPL5iFOEEJAU4udwXVkm+YdxFCLR6HqCC7niXIiz83jw6DO2g0WQakX0GPEp1zuwcS1gDlXhWiM50OvRhmugjLqtX+obb02gFpOwW5/kCSOE78PgB7yS1x0rODI96zZBHOs2UL5KFAEMGhdZiBbCw7nrZRJtyEhALz9NdUbQEgH+kGN6KOMm0Dzcb3QSukhPwO25vyhxSCn+Mg7RyDqVALERdu4g26N/W9Sc++ZE7fuHXf3TKN8vlphT2XABfi5xbhRDdYTbk2SHIp9WYbG7iMm96y9+ENljYQ5+59+5sI3nC4z8vrqo02Jl6JfwLFy81GDcMltk2f5+7526kTtJAm4YxbnbXjan74shxdMyF+jxwN9aMAh8UiiX1uNwuiquOJWXS7CFKjGY6NZHeQoCzyUaLspkKhlX98vChQ/9AaLjEFP3n7XcrkbRxjmtN4V/87Z85vB/dgQ7Eh8Jg3c6LxaYJ43W18uWLNkZTTUG7XmPS1dwVW9fGm9vIoq0oT7QbosUVBhtnG9taZMbFI9T1gN5LFKo+d+DrEyhAPgGFJpJWpAMHyNlxCivW+p24GLRZMAk2IGcQBRN3EIBgsXR7l297yK3XX3Ps/itXelzdJoePHv2l177h1173c/nOse1Dx5vK7fX17uh227O7bYVDHLnqZrf/wBc+AX3VPO9bn9H3Af6SJtkiKSKYKTxe5RCpGiiiBxbywGyIex+u6FlLHrOQztDCRrAhKVAjoGWNKCJyhkIxTgDarh9tbA0035S9zoYJNa9NP4kCPX0PUrCG6Y4zoEGXpVvI4iVB19YgKB5K1JHTwQQwULw7Be8ITFQGKAGxi8im2JDU3tP6ro8Jz1R6W5kH1uRPp/QphCQkFNYlJDjADeip7gh1cVM76fFkihuilpZCqYXINFjrfMl6QVtD7BXZ9M+aJQhBLyGCxDi34XcVrEhRmh7RwhM+KaKve0hx+SIMN8OsqOkE+EKZq8QVjG5wtAuTmVmTDBX8XVtODAS4zIghE0i4pNozSUIki8SaCwXfoNfAIfBD73Q6qpaPkV0MFzw4FEPLEoF4ABctwSBBoEmMJFz41wR+kp5kXjcOJlLh2B20VpM6xmsbPFe+qS0MvDtOde9AYmVZFch4TTPL0iUwFf1bWyU8F9fiFPwnTlBfKpeoAAb74UvEgzTf1HfhYqHna2Mbj618T9UX/U3/9Zc8gMvCfjQnq+l/xgdSKO/S24I8PqLDJQFATdTSZxUhRQGgjn6hE1/todN4GzfFA7kS6e5gWZDWHGliH2t7bajnzeGlsDRZTUNi9b50F7wBa/sDUMRaNZDgqs8fAnCsD8mY1h1JDyTSQoBQJ20zfCJpQGHf99gGIoIzA+nkK/hWjOAkEPiQ7xKkhh/IFikohyYj5LQXN57SSkfMwSebTlP0oEQ04cfKLlbFlzK2ownLXOQd70vpwFDBuS+f38NKOF/f843pgx/5jz4oGghLMmZ52633XFMd2zw6z20Zm2QzroMhzosWpQATa/VUj6y0aMsg1l+tRliT7cTUylUmyQIdPQ+x49r9HKbL8sRi+8ZicdUydi2A3Q5Qei2fFr3to6yP8gLfl5Cf4AYk/i5O+u7ChXJ55NnPeurlvf2NQzsXu/r6zZP/9oH/eO63PUvXPLITuayqrzSXXVVh4MtRXJw4cUPTrW657lbM9cqX/ii3gAyNOSADTMzRXgdUjWNbEIja6SjyFQ4NsJX2aYZiG0l5DAfCBscgYP1BuJpuDmAiIjMBITVntkzDIvKLIIIs2KfRIoLBnMFmgzgbcjvud2Oe2WLjyBbYmC+C2cFt1B6tGiC4NX0F6CAt21YP7ALMcBvAHg5HKMFGtEZ3ELU4IDMwE3iBQJLYhbglMeSaYCfwDdFFStUKC2XwMktUcMH/CLtMjz6BJMzEnfwf2NWDnXWEW6JHIurZ7RIEItWCYBBwDvBP8r0Cf1ABMrN57iOLEYcvZ0VORMK9oGr8InpGfPVwxwHCzT/TOOXqUAiCFaqN16IykTs4pDYMkS0IXv0oziTJtSYWNiVkShLRLX7DHL6SoigmnuBPkhGYwZfVgAveBUbogfidVuTri8A4RINvMNwQHXpMn/i4JmQZG9iZyhD6GKyBmIAHtaQ/GpaJDaiOr+eCGyxPE4S+gHJqdZQvJFMzxhJ1CGAJAiwLOHAbBsgf2YN30RjQXdU6fEEjDSISdFxND07hXUn2XqedaSceQ85QqgakdXp8WxtHCF/VLLTfTcLOV+DpQopJVTSLwQRRP+4o9gde6SFQdA+yTg8CrQjRUuxxlBigAyYxg2YpfQ2TRJBGABZ4rlIC4p5GAjpqjpb566ApL7TC3q9jSGi55yBziFYKBp1ej5OQ3fR0/FEPUQLHpGyGGUklsolNEEkoqs7pdCC8PAS39BRpwbDmQXkNtcZ18Sit14eIiu5C7FWUZ4jAUWiNIhTwpqloG1Wy9LyXctSUK3GNgZTRpH58wu2czr6A8GPRSIfMpPi1UjAeLcugwUKdoah5Zb5OpMgJrYwzaIYYgqJQo78x40f2oRFwB2BaDhhp2k35mrRTN8RFZgpUkGQoeaiDzuGAuEoqBQhRUOWvDaHONCfN+cfemdsDUzzv277x4pUVKAjIzKaoVjXXfu73vYgkTsSOrnNwHlXgddQo1B6Hxx2IjX4cCDf0I3TK+I2DOUivkDA0M5j6mkCe6nluxhRZgvTcJVW/6Pu+h6Gru/1YFfKN7Mjy67762R/84L9uHDuytbWTpcWqqy5c3muxUJRmW6eCdOMHf+wl//h3733aU54622S9e7bQ/AEkjFvNOBKAh6eYjZKBPn0HrDi62FUkwCg3i8MnFkev3t48dEVn2MXtZRh2SmulOWajEysAFjkgjQ/DfFBYcTGAWQ8vVT6ota8nmayeJQmcRsg1nLTTKdFQXgkWHc9NmiIICEfUaG8MnhmMe6pLDdqX3MfRUOhgFDmVLQtBtM7HFpcIakVJ1Vn5YQ/Kb05T85BHfsH24aNnd/eWy2npguPXXv2an/rl1//2L4XFkWV5JFgPbr85c/ns5dWq2WvSZVZuXhusrzz+8V8DLXnpT/w4dli1511Tayd3z/BV8+xUZFIyjPuhpQM0F2LaVk3d1qrpaN23QZrCtkBC3BPvBMch1yC70UKKEbpodQjmgFo1hGc0gfSQhA6+wWCP2kqJAfkwI0fnrM3pIYQE39bWESFTgn+27QpbqsQOHKF5IA0J0T1yWxxPoKAJMhVFATZYBYGWYF6MFZK5RaShn6R74Ek1CD8vKugQnuB70KCwbuqRbEBG4j9xJ6Ii0SF0AL1WwIkGkmIEIarVms3FAgSnfZMOIVFJX8sp8CrQRVinmj9QSIYCaui5j11uSwxFiR7Hzb+wrcgSFgOawA7BLTAWZrBKG5m2qz2nE0skqo2OXEwYC1wlNxl9hyvybjfoidEpKTMVxfdoHO9XtdQ8OYJ/Myia4uOWQJaAThkHmzvBoGzEQKjl2t1HB1X0ULkj9t1Bs0MuiekWsMeTdbKEiQeVWOiUjloHohkpSDRmbFrRdu6kDf4qyuMYtCqwiarVfavVRUIfUgWcQVxCaE5mYGiFPFohKCYMEGmxSTfqHLzYryX3uUoEgvyFcWNgCp6TMToxFMBXDHEGTYtnql9iH6yjsjcBD4L5CRP4kECZESTTWz3pRmuUAEeujS18aQOQ19QnF0PF4rWEmXiRXICcFWVaHxVHmiydpPzSDD8SF49VB8C7lIywp+BZI4x3aPab9obwWj3ypm9qxl2VXVxMDywjWaZN32kJKJ0gV5CoeY//NPIMj5ZC0BalTZIn0aVTUbV4hyxMhPLpoe2jVJNEIhjK1qqVilOBrIYgtHix5sQJkFbPucdvyDMQOFlVUxkkALSjVu7i+JHJMIqvR8d+Fz9t0O4AC3ApVYiAGJsxCtOEbIs1DzMFFVFNfEr0y5JyNmUcS09JoMQKcMEAIxUYXsyjHaP4IqMXzugTci0OhOz1B3FCcHuYI8mBTpC/6JUsqqoy9icl6YQDGkJjIWSyS271sALVCVUWJpuRULCADrUfAz3zAUJBEgBE0yQHtWItvIIrtRhEQw0U4OnSzYwNNzDbskdcRYePH33Zi37ij9/0xmB5JC+OttUlnHuNXdJkSIc01BNOh2YPjC03ju+fOfuuv/37k8ePDcm6W69+9qWvCIK8H/bNMqkbE4SJDn0B9UpbGC0Kf+H3/iCeuHHjCYSeLbeOXnUyO3ESPv6Ur/jy//jop08cO9r1uzPah7xB6tpaRvaqT3/gP4IK50H4YStXRqTZxZAE3bBm+FD20JYx0rYEpLlF0U990oKBwaFDW0owbe+Sermx+Uuvee3sgkNHT0auGcIm2djZOHT9XJR/9IbX/e/f/99Htpe7e5Uhj8VRkR8hwHeO3vyWt/zBXRfuzg9v1+NKi6u4a9hlzah5Madq0u6l3ckBTCkQneVG3tLGa8TK0EMcdfhUPCTZTjKYgxpVUM6lKR1hHtp2vTeobsJIx1M0pmW57vfwwV//1TeMdTDv7m4F2dHDyVXbJ1703S974fO+NSjLIydPHds5dnTzxFVHH3Xo+E3l1s6dn/jADVc9tBqGI4c2v+ypTw+qCmSFDYHJAIWmU1VYwU6ALWEdNTVwNzYtIewOatIoO3EvMjpJWHtUVMGHv8He20bOC1hrm9KAloblKNDnFEQaa1yCS/eQPwAFu3M9bUgW4OoRHSoDlOgWEoxQUMkLbCcW89jAC0kgCImsyLg5jqrCkSosIKZ/4JfPdiQRYJ/c2LY1f3KjQI9lsKSVGWJPEiCXDD0sErwne6expcXQyFkbKAdIodIQo0LzgGU6S64HZ7WOmrCJ6KoqPjOgXyseycgq+KpGzXUJfIIWF4LgQHmsno2lVfwxKR9ORw5DyGjjUu3hQlhB2mIsCVpgrx5bBNrCkjhlerCNIBVjJqer86Al0DnBk/zyGJKBVrNgKnqIzGnr1uhIxJTLqaCA+YB0UCYBQlUhJ+dwiRQVALnGgDI8KETXo1Xd8Ku4l0dy+iPR4ac+tcBIWXwEPlX9AwFU82aweFGMkbeUJmHe6gWcQIuVYA8wB4CezOIfhEFG1w66DBDX9MBEQ9UdTZ7g0/Q3bITVY+YfAMf3ub8vJ8UOe/tVpsCzg66Ms6+yCcbIOX2nh0lAaDAmPZ3gKnquqiV3ijap2Cipw/XJGH45GLkFHgbQSkhiBLrDiwwdcCzVINk0JoTAPJPoHEMg1kBK1nInbX8AlTRRI/TmDdVD0MUdeX3cLpekBDc1BkWQ0uYeXyVf4yRaSKznf6kMpnVvOmqEV7NWD+xEJ+BlXQsskYHALBfW/by/10yxKTfSqc3aiQQ4T8WYbJAkcCMMzkg1DIkW48HcOkE7yTsewxbZRfodPjv/D6U8siWLfd93Pj+dg0PHHtRVYTu47PjxQ0dvCNLFc7/re85c3N3MN/txv4KmrYeg0aaXbHHkj970xv/6xMejdLFbQavjjeKweh/oEVddNH/mM5/hX5vl9jKal1tHA9PffN1VuxfuHxebC0gJtKqwQatSEkO5C4rBJzoUjCHrDWOj7ZtxWenRGOPPvPZXaOG5e8+Xw6ZdJrd+zm2/9wd/9ogHX3fm7gsbR44eOXXdznW3bJ28dXniluLw1R/+1w9edfhY68yRq47d/DkP36/rbFHM+6t0bpQQF7Q0bbuckA77Pu3RBH2cbQARQZZMOBQJlsBCw+LvaGl+CK8g529ELYQz0UYZS3wkQ4X0xLWCFpdNYHP4f79fn7t4T2xPoCZ3jhwbzOJXf/1n9oY23VQtD38DvsiYaCJfaVBmJkfniQXw8aqpn/yEdhTZpGkbcizGJCKkdQZAsscJRqJOs06aUIQbNE0jLBVDpCmEqGhU07SmKOAzIs7QmFhkho8TF7h21zWq8oLm2hpJmGlHDyxSbA1I1RpBgQmcjIHWw+8ihqlet05VCoCYiHBIXFoAuUBUQ+hwYShhTPLiyzg84dz0k9XM7QTrAHtgdFbHIwI86J24ccgkWVclQOwaaikHkQgYkISFrowI4lynv2mbj3YnEKfEgpag6kFdJBflHJWN1CrPb3Ae0JVfVWLyfEbnhYkzcF2lhGCYe7CI72h62T80PubNJIUNgXK8DvZIkuIbenQGbB6b6tAnLgKkaJqaSBqUAhgA/k33Y9iPoECUzYMFNgF99XRe6H/X6Fn1vMztHApRRas0sJGwi9wDSCHAtEZVygregfFoPXdkzFR20TyTnycAdlquiBCTVhMEa73VqJKQanvYMs6MkU4ArFXrIG1aLcwSYxzoqrJgwgiIz4NydI2byhPJEPAa1T+V8qQFgChSCygCVpNkuDophq4a7eCYsCLQpTNKjQ7s9AbnWrSR9mjeFEPDl6VgtIVhUF0JbqAkpWcg4cI0jh5KGgGrYkIqctBgaXSgVXO5mmyg5bDOSImpVfSJ/yspR9kUdCR37mm1mBRBNbXEjl6I8Uk6eXBMfqjyk1IZuRA384XXAfvIi7Q6KdZxrbKvr+nHKc1H+tEMRbvujB96aakShqoXzcB4Ke0VNkXfibQrBysSMA9v+PMbJWvIIPixHn6GCKgbFc9iuMj8c69+Df2tVkOwnPK4WK9Xz/r6ry3Som4eKGgqHo8pi9E/RyIhpw1apaSCB0QbyNDoGLs/FdOQrPav0CwiugHI4rBr1lgjCctkz0ak34pRir/7hT9QFBtn7j29LOf15bMnj5zcKopHP/px/+sXXx3Ey6TY2Tp87YmTNy23DufbJ1eu+sIv+txfeM2vMJ5/+tb/m2DUXqqUoAwn7hVm+TZvzWEfN3K4T338Tv48tFyU/RLQ+6n/9VPf8z1PRyIjxkyQk3pNACyS54gh7ZrTEuBAj5NLLGNK8jU6qXu20PGoN3gYiJuGZkRMj06LsoBGxCr6UJN4cbdG3vjTO3ETSCTowVd8nhVwO0Yo1gqhPnZEbdBhmdDt87EwJ4RxlaVCKgjOnz3Dn4KVpdm/fDmPwt/4+Z/kgnvBfCGIinJR7hz6jue/+H+8+Fkh+fnEqatvvumqqx506NhNG0duTpbHz933wPHrbu1bd/j6Qw992CPHamXTUgckMUwaDdxWZ8OThaET2pbYQxI7nFLrUSzwqpqK0+MegCitVoMT0ca21wYSLTH25xUK0oAFbcNEpNHLFGmOnbQq0+s4wkqFGMJby4ngH8JmuSnAJOallZXEIvCPx2qWgJaRTkR9SAPkFGyaHiz84X8ShuQImiPOxXVFtPA6MRmShRIdoe/L34RZhGJ3wIMt8ElyB9hgUWESpvihasQ6hBF3pylcVaIAgBVIE0kqd9F0MoWgSbVnzXIRcsQKCM6/UTiSPAfLtwkDcF8Q2oAekvXgrKYGgG3SjQBJmUoZjZvpkrVrMXIKk9U2E92LF8FRbcmbw05bbUE5gIJmJ6KUfu+9MhpW1dEk2TBpAlViJNIxQjiTsrNmRtARXtQDMWQpwN/Hq5ZykBYZETFo2BzmVUFZaon8yLuxFqypTAQsYVFfFQCI+aJKHbhAEmV6lL0eQZjbpdHacawmTERwCUTAzkGwy/jzSS2z1bTCZ7snhYINVBFDH9FyTC6E7fADPWRTO6khA5q4F78A3QM/rc4lBIzAJD2G2kZoGtiD5gCMQZ4B1vSTAYO1cB/5HXxAD3FouVqYeIouxddnRUnzJQl0nLtOrtWxetqDneo5enzadbypIyzqVnMgqjwwhHle5MGk1cV4C7FsMwkJkBfb8pncprTaaJ5bT1NKTaaUjEH5y/sSIIBsIJRgKihNWIAWheESKiQRAKhELYdmcJXfCSDN05pIp7BhTBxD5X3NgZDWvbvREnyJ4Ya3828uRVv8mUSBsVp6yE1h7YQfvqg1oUlockJIh+TSJqxLnmHIGV1uA7+U58wJtoQ98A28jKvTeWSy6k5IlQmdGXauUVamrWmU64H/UBgsIhklJ+idZsXIsxLjhBodVIJidHENLcrVrKm4CuxAU38hbJ/UPhioZZp7g6oEKD+eIhuZYeyII7EW4BF+BrlsAanZz/EXBERdV7AVkSME+NzrMaNSYaq74o/gBq0XKMR0IejDCP4M0tloMwi4shjzGE033nTDyWuveta3PO97vu/bzVhsbt+QHT6x3D7Utvt95fZaSPm0PLZ59NQNXPXWz3tcvoiz5dZ//Psnr77m+Pe94keRIlw86N0UNVj1iz//8YT9lX2HSj507MS7//7vX/GDL0EXZ8tTC7MgK739XW9BX/3d3/3DseOb++u6bYfFcnH7XXev6ytxvvEPf/XW2z7/ifPGgqBdQSy0Rb3XrqEpWNh8rvcWcQnuksiTMBmzZdXPfZJk/gE9j3vQQ9SjOVwH4VVXHycqbn3w1RdXVzavuXlx6FRWLD7+vvdcfezQs779uzBHvtwiMBfHCjD0ff/4j8DjxQsXnvbM71zfe3oeir6ZyVKN7S7Ve6ApNItYw1E+/ck7GJh6XNfDCqmVLwy5kpsKB6ew7ZxBvaf9iqEsFsFYTXskSlGx8nBcTW2i4Yv2g33ofNvsFXa53r3ypKd+1cM/7yH3n744m+zK5WFnJzty7dW//YY3loV94fe+8J/+4Z/vue/jd3zmjjf/2Rue+BVffNtDHlvNVZBGf/v2v2B0h742EK8oNIQUBBfHZZ8WAAD/9ElEQVT/VdVVYCgtA2CjthlpY7IMJBZGi2cjbOK4ahs+aHFVgJGUhtcaQoZL9EZnf0j2C9anoaqawhRiiuJp/AHKKmzAGU0C+OeRcK8UKTw5nRtHMGodr2Q3DBaGUldrL9e1HYrIVZUDXgcJDvXsH6O1qOCW2CzOT7gCCNwk1ZwAXBP1BrXSoTMqBcTxVrkkbzStW1UrOjnOOuSKhoBFwE3Gd6G0yvQ6uZPglf5QToYL+zWQYbgoN2J+44puyM1SKkJEGbwjvJSh+RNtP4gRa85cubynqXHvWgtTAeSF5IJM2opJCEicPxE9bXnddTpgmC4KTzBGFC+Xpda4RGCNHlYF0hPdqssQ9sCFtjiHqkVDksg+5E766RMs+QDur6EkioXVyu0mNSpzwDL8Ulg9aECjQ6RjUhoWx9ByZTFGAaDBlPoDvHSt1qUclPI1kUkvBEWqxcDjnVuLE/jVOmAtNjvAS70PoBzYQxMehHvV1YOV0YA4PjLhX2W5BOWAHpI6qZDOHBSeUMcCTRNZOZTqWqnn+mRdaaowoSWMYBrAdYSisKXE6oB/WRje3infkbINWYr2+FN8NZx6DpFUGTqAXpIruDomsYZmx1lqF3raK2nJV13xIXwxSRvXtC0chW6TGlHY2pPts6epOu2+gMSRavRUrU6DpAw+jMAUeYqgYmDc2LrJ4qiun6Mxbtf9hjRO/OF/f99iE5Mt2ylYHjZXLl3C+YJkUa8vaAcGTtbi8ow2iT4TEAQ5mS0xpfIkIONHWRUg/GGIiesnfNkXM37xgEQcr7/m5Mc+8Znv+a7nkLA2jp/cKG+zY/jpT3zY5tnv/87vHtlc9ukY9tkG/hME6+5Cunn8zNlz//05L8iO7bT1vmBu6pJSy1CaPqiq9TVbV/3nJ+74ndf/dkgsHLkearF19Krbz1zcOnpNqDPTM4IhcVOXhUM8LozNh367sO0QrNbnSGt6hDzmqYdsMV3ePbtTXvvSF3/XmfNnogJyF7pLl2+97pZP3HXxqhuue8pXffXb3vr2Oz95+39++J/f+mdvesoTP+8xj3t0FbogaN/x1rdGXTQ2uyFBYbKpLQK4JPLaNYc3DAkTftp0FW5cuKSZdSD91Me9nXb1BDQJ6vNXLmOikmxR4snhvWfOQVDaPsSHptn082Y0rMj3m2UR7O4DZsUW7D54/Fc8ZRzrzY1rgbAnfOGjv/9Fr9hMD03V1DWAOmqSPysy55jBEyYtWVBJVGvn8KVu0jZOPAc/FIkCJ6cp1SYaIWOWJSAo7sQ4043WjTGc3TsqgYs7itei1YDBOXStVsTwNikfdjipKq79Tpp1UsUT5GxFBYlqgkduoZuS4aShI+NXqkjz8trEF8WSBXY4kQ7+A2TEwgWz8GaJBW6DowlHCCVe0qyGii9zoOckizKLX8GLVXFSmdUaxAjpwaZ8sGsnrcansxZuojMvgRxtNkdL8U3aoOzA1YBMlcCUbuAX/CHVABuncZq/XK8aAFGEkDREFGEu5RztXSWiiSjpDhqJ1aHqgyM8QaEC2FW1AbGkgi4MiDuCBjrmCVTlGwHYSC6KYdtApHoqYcNQRQRe22uu2yaxFrxoPY42BLRNC/zCG0EJaZZQ3D1Lc/WDvD1HOrAVmo/9YLf0kouroC+U4eLclfymOyvxYHlwHY43al2Tep1gc0I919ZUYIaYglMP/ICTEyjnT6VEiiZaTYDVQGCnyRgoO0xe4MmQg1wE7sjF1NnJaaU03F7r07UsHSfjBSwAdyUDksaBUjJYGllQSyuLkEUqi9I3zEInuTgd8qQVu3qpjwmy3Mq/QEJgmVx7sBDVU/NCVTYGxx/nmR5sOOiFw5/1WsIUbo5h/Gkgc5gvSpg2WJqkmXJzpzOrUmO1OJcsgDrRmQIA7aijQ2HdjlQfTw35Ss7JnzLtpCOG1FO+pdkBdA3umGNlcYNJGyoN/+mKeqo3AyJaTtfmJKC5fVuWOfqt087GEX6S2URLNYMOO8CJtUBey34T5boBQ0SJDiq0cbCc1pfy7WOP+oLHXDh7Pgu22vby0A0v/6EfnoN+b9+N4QZEBDWmR1tANgpN26peIJZBYh0TldbpXKeDBTR/oJVfGqNW63Qv7u4Nlfx4PeH9Y7Iw9e79UdB9+MPvHeruvrNnljtZvb+/fc3xQ0cP/+zLXnNoZ/ndz336v/3tuz70nnf95mt+7PGf/5hDG4ff928fZ4Be+1O/AI9qqxb14CCAY54mBRY7sWMIDOh4P7qsyF/8sh9kCLLFqfjQobNn73vVz7y6rkmUjOnFto+6JpptGvYVaJqSnQkXO+5fuj9JbNtKz6uC0VSauIQ2gF19R0IUHaoqhgtr4ghVHTQkT0JsaHHmMbTNGqvgLjpMmr/wZRym2r0Q2DDvpdJxBbw6KJJq3TUhETNVuxVRDcUAIsje//Ffn9RWhmnfhE7wcHn9tc/69uNXL+//xCfLYgHLOnK4uPra47/2y3+4PLn4qf/18n/51/d/6s5PfvLjH/6Hd//1Ex77mFPX3nRxH4/K3/k7/xexs7680hImqNFQmrwYJMYEyGFPItcDo/VcCNWmE1930WrEaKIlmvJQrMNLIBgBAjYGGSChvhwKpovM4PN83K+rmHXiGn1GYHtU5A+dKkiOG6MC03hiTLIYO2JotgsBbKaHV4ixgfx950bnAD/8mJbgTtq8gbV1kDo0K3IDfkXzwBZInGYggVzeUbuFFQxZr5XkARRUS0MSm0ztrL2XMWEHp9NZOxDP3G8i6fT42hDUInK8ExPEISNer9fKJgfs0M+S6S/eAw5SMiDhzh2Cpm/rpqFVJBr67avJaZmRIwZMO+sgE81DiOJiRF/v0gE1UwfeFmQvVLDVA7X4nuJ4nI3mAGd4b4x6V9kFtUIsdWQcATKammQB4qqKpqlZrezGGHyMlqWpqlx+9xk8W0wK3sCltFWEpEKqFelOTX5gHwxH68hiWFGRS/c1wYA7hzg9nQV+yG4YXqNLksEE6jQmkcIiXcHXuDipotFOe7FMciV5DdItugxZRrygF5SCk0znzCSQQL6uotukSQFaPmBUPJ7ko9IN+Rq0YxAFhr4QxKX4HQCfw70Ld0sF6KHferAiLkLXtcCZbwLeqa3qfTyYYWOwCSTsxagI8kmEDJtfjZfnG1rRS0wgV7AXzfHjjHFCm47rNiky7gkLK/OioyFNrWWaesSjVLdqn4oNULRThWzUvj48kmzXjTD4pCXwR7csSgcCag8jDEeVL37BQaEFxIsOfcZdwsj5BdjYC/rPIOFWRhUlGjOazCKCyBF0IPAlHpuhu6TOiArcgARASPCbgFfnLVkl2Djs255Bh7qTx8iofIoAZfhEqocRlanypxbp6PxLxtNYq6OLNI1PUtKBK4yu5jx8YHMrZUxjoRBKis7xJxYjQ7ZN3Y59mWZKmToxhEEVl+J37XbC4+k7CIHMVFGJFki/ae0rWZbk3HEvRFFarxpUqcrJ+m7cVSqwl1kmDakpmsRmkdMhztreLHoXa5u9n593Er2q+IyIb7+GgswOj5szHRzV42yYET4tYA+jPsraS5dSSFCRRsXRqK/sYrtIitrpYcAwgLadFxvTq171yu959rfFy2NwrAP/0LLlIH3vP/79M5/zjefPXDpyzfELt5/b3MnPn37AmK3VuQdQl8jz6tJQnNhx63px4urjN15bIIrm6eKV3d2L+zvHsi/7kq/sxva97/u3Sw+cD+D869X3vfQVb/zfr73tYQ87U+9Xd96V5vkznvGM33rd7z3oxms+efs9691zunOSLhY7n/nkRx/04M+55qrj0UbB+J6++75zZz9z6NBN83Cp0rqjYb93W9uH5gS/yxj9q245YZ1By3/iEw8Mpn34Ix9104lbPvTJf73703cBCy990fNvue6W733J919/4/GuWDxw193d/vAN3/7Nf/66P14WyX7V7V0+k46xq1fb15669467rrvlQQ+77Rbo7sX1/oXTp6sr57OtI1V7Zd6/YtJM0RqYuWvTLGuJeRjgYizinSGL7/ngf9766Ecfu/pYvrUzrtf33XPu/f/6tsc+5snVhbPQW8RE0s1tkWxtHOumvZ38ZDWvH/rQW7s2bKZ4Y57+6+zdw34jrPJjwE8amGM3Hz191/3f/Zzn/uLv/LatyP6X4zALwvXEn1ppMcYmX+2tM9SU5g0g+XEw9jCzAbofdKDk7NVwkga7lVuYvOtqYyzulYZ64ixuoMKv/LOPUpIif0+CUBiGip06U5lkTuSbJOvnNhzVQIJHCUDKIuSCMakGLk7+Appj1dNFZ6MRriseoaMbdFYcoOn5/6hdccSKTCncE8MbB2uNODNeLXiBugo7CGcBwDSSErTgUjmNBKbVvJHRpHvQcwVSxhCRjghI2J7W2qjSIBpqlex1Dhl4mehAAaAGkCKTk8qIR4CS2xDyAOrB4hQyDP8AoTuyV6LTB/BALXTvFI8QAGAded+SWfk0iE7IS3xyB3pHIkLsqXkAi/pBQGlD82z1xLGBbEHO1xJPXlZGGYoi11n6eiYjEo20HahmGIMAvS8eYDDs3aOAoCPkJNKUtVyZUeBXXlEmBCFX8EKaF+IUM7wDki1HGIVyXERpPA7qxgGbtBjmYWyGqbUgX8e6DdroKmIgrxASkkrFZXllsLmgSdNdgZbC6SXVVnTkR1u33dAVqt3Af5S2lO4kBkPgnH4FOg2ZjwOqSioqoElZj1mZNV2njIjBgUElPElsUs2ghQy0fMptBrFo21YrSWdEUtROnaQRo5PKLY2Fwk+qp/v5PVxuDHuT2p7mIrqKkhSGX/tSnU7pTrWjLrKBaf2T6fkGzJQrmDitG647APxwaoga3I6edjqVCRzF+eAw2LlM5z5e5EOcm8Ccf+DeYyevPXH1Sb2RlXG4/tSn7/m7v3rb477yy3OtMG+DuRz63VZabdD2CKOcqkQop9F+PZUBUz20uncDfpttXR3FQ54tjx3fWR470TWr1YXVhYtXjlx19Gnf8FUP3HP+ox/9+H1334c3/PHb3vQzP/Jjn7r9rpM3n7pyed3u3rcID73wh77jFa/4GVMGbnce27M4QJsnW/OhwzceC6v61HXX7aG+d6/cf27/K77uqzai/q/+5q/XTfDh973z4Y/7kt0H7kgKlPFOsdy+69OfuOnWh9x22w37VUuA3HnH6be/9U+/6qv/2259Oh20QBn5V7er7Z0jU7T12Efe/MGP3P6wh91Y9V3kYruxubp4+d6zD0ghK2uSSYI4j49vHzl9/uwPPP+5v/jaN1R7D6SmJKfudnsLWHh29C1//gdPe8ZzH3LLjfMUnrt85VJ9eaz2iMfdvX0TEAXa+9nXbuvwtZj6sZ97y7/fefutJ27Zc9X9d154ytO+5K/f9DddUOl4uFW3mvZtmpnNnWc/+7l/+sd/dsttD0rb7mI8nvuve06ePPbYz/viD3/4n++858yrf+YnX/qyl/eXHnDhXCAA5Dtg6Syiq0XaWmYCvyaFAxqaQsSp4WYSEBBOvyYcNxTNixlG0AkQ04QBdLRvteMer4ZLxSCk4AW8RJZak4A5RDhopR0/4AMcuOtDwhy/l0riSqo3TFpamA+IXt02cH2jR2zpcdo4ZKjpuzBcj/2mKeq2SbPEP42YuxjiDx8ecScpeU2uCg2UljEPrCDWlFWiORbaD6XO4DmiRhJt8FogQvPjmuZLEH6w+JY0B/JmqdZjaNUV6E9r6RI8HWfuQHIxZE2+KlIA/7buEhNjMh3OrGlVGQ5ohX6rmK9D+mGHqpFjJWnzA6kwT1VVIw2SNEe+xqpF2VWzRtLIOlxaQB+7VoGJMEJp4GB6DoCWUCZ4GxGtojZUXkXwKdIxE531TxQl1pLMwmyTJANzuqFVaY301mOIqWAguBb9P1A94QhwLWzR6pjCALXmIKM9UavV/niIykFz3A6tFj0NnWo34p7qvlSGhhsQ1kGWjhwBZpL7EdtkW/xLe6lk3SjKwG+YHO3QhDG5my4nYA4kEJjEaFgZqA3zPNVpnniIMgFeSmK2qEYQG7imaXyRAcWapBmbW79IjbSLc2luEf6u/yMCwVhygiomfqYej/PZi/8DszTDkQXoSIpLC6JISnBRBgyv48bYXFXIENaqHE0+0VIvmChsQc/dU3m7cz1ZeGi7oswxU93UOK30gwKENCTf7touNTrdEAFKN2kaTsXdGWOIbDd3MUNnuQu3SwF/jb5qBxMqkVSBqbAeo+2JOjRfFToGzzUuy5C4mEHpjOyIo/IGia/X+e4pnF9nbGEA7Mjd1OnYaMMomSTIdo585D//9fGPffxtD37YZ+791DXl0f+49/5o/xw8oJocdJiUCNlPFnocJOoSS3pKP9jSwNn7dR3mlpEuy+O/9XOvesHLfvLGB91ENF5YnYVYnj53MZjd7u7lAp3ShvW0X8ZTefjmv3zr/3nq139HaPMbj59IF3HVOiL24v0Xa5VacD1V3HCTU8eP33Pn2Sd9/mPe/b5/ddXlprmYT7ayZdkHbtrdOHrT5fNnj588cfXV1xXxVKfR3Z++e7l11f/8/u+5cOneX/7V13EhaGPWh3vDedtPUbHMysN/9Sd//rXf/I0PveWWKZ3vv+v8bIbd07tRNje7Z6PRuLlabuVXLrc7R6+5/1P/fuohj7n2umvsHF9qpkvnz89jTaSsV/fbPkTO1bvnZzR9UJSLrbf8xR898xnPeehDHrZ36fLe5bMuH9tLMIK4be9P5sztXuxSKKY1GycZtONXHQJeTh2/ij5+4vb7HnHTre/79w+YwK0vXEGo7Tbz8ZPX7V7ZPXp4e06Tm2+9ZXVuLy/TMZvPnblSXdnnshAcEjjAubWdbCyP3Hfpwo+/+Ade/r9+ptq7lE7rLi3H9go6B+8EI1wzav4H3dKsVbqAggmHUOBaQgJMBSohE6k6MAOw0kIgvJQBB8sIPbSb6J1CXnipJ0MRBwMJHO4DJZSW1KqToGraEG9dmBF0ElSrxqDRFKMSypBk4EpQH2lVnVeIMSLXOsWRVALAqXUMgv5QB2m5vi3ywnU1TUs1Q97xeVpDciL6FPvwbs+ZhDPgvg7q6rLMIE/8uRkKtVGzA3PryDfhMi8FlIqgCFZC2PKLmKt2ywixpbBDOhx0XWPirHL7uS1ik7oa0AM5SBYYSGt1AAGsqsWw9E+IdsDdgUKfJ2bVPPSneKxKJ9xFxWilxVmsB5khKyvvOBidVtAkqaa1Scihx+EMhOBjgI7Ov1e6IFsPWomolUBz0znMyS1hrOo6/XWdRhkQ7lrMnuawNjBFRxozCAeDQfNTJDx5nAHjd53bwC3R6+AwlkQCiBtyYxoGLpMaNVWimVQ/KwMYBhEJEV+G+AJD8ODCJirxTi5Ji1EL9pUo0BH6sKfl3HjoZkNy9PUBASPs3S9BwgYYpq5q/I3b4oGMS1hfvp8OY0rLh2DFaVwPDWyFbMlXMbXEATcnHLW6FNhPoLZoDI1eGmnD3aRD9chKeBM5Af9QeociSOxJt6ju5YsIWkMiOcaVxXgYIvgKCiXR80JU0VADrN+lTFbTE3kk/0BZTVYxADMsraMFmnY6WB+hZTtKZKQbbqmCGo7oX1JrNSGsmlJSGDyJhlkVRPyCKq6HaJv19BZpmDmASvnpGJKLbepuGiABODaejWk1q6Lcr3V7tIbEqYNvSwKmdTADzSrNklLKl6N0C3ZCN8VRqlMftGaGHqCEoUx0nZtrLa42l8mDcTs9TFoTREDDjJfgEohaPY0YQUN/lYHovy/2qPyT6qwxOY901Nx2DfJJi6WHCdEIavAhDEgYYNusgAzhZL7yShTIkiJFXBZmQku5Lbkar6Jrcp00MpkdR0emHMLer12HxijIMCEe2WpDcjQ60IDbmWReuRk2Gu61bufYtbt7u0d2jh/e3Pq53/6Zf3nn+/+/v/rLu69cmAkBq4mQJ3zRo57wRV9y/fGT9bn9v3nPe//5Qx+4cPlyGUcnjpy4/f7TN1978mOf+JgpNpv9e5OwUK4W7ZnnyiYbm0996te/7R1//aAbrmuCsdzc3F9Nl8+dHSACUx24YPvI4s6P3b44duQbn/H0v3zTXzz8kbdVfZu04aWzV87vX8YNG7eOST51Gy6LfpjOn7n/YY999P6Fizfecqruo2JMzt5zx3UPfciHPvIxArzuqqje7fGJtN/avu7Nf/7Wpz/7m7cObx/ON4nELMja8MwDZ/fI/s4NQTu96odf+cqfftUD99558tobr7/u5GKrDMYYzXTXHacDE/7zX//F4770a6fqdFKeQCWSBD7/iY/54EfueNANN63Xe+Wy+MR/fmpra/vjH33PVScfjEs0+2ezuVv1pI0xHmKImd3eyvIlzrJ77uw1N97URvW1V90YgWRDe+eZB/r1ePb2/9q46sY4dXosatUX5dDMY14ea+rz21c/2K32rr7umrQMg3WyXaZNnkNPE7jKXrq9nf3XPZ+p1vvf9q3PfP3v/vE4NlN/0TmcoxnTMoKgA4L4iPw0mhysa1E1Kxh0AJnrG+KFMGkbR0SS/9LEEB6Vq3Bk4iXJLV9FLTRVowO3TAxxJ70gzvFDG0eVQyr4o1fgOypNwwz9MQqaDNUxySN9JzR6wAWIIsZD3JVXiF2ABHLcOVKE1s0yprbQwze12E8nLKSi4AJyrx2CVBABpgTJan8X8gd6+GUxWm1E3LZtRRICPDrXQcd7LjeTy1O+6RM4DVIVg0wAumMLRWhidZwQoUVe0KmyIe/5TmlNMzQLkeYc46DyibCeC03EFw3T3C1YAXcXEtOrEK5Jh1BWc5Jq+zdZi6ADK/X8nTBYrdEtmRcOHjKiSLUGzSyBI6rYQBO1oVd0FdiEIqMMxhGelWmWA+hwqDi/fsrYrK1qcjtcge9LRMVzmmZt0wIXKh8DLyLyjMPEqAGBgIrg+gC64SUmJ8uSGDQlIGnHx2hT3Or5lNgQP+n5dOp5vHa4SKliUFA9NJnBHxhKFY+05kmZFr2SJVmt2QXsIJavoheYymhyd5Bbb5BhEYNtUW52nTO50car1NNkPgR3Uj7mN6zNmCmvan541FpW8AoUgUCAvPSLfgsg3YSSGZwjc2ZZzkWarsaZUSKja3UMPno1CkFXUA7s5Bu4dKfHqS567efXjmYJC5w505pZtd0N9TRmpAT8DdeJSbtjrGNlVJituVRsZfOBZEEHNQvATcl6WC8tshhZtbHNrce6c1H07//6r1//tK/bvVxdd9O1ZUmKxDbZvVcuXDn3wKte/pLnPee77EaWxxtlka/2z5E0GDhX9TTDFnnfrHVVr6ByjJkmbbtn7bJ3bnHkutf91i999/e85IZbri2trcmByXDxgbOXLrVBMQS1Au333vh73/ys//6jL/neV//ibzz6cx5XTXrc1plz5/d2r9CZs9XedlruXr59ke/g39nm0Z/7mZe//H++5uGf+/C96sqGzet6OH336WbUAqtX/ej/eOWP/UowX5yuzNHOYfDt4oUzD/28R12+cOmG664bpN7CM/fdQ67/5Cc+evWpq+lI0Lp5rHbNnDT9cut62nTL9Q++6+57b4DHn8iyKWNQNxZ5s8KEeszMZMZhb/6vOz759K950p+/9S+Dzl7evXORbULdoq2NqI//4b3vftpTn2U3iuOHT4wtIDh8+AN3POnxj3/H374rjs2kh+fWYZLH1uLkr371T/zIj7zq5E1XH1pk626a2uiuO+94/R/8+n9/5gvm8LLrzNSu2/XekWtuvbK32tnZOHZ0Z3vzKLAmAdZe2b1/3bj+hmtuuuOeT82XgyZ4wIRlF7a4IRdXkQbosKTVlE6aIKlbFSDwWvw9gKWpwqydMjrbsO8h5T2xE4wWZjx0OunCQhODtq+LfNn2LRyOuBMtneXGxEwHMuhJRiLbgB/Y1bR8LBFPkprRVkeVrec0tCohcT/oh8760EG8ad90RASAJfYSDUPTz1Gcpaaua52gSFBrzbWO5XStjnQhXoAIq1vDmbsJnAVY4aQ6KRj0iMZARw0FmkvWovVgCIyxvlxwQN20sgm80icQGGnU1w4MUUlzbA8Omwcuc53SqGIQ8CMTzlquD6LQbKINteN5oxYEuabb2F5Wq8oaRhN87IzRhJb2txILC0JeD4oi0finKROY2g7W8wGHNo4ZCVFJzZVDijogDv4JsGBGfsgKuLRmEchhkGsQvVfxl38C1nxAaYjBMKnOPRwIOy33Nrl1TS08gH3RaVVkMtF3v40FqukXAitljnpEnqa8MakvggvbASs8RKs4x+jgaE1V6AAiXuRrWl5PttAbsjxQAg0m8hF/ENoA/qCTm7GZCvEYmw6Iyas042f+g5R812rDDlRYy8vVWUbDJIwdbZ7D1rV5lkFZTaYaH2mAsebq0ADRUKTkrMfCMgQwXCCPwWR4wWS5up6PJ6aK7EktCrkl8/uZS0EqfdGPtKYOAYlNzJh6UjqnaGq8SbkQegycMkw6pxZNow6QdEgd3Ic++vzLMMGtMrptjJITw+zPaYV+I815wWqjN19UAS3ROUSzNXFTg+fazTHpub0D0SRw9k87YUwTFbIkoSHxpPx+GDNigByBrPcm6NZQdJ12rJHEIhEdnLIsmvGcCMtr+TEvx1miM+AXGzZeXH/T1avWXbpQ/cKPveLFP/qKy2duT22BW9GCKUinfChIXrRzTuE/gT8sgkSG8xOuc7GJr37k397zuV/4BGsWp268JUscHv/Rj9/5nOd+w+++4U9BmKAd62Gd9vWsye4yK4q///t3fOmXfi1J9bpbr406rVgLp8KWhB3CstkoF/eeu/v0vZe+6elf/Ud/8tZg2l9feSCYN1IkchsR1rvDuLl1iHx38qYbzt558baHXNONdNHedfb+1SU/nxoG7373O5/0pV9+5r6Pnzh1SzClTbR2e/vbh04e2t7cWG7lWbBaRWfO3vWC5z3nF1/7WhxDS3GDWnxo3gBYbrrhmqavb7j2FjdV8Zh+8vZPft1Xf9Uf/OkfZ/FS/D9Y1w2jGpq4fOCuOx78uY9q2/bhD7q5HoKhbj999x1f8KhH/9MH/gVXhTsz8GGAhkqbLnzpS1/067/62huvPWk3lk3Y7Z45e+XC6nW/8+vf8ezvIizacFzdeyYvovTw1ZfvO3fqlpvHfrj+5Kl8y+g4LJBWz5zvyA5bxdHJkJ7u2r1w8X+++Pk/8fO/Gc9Vt94LgqxxdZHgb9qEHsF2Sbois8Q5dBZ80IZ4WIqojFRrWOQ5IIhPzNpQCGLENrL9pGUtQxzmsa+QKv5TnagzwmqSBo2ZRtW6znJVPHEz1RcJUt1IgQrIxUSvyqCa94LNDsCZWBBMW6spgSquoBeDERau9Q1e2UvaijnrKPQMck5a7R1hTNTx3thpjUyaQoZb4ppIMxmiXhvH+GI3DnAvQBT6TS9UJtHyIR31CxqobgKaKaIJLf7FxYbYZEMPmyJ7YJkoSGJX1zQPMg9g8ntZLnCIUTuU6EUKAyVaU6spPcJck3Z8DTySIIX+NSoLCYcAxKRrWxWYsAZxiT5t5wDlGhywPp1lgQAFbEhyic6dYhT0jD+ycNUqe5KnZFk1Fduo1EN4gGwQ7AhhICZfE/78io1oDfcCt0TZg4Gk0TsVzxll1Qt8tctaBBZI36M0wCUgGmDqB6epBPHfiOSu1UTznBntEgClMS+eodVwWBgBoAsq78AS3dhDUBlRISRWBTxjCUPysaQGfgao8aLWuej0P2AZ96AjiICcbKUnZEZwGcAQ2ETjoAWUiCDEzZUHlGjg+Np6AarpF76K6XFBGRveSa+42BSSbnUCqRaPhYPrcpt1kHosCzWJ9cxYWAhUo9NksmoUI1mrG/LSMqYqeQ4jUIvnwQ20nwKxAiWRwtJkft20yAO+CJjjEwWeod1PIkYaE9X3VEfCcRAzNs8mmqqpZhGIfuiIBixFHwkPPIjk1CJQyV9KjjAetE3K8Oju+AeDCe1g5BB+JvMvxtpzSJKE98gRGLBAp7LTEcZCCk7FJbVOj8nkM95VYCq8zl2DeUDRxMQjL0zaDIuS0dkmmorna74ClyBFiMlx0NiDDTbNNfZcAfFjUu5Ks4keyTlgAK+RkgoRSKmCnrQDBUi4vv+kCkX4ro7g+6x5sCL8A7rDSBzsomdAiCliRMRlQm7KhlLX/LPniroCgdoRUVNEC0Vj+45oHfPs4PhAERqig1DgWqpGQ9EaciS8EZgKRz38WIf0tqvV4RPXP/CZ/zp568P+42MfeshtjyIbTrX9zN0fedmrf+Iv3/hmXAiDi/Dgb0qWmEziHP1bZMWb/vR3n/w130AXrpy9Y2kTPcgijIZm7Bdh2kbJ9gmI7ROf+MR/ef8HrI2OHrsmzqNqtX/hzCVG9Jue+XV/9MY/FcGek//60D/c9ugnBWbjyJF899xZDLm5md776bs2jp5o19VYX7zh5ode2Hc6dtTzK24vQuF/4LdFXK471F3mxr320mmsBl82xck/ed1rn/2ClwRBn20tlna52r8EM6b5t33OQ971pr+6+obrtIQ16o5dddX5M3vHthe7feTW67SYLz5wptw6HM3NX7zpbU/7xm/hFprQlAnkPgc/xIBm8WiIjb732U997f/+kwt3f3Jj8zAfSMZwGINi89gjHv+Ij33s9nmQppLVPjvk4vcjg9YBJd21J47e/slPozEujntLk0xVVx4/OrrsO7/zW97wh5CDwOZJngHoyc7G9m59YbXbcmeTxr/7+v/zzc9+zuQu6MEx8NIsA1wI1H7SYgdfl00SpC5gaqK+atPCIjBshmOYGbTrRasym3Yt2Apv1Hyar/+CRGGAyJhI+UiUAygRTafz+FKB3gBt6Qg4Ond4POFDToNk0lTcMIKBad5ZkkNsEezRM4+QALgx//BFd6KBsIwSVdfR24aoA8CndI61rNQ/g5bBBoiQUsQ3twe7bJb41TYYP3WTA/nS1KMZQ64i3aRmAR+hHp6EkVUshXYr8QWFDjkONNkXBjZOe/mxaks0Q1PWWoE55UarDvmJwpiOkDWBlEhnezXkYN+EPrM57Zy7QOeK0m8+QKBhBV8j15pKsliSawpUGolMyh2ENSQfMH1EgGVi19wHg0JMaZWgjHbz7giFgefHbd3whUSLAnSUIyCRGCKLOwZZUbZtpUlmGifiTopqk1T1Dpgk4844AjKMATfxyByR/5AYuAMJTIUOWi3+D2UK2xZQAhKgFI7PMI6+2fAEXBUtgVanaYB/NECMyZMeqBntONBCSz5E30AtLXoeoUMpH7Mk9cmfiKFyORIJDTCkSa5iFG32kaBUTSAAmGoYgWSqaoVFjA4akBKB0yeRDteQ+tKWOz1HEjeQKXkbXKRRYFysR/+Sg0IdZKGjTFOEb5KSHwe4jDbWaR2yqAm3ht0nJs9SFArtwJFcNxoGNJybBlqTT6qRSyakkkBiblW7StNCUyuSgryI7/kTLgadNa7prWi9KE+eevCD7r/ztDqrGb9eoQ5qgAJokQBFpj57x4Li4Sjhe//xrY/53EfTvL5yqc0nuoKdlSx6nJNE4LrJ3wy/BhvmIivjja1ve84z/+D3/xz3KhZmK9uq474+cxlt94QnP+6v3vzORbHkDuv2ws7OUWDu6NGju1fazu1z2Q9/5H2PeMTnXzp/j1Yj0OZuvXHiVDyaU7fecP9995ssOHXi6iu76/pK007dc5/zzNe9/vfJYF3d7l86e9V1j6LBOplTFDDIoqBW/IfeJ4AIg80f/4SH/d3b/1mP1SSIXb2KhqNb1+BNP/xDL37Nr/wKNNpa8PBwdmzDXhpWAUJjb1i3XPDnXv2qH3zZKzHR3pUzo+s3Nnaasbrh6psvrrQW9bM/RAZpwp/wc/BTmuxFL/7en3j1T7/uN3/ue7/vFVGSO5BcafezZj74gacwHCaL/vad73jcwx6zv396Qp2U1//qz/74i1/+Y3zgulNXjf10/vyum9pbHnz9h9//4biM+wsPjFERmykNfGzGBAuqsYHH4W1kfR8hogcpzu8zr4IXaCOt+/MjbWr6uY91uLtjNPE0EqgQAqZPfCI60J90S86j+sI8amOjBeR1KrMeZYWP4xr8CWeFknEv1R2BL5BG6oEIUR6EiZH1uS8emxkt6iGueCfSgeLQZu2GFpXwBW8dGoMV/QYorZOJkqZZpVZnebUCbX50liYkS0RznBDJOtFO8l0nWSC+I1KM04H3KmJDhuBafSf6AX1XmURFK9oWI7jDuNE1VT/CsdEcrm3zXIe5igpzMT855xmvFIh4hZYva4EJ8UELPVUn8rHNSFBZo2U7+FwPOzdxAuvVRgNaC7aTDS1fxFw+eMmwvZbdoMbDARfQy6PWkoDwTqfs6/RNRA63QqajTXporXi41p6IhWpBVtuN3aJYMEATKYeUmTOmpDuaGcLiXOs0Ia1DsEhYdKonvzRtD3qvm04HJWvVKwOstfwCQiyuCg6hPWAqrdAh+6jTYBmfIBPEkPDGVbk/IQHHQl9aazSP23OduHcjuhMloF8g4UKh3iSSVqQXqCauryTLG3iWnmRiYf6QXl+V06HlGjBlGC3pxM1IrXwQdxWZxNOw24xJtWhImQQunSi78Q/tZQjndVWVWYloRcHT2G5wSWQlZkkoyEiR7ZlRZrgTC07gUJoSb5pO56hEqS6eBDqGEsOTDw5W9/gMy/jCq4ly0uABjdcGPb8HBKBnqMUMIDduLjZy7ySyChSGhKXdBKQPwgoqT/rS2qMBLrPe15K6LMu09nScU60OwgKhHo6vJzFqdSsWC7U+goBBRmmJn3xSnH0Gi4gCk4b762r7xI3vePtbvvJrvoGIm+oVYNRVp1X/k+puybfcPE9tRPDjsgjwMg6Hxg1znpZgwRc99gv+7T8+ITzyvggOEJnaa98OBAvxH8bpC1/4ra/5yZ8Phv0wjfarfivLTXn0jts//fXf+NSPfeRTQMXVR7aH7UW7XkXjtHdhhY1iG/zOL/zmc7/9Oyfjhr0znXZTGL86sfXqyYxDW2xf+6k7P3HbjQ8zQXD0umMIk73ze5VwMvjbd7zjS5/85P1Lp7NkjBfbp6664cz5S6J5DJzO+Ai0f9j/hFkQtPEyMT/18z/5vd//3TbTM6QQriCili94aKYLBJ0+jYuDV3iCq8M4P3Vq+/7zu6n1Gwda7cz8LEQjV0X4tPXwtW/4xe967ou+//tf+Bu/+TrYnt71kO+J2P/7AbnI15v2fe95x6Me/PlVfXpyU3n4+mlsvuFrnva2v3mHvhCn2aIEYjZ2NnevnF7t+QcCJ+Efvv7PvunZT5/cxd11lw4tY5whIenlPBZpUbWOUZY/0KgkWu/V1iZaDUEMiJRBdYh+obCgHhrD8HWjnrPkqd80tR5oZxtnOqdHRE6Lg/iVL7fwjSi2mTxRjDTQYQJZYqT9wA6dxLLArbFn10OkaQE5n5eR9gnSfZLi9EQ6MBivTG2rTWFcTZt7CExiFhqMRY01WkyODQAE0GggCKEfuIFWWkKZSACxcA8oS1RUBdm1kFPlfL8WLyQFwGBNkSkEGRlwawp15J+WhWIKSDliwXbrWlMBcQxZ2NgsCXmQ0mILkV9fTxWSqXYD/cZL/cISCJ3kOElE6IOxZ+08Il8gq6GhmRRHVK/2bLHggn3nsqIQzgNUynmzE1akujaiJIpBIwYD0AgGHWbqZz3SUY8IhEWhqyx47icY9LgqmIqWbQC25GCpX63HwCykJRW8JBbiYezE0wAPGHLr+JMroWa5Ai1UatN6XgyoienBjfDVTs9fIv+EjZ5WqecPZokF4rAvrkovSCyupQsAJMxUkwpacTIOTT3kJCvtRtMDHNUsGpckroYHwg4Bf79SZ0ai6V1+Qetxl0RFKGkwhj1cX7ofiMUBu3lkODTDTtOgY3SH62liCmcm1hBAoO9QD32sEQIssaKmtcdebSKuSJtaEIENheXzIl82bY07mlywjZTSnixfaaP5Ni9UB+ESPrnha6RJlcnIS/wzSkkqqtIp1TD8kA7jujY3eBVc1TGg5G4cV9dP4eXYRH5DyM29JlBJPwSGEEg5jNzUL+yCyMFCpCWtt0QGEF3dwe6OISVBQim0w0XzXHxPozqpokRwJHqszAhDQPlgPiUWpVuY1ZiCSVpHgIxEWyhz6C6DnrzDX2JrvK0r0lRtYgS1MRRJBtWITQbyKzRBZENHdPrVpI3W3eD7vvaEhegI/ykGAEeIH2yD0eMl1QAUUNKqmh7hdnrcJepQtUYuBZ0SOyCEE9BFPSR70QzN0cy4PPIT+oKPBtoxHbm+JsjlaBFpUTkFp8ceoyS38EjqQpmUQeSr/gwmB53Vmt7JDXb72IVLpx/yoM+7eOGesQ3q5kKWpNHyGvqOzP3Iv//bRz/0n6fvv+M/P/mpLphctb+9ffyht936td/w5Ifd9nhUweRWl/fbTWRbol3Bk1lmo4vyqKrwi3W5vBbf+b9//scvfsEPXNy7iORaGvOUJz/5V3/pp3dO3Dq5dbt7KQ3z/Oixd/79X339U7+xcaNN7Kt/4mUvfPErtXJx/xLhFRfJhXvPbG4sp3xZ6EwogHT2BQWGOgQlScXDsD/u721cfe3u2fvLbAPKpNVuhw7vn//My1/xs7/3+jc4zGKSL3j4bb/2m7/xyIc9ctIs3/5wcT8+fHKqq2c975vf9Tf/XGbRS3/4xS95ySsRkm11KR2SLg2vnL1jceQWEDcpN+AFxmS4BKy+D0w+O8B+7+IVEwXZ5s7u2XvyXFuvNbTxsMiOnrnnE7T5+MZRfGhIR0YxnIxW/Q+Mgu3D+PLZM0O7OnL8JExCfAynGvt1td4+es1o8mb/zC/+4k+98c1vvvNjOgYvSLl48/DbbvvxH3/ZV3/1U9L0ULd72fN9CfxuarMkG4bOn1MeNkPj13x66AWzi7RaV7bARUNXt8ptCBS8Bh8YVDOHSZvQEF/ifIiUAOpi295lfvtV5Ou+sF7NJwO62mipVamedKp82U/OZDkRC10GjgkfAgr0Vf1fkQNp07pzMrJcfxytycTsfT3AJBAXrZqmNePcp0qtos2RsVW9TiIdsK0iC3+SM/wTHnF7CSjygIroA6+L4Ym/8CLXEMQD0xKkOLpHWFIq4TdoFWjEFYAoNUuJIprSwT+aQFM0okCYA2bcjdpbgSVmndTKW+g2sEbgJ7CNtN480Wr2LM0Ev75sIQzypVvIYwtq6yyE0A19npVj15B/fBaBQ/iDjcmOmrPR8kNUDWAhDgKy0R/tLEBUkrt4fSTp9c6hg8ig1obrdVPkGRaD9Iy9MzYDYEglQCuGgoEI4NFRWmalk/sjw8fEvtIY1G01K5yS3TslOr+2RYgtlAWOBKI082ByQmbC0oHOQ9UD4FwbHTw4UcqFaAYtcR+xHFg47gBnwYw+BVn4EhdIhTakRalYrQXDcnRo0JmpOg07Uf5mYGrn8hwSieX4iOapyVUMluopMjcdk+7jXoJ2nfMQd9q1rvxJkzUZgoqT+aTDEYVkS5yOWCvRtwx6nLYNEcGLs8XbBZ5atp1q+4yyiTr7/6QPyq5zKl0hjfgAYbJutelJbIzPhNHQVzbRPCfplewfl0f2Ll+s12ev3rpxWIZwh2QybV3xbUJQi6Sw9DLou7CMzdCtz50+d/LkSVJPU630jPUxFDjwnw6zSBCCIWMEgTQk+CGJdpquZtxstBkuig++913f9K3feveFC7GToPzqJ3/FL/3Sa2666XOCcbpy6TN5UWaLE3sXz9z2iM8/c/n+azc3XvyiH/iul74c7d9ebAZTQ/Ik4lMNfbh5ilB7xY+89Bde+9vwP4x86803vOH//MbnP/orhrBqLp+lKdn20Xe9/e2PesQjt45uhCkOALfUSr0sIL0MSZbWe/vNCjwMd3a2d3d3tVRuzkriLB6L8iq0YLt75bd+5zd++Zd/5fSli0Nr8ojcE5w8fvTlL3/Zd377CyZ4Rru7e+Hs5tZm07Wx2TZzstp3adFGSyhIEY1a9DXUozYbqfaIrg/PfuaenaOLsjjRjnuXzlwpj5Z5mKfFotutoyJxYW8ACUfYqLhy+vID1524YXRVP7YTGDdv5vHyY3d9+MXP/453v/fDxPGmXf7Sr/34c573vc3cumo3U/bXwgFwUZuKtNEzMIUhsctNRm0DTMsyCXVIkBb869GHDlpPwPEJohrCwZdTALMfirzQETla2AtCZgwlLBQHAZSBq1TPl1BdCBhUtZ2MC4AbHdri+cPUuTnJ/HwYyR2mgoMKNHFOD4hSRmgo8TcTAlad2LX8kr+0FkbLlMg8UTHqjA4VJV2ro4zSMvdTKRLqWDWdAV6upZkJuuMQA6paoJNnzftgI9qmUpi2xuOfWAbXRvDyFuwE9TV0PRDgYS1F0+rCfJtsoKMSM6JT9S/VvoRqoAFhKP4DnUq5aNgOXS4UpSMHXEv1EfoxAoP0XXudAEdtKYID8SW+ohKuzibLGGPs07TaDaGasApJ2kTJi5pbn8NMp/IJoPk3jSQ1IcwsqRY0gKEBt5JjfEYLgmCK0D8dvwX+qFpATwYBbMdVe80neMgR0vKW8FvAEaem8c+rRRmCt4gxhgsGr85oIIlq5b6hYTiDeIxDZLeOu2ZMBowFeLZtqzUWIFskZCI3YW+b6TBKrWwCeOg2PyQD4WyYm9jPNzMAuJ+Wq6MFMlRfKFmyrnutLoJ80hNNDqsbfI/Lt/SRZmvqQy2HffcdopfcrWyOBRgBEoC0DJZEu9Bc0gw27PskMwyxZIM4KaJIGwqxKnieljrsV2V3ieQUcibtpQQDQdVzsklA0HUGFXvI8w6qkmCdJnwwonw7y7VZkoaQRMTqY+ULFSvJCMRyMMaGtMIrtBsfAvDRtNqy0Xed9ktycQx+QFQSMhXJDqql/QcEyAAt8MsRus4x+PxLRT09nAH/Drtu8POjSEjGX0U0Aoj80Q7D1vZVgQ4zTb7oiQ/+23f/e7B7ZSLosZLr+KyqZOTloTbyXTOjmUFx7hTnbdhm6Xbb7K+HaLGZ54hbRk7lEfTfMAYG++5f3j93ef+6m46QXvd2d3FPgmGMyJhpcWQbuXPHRz7zI6962V+86+8hyyniPXZHjh15zatf87VPe0qZHQ3W+06rfq+ghXNTtFp3q7Rkczu1TR/Zxdaxvd0zX/vfvu697/23ICVlp1/2xC/4kz99c15u1+t7yVNFZMZF9MkPfbx21aMe+tjAAOzw0HlKzdT1mVnq0Ltxde9dp0+eujFflBfP3oe3lDaaltkMqMA98W4tAPdrB4fx7JnTq/vPXv/IR6WLFEoc9aY4fjQe7BxXmt5uicGpi7JgNTTtfhe4IxsbQWiqK/v3Xrhy6qaTydylCztVnd9eHevBY5GNxg4vWl2+cPzqW4K837t0dmEWbr1Kjl1PxmwuX3zj63/rZ3/9t+6796zDZWCPRXDjqZte9cofeOaznh8Enav3w2YdpnYIu75Ko9IiVXCUGXhRQV16SYc1qbbfF1kuhs+44tmARddm+RL3FIzHOqIIZ8LJ/T5arXWLbdTWg0qhotOQSCDBM1TVl6HmhKHilBeBLI8ZotPQHK0aRvN1nc0yKUkkYK+z0LmubhxpukAnPA7awwH/1KJI0oQKT0QqHirTo4y16FvVygRnJtyAfXgNvqipJ1xuwP8Z0JS7Q6X4oNKDztPUenYul2Ig8g+s1AfQ2Hd+1QWI0wM+NjPcbdSafZ3xMg1wVE+k9RjutOvq1GSq92h9BuYcCz2lsQUcQAhFFqmBPCxIFzX1eU2VCwzOe7TBc0V6F2R6kIKTEeFwIKPn5yh+mW4a9DAovsfX6T+jphyENCTOIOyM02ytmVo9onLW8xl9UlGZV3OZesaCNmiqERLfoAngTj6S7vELM0XERWq1JFy1JBfbXF104FYyBJAlcEmpl9w1gULa2qWyA5hDrrRxBBLptIEptHHi4AvaFqBVM27ubZJ5/gqciubjRkmGVAHH5VKMl6CVLCvZo2K6vI4RF9vw2VhopMMEsQYwpVyCC7m9MwyYT6NQRBXf/XCKI8s3wHF+x4MkX/R8KLWeK8qaZEvuzHVUXffbj8FXLfmF6eqSei4RVuUlXKEHOsV5pimzOoSVmztQj+Hy2wdjm2jjbpYNrTuYO9JN0BEa9RmIUMEmjg1ozu865Nw3TdTBg7syEGYPMJbqZjCTARlQcD+4iOdVqEH8T4UtvqmthxISMfiPSdEA5BuCgIwMD6PxzuGO2lPBwDJy9VrP8KPLeBj+gGcQwAycjujCTFFA0NA5zJFouiaZDibHYC6pcM1zuV4rt4YJUCCpgw9cTa0m7CUpIzxSGpQkqS2aCDAxD4mmGRjvYQN91XAbxo3xID2g9jBuaPi8dosoX5JxIVPkM74KdwKQ6KWcV7jEPSWE+CpNweFABwMXcXpWThJ1TefxHgnttSvejTdrLsVPHCvHa5+alCADqhMuKoiNimzcKAPZ+6ZyaTaXm4fXe6vFIt+r9+ZR0Kfjx9IkXyzSaLsPGhKPEEf8QDtmwrRD+A9Xhma8EscWhow7+dM30CsZ+R06ii4N8iEZwrzcmqMFTUAMRjP4rJOeIDjV6uzQN8Vio6nWy+VWaLc0FRNr7gEWjPtdvHB7Hm+pd2WuJ4aktok7MMMmCyhckC7Gto51NzvFDipJtPb7F1TWJInPbQBcp6ldnHCpfz4hBCpS6T3R8zxWbQMR34/MFnGU5zuTQtIXmfG0/sr50+e2izzKcj3DQKRnNpE2jejkJujsgJMgAt2ctiYqVJdGL+1rldQ8d8ZE+EzSmzBp0vIwAy+KTJ+HKoig3f0YdFGP88RdCq7ZfuXmeGj7KkOClaToeNyDPDV4md04OkAV8UBhuZxA7FeI7cKp29+9ogoLlyfYRs0BqlAIKzI53jjWdWgNcD90fKuHtTt4ninxEMvvLZmGLmvRK8EHvKs2DJLivniK5uVwTUJBe7PSWMcPq/7YC5RoGE6HoUZdWpVKPjM4sGIO0xy4Jz+oJNSrLgA046uJSSHowmhBh1CL+6gQq/I6l1Ku4BY+bYi+k9YAdzAZr6ZZ2jqGbTIDYra67BwTQiL+mn+Puayv4QJyeKi6BcvjrTigmwk8hhdUNodxIskcyZEsxJ0iPZ8Z9NR6b80n0JyQlpuDW4CdQLMKTFhh7NEZINs4uMRCK+Gf2oxFFKvvepRLjKCKId1BkKn00wJ7yHfQTouSA61Ooask4FHHHKkewvWlI7SXG1vRfjVSOYbWwuZ1HidpW8srVC/x4KulO8R0N0EFdMo4uUqFD+lcOp5ASTXPE+tgFOdsbkgrYvl6/CKMVb+miR5XoGI3hpIS4wKazYdDaAm9sgkcIrA26+gOrw8jKU0yyA+Sho+GQGBwOr+qSMii1UmFsIFLaroeO9MRHcMcxqRtHXIBzNEULgO94M8UJBBX1IZ2XYuw6SQIQSanZyEvhgmZoTGE04DodL3vG5stcFfAH/g/uJvXuQmARc7Sq8SvWIykWtt0Nk+BpSzPXVflNqs7l6WWFMPHe9QA2lp7b/EbAFju31SVPCfWAaGCS2S8siv20zxar5ULwnYyWY9bhOBwnWFzO0Vjmm0dUdLsJq1mwtSiC4w5NgW8cYNAa2AGMtqoqYfADKu9Pmy0szywkDEsxZUCNByOD9JiU/nokM1aDQQkpyp89qnZSIpCYzXNHRDTwQrBVVvt3tO1Y1Za/iFiurlhu7nB9XFLgjxorlw6A5+Ki624aYMijfVQyqBqu+XOZloe8TUN7aTAED3Ourro3J4pbLCebLnUDsmIIRgRPCmYbsZkivuwT4aiD9rQZLOeqT90+00brmhUkqUgIR7mumEjms3yGOSo7cbM5lo+g2WVfAUz+Prelbsn5JHVjGOU4rfQwWx5+BgwQMKf2xVJltSC6VD+3eSPH8Bj6EC9jkGRKA/zxRj2xLqOmtVGCZw+G2IcrrdaJYYXTfV+za3IeaEmt6KwTLcWx4i1MaqTseDOwqDgctU24RoN0OJJpA6MyZgCREAa0e0nh4gXMp+ODU2ATdKd1sZoYhB+zCiDkMCljq+eCByLX6laMWuTI14CjqtcbqK6HQtgZGi4kWJTCxhoA1qUiJarabb2wBdEj6W4CRaYCmkDf0i15Ac8EGENtRlXE2cdObsBGdJJz3bUAYgMP4iGUXBYLfIfBwRYj1tOBDSoiNE0BEQSCE0ruZcq34BSALNFSDhsDbxokQXMGX4oTFTVRJttgzHRGcm4qSebJJ5xzLSISWgpxq9rqVCArIb8DnwDXYQZtPSdUZQi0L21mkNIod1SBCSx4bfLAflKH6prpzAfsHmZ58opYif0e0QKk2ihsHwQkePpEkna2bQcBnI+0ERiRh9gKPJ14DcTQXOBJ8Zai7IxNYLLHqQ/McBOJ8L0tBi6iv0REoAjzEINIyUxfnxIzFdEF6KsYUKYkrbgr534Bd8ATSKdrw9dx6Tax0ki0Ko72UpCbvAaDAChAbyb4lSj60BXreJRRUYbr/gGTaLlIEZudSQf3oha4GvYr3VduVw0TUMDgCIGBIuRKGnVAP3TBIw0Kv1UztMMq1YDeeMzvj7yuFqkZxvxu+YfU4P9AFdyuhYN6dFOiEsNj6YflMt6vyKMXqFI0TvK+7g5RFXruYYhz7OuE3d0zvGWTlJhxOkoY65PSyDxH9yLvqGfBLH4dhrtrQFnpQ8PDnyW78Yd6VfbQABzVfFlcj4sSTOTnaFX0o+CJB0t5LFWrjxp79Zo9GAZER7YqBZVkuVFyJUhRO4G7TPQuicoAThKXONveq5QL2GvfKgcjdA1lnySQfMYarM8Ova7Jtyms669PMNvGUct3IACIAglFKfRSTbDTae5yKwWx3VNsXM1wiqYMpoe9C1WhzzPerRGGoTSMdiG8Oii/XA9tPw3h5nJNVeoOZeV2TweI4h0TCKOSJCug6CEFnisWbvd9ZCEGeE4aqgOJj3US0Ut76QiUmNst4/BUdW5jkCnV0HrhrC+3Hf7yaaZh5h8Uka2mzaMdTj7hFjWkWBLyHZoSSj11C+1B6Ud3VBt2G0yp9nMg2Y95mnfTRmkHU3WA9IMg+TdMCb9ah32F+zmKehoFzgztg0ug3whEgjcWeso0sAEY0O8NeuLiVmqTg3kDfvCdTl6DjHGAVQLwYNm247rpOt1wqyIWhTUYIwbbFGUpQoj2maBPZtAT4EEoiLYThBUly6vUNztlBSJiHLfE0UAh2bPYQVgBXwpz2y77vFGDJvgWFrKrQIl/khMgR9Ia7/GRKVQXFSngM0B+s61TZIUXbsyRQ6iIQ4ZDNyMSLF4LyNBOPtnDgJzKkhoLwkhLEEuTMHByTKiY5gugDZr2kJMjQTDbekR3UcdkPhQuYyrmAUmBM1cr6Op6ZInvsQpjdM8Jd/japIAUC7gLAhtBjBxeaGyZ518RhOi4PCE22sfqpZt8YN5lPqSoKuRupqGjSLYtRbXYFkQxmldJwbgV82PjZ0EOPJQehUUJSSALPiAkh1cAnoCC3UEPt0WzRaS6uvale9XdQicfQU50VpMHTtgrBGOqT4xQRPImMqd/Evn3+ksa/qozKxiBf8luLVPUJiHXM+thAZ8hzcxbk9MAoR6VYh3IEDkhiqY6D/hsjrv+WgwlGWuXSIDxsHWIJWSGKlWHRPdJGaBIVUvIF+kraqpClvSXuXQOIJ34j4HFSg5E9/1vJ6m4Ff8gl8Rq5AySIe2XmNWWh7HdV2rAC3PwOHUHwI40IZWM6MbSIfK5XIDtae9fJp/ALsgO4I/HqOG7I67azJI+ooUb6wSCWZV7YNRx0HwJUBXhiK+IOhIOMwMSHe+kOj/FY590xflQoRjFrxqoLUkeEBO8EWtKuCTM4JTh9qoYI6/C3XkXr2kO3qEvtJ7LdOQOfTMcmAX9J+05D+K21bnM4n0qTF8MJQ4Yfy4hE7GALVVDuEdUr5OwEsNgcsLoz/lCn8hcrgnCq1vBhguY8jVBtUNNH+XxIb2EzKKbUOQQ+NRYImm9TG6vBcray+9pvhovzibTrZTJ+mqDv3W88s0acLYAqZZLsbi1amvzuix0KQZ/6wK/6KUGPFOvwEYjQ3pS/6oVCd/hI904LhcjSCUlg91GsWc+cKZipGAh9iOTo/Hahg5NSi+1CEmaTofHmctFM+1dBkH0gj6vROtPwTEcxKFIaxCunkeFlnR9C16gKDRyKqArU0ouEg/a0O1ajJxNrsO7mF2iubibliCCBF36Ktxxlqu7ec+KzZnYhgd41TQGbOoDxKDIG6bqVgEQ2N0qhHOlaYx+SOcbchFCFhVMcmOJprXfWDDtFgAXH2/qqGUVZdvRH1DOko7QwLsOhPYziRbeta0HrnIJYoi7SZEUtSNfq8bKJGO2mTS6zmgzvZZi7qrq0oPwZ/bYYqyfIP81sZJAaUibfYtuZIUlSaF4o+0DynupnpqTLmRuHhcBOFq7obaFAIJsne7crQf9t93sKJgWkv1t1Ft50xFIi1eDksd0KkKcjwkNb4TadhCG4/VYEj2OAIj7wVV0zk3RxuxTn2awirtMqh3biLHIHT7PeQfhMvizTSitfDBSuu8BPNpbLu2gVeC6uBlGZXyJFzHwC2H2kFqZlMObYsB+0lPxJDvSdMSTzrMQfMQCmo9GTcFz4yx8wAj0h4hrEUw4s0QepOR2FRf8FtSiZNIq3oh9zbV+gtrIHmp0cITAmXd9pqiBMVAMJDClxsUBaGWUuByYpt4ZByTpVWQCYg13JGsOOExRLn0jwVM9FHiAugRIKtnmnUl+sEDggkGgeoC7VAfysp8RnXxOcsy8oCmufkHQMatwqQZKi1PwuvxQXkH4CCcI8vDdUBVFTi0ORSAgE0IS6FxXm4QBXqAsSBJUxQ0QzUEYkV1NuUjwhC+bv36FD9Xzx2E0SJ92q2m2S/gTfKJAZDsFdRAkhGiQD6wEAMy4CNggA8InqAG3ERsu0vTDIdqtdkbXcIH0IOKYtgnQKsSPalwhHFW1uRqJdgwdIp61ep8LpcVMZy0g4pgWIw2YHkGkctaCUW+J1GHeDZh2/oD87DeENgSZ1L13EHfTY5LkhW0+0DWkJJRd6QzaSNgpRQIvADpUKAoyXqtGSF1Ka2qksfn5yHTdAd3xtBTZmzbdpooFikhxyX10JK+5HwyrJY+DZpuIl9ABsnNwjXVj3CX3vN9hsTXgTAYlCvJM/FCZTOfVPlFH5oh4VyRq2jiXGsIBBU0VuW2Ac6rPTXyaWHylKX4Ie7B/7g4GVCpAV7BPch3ckKjTRbjDAzNdlGQ7/AeDRpv0TpAQgQHqybOH6ke9zr8WFsY9PjgKLc2yILQJfW4tuRxSXtaQxIvi6iiI66LkLiJTUaAydfNIbegFfoqnpt21qwcWRWS3CuzJThIlPF3TpzSuHl/n9GKtSWspA/7u+faCc1j0wworgHPkUGvuiRty2Jnv6lRQ1GfAI1xOY3rISqMAzAg+E2QbW1Vl/fx0o28TNKCwLrYXczCEno9T1UIB6gdmcMRVCoR6ayONAXYxPsw9tik3CsOWqRllCdZmE6xFs8nnU4H6Fq0NVLGDO1eP5g0s3ooJyMR9+thWHRT1YJVcWnHNcGjxcHjbOfWhaVJm3HVN/FmwrXCqgUyAoNbkIDRFfiPglDlhuLQduvWBEvaz3OeR5pa1s4LIYF4CNw1B8Vq+rsBkgI8cLLUNWYg5a7OJbZMt7c1ZefW691VHmnCY8Q5cXGdaRbYOOynSTtvNC8/J5iya6X148RTlCA3yV69XuSl0ivOSvjGsZcEGd5NkBKjEFYiBFgYfBmIF9ElkA2AC9PK8XwBF7sdcONO4kTCEGTkjugqIpcuAY4D3jITPqQl4oSBUMFlcASf5qpwGwd7Bvq0NGMCCkAekEycTb6to8bpDprZ01H9kVlbVVWeFSrskBEE11OHflWdeY6R5eRhLB951qNcJNUqvxTBBZl0MDXmoKlpImmmLDeHRZkJ3icYB5IYHyngV2R4xgVkZBjpl49scBjaOYsVqT3jgEbE0twPbjPqcfdJnA+qDY+pFofSCY0C4r+uujjjsypM8CqANIy9+Bm9F5bK0chRXecKza4HhCohCyVGxSZ+wSYf9USJNCBtY2EQtAjHUtWI6BasAsX4HFhHqJKMwArkdW5z0ADcgyX6xAGUaZ6T4SBclWp4FYMPvYQuOKaPqPQN/mvB10CIckv6FoZkaqIV6/ZSeCOuZmJRAq1bQVGk09iTVoRoIIUKX5Bk+GjEYGMzeoc7ITLqtkO3ALmpFCXaCYjSETy4FsRTRX+pRpyGt0Tq0QjalsVVtBhBwo42MKCfnekB5FHwXElmVB4DZ1UPYhgCBlpH9veKMgEvboOz0GNQjusD9XxBPEtO2Gsohz4rbd/oAWci1mgqxoeh0TNrlNZh4z2kio9Krms/Gq2G4pExeZ8oTrXkVOFAa/Q5Ouzf1GF8CXlWc3+EJHdndFCs8CVVc6S9CeAujPXM0J7spP3vWjuKzwLLKAupj0QHfAGvfFEb/DCK0dJarenLDC+kNq3hnX2UbeZdlKzXDxTRpknien/dSXFHttS6DJKcEpAKfQHhoQgOOqvzOFVzclChrgePxjyxjOUAc2ihAMSOW/c5Sk/tymYidBi01EHr7Qbib93QLDRBMOYMuQ5fRTkMDdcjGHo8FDdKwqKHDxPD8J/Rqw/AIiRTS9PSnzFoIJBa1BA1WtvSaEZCRSTiU21K2kkPnwn1fE5Hksnw1SyFV/ajjYzLg2TV7psYvoM8GLB0rdVG09yWUzpMwzodNlfzOsNt/ULBnAyAjWEIoB44HaebISY0ElnaiagDBOauIWnix9CFZDMf3JTCnseymfpNmKcmc5F6Oi9sI5r3+LWromITrkG/8wIEFP7wLW2lmxrA2CTIjDheWpQlEQ927LnV2LiNpV03+InmgvC+IQ2LaWrwJXBUjImg1/I9AoPgBvdUZOfHF0ORtCpA+rMUUcDaMhhC1eCBggV8E+9U2UnrpicYKZnK76xs+RMHE0XmAynsiB8VIcXTVOJoYfQBORQt4rSSQJmiE/9UgVcoRiipWGRju79aZ1nB1xRf+BRezsjzp3IBnq9KPfiZRnHTOHqp+i7tVFW0A5XGRsUN7gBZBsi1fnpAUEMWEbxTUdq2biBRqIPGOVqoTc5JXGmZgg7rpPESUqhNHbHisULdJklpEqIZOpuYDhgklKDZuPAUd65CXkiED7Notma89OQEzcPQDECQHEHL0hm4o20iVVqgh0zTpjnBieryjiZNMd9Ium7Ii7zTcyHBWDxLCy5CEFq1cpBNSxC1YoY7hjqgCXsCl5qCAQwIojLjV5V56IAW5pAC9Jx1ECFOSceqDDO+4L9qjD6L+3UnJAJ6C3z5cp02u3IvhpnAmrRaUItOEoB8GJ1SJ5Ci4zv948qURuRthGcKZfYH8EEsSd+yBtl/UgZEkGsTJH/LcFrQRFigCAMS2hjWXacJ7xm27xcOgrdaWqzDM2hw/NKXfT/E3uuoHgLajnqaGiQTwwCFtJtEFpMnpUq0OMVYbaNQu4So4iW6K00VMddWNNSR5gokZXR6GZhIL0Q1NPc3V2tNFGgCn5tj8mDO9BhlUA2XVAo6oOD4niSCTA3yYDje80U+76/ebxnCQZUUEE9rcFO+Mqo852kE18JHNacUFFrqyT8DJB9XpOXclMsiLLVIHgKh1dF+ykhjhqQlh01GT2LjXxFBqIkrgkMUv2eo+Bgepsj2nsKgEt3cDnNoyxWG4A7wa9XLJJkINYIlMfAdmkvfiFsIrfSwnAYEkeQkUmmBEhYuTJM0PKqQ8Sr4r6o0FwL/cUpsjRm4NfY3AAFtC/QQfYi1BCq6Dq8EgFvoTkhiIyMTi9PYYh7uxDCRw7U7gFZq/kE6kM/g8hgEHjlAmfFKX0JTr8det5hQKZ1wWJPt+LHkeCobJPjv1O1rEYF3x2bvclHkACc+Pk81l5rTEvzL9HDQKentULoy3w4sdoM4LgKHs2Ju5VttITSgG86QjP6UJ0gRQ0935w7OmOgkJ6zcd+tV1U9hhvEXVjscx7gN1nxW04pdQk/A4batJ63B0oOuwNQsl0GhepLV/ED74NRBEaZBZpZh5ZJ02+jJy9uQMjOE7dxlfG/ktkEW5lG0CGPrcCvhkYJocGG2SPkcTIMhGKdd6YLYdWsiJC2yXKZ2s5bnWjoAfs3SLprXCPIsU0eyMikIxYyAJ1h08GwSocHIb0QG0MtQocXbYMjjfEGLASrSE06YZKbEPX3BypKtbGg3bdK7NpWfDbh7HHYAA2NEPGiwyqjAlVc9PjbWfdXUqAVbWK1X1RJ2PAF2oiCMyCA4qhCHLMZgaJ5NxxbwTzyZ1xWkMRpAo6HCs+KNJqPasISmtSHPyjAMG8NP7NEEEUGrmSOGWUHIt8C6SMdpQV/Ix1wT4ogJdMDWYCBbwClAJ2yD+upkYuypMpYvIAgTlOmgpqLyBKCYt0S/1sF1fA/3U3VFx9/4WQ+aQhRoGhMr6kggdKJOpO5VTJnD/Wq/MDnxppwkpkQvuJlmGFQGUp6P2gZJpsiH0hCtuAIsljaqQEWj1DE1TMvKuQlICKyHg5+PBRg0VQ4cQTdtovrn6JcHk2EgV5gFYuQbrR4BrlxMDFRVDCxEtgC3oAISPBBKTe1yL0Gxlp0IJWLtXtZ6MKO6GKqODCHJME/af0ec+icfAKlaA4JpGGX67nGPMIaZ67v0DcriWYkgmYZATK0BH3iJS/FD5tIsMSYV/Arr5C74v1SfChjSITAJSDGYwO+axge/BOtpRqTPnSPW5On+xmLGchKVZjqj8g0w4rcut61WR0h9Sf0IHgd/Sq4soTULWkoJ3dL5bvDnqFBlDRAegD1hrcIg0c4NVZAxpDakaF+J9GdIzvKVejWeH/qBTVLD7TRThMeIHzsvKhXGIWKFb+H/+IL1jwxTRU1lSoZuNlnm+hZ3Iwtp2kvaSzyLNtMYdD9+KnbCXwNDjktrchNgY4R6IAbT9Fo0YAhmi5wFtm2mY9vpR5MQ2lGUARAYDRK3zFSSK7JiMxtq9HqEuLa5hROPU6SDWp14Ct5uFUoz15RQgC7RjBaRT3/CsW3TzXRauWnVrtqqq3eLRZwTjmSZuWGolGtjs8yhhkHVrsZyaYZhtlGv9UMQ9GCC8uMMmic3fbMuSHiwvqlCjvX1np0mRHIW25rvo2MSWYrBCDbK2cB8F+JCOZw5smbR5NHG7FeUor9jlH3oS00WxME5iVq8YOzW2hGqoK8JqnrcHS46E5ggB17Sqa96mCBumIH8cgGtb+Ey4KO2XEGA0NsmnTMCAojBY7ABVCcOS3Ix+gxHysY8LjO4GWlFp3PRf5uk5UJKNeyLYoOuEFzyl14nBPTjCtFtTT7bzbrfRfbB+LRGMdfyHGgEMaAY0cjHA1lOE15aogUOyCNRZDAZr5wPigd8lQwr3q5FkdhWUlCrMGAHRNAMPdZCXVFBjy4iOBBEzYiS9bjnqL1CxFQYMVZakk8ok/F1sgDoCuj5B4bqGc0W4kE087aJLL2nmYCt1j5xZaA1SXQAIk0EwzCEwvAAlHALDAD9BsmlNfEno6pTwDWVBbW82Kf+QGcfEFa99LnvTZQMXUfzaC2wpSIqQa1sAE8hQACDWQgQk98ytJD+DbqAQ8C6ilFGM5SkXk9LvFn5nnZXiS2KkPIxfks9jKj+ASTpBlB6wbKYPl9CVABkCnkATHuRrNjF5DS2keZX4GBxYrUFW+uphJREAikGXEMdgTYxVlPKiJ3Wouo0CuSEdmH4fffCKe0VacHeEZYJGaYJ4o+oCd2XfE+2wMjcSnJI/AyuTBu0gVe7nADSVJMGMifIYy0RDRRoRbD67g+L9A3AKSQPNdGoQrk2TOEq0CbsrlqrlAojSIu4oUg4n/aZkSurXu1ByqcAsifyvi8hydx2nJ0e184HPRXHengS9wP4Ne9J47E1gOhXaHBhMC7PBMg+82FPaD/30qAwrlgW5+VSMF4clxEkh0hhMAyas8WAev4cGQon0zyGM3FGXPAvbIDlSKO0klE4SKt0UAviNPECWqCshELYH2oW+hOCiHG5lUqM8kW+j4mJa8kvj/caEH64qLatYyKREiGePCvQo+q98bkdd5HTy9uwhxYL8ClihLHTsgjFO5kC5U+SP7CqlhlA3GgrubKfdNAnOpXURXzSJq3R7hpIIi0OuhZL4GX+4Zw4NqNDNjSa/AY6dGovYYSZgHE8IQDtoGLLYtFDWYGOwYJfGA8aBfVZlEVSbAG0RAGpLQodqVsFCIw3ks1op87m64ymG0aoTH8lSLaTsenHDA4coGOzsVu50OK+vdYbC7FUQmDEoGiQjiQp2r51XSWAHUCBgKZhCa0RigUqAIZWF0CjY4A5n2yUgxgB3RtAvSDI8Q6bb05OW2KinGxMToS846Si5GS/pJyyeAOZoxX8IgmEZ08nchMWYTHTPZW14UpJjLlI+mVhJ5OXmR6+pxWuURdlNp/Kgr7msYXTLvFXVXb1OOhkkW/lGaCZFovNodIiTBeOhfQoRA6mNw1RG8xdU+FV+8OqHed1muS0Lmidno41JjiQSBmqwAPKMGvDJp4PWHk/IqD1PxSZypNTxGfE6QBBLRUxckc+KvjSshq4uQS0QCZoWod/of3hhKAQecqkyDo8VNv38Q0Ch6hDg8moooZ+cTE3E6ooesTSRDjklbQTNaebcwdfUcaZVfdVKtI+Ndg6zgXwcxc+g/Pxitwb9oUtOj2XtiPjiNJKMUVziHNqYb6YjcAeWJOKA+0P2iPEVuWd4O79nChxQeQngik+QvxhEMl5TWSFo6s7+D5ZjFGjuSRiPgL+8i/s6SGIdtFYsBsnDnTsUqLHKmEtSK8kw8GcLtkDeBAYcE/aPglsUQGdo9MpNppjvFam4weglBg5ECfSx1qzbKQ2CVqIvccIQlxrbMg/DCj9wKAkL3KiUB2cA6cmnVRFauee8DE1URil9bZcWt8iblNDx0FsPieA8PABoKm2wCVEH8UD6BofxpJAGYmGYfLfwnIMuwAnkl/yZRQf8qRLQx08quc5wh3xjeGgxq2lPeIbadw5XybTQiqkwUzA0wUthISQA3fCEwE1Fo5/+GU/4Kk9I+XX2Kd+SxE8Xq6NoaG/ZBMtEcKz+CSD5+seSluyts/0wCX96lyNdRkhQHoOxla1cwWKNDnG9T0mrUMO8Me2rvkS1AHWzAfoGhcjZLkuHfdhI8dhxJTllQW02qBtWtVWlMkw9aw5MdGTgGDlh4jEBMSopMuoE8hpB9RHeA9eodMg905nrskXNfWviQW/TBqhIZ0qOUKPlKPBKxF2Rr5pag0Ghhx7jQw6wfdCR175gyowh9Zn+MghTDUSmI9RIX94r+LLWl+gTezkSoZKaKGFVz2KnfATIVD4YmhvL82G+QoDASZ35i8Vk+QrXmNo+k1WJ4Axv3Q6gOHIW0SSMYSPppjkPT5R4T9dq8eMetIg1yLKEZBabeNTEqaAiIBRXNUNDZkQ4IWI4q2ksiS2XF22HMRQpHjJk4yOp1s6t0wMgWQWZtzA/zSdS7m5Ic2pnIkDmRghxhBCUuA2tg/CDKCVc+k52YANgTgrRzHWWB1jqA6IWtdWId5mECMyHnEv98JPkyyV0Rj9fjbaVdRZfAnxn270OKWZi46oyMRRySvkXgNF1hLecWj1iDXxYTfPC4VOMmnq2cZkuLmeVQMVqqE0aZJKRsAhA1P3New/QII4ApirtUSXFlvhSN2YJn2gg7zNQC/DPMmwL1q71MFDOhlGB7jhy+K8uCfwiAHiAJk0gvlkxzCXA5vIrXCl3vgd7EOgXaO4WDong3Vz2/MFVfq5jhZZTGOLEwDxYwQjGFpajJGyeG5mJ1I9BQst2tf+9qlr9ZyqcsolDHH1BCg3TjgHETkgSfglHw1GAJbw0Hwvw0YjbJq0M3qMeLdkCPxt1D7NNCsyaAcejh6yACj3g5p5psgF4Vd4tFgV0Eh+4x3cmjH2sQBySVUpFoA1vQzwxdqT2Kp85U9Wlp4MyLypIkxxRI6Q/AGHiUv64CcG+Z7whBgf/IOuNbZK9SiTmTaA9uqjCBiEhaDR3iWtVCJGJ8SPjsnEpfuhL3y1Av3MV4hcGoaSlwwJlGITHTuHUBK8T5r+DLwppLt8rsAR8QFM7Huq1b9aE0s8SuDhN9AVqIWOLcOTlSaJWdV+hTpa9VNmltxET0Ew7VQSmIOF+ItSmWpMQkQ/temZoXBKbq/lOsAdjWm7OrcLJVd/+IKvmmKrnkHT4m6MhzhE/AgcYXeqtZFYfAwJDcFILqo/BP0MMrb/bIO1nl4zV1qROyboOiGRislkbnAV2o27aEKDFnIdcgQDJoHPKBN/jBpdUbEjELyDr1porVl2xCoEDP/XSZnYNdOhxXQw6Fv/pEx+fH4BmYzV2UMG/kHrtA6IjKF9uNiK//ggYUb6hMdhOYwrp/LrfxJsr7U2mltHeQJ/UqoSA2L7gJWvAgBPkACGTMedYExgBtuPxB4JfgYCkgN5rLulYeP0JHvJDi3SVDS1dS+Hx/WwLJ1FI2l1hsMH0txnK5nNE0OZShlBA6phpAXAmk5yYMCQV+n/T9OfaLmyLFt6HtoIINe5RepFSZFVquItlqShJ5bGPXsnokGj73ccrt2sTCAad7Np06a5e3ic/4H8EoyXR5txnObt0pagJX/5CTZPqwS/X5QPR1xDcd/OLbFm4cIvuYCse+1do3VTk/PPHHxcHs/z9OfwWWPy16F1dLLevVe3HU+3/XKXBA772rCz4OxtPZ+t6F7uvVCp501f18/9/CNop0RXdT+OIrvqcD5g//EehSbu3rfptAC99HpcEkbtRcV9T0kAi4FPgSBM2gz+tB/oNFd7zWMR+HgW7DL9oK+xpETlmKRFA0dQgLr5c+vB/cZQdKel48vhcTspr56XGSuLckyMNdKaQKhEeTWEjWvdccOC955xvu6NO+Gf17Retwm6W8cjHS0yqSBqdvF0fLxes4wp/O6Xf7T1GnCh/tOpDRdWsuqwN0X2vPKCGytAjpokJzVivN+m9j4DKs5R6CAKjizgWsCSAu3hvekqi5TZqq7l6wdvFpLpuNyIT/g/4V2wgvoGRopmmL/N11aSKQaFg6hJO4kaJmg4I+XHDm3tQi9R8DdfqdmG4kjB/W6/00+7Ov8uyze5JtCyd5posAvKQluySNsPjS8xd6woxBIzTROojfizBRHBdKyCR7nXu1C6UKKY8LlvFLdeCENQca9SSfR7Wdt4ZSLWFXbbJxX699+/s7jWRhBKmTQhW3k1Bry0AanpGnFIzoMRy7iUT1TgTflmzO7I5BhMeoocWgvT+B0D9RAmEwiUMkszo27lX+ilC69Tc5nu3b8KdQXDfMSDGqLUbL4iCiUFMlXukZgkq0bUx9vXnq/xfH0Lc5sTktmvjNfGRrebHOHKaFfbe+LsNF9JUL1ZN+TUYCEPqyr+Wv+mlJKpVYOHU+uwSmGynoSF57RGsgkh2VSi6JG9qQGyYSHG0RBtq9q5sqCocqTs69ghhstVTht1PGg1lSttJHE1QFWjkW3O3Xw+FoQWub615Hr7Oe0Ll8kw7fZdRVogtwDN1YETjt3U9RrYzo+NjIgfl3WrdVkj4bElNSxO842P5ZYmkHSwJu90InzJrc3HXC6bXjfBU+O/KcrFdBEutVbL/bILMOGFWYLlWCB2ov5qRjUkU7HVsacgpAlnl3JGJVrF669Kj2bghQrou0bX6/IQInHQsZTgmDp1XDftFag9CMSVusHYzbev4v2Y9lNfspxuPiv7R9gcXhtRQ9n09km12Wk9L21/Ea+dcZ7AuMgpEFXUCOMyA0W2ltArLtpPt+e9VBbVu0HvijEPL9XUJNJXUpYk62ZarIUAcfVt76J6qidexNR++dMOT9TM/9x75E7zz6k58teZ1r7+/PAQZyMNvSp6QOUK/jcGm36fbwHdO49k2ev0JpBfszjr6RLkMKovKJdzLtvlfRO6bTs8ZFoqarrf1wFhzuULAdLKP+D9bOo6Ov21u+DQWo8kbvCa3eM9bYff8RzG83X7qyKyWdm4oRg4tAlgr89jr7ZE07Mf7mzvAGaG6GdYXI4vJH9+/34USpUg22Olhpn5KoFg1FlKZw5u+zclGKUrZC/TTW1Ei4xlUdwZkIF8qJIt8zSOJTcCCKSMiMkPZcEGpquXE3vs0lR8o55l42RlHqY9aKLr2MaEwbs5bBFUDaxkfSInEGg+QnAbSC48KksKwgqj6otuXY0fDPfGeYW2MBN7zxG8IPN+zQKD4q4FPbYmwwNYevLA8XhAqb0pZJ7PYXZYbSo3cdu0zFj5eG7ZeFN3YmlMJCDfWlujY9Iu7R95Y4zUX3unAYP9qxMjbzUFy2ngOSLRBV5CZdep4zy30OFUJVKt2ABOfND07fCvX5ml+QbEUpC+iHgX9T+JhGXQjhZAhbPGF2h/PreDMt6kI95Klqrg8shQzT0eQ7ZOIxXG9clazS3vVvj/8/FXvNGXQhYzDZGpgmBzXh/HDr0nhd2b6wuR+uXOTNuySpyGdR3o6Gd7krYXmwPw5QVgOqf6neheGvd3+dP+EaNSeRSj52qZVyvlmbTdrjXssUqjGjoEQV2twsdIqGwkxW9G08XB84wf2z1741lzp6zupq14AgWq4/w//o//UtcT2i+9LqP0D2rkAl6Tp6t/QdZ5DZBweBspTSQUElItf4XCgKuao8SDCrelh0Gm8wT8I8/pl7Cfh3kKH27dEB5TMk35nbi/s8wQuj0Q0TIW2rOnMC7OFY6/fz+mW88yOXHMpsHua5ruDNhsXaMoIoNnEpbMuizrLW71QeycjUILqLaBQgvR957YbNlOeUuuGipNrA6nuUgvx6wEvUEzwlKgKm+FiM+Iew1zkdTgN//IGvPpsazJcC3zf/rcZcO9um5jvWkmTZpwqJijWj7vf/zjP6lk/Nq+AKOYzgJu82m7jN91deOmUHu92lGSdCWlEwAglGe5B3oquUFGbYIalvXBPrEA2zaUxO1k5unea9r0pqcCpktL0R0MZt3Rp9ThXJIs7fkUNC9vvZua1y05rlt1LNJmxEFM4s/BDSOR7+z6uj4ezPYisLVwvqqnFSGcyDm9ze0mnUtmTCHbNZL0mY5jireBuInGkmjIjIAIAM1/UePvvbfi+xeGmlq/f14N8lD8nxurvC+qgPN/Wt+Pw3t+Kx6LvRW5H8c7pcWO+65tGa4Rz/dMYczz/dSzHS+F/0Eudr/GphRaxx7oaKRb5mxs8Cn5+pHB8TtulltUpkLtfXoE92aroffd/n7I/fCj5ACHKv68oicM1ryH8FGCIAP5/rhdATHWF51NehN91Ont+fdyvl/eD3VH+y4n9T9L1mn0OLppVYK29vYSBYcYE+jrEBniGNyeu1r0Ux0rdvSsx/xaXPI3WxKmt3/c1vaG9g8z9VooF1sPDzHUyweDq5Ie/BDa7eqE/KTj70Su6+JMcUJ2adz79Kcnpd9//X//ub5eIrLRRYfSUsfzjSaariyAgvwfezVIAUFjbtB1ugpaOTbU/drELU+nLtUASAAnAjPjacdGHzQeUSiJR6DRmH9F63ccA/Wce6BcNSQGwbGUrLC4XFtr5p7K04m2Y4Hiy/8vt/O2bLpPgIqj3sfF0u2kOfmHRxbKrMIssdWwSyU3fpepm3AqGUtiSmN3o1tgyMFTwa/JG06YG7SKj8mo89SMnmZ9DhvVMWYs1/UxHwVMPPktwzSh8daopOib50ntAduwOkZs1VmYXRdOr/Yv7coFSfOcddE1G6CRyy+z20mT8m6fNDjxUsRCs18ko/nnztCgzbiCuqnjlo9wlJK8dzLuTypdATNmHcDs2Cvkr0fyvchCvNiwBAhYMKMVSXiHuxm8tz70OiYBG9hJ6jSnhH/KSi1oTOg5peB2soDm7PgAHiBjlJpSXGt9VYA9j62qHA0Z8+EMxrKu1Yg1DFx9wv/Zbax/rbzs2ceyAgBAYxJOOigr46uQq/zhGvVU0rx75Yc44/NefluayghTzx9JRPWDmSkAbmmSR+AxXWomMr8WJeekh86463NxTU30M56PyJlye88/tyaEmHyu5q3IEsHl6BZoXFSqW4saZB6Ziqk+6GPXEjUekI63Q3+ukTVCPm71rdeq9kzccVvUN5fn7XTdEnTH2/K7zdeb+Meo7+POi1CzqNMEXnNkIErvXvhSMr/dPquaG28df4Qnti3Xg056erpQbvfj32JR4OjSscHC/bJe1AKtAp7fCwttD7JyqP6pHbjJje9a+M+jkDk9/lY+8KzQq8as3D/uh/MfzUN/b3qvEdLj89FK8/v7vF1/TxLTk1Ifu2JKWL1oiQjgtNhTcX+YcNzneth/378vKoRcSY6nfOfzHWs/Gur/kSG2Xp7102qK62GhH15Rq9A531oE3RzB5dQaT91qkceZg3oqmGCpdHTuctrHfpUHF4TZ2T3aou7UdrDX1+k/hOb2C823RvcVleoEkQyavNmDteeXDMrC7+11JAwyMgRgfW3hb/Q39ggZK9ILDJaqpKNUe0CVU75SNVkyHgdW/PhMwAZyl6OM05GK/Oe7Bfc9c9t2LTCckGxoI4AgpetJDdwIe6uLgAAgg2Ead5XAgXHIgJ/pLpSu1x8t6PpTr8gQ+4HH4diwZ839aT7vK19RPdlBvWuQTL0sD9ck0IuXE3IQ4giSP8Ev3XC5sCXRr9m8Nvi6NXpFRfPI4t0nEX5FoLquOGpkoEpeAFSZ9mbV1jEhNHVRYzq0oLsnId4alsQ5vNuJHEGLtFYuNNPwzTqNeMVuLkOG9a285gacQ0CpS/5qLxvMMGdMOsCth6qs5F4WVZU0iS9ws7wj0iHjLY3hAulMrE69EphN1JfEJOblu7gSBcQupzdyr1cNArPz7XrVv9+mGHG8e7K1211lQ0GqSS2WjKka/cSK27JX+VZuoslkGEmMypzOIa7MBi5xnbRfxAwBweKXHgp2dBB0oWZPQabJDRw5Kr5qFm3kXMyZYgGXZijbeGHrYV5t0JAG99nHXU7NJYCQuqsJPJ87uOopMtGZw6pxOT/Z9JX1Y1wE11ZjADsuIzT1mR4sneX7VCUz8eKTf3uYrufbtiYIlefTFktnFyKc6bETsZOXC1j2bg/UfVkwv2TO0u7Kqo8xGScAm+9wD3ZoCFUqrfDIKE05dAW2ej1TLMhXA3yrlfRDagl31JtWqwhJJEzug6Lrl9EaKXmz3u06D+OEVKEtvhvAFAZ46cAmYM7E6587nZCZWbNBOp1yTEmmygWzsIYgFKsCsVXsDbYx7y6MY8GSYXPML9rv8/77d/nH/do+5vNFl6nKmbYn7PStGqBBQUa6v2/bZWHyc++8X6d/UxuXk+T9Ms5+EyU9CJtuGxrsdEnfl71axKMnJ7iS1XrsBtE/e7N0274gc/RXqQHAurhwTI8hnxqFFQ4fXy6y+iT0WzBBCqpsPxONAVWH++tMRPtH/ujx/9Kcoon3wWuJ9aCcDDoebzTyfD7IElB6umkbMo3Pp5/7mb5qcXFPR8JbcySPKla4+PRQkpJyuU3NEbTx7niCBr9xzfzzZzmtiFhZd9j/CpJbVQfx6D9SKin0ECidd2h5ToMUUpXAb8hT/1ngoqS9qXPX7Zfwq5gZZajvGOPcIOhUXI3lkXzyDaKioonG87Y/53NroNCfJA5gQFrab0lIigWeaNyMICVMguCz/m66NiYzShMpu3cveOp2jea06IO68ivxU4oRCzeSe+9ZjVDdldKWrfcZYynqEVallsWfMAUAn4qNw+c//vlPzAZzBQsCbOC+pQ+AJRQGlfWcMv4RazWHpC3gUiD83PAyq7Og/EXAqFw0kgBKAkbKP39+9t9FAaKsykDNW1V/KL33fa2gOh9m9RxYfDPYSJcNXKhbuLaxgOflckdj3zf5iurqnjTnMZCernNb3R+u41Xr4voJDki1kNOD8oaGyBAEVyTJ1hw6VlWhmom0UJvEn/jN/ZklNYW7NACXSi7kXsmgGam0413SkURSRVXioRrVHKi2VpGM8lwZoDYB5Eg15Vw3Svrl5jhKdMjuOtk6D3dQTGf/5OVrVjP66421+KXJ19QqBi5um0oclOsijCCM8KEYDDz+YXNwWZe9BTj/49//M5A0Pxq4K6LoTfV1cHDOvoEw/pFbKsYcAsmNCFz3ZxvgIzre3hvKQUqCBVwiNt2oj0XKgNqI5/JZW6Yj+jLlfIMUac5lAxoT4kBt8DU7joAfSQexFL4vOaBSZhdOLoBj+ysJVbC5j76OeadoteGs3DnGpijxZNaoM53CPw3FzZfe7CjBoNU20cDPrxZmtqjyLdhH2mtBZi1gmHy4fpqkPzci1Bb7IhB/FTAJay1rxIeFq6DICjnSDxoo8ukZJ0YIM8qQdJkYygnG1tQuj9YBaV2TLzzfrOn5dhcELjBGHj5EJYiHSIbUnDIQhcEiTdsVbD5BNlRxC1VUZ3hK+PI/PPNvFSxzl17+Y/3rQvAepR7xcxmC8KNsJF55T5bcnmMqyQc8gUxx1uFwv08ikwhjCAZPdLqtiFVsXO88OH1apE2QaC+mf51ePWC2P9rCXDXD5pfr70v7tnVb8tzzvR+34/RzWN9H+rt5XxResdNIQHldww4ChYZ7L/GeAuIwlxqeC0Zw9VTP+Tg3DrKRoQPbPXQlFtvvkEsP+pcxjpdnG+OJ35PiCLcIvnn6Pa9ue73+T38tf2m1bu6vtjqTGdop35VEwEtBIhEnyVUtvNDbXGDo8Hk+KP3naaeSr7okpRznXsHz/BvDjSrg6iSksMcdjSdcn/JSIjT2e6/H86z63mmEy79Nz0fPOdPIWv/clWBsOFV1Z9tWaans08Kv5yoKueK1PiWkz+sqVvYb7KG/s8bvr7tsHH+4yfV8n/f/+P99kN/pfz5/flu38dfreH8V+OmpxtPG0LbCu0lNKRpJx2O362t/byoQ0ilRJI7fn+fxd/2LT3pYN5bk2EIEmF3h+SSMV2Ho4AkDNkT2r1pllFnlPk4QphDe+A3yk7veezueoJyppINYqhe+c+ANoYzx6DOY9Fa74hhdKSHGkAqZEmzFeu89Q4Ay4ZMsXppXgSUXKQkSqS1MWJUWyk/YeM69ekBgth4SPasil/XR4uWeUgakCLTo0eYrMafMw6pqmKL48mkJCANfYvkxMeiLhuNiL3ziPLQwmND5R/4ZM1ZApQJnLaFXV1iCvd0uZud4smPDtCGLUXkbFkjxlimN9Iu86tAgEpfD/tWRYUA4jSk1gUOUFLaDiP2NnRyndZLT4Q0bp56561QwjisHR5fODj3OQ7OV4LSfv65ujeVIEOLPd76sOv88es7UqUyiJhS1jXxwpGYoGjFZMgL/wIzmyNCIO9WhN/Ve6ENBaRspfeFBFbla888M5piM3uQB9ah5YaBRmy8fHIXn5l6D0MX7GHRVvMxxYGQWm+1wfEuhQHZbLQezckRvf9CMUeb0tD3HsB3tFU/uZEDhxvHfkStFgC4odNO94MxYUhvhNZYbDALUXhdXcUCDHudRTecsyVEkwDlDSfyu0x5h012tfpl/tF9xXrp+HX5KH+0ckemRGjcdfo4Lo/cGqPf7ARApphZMbSoCaSg+b8jGJQD8qTK8/dAQYNFE+ngmUFsO79OHTl5Q9gY5Q95osT+tAz+vl+mlrN0/bUdOkucutn4hQWLjvEpUYNjs5zb1wPrleIf7BI7qWLS1eFdCANPj8XE8/UBNSiedf7n17uzPOj2dwQCnDUDO02fdZVTRt8tMLwqod4/i6urzFx0pPHv+9X16vNfts80a+zqvutrsQuu52o7ZvW+c80gmz3+O9Hp55LyLqj8RGYfc9H9FSr5BkWfugRnZkCeKh1PDBfPP9P77b8Slq8enMgjHvc7zSFoXZUtrkY73y+WXR/EHiSl8z5ftd7vceEbSPzWFUVSc1u0wawPMQKtm9RQOE0ddfRRusQo0HXtYhNX45ovz9pGNhsumEEmcNBHj/NPagG9ZHlsG6lSAppRF+lUDrjHS89mTHbnOpy7dkD2YviWVArnRl4QNBM33SXgGm8uVrvV1i9+E5Hu/Tretl9+lWL8TS61YA3L6sgFbF29ZCkpxLo8XJeU1ceoMlwxXSA2Bb8siKlEaSaM1iIKgGgKgzY+l8AetHGloleuzTVtUaPr2WC4OOp9HXX0dWNqKauCQjn/uUBOYgjbFIwRFNZKQyHoSLSacASoZVMw2oVUW9GvPyx56zohiht22s8Q8I8eJTp2bZJMGHrt7sc8btB95Ore6sOdt1RUnAqYBQlVhRKS02JcMg/aRvx61QPxw//mR/rJqfNC4AHfsMrdTLtEQyajxo/wZGvV4+LndXKFKIGaXax5DtY+eah25I3bI63r8vl0b9nJ37nhuvZRQ2Uaovwol/gSssPT7z7/4rg0BHNpq4p5HEFe95aNBPcEe3lpMVEGUYFIGJL2ZRlLEEE/u1fjnv93/MYDKZRrL1/XihHY/Z0JOvv+f/tO/NQw5xubkzek2h+TmEtxkpPnsCUbvZV3h53a/YVI31QWxqJBpvVU2zZqDnJtp6zf/sYhKBFyI0tu928sFo3jkd8GiHw1o+VuZ2QAs5GYusSDwGt4qIgk/Iic20zSe56BS/pgIjfCdXzbpahBCgdeSSeiW5R05XySppIWDmKJqa8PeB5KNNUQQtSOPV5KBWq+X1ObjfMUnt/bJf39uN+A+uTEtt7TJFSV5bpSUrS+n/bno1Biowr0/UEmrFA3vHnyFLGxJoi3Pw3yrvti2j/upLrVoahHHWLpI19LlH9Sz02nXm7tc2opK6B3aD/vesnN9FLQfWo+DlNc4o+cK5vdFQxuzhymeS4Rczje8R5KOUevTc3Xdz3y9PC/Pm/zgl5s8fcQmvRJOhh7cxneX1/Pv12sWVBpyf5/V4PNY1d1bWumzy+ksnKMFR0xy43ttDPCK1Iqb6+V2+PyHzHg63Nqzhv/635M7krjMLN8+W7ryPmE/EeXfJp2u98tnAXea+Dif5pYun4hoCv70/BWxn9edpM7bbZrWDnYf6WdokF5LxLWEd6kkKkDtDZ0JYvZmq+3wOj6JJ+mrGBG9aiPVHWUITugdZtrG2EXhvujVEdk6FTeaHxtXl6njIphDuVJj+XUc/RQTKD/hGSb1EsLJKO4QHc20yG1oospuUo61UDyFp4Xw0oTc4K/zGghjTbjjDn/Tf4Thuq2JKylkjKo3t1jR215mpOO11RWt91EuI1L9XNa/77d7zWhFnMgerCW7l79JXIZXDepFYdqo977UVKybpBdyb8n1G9brS3kG3bsWC1cEg7UUtj2njCz0mM6JAEV/wVx0J4cLVuHmk3/+9cjKzX1/GuJopBEpza9eNNnIACZh30wB3N214S1dnMbrz8T6lXhwV0agmAt/x7gM2jhWdJ17D5fGkLiMpHwIa22powFMHxU79jKVQ3XcpbS2pTHO1+CR4IZDe4aHhXRDfabFWqFdArPnthDuTdCixfNff/1HtdBAmP+/eh9RGdZlS8HlDSQGBukHyNrZfFiaaG4WRMWl2VE2Grvgt+8aDkZpIEW4RosSMMHW4FaI8OeLtIZjpYP3+d//H/+FroTCzB3epD1FSnSJAih5HqhCYHoYBJcwQzFIsa1KwO1qA36knbVYt11NztZ4bafpXAVsO8BF9AMLVw/RmKVCmYc+d7zuE/LiLLRpaRQNoWhWKGmUXo2Tn69raxEhIunrowoq9m2icESQ9rc4X/y5MXbHGwz6GY8J5ESA09NK1jfObWcEzWJAgdoERlcQw7ce7GywS77/cKH0k8xWW+H182ddRmAxX9nqsjXd1Iz8YfuolwCgxNLmeKUt7a/CAdOxBkHRlX4rEQhVJNuyPxFwvUJZzxs3gQadygMWGBuUMAIQ8JFe+FvrWQ8/zy0x0AbXa4mvfkSRJVsNPTXkOV5BXG10GtM4LNyU/enn587gHc+bn9P2+LsQg4wxTAP4agNIRu2pvxNA5z7J2yGj/eA4Uvp5Wt/rwP3ifPmrGBZeANXTEz0fHJ0f71t8AcpYja6AJs2bXWcmQZsC0t1CvokuMcdJeAS3XZBLb+VoF+GfK61RbBMHvC7dDbGM+ZEeQ7OpYhHn8fypLeT0urrvtRGIRQnnpZKfTQ0dz+3sH29sYxargbPoyC1ud4rzsD3HCz2gozVcnAuN/OSG0ncjJSSbWnr6qZJwFAH5nZ9kBd7iXMhbluc8n7dNFSaozs8szL+XHkHsido2BUUyrZbR8PXZ80cqvL0ZFDgd44YVd7QuI+oGzTWYZlIdIbFVO6bLa2Uz2kiA8lUseK84TFxiNFVOdCB+r+dl+Wc/EsA/09BcMl0mYaXn9rzMd3Am6Vo+DXUV7ki20Zi1UQPxVW5PY5YuxZigGOtIceDntbRbs3QghD89u8w+YYggb1SCB7IkfEBgOw60wkGIUsZDIVdDOznTXi6PhULAYiDR9ZwQafZ0TO8R4LeCtjECkR7Fu3SJj/eVFwhBlDUeD5G0TjWAbzfVahVBdADzfFRNEGy6BW5EAs7VZQ2DB3TUsntc1dMo19bnyLunQh63H85USEsyeJzI9leVmSJbJxoa0KDLsi6xCxA2B86OrfVtAEXecuXimLDbejl4w8btq8cARLw7SRDp3OL8Oy+R4PBtC5oqyBO0pdkgHD3oJsv+4+cP4DhdCovqE5ZifExGoevxTDWvzvcf5Nm4MaJhjNQG/jmxiHDhKQlWyCcf2vBVFfFkwirSXj5C5gNO85PM1hRxauojX/bwqURUCw9yJEhAIxtvJFUgSfSoYa7tHtVirtgvCLzxTDVhEy/Mi5IVS/kXMsJFwcVWojkuqhQqO6WHgFEHWC9ShJ3mv3rSRyi3QqdhB8WbvmTq4WCdxTrwqOJ5frb3tdcJ84eLti1UY0xpKZhSxsgIjfc7RT2A1FaXGMzmYBoVlp0Ksftj1zT+bQy1XSGydsjoUcQkYNwNYbJO5UrLK6WMRv1wHdnRop2x/9andYeX+adE83k/ToKzaYP8Bgk9eIxVaH69HYpS3E5zKQpljj3vOFeUiR0cLbwaCqllLShlgqvwJXukFIGoTGLc194kguSh6VlWTnvffn4ud4ydtlR9g+ABIy77dPxpo69EZwr0+WhrcJy4wbRPz8/HKnuCHtydgb/VZ3iT0V+XxzPFHtM2k8TqqthGy0IIDHza84wlObNhjmZdARAfv0YdndC87G/AfT3ZCM84rDF5haxwcH8SgnT2eYEyDYa/HFE0d+gFgMQ72365x/a7DBIRIBbuPZwn35blKQRmbTcgvbzN5Hiuj5GyN/LnwZrpNmrDWf11GG9a0ffbrSWX7Mv5pVt1XfPRw2FIZFTOpVrkuLY+b7gnzVfa0rmW29fShlQGWl7/6tp3bZD0EFsfWyjdcFbsCvMbg78O0/wzbJjpYGrfH71IvmH0AIkJ00Z8rlUsd724DmaVtRlYG8C9Oahdt33dAlBEw3pxRVdQS/kdrwxAkVQwPlSguxHAGhtBH9pM47sN+WVGBP5PFailLtvjUW+bihpRcDj+3K6/j79IR8UGtT9yc3tUi9l9XTWh/WPVd+1QVrkSTU3X9fFgySI/Sjz0YIJkirZOh15Ir7zwuRBInTglQh5jx8i0pOhS27MnzbVeLDwRQ0OSYo5nmuSo+y2va6QDIPA1tKv02GUMJoDNk91jMNWLG1WMNJYT/Rb5skn2PaiRRyKWyTUkwsjxAh3Ak3BtdIjV+ODVmpFBv2q2FgSACPcEaKKw0ni/Q/O5pNwGVu/Dz4/CWOtEufzY/tyltmUlYCPAbhXr55VR5FNS0gcDtgQoiLxpElZ3rG6KDuIrsZEv+XyMczJo2pgWZQMseHvsK/IgiII/kd3xNbMHzDRlvpAIW4OGaW801VOf/9JUY0mXErHXSwPbd3O98VJ8YKzUcVuIOFT0QUfvYic/hUWrqkNzk5aC4HKaruyj9mU3QaalGel4kGdcs8GKnrDujG7ddELDZ0IC7spzSU5eOGx4TJmEikVtWYMrkqnSU2Lg9F7XrYHL5KzYaTIGZIFshCwcSFyvbYkdITCJ1FPhjfI+wWMsIhYNDSE3IlmEyxStRKbAg8hnY0yZkvFfGJsLx3oDt1efXq4rEt9bYgkNt59bV2lQ6AlHzqUhh5TCpW3y9ZlYVi2th+5Fi3Ere/PPaxT8fjoq6rfXmmyTehIwckQj0RUzveZi7VWLiYB3wzHFSbMzJLw0l27rzeJT87HN4Z4+219zKXOS0plY9EXC7Yt+aXPDZQt3/De+1qcy3qhgL45sUrvn3diLNZ7Lb5wVscZcux8nV2OO8az9/isKNORw3CKNkVBdg9tV0CT+6UV7rJIENeyGOouL1JuNmbfoj7xktQFm9nNDxCBZaQyj8OTxum7tk9JAZwkNePFQK3G0GV54U9po/5DDsQeaptmHt+vPWOjRnvfOrbE9udYUbAN3rZrsZdb92mTxGZB1FiFISo17cU/DZ81sAeogATmUA4tWFMxocYR80ShUyv/7IPI8Tb+/C5cl96Kiygu6dHURaGPy9GzLEkui452q1FrLtQ6HZd/BPbx9Xu1dqNWjhBHZ+jirUsVjL4yDL554b+s6zTf2LO5U+tEK36D78kXZWiPAMeZsdpMGAlws9pX4FDRuiqGqEJocxhhwFcQGNivNCJc2Qm1HVHi/TdP61LsGcyVufStB+9Ms09Deu7oPU6h2WpOeUCEfPi+hepmrzTVNK6MS7da8Vh1e1ke7sCH8yCSR6H+hnO+bqtC+KIDlMl1/sz6PliEvy7KNNFhvskuBzoUVUS4i+cEd7uWCGDMhiMmlY16DszKn5MtfcnZLNvJqo3sIX/ZujUo56XPtYfWsFpuL6nYJrMBjn3JX3CQuo7KWmZyr0TLRtrKDE1DuvwQoWLV9VSuwSkCYxakVR1lEPHMJYtZf9hRv8XNjk3T46/z/+u//q+pOJPOdQEmwhyYuC1NVQyTk4Tskn8mCRTW45DmybDZU+WCA6hYQUdBpOvj5NQgUT6OWj2xDjUb4BJYEbNJNLdGu6DE360YSuPB8kU8CWqMhwUc0+0aTqAb5oFdraKiz5Tqc6HYNHyVz4MyH/onTY+DWn1eLRLVJ92+/npKSDhNAlbVdJd3mXhUJUW7bgLpxarRShJ8To25YlO7BcWr7QP1A3NizYY9Ta1FY3SnN2pUxKHjFs0SIh4qFlgT3KEGuYQ450FfDGJWhhBa0vl5js9JkV/4FISLWifIBQ+isRiqr9FP25pexqiuuK7bhTHGRU8Cyki4RkjDVvlSp5MM1bZQ5HMGD48WuveNGo9mjN5ciherRbJhkzzaEWpdyCx10xVayTccpUZ4OEDfPtXL+fruTOKkwbncFCqYnp3IvFlA7u/rcWAzHBJLqD+53Y+Afu7fml1ENsw2AxHFF7vHn/uf5XJ5LS+LXR4tv4Y0sY4QGBYDWJxmrAU6d7bK9XWIsmNV0RocTsVepqOOMe5aFiahyXg8ebvQvYlKysNk3tNwbR3Dz0HaHRrG38o1oji2K/J4fEt5uKHGWhNrQ4rZtvz/3H4fSfKMlLauTgLav7oSwMVzDqJFXWNDy6749joUS21Rhk+U3GgxdikS1RO8wS0YgQY1RdvQsP+xs4HpZ9gU0GJgBMQjco5gGMVADduGOxqF7uGYMyJRMaOL2SOqFUDOYF96sPt60goK0DLD81xQQVm0lYO9wFSU6hPaCrT8YJ34MZ6K1Z8j21+/qCgHqdpvXbUt0flmozekbspG/e1xgLE2UA8f44PZs2UgZrbEH4GEvGBr7yfGbOK15nCjbnRvTzDMRUmvWnOkwDcpnx/dNIV2F+Gor3DYsQByljVhRSdrw32m69fR7wGDhx4rNxQlycM3h7uzE0BLWrS3S3P+jGpcakrunVip1yBgb7yIRSRu0IOxto/MQ4alapcFiJrq2wTS2GdEvNjgAuS8bdyATMUinlBe1bVmWZsHm0jJQ5UtsmbQVinihmfkA48xaqfiFxqmJbhnIXXuVjGwW0w0CjnrHSFwegvbrdRrZo2Vatft9eOybdrqdKyPkCk5kRzUxpZjqwayW1zlWJHRVsTYUxkoSXcX2XH5r3pdCynRBUcC7SouNmo0ZhaIm5c3mdxq7OpYkWvvJp2MXQAaSs3GOjFoEDtyXrynmzR0SeyOLF6XEUqBLSbMnnk+d4Eh6KskRu8gglXCV1OXFUjWQsIkeALvfe2p91l98D+FIYCiadvrnqd4Jcj7I9NoO/swINi1UKcyQYfnmeMWTzftBgeu5dWI66oc+3SU0U72ALCmoowZkL6FDsVBqjOLgsNwh5kaKvKv0Wq/4BC4XUyy7UEg/KGDIUI6tcNDnxg0aXXhfD1dHcOEmfySOKZneEyHdlOYc7cbnWqKdDny7D1Ouz/k+5OI0CaLoPd57Eo5wBkg6vv69/ZlvOU8fuLRV3BgKFuS/Vp8JrdLdJMDP5QIHnZChTFfJEajcuGkhAHIv+j6pchqKV1tgQstwgRbCELYuJ/A1OXg+LlLR6yCzwoMQF4YgFTOeFWahd9uWyL2UU/1OF+kj1SdNs5j7VPX1UNUxoXF4tg7c91WwguW4PgqOy/WO0kD00pZIDYCyWuxcGa/OdNM0DeGhsyhhwFJZ1ZRYH8ObOGWFml9tgDjny90No8m2lHrd7hhJ5FxCqFo0pdSs+fJY2+6ZVV9yg5j8XMarruFblLGcOOGLRt97csr/3UcIVLaMDQTdhBPcqE2yNJpthObyaEu3+XZvSPM9dg6JzZx/kq1arRIFOSs5S350CzaO2KolrsRukG1w3Xd5PncDKAKufsYfrfKQo1ty4UaSXesg1Eg0MTtocCF/LfwZX2OoiE3Lk5esKYTri5YXVuUGSaHJ0v4J6sWwJuYHRub9DqgAa6n3/qJUWLfs38qXMZCZ9NZbbRxTjGzJwCnPoRWLrSHdnu3nIte5VIE/nry4tAZbd5su0letY8ZgXP5M/DQuWAVHGwACzGIp8dJQSKoy8zRqLCRbFVxIv8cDmGflKASvI3X2bBeWEbz+6wGCl8K3BnbHcpv/NHaIE9Li0naK55aztYaovVIWLIWzG5C4n120LiY9MU0/R3SpuEH7itu2VSJvolut5Dn9aoCYg3gL4KV1QRcNfgc7kk1N4x+RGCT4JkINDEFAG4XFS/KVAmGV9B1To6XDwTeNJ6FPAY5SwsmQCiwWEVVOhKCGf8vgV5hFs1AhVJ1dgnUoi76JoKbry33P5nWY221kqO+kbHuVrtxTBslivfNAcyCs+aeUEypoi6EihymLHPTohwRORVuhFEtIyyxfqTlNrenQO232Q7kJVnOWO9R5Cm+kuOaoeOHeVM1HAT9qRlw4hizLyYzfGHfzndfT7wNrKVucQaG1aIit4Ai6SrgFxhxvHdq9HnqLILdB+mNiQAvdtXcH6YxAJIQ2F5TCLtceTvLhWMF4Pm8PZykS6cyGsZu0o3JfDcP5YVuaAIM3FmxLjkIFQqpPm2/ChOmUlptAsv90p4JmnniBtr3c08POlcL2z5o2dBSfym7c/vk8GjZCBM6PIBLOzabHhJzrFq7221iwu1yk8KkXSFHBiEjtUO/cTTYaypc93vP9BxY0r9COFVMrRQVzuJdOh7Ha8dx2yIVsEcyv0LSvS5OTNJIUAjmMKE4Dg26OtQg+6VGwRjT90rIB2eVbXTJsbohlBA18Cd65RW04hWcjh+K6MTJdLXRBw2VCgGSNd8YiuKcuUyMjMOK+b9wOsJIHY8gTs421XQ0LPulkP4wY1Vcs1rDoF/a/v8tMD9D/jUNh8WqAsHt4kYjlNFetHZRklba+YPeiHoZ1aow9g6jjtIpF6rMqpQxzmOefctTof1dTRuf4TF0HGdCVewyq0/txLPUKxK2JK28IAA4mg3wrYJkrmggB+hcZs1vSHpcTdUi9tVb7gL5Wlz6TqK3WUCQ2SOf2dBdl4uy4tehj717MggaZRrMR8uXmOtv9zz/UunoFC+KOE0dqKslKFs7qrU4bRkjWM2Y5zLmUdgvSBLf4B4Ag5gt/RNCNIqJi0NL2vtwkKz0se3GTFodK/J3eLcmE6Aymbxf0AEK61U45wpaTG3kiupSB8424kmGEiaBvbqNtCvyUGRjmcFy2B8XlWhp0PhcUnOy6v799ruwtB2arSDXq1iOmGbVjYZe1o7usqVGp9r10PrTvlbrUgGq1QpzZXeX83//9fz+npKrzJqwqNcMZrMVQz7FXDJpLQyZWoMRN3ofltVW8Rj5EHj/pRCS7qcIqEXCDIBZYxWMu7I23W12sDqv4dX3oYKTCvQAqJWIlZ5Nr+shD9ai3X6arwJcaQKjPx+ba6/7gMhdvYTWqbMQjC4B2Xk6I9HiXJvbsVVtSXqTgMfoY7WTxVI+bi6awdGjtUn5s0f7ndLvd2uos5SS04wTGSQ0yvLoUZNyR57XMFRp+gcHQI10ytj90w9Bbn31VhPDLUW0PJSS3OyZ62L3Ew7pfrVJBg/PToOkSp76nXmHmsEazUnBtKkCmb8zo2iNAU0rcUxkf5FbxLLMrB7W/STaU4fSKezXVNUNLkA2QC5iB92erEk4M+2ndYO1S5T7bY3wgXPDGjMep3dK3BA3w1jHnOGBfNqrx58+tXCnRXC/PZfvH/UcDWlTC2c1eDtO1qOaBjHpWFh+srWgRuCeIINYFsDyiOFRLMAoNqmo6csH3CdLeeSjxSNd16tq7mXiO62TvFtcAblMcuI31RUXpa3SWaQQRUEtN71609H7eZO6WwTdyj28VU2FUf5IbINTDHSP3BE3hwpdpEXX/cynXqrRyYa1s56KKPAYeflSf7IoNvjg8jy0MwQYjGekQbSSdQ5C7cfYAHwHhFCh1qM/aU1UKosSjpOnUU9kV41WVaTHgjXmpM6FKFPY0aZNf57mt9pRDFJSeN7gWl4JdzqJLoK7dPc5X1ZSyhPcRogi7UgOD/PXZkew/xjgTp8nOvRHlJnIzZmKjEHtJB+UXGYE8wt8Yym2JCtmFe7aHSPhM97YmYjxVuswnQehWZKWfTuk1bcwvEmNonWJIubnXYyl3e4NeoIHvYSWmQZc8S9iOCrIWJoNGgvSzjuYALMojdADe9UFhrufX819//6aASz/FwjfHpvZ6fpT3W93rE98Xfqms5njdLnZg1Z7RqNLDb2SipHdq+lnRq4TL1rkuidlfiEqg3H/+0dhPpJRnQev13qdWbwiI2FoT6nx8yniNGtyvs09WPKmUnmfBdp9+XrQqX6Le9sLUbG1tkIvNIJkp9PqbQVqOkXBLVLlrbzRz5wsDDCYelKUUG99qpJsOGuIFtz8ItGv5UoX2XAuwMqbw0bKDgjqucg9mbbF6C6ZzZ2smh1xI17g8Gg3jKgOSo8mroCos+CDHky0w4jrVyHzLgZ2IgV73XtHojvSni8UJ7j3SiF8To3lM0uqcphPdVzToPo+6fl59vbXa3SmcBojXhtV8L20kf0o0jWNK0MGHzQ6HlTtfhzG4qWRquEWHSgqjDBEC/K6laWglnLzQ9mC1SBe2xilaHsW1OqOLVfnHyIdLIeFV3AYgZuFK6WDunVLqBcIuY4JTuyzlhN3nb8QB3cOgc5t9rDxwuc5QMuqNDAxXP/PtsazL2uszgo10N1o4t5V7WzYC1ntsvwEs63Mdtit17qhAXdrqrXSb+G4YooGXZtEZeV3XCjN6/E2sN9QLEi5U5S6+BObnnUjt6YPXPMZjmKoZvsrI5m+bHBdVAjiQs4du9fSKNr56vEhaGqBz97EHcN6sbu81UbrRYMK4WyH6Od3vM4UOvpfLjVH2dXVJjJKab36iKSi0wGzhPuWQ99OykBRIZjHCvyM46ryeJuh4tQ3CKtHblORzvM3tO6B3rkYUrNuqPmkFhLsF3JautUSL2r7/xPIh3c24ujFhjNzItrzT8FE6IG+WyTUEUzReOegLxuIYTiEANYXF6vz2Ukm6TJPP03flbSLlvSLY3rfQcMprhbSeQdavFhQ8G1uNRmoNws9qQJ3ZpJLWhgRL94tYrqo9ETBfZmZkjGe+OP1Mc/EtDkYwdHj8gneFb4sa1Q4Ffq8pjIaZqFEQhz17DhvxXsGqOroX6fscG3xlQRW4n7TprOuNNsIi4AnPrk9VqgCrKZt4SGJpJiPxRLsT3kaWqzqq7iMWmPnw3g7OmrpoGizGy/osA0Ikx1i8DULgxLR4RLDpvsv6xHU54PVaM1XjjE24y1WODmzc9ykvcNdnAzau1EwZoDkioQcadDx/j1eTifXSYohnhVODKSzfn2i8UePr5bamE3B4b8bD6jipuoAhILhSwy1TDO7Ohr6UH7FF7QnIjlN6NCL2zUHaPBaZppx4H0O4uwYtKAKoEpqDjUUASzX0M7mOSok9kj8uW55siVbdHRmwRjS01y2dK5W3jmZAqF5RHCmChh+GYYta7djWtWmURvY4OOZ+9Fq3EXMMhNAS1czgHoCUuNLo9kKTsNoVpNhuWYEvS1vgUop3OPEcK5etarbv1t/FlSUcWpFu8c9AlJzSiSholMqVBT3spE2YiPrLbydJXUOEfmHqXjmZHmvEkBvccbDi2Gnh3B6xWoi9SJomDukfxd9IRjQMgZvJGDGqi3J8Jxi1tBApfbp6ucttcD13NLThRwnFf2OP9qlVPAlgV+kpts9b2eePsoI3S+5FrCZlIM32aQKvoYuLlHkjBoqP6nltZS3NKypSbuXB0xPtvNsMhAlT08JRqyscnmNLNShNRUb2JILG9ILgo6pYSAuzpltET0OHMxbXggjBr5JliRXLVDrpj2sMXnfAqGne+xqyGaHRUxLXpRAJpwjzRpqkld/b5eefv38dp+utKRRNq/gEAnaD9mbRTq/fwAyrzUPoaYk1e+4QQLHAfVOP57mlBmhKR6OeRGnj5H6uWmYKTEm9gDvLQuVnurXSR2/4fEg7Jofrhi0Qd5jUp37c0/7cRjFwDyRfLutrl4Vvt4lJl9/f7gij/tBaLp9QEMZP0SGhFIBp88RJwNYa4VjYBLfCUgJy6rvnx6bp1BqsojFHsWPEOgYBRt4pfCA74I4LFmptMdlMvMuhsmRmJWAiLcWEDKtiojaQ67bO64m3jFZy0NxW/Vw0ErWIYIGC666N84IlLNU7xAKyVTraoReuf2xNOlczitPG95KaNsTaxHhppiCgEneMVXIeay8qu+QSV4sy45j98JrGfGKyHxRP52XHHhrCTjXBdTJGIyNRBaXo2pka/fh52FJWr5xuR+eCvingZoeCu9NZXM990GhfRj+k3JyXgCkp4Q5fuxNGHoBviCD+G9sYNRCqm5AwqgoH+bnRf8cxWz7OsoJX7/f3YYYfHJ60lqbX9nFENyWUJu0EHXdVXR5eSrPntsq2CDn6/3aGK0tMhGuPMXFT6U5zRFn63hEILYOKCkCRR1yNXt0e++3GwkinZW0CpTzS0+VkpLq+EXS0AJGNyep/fXRrfckr/Ob23N2S/f/x7//VhfqgHZd3AdHWAJqvDFMFUCvCT8j1eg3ld5fANqMKS+YO7TU20Enq6lZfNZ+fvSIpxeeyr23H3bgv87t0SIVymHXMZYzaDH5N1WH8dZdmWrXh6B56yxw6FEBEuDvmLhhr3Nkh2OFaThiZvBcshHZI7ashQIsRWIGq7hUL6jAE6sKJlGZrt9hi4JYFtY9ZtDwmNxiFFEGArpXH3pyAGmiR0Me07eO48WELPseEWcZN7zospSsLXkD1qXTESU2BOhuWo6oG9/H9GDlt7FiZN0EDi8wtolnn+T68FdFqIYlQqqCmRNcxwcoDhXaNHQ/i3SspfcETVIhWagndzAt8Ci+tJ024ihPYGOHQYrq2rcWk80lVMwbKAd1dSiTa/1TQIJGNBFGvjF0fC/16+pkvN1bjJ/n49V633wWpLOsvFt2WfT61qVfExtF+fsqyM9djCj1tvfwRsub98EsqMEu82WxnJWOpkTc/pzbpCC7nwdYljsFubI1skn1iJKZliUZioKhsJG4jOlINEVatK2sfbvp8tkFg6vF9HgHf4IVLXNpWrjUk2+shVmmIVaRlt/GCEqV+4JbchL4eiYYvMbF+6zHcDNIc/vaPhNpoKWKkvafnb8/TvojVbSUE3k9Rytws7DC5k4ppj8Pz8UqXV9CJD9Z/0dP7RUaH5K0ZzlS+r7mn+XV4T7T5HxEceg6ndi85zRKA1rTCoSDgozKLyhLep8b7XvO5VdZcBgppUTEzEATQNNL63Fv275bP9sbCO0qhnvfdn+2GUCZxYV6QFX5KCqPu4gJlz/UyDcHB4hSIiD1GFAT9+qvwFT2Mt43H4ZJJBGOiKl8OLdyzD2hxjxaL46GHGmaJnSNKYXwQds+tpCIm9S9vwDEgOTbpyTZlpGV5XCZpz5UA+uZ0nOFHQXcYtQqOoq7SBN05zPim/fkVlm+GwQHiLn5ghzENHb+4Ax+TCb5zWM0/nXdlD/UDPkI9Eqy6QIxRFaIri0Np69R4upKw4Bm8LAodVqhqco8TrltvCYz6u1+3iJFSG6AS1F7QrEvRTU81SANF6tC4hC2ncDn/z7cbry2ruz0PbTHMTnRUZUKitDP05hpT1JGGbSi/G7pLIs4xE819ncuqDs96xdJ4UkkCV/VWq2iRA/mvpMRfTezjgtovfGphAnSM0JXf646m4I+YDiVUmeTC9kBDzW0o68Sp9IDcnpsCJL6lJpvAJIxc6YklVLj8jMqm5lVIjMKEcc5T86iU7eWGLDEQBfkCID51ojwj8UcLjfXwIcBCLLDfgND9qFVR1c1p0B6Db94LB4I4z8q/ygTxfKzgEgYt/FDbRPBPTegVkJixeXVFBzPT+trX7HExfleOjvXMfEE30EosAHbP1ypZsqHu80NLJd+VLiEsOzVEsm1t2R4r80eFN9IsMA676ESSeOG1kIa36b3GTa1XH+nNP4DYxvkcd9xx9bPx2Xm8hyLGAxUGlFZHMhYiDF44kCGqhfnPTxosig7o8jj4fz4ro/YMe7O6vK2rPclfIDC0NHQ4EMwRzfuzLg9IJQdku+vlDxrxI7SMRAng9egtKrgUcctFKfD3c01v+KqWtdru9h///ItJTvzqQg1ZaWeZULNVeXm6dXxfN122/TiGaZSR3NFrp4s41pKgW1mZBt2AnnACgxMMFCwlQv+CUcZonLNkL045W1MvXDnPl+nv36UHu0Py+SnJo1VQu8oRj5/5j8QnuRAgWsjkU7X9azyiV3SwITerdkJpI/3cKYVrYONycVnc4vP2uBsAroQWamjCidHi66Ce2feWRbgF6MOHOgJJdsdPbzDUUhgW+a/tNd+v21AtT0f1JErk5kzkowvr0muVcBY2yO0Iwh2Or+k0a4RgB14R0WbB8J6m5xRtjy72x1tSqyDUKTfDrENCgHFbk1YBOVFLwNwZPYJaKvLtmLRXsddtsSQPsiHWGowHHtQUS5QAnTyochQ2QN6oQd5sJ8AK+5KwCLzdpc69Faw1QCJqAnYMVaBRxhw5Kz5xUq8aTxHtEOpP5YUeoMORCdWyR6XO6JNPKh94TE+ShbEPK6klNWZPxbWqgl1alH2swAYbZKC7euPMs5RwfOuvdMww/0oHFHdlIASkeINbQDwtjwVbiFlHFheNgFeaF58q5iyUc/Q5KNcdsNd5LCAYGqZq+BpJfw63+Q9CwkN6Osi91O/mUnAxU7fLg3WelNFofwCLH4RDj9tL3kCSxpOj2akmci7vFYPpajUBg/UhymoXCn13JIpT3LYrX1KFASSmyhr97klbqXFI8wMF0t5POdF5Pu7TAlaXYZ3OEh4iA83p8xOvIKHG33U1OMXRlR6iHjmiuoaAO2lE1Pi/1qAPOaiFFC01arYOwsRg0MTaFRMfPL9p4OE8z5R56MLUYFTIdwdOG2WjzpdXsY8MXBHRzEGFAVYm389+S5EdXj8tjiYk9QfVz/H2MMXeknw/VfduS2+PCQ7+rUxoPb4rs8PpeHUM0IEBzeBrpOOLQeU1YWCkkfvjvZU4bQKwLegDQtmhsi9Qhi+3gpXh6+d0uLZAI1tCyftCRNF0UhCrhXs0Tup8S7qEEBOTwhJ1NWfj0b1gUKx+swFIusdX+DmhfVXGToxyN6ZxHeS5bAvpy3ukwZ36Lc4rtCcSManz0NSqlH8Vrq/GvZ+fP/eWoEo9jatDGNZra+n8kq5KIe+NTyUyewRFoO0u0oKUWzJ5rDH5oO6vQo4meht5yY11WJck7Yh6zDKtIXy/79MMopJtXe4xz5bsVYpoK9PLfa8xBExOOI+oyRkVTO79btuTw75u19v0HbbwB3S1I4y9F5ear/fhTnHOuC1LkekGhw+wXttNcsTg+FPIs2yBR29oMTEyMFaXIVFXiqKu1YhPsZmXGrlzz3qMpivJs0smI+pEP3SgGrjC51/Z3wUb+3CnFlBVISfykIZrxFc5FOOOqTVdwwl4ys9aEL463nVW+nI0QKvxXS9NcO0q69IC5San+hqNkO0z8PDLsM31pMp4w9Wh+C6TtIKvS1Eaq1Y2u9njpE1B+QOHeY4bj2OrAgFRbnAuaB1mhH5i21oGbDLvYLae4WlMc2x2E/8knVlzv033vfHE6XwTR7G9wse5Aqolk7kYQMizp1qKT7ppailNu+9tAJTkqXzQWbZk0M/t7JpFNLs4t4dBtZexylxA0msmAYxt8AYqGYTQOL5rOW04Wn3UCLu4ReANgzcUxZfY61/kr0ITfbf7rdH/VJzPDk9aP5ukq3u9MvxAcqJcQyJX2HcD5hkcW0KaaEcWw8H/53/93yRdjJHaSdxUdosURlHbYHGd4yaUMV/bqUdzOFA/8gc/j8Te684a+mWnltu8GuPXB8TgmvTijO+gBwP9bs/5clFfjmVjVWs0DO0hQpjKBR0pcyjNW7gb0kAOW+tJSHxi/Hi6kaeMpG9DOVWaxXwNPTplPGNcZeLzlmIcen+z8G3LKKnSYS0OVBFA/g5mg7lYErnAVI+TjzdyusLzMh7NgIm6wJaQUZLWMjd53VQInCz0Qk+VfbFOkzXdEUDLecEE+c2Jm3R/U2otKcIw6O24+7ns4bCyVL0YV4HsRnGxz1iFUblSpJVRG2Wrompj8FFOqZzppMZLKolHE/Q7WdtQ92jF9nrer618oYMb3tU+0c/j8QbzXtQuriPBszZQ8ujVFRVUVz6th8JCNuBEtJIAwHSjXkKkycfqJtp654J1eV7vJ0eOWvS9t/dY1RDkVCW0P4cSacteTiu6AKAVQOuyMmExN56WB2s8xMNZ/FUBmgiZswN8LlvlU/hmI/wIPcptjoylEjj+TaS1eCKPy3rrYwPvU+85ZiNcEUQlQG0Ul//X3ICCRBF02iS/IOrfnulIOLPdZUz+n9vhBcdE6Mw/M0/sKiwgSA2mKQr759aTzPylyp2nW1q3qpgxqgb1HdeCVQ8SAUw1gf4WU7NyLiV61edwGwl1I5F6PC41LhyOxJ/uG+yML57vFbcmFUB1u51/Pp8NDMQ/f1ct7VVuejTeRjeWKzeSkUY7Ud/V26nEwm48b1XFpSYYyQ3pPRe3zrw8zRuI3l0d7ZyGY8Y2kz1enmo6a01Fnfa416fl2HwIiDqNEACy8iBnfXoqbV16Bur9onD4fpTRYVqh50aNWLkkLtrwmLyLl1wzWIzswZXp6ev1tGzfhFS7qpaZMugvQOy4s4Y1ki4glCLryLeteo1Zw2Y6pcctUMsDCFELNog7hdOyPrSAUXhcutHfnoVPRvR8cl5G/VHuUKec0oh+S3bRk7t0Vd4vT3WzLMxvDdxU2GjrsTdd34r8oQBgXtRvy98jnYdIn6JvPNBMPl88n/f7rUDXryxRsYNSWKBSrolAluiJYm1NrwhqMoCZMgxqbS8SF/dV+p/UIyQdKTIkiQZJeCgHqUIVyJOyvl1ujsvaWQmGRi0gsf4ovPetpyGarwDbtFASLyEB04MloIn8o1oSLr4rSftb0Iw1C3m8jSS+U6PNMvfoKDvlXlw0GMnfe2pVMU84HgWoOGgFH/XG5PwpnBpbbLxvb9KylBz/E5oNf7dEPBCWM7IccDSCVUfJ+n2rQNMg1t4RpgAv2fBEWhSj+msSziyY/HCXutkwezu+CTkswQipwMIYLkg1Qfp5KsFb+CC0ui/1zQ3IfvYJEzQeoYzpCdrb7c9zkby67rLTuzoqEi7rKkuKt6mlr0ylkZdenFcUYSUaokWyWRlEUREXpITaVFtRBzrTW6lQsGYA1l3XdmahLKYUdXiep8b+IGSUth/VVquF8kCMdPzIUzenMGjvoNcqSZNTxrRUvuyGDRdXjLEq+J6n12e7T3cGgKuQkOGlUYePSGFpYZDYP15uKGVVSmP04aGyiwZLjucelmJtWIKSS8PXh9fvc73P/yagm/avNiMbpqHUz/u+xqUtbG6Z4e07aDKdPvsYzXbtYqbHoOaeX1ad9fqTE9tuaxsyRG44j2rm16scQdjN9xsHSbY1Wvt0ZmRW1mD1z17a0BX2+3Ek7c4IJwFz3qoOeTfYyWh///M/Lk2otgQJPgjadFRDaD1YLXtAhfrRx0Vqe37dCl3GHuXXGNpJC7pk6mKU3T5zsFysJxwms8DBZb4uK/wQedWyMobG+TeouKNTpgYS3Rv44RyGFnnr0dpMOhDf7i3R1cEqQG1tEQrvF02X61zOiErCWlNELAL54UwgdFnNaPwXfNPiesVRcX8PKrqvUrRh1jGnrfXchLXW302ywMwzKVU4l0iUl9pHFkOEvrRjq9KlMcqqeKdXIFV4prU1Q7c4WaRyj3hfluV6vVU4ZK3WQbDA8kix5lzEqlm6oXlPRe9YKBFAop5Xy7EbBRamcl5rYhIZypKi4Hot648nI3J9DKKrkzu2AVeJTWx8jjd3ibwPN67ECVr5lcVFdst480Wh4ajyZaYuY/tR9mtMpDHuEv6tQSDHFTu9ZGlfNqXOR7zt72rZaO2oX9FQqGqYo0HP0JnmgugU79AZbjuIFoNVDBCEr/anaxcIdgZF/zTOdW2B/bMl5xWBAty3cfMYIUpRtLSn2ljTxujYoLdGVXrMaJp+9FfhsK0tSpR+SMe1N8n6iVlIqYY+3ZzFGF/vSZihMEaOQfLj6fUQo8WpTEx1vPl/GRY0OZ9+ur62ntPs6Z5KRZ3Q4xoLHmmEYI7GEwTP13aZZq5Ki+mlKvTWcHP40P/RScQuAtiQMZwcF+evAxEzBgaPP/N9XxfE4uB0ArJsfDnYF824rgdheoDAZXuKJGmsntqboh/Pr7kJoevXaK7U1xrk83U82NpTUpc0g+uhvTbv+y6U+1J36+KrsxoQ9BlGFO4Kv54sbv5e2X8OQoB6GjnUATro2z8/PyW2xkSOvHW73bL0xLVNFVX1LI8pmdqM+wuKE6qySpk3DQio380Be57x2XiwmKXY2w1zxcBo4vlcWIO2JwvoBvj857ISKhrFxPANnfepd1o3BOWy0WZ1SON9EY9r1uqEmL6k2jhWZ86vfWXMUXjyQePiiM2BMasPWrkV6EuALNgAECo46sS2LNP33dvANqBQGeIuY4XyRhwm3kYB2AImoBCUvexyyNH0YCLn07v8xzrQIli4wYPbns6TGnB5LKFr6mUR+F6rOTWxARitlyyfViq0iLvFCgERBP1wHJsC5FeVRTzBhtqhUtPKypYyjrTd4ZDjK3jg9BG2bBwCNl3WW6V0YyhVVr3DyLdSVRAP0rm/kNJzh0o03NGafadHOofP7XJuwzPn+EJfuiLFGP8w0XgShZldngn1oEFDDcL8KS4BMhINxLnPsExHuRLkaPNTJTjfuHnvxSwBU1erYNRKII5+jydSB5A1JTeJc02QoRu4PLzaCTeaBVoZ0s/vfa3kJwn4LqkgGda1Bqw1v6U9W5FY/GlLgxYHhZHyeDDb7djMMnzE8DwbKhBSXIesNPB3e7bUkP1bJNO7lVlGH3WeV5K87IDietKmP4g95wq8cuKYLRubHPmZ83zqrNvtTiuVmsaSz4YvWMZNgLk3/PIS75fHKcpiv46/mvvPdS3NDqHzpZrkfP7nPx+3288oImsVJ2pTlc94xp9TtZGhCo1Dq0FlzMY6d7X478/tBz43ClkN+e//7X8V86DzPDzbjFQMt+Flaq6iV6Bg/upJGK3A8UmAxIzgPQYLQQhTYOFKzWbCnSpe9nlsJOmKTQCRDQNYUvvmqwsKwBc64gpx9jd9u65es5fcrD/faNMP/W9ncuXU7ebmy6KsFReSEDJg4wauPgmCagyYTrlVrIeGwSAuQgJOyLbRAtkCRMjrthFpgp3doiExJjBF4CeRooWVWOUBCvFMIGjJ9dijZLB6dvFjw5bXhpdZxV1a38ZeJJzDFsf7BHdUSo1M4tDMEKcsFH2J7exIrOM06Q2FsamIr0sMd8W8rqrto0Jx05ZSt54behXkCuQ4oXEidi8XcQ/vFwYjEmLbK1nf+YAMryMJ4eu0e835nBVdjBVxD6Ja1+Xn3lPWErpmTDNejvIqA6SLvqDWmP2AF+apd/pqWjaO1F63+aaP/o95yFpSAEDKczqluGqLQVZrWthNN+Enkt2dg1A6W+XQtvUa+YNH2OXcqB+G0PtyRLOpTO8nGoh6b/ameux1Oc9CLtjX2reA0aok3QJUQbT0ohWz5K48654UA+eJv5Y4/S4UY1c+356HTVYgYdxf+3NteXSsMT4ct/Uh4c33H9TN1CJYF7h3Gy9DHS6MA6UGpwEYdPDOeerxVJYiS0VkExfXiR5Lg6GSbRNXECVWQMklNG0DVB6ijeLfQ767XTUEJ/4uv3ID5Kp8bz1eNGYs3s8bSGtQa+OT/Cuelbd6CgpRNNp3ulWdj7HqHmy6XNokkoPDcESMORr1UwXRhZFS+ZQO7AWrGGfPAhF74rRHPpkc3l1tILx+t3Lhc9iGbaU2vWtZk+AqkScDgnTJLTj5NF7ROnmqaHD3rr77OSWHDUOlK1VKNbQS9Fom1kBOcBg8z03Pz/LqVZpsp9wu0JzWL9RlwUQFlyoWsdY+1qGNxQcQRLoPVPwHFIavlv1ym3hiewiWUWt3WbcBSzcV1jixaSYnNaYydqYQwM0YndumDqWkmSTDRoTLl80qtO8j8FaXCjrGblCuyROALQu0olH/sEU2aWwzSTpmpS6X7wYlWlja5t8g4cYtfLmIFMHBMCyF3YQPd/PvtkqcX33P/pSH61Y8JFMb6xtgz97xg5wj3tLc6IWYme6yCtu7CyphaWKpxpVUIg7/jZmYhNWYLVIoVyew5FOpMeJ5ZJ/mS8pD0CkjOv5wmK8/uizfj3qsqiNdu8kLjSD7WT4SwtyqIw/6wzG4rtQgc0cR3J56dPrt7q9UiCso0WlNNmSoBjJ1zCXK7gzL3CkDil+Fr81MoaeVTOhMiDH4hYil7nL5UE58xOJ6Dua+xQDt/0U/vhrH90N1CvGI8Pm0VIWKhJ3GCRumGkovFOKf6PdwfkGfYtYxNbBxJQHv1j1nfb2NjYQoQQElBxULdYCSdvMNUgUXqvnOc6SNyszzz4Rm0Xl9q26R6Tr1Ol0ej/WPTCpgmzGrsOC67bU/2hPnKjJS0tdbsuS5+F+VxLGNe17J1tZjZPO29h8cf3yuj1LVd8mM8NGj9vL3Ff+nZcU+WYAQ1PdHNhHFrtFAbW8ChjLS56f38Ym8Hr6oWMXoCiQmUlmXlQZdnt5dJ53IivOZfGQSEjx2YRPubRppJfWp6W3ZruPpvKG6nBI9TONpEZ/0Zk8o1MBg8FWrvS6O6kp18j0zN3hWzQCelSaYsUe+rw3J1dKyf6MRryK9vMrOzM1GjZa5acUzsKfNLz2tLNFqhOs0TNzzETIJCl2u194yWAOBTk9h1W+aLh3Ms9BtPBosEoKD4xJFUULzJ+153HDnSDfOELljy8UEjDbpo76UgKZ5Po7hs+XvX6dQA8oSSPYj/imXnZRqapOhU8fGSFFCz9qkMRqsHuUEq/AzJcCGcjGvzpRrlN5AVShng+SoLsLi+bXIoTrbdjoarJ7U6hSV3mMGndUX/vZ/TibWVBEl9Le6aHttTKIR13Y77pphP0789iyuGjK1EbdIRCZJh2UiuQdoMbqAb+uTRv0msVAUEBVovTywtWRGJI4FUL2pShQTU+FZFfmp2tSbblbQ8+9FBq+vcQ0YB47jmykaJT0eH7//xPYCEh4EHguXjnpkb+l1YyRWUeFWnw+aGAyrphmjohXPY4K2e41FDSO95Ggfvts0cCRWvfNr0GJtLXH46SXHsViUzdMwNB52dio75DaRdpkc7Fe/VIUWkD3drwxzwartAyceeidTUewAscue/uqVlssLD89yQdtOV1eJp8GZNYArcaPjmaBhvcInF+VZtIDT0L7Mz39NG1zPD0KlrOLqsbZw5kM6tfXBzbgKSO6U7gCkDRAH63cozhCQjAuiEllZbF9fawOFDQkmQ3szptzHw6xUtIDuq3fx6B1EqQRYw38VvK2TadiOBRkky51bHp59fdUYmvwkwfL0sO4Q4e/n0lAQs4eLpBEbzPe2DnAAUbRKxGNNikMefz9+fv44OVeIvubbgm7TMTTGkw3zRQE6opdhHbj1+nm3bpl9c1Aia9tRjruxZ7bB9vP9uay/6/Ln5/+2E+o1w5EHNCNrPT9NZY1sS/dIkfrNIHlOH8QzOq8CbUC/QG4K6nWYf3pTiC65EmpI9si8LXXHRSA0J014Ae2erqQ+cwmP32V3lxRRd/ksv49pzJ/5sugL/toOftjl/XO7rwub0KeXdX0EwnRalVsWE0/tnVcjKDsF1+Pv31OvZkc1DZZpGIp2O+biuPk2lwyEELSdkEST4tqOMB2JgfzCMmlISesp3I50erUZ/nuO2K86boCCz3M0u7w3iYJdJAI9dTMtoz/4r7GFKIe3vpbUBvcrpfv6Pt8AhSU0tY+c0INUrfNvaKn3W4+H4MbOfQmmRitcL+pvj3gFNqi2KMQFQA2LnKq2y3YufwKEYQfcyphhkcFcszA7tI/43PvsG6JVoKnjhIPQbwMFrbuc9mWB//RGa5976CzJTixdp+e24P0eShBBI1e6ZjYRGeUgxULkPKaDNbFXK+OBc3mc3igQWE49cBppS7PZsvnWkxInVLcWJwPS8xWLtK2zGs5z1jgf5PZVyemLxKD+1LdaEaYZXTZiaZTRkKMqDQ793LRIM5Dr0ju/WmCjiG5VYMNuA6stFOcFd26RaowW/sWvi9N4bMRNzQi2VeKOrrdl6S5fghs8IeWXCqWPy7Q3531GMhCksmOC9k79HK/z993BCY9ZymvuIIqJIsr4cYu0hFnxkmTNBBiylC1i9h4gvfdY4hZDDHxpsvhBAcieDoWS2GwHPjAZoYKz/V+Jz7BN1kb1PV92on9assqL/kiO7OwPJIvV70B45SPzioYGxWrNdJsUEL4lrlR7PQL2ei/frNqSrSCWK0CUK5MNo24ca5ErOIudBlEA69qI6dbmVWNyrATS43dHMbz6kqScm/LVGDAu6jQRHHoeZIwZfVlQl9Ak05znCeD4Lpn8Jto6REpblocGAaVirOZ9BRDmah2dZhd/2slVDe0nvKKJui66hslAbN+bDq3Oo1l/fmBOLxDi+crKEgO7Vs2Kk4aPx7yQfonhuFr/KwxTIah17jF1v57eBTtV1Oa+6V/YG3uSD63CfY2C1SS1PTCktFICkdaYCtBIFF8by36lNLaCYMLdxYEDlnz5+wBTyri1o/lIGrkodXrTahF2fN2mO1blURLrwsLFaHRQCm2zpJf4hUqE13ODNbnxo21d1ZiyAn+CCA5XWAps9z6icm5QGxyv6UuIE+Qj6/jSLYsZdpD5GnrM9MiVZOEMR2pk4oKsvzC5QP/m0rZ6uEzn1uAQGY+Hoy7T9FzVEsJZEm3eUiu1Wf4ucKs7ybBsjjr5SDvjkRbQAj2I0xAfqoDtK4AZzEUEQLLmPI4+puD/zIU+PaJp1Y+Xkn6lYJHGMSSbW4SjcW+qHSwpGype84PiVNDtjUP10DileT9TSu7dc38s3UDnpTeyTeNJHMfwQVvnsHY33tGHcuV2uctpsjCEIO63RD8jOcyOXksy/pTJhgYhfRDTEPTjyURKuueNwbNiAOI0uW0smkRi3XZDQKCJP6c4Fa07p0ZKNLto4hrQo3ZCe/SS7xip0Ype+HDACw03qKbuM7LnPH3P7HqItWFsb2/ayhUFSXMjIfjP7V6E4MAxyBLNihQe400kKrZA6HwZLyMogflIPEFpy+8G7jkrhvoctlXb5dFrMaHEKtmV+2INCoBtW83E25/xusORjOI6HY4jmVLHAaBh++b6vtryVOVU7MKA6zXA1j7Np8Yfxa3QfK5KVz+5Su6DBO1zY7YdxUfrHzsvKdcb6GpuGErFrNHuu7UxYskR5d92gMbkiK4HCc8tqi87yNZAEnQbhOLw+70BtfdzzQXRxpHS4hXt8I+gPvZAb6OeXL9VdoBv8/GEONh0nYKzlFw0nS70KF/84/5HmtTcaVZFvyf80HxWE/DNEAqNfZvvNwlcu0oekuip9dulI9VTD5bAIz/Df2AKO41+K4MPt5/mgrDooGcoI52VRE1W3O5NnsQTTylQ8VDYbdsjcZJQOGhPIgY9bGsDNnXmvFAD/XFwHucx+GnFB4rutVxxI9nK1tGIK451444RNdTqcKqiaJw76qwvmQK7JOrAyGTMVPeI1sbU0n+ZUmaT8J49HKFKnVSODiQdiTY3kXyFFCqO2fRyqAfiUtSB/60Br7Ecz70KkgReej4kEhw+2+axfY8TwZfLMEDjRnA8aIHf+U8FjDFEMW5BZ7f7tK3tYFVcuB3hgEncpHBV1jQkiptRpItM13ZlAID1n6puGk7cRcDO4BROaHpKY4C5lMYsrtJmtA1SteKvg6/TtP4+EkkuFM3y+gNOrrdWzkbLPtre808rBXp7lRQXq7SXUu9DbVQhgFTXsBn3t9wBuU3IuFFmVVbqfgwkwhFNNCLWgVCBIh1JFL3b/L1CLs2CzhpTKBye40HF5SFNM/1pcSmcfwbP1tjy3fnZm3mZl8ldUaGIX7iY/bbnNk3iqxGrW4sQj+unSQ6XliyLKRYtWyZQYiQN4/TWC9cMjYIriF0yY3qOkRbczh/szJNtbX4ZQz1jqztyP3RXz+Tkz/Mf93sLEg9jyu6TiIRMjM+AO6O03cYNuZQeo5ukMvCrcqnVyVfp/tLzBn8ao424SR/HOIkTSUB/w33QqFpcOZ/t7kQ80I/3PdVEkci7zfnqcvwXUY25vFQ1s99aeDArsLcXdcH+DLIuqwyFTZ0Qv3bBqi5ATYzJUt+HDq6T9C98xrzlv6aMG1eC6v3ha0akKZZ1qwhsJFfN3M5l1AUq3Z8PjXmOVyZNxwt9Iu+89JBkl/JgOuYuSBshPbwJbmADwxJBPNCCaD1p9UqB6theezA4aIjA7Nut2O5yntlBwDYs7nvKAss0dsS0CL/oBedyNzMdPr2QJWykM9P4VcBRATM2oK3q6eWwrbXRJjltZEmed4gDk1FMBGwlYrbru+M0dkwXLa2uqsFSToj/+/dBwDhNU9yHqC6H+gOeh8M8TzoGz8v2geSlh/El79eVthx/Rr9qIIyUHr9LUbKdgEuzC/wBn3i4+DycfvffKwQnGF8yjBtxqqYifnn22QO8gkMd30p8p8ZI/uSQlA2os+0XRADaiEBKOn6W4PQ3AfLmqI5MbVYe+9Oo7jToXky5ZYE2yPP5u7jHGK6qbHbDNA9ddGpti8BBfVU38n5KqV64rhwR8QWSRIM+x/yaN535XmqrpMOB6Qh3A+boWeCMCZs0y9TCQz6htrW8sdROa2VpBr3dpr//ubTYAYyjLnqyxewMwt8apgGP39+ea06nCm7tVwxtKRAGK1L5amyveW4PF3Lw7F4wplpIHHJu+bTgqqjBms8ZULFPcBswTRdSKYSAi/fuTrE2tJnzL0/RsJ6nhsh79Cz9RnNI5ZXVqcnXc59uNBt34JIj2hR90/3Ca2kPDtAeYmVsyRj8TtWW788mb1GqI9KVGD/l3Zrwr03cmUP+bSqjDIPJq3t1xL3HQ0tSp/43ffbPv9bLfP3zb/8JseHJ+XZZlpfTuO/WY2LHkni1xpjmLAKIiQTAdPuTFD9EJsMnby7O+T30t0EYF0SQjf1qZCOT29aj6/Ct2tKk2K8Aaw4KrhoT2RbgGQViOUabq9bRuTBoPLSFIdejKPvJhgLhuYYSWc0JbENToJrT7YUgH2M/rALKJXyjc42zJwQ0+tXkBCyguZEXC50NRSMGCqSFt5NrjiH45gWffNdiTk1zqTHMXfByYJPcrAKNa+87bwMWbHT/87Ouj55qPx0fW09dSBLk2dqWVU4S0r7xwUu58C+SCEj98vpUgOPtn5+b0BHyyAd7PTHR53O/TQybPWMS14Fn1YFeaVqPqDfmWKXaE33O+OZyQTS4QFe+iGKEKsEkz6GJGfeHQYy0L2NDa3Rb2GEI15CeWqOdC3rB3IbxevyI3afztnAEREmv8tFhbtld8uj4kS8UO66g2gTe8HuBCHnJ9w5SH+3kud975VlkmqBqWA10XQDb6G8aCgSastUmv2M1sGpMVGpv5ns8TMUTGjoEHemUVEIHrfUaOSUtHAVjmIqOOrvv5L02ycuXy613wki6GaR8H2OxFe/EbOmjJBArxK7SHcMzVVNPj2VxWWfwAnYoO+NVhD7dpM7ykN61FRFL+FjkpW007vrdWUY34FwQcNDpMN/nOulabk2OzdP5f/zX/6JDTD+6dnoC01nlSCT1GiA3UJpsn71V+kJHf6ThJv3qRDOlg70aDi4Ciyu3JNdKifTpFnqaQgSK+HcYMOuCWtlKNax9SRPM6GQ/n8ecmqsPdeYv/by0hVDTokOWYSb6VQebZVR+uL+LlZamdlpiR6WLNC9J9tzD8bNuT4mzUfDBYuxZ5h4LfHRWaoGAVnnhx0svBUyg5qDWKME9F2v5qJEc0oKIVOPnMN1bCIrOx4R/gyPpH8nh1Yo1+GZH/haPqedSTvMAAZ5zR5LLWtiKD/1Uc9+33iLhfk0gxOAVKS2CxXW9RUXaeFEwG851isZnRVXW+qwcYP5URVNwToFHpwsJ4bqo6o9qLcmPZVtGJCRAiZ6rnnSdkNSSAxgrbSiOta+laj1auTyWNGMh1ixtXulPry1wO4DnFMVMeuLdEByQREGc3KCSYiG5NATB+XLLvf77Zpup9fDJV+11vKvI/AUkk2CUY48c31t40vov9mhA5+dn239TO+m2T5vqqcUFcgV/C9AkWp9XPrW1TV0jMBtEi5XoUXTPnsnfZgs+2+nW5jWi3SeyyHz/6eJitJW0wNBIQcO56ftez6ki/65KcFcJqvm6E22KjNrktEJqFBjp94Yj0Ss4NGsnAHg1l6XFrq0WqH6GgyiNN9nx1PsI9OO00sSNF0Sj6Z5Py7zTDK/2dYre63/sA7p+SrfqPqXF/XxaoJQRrwwuZTBMKyvHYHJDF0iw7U6zYsIglUmgn+Y7/lI8ti5YTL2383yrmJQYzlOl17JNPnFT7txf995X6uyx6k1iO38at6dR9FYKn8o9j/WhLmoDT8IdMFI2SAy/Z2Md06pqEn3QzdGnWWXVXjzFgI72pNt34k4/hMN3Z4t8TVZqYFulCn8ixFVEINv6VVTpcKPh7A1GztaldrtsmLQoa5CwQS5FgyByfVL12tsfXp/S+KfR1C8PtJqqsVpIfnGp6yoKXIAHxybiJTEtFFCt8nRE/tWcJIq/EoJJgEfPnfkA+uJ6BkCQjMDL8EjP1Vs5px6clv15n29L21SnBlqVgytjA5CQhcY9B4eUVsZwGIQNrOlgT+/KhRsFQ21M12VbtUpoYCRhjjUGtJygNRkhhVjxgTl6uNKtv3nWdbdWDZTWFQiFkAYA2MhVTiEI2Bd+3LRhQXaRGrnVL9H5fFLitS7gJKln0uEIFR39qaT/6W0ghb4afyACdPElNR0LPpbHPN15hCXrvDMjQTYW5M09PKOLkdUcDthRqT/am7L0t0NLvLXlBFSNTOmiNnQs6LGDWMGI0LQ1srFXJ/FJ5XTTsQcfEmM9RaxTwbh7uNn51nic85gXBBRPk1ItmEocVwYOYiw84nTpla3I6sYE2DuCEh2sXsHy8tX858+r7W962WeadAAln6T+kBsqz3DfV5iMAtAN9T2YsSSsEQ5SiWbr4IHkdRKNGKtUuCJf1xK0PCVaywODBFGxiACvCL+MPBJUz1Vc1taakWszYx+21xFZ309PDEAeHBUQPTbVuMacyxi8kXUy/XNYP1AnaxdUIzB5RtA0qv94/E0/6IcaTKw2MVtl17gJsi4P7IW2MqY4QJ5RwJAdvaTizptAOcsFkSc8FIXuwr8FcPpv1xAGnI6XZX8MZft50s7v5+16Q+N0qDIk7XI8+twFCqeRf9y+GrWpiOne64rjbCQut8Kn0CZUGjfw07n5fE4kuG8sda1ii/Ii4UZXiCF3vt//sbSX3xAiLF5cn6sY55+MXZ5vzgkOmYfwCTBUKjkY0grpKvHjd06oUYlIQnRx/P6Sbnu+TJSdTm26wY3AcJJyuyYDJPn53o3haCzWDla6VKVfBo4DWzf3QrTNQ0ZgI+B7/prlXBCdRV56GJZpA3/Y69qxKh7ZVpMQ4P07W5Ymubh9zUuuRBHrolKiv3t4jqOYvWEVyCtncU7PWDUW2SLTrqYOjJ6E7vX8LdQZTqJ08mtUm7zC1Q0lu/yyEx4kHANtlXCHfWkKP6JuY0Syu0EhHNmTEXRs+6/G31jr3I55RGt5XDtZ6TrrRXv2vaHdRdy61jkor6bYm65qakyrhOblNrcQj8TSi6zZY+RN5wjs96FNavjQL9EX4rkKlr/Xxb1lEmZ8FyY9DP6P+13bKkDkCbZhkMNxWRSr8fnjV00vhauiZxUNcS6eEiOXHryNioJNKUanfZ59uFCaEVuBMhxHjMexJQLjlemO8YDQEFah+jORsRKPnokLNZWPRkHlhxOKFsUFY2MwIaAMAqTSwBEP90Kh0k0lHmy1sosImS7//OtRVzW3QZ70P9shka8U3187L4AngoDwsSKJpHTdQqw3bWsYyYRIYIPHQybcpfWgA0YUpnPvDHHU4a9//nKffsl4+3NVIAmqB/2TKO3xD8wccPGRHxo8bzC20R/JeipluV082nzF+dyui4oXVIz7Rx/Gcm/mejz+2ZMYJOogaHmKcswuvuX1N4UV1XUdbjm8rtMNDn3TRJee7/uybiKi0RPlt6ipO87Gvc2jDO32Pu0fjYQFUKoYDf5VLrDo6AT89bo/6J/37T/NEs723Cpbivk3N/E33aCV83zblr+hWnwF0VQCEx/OvahEr3Yp0EX097lCMo5tt6jff67Cn4nKOMdpb6HSdhlrfbgMvCDkNifdoXsMu1dS6UJLYxTwvU1orO5piPi0/q6NaTrmvV4vOn5e25CdLNhbhqk94vWZDYVV44cluEgcATUS0joxFu1ljm2KJO6qcpiGOdGkm5cgGD1JNTivccDvouxDbKC1uBGfuVUc9Dm0manmlYV7B4LoLFOrf/fev/z7998DZlUN3+Tj66dCSK46tXQXEm9Tg0TxYUmHnbTgch/vbnb3195g+Ad1x6LpK2WJkBAYv4+/S+qo//Vsh7hS2xDPlEiLlSpOcE1Jbaw6qbvpulLAEIoX9irL6WwWE8MqTczRPjvxB6aQoN/H5fF7n36eh30639pwgwbPQr1ioj2hAInjK091XIuiOzlNtQ9k0sOaMMFYCPbOAVFQiTqRpsGsSsVM50mC0xnUDfc6JZ5TYmPBBGP7FWLAr9sNCVmy68WLlajMPt+JgcxeRxIkDd5JRWHDpdow+ztP4/vBua4Of4UC6DW9xKPq9niqLwuesl1rA8udHO3srIdTC33AnwkD6IoTfXPmrGaJREYKszU6PQWF0KIst+K0FELBwy6N4KAUWcY9G2WOJId6VPUPI8ZZTR+SIH3fUAHzldCKHw0rO6UTxBaJ1ZNZTZNcoRHLaAlk4sv1sTuloSvYar6wJfZ/7n94xfWf2wNmIA2B+Ao2mOT9XuEcngR+mSdRxcYX3Cb6CSv9qtPHgzhlRT46/7f//L+As7j5ZgocOM6DeHU+F1x/l+efmxzBDbJ9szKPfefc+iLYxuL/SvviRUiD8tyzb58hUJ4f5dmgwmuzdkRqy6iwTA9QMZnSCsGrKtMlaEOjCoK40vFqExJ8jP70cp/5UhWtwAlHx3dLYZMAApSCyZ6lLHeOaBSfcxN6zx7ErUT0w+W6YV5CYdtQOW+1auL1ar3DvuMUiRfLDNJp3fuZul3RASHV+H2jBh2j+VURqeul1SXcqA2NmieWImn+p7pLhcmkA1k/T81JOpvB0t2MCBeoJDlSIq3mF1Vtp/bZH8JYKXfdPivVtDfaBdcqk1RFEgFntt/HaVGohqqKDplDkjuMCRsOQgFl+jFRr7XM4x7dVAaSd2/zKAurKMfAQHOvVD7sXE9US7VucK8Tcg9TNHGp/dwsysJ0EkTsFFnciFNDiLo+UhsPMAf93nm/7ZVSfsMFTnNiNBK/48om4XJfw+HML9KBPJVAUHyJnKm2x1bUnnrcifJfl50v6vXQc/7WMKGto9rLQo3ojX2LwF060wDCv+FVDpF1nj17om1P19vft+nf1kfquenASG1Wc2ph6X/Hj+B3VjlgJFlEP0f6aLCTLXodBI2lYKNF2p/q0woETFIOa6SlVQBSu6TVG15u+xiFAD31bwP2WEUwIxU9jjZccORcetj1SwANDnbHvoQRhpMDxl2HzArqGXYsNj72EC+LFeq9LFasPWc4hrNKctDtWVMEnmNizQaMxuQ/pXH5Z48xh8d8PGrC3+XXDTkE5pIyVZtcDF+UimTwmee5wuPw2UR+5eMYJuZ5vgkm3UhMUCptW3OmaMlxnZi/+BkqOkJ0zcawvjkdK2j3e11/t2crgJvvCizujYWbHOltLPxbFjhf1n3thzjuLfO0Dis50XhSGPRzbBvIf/7cNcqNIlfwYNZrk8mx30kieaGk1KjkBV28h9UqaZqb6vGBgqg9gNzr+ZTLEVQDIH/uP9GRNHDDjRoZgTkUJALbpgxJ4KXLZfjWoZD/zS0zI8NqJr/2rx8zYnlIQTXA/FrXli5XOfaSgj5sBol1fZKVHYwrmcwF9JWskU1B4jXW04Bscyl6QfxoG6kxT+21oGdwOrfkvJqWPG0vET57HZY2aD/eZE35bFTPDP5zLZ00c3tpjotCWlUaMB9E6bYAX9dP55UY7D3ZN60e89gN2FFv247KkrJDsrU2hFX0iOZrbVVT7nk9VLw2GTfTlMWT0bniRRbQK4ceWx6V//XWaiNyQWYULZiTCyQI3zGEVMBMVbPH9ESeOLammvEgK0u7wemwrA+ga3eMtjCM/BGLgGq4zZFupoG9M/epsz4qPg9vZDImi6p1JQhgFInanUghbUCvEiCnsH/zWi2EO06NIp2YSiQ1+1u/Ss69rT/VCi562cAkfUx2hQZtkzf+RQzoKXg0P1GGlOPaR48HAIbpQ/EYN5Ai3R/4A00OVBUctuc6Vua/ko8iRbZLpR7WF+oDnbZMddVqkgFGckn6wErX+RZdf64HpORWqM7nrctuTaF6uFD5Lhft3Tf5MiVeEnT76/ra/1zv0mDD5QCDb2/31HBgjP7LMCGeqxIXz/U13a9bz2nCix73xE0rHQoBZkdzT/oVipJBlNSYWQFX7mAmcUUwff2EN1LVoqJnJfZ5+kEEDTz1bspAKagrZs/YUppoOVIVSAUXX1Q59yRUIyVVoeyo1T7SXjFVrhcJSH6kgW0l6J4sIrmNOIipwAa2Xcw1xtPKbcSbAh0rR9gwpeL0bpGKOL2Pjcg3zgPDgsFN+7FKb+ysxCs6I32QXuWOtM2YupELyIJheFwxPtHt2snvEKuT0k3s1Tgr9zaG4nLsW2P1bTzrDY0dJjkeP22vdfqsj1qrAtNcB9XmxACXYTwOq8brUgVdZouWan9GcNeYGRYa0EiIsgCAlH/jvlAS/zeKVD0ZaWr7V32W04snATtGaNpkxHVGiPGnoAaPMcw0zwUmipGSqUpt6E3MYiqlRFWPof9KwZo3Sj5GHQ9JSQX5J5e6amZxSOsj/CtmXTbXUy/URQ/b97YXpNu6eT3ER4d2vCaidKpEzTT+dUje/1wOY99iDNRiVcYUuaTc4X6d9scy/fxDERdgILJduIZGopCn+a+/f+NMRosBY5kSRmNYaRv30mD+AhCWiDLah1WouUsDx+JXgDuVPZ/KDqHmWtzM5E12flflN6yVn+Lj4yZzY8JiAijaN831eHBb1oGiK0kWSlwjzPaPuHNNeoNfcP18I/MaShhmD358cnw1qJfeSbcAeFVtqySe27o0MNVGEA3fO0cTG2aBc+oRxlsfrVxpCtZ3VR5Io23CKpyauyLf/KsHzhq1ZyLm1mxlFZBEwDaxaPwXs8OHizNba9yE8fMgDxOWaZleQjia6a9LiyJxIyQm0BpIbU2cjkPGuq7Out3vjPlc9+tdmkfvw4yHFpmmN4aa23vWqjoNxvTUBSC8qGjUqJcx6VR5cBAyEgnsgxlw4fWmNuP+7BJco3Xh4IzKIgUUe1yvrb7U5oteLMt8u5dhB11AgLs567sI6W997NriNqnBx7oS4bbtTyuGGusDpurYrKgXYMPDxA3YxSPO0Cvx8T6p5IP0UP48zkVpQ/dqbV6cr1sSaOX/kAqqO8YV4JTJa7w2jaZJ21cFY86sgCRwyCWhsrKjo9WCYtyV8eTy/N3W5+HyJuhp7IbweKyBzrPyZ/9sbDoYW5GZmNl6DlFm+m5NNSIyLEvx4MAKmutbnHh4/P59vM5rUrbZKf526ygk6vuOc2V8OaGt65ur7u2u0/WOtvFa+SWiAHLt1wRyC3uPJyHiaD5rFF6OUBS1hd+sVGGc3spR6c6bPdUoGvbrbVJIqYLdDUfc7hPjxDKVG60IZiYewVJcmLyptblouLPntrjP7xhcH3ix5oid6uZsQG7fqL5OBanyNyczDRLwI2gi4fgUhpEzsTcW8r/HhptIg/ALzDB4/TTlEJLFKLQ1tC3noIGUQ7SEas4qKXBJ5A8vHlsbkgJkyeUxeP5wXpug1YTan+wTkFm6KaRSA8C2n33Ptouanr1I7/IGqSjGFWbYHjiD5+V6iwnUxMznRDKg7Wi249hymQpN9X23Eq1B9b89cXSgjMOD9ECDVqPKQONXaQq6xiqzMfDLGvrRE04xDwIahaDLFRruUZA28+KgcjNIs+/1Hm0CLEWpUbdojfFHBB7f89gOSQtBaNvGKz7L7G7RolGHce50C28tH256oeetzhN929L44gZzsRP7DPJkxus8ia99WTODZgz2WB6/l94728iMdpVKqTIMTzBH/ufz/+f//d+f+8JHqGQULY04xEojjwgaka+jI1MgtEyRDnVADI/akvK98kCjZD/FFjP2ktfGQ6n5YPWZtv13NOmZmEvdyB94KqU6Bvi1qx0otZvnuUUTVQu1A86e7vhqKUrTe1v61efv4+PxG1jQ9MTwLl6Og9pCvrmYwgVrMe5//PU3hZWCFu0XmU+bsWutBdx1I9ATEJyN4NCP6gUlPZt9C5pKi/EEROJDfcMysbnAx3G4Kc83w1KUZtSkTWmrIceWi+3PpYpE9wfi01GjmvCbJu4N+8c4fsO7O/pA3E3l5eMgMWq7CtfxfnSxR0OpRRURPQ1wOFMxckhz15/X9mpNR+PFVbPgUjJmrmDcNJSLirnxq7hsavbV2200p0wrxJu3aUzx81EwDMV1/uvxcDW3LndocXH9VoFfOSGuaJFSdT+GahjesS0aqnICusjl0nObl/Oj1VKjzyDUUqb0XrJYJGtm+1ILczis50hykyoaypPwk2XLvsUIegwX6tgazZzRUAP8YlVMA9X7fb/PZa/kyHF7CHs21GVNQu+E6VlZMStsyBHq7XBY/35MdCT4N2CLL9phV8Q0hA98ZfQ+j03Wx890L4foN/VcqJ62ngF8sY5KE3E0uE6A9kqpTzPnDelLjZuI4kc/8t1YP1FeTHTGdaVXsPVDKxu+4SrWcKP+DWjRNVDwbv47oHaabyGmarJFMUHqKVoVXUsjjzkmg7AbQPJ+5cpYVSGgkce7QkGUsW+vvFKiFP4a4/ujZpBKF7Sv1VUZjaanrgm+QYRqt9J9BbzfiFm3SyR9n5lK9jhLjOVHAii4uU5DJC7pxm0Z1mAuVnPNZ+Uxlf/c8MF4/h0Vn+Z2eu7967kf2/hPl0r4VVC1laSraoXC3rGF+mGa/Rm0gGoAuvdlSgCauC0tagOBqFqQC4r+cxXIHdk6UQVKjZUx5rY9SxAFY81UuQUiuWFSyuLpQOr3coGmtfqh0dDwM533doGdm94XyO7qmKJG0SxQtbYnGlpyvjeQyQmACjyOashgur3H7ubRNeuEgsPEHJUQjZmjmV6PgDoRKdxxmMZUAvDX/nAuW5b5KeD9uT6vt3tWPBFPhzYorRI6wvsoAy6Ppckc9vErrF0T68VjMEsg6vNpXZcCt0J0H/SROq3j3yVFoHE9LX+v061nsNvyvwecqfBmm4VUT60mwnTnosUg0dwApiLHK48qS/Th1hCPdhLw8KH5NH6rEbM0jOqhAP4+qDuGpRht8FH+5m7gakYOrBVvjQ8WteKEU/Q4X3xJriVUjRz4La2gu6nenWMKwPdBY9NC+DKazJLjWacSALu5AHC5wvXSEqxB+MRlpep35EBGd+N4s74UCSwqzz0ebUXWhJXWHxPfrz1yE1VBgrYtC4hPwc1/rNz4KVRHu4zu9mG1gTDBq9EU+vlyTzGIPthLz+g1+V1mGsBISztUKBQ0vmi07IwrhM+YIRgPmqOjb25zf9Doo9N+2H14pKF7MJOQeb8e7c8tFEHlm8iCa/PViliGLDnE6TVzDIMxStxSh0p52Bnsb809FseAgflTpQVge8adjuvvL1OA8uXWLqBKrM/1OE1tIS/vVwb2/IheTq2025o+LSrLkS43CpgqQ/crJ2sJ5aUkKMtjob3irUwBSQ5vQCdloxo932bWqt29DeR1m2ehN+Z+YsSipUaO6rrYAQ3HjptoWE8stXHPuqhSDjRUu1fwWCVdtM7I81hdxfZclitfLVV2gT7YP/XisyOTNBe96H/IsxqLSyL4kf2YkC/ezwVooOsNtzJs3HLszbi0Cmy4lIoc2EjwRG2OigkjxThx4LcfaJrj0Pnniimm6Ht0IQy1G2XGt+g1k2bGGg0wqrGGfXD3URBtrftwoCa4Qvqx69dkFxO54svPqakZ8qqFjsKoJ9eKX/mTlK6PNVLO0Z/1d9FcPVLX+qylM7z5+mB4sqxNMcovFTdSTQnT/c89zO78IPl+9ayZGzetKJZ1RJ8ZGv30DnAczRoMMGwvSuWZHopxl+PQw0gKCUoBLF+PGp25rPsmETT1UE/9dZgLkSiSRh8jMEjrqHnJ6m3AO5lFeaa+9I8vtZA445om3q5TTxLpcNYraYHRssLNdpvmstXXjqfDz/yjIC98nN5QVNXSiOv+mqYJEfVdCZqze4LEEXoGlohNo3uWpLduLY1a5lKUNfabxdvO1Y3Kpp4VGbKgbISE3X5t5wFi+fL3Y5tvxakzh+GeEg0FtyyvWXQ1/O8uhAy0RA2lujEo2YDIR+ZiUs1tbhfcsZCP8T/+VEoSkSI1R4TVgfdIlNE4mB9bShyblvhbno8rWFmAQJED5QZ0qqCr4h9XqANjRWGMUBHg02J1WR4/93vAdKTSy3HSv6TL5ypzrsfbGbk0MYaWPuoC1YGerY/xgF7BXmbSMP3ZlQBh96AXY96ooSKtpdw0svUl6q5n731rmBJOx2poMNVKiSPfsUVLxocDXK2cJeFeQBMo9BMSEuJpBuk8xiBDyraKQcRe4w/L72O+3cpoLMa1p8uC33FaAmCoVJxNCrXHDWslAnMyJDVtdhrrFKrYkKEUBJAyu3RMAzQVXjITGZl3PH3OvoDpBxd6Do0G1VUcw4lMz/nQVT7FEnTRtjagkMpXErdf2iWiGQu6OSKl3wrW5m5LwWVSl2EON/H3R+j928+/QWd4aRgzUZcmaZARSNNF66unrdl9MFuv/a6kGg5C+CQzqzVqVs2Qx1ics9keSgT17Motw0+Ly9OUgTYwXUQPl69dKTpJn3rqECY8NsJbdSDvNNBcS2ggjdnJpzp0LZ6bZSmbuyCsklUxQWK00pvyEf2iQUShx3SHRMA+hB1luD639zbITegPWLePjxYJj+8YVgREzY9Uxplf+CkPW9nkBPE0/Vydmr971ife0NTH8hB6Avy1lYsx5zApPDvOvyJUi0dFMsD9fD7v05wuxNfDCwK/Z3TGajyQ05MaAhEpqyTQIKv+qZ4CtqDCBaj/pW1a3pYpPZQdT9csbEXDsD071meeqZQMGIMYJVsu6gnlxgWbhumx5lNvfgRyCYgx4B9buEs2ZqexIKCfRqEKCUKmoou5q8WaXjrfetyg55wq5hinsaengHRWqxJa9PpIM9wGG8ibjVu2IhjWqZCSTKwuSkCXZVTNV5diK5FFHrdySkT3yj/mQAwgepBrDqAiCrJSDK1BTeTjSJjqzeM+yMHQpflPUUbXjX6l+LN6dmrw/VWHW0NAETYBMhgQqudGaNTg7w3GZEy2Il9G3YFLNaAtEevxuPv5//gv/+uYGKlah5x938gITsxSfPKsMpQ1CduReBtIu08Y89ADouMxzpzYVB7KSgokW0VyeoJdklwC7XqbGdb58KaZjNc1e9KiMctWdKS38zvmxJhQwZLlSMEJeSSLIGul6E1rRCAMRVAuNSlXFB4uMHQPo8IijYPF3KRxXD5ruI5xNVIXoKa8xcTPimROLOd9DgqVXmXZjJ9+N5SO76DaZ+GbSVrwVHnl5vAOMQmYscWUv4XIfJu2Ma3ESSzAGuuyVLxd4L1gKX1xqa423AOqA3cRwFi5rZq93EFFrpnmnpZ3OLvyVUA5Hkm90JP3XKLsm8Fbs1eNLUmop1rnATB1sxkDPf6mB7E0uqKDjQS5tru7jo6o/XlH0hJU63u85CuD9J9wdGWGuM0NTs9j/9TkTVMt4Q1sKCUXxg15t2dKx4v32DoNxsbEX+Edc/Nnj0dpRRALDmA4EmqSJ7IrBboroHPlyJfVNpWIDXNQ4Q1tuEJ+ctloKr2qNr6WJCr3aZvAhpEFh+N6oHSBC9Qz9qNg3ZYzjJE8Be1ZI0cKTBacx4uo6UY/juUUBR/WGVQ2NqLjKAYXQ62lpPsX3gfCLog0dceRpYhmSESf9octTneL3rt05WpuLQAuTsmI59NEGsIX5SZpoWA3SyvxurujvPnW1uPNTQr6Fnw6Rpv7mcqRoFqhtItcjm/M8/y5EKfH5uV64eJr51wlu3tG0ONlceNlEAPLDTeRFcAyZq0bAqMakmHVAZV3Kathdia/7lzvLhPMVT41XjDyKEEh66ILBvQLuc+1Fa6+7nGPBuHTdwKtvaVe6iKqW/5xdYKVVcSQs7IfS0Y3NOS/3iQS9QHW68klaEyjC9sY8wYApXleAsoqZMqoKQRoYiGCOn3WwwwpUN1yq8Gxl6bHc00e6rJQ15izmIAC9CBnE03VEDLLyEuFNASq+dw+H7tVXov0aAXH0s2NpIAn9i59dekPdTLyQJwyaDyEO9FRLzb/oNhiHkk19HFee6Jh1BGDVHXTT652OTTR8CEgXATs0PyQsI31MTPPDdXYrURCMrtJ8n4k0QULTmvJoWhq0LgFONc2Gr+yGI9F4k0jpNCxjmyVlUsyr56EDx8wJrIatHHN8hytRkC3/X+hX69bjOMumlVpiv+lTz8xD/8UBE3SkBNiR8wnX0ZE6yHrS248Ew0MdcWnnBccPoe/Hz0QwUB4ppda65JzP895/mm1sEYdG5P69vG5bRfGTfcw+GlvHTV2kJXIEUpUO66xLJotSdd4R/Y8LMtGorUhlaNIkKY2oSIRidNLRQDMsX/bze7pLb7ki+PxTvEj/LHEzI0KGhAZUkrMZSyGGMTtT/rv+bndC3Z+n/6kg3W14r8p4ZN00HAtBPF9bzsWRgNv78Pv8jdPiYuP0nMQHQPVNX1vHHQMTKTP40ZwKp0J8Fw4KKPd1k/r/pZMUzv7+q9FatfegzZPc5W2XJEkjC1YDA6ggdOfctJ+uF2vi2qh4i1ZX/dBpbGVq2Ai2BobIXx7++fTDZvoOZzW9bdUB1BNMrVtwYiM1sy+1GTPD03GJXFtYzOtmmlkSyOOctOt7K/+bwhF93DLd1OYdp8ZNpL6p/25gL9Ga7P2C8MxOojxe8T1qRoRU5ePJIeL5vsEWoio51hdPdXLvGJoJ6ilKghmwHZe4MBSpEgXmO0kiKp0BG5Tw8fW3uPeKDtiwchc5TD/yIttb+zw90GgzRnUpQbO/ee+PuEYdOL637UqmFcWcACzEgNaVM6l3PQSWY519XrM7KodTdzx2OAiVlQnsicR1ZA9mCejvvVV81gy6l5cpkxA2v9JLz+6mZIAuQ/7v4b3qmD8b4BLVO3RRWaI7TGkBjBPYc7KsFtM1zoUD9tJrtc+Sz0qHKy4ri2yTgGc2MpfYqhNDUa9zmVUontBbvxQfVqK4Q9XFgHajoBRQfd8H9v08LsuNXAWFhKec1Xsjd4CXHJQt7An7B1aXxU+JWf9bTFPi6cIFr9Lfk9XghE3yx2yzPU6lp4e2vC7ZwffT6zICG6V2dIsKCuVWsvQKf3Y6c0PI6BUKF1YkQndRxTtExR64dPE3uFGL8lvvX8Ez7TG7ec++1amCoXw92x7EYrJWVSrnMy2NEbKEHPOyR49Cjy1RS+EiDMzSHc4n7CrolugcTqjTg2Og0HcnhRvCu2SiVr53Wh43I6h2R3GmhiROD49rAMk5FATos9tEXT1sSSKtSMIt1Rdf3qds/u8P+0913BGYMP1LUYBhUHCvReiJcZzuZ0CY183ZftRFASGKpumMSTE4f52NiCr0BdCcAmdTyRAQZOr8Sj8OEvb0vl0SZJTuxrZKZW221q1+6HNrb7PFT4bDFHUEXvn62v/7YGPSNqp6eHSXaAWBw7Lm/is1h9792vJFsMm4DZZ9Xq98wtPNZDDRVVZyYYxXNhYzTG76HlRGEM3e9VeQ+ICbfOmWkKfC0vpAB7gTuvDVi+21yaWKKlojuMBDqtp6xCfznz3ds4Sd5HCjAgVITfvcgKSHtxOvOdW7ebR8Vicjzj1gJzhR1hMp/ZtQO3zpQXdx7bvcJfGjIjbCwccUqcjpZW90iPhqiDNMm4trwDT6fj7ILPBp12WFKjjNQA+z2JM81xlqyq46CY6G3mTVVuOV+P9v29E6rDqqcHKLlt1/eUXSUpDC55nA/oIyt0ZtBfaNgU+Hv9kMEZX68HPmEDS2zHEVjz4JiPrd/CR0bJewcp0qB4ZhsBKkLENVikcG+DlHTxCSHH3ZR0ZrTwjA1aUVVsfzmXCKPrUK182d8dgavVCMs81TNVmLlM7yxTVYSYNGf7VbTDEVqfxsE0+0buIJSKCnKS9rtWl8kJJ8/NRgIfHxtP9oxXAK/SGxKv0w0UyXsUmt7YOKJLuyIDa/ARiKGZ8xiL60kty6OjXc7q1ZAngWxDQUFUkf73cB/lHEUVHoVokai5u1sas6lspfszdjl01xVirqsnURNhYcN1TV/IFhVPVNAYfuB6+T1faRSfALoIVAdXS5dvip3QBfshQDxtuAAj3fKoMX+84wb9aIwrit+odl2zybwyKcD+6OV8jcyER40U/NEu9qB0hW6Hazi18F25HfkFbIKDDIyoHp/oi1YP36mTizKnMVYrQ/NYapOUiZEUkTOLFxqyLpMyVy9hPIlS/iwQ+9WVFF9C7iSPGBmqUDz4cDtJUXzXl1kY94qXjWMrftd/5ZfvSNMJpeS4T9VUhCft+rBSQR+A98mjR/PP8f/73//JaVbQaHsYuYymwpmMJwdwIPcNkPOBIx1962aoCOMPh1K3+pS4Ca+c7RKSwHxe+r5db78dV0uAD8jQGFU7cmXuUUqvE1qizW7sNmKLZAWUg1CnihknGUmfmnqeRC3vG9YQ4yr4NqQDzS8y4QPpGIOkqhrwm75hgLCuADEZoDcjW8P+wZ6tUSBwlTXydfWmDsku3LFGPESD8AZ0FcHOYwi/doz1IpymGMZbMpt38fFQSXM+Re6jQts8bBzmFIFsYOdRoMks1+uuKOWakMDFz/bk7k1MaXkNeLVJll9A5CPybeMRtCZ9expCKNwbxrSug0cYXN8jau7f6tjkzVg/Heoo3Qqagj95A+fzZS5xjkKJ0DdEDZq7fAOqoHw77+uwhPrd+q3AmhoTMcYXCveB0pgto2dhjFX+MAjPoiVZ8coJx/Ft2LAaevV+rJRKp0uzc1GGVclIhHknBwHFpL77gSRcMTOBdPKOS4jd3iptGEC6tHG7cMI8sS7sOcel7b7vx1G6jUCj5rMKke3Twqbny18nhnAPY57YXLcGJjNYTDRlafLnJ7adHNNEly4/mJatL5aWBMbDc44o9BdUyrV2ZGlYe26KDpUqXin2TvyzrFOZtXxf3iwbUBrUhhTC67tB3Qy7ayz4NF/p2PzyvYya4mAX4oc+/M2cVnF0yWhTi7HO7MUXHQEi31Bp9Zi/fRp2tL6XC0SUPgsOg7qh4WFT/hbw2JYzAZVQOz6Etkmwti2uZIpePSouUGVXQmtgS12WUoZmg9+f38asUv/2h+fQiVpSK6ra6UHOOr9v8xz3duFvx7oBjaZ/rGRj2tfhfjHh6ftoywFE4oBVAX/zJLgrFiLnwxwK6wLYK+9f5fbvOErd7sXQGufTsRiP3BSiDcwyWqW3ulBW7gv8+v7+rv0lwyO9Y50JOOrCBWjYUdEzUCnY2FoBdMdl9nS9vsnUMWxR0CmeqZohP6BAdfmgVj2j7dozzqnMDhrIcuHp5c8vHGm25jPHW++0nr8uYWsTiwryVuhnK75V8ZSn/tfpSFJwuLQmMPTMjHtgm5FDirDLRb1Sl+xDWASOHMSWLke+pp4IOU3R5ABkDWxXezHU933oPXbsCbcA1xmzQSzNZomY8ONazt2ymwzlnQKnFtPWtZTujzGCwWE2CacpFxurNRxVPYBPBU0QqMcpZn0vaw7jluiLfNbU4IVTq94Fv9T2KIDu0zc/TaXJlrsy8p3MzBZc0zY7FCoWkheapn3sYZG94K3BXOZyei98xoaBetHPbe2yBNLxfLmuPWIPae0OsyWoMKo8+p/tgSFBLq4fLHttpYeC7vXejn0YQU8suSxgxb3j+zEpfwccWvINcpDJXa5Eaxz4vEiwNFkCHzGkGSohpZHVUCnVYIAdF672gyM21aJrbBCoMnSZR2aBRwqMYqxzoDcLHxg6qflvYIiajqfFY4uPvvzVeew+4euX6UbUf0cMI0FHaaPO5TzgtK/BPowPibx5zKgzc1Cidh8DwLPCUqH5+2sptZOZLBI5r03YMBooBVk9wRG7anyRBEdKCL2b0NwP3zHKPArlim3fkwRTo0ECX860Ny86wpyX5fGtLedSiqTk7WhpproshjWaD+vZ0nd1C5hk2TqJKqbrmOpo/ZAMbcKEArSwBNz+nIKSUMVPSAOjor7DSGCeWsfYqgRFaYNJgi1w3RgTOvagRfnSWW2Yu+Y7a4wfi53ukQG4wgscyr8IDPTsiwcn1WlgspO0AH/u9xqjrcWJ6nSo7Ey+ndq8c0gLZjgciWJhFGp5o8xGf03Nwl3Lovq1MrPnpFqxybslLJNHsGxPAjEzQ+ODYzVATP5u6q/EkvtES9Nc6xoJ1kMv7/Py08IfvYDiyi1zVgS0eGstqGLMudcAlQUVbCuAh8ZrRFmYJFt5s8p52K+9q7faKnJ2E5/n+q+3hlP1RHGc7NLZ69piD5uCeUttYf9cDPth3lPTwqaHylwZXbxVOp/l2Y7aUyRj2dCOKrqijiHpSUsPQ7Xc5oRBOJLIGazN8zHNu9tSVHn/9NoUldqoOkh8J9La3UxW3PwtXCqaWj93HrNiYoY036NqtPRv8qsPwF7GNYYTLWAbiSgAwmFy7A0FiLFTHnGK544sqMAfaw2289pRhigEivi2zuz8cCzeNy3wiJhlx2iIxDQwMmlfASmMYIsWYa6XqWU7p/ZL4pFH4xrXQTdMngUGnfd5EjrsXVQU7pxSCpXr46gHDK2qTkYLFmBHEPY3Lu6cbRqHNPff4VYlIC+QSTIrn1qX3xq7LwoUV90PGdTwoDE/xXotgGohXZYxxAz1iq15kUbfGeA0PAm6+GtJxYwHBFir8p5EZsg/YOTUrjTlYA4R2gfO5zvdt+W32QmZmtJFmEhHtrck7+j8mabhPwnAbWbqsXVHNcbIDapBOuX6gtKJK9ySoucdFn8SS+6F87dYHdxmjeGO1EfX57qUi2qYPjwaR4b3HNW5a9XzO38dwolg4uvEBx8i9eLWmu1H05X+vPboaQ8L5p6UWhK/gbZxVsOlD4ynVlYwYfrohJDimcYf4UikuYrXt+bxd9O54pOc30X1z6ZbGSNXXO8w6Uh8Ff8GXy8NssHNJGGn5QYIBc97k0zDZqz/ZHSH/3G4YC98SRaW6KoRGzIuudvZBIHIoKm7/bC1nvOt8c3BK1NfkBE9mzLqnA0Ls9Vonaa8FBG7sTmAFPkfw0A6pYh4PglSDiTGh0rJNJQAdptnitzEGx4Nx6IKsvkjRDbw4cmtAO6y01gHYRyKp0Iqfx0P31/HoDKw7QLm3QkgeCHp6IPuwBqXXGFb1fFsoSLBc1StCteBEk8ByszsaUjYgDutlyB8VajPiW29y0rKGViryXZ/3Rzh8yWLo0AlRQeFVCh5SbG9NFpU28phM8WoDZu4dz0ad957F4E/3cRe9amLPVTk9ZXLWNiDU/4IcrjAAh5cfs0WDDcGSvcZ767QzS8b12aOMPgi5tYeuEc+52T72lWvYtGGhBmTHviiBmWmhixhrmf8APnpts2o3vI9V/5hlLSNwD5wLxu4ZpXFfUv00Zr/bp4k50nesxEZRgkuW+tee+Wb1HkIkydhkFONFb/xcjGtCBOeo9y7wkUDDAKP8rFhwr4yNE4ZVXR07dWtN1smeQBorN8/tpVCzZVW20TSRWxKo8eyi0XzHzoFTK6OZBjKm40RFoIX2/K3YyqqiJWzwccQjqnqXjmZ+xjtJz//Hf/lfyJI/vRgLH2ijtjgyZOPQID34q/ECLTmlLPe1txr5PFQPia97SjcETCr0iL5jG82VJxaugCqH1rEcfno8lzDtct/QCpf82MCN75F/8cW4I523TqMbTAC2t4tQojPeLvbq/e86lloVX7kstaz92HqYqd8H4rktV7Fz713ik13OXtYHGNzvLRIrQbNJcr/HekcuYBAO09mGDBPpm9qPaom/YsMAdFmWvwtQt4G1Jq/ypCPq2et9vbWPr4RDllU7QHJTi+Vql6qzpy/+GvEK818JAzbSJO1bnAJ3GDlRmuGM6mgAr6f5WNQtaDK/93RbltH2kXKCbOeVPivLG25vi/KWng5c5AAG8W3RxF+okJxOD8mzY8mxlp3GYrM6h6HHpo9d/uwm6FVPwxNTlPwjZikqfk85oip1Bh8hzw+ho5/P9dF77sZ2ohrWeyim67KsVF/PN4YIXmhITn4Y60aROnWrmV8H4xeaRkuytxgQ5ISGs4qUeLbxeM1+rsok6grvF/rXuTr2KyQlBNpUjf1Yn9j3uxKqKZFRherGN5LJ+eX36Wp//f62Dvj4+W1MZzwF0HrviBdg1zWWxBw3uefDQ+15pI0Xt2RD+a9Cyw/FrYYw6Prc0h1CZzR1BH7IiXrwBpFKrDfKQ61BiDByRNKnBxhZeox1yrnNzYx/2Gqrth0DXgO70Equl+Te6/lw2RRUbd1/mFvkpYPuV50APj3Wzi7tYq5DjJgZAQtXYoKxw/rzerq9thVIe+9Rm0/NvFzL2VKENGQenr4ozfEXp6dj4QQ1uWQR3jqGpztO071sNjft0+TqsdmKNFxaN56iY3yQvXqu6nAjuIeJbtc20C2tpjub/a54ey6Og4fmkJV13xgXoljwcwAtNxH/sppYdZXkAhz3ILHPI4gyl5sBVEs/7ntoHPkpu5btIJNo5lRig5HquB4Jk1R9U+vaDJzpw6YpKsuJ2zh51LYw+95KsLHa+/34e6kEbN1Dj/vpQ3lARNwadolq1XN5vtF2Ladm9QKNgJwrl60VZL07r4UA8V5lGFGh4ylqQe8Sq5zf0J3q4ob8gIoB+IfNacKEGx4ZeWDmzXebxHMmRP396O0VfOEwokjL6uYgpO8jIbHeUwS8l+YPncTvdRKY6Q+uIW3DHx5TVLGCzKWEOk8NlinM3PZwltsKspFC3G5gviGw9heP/rKiu5YlkbkQHuJCD2Ll1npchkJNcAyTiYIpJZ32elYRtkfADVhaD9GQoBAtKpliYKr/ZgHbcMk3/K/L9zloKcxNUJM2E2lVVaBYS5yMbdydpoJDlS7ec1SPCXAKcoW9QWGgqN8qVcrYP0JCjseVwikegU1dQoCRGeM0IdMEGQufuW8WK7w6aX+DrbLjWCRVasCgqWFEMpzdA9i38wzqPnA6b/lciLXnPXCfW4SYyNAl19ET6GWCuBW5NP/OQzDsC2BKaThfPohAhmqg2pt+hIHWg9Fu4xBkcqEzvkvctEFlrq5+Htv+mT95TxuKxkRSIdCjXglhevfagqNipWFG/WT9JmhPsDfDHlNU/jVqUB7d1+0+/yAyovxL/ZqpCftGUrW+zNmCZDpfVbN650rBjrN2l2Lmxtd6t2kGSKO6foGRXnQgU8TnrQLrVRW3A+hyVQF0/HAY6lTSaEr8kNqhffg7MgCKjhrEjrVH2o7hGakyaYSy89gz0uA4V2UVvRqCDi5L7PoOPC94hQoxR0R99RT2HJVzn2p3dtJhBoBCqG6HAg1GI74vWQoynO6DNdbVVp+EeBGRcY7vbWnPyEcbvUn8I5rTFuWJDFFyLX3zciGTQk8mhVQExBAObtPkq3whv3O3MC8cUN7oOIizf5ualEayR5VyDOhkLU9WtnTRPXvdXo9X0dB//f3batWuHgiFg55CQD0VLA3SKep6wCH80h49INPs/4hSPCzJQYuD3U6GER8CRMS0ctPvk3p7ANgFGCVViLtVRGMXyIbXm0N81dLioiSCk1MjLb9q8wgek6r4XhzHYwoslyImRjnXW70KLH901A0HAvAHrsMgzMsygaxMURnNOrqRwmI5uiUDsr0EDRLtckLyPV+JplPPomrhUyIWqfuGIRqOASpuCwjBZ6QDnsFOMRU2fKgSx+WRe6DT7YSKlrCrUOPOuNFd2TinN0d+Lis2I0lMVp9+EY/ZSTyx2XDJ9Sx96z19gFUCEJs15tHKFLdjoPR4DzSI1M/lSCRUDCIz9y1oxVLLHnsARgunaS6Zl498O8aUXbOpkcqQreQiFILw89VrzpuhGq+toI5cjZe39pC+rJ/l1GwI2ilYmETbRUMjA7F5d+dZCbjeHo5j8UWzjqBS+qt2ANx+0FbtSWGP2QdM6xJj1bn7MJPU30afDax9gIFabkDk8HnOPZeQs/UrHdWjDw1uMnUXCi99N+DQv70IL3y45pPmEALIKwXyxsaV8Tdai2e76Gg0rMkyGpqVtNOPvPWarrfBfg3OlmJbareBtyDmI33pZO2hA+rZG+R7wb8rt+Py9bH3dOqQBTqCcrFJT20TYD/Tjya9D9UUyULRPyV+/MyowCNdSlrnuSebxDqdyugLxdn4z6SDiceGh+YswLKHw7Zi77E4rEW0599lYQwg5Fy2DtUc9zncb/Py+9ha41mQXN+n8TxUj16W179l0kgxo0qn5RBI48JQy1IZ4/Befl28XWLlpmVfz9dZWI44jY4C9OH15+cfKZRmlJx3eb2W66m3G0USOatS6ukLHgrmbZrAk24iLqo/xsZ5vCa6XCDAgV50inT7//XHTQ8SMKQGscFB674JpSEKm/BxL0hmV8rn9Bb+LYTRQnq+kOH3SZoEsYyEi7BRkiQWaBbZbYGQk4H80u5FJANNUrhFSXk8OKnIn+2WcHl3fbFalh+81fov1KfDqFMy+9Km9uArF+GgkXVKf9N89Rc9o8ucpbNsJ0i1SYpqXCxOaRir8G/MnakrC9wIY3PZllItp9QldyNCcma4YnZ2QgV/PR4w5ua1oi5ILMe0U0oviu3Az/G3d0S0qlGUtWBZh+ZWCGpPlN3YVqWsMGHjCL9ZBV3X7+te7Tyek+l0xzL56bnv5J6eVA0jTrHgj/4lKV+i5rH93u9zSabVS9hJerq0XCUoURwVAsJnbv0MCtXTz9YYutsXxuGmOHKTq1ZyaHCvLy2TiZtKDi1Ay9OMLAm64ETClS26+DvVwLZ6kTyIzPWgmGDS8O+7NioRMZL+cft8ZvkFArfFnRD3BxcnuR23Oxg5uO35v//7f/6ZpjUDjakhbRc5WCbFxB49jJ0eJ0pWKqQHCt2PbtbnBgLabKU/qnL+iGkb7wIDpLafrr1yJYrQeb1nFKZ5X8bO0EVAH2qP1I3Brpf5Mz0U6lURslZ+Km2BVEPVJM5YfSfnZ726qxO3aDRwf8oeQ2sPlm+E2P0iNWVPsYz3hd6+NiVYKhK90JlDxWXkrjGhqt3aUSgIir+SCePBvbZiYSFULeik1s0iOBqjR/hKZSdKUCmnRz1a5Gr+ER8ao0mammlH+Z42PxFL1duKw1FIXFpUP8Sn9NegUPbwfWM5WM/v7+cq10pLGik4drxGAQOs5vi9xFXOvDTO3XWex5fyQCWvYq8rBTma20gvvku5w9np8HiMPWLGXnD+SHU9Bqic05JmDFiaLJAvL9vzIaBa1gZ/fN3T09N/LP8BZS1fQEytzSo8AMm1p3tDsK752g8/d0DiOumqETHHimqhFcf4o709vcKCTJXXWTjRqPMMAWbY6KKelwlQf7AeQcvvVEezVRIVH0OqZj+Wx22+JoDS2+qUQzvP6erh+fvPv/GBqFVB6+P/tRgEqBr7CtkSjEZBfqmsANWaxrRzL2HKjj1XLLPAPEO6yDzfi9UAv4ZjTYX+lDmCbofRNjcR6EgtAoPWFgf8/OMf1B7jRjpXHrjQDdtjuc0/LKYxIMBATAs5glELmYrrmVdurvzoe6SZvufyawUDKi9hXw+jUsXLTKRyk0E2topw/dHD40FySiFo7VhGpiAsNYBI2JB3GVhF8Z2ByrWgXLUT2pIAl7U1XB/shL6ykavmqzbhGxmIO9ju+I/b7C7v/TXdb+XwpvRbVF88BMJqqUHasvWsgmTEMTI684HUMJ/PbQbNpOdeTeWMQaj5HwMSWLfbrSQhStIYFfOFKjZa0zivlXo7z9N4n5HWN4QQKXCBfsV5g2Aiej8dj+v69xHSpTGm01G35ReFNkq7nNffh+gK/WPWIQ+EiOTCtonKq9TdaKYOnBHFNyqbz+eg2L19msYKy6gntuih+IHe/IfZR8cUou3cQzSAegPtLeDXOFhldjdtzV6bC0oJPbUEOUJGa9Tk9yrtBt0c32YrhDUVVl53+oS7mve49J4UBu61hlUywNXrIS+fqkfyqxVUIjHFmE0x1UI34Ew457mYdFF0XGfCUdrDEe7JAeUC/hVUGB9GxM5ApkKrIYkIMyMn0JPG+FpmKqJ44Kwjl3uLrVvZlZ4tAzvHGZlmq0rX+iEjICRYSvxOxVscppMs05TSeKWrVgtQYaUFciePx9JB2AV8uGNhGisXpj4a3wkdlyMIF+fyZy+3FxfNrWmj7vOzlgilLtH0OU9V1FdfxWCU6HV9LqyNTvgRfgXcdZrXbWPeVFJBRTg0eBXgQKcMATzENIp7rUsNY/95vjESDky0MCQjtINlfbzdf/q1YfJGkAr58s5J3IEasTpWLojSdp0omofWxJ/dK9ocoyet5Z5qn56MdR6tOkiKxnjCYjr3xjSft3gK8SR8uKRlLWN5YhPKJ+J+VEoodCgx7nI9kVi/hoxhPcYJ1YLMdf2feXrgsXwplN2+IS28wVvNeLxWevx+nvmaVr79+XlJ2J/Dz3zjxTOK6y08KzAUpfrTQgOVwF5tX/ZorEQShHxJE1tKCsAZzD7vdW1Xr+ixIV0RUfYXX4UPabstArWZKfpTnp7xJjz2UBcYhHAZ6n57/P23U9Rd8MVkd7lYC+Jmtq5RDCHYr7cmjSCG3JrHS+L8IjTgRrNl7OwglRw++9YuPJ/31uOEgy1Ijws6b8UHcxENzynZ4AKVI3uDu0kqNCtEXbRdJFU6FY2sULrzf13j95RuUaMQG8sww1PSxn9+jCjQ6HWk5mhAeAtXekdXoiO8s63vW2NeLXHV0/N1CnJDsBXGq4zOjgzohsK2eUpQY2FQ+jp/CMYuhS7173b7QfCJYkUn1mEwMfgc+yJ1WQmFWZJytaeeslX4co0ho474nF+EPby6GVlUUwNgAkbjMdWYlGmbgnmenLo8fskw/tV/X7gFVccLaIFaaGTn+xYIFPv+3AsxaB8ZTMgNBLVRa4SQbEV4EpZvyDH31WXtSI0WicfNBQGsuDi+W+IuJW3ZAnVPFcz1nPlOPYSrx6l04FEJjMERULrNM8gNCaS9EN1IBMAMtnAl5RmF8a2RRKTs8iFo2nTxc5hDeIm80IPRAtch6kzWYeh2IKpw5tnX+2eaY3h2uVwe+2M8ohg9p/eVTQWUYuPj8080Dxs+rfwV3Tjn81xbt4PrexSxpjXp2yp1qG6g+s5VZIcY/z7jUIcaw/U3lyewdai0XdOkgZ1L+bqndBtpqxbi8CpG6G/1x3y9VcQ6j8Qc60G6dyvwmmXVRC1rHRkyHzOX8REctqMjsAwNluhkFCSVsHckWJY+3odtWUvOfh/UnH5j9AqBri2UOCA6FYWSQpinhaXimesJGdW3ZvbtkYhsEA2RjMGP1izQ0vN52vFVNMxUSeZAygH8qOi49VL/GiS1JVaylevqLYMcktu4V6tPzewlWzmtAamyEcsn0VSewg67RuXTLI25XNOfRFfUANBcMfaUgGIY3smkArQhUT+oMJ+ieJwVa4/h37qt0y4ONyMG1/2IBWBQ06LdsdB1sJC4PpGxPr+03ropw5bogOHjIZm831tjdefp8XgIQYZu+Cbx4IZFroufzrOuj5lP6BsYicD1uOF/+mZ796T28ny2BRVVsO405JiDZJlVYaqbyY+sMYqpw2n8f9B8j3gI1MakmejVyxZaGzWsHiIcAQvaKEnypptqBBtXg3Rqwxqxnppoxp+xfu3LDWc8RdA5a2jaw7b2lLRTVJlD5jWOEe2KLaVdQC9Qk9mOwBY9vjc2ti/K2o0ood1mRmi6oNS0rCQFvHs0UuwrfjRVo+keTQ20DaZU2yVJtIuTA7nM2ag68anBDdOV2YRKd2WBHgdq7IwMa+FGu7LmEq31X5PKLgFUoOyHMXkf+h/rek/8h3JNDTPkn7u2+Fe0vZpj0vCWJM+0pwSnY4xQBDu6fHGem5new1rDIHmhqYGQx41vMPDh0L/apas0QvOOCEETXELrC7cUbz/5oLLiZEVVuQAA//RJREFU0+7jIrEf2u3e8WH1cr0zEbc5u2Ra6DR+V0Irfe3X+01nwVgDiszjJ01PVERLxxdOG4nJNZkZOLUr/Gscp57Oq6oyIwF/M7LthCMXA/+W65E/5Ik++qcz8fYgTN4TMgzoeERCC2kN0cggg3OSCvAlSTEpb0YggaGhfd8Wmw0VF5oYcAK5vDoaxnY9MpyYpECIhMaCP+0O0IZcClyN/m//+T/D67VlL4fnKj6biGbq5tJZOgBjhB6dkJuwXfuu91jBzl2Nk1AtVXhirkUoLMrT3AYc9aOhPQbfWUGrQMMfzXK7ABIZ9+F3l1C/DMe6a6sXWh7ROvPPIlOVoTDfrukMUVl7PN56OUg+9iFXTZe7LqtHGLoVqsfDr6JCD74CsDV1Ud3tcl2aDx/pP1uzW6B3s0xzlGifg7k0TWnQDG1jTptobH3yhkq6qFzif/peLmXGABKDaooea6yOuUXj3bjc+RWLgDaCGEJFtaof7L5WXfdHKTVfH37+/NnQJRCpYKsDYVPcNAihHldd6nEDcKMaGys75Gimhow2ZmyFdngW1m2idlPR7dlNSOplyQxBB9mEwfjnC+WkAmMUxuj19V2h7fOTEIWnyKAJiuJbA8rB5+Nj2WehFSWceoCW7CmQh6Feysn1yFr4rJ0aYwFAYQDYYy5EyIluyrvjRumY1uKCXGJHqvIJx/Y447HCUBOAM0cWFt9Q5Au4UlpR1op8qrrXgozmFQXa3NJhciJ7uNOgXD1wgZt2jIO29uuij8dAz4g0ziT1Gnx17d76pHmNS3z2loQV//t2ppaAuFGDta8AsVGYdij7ds6lBsUcl5W0YhPkeVh6Z80tDZcYRatuVVrROFRzTvn1VsVeH1bt8JWgqSU8RHyzmB4py37mWYhBKaxFI3CX1shKI6m8en0gMT03uVSKkGPcXpk6XQHg56d9TwNJKQ9Y2ZpBK/ieY8QQ+Nl30A3tt/mioTLudYZzmvbPO8S/giRDh6O0pI77p8JD2FAvUyufZRQ/l/fAI/lOm3E2/0XgiXvaMrQ/S/uDeLb9183S0ChM4Qik8dqnVaBlSobimwiq4qqWxEXCjXub1kiU9GYuQSw8oqxlIxWfjZgAtpxRqaPJnMUL70rgHtOjR9jZF+zGudAdDYyxeTUAceB22opx+CyQRk3XZizT8mXZssW/BEVAA61BDgLhPN1aFcKlnIYeGA1BSxgjLsEzoQohNDqH+po04VqOGIIy+dBAUhdm4f5Z1o3p1TaqPwgVN44AS9Xh3CobeXHoaNd3pi5Hnm0IBdLbs+qIS9SkECPkL2MDpd45vPcusJQN3RPeSpctDUgVU0uNQYkV1uMZfxITtDAakLORdlkj5eQMLmoYTKtQ64sI6FLpaYCMS8r2rqYv7C/cRPqhkdfcsi+b00l9Ha7QaCiWXWFPbLQTDe9AeA1NpvOYewqnug1SgFpkQUhepsbdmZ7hox6l5AHRLp+kko/N3kRAYoDZuVPCZu1/Dc5W155elfouXcGnemR392KNoijyRPKgM+55uN85GmDrqf67M3vygJZk0kIHWkRs2JuuvXgxfTMGgmM8EpPxICP1I3EQuLKEwibSGCJ/sDADEr7aOsiiCGq9UQ2udsnuV5TaMEHkDVOV1hhALsXOw++X1suN6+UvAEGVcWt2OOMrleWjR7DBhIpp4G08iKbLunOaOfqzvZBhA0MS+evd2uMqFqDjWyY4Y+nr+mgaStabeoLGWYXOdMa6PkY/KG6//ac/K3Ce5xastY/JZcRKCwvk+EaNdePTksNbE0g91TJiH1bb+tRBTZyyyXRWz/AOEzYE2VFZu2kJKbMiXiQUwU6GX3Leb+w8tGBMIyR2sGdn4OL0LHNsPDG50qodEFjXpe1XBb7krLMZyGUxdkGvV61FGUWaxggkqS8yJdy3ZvALZ0J9GDzM0j6irKZVGAs291KpCn/90CediF73tFmLekr/YRd1jKjvoNdREmk4Ziwx4LOpVZvFZrXL8ruEDLzkf8mSAJzq7TlBgUwvKYB7ObQ7+Y/cfW3bfLuXgFITDe/hTzKeHwv4utGIDwywJE5ypJs67PVe4fn53sfCWH04r/uCGtMWMuaTfkwcsbW+shGSj09a96hJEda2Lu28I/LzVilFhK3rhhu1I92smtyW8dKoTwvQ/GmhPo/7IERrnoKHPTUO4oUgnOlXgz+JPsZ3kKL9gnl0g88BlXqEFOe6KW+w3vONEVmlDPllC+4FxMohGfUIdVR7S6r0bzRGtdOzJ2BZUdV2XX/qVxgfXKqDoASVEjRouXrjONWkeu6MXKbnYqCg1HL9Td0rgEVmjxxihHieOVFtEtqlno9tujU01th5lvxSzXfHg5G2hDEdGMbd8HUTX5J7WyK0+W0zaaPgh7e6Eb0oLk5qmj7/vJCGj5WITbizThSR+13uua3OAYro5UKnv4vQxnqODucLnLAsvabdfTMUN/i0wI5nX+3vljJ1Q2lHBI1wSfY0HFgQZuhvhh0/aJ5eR+dOG6tTWg5JhsW+BQZz6ksmaPqxiGYWLBpoy5RtIrufyJNekZMZtaraJ2ON9JwGaXnJOLXhcgdwmSurGnSKRa7RndtWWW1lzDNy8jPD8Q4ftVfsaHUyuvVlPiRLhHxUE0fM1Zb0A4ospYWgM8aGwlZtN2RZVVBF3TZ2JajKzagtYOmIQhGds9hb/h1SCtJ8x1n4DrM65XKdwTf3ja77RhpDSj+3f1Q5w4jb84W0WC8+r/U9/2mj3/cVXSuyUOZ7rv4MRkrIOZV0Hft1wFdE34IgDRpkpb2JoIjFMTm8AYUW2peIW+oS0BuLd5VdSOyv73OiGi665X5QYa445d1YGArVVaGJfNZ2xZrX5zL/3IooUX/8zJfbvq8J3cPJ5/xeEa7yHzGOBQMD2AfYyHxQYug7S0CFOUGDHIK0lnMHRiN6AaY40klnJgZeSX33aO4g/EjYJXtB8RRNV6aMF7UKvssjSXLWcWsgSmAAVSqjSxXvvOimui4rJPaw/VWg6xNtlgiHuTFGIExEkA64mtai06fyLZJoi1xWLb2X++tIJZbb1oyYtwdpUQQ14yP5hhCpLzLq4fI+tZ2pY91/COIoAP/ntXi0BojUGCgyYT7YZaMeYiitg7EwHVnId+kZeBqJrZRaUfxVw/5UuQmrBjvWpP+n+n1d2tixSIEKaWvZtfxCJIvZyXV7KASGueb5C7v04ak1XQCvyY3bRpMIW0hpIWiCfFTJKVHId3ltEV+pnA7OsCn7cVE+yLPu0ZBM5Q6AEmyNYg4TQShTSBa+kXS1/zYW67F/cyGthawWyzyc214nxC/BJv9SRA0jyxDQ3oZAst6yaDv1MbTZq2EPbnMyzmqILWyAmkLpfr+PsSYg6sULetSMZ4EvVa1dsBKmuZrKhFGPCDf0Nk+XNrHroTp9TuPonkDmQU7yC8NMLYZLoen7vr/O/8//9r9DpzTAjG7AUEEThAUfp1cCFolMBRvgtbmfy7XEFKx7UCjLljHajYb3BSu7zHd1JicVabqnRVqwLA/xOAoETKLnhSSbtdPeeEjBBdMRblMNVk5uLFeDa8rp9/2sFIDbaKvplwbXsVsyhvYbg981Vofkg/XP/f7ca0CAiMcLQi5GqAGnvHn4XZcPNAcFUXBZtwdg5fQ83XM1bBrjOuKEbdSCNXjkC2zlJD1m8soAN44d3gc0AewUHJJVYpXWJYlbD1hBi1yytx3vGN957o1bNeBQBPY2uDJWC33Yq2ZSpSNlsh8IIB2ddjW+ODVhWJtV4LNgki562vvc1LzqShpu1cLoNhM4OdPE3+lHAHnufy09BOigwbMNMQz6TqU1jEEwBavWSjiNLQiyOEfpyJKjHEwL+tpJWCda1XsxjNZE3A7H3DYWefgE4FIZIbZaybF8eHJdgZCC1kZ0EQulwrRbFHF2D7+MRSVhTN0oc4NXHv/IZRrMAkDLFGre9PO7N2eTDq51u/9j1Ajvv/9e/u0fPzA6koEM3v4IOqCro4SQLS7NS5cgj/f5z7avSEVG/U5hYWRhtC1r7RqPNWnpyC5N6BVm9Ic7jkFDn0DEU+2qR3BVyNEBVF3jU8jOUU0hxTzVBLomkLF/IlD3mg3ICzx2ShlTUZXl0bJbMOMb5V0f64KQSiAf+a9NJRuTYjvVcvTXglVoqXztObVnJQCLg1RZ7rM8Hl8yKm4jbYY78mYDljrzotHF7LUHSnGMy+17+9c4GkYILFXNeAqG6Vy1p6bHqr3hUAw5+hn0xEs69zS1wRapxzYMVToQrJMabzosvNw89HNpU/nWsJLaz2fvwjxN69hKiZ/2cpIjGzEZYzvs9V0wKWDaqeQxFv2W3OrxZ1/5VOoN7bk59o4UL9P8fK7lLumYtGVYRmDlV6/5XJYeoG0zDuFdB9DPkSgZPEezFaaX46Q5jsYBtDMSazQmlT+TYU3co33MEqvHpZgGPovxw2lblluDL5uC6/imAH2X6UfS6onw2PIpSEJ16ae3iQ31H95a88J7gDT4iwFKAfNlrnyG9zJrPHmeLxVDDWu7S3IAg4GQXx/bAi3f5I4M3RpZTbf78/C8X2/wz32afLveYozCMudoJtBGDsqbxhCnbf1VN/rW561CavilN4INZ0tiRUUsz65USB9VfnCQBgr5y/X2FN0Vd00sl3ol76l5p+DG1QA8yrWf+f67PKrKXh9F/oSDUGJ1eAt89nVvaz4n9PId1NpKmhbocnQXz0r1wacSz0npyInA3lApYGR5ve1Jh2YqHDr3Xtix7ev9Np5+K8etr+1cHgdvsm/FyfrZINq+Xq73AhVdYzPS6jtgfJmq+YFGd9p++P5so7+641v1f1DkbnpkTGnAGdWJXrIEjuqZMg1r7fk6HghF8wkxQFUGBv2x+gdodSW/sFsFP59ve6/sGQ+Qu6mCB4f0FpufP//gAukphQpDUPVpnrOBjp5sXl1wkFVD0a5aVTksGXAaXxS/hz9/fkaeEwTtu4mWePM2T7xQLk/9lT0GJetg7of26gq3HlNtkuC3iMJirJT0ayhwbtyZGIE/fTxdkC4uWnvk5LRs+23+s+6/59OMNtx0aNKhrQt0dzmsvUaQRDrLthpIYt5uM92TPBUyAIxxcop8pyHX8maQRiDHvxcpWJSUsUDWxXmzWorYOo5H/Yv7IfO1rdcjLtimMATzdb+JpjbHAcPUJ/JCzri63IbMgWRMrSO42nJ4XkfFnIRlxAbxIsqGyKc2Ok1rFTKNBkoZgwyrvnSqETfNaHEiKKoBcH7KP4+3CZHIbVd/DEJcty4pwmjNscrJVR0Jl5rMsq2Zxy0qHPxxbHUkmhKd01nZ2VxdotP9W6J4WfcFXJOGjTI0Pi8XXFv1oCgZ5Af8aqlqgzMpAsCAkDz3yZAQSYFnL2HQO2GbSkgnatH5fEOczkihXNs9RyrZAjTSuTaN5l7anU5VtuWCluvJ/WSQLlFTKBh5PFZR6UAc5ySwyGVMnMqsXmv8QAJyWch8/P49JiS0sjrhfuulXiRt/4v1oBjvrhyoRNCz2/SD9NEIVwVQsKMHCsAKQTea8e14PUX01k4BamLhMMRUzyaDIUYrwzc2A7ppPX5s8EeDBqUIq15+VxAK8vAYuBlpX1cW1N8/Pz/kmCyzPn5HsSyyBosU0P0qKNSlYijhrMBwchVcLT/1YBfWHCsVumlaFo9n+QAfrRN0IjAS0Ds2bUiSctjkgi8NImqQzdf1sBj0Lwi5SSv7NIlDx4irvzVtTPY7L/T0Q4y+ao8++hHt6CZTFDhNDWYBGAF3dsDrPOXc12Ob5guV3tKZsauAM7b9Nar3lgBLeOKccWtGIziu1wMg4OGjUDecEeT8oo9a1/Tkczq29xbTjVPEiib3yH8DQ3W2hQZBZOzvM4R+QwP7eA3x/txuNGTWiwlHp5ojvN6nRctxWvNe450+jekdblP5vfHC1wc1sbPP3W5kP3lhn+efx+PXTfBYWUugxWQFnL5hvlZlE1ql/FADddHt53mf78v+SzoW768NW6OC/UUcNqEu8GSrbtEjsXyTzZEKS/zcbuvyt1ROz5SqA5Mipfr2/uenFUPnw/K7Qch1nmm76dYmYrjiPv0ZD/6+348kgSuO6AeMiKv5s8vX7JFe0v943p6NzY1hndO6PLQH7WR2aR9VFn4n8m/S+cvlr8ei46r81GBLaRodpgkCCK2bfisLOQmihQMumE4X+hDcZI5tgzHyQQvY8bwvK8bjO9GsZcuQzWMvm9OuU3PbsQ1EH+bb5b2nB9yl51yCX0AKzS5VSCRR1F3uPKxdUcqhcKLzijNUOJKLa/eNSzQn5UjN3dusjenLjE3b61AkHC5L6affx68ecZHwLUCqrhreYtrnEBV01lNl9a+RrHZXqH5I6Iu4t1qU7m5xn/ZW8zt9bKnDKohC6wsft06xciKe5NNEbhZGZEzg/p91e92m21IVnDzQdi6Tn5O/TfBrGAApDTgPc8fnrLy4dxAco5C63ghqsr2nvSOlHlhx9YPc2wwfocW3Tb/R4QxVNbH35HLGqY6pIhgeqOJJUgqdxr/CAKegq2YJ8UULwRYCE2yy1XCk2KK8Q8DnRJco9sgifgEf4l/kY5mJPNjfspumIL62J+9kzXz31rPDcQwLdF2mI8ym9rcFMf3UNW0bzByhN+EEkMIn0oDQV+OkGE/7t09bRuZISB5T+AV8wR0DVzSr+5Z2RcQwiIi1u86YrenZgCE2yC/RIpDnaVrXx1SG7xGv0pebSSKuqMqmsbqJw2Z+4R1+0ZpsVpotEcu11B7o/0Wx+1y6PLzP/+O//+9jjL50XVbQOil9R149qqNRDIPiPirQhkjKqa3zibiIgqGkL323PF//mP4EXl5uGXJDgF3t9SFQsKDWtDakMxVwAN0cUfCRMfR1RA1uinZbwyJmJUtyoZSJ63zOODA9AiAqC2KtxwOYXuYCRixSQGGVw+c+30DBby2jhKFLpmMrtye/aFsSZSMu74K6LTxTOJ9dUyAmqHVf3h+TAdlQdlS4bYl8LRy9U1dD2eCG9rfOh02gyBxN5ZbDnQgfeKrlviLBbf41eNlGNsdU2net7GvpTdgiMgnYE6E/Ek9PjJ1bzuA6pdcmJPhMR7PW8IWMoiUjEbbSuNXfJZlPG+DLF/JBbFKCOo0nUCjEpD9GbuVsS/WIxKEiaC8N7dW87iDgRzHZgDR7jzXVPeKEeYveQJcCiisF41VqhRJ21xXZiiHH8PBXt3HZ3EQQkRfqScxL8+QEhma+WLtJpaDf48HFQs2L+HSECtc7p63LKBf7WqvGyhN9GQKjB7Ku41kY1KReOjcg6HqusMNYeDzN8/z3f/wmXvyhF3s3lgv1eKR20siEJuMXSsfjY/llLyqhPVDDuxwGdXJPe8JFXcOvmkXxpdrTVMjxglCEyA1Z7AWHI3tmgoxsYUdah24W24nyxunQ4jdzHPeei0xLQPLoVC/JLoVrhxuznNwzNthzja4gmp5se2BJnz+2h+6kvIJJi/yiSb8UyTFlbdZ3fNoIwr/4N0OesZv6pwdVGKboGyvpnuxWBgnbAP9Y9vv9xjn8O85KYcOpuLjeZy3pYq3alVM+t/lW/c9HYMVIuhi9wQkctjw3kbqPlYZDpCkyCv6qmYQyu0Hg+Xz96/fXTdQkZV4WkDIrEq5d9njcUHYOVO08fVL0Suxwy2uVfLEAZbLQMVRz2wHDU9Thb6BKO8WOfm1af7qNdz1yKF3Si8PmUFXe1UtCK1y2tNIloYcrtSwS7xG4e9sq7c4Utk9ty26Nc9XxsVaR0ZqhO48F2c0R9XxvV8mG1d8wQIU3QiNzt/yIstEfhvZv4786A5rOkHtcuefL4pbxCDpv8sYpSTES/Oc4HbelDUBYydduwYkIm4wOvQOYO6WbZ3QQM5dpmQYTjAaWnLhLV8tWDTq35Gjq1i2Z1PxlWwlVveQnZ92mRgZdWvlNWrGtI6P7igI4cHuexXZozhcxKksNFuOxbp+oCeiMzcijcovY3kTqsqw/P9faLRgaymPOoZwSrIeejmuuic0bU2gErTSFfsZ9EwpERm9gBO9Et9s8V1bFfTosDTEUv2+P3n7lVJF4SW5df//6++fednEa0gLHJv97dJRTNKJS+SUXtK7NhcSjANye2+VI/7VDEqhSXIgboMX3d95Ms+OXGDzVlxSIAssXiKIhiqY93riO2j4+i2g0UxMk0pi1Uo3je2boUqyomPfX7gZ08KhgtiZOeBjbp06QCZ3tyjc3Ay1XA7F9XRyM7QGvUZrD8X69H94R7PuzXg6THIVuep4kq2kwqx96n2LoF0/5qbGVxB94jjh3PIKJ4XWyofnXVtAKc3DQCI7FO7Gcy4wQLnwqR2soXzu2zxrphtgG+n3zWAK2JDsfGdCdWgDUXGisjoBjd02CcwbkprWBAPit/uwRRbbiFHkfGhoG7Ymn13O5z/8YjKVpdMIdUkI+LTFGIzQ7sUxlzc3Bwhjxm0rvMkIgfnY97D7WBbjy9x0aBRRooXG1yzqe63KLrT2wrgO9wwLV14pQpkyl5RUoKIRpBnTNDsfr7a5X6IQq7YkeFXKmbDimtOTcHCKh0BMaEpfp17BEAwm5dvhOiNSCsQvS8ugFwD6MbVHe/mptfOthespf+/XUWYXYcf+Z75wCDuXXlhG0yXcPrBV8zXmGXf1X19FsOhJGFROcUikFNQ7++3c8os4fevfp0QPo4w6M5HAXSQIMrhYDgeR6YRmMpHdlnZ4UeEpMRBcTC/BqVQ1yJbhr05Z74KvK3X/uN1ZIqfplbedE/cCT+6mH4J7xco9LDIfTDtObcBdtl+vf//yLMmx+R2vih/5pXiQO/D6h9mktcyk1HmCjaFmagLhae2oE/PXGexwTHZ1aGMKIM4pxTqy0T22wqvca2JuGwvnx9FgfjRw92ycb0yp+v3NS38zUI6zDMjwi1gCgIT4xK0VMitSYqQoKpOuVo5pnch1YzZ0F42lP/4NxwxbwWXkkNj8nIZZwQCpIqVgUPc5JlkgaZ2Tv75xX4OIlrWU4tNBoiMpwnj/lVMx3bGGINkvl0mKvRBQoLdRKavbAI3ui6dP6uzYLPlJsXe7qY91KF4zMuU3cXmly+S555XoJ9Ri9R0cZh38dSN3qbWomomBKR8ZhmgMcKXN27+aiozLRj6rOFiU5RrCpY/E2N42o4aISD6dfxzPC/eNTZ2oGyFymdVOZt6m/CE7yFSDcVF6WskXQfP9mc38++yo38ZoEJ8O2wPzJwtfjc9OEbu3OZcdeA9+j9wMVshuqa9qfB/g8pnzJHicHvNqG3wfhsOTRa/vwOqPh45lHWvMYV/UP67VKU34JDkdVLvM3bSm0mhLGihDWHCiG/EUIgus9ZiMEddhsvCL8r3vLZ57tmJEHjycV/vo3PRY63eijGD585vvMfM8zWTL7pgEKdHZtLV481luD2/OFOUavV3eeRoUu8qLPvNa6l2aMWQ3RPV/t14NTMCuRwEHIJNtU88B2vo6g+ShzCzz0dr1NNRuovy8DxXB6GmXRXttY4ZU/SVM3gbEaF9pH05z4dSqv+rUjt+4p++CprVyDF4eE8XejIc1d662QHCuMgHPgrTLJJcboYeJnpLPGyTSJWuASxfXt9udfGrQr+F/mRW/udJvnAzmpNMiZ5TZdgKqYorcBVp0wCtTdaI9tvCQuMzS8GLGDDthu78sMPL1/U3hXFALKS0AJl9OyLmk7ND1qSfhVqoXmJg04qfEPpAUSpxZ7jBxTvyMRqAiHonxEOqZgjj7GHUmcOgP1628G33rI0i0aoGkIrzWhDhpTdbWqsQyuBENNrcRJU5XvWG+iw6ZG52/X2xb4MyPv6mNlRG+VbZby9RnPLo61BrD+eDyakEMMo0arFtd8koa1tRgWB5K3tdnNDCsOWpnxWoE1GhE6TEJg6UidmqUhtvPZ6Jo/KKj01CuXJ/1/tjg3ymky1bWREZFQlAeksid5A3FSLY5rsKllmw0pQUt8GkdBqPLfjbSX15XbGTWC6BgBP18n8QIb5a3qFHmZ/XScYxIp0UKXA6lyhB/AQqQgEN+WvVni/ekdR8ceavEzs+njHd5YiB3+/b/9332gKwmfmu4krmmjUL13m5iO+0bUcYKLsIW7FDbdw8kweryh57F8lPOElZCOqBuE4Clh4BpD3rc119wIUe9+e9+u98drjdiztjs0rqa3rWpkB5h+FnUapLYfs/Zj1hTLkYrXZlPJguEqGTkcIhItyowNcpCOPZQyNFtE5O7+KPun+Uf0S2ZjNOvyXEVO683aC2qglZncF55kjkKGF32tS0oy7nEA2d2Cel/qptSrN1EJFIo2ViQyxgM6Ktde9ub+sZeLhmg2Km5/sfPY+ELZPKZQXLcFCCNbvM73Gp1iaESlKBG/EHNFau/P77qMpTyaDxts17nrePUJLZY7aoRbNl8tgEA0GGWIMXukGwLFLZv+UcRuXXaEGyPrwkYl1Gi9RSL9DOwZ0jmKP+CoEpNxo4kcEt7Q0HlrIAd02Er+U6TNr3Wd0SXrl4CwWN0ZJM4zLfmLjXtWuJJpGTuYVim0p30plpVAHrobrG2aMxXrgBhUihgPYVWesV+iZNMW6BrLWXtjHaEkDm4/t2fDQy27CJnXUimY8RD5o7kjLpsWvgjW9pn//NzpeyVuc+/whcsuIrLXH8hNQq/R99uUQPcJ04L9fLpIlqiQahOQ++d5u88SiCS77+9t+VXmCzNIhA7iZkyefxHUPG3bMRRmrFJaLyRKk8k05OhHfyi7SlkB32R4rELJtsvaWer1/1YWYz1HVn8zmzjOaePnJn4x+Ig23fUZyDYK4BPtb5gJkbFJuevcFOt8/yN4mQCeNG8QUEAaWaE/1dgFbvOH7L5/8O+BynCH1aVKVOeGDBwPXWyytRFpY81nNXPtfL56RFaCiczbo0GFQDY1QID+2CCLwVlLFpsQfh/2skF0VdoICJKVa4vN9pKYSIgWyGaIKqd51qkGwjSm/MHbqbfisnompV2k9Er7hpiaIWGZAUm+KLRZoLhJrLoK/a00Z+zWNLlWp48EwxcAxTg6+rsvqEGNSn0VN1xCg7xjmFHVa3kyxxduT+nBVKWUaAqMidRo1P3GZ3Fcoy2HkecagVqXHqdv3GHfzj1szKus+H7+7pW+WW1usV3d6LmAFLbmHDQmBh6Rgil2QYUZ8mU8Hq+7iobyArdqZdlARd6im9O+rGO4pe6oc/RdxvpGMpGnvVU8jQ3kDXjSiNax593mfB2XWBd9+i1mXoI5uigRFWHa07JbNcBtuomCrU2ye7oKdE/zdziVxRtYEh0u+BLR7SY+4F4rPowMKb3hm/Z9Pe/zbTjcGc1kggdrh0O2khbAxu8jR2qzDl6bSJic6HguF6f+G4VWqt1RqiKNJS3dDbRUD5V/+shEsgjqHTu+MSmMDZ4UfgEMHFVWAO/XXvfUiJKQQnFj3F94qjYrhzikHay0OS+89ut0T8QItMb6a+0wHkMEUjf511Yyo3im8xvj2lqH7NBJ4fRuDR3aWbcWBew9jo1oKdT8cjnPKoQW87elj8I1xBEPTBtYoxogLJ9ifxH63DBP4xHu04t4sh3SCM+skaIQJCMfkWk8KItx8YvSWzY1FqsSdqxS9tGG6JtO+CixhYkPGxbvDjnXTVZlw+lQSc9dI61yPAYDtmVZQusoO7VW2/W9IaHaLj6Z9rjsO+lX0itzutv5sPOdWkVSBTly7PzYlphBJeIiZ7Hgtxe7oQLXYdhtrGrBC76pVT1WM2Ky6dtQfL7MZY3WhbUvqLaOEd42WqyzztKM643WbN7X5SGjmaqxlfi/9lh1H772XfonstIO/W39SBNsYgrktJxhF0povPVS5zWg1VkMOt4XIYrdTtcxl6bzCIbR2hF5BYhLz7f5d1myFX5NyBQeZZnqiyHSmm7vymlHlnv2QCa/JFk4wQ+9sgM5NN/GhqJkOs2N3JUIB2NloC8t0E29eMYxV7BvvkevLp2E6vE1+1SENRSLLPZ9ESe7UgfO27tkYrrLteeRXVAPODHTAQJnMEAvWj5Nt3/DrWwlyFlQuasbn5Q3V1Gf+pIf3VM3nVsoCg5FKDq99lZyklB3y5OOEgLCWe3hSLAoMv3j7j2VJllqOWy7KPWFrFoeNxWrulMQjv1rpMsSU3ZNfrohOF6uSfARtw3eSabN/ZXHlSLPRztbDx+2WvZJ5uUeYMGdujaEprPEIdggwZjh3D4X/hHLq9J5a77Kh9JnXUnfuQlvHp/bCAlsjXlOYz+1ls5g3FjT/3WkpA8MiYb8N74ToZflgdbkrDJQbMby5HumLqJQJdXou4/Kf3v47ohoW7WNicsgotE5OKq4EDwFR6Pne1OwyXhAEaKCvRhw8qTaYZZwIj1rgWKjYI53W3yKcNi9F5mN2XiHaGdGLsWMtnP+9VK9cL0wf6Nm3Ug3x35nMSyzatjxMsniKVmu3jZhHuLhAyD3jR6eOfp2u1VrMUj1TarWhSpNetzsuQvIVkkG15Fb2z68vrT4hWBk+xc2FtN6iR1H/Z3RReh5Hk8vk/ANKOv0v0Ae8Z3DAITdb02ACUI96EmeHU+6xKX8wUPSO8s3UFxE6JhbqJ83UiKnFKHgRoUCqQ66lEAWTPB1u98D8xCxiZ8xL4I6Gg9qOMvF8PYHTexLNapui/1+VRA5Dxf5LPSURv1KozhJRRbw5mnMLNLpQkevQUuRrbQhG8Ym4izMeJD8g6Fb08ew7gIb472ZH3EUKhtwQVnN0Jf0C72SoYZoeIETMjSgteEN7481mGOqpyDoRB6N6Kp1oAw6UQuN4CxSdgRjI03arm0YlY6JKIfLhztYR2bxWUUmaef/LThgpa6Z2QFo2RadH6I0ELqF6yOgeb5uQ0wyHZJ87MibtulFinIlOmP2Xhcztpk/tadRc4pupT6WY+Sg0c74cLqGBA2Jc/VpuvrB3SXbNP+Yhc19KKKhc5jXo+aVeUhfhOOo1YfwTmv3wjO4/CaN2/32ePz60KEEqjyAMJLCg3JFhTBBjeVDgcjpsaS2SvTSVGbnIMJJzaurG8YQ9NdZTgMV93U6EnQp+oHvGPSbzLRkDFdQfSlYVykAG/QJ3gxaWPSgJNSBfi88qb1hRZEG3mj4wrKNBUwN1bU6KDM1CtHkbiTVU9CNKaBQ1yuJuUW46kvEpIEVXMPh8amrp0yo0IBR8QLJpMiznSVUpoX0GgmMolssYaFUgf9V1HR+EezexeR4lep4jEgF1YipAgHSdHzM0smAjbC0TBlgNImca4AvO/eAZFEuqURZgzloukI/b7gA/+huPh3grEaBD8eF2IopjURuaYLR25y17a9ZScIaovL8Of+f//V/Q9HMlA7vmCGdvp3TflzHvWWEMllVN6uksZv6anqwlS6hCJH9/u5wqebPBnADYQiJwQSDFmtT1+WWVnfzMUXsFlwOTTg0VvWDhl9neAtsh8/PPLNCOa9X8afjuCxV6oJ5U0C6X1guPTS5XULhlzwB4/5wLOi1nqKkN/KIFqf6x3ZFLQsU8cXJG3Pda04QaRsR7BAsLiK8vZPbcoz2AtDT5/H7KOX0opnygQM5QlsUEAn3pXVPQLquv/rE7vrSSkgZseqZffwzHlnXD8jXiXTn/Pv7qwbh7TrLBPlsbFVTP0PD/HMrkYAwE9UAN8b2HxECQzmdXZ+HxrH5p6E3puJ/ylm2LAwavUv1fR2VZBtJW/x8om+ZVp+FcwO+TJxsaMuVNz5KBuTURugcj7VSstO5p41kjEP5JaXg1q4Nyq2Ohb0zu+0pAR0otnXfdZp3ms/nx2Nlgrj7m1PkLY3S9YkwSnzx3u3nWgGDQyi6DgumZR95kariuKl9pCBlmm4j071v89y+A3Jkj1Qc93X5PoAQluaSHDM0mvv+PJa/5vvPe1thmJJ1itJaFwrygXVGq8gpQZeZGg7q9AqhU9sl51LhNKKeWTNO5/R2inkMKzjrPZcElKPJiMTnULFMql6SC+DXLaqvPr3MWDOlyWAFMBq0sbS8C5PaL6MEH86mht3Udy7XW9KvF5hGhhXiAsEF1b2E5+WziLh4/MlKJblwjaZwyFDH+qNsHDM2+hXmAW/w4rYvQNuozw6pR3qt2g1AywHFNx/gX79IqKGiSeykrXC7zXfycTySOMloitKvGmAu5r0o8mt4ltayhnQ5263xY4Ijc4ZPBh9LiCXjkNeMxWVsxaXkUFM14AKsjlbxj6jHZpFseQqAg1mcJZWWGVwkHDad+5Imo90G6TFCtK8QOTcYmt214f1ell+NaXaNqXjXDUqzBQnVA72U7khd2Uo5MabUEFTz4e6mlGuEWkzWU/qmbQtFJZUtuBysigAJvWiUoJnq2BSnksiFhyqCGhhZ+LVqOKIfb0IZC/6hXNSQ20VDbKtln/tdIEzQlVRgPMGdZCgykWoZW7S7SYxTm53DLOzZPNL7/Pcqt0UvTbmU5JuxpCdGmaaJVC5LZHOJfLD18XdNOsBnHAzPuuI2bT7XUKk2AsyBFumm/W9vvRsTQLCL88wHUwbnlsWVdGjXsWllIFZfVSAAUyULjEXqHJ9mG0IkZm59TTSa6BcDPZkPsC5MzmLIp4ZybS+uUrqU1AH5/HluVUNa2xBVmaVKkX6E4PZfOPccoMawVr0870R8ZkWunxveYHTl6ftwawkYukXGiYnM2TxnY3YUWJVVLI3qyV81yRSmy9DUtlNaiP3/5+k/tBxZki1NE5x4ZPW8abPqLtZszRv3ujfDATOw+X5B1vjJjPAAzJQI2bJFVE2NKnRn/rHCNqGGsqzKxHMyhhkPwpjkjW2h7d6X+B0RTH0AEySd8LHwnCF0ytiIcXn8nnZXiBdmUmH202Zp6oVt2Rz0IiMSDuwZJW03wFEWqo3pHiR9zaGNe2krJrp53O4rdzr//LCZksKoZK7Xno6iB+NBSitwyJJ66juxCKrQPBs0FNMOZ8ziuDtfjtQ7Z75BONKu9iTuxyEMMqjftWjhO5b8aW+IsXYibIWy90/8dV0e7Mot5pIS0JmYZDG8JARvEIO24pPARnLVmRpRdWewUWhDcEk7LyWKUvmIKT/KW9dlvZwvI/kx6d3ztCk/LAVLL35gIL0DEeMMEuQxy7qaMsx4fu5ob+BW6Jg1vUibTkdQw56NYQAtSn84nFkSF5iFlWxAv5WnsQ2A1iO91YYIBbYVhbKTvC4SvCnf9hkn4gRybU2UGc5rXASWyhBMJzgvkPSY4dhDGfvcSBzMp+PV2w5nUqS+7UCunkQooLQwQ6RYbwSD5VYyPpngLlpJpdofjYuZrx5lLGNgWrQLiI7ta5hHn9AsvjNthNUajEIVfDbgz59yW7BGMmBMcwygc4tZcp7LWgP1jxTcR8ReOlxM5BTxxHp3YTMt+cDFI9rhZBax+qLqf+GV95e9HWn5eJl64vHMfQxJo4RMT2sPjZp6i2TFuOZedKEF/2WgM19JKbcxX7cSZH5zPr57B2qlagY5BPKcJYQYVXU+C9xPNiW0ZN2I97OVMm/Q6GPgGrAyYDHUcBPY1DvI1j/pjO+dzmftZfzuT4ulr0O6XCzAVioO7wW26D2YIekwI0JjoKbbbuaCxPBtGYHudSFexxIxEtbBoqgpVDN3k8B2enSXXd3ovSJBBvpqQ6Wud7hQppIHSZJ93+7mtUy3Fa9cNf8irHwWokKe5Jj/4J/V9WkDFdy8V20Xu/Xeh9L7zgjreEHiiC+K+IJzwZRBpqAw5sCWOQ8LbkchYWNHoZVQxaSrGzIY4owL/fcxtFcEnfT3stwNCPM3F1hiUPnXPD1zbLWpk54qTGx7EtMc8B/mx3I2z0ckN5GSPiWX9vYvWb8ZDtBwRB1yeX5b9MnYmvzQFDbtTzJuSaXk5dXRq2xRG2Fj+zfoz8xmR55px1aeNZ65j0O8jHOtzlvU03LreYZn4uVQ1Dd7k8lX7+nBAArgpyaaWiK9BI0tk+6hLQMw59EeaTJ1ofgCE3o7beu+0DOv77sECa5NgDGzlbgjq2ZyzZsPtTGkDV49fJaaokytMR8fa1s4CYVKelaB29NelhaulphIhguhmUGTbnvnU+SINWWXSN3zcIG0STu6iUsKrKCyxUuqppwd0oV99xRt4TOR5WaGSHw+6cgnQtvd8WH8ucpCIqlQ8ZZWtIRLdNU7eCINwbQif0YrgtN2ENwT7lWj9PTeGV8v/9WJ1uZNdoxwCjEdJ/J5tgZDj8e2J5snbjIxhUKNZtJYQdhfbRH66jP87OHo3mTqXrCGixjZuGe+z9hpnNb9zekiNiRrVpTS2sMjwNmizC/hpxgjquVKQ4mmwERo5tswRjxEACtZyldcpFb7mcmkS7vdfb1fLxfxJeNhFa9WKeIUW+x90r0QTTftomqS2anhVdwyNeOAguAi2MmySb6HxA1Pg3EKeP7kLGVNxpAr8q2hE8YsedHgmPnEixhWj1DBpJL6ff6EPlTxYVfj0XDy1DJwU4haFGwFyrDzLhDQqVtguFQ7uGsJio1Af5rSSIpJlvQ7PkvuwqiWyA9wgWcEvOMaqlXd78Ub1+fMw5/NYbKcoPs4++Y4zrAjIhGO2XhVkHOovgc1ZibQSCBaAJpjwlzcIjQfNu1iemsD+w5vCGdYDhwKg1qDS3/p+Nt1ZYcgl9X2FrC4RYoNR0xTdI+fo7aXKqxsg6uX1opXJ4mc9urT9W9BmjzduN/iX/s54NO8wwc/2SUk5c84yhYZOW2hi775k58xNBbpdv+iuNlVa5RJLhM3k91UEAozLcRl5Ysvo0oGSFysk/qxGxYzE2cRNARbxmRjpuEIurdoCdFpz/Yhg41ffkNMedcAosvism08atOdy1YNDxblSchT/LKdIyJo4Tailr/GAEIS00do7u/HY7Zf4qayeqlChip9Y+cx14bK9XIt0NkyBcuO6hz9Kar5mp2dz2h9KZDZBm4fim9L23fpJtob/DTp3gnHAoyjdLbcArySqWh+3GMzoUNy7v8sQY4Lqj6P21OGRrCsjl8ily7QdLjO00umgXXrsbBArCAzs9T2FgvM4grVWLLoyOzMJbz4GAs5EExTEhp5ynfYh041zo39yePjXhQ9JLKciP/xhyPSME/TMB6A1dy/65RM/zlvjmN0xdO8qHV8iSWBvs+nSx1+F52Kh4XN0l13Uh4bRQQyyXbc7M/8Jn/nBgZEupO3t67YYk0ge2/8UcROEs3b2dTrdblesv9208Xcolrbt/yz/KRXVPiTpzAwuECDdZjVzHBOh95hlLQbUlLg3rmgS4IUzJsHdroPEQ7WGm0leAPWWovzBRgopmvaDiEDIF1WtyhFr0Ci+blsv+3oPgPgy20ynOnoK2sd/sdDF64UGxw6JcxL0rYiX28lBSfgNHLMCET92SDOLmSnyH/F3zZPFfTAOcvF4GonN2Mt513h+fvDPI6ZpF5b7qjCwaqCXUSg0NI6eslvQf0TiAtgs7Ele9a5Htp+koMT5z6rM+P2B+XsZhw+YR69eYpS8c/kaaCjobX9xlKrfXlJ5eW4GfkfTifpTX6hC9eVNldBYymPedxDO/TLAs/na3NsCxRf/ExGFysas6TdnJRkYg3S4jYhH1b2w4Ak8ca+f0tNxaJBiGIM4/a3lKKwTSAEwY+m7MAJXZD9a7tfOqwkY0uVkPRAPocxx/a5AJ9KRnPuy4NppalKbx1dbqQtoemKbOmLkO73+2V24TE7MKGjF1FH46O/56tMHp4z+E0r2N+T4Aao43usrEcvWr4DIqmfvFpMWCNd6ZEwe0SU0FzqvmHqgnfJrV8yFXhvggXdg2EbLqugWOqa4ERkkDL5s2B+38P5Ui/tuSnmIeaayTus85+mjDJzYPIAm/penTpZ1uEWwm+BLgvHisCN0Ki1mHRbxjpqpJoJCSesAcgw7bm+TPQyBU0Js8+lhRMswQ0kL0hUUuPL7iq6ndbePDJcGc5X+zId/ggnW6vYvDCHtvrTL2tY26G5vV5P662nx0WH4n9DENEiZ5rqk1iEEeXe0VaYoC2tvSedRj7ItvSVJHEbtKjKdbVISF1aVa3GJdWw2jncAziBksFPCWHsPmNrR5J8gBnHutjP7tH5QnTRJVGhwtXkK1PhDVR900sET52JTh/BmnsNSQ8EfCDFieoZkCmylsReXCqyf20HK33eYDXTEiB6JCQXJ0bS1lYKBwsZF787UgRu3Vmuw/y1zoK5OFoyoLOXBrRSwhPPGC1TM+yBBZ7L9qKhSJOJjR5nkKZw6ZUf5shrWhR/bs7VqUyp3Y68Z5KU/JCZIXFZc0uMLN0YK7cxAEOihQikGBoEVmllHsym1V2xEgnZbmYlulkZVjQBme+4fVkEUm1W3Z+EZ4/AuFu5SV4S2Jq9PBJuM3GfljgJNS4qzajIBUDiQvkko6ZE/muy283hchbxA5xzi6itEb4+Z+SEZ2hSh0/CclthgEX1eHJVnlcmETzDkPTd7s5dZ1+HefOiH381AK3E457gzDd+iFSzeRzby+z0URKc0bm2NsFDzxgw2+HVpXWXc3vdgwHiPXDuWcfWqeSqEzpbkRZBNKmNF+qGWUtQS+4+dAl/cqZOIYEdWZHZoHYuM8xU0zF5gcXcQuBMRRbdYXKGTXCsz8f+5QJDxa0LzrUc/Eb8ymEmwyj+BWhkI0ZlCtl26oDKQ31f9zvVH0HwoHCBxgCiJ2sR+f64Z8qEEws6LutfKUpWOrnMvcfAwxmsct/LK3K8yijRt1zq9eiA2FNbROctougMchlcNOAOkWHKLqwG2vu4BQwpg/bHVttewTeZMSOMy8HD1MR2zV9QqhezEM9cFqRnsonynCJa7zXOxxspeOBDkL51ZL35cpyxnSLH77YF3h0hGXB1X0GgFLzADryLiIezGBZT17sBPu8T/Q/H+/02UTUYaL39i/ohfbWA4KXZailRhbfVGbP/8KXIna+7QWiNITSdnhXo1vwi1gcoWJSLO52T5ABpMtICagZXCAEnNbA2xUiOCUTjQp6ocfbPnQke8/RNuUMeROBZxP5xe1C3ux7t6Mw0+mmOxlWxJHybhG1CRnPJr/zy1YG/uIwrklrciarkecmWv6w9fNR7hcyurS7vU3wAfWeJ29/fm8+nHkFWmtJYFZZQbs69SoN5oIR5SV0HBgmcuGWLEBzrX1bPbocelxtRlp7YE2b5eB7OLZ+SQ9sLx6h4k4iT7wNKqNvyJ50am0kHefH4Ht7HuUxTn8eyt2Zv0P8Kvssi/0fYnqfJDti5zBLlYkQhoIRJ/20IgyR6hO11/Hovc2iHxlhfgYMZ6RNT4pCBAhULfCYulsKQyCkR0otuc+6ez9lgHdoBIO0mDp9QlGJ5LmL8pzSLXQRKy9JLk49CKmm0rGVG+ejSO2qD5eJqiOez5tXWhp7UzuSK19tH51lmgZfixb6KMNWYsX9tjldEZd75bMZa2EePXloeHyErJDw3612orTx9s+Mx3ZCHkDbtZGRQzFgAdffXL0pjppHHyhgqgyb5Qy+rzdvHM8krRsUs3U9MIgW+ZxLJpGcLYt1BYO6SD2ZLEbPHWyqR+UIM/6YQqoqukUJns5bZpJxsoVnQCN8ph22Fb7jHBKEiKiiGLv49+jYYl+eKTDaozaxDCIqLJ8Dz7xNk7Wo2rzy3WbqaU37KI0A0oggVKpQXZTTj99pg2NodrDU0IeH2e0M12HoiwzHK44gzCyvxngcWO0pysty26gypA1RVLNlt6pYYZBD43rmXogwY6ck4xK9xon43SOjK0Q24JP3VR6h21Qg2r1+Qk10D4PWBNFa1BNQCChh2LxDtiTaog2fW5LhRk+8rYyBOdk4v4WFOMOtPfV7fibU98q/9//lf/lf3VHMioGxWGO0hu/Dq1TIJ99ZMj/YtnLPn5H1+QkFybt9kH8YBYVPeo2PAJlSzs4C1Vcf9cbm1+lpYavRlxT33kX412FkG/owFYmkYLrObeMJ/ns9WTrr3sP05/QCYDH0HL1a9lXGDCR+WsXCVFlrvsUIExUB7DQE20wYWTFfwG17EFkBhxZJdudzpAkIJAG048NQct3SsqhI58pt26iYZANXjNiwjpENtJ4FxESD0oQEDoGV9nI9nE+0pfeFytz+3Rdwd7anrz+M5ycY0eH/75GXiREKgfLcS2ZcQmsAY131dXiYbPDRxSUcF8YYIWcdu2N+ggl9bXadk95OzvnDTSQIBEr8NUSqXVVsN3qK2Jc9hgf/7r+hY+KH0HN7oj/tluZ0HGXvTcK9CH7VsNuz7u3oQJo+16LGnUSIJ1SLkogy8MtO392CtoMokqrk8nz/HExiZpfVCCRCjDmnMn9OFOuHx7Z+/x1NMkddLknG3jun9OVYJqS7gm0yRlUN8Rs4IW0bIGyMlvUREbrDt8WQ3ENQc216y8Xk+Hj1n8aiwNb6twfb4vYpBrGi0k1kSrMQKdzZDY6OlTvjriYZ/LUse/bsaNu/+rnV0Hi0zfQuxhyOLMoVJPwhBDCGqsCrbCyioixKG438A7o+woku9aBnDxE6olvsgfsxhkIeAg0fShBl6PBzOooVvkm8ABGjY/OHW+crfkBQPqcEhG8xdK/7t4xeQ+CS0Op1XYzC+joeaNZkqE6PoIlnmwAa+7+SqL7b4WgQGX5pUE9t/SJtR8IodlhTgBOgU/thEvLd/enNfi9+85XH/yyg6P/XrXckHBPKpByiMpMSRKu2D/eeySMgloB06G7k0zQITPXf0C0v+IGctqmsoCJ9UYPwycuBb/bZLPlFTglkXlFh6F7ClUq+2V3ABSBsREimiHO/A7LGVhSb6OIdUpBZcu7we5Fw5g3PqK79DmGS1iELHyRN4VYSUOu8n4gZmeiQjIth3PPC6rCPwgxSAM10q9UI4U0thFfUDcNb3ejx8Z3JhdSc7tBQgjJF2QbT8hgVkeXRF7GfjztQM4fBalp/rNR41i8AaIW1ibP4gjj1gsuujRx+jdFqI8LlqkRG247r0Glk109Ie9sCNPw8QRvXnWcABktd5/Jtpz+4qP5/L9cqNP9vK79ou6EQgOq2w7CmbIf/jc4m0sFFch9+T0PPRCgyfiOLwMwbFzGAS5RWgRqmkjCu1Ph/905pAlV1KykZoVUVJkFu2G+IZTn6IXTg61RtJVl8iIl+UKh3g9gzSFNZ2dzyiQSXFdF2gC3/ryoVEVJ2FGYjT6IiJYRD4hAaQeiMzNbjjfl8cJL77T08YzXN/63Iza3nT9+QxAYJWzOm8O0npKsIGqmME8wIaHWvlz/n0b+Fhp2POTvtJH9I7SXICgts3i6i3iCxydWBWhBKx60HmijCVoUFPzJIlGliOEyiQ7azaBV8EQtbmY9ix+2buL5MvTibT+LxrK09TvpsyPZlxNjJuaTbJgBkErEUWTdaKv2+33/P5Ur3mtH8sC+uSsAvoh3lGjAUbYclBS8efdVmK2TxZO/4fmETyGGjmBCvwA1hb/Z3i28YijuSq/0o2Q73HQz7Z2Z+v5Xm8tlPdeEWrQBAV2BaUp1zGNZImGKW4libiS9v7P//9/I8roemvcfDvtgu91vtdTDeix301insb1Ftrpwqxz3g6REaMrgSbS+1PPU5IXLrQSR7GPIYiE9ATFrM68xNfRayq3GZhmJWVoeKdU3SrKw2ZpUcZgA30yWopNvFR+BPmtH3wQUWhCd3AO55FAevrTgu9yIIHsnS+1Nk6m05o+GwHSYxIRIxtQEYmaHggQitxSq12hnRGxJgjZrkeqB60NB26E39d7uOoolhczRfw6uBOy/EA0xEWBZ3uOZ2u7feRSMy7F/Q7aMzYOt43Rw+R0s1lf1zX9ef6Q1PV+guUm0kXAFJ10n8Fu3ZgFBXY3/F0He5RDscMGQ9LmFCT/jXc/5t6D4wj8pyvbwylR/+0XPLGosKzeMvp+VhyOx1PXUY6WW2uRloUeaw3SQGja/masnbtYSz6R2dpiv9FJhMP+lsenHcBaQKmKv+dyfpgsNvvWRg8vd3R/9JFAKpTbtRZP5gbjD1dJLFMktr+ZVAkz2CmOn85g4teFilevMRA40xftM6hAeA8U79Bughm/ZZfoQ8Gva53eJ4SZhmP8oBCzGorr3gKVXRLPA25RD13FMWYpMGEEEJDhAtVqdf1tl4wGXhpvlEruUPlP/N+PZHbfDWQICUIMeU5miyGY1znFlOfS8jWBrIxXGBAcKInB0QgzxN7Z+IMkAYZRFcPsdvLxgQ+2OiTWYcrcznm3RwG0hh7J4j1eROs+BWnjRvgOkiRsfUwsh+gqt1xaEMuPLkwFQc9PceKheQok0dm/FNZhU75GO3kOhkPqfHYYLKn9nbSjtE/yXW62/QOwM8FLK5FDmbH6VJC+iuZJFZSgBbFQpKVUt25Ur+/SiNBobt0UQbUsAMEM2nTY/R8d75c6otztPf8HscmTyTA+LGYSjCdCR2p9utO7CDOjShm1pyR6vUsENGLzDGyYWpChk6qEcAkSUb4q29Uko2dJh9Z1jssrdrSE4nk4fpkO0mAyFKwLQQTCg7WpowicpKIxTGrrCNMY6twDLQxfdAmV97TwHF53s1ifCGxkJtb2Df2njDZEArWa3879hSCMQR2m2KEyRwEGSqeNYftphJsku49hsf9CcRhiy0rx/Dbf9Fu6QSqHyilw5JMViSVYyV8+XtueOLKSFpFS4fbtvyXSPUA1/OAXprPRE9aEgppK4kWhsilwwGFs+h9xSPUKDzxbXYz0bdleI22KpaK5ZGMpjU3bmKcsmO31HGz8jfHXu+LyZyqlx+QHFYdDzHdqAEfI5ZKPFxcy5BHzNO6D0te6pV+yVYbTGh8/7leTuf1BuLiQET66JkSHhM2uqL3eLQaQsDVIluMjo+Q23OM+uuRIbhZBhHDBkM9g6G7IRHPksR2I2q2nOXR021mtxdqDucYBmTyb22YsH9VTOmEDY5QOazlE85i2NnsJE/VArAE3e7lniXOMZ9I0gikIMhHnq/T1HxP83aaHbbWYZrG/E0y5IZHTj/kiTza92UcKXFCf0JvQDILGkJxn2GxSYxaZsQs8quAHE2y89ysJvj+PORcWMYY/+a2Lj/H6xw4C6AofpzxUNDUinmQm2l+1WxoYDnP0VH77tgQK0ycJKHj/f/9f/xv60MuAEZCDRMZ3ZcVvHeVDxO6C+mUINq4+Lie9q95Zj6xhisZpsv4GOOOhrHZNgmHgCBovd2EtU8UvFoahBKqDc6gKTDgZNchSCMbHsfS3oM+bYsKjlhrrK9CCW3488/lSiuHUyfqs/rj7vicybuznA+rERn2e1PLhiZ/8KOfrIqwhFXNAfr2N9J4966Pe+mH4eVVhPnSxO/f1Zwif9v39fxTkslP+GeOlsvpjnoypx42qcqUt4ipbUHv9flr2xqDhgbAyDku+EJOHutSYPBJizAAYnmJZ5vb8ohfivvMT1jicqXcwXGrAUEaVTSfbm7FNd629IC6UJ56J+h1jRnJH1bJp9nmh1GbJo6XU7A0PUDRSKKmrXZgdYaLa6OGPex/T8t+meLrNBsowerOqIPEUb4C98TU04kBMZXHczlKNlvv0/xYZuGHt8hdd3g/5OXDEcHMvG0aYz+1HFr0I458rn9EZf1t5QyX02nFs3uZWmxPtO7x6bJzIBL18xUEKfkszG0Olx0zy+kLrg3gNG8bo2D9JiIC3fAu/AZ0t2pJxIQJBzEeAyjL+fKpiv89p5oH4phCbFmmqYZNZLgsi1DFnNubt+84Ny70KCpvDqc8iLFUEZ+YUhfVtiu9sZUhnWfSNXdOHhjmn7vl2SNgocK7R9Xc+Oi1ct8jtNsG8KhS1KgyxOJ6ZAucTHf6T4TGxtHDqXmMi5rAz01oIXVY2rYS0aTFSazADTlf67GdltKYj+ZdaYA7cZbH7cGzQ8Pz/ve3A7YTB6HvD1QQ7RWSsN3Z3MFmWn5rsTCIYznnoxxpMXWMyOj2xz+TbTbCMLOCY/LmaKmpjeUlDC1CRCn6wb+Xqor9kFHeUCHTECPTVEsIHQeOXUEwmJ2P55OhcIoqYAh48+xPLs6vsDuxaTCxXWkhlv/PMjttJYQDjNi2xtGW6aBN3HLv77r+409TAA18Ek0RUA2KzKR+NAc9YiHDOYwq16/IzLa2izyER08ayQaWtbdydx7Fc7MY8AAIj0J8GHBnGAlOe+O80NZtaXU0/mtu33OyCtYhsKw72tkccjlij5mHwxXlKGqU036BwSCRT1yhgt4HGddCScbwCLAw5v6VJiqsuycvyEojnbk7Wsha+HZsINPmT5yN1/OwHrc59B7EwtA3aUEBq9y1zZibZMYJJ5shw6Jk3IKk/fRG+X81qN9yjcG8mpBBZ9V8nnnglyXDvNGsaHM4QWYsrxAFK7A/csvQfceWLhd5flFdc2YLgvyLpCFSh28ViPMY/jO+nfO4Nr3HFyn5IEvPXotRQvj3udfZ/eq3UObTe0mMU8xun0ZvHmBMp1A6eQ7y7PgRD6JzyGPW2nh0siRRtiQ6lLtjaAAgmzPj6LeMj12ZmjEsS8+VZPqDpqSkR4LaQO/wcHfaX4+H3143lpHrs6oTA9jOfsz4z/4sYraA2Vz4elrCFmQLbzjZLj//Br3ZSnpmpLNdlOU/OxYXclZqwWMQPPTuOLyf9bxEq/Nk2O1FH/XhEj0GqUUc+vpzNUVNEhgV7vD9w77X2xWdM/zwivxNra1J+ZsR9hBsltwjn5nuaxAwKG7g906ERArbIX85H2Zjmi+y5xi1jPRYp1EbBK7VYJTBbHKT5iZgsb0ShcxPJFxf7f3kFDHt1/t0OZO5ifA6ZkiGvI//SZXZS9wPxOQLfB6KHXtEK2ivRuYC9r1yGSTQz+54u92ofIwog4m1RR6yw8vPP3xO2b0i1m0lq8R7EJxM+3Q+r23oILzCE3A9XQ5tAt91IvLjs3KHthK3bmFUxvr5w4/c/EDl8oFPW2FbQPKvfI8P7j7rlMyeS2fM6ZTQsLOKrD1a2E6yiSStFCQAcnx0uscyBd+hjTmG2SbzjDiPoqa2w7CPcF4QMbm8iZ8BS1GsZGhKRWTWmYytLCZPgasoVnOleb41O474ha9xIaZRL9GS5eF7POp0+kFaB0BOhYbaHgDs/Ms7T1wXJiHe9tycb5+s1tdFYT6ksVyDifaRcbf6HzN1h9Em4SEJZTrmVln1c+6p9tyObxpnqp/l5ICYYumsd6I9fi7nvwsoiCWmzifnOjcG/eNXLxmsDCRjwIMoqo65iehAsD202M5rDRuYHoxc8KURY8V4DYPBxqPa5fE6H87QgQ9cLhfIUU2zMBcLuJyrF7iZk6G3Gqmi39MzFFhulnKI7NXLnl4LNH4fLz9QOtlwktfmfN7d31UqeSQhyZ/TDt1EcDlUTwMNhd9dz9c1hBWTKysRFtr2L6iSrYgy7b7pGRaz6fwgGBvnbK8c+xl7MmOuRBKtLsi4Wqgk885AZSac63xb1uTeloQWjCeOxKqzE56FALRg1iJKnCbxrkHQ1NMjcd+g4uYvg0X+0XTkxE8JNiPLO4w6F8kWyxjn0LphVkNpEBxxLZBkKp2HfUEwXCUHviPHvTiVERlG7F2fRDVMBEuE84y5RF2uQ0yUZd5t3kULzQthaBNfO0l1JMIW/0SK5jtMspWhqlqzAwg/iZR+N8RNWJA599Ai6TU4s7v9tq4VQWrtZlke18tpud0YmFAlS8p4ULUiYybMhfCP5X5v2xdZGWI2U78sz9yEcJZQwsiumko9Y+DDI9wt+A8+52s8MccdSG9q1RNd0WOe7/NRFC76SJ4Ne4o5GQBpsbp262fj5g5Cemy/MGp4nGF3rgaqvbhu7qw7V/be2C3mRoWVsYt1QJyEK2yxkE5kKzbQ4jxI5ROSxMiJHYVr/m+a72iIId6x0AClpBp2YYNG9uHdxikZLJvVUt4Vd82oErgwcOhx7rmL6EigiLdt333bV7Z0UYkBIyKBu3Ss6FkbTKJiTRSttQnCae9fWGGKQcDSs7EMOzBkIS1T9ROv5dhpolSl7CCPfrf1T0cpYC7mLMYj6BLb+M/mQVbthCYdfQ752ffaOVIKFFpv85NfpsMIMggqtRFxW0Izqd+74NkhLcK9xKchCTXjQxPcWQkl/T7uZ5ZcLaOddMFRH4dJQDPY7VemEEusVEuWfWsWpfy7kyy798C+lqUNP2y1afYYZtXDMvQ2EyC1RXPjYmhNiTCMgzJDAuZukAx+FNbiB4NjtCZJ64bRC/h7wV9eTu8F7zG5x3vOmTLxwvrzfP1TbWHLKfCiNfTXGk4Vv0pepSycf/YWBCDkxfdgqWEwOqIBOlMtZXLC38IHz+Fw51G0gBhO5ouhTVo1h/4VyZo9sWPE/dXev5TDRVOzHrOMHnQNCmRvsni5bddoMTlQ+7hsNZ39//mf/mOtdKpcMzY9jOvf//bGPh5IXbQU1r/Abi4V5yhFmchZcpNhl71QweHE1Bkp9bsGxcCK9iCrWgLv/Rk7xsPgS9Ve5mgcfsfDkWVyCiobtpnHaJPS9oS/vMqP9ApQej8IRYoKBYngJdmQeOP5Jk3BlDafZThJgNZog8A5TEJgMTJe8I6rRW2eDM7nx7//vJVFhQSfxwanP/5rvfmdKKoH7c7YpPCJGvI3sSQT6xg4kyhwSHeLtC1wSSYLtUaZOmBlR8C2QSnanSPBHdp4Cf8c0JVGz9t+f+9/LleDTxrpKX8zEaD5WJ/rcidQ+KuPZblLTWEhBTOoKHXl0n6hRQSVu8psBTb+3eezJGrQJO3LHqnTZocdGn3FyNyjZaXynPujd3KbgFtmC88UtxoTdI07DJwlSQAYz6OJ8k8RvqoZ0SZ59KjyT1Q3C93qtJeL5Qw82qekcNgLe+0Ap+2BFbykcl6cuVgORhtypZmqenIZbkLY2u856cNxFku3khYmWihtdlMKqSZ0AnNQEl77Zyd25Jg5DPtpUEMxtQBr5PXESMin8wWbaYIFw6RGrLN3mlky+S4X3hjwNzElrgqEum2SZplf8blWOToZMVZ36q3GjwnGFc9KbEgbEQgbAXHaY+D1aJ7sWTQVYGYLVTgX2fr8JIaLZNWVI7nN/bm2/8L3RJDRAxfUfCVKGjKYUmKCMsfS5vzLwHJ+gwbcT9MM0QN4dKj3OqEkm19BNBLfq1VIL7TdTzrEJSqWjT817LI1AsoHc78SSOZqOghQTw7Go9ACIOtL+AIxsqnt/sKuCCwGcD4tvcDeKIW79768WfQtxQqW9EzXHPXYmxQqMU/RE3SaTpDXUsBR2+hy+W0XkBzdyjZ7jJSgKM1k4fXldPFPYftSQc/kxtuDWe1M5Tmo1yUjEiceONOpkCSAFlOjUNGFnhHzixQaacxZSs9ykfPlzP0OcuMX9sWkKkPoKMHD+OhhaLU8l5+fa5bFXpjk5nDtidEGwBCnhkERQvOgFmCPerYPy7j82loleMmBtBt9Mfb3QxqA3+GUAkL7MbXbm+lHHVrT1ZjJ5thRIENjO2Plc5y3trG4SYB6RsmNLgtwa8Gsm7rBacJgC7WH01TZyGVyooJidsJwT5N7DHnbdI4GKGBhxYCy0BTltxKGYfeZUDkDXzJeDQbcDIV/BSyZtAA0JiCuEwi21ONpTDoCWbxru2lFnEG1ZW2VWCt0i1etRd+mWf1ku71Wj8sIGfxELtGlZ+PPR/FoD1LZMQC89iLeKmE0CeGfj7UKqT7G/s+9OSW9VOoK1VF2Ajm26mdaoTQC2nCKkuZNEqQrH2py4vanatG5B5r83idML/bJgSo4ctheHB5YGmSV8QJk2e/s/tsdmF+lu5KZT5ZfJYy4Eth9RUdgTXqKaGCyBEdTZfKF1mdRr3uAELiueDeQ1WcVQHZz7lSlZDcmJv8rCqXz2/1vvxMZuUxxKmyJolEB5Te7Am+7yqvN+SdYKX2lqP1WtIJT5+t11rTb9258umxveR4KYBL6c4Pfvk/fsnTvjmxD68T4Hg35sofj7tSbJfqZdYDXWvq0a+cChWkccKzzYGqupHVuuFlZ0QQeIbfkO0wrX3XNoYNsTz2ED0xAQQ9vVEBsj3freGU5nbR1v7Uf2kQ7JHiLQ7Ph0muDO89ulIpCXFo031EEEWVHAuL6ev0cz6QTAG7el+s5QJhVh6osbqIqY7heWhLPlSiQB1el6RRtmh/M42dZOY2J47PvldDKMV7ywLXQjMSkq5aDTx0SGMGWigJtgOF7FuV+ckIhSVAeKN7kjMxjinZ+KCCCqhfeAkVM8P05//y48vb37k5qqh3UOZfl7S5MKqIBGYIJfZn75djxtu3IqhZs9gzeyCr/57TYeXGz/zOGiUAQO6AOaXSLHvnQxQVsU0tpBVkB7HEnCGmrKzUotRPNJ8aVHpAlJR4P5wxBd9rjL8lN9sVa62i7k4nA5Fl779SEMg2eglBRokt1ttuf2lR1ALwwjVP0SOcDL4LNGVXhdfISIdVgZS/GGi0QOSD1bV1P+7PJ81SaZHmGQSbrKvS9DTzdiFuSpd0B20SqcsoJJCgV7zZ6pGC2JYZ333IzXCIxOdXyuA+kh0TRKX6HhJvR+v5dfluFCiBzD9Bh/MaJilzaVVR2g6G/34/T6TJLQRX8Hg/Dbs8CJ4vR4eqVnk9nNizXk9iMZ3FxN/M0Me48hxWaz4X/5IOZzbre9h+ifnKvnnALmthTyFbBHnXvpLbL47FSnBmBNYMj8BZD2sEdwhBrDG5MnZOYJ/GLIaZZYN1+brc7Q8cK4J/2yb9Q+4pKYVUst6gRNLfWz8EZgDEXmaaM5Rc+boIJhzqMMLkW+Yf3helRrylZmcHXyLmQLjT1pSI8Bj6sy9cPKyfxXoTh8XmQpDk8qdLEh9vAo2IeqHxUEE864285WmDeTuyKYWLHZos9ZPi9DSs2Hevo2ZPKvlnCbKrg6SytgBgqub6IEGFC5tu2Msoigv0GAvz8/OmxzXZVgJRHh3sgePFWOMG6Biqq/qf6ImzNiA6tDDEjnAEs+2fQJLbyCpaIbBhuCpVSRigLtSUtrY/1Bh4ai2tme/6IhbCDDEz7fuEOnZmo3wTy6oR1kqc+cgmDWYWudxv0JHjp/DVjiNeyGcPKV8g+54jnTeuxOcZoALGI2c/oa7dXS4kvBLw+bxFqrYXITylPC36zGt04qS5JVp33d6jrIh5/vz16rHvA0aT0JwAZav41wcasYBtLITfD6ZECfGdd//HTq1QGVUiQHCth+0el5/fuvvxiy91OVFlkkUHPsDZif6xqUmWwbGR3yUI7UYTI19d6OsfxTNaoe1yJaLlABzkzchZ1WFvkgI0c8Iicg090SlyOPdGYic7iFA8wCU40EYShFTD6C1z0O4mGos2gsQzRvHCMyLGvskZj0DefhvMjDGR++V0I5UK/T+h62hFyrI9YNPiZlwB0zmsqZHPbnvbImsf+kzCTbR/Yl8iJRi5qtw4BumhUDiaN4L3+3sWAM0L52YhuVS2MYfNalvWyPRGMC+VHmcSrrC04KjMltABh7XArzs2Ks1+ab6L7w3K/g7bg3lgqbnQ6kl+gJQIwz+4J+YNZeVvLTaXamBtO1Q6d0zdb6gCcw6FMJzhoH5wJlXvq9zOLFZ+NcDz7NE08R5to0joNkkC+ncnXF3n4XSzwdYOHKoXd9NJhJsEKXaBJ757mTq0IRbCC5pltVsajTP0p2GWu/+U//09aZTYcNwRkQhoTdE8HEbGUw/h9UhV5uV6uBGq6NSDOVRrASuKj6aRRV7bMwZ6JgKAldT4mthQuuDZwjFz8kGnMTjr95e7x5DYUlhBUb3ItGVK85oGbP6G9f2STAtLyEJgh+Hk2ClV9bIuU/uOErIahFMtZKsMRAI5nitA1D2CaBVdNtTUrgtAM35vLD9w+jb5aeKXdjh3vOWsRS0CKryIr5T0cqAhBccJ/GRpfeb070b2++FKekiu09/7Ya3olEiwJEsETnvdV+c//8I9Xb/i/3J8mUoHZlaQSZBkVE2nXRgDNwnj56dIi4pez9Z7RMQ8tTKH6tdx+Wwx5GHvvqxM7/v7+vV7/ME2aAKzkw7bJGSs7S04yrcRbnCr+5pSSAeqsdFFppjOVG4sR+NPN4kon496GtwkOUTP+7H9wdbiXiyqSDTi3PwUu5K6MPczbzCP9EFDcXWEcTYZy+jBHH2LQu+ML2whdOWjme1vu53kTHgtCYrTc2lQhKKdrsFoo4AV+ptbLjHvjZMlSQJqnfVrrN8OJ7VP45ny6KiXUafljs3cFD3qdOnUiidFELFY3r/e9NMzsDVVmXETJf7h7Gx8qtBew2FX5fy+P4MQwYinVe2jmevZJAFKClEMyATBEfC32zl6EREFvreBWyUVtL61daJnhIFytCLMGOt8+O00Zsc+WyLY8XB54+W4VEdbBZUikL8wmCCgGvPAJCSkTIkaSkOF8rTEFm8uut2VxHDxGc6T6kIAVGaI77mIaaLcggd//ufz0K4sY+6ERItqfmeZpbVf/qNl0iXG5IWpctdMfQcPxVPlfK+9njUhQ32YS7SBXvioaiASin8Fkndv93/tNO3TDtnBybtIWNtMOIhNhbwJqHQt9AXKxJDaRQFoqNy6QkQeJmm9OmoQ7qrmwTbBxmklgCtw7ouwkmMFxViUQ8UF2ft6dfv/+jaBPoEpRx83vfRUDd5vDIFubePHF4fsd3uZXQs4zct52/4e0Rt4SllkwTAaD1gNAdtRKvZYRGybLDk0dWvEYsed8FeY3y+2hbwgMrOWK2cJre738DD4cPvtqQHjebb1d/vzh62yP9D6dC970vgcYxUlZH99vrlt6Wr+6mzJu6uzthL9CB+toqJ3FE70TzB6POz4Ax/Dv8+lH8sk+s/xcXQ/J3P+e6yMgGKyndx7SE/77z/OfVaOQALMVqxJyRndY77NXJXrjdqigvQIKYZcyDzd9lsm0CzcCxckOuykGtTXXjYTutupbMttSKvmMEeTuWlmXz+mQbxOI4NWFExHDf6EqVEtxo4T6JZDT+frudfql3u9nL5xit5OVs7FiJC3vLyUwenjMLgOCXZ53avjyhJglxzF9yd5u/7z18ruKAtR2jnYnN04icpB1Tv0+X/61e7FsxIiNMOkls0LWkN3ycchcWRmAm3Wtl9B/Xw0TnTKdTqxv6sI4UynoVdlxJTcvRrTTAtJt5iH/2CqrL66xSVLezatn4r4G1n/M+7A9vyQ4cfO95u5rGGtQE9fweDiZ/KLvH0Ybe5xp0V0eeDxf/v7+Iq9lmzAilFiK0b4C1IyGzwYjnR2gtfcaDSnEaFnOJnVuD2PGG9MhCTLtkLv4CRQ+vDousG2Dj18TOB4upZP0EN+pRtx7YbjY6309X3u0lSL9fDprD1VEPPwY2mHeI8uUzx1h/r7d1z/XC7WHexQ0R7wZBO27eDJ2vVUwyUbD0vKSGPCwlGB0u5Ee0/W6VLagkXuPHr+fSzR0qK+wFfEyKH+S7OF8fvSn70hw3nwEoiKnHKONAfIKEaJowC6lL3hR26DjPOE4CJmEEJp+H9meR+qzeEPlLLRceUJsRserHvCDpVMUUClDw7ZFLAbm7/jk7tzTpmb/Of4Bs6E0RDoep1wV2dq25OC3JkJyxlSZdeoIxJAIMuCcoPeyCbrresOGn8+lKGaKn42wQKfRGwyqRyZAFnvO7Bv4gbxSudGVDEw1kAGU8wvmvthu7y3Ly+sIqr3MFE+PzPtpAikIL8XU8ED/Ack7HVVjkurlF0eyyn5ZKu+RmHWMY5s7JDotMmMHLXjD5G3pJX0U/TlwU015u+11d2pHIS0B/GNJTudiNYN5WhJzwG3bwVHN3diykk/bXnQrpwGZXHmPbfqkTXPk5dquN2W6K6zT7Eu0zHbxXrL5rlwCqzkrMLOeVx5vH9VJdzHDa281oRrjMdlezhBb1iy9HfFTFKRYY6wVB0ktX9M0szhczkBsCewqlebOH561X1q4zVz4kamOzPkalVXtRS2a3BZ7gUr7Fm/bT9ty6/MOmvNezmOYZtqNRfxCUrHmEDRyaDQ7MRpW+5h8zIQ6cYyPSSaXnrVsL1W0LkJKFSDvGKeQrBaf08uOdMQLLAiTzD8/pcHEGuH80oT2tpyvFxN0PeUn+2hcj9Bm/T2NPiGbjcX2cZI2TKw9fF0u2BIYh+Iv96e41hs/mumBqcWK89E8QLoYXp1PrK1ksSyGiYp2fU7omfQJzuhiKiVJiQGzml2VJp/0NqIb13JlW7fI8LVZHkvGyhvTMfk9BDmuzksOvXYvtNY9VBR3fP2Sfx7POEDsqMZrTLN8mdxQzjk+K6bJ76VCjGCY/bH18p6UYc4hdqtBbFTr+gUTrew+EB7yXF69TO10gc2QcE+kPMJMsidD5rzCk7H2CDG5zi5ywbEnFY4PCE7DhN/Wq6wEIrEPcywhD2+bBYmeYhy0xKJ9jA3EWkxBJz6BXa1e6WWoHfGI0n45MYfPq+S5lTcTrfDK0k7t98FTRlxh9OxR2LRMxeM4FUsezovUVbX2v6lCfnXVs0VTYXmJg5TxuLdibcjl9seANP2Ua8YlGZ+waqY+Y2xcQ4CeEld4BeP55H29F5ZLoszuFRXmee20LgzQrwsZF1CBl8w0LxOeWPC+FbsC8WWPyMMQ/lUZfkRXLtobAKUhsIgB9wDg8/1gWgZvyD4ErFnjq+fH13X9e/u9AKt0FzTE94HM87NuHvt2OJR8uN2H4dDs+iR2HliMB8Il8mV/FJraWdijsqnuiGMgXKDIplyhd62Xexo4s/s+29fseFEAQUCl1AYvN2n1JmEaDHum7+Nlfz1cWssJGAsEX2Rm4Z2v2N6Lnj55LYXX85z6aoxGAmS4jkyNpeaywpXG33hIQHQ872+3tlyxGP/kC+j1VOse2TeHTssNQK6k/TMGIgIZ6g7LAvxloAhvPF9k8QOa3nJYANPTsp3sYwRFy6foYNr5V0Ih8BBKRDSHtoGj4IZMl1Wv8jwpHmAgGtiW47tJ/j47K0WdcCzFcWH/0tqAYNlz1KG9EcH0e/9//df/RLbcgOA1N4dTmthZsI3QkzXdMh/BsgW6DsHJ0oiPXREdI67+tFmjRAZS3kjcBbHQD6xuBM4aocPsOHorjAcsUEIq9l1mgoyiKdWdj6Jv6HlOJaEFXEwiujCr1gnyJ6lih7VArtnaMLYz/hquscNiclwkL83U+nuEgAMZWY5emKM54PpZP7zs/nj9/be/59z4eG5Hk5Z4hBh0ppTcSIgSui6VTKUcVSnNZHbmaLY15/V5vhw5oysHi+U5Yoax6Wq3PG/ngxTZbDtE7doLjP1rtv+Uz5Pbc+3w5WenRWxwN19SywR6aclrKX2gDThCIIdeCY8aXKvltGvmeDjLsvFyHD621INRJFx5Xu6nqdO5bUQVU6ToP40Em6gknBNUMoAjZIgSuasac7sq/COOTXjEiFJAalKdSgTMYKCnv/+8jVGy9zCB7mB0044taKGgQkU80ETHYCSVi/lqO3cTjffH1QjoOVOCrTpgXJ1rAQLGjTlxjxO15CKqwD4Jtqi2oTXp+vM8S7gQjQwvPz/P3hI6bsCCpL632+XS6lb8rwObJeEECXmf2zPqk6PojEo7SuLIijbrupxhX+TjvN8en69COwzsfKDOcClhZsJMdl2eR6ps+YA88WU4HZvAOwEB1hbzLbJtcaM/59Pl+uf3719Ti6jSW2SdNou15lkbRaIKST4kzM3R8GDklEmrhQsElLu6Rn6UYaeaa6dTZy25D792dTR4Nrj2XAAzElunOEsLJL/vXVGCU0c1QRkpB0psVJn6eFT6pJGWpMtxQo/OwJo3N/T468oNx9mJv22Nl4vcSc5mUtqRiQlZ9PO+HK/mQ0GuD3OqcLQESj5ijJjGPAz1/uz5c2MDZsBUeqIhDob4tekRWICJTTtBDAqQ4svUUOEj/Evxh3NZH6sjfCHWN8b5+m6SSqoRqVMHcrWtAJFDxM2Tvpl+mLg7/f377yf0juvF/Ekp2PFHHeBAMrny44ZFs+SATK2P5/nKoYBD6UNbNlgwsfV8DUspBlM0aXAG5t5j5Cy80lI7AYGKkYciQtcc00gAhT22EKMxPCSlbY/YElYoLSsziDAEaOYrLaee3/tfomOTNCJ+Ln/vADghJSNJZc/cuaFmp2Z6v/PZjhicuovpx7eME6Qt0rPTT2MbgL/8uVCTET43S1sHWqN79kzTRsDen9uA+hFWXrfH+XJelr/lOclZQl4x0YAIRAQpcQIZIkg7vMA9LbkxJzgW1gzt/bqXfuBDsIxdGRNk9BOWG6chwQr5pXnFv2LXCDsxweH0CM/xvENPHvEZxsw8zpuDnPzQiQ+dlyF4EUxZEMbZajwb78k+rCsXA77v9mpqWk7dTsBCSwkDa6BP7Wp5zEYsAHj8aHPZnf1KkfzhOaeedW0AZ1aF4aJSb3k3nbaJvZDC/Vac4b8iEPk0VFbWfmZUpMgZbtGA+ynS5IjuuF9+e/d/gigoS4HKTknp99aDaS3vd4oKGycVQ6hfnWfiUyb1C/vyHXMK0gPH+B7RM7xOdvpsLsefdlLOwRwkNiJ99nWIFJayhFmuSZU9DLXt0FmfVLh5YCTmTewF/ZKySbraqylj3L7veukkL3bbMtIMyZUPN8AVhPU2OTk/nR2nb+wzMiiwdgqeGVepp1zpro/pIeDm/tCsDTWAJddBpO6/9zSOi54qXqz35XSWn78Rtw4xlEDymQA3hgrGY3uvQqfPsojc6htmkUOIVM2vTcoGahjvTc9WoCKvB1hrSSkU5EAuJqQWljU1qNK75k6Xc8fnTaI4WUv7pjISAmBtjyeUof+CIe1cLx0jIkxtg8QLIlw4FEqnBMYyFkEqlgXwg0fyHucQvg3UgEv0iQHEEc2ut9Q9JXQAxr8rb4RCFO1GGQF4d+Vxf6lq003PgoAOW6o5GGs4NDXXYmMz+1eFrp1xU/llsLnipjSJtIwA2eC/kHDqs1BNSlY+zIjaTtKpEyC6skclLALfdLDI+uiB7UArWGOi4SzOKy7O+VABgvGA9mPF1vDDgMl/Xe5wrCzqGYqZFE6SsCH584XMUWauwGIlA4AoOp5bXP9caSP6x86D+PdOgocvoddBTlFekIlmhJ5yXi3lmzwDw8rWjAF9JR53R8/hx8OdzzuvNMMkYFQM+MsGmUGBoSO0K9mz51CCgol0Do2KqwvDxLvpfckuZrdZ4rBcYZPxMNHNVuwOVlEHzd7uv7SMjrTuwcJfH2ng+vz8+bnclxtWRwDGHHSxpBynmDbvK/O3ITQxvbdV7efanMxzK1mC8GFlnknPgVugYqpTg4cwBpjLZ41ZfxXy0/66Dw4547/e6G/AIcNOEgjOk5n+81a0DyIRczWjdo5DyJlsYSNU2SAza040iKGzYQeMP9H1oi7h9Ra3yeAhyae3j01I2xdBcADZ/EA0z34tU/5jMOuvCXwt9v5ayTwl7LdtTbqeY6Fi3B2Tv1bFSNe7O2JcjZK02nz0c/nDkMrqmfTpzHMksZibpppcdpAW4qXnC6akfc7ri54IaFW436qisL4iKTcjQ7IWERYtw6ioa6E0X6Z6gu3QHD+t25X/SX/Ox58BdiG7eoQ0QTtov/7ZSOAAVtjrs/fDklxeQ2KMi4UZL41jR8dzvtHIuUwv2zmZ0WTy9FN6v9msd3kB7GujBJFycmS3KnPrCKV6LlyXRQycbMWfkp3mrx/srhG8Ozz70cuVekS45L1zly4kQ5VptYpFDkpFrKEcaWCBHPxHVG1yzM/bhVpu0tnVfCp7jCcYB+egkoKayXQGJVvvJMrRVFclScxEE2aw+11/T3v4wQb1gGTGSDhjMsagbnedGp6+S7+LQ20wn4UiYQS3OZq/MGH8/kdWGTXHAWvy8HNbvp8LG+sslPQcSoduA/O9spmIZV8MT8YW5/ZLJZ6eIhe4jMnAxQoUQatCiwwjhe5CwrhpBKpSBRnPJhV3Y3RVH+CCeMKsIxx6j2DQY0WnfOfZSnZ85fm4Xq48nHBMtecPFwG9AhjMmPedEbZ7yasaCps66kUEnN3H2kkaPVVQfS5Tlu0+HxWvM+nyOzrlei1LB1hALOpEljBTO0L1ln5EB1nJAEJsK/LULfpKXoBGdkH7hl49FF0siBiyPDL/et7JhCeGMMIpCJoNR3qkOA4vTLOh1qXgwb6yaX6UzbhJq1KkgCJsKhXzRQSP6SNXHKnyjVEa3lAG/sT2Huty+jlx0OaV2qUPGUs7JcPzbp8MdHxLsDLtkLOICtgLQPxb/G+vAISfVNdn3Go2oVUDqQxa0AwKdNFxh+N8wTeCwQzCjSjFG4l6ns6m3xYqMsO5Tp3ED3LyHvowVQasGyKi7K/L0/T+P//v/3PIIZYUyUw88etFAkwdbud0Jt9oenTwCBrMlPRnTE2J9oPP749oixmu1TyCwbJJeC0xIz4Wm5W4pbN7hO0EN1lrZLps0k0iW4enGHvPvuxBxl7OjdTvTJ9A82RgVHLc0mtHsvtEZ2KSu6iI+LiYXIW9++TxlTv5urmd2ycBGAr4zqVmgFFFHEz785Hi3drly7QrckCkx+b5ujPcUIGomeIcK7HvSIXy66OpM7Jy8xxxX3EX0qFHVdHbXC1n+gyESataTdpub7e/P2XFxgXiNWD4NMJr2t7w+FZe9ifxLCfv0IE7Oyv7KnhDAVLgxpCuMPxs2Jff9cY8AoOiIWuXDZLPuFk1OwKteMxI2djxsvsrRdSriUk+kRJBwgjBFjhnXom8s0Uet4XUTJDu1kp1wLfE549E+tADq2MCLUuSGbMw06q8pizcfzY3/mD8d1Jpy4m5my9ZUaDRu5G+SBZMQV4GUKnCSOuSiQkts70t/jECqkTYivHlem4rkHYAfvvzz7FU/Ccq7QMiyJXOp/3KrjjBociAdY2ME/awjIJelSZ/tylnSw5X8eCzf7wXcajZZDYQKp/nZ2UK+y0JJCMDQtOoQWPm0OMz8CJnAS35RY8WAsd+zpNtMtHb/f6dVwBg1umXme+lmhy9UzCpHiq1wd6I8av3a2Hzw85lQDTYDs/n6XjNqkdZpPAcmzGOdfkLJ4+n7XqrrBNgRPAooYfYzT1pmzUZRzDytCEOqWCErAcBm4+zoooF2gTzZALq3FXOTRGhHXPp9f9aFVQ1KsfJzl3WiUxsaGhz+ZbMwWD1nqMaxmVeKdo/RawJuaAZB9O2VgucqGhrd1OQasx+pvCRqtoqzdJymphrazPkFnYMh2N1/itYEPdnMy+MH99kdh0/AR/lsy1luvtRrpVha+ohiyYw3pXkWxclLrJzWxVWvET+ShDUZfDiJfgTHTvjE5VitobXPpj+a/2mChGrojOYy3OLpd/6dcNmnML8iqNUW+sW1slSht1Wjaq+MJ9tSiCB0sewHwJeln/qlqqlPafaIaOX6zXSCKNbKvtgdfgy8wuRe896+T8AaqcZgH0/fs4dqF/qYuLPD983h6lnCfwX5roUyNs7ttxvPJMbdtDG1EeMjDJ1PTQ0kRLlGR0vfwM3nKC/GFafQNrZ8SZkfhlVZ4hyq3HzeSEbbkokoAHosUDTiGEgHwzV/ISr8YWtjnTZpMcOIOSrA6aqM/I1Wn+3/S+xTcWfyYuMhlqUEYC0bKbM5OvXhCyFSMI+iGX0ci7egAtcLmdNZQrmyKxmPz8TpM/j7JvVGPMxBUNnBfXO9rgog9v0WFk/tdU4aQjfnejYad/tw+piMVmCKrqJU3EF195ka7PK5J8ZCaP/NvPpMSLu2UnkIsj58Fie539cgu5HZb+fIxZ7WJbb1Mw7GlO+BPWW+/2yP2KEJMxN8mkjLfaJMi0JxOSOcsWVTc83VTK+lQAGM6PPidjGyNeH6BQ8CrRez0VkufZs5oGiceOcP1pZtOlN51rxf+Npi5xvhhJtt2fqP+w5E/ukQVnL8c/59/furk/l1JNreE25PR63LDF72gs09xJoQv45X4yn025oG2fYHlccPXJW+8ZOpnp2IxEC3p+ff6yoQnaTCZK1K9GS3gPwet87Gx6JxI86NBDPOLbvo8hWvOH+8Dk+eiYbkoy2pK5qIoc9khqy0g79zgQhktHJQckKw+q9ECJ2qwVTKtiJJXOERPTJAMtXB9Iy48ory3oH5pqqfs1Q4jOMjM1k4NWRmWsPOLS9HNoAZXQZtkoyA7rMtiMAeBa41kdrXjkQFCOgRj4xMMM6XKvGzid09SFJlmzMxg/a3XO6XP0CXbVO3ZCeNbTTaiwYK9GMdg3/0BbIjqlrALpLTh13wuDP13aOFxGIit2bQINhVgZk7mJEAxira67pfx4VzMxqP88yvAZ8Oo19hc7+oAKYHQknvnkfSCbo+rTBONAt3baE5Jb6iBQm7ftdPtlQ9NlyQY+7HucRdd+3iQBzSppyJwF5KWUq1cKBGW3bDHt2vgUMUw22NBR4TUh/MyHN3Do19l9QxOTxpvPhbGb7c7mdGIdtPl6LD1pQeG+fiSghiCQRgLhBJtVGzs64xJFmdKR3YnuYXl35hV0b/3DLCDfjCSorKTZphp0lsJo4eGzbKBmGOHK5Xgiby08s3pQ4xVtiAuyKyEix+Ff0dFkwQIYsZdISREZTFciCtqYBLKG4oVTeWp9LsN7oiM030uHXz+lido/7cvlhVxV5B5ArXmsewLq44kPns+TO8tnf1krPVYIIJSuvip3AOSTXhGYRZXPbkpSZMVOjYQBAyX9mxh5nKvlUYciloTorMDle2SsCMqC2IVPrcZNwN5Ii/mjofhe7M0aD227O5+ujbd1GMIw21u2fJXbMmiwBN7g+VoXf35fb8fzn0altp74ramS3p47L9LcOcUtO9VnvK3LR+qIZ8evNjkG6NOk3+k6kDd/CtIyAatHR9tpu2GSsxBgiUvuzmeVQsOeAIrZVJLEW7wvf7nQjxwzdSweqDlZ/obvw5Hhf70XAonzmUN28k+xibL0rNvypCrnbn9fld9fGrG25+r6jSHOccWEiBUcxwwGk5hVJOOVRok/b/+NLyIDEE7RHTjgzwH8+fk5X9uaz2/2GBkTwpLVEIOkrUwtb0ORGPur1C5AubvEjsymqG67r2qTGhnaRRy3FNF3lLgAuziaV0PyTj7bhtGcMTaynI9vOBjVWKUzsl/2t38yXr/Eyf0tAZLgPtzDyAxs06OgLPx10287bxKE09yfHNqH4O9Bre0hc0lVTX45FfFosDI0wJeLlfTEsKovqDZaV6Ybg1Oz/+Gzj5+bZZlEJikp7GVOZfxsy0MgpKxCHRliBOeZigmN0PY4htVw6XuCo2dY4jyWAPNDUeLjLQg168pvpwe/Pa1nup05KbsNOp+71EmdNmRqPWznX8IV2X7dxDICvEIqbhiLGq2f3UWZ28nqBTwPDP00JAFaxNGctVHAQo5FAGo/nxZQDP0wmhJg39sglP4J44taD6cwK6/1+N9qUU1G2oKvN/LqyYj4rqBEFKbLYNgEZlx8Sm7eFoLIEikq2EEhHPnaBNFP7c5w/2O9YwKoc7WmqrxLRbww4lvEMP/jCjGAfwPZq+cexB5UMgZ+BqYr+5GNiCdNvGUPt/ePP9f+v0I1cjC/oPjJKwmRmUJow42jreED7ZgS/v88bqGwLbYOAxKWfmfwsHxgQ3GYExlY65zaG+7//L/8ja3tsnxpBMPRa14yyJbWZWjCRbxAR9pTfUkmnHwU3+jifLvwHnFBt66tGN0eN5CJSR5Yxr3IwHWKaXjGdFg7gScvC4RlDZ69V4wLzKL3JGULxcEweQqHZwkEwVEApyrqGckluwvuc3V3xcukAF1eBcVd+x2NkFaq3Pb0ffmI8Ov3SBaGkSJWOJygUOYTM+MS86YaYsyPYst+cYIXBDI/JuLfQwQi+xOu4ztngRtcrZjPB6vFEcdmdb7dfghxXbn0PikxqqrGGIuiKpUg5HmcWmofpJBoXB0/coDiJEaaE4W9+Cyb8JeGKUFBBTDLR5bYFo4gJ92UzHKzRVq3okbF33A6OZ4gZxr5dNqZRwAMV1YRRt4fpbcXcLLvrCnCJp5M4hrbIpyuNaVsDVYLnMYpWikqBMBHQ0Rdmwp8fj7VH0wNwfxCrn3gjhQaqoYzOQc+pZKJNZhVsCfC8q+RBeQXy56yOPntdKLhhGHRoqEUV+jNQappiky80eGrpBd6JtLga7pD6eju+6+eAIWEAiJ2vBQex9+/vb8UZkFFVuAPfBnPacKh5QaBVz45DOhZtOglv6JXu3gXFptQSjSYSFgX0GFObD3pH+KljAkNvbjiLgvlDZ9NcTpl5R5xKJ/Y9gUJqh+PttqBasr6Iynb3e+sRHiNLDh2GkHzgcc/CiKlQqZrxPAMvTxlOEPRol1a5eoMr8h2Jju4q8yfAfSW7CLMQYKxcCla6bAzzc/45Awu/6ZlOjZhXjuEUMtxhCuFyWLA1J8xwfykoxUcKUL4scDHFzGiIoyi5O1T2fm4eUg5w3mdTMip8tn5yjEMnLD9SMFM5rEsvquD41YHLSw3CPxL0mfFF22KibmLykhT+20+rXkCZJiVD7NPnZMOldsutx8GolgmS07F9s4xL0zteoxkqBhYUz7vKlgrQFZfrQCYwjyCtcCvHLu/VtWRp4iv9okQSWkyu2d2YnzyslR/xoIDc7rMePZj4pPnN53ZfsMZz1XhyzgIphT2ZqG/L/eYJU62hCCwkjGsqjQ1xchE7GQ/Nh+N6pYWVup5Ly2s5ka9as29RCxVGyD6iM33OE2pDTatPCfPhfuT+yQ7jVTGclcQ3bykigyg2FrJI7xT8/t5BH+kdg7WpC8OZ8CcW4qqJaFkMH08Lq6wyktHPs5QMDLFJUxBKi/TN1HeBte4HhzOl3QkLqaLRN11ryq1ShHilgqbSAylg0udTaMEuWfzu2IMDu465IcY5WyYbN1RmYtbiNC4Eu9p/0Uv02v2XYQ0QtTOvgcPYMNn4CPCEdBrzq+NXZprZtxbxBhyC3J6PJTYq4Mew5+EZChMQW3FIT53jBiZoJfh5n84XauBaPMfoo4bS+6k5DEMViPbmZTwFw4WfxqxOZwSiHRl5iRQN7j0DUOKedMKtusobeRysWsCri2t10/oYLBUL9GtyLQW8/kgLx7yz/dLL1HI4ngU0EDi21WkCOJk2x/+5DyPVhNDIec9l1plP1HUq5Hmlf54nr2AhRhQuF27TfhuzXW+YlYTMv4UNBm/Y0WtqMgujyfhQAjZnLjlFkN86lnsbpNEbTahUeMWwMcjz6c+lR8tIL1eKzmbA29lXedzSFD+fMNFh+ZrkV1qojKnbebsCnyrcF6Uym8RStkiTmcTxeI1x71IbW2N6yaVu8mvOaK6stySbPGCZ7JZnvqbCQAtwFpT6nBdMBlWl6esDr3WKchGQh/SocJM1DfEPaqMK0r+uja0Z2V5c2WJfQWXDJMocl2ntl7Xnqkj8cLho5iOiHucQnINoSCwNxlhLkJiC31uW/lYPm1NGLqw/q5eZp8tjjD5melP5ZZZM/JgEJIksQUQA4lnI1IQBS+ttWjX4HibsqzaoFvtZqz/NGHK2mZeCSkp1nFul5MpNIkRNoRa7QMf4iUt4ZRltT5YwTBaunTaASOyfIKgTDDMuzGK2MRCL+Ase/vm80TQL1ObhdMAbkVYqSAKEP3GfdzSdwwYzbsnx2MJVRgDYhQrTAY86Ym3r0maoqSxnMIUKY8lU8r4WIER2IZ72mW28eaiXuBpYs06IQVwmbFTZOv8fkukzOBDSBAXB6PP+OuOWkNy9BN36idj7OVzOWBZoIoY24T4fu6lCaoKxmZdkgBL1CeGLVnwkqNkdz71T5dmj95HO4ncGsMUc9GYqYUDVfIPrcL0eHN0cHxwNa8J2Cq7v40XmXWEr4VF4u06JLsUCBPn3BOK28gBxzphJbfZ8wW8RkEIbRY+GK8SkR8GWh/plf5KV1QsgbRQbQL20U/G5Vpes5kUOr5+fP+8eta7xvDBy3tvNn68F2CSoYr/AHMknD3+GIoQaYLY3rewtkibG9TDvUtit+kYd4ktm1oOEZa1MJW9mTnPy4PNOr6n59ZHvhHhRgw5tJcvgggyBJBuYdG62MRjc93kxk82s3ncxCQeO8rQSXK7nCwGulMNNIL1DUePkgl25sa65f1zltt5mFZCB/VYMPLxgx+M+xSyj+fRcRQ647d2L2uJFpZY6NPkaLwkAt3OsDPXkn6aDeWRkRtJFBhOnaBrry8UzhwK3gA2j3HAmF599czfcKajp+VkKpfspb4VLKSOq3gFSJp6Qog8nylhyJ8zOWAt86AkHTZbb59rqQ09fkiU93pebyfsm9A+KPrj0nYOBx+o1sZiKYKfZSTExPHR78JQQ//sBahR7Mp54SO8+eqx3dmH2SEe7JnoxPY3PW8y2m8v5xB6FJxMJUDW52/72fD24wJPR8B7XOO3kgBkOiBjjyoHS+ae31OvXbSSFKWSJBl8drRWREs92lc4n+1ZuynpymJYbzR8k0SydtTMgzgMLJ4XksECMpkgsrDomH0of7GAy3CABCFTV8SbkkFQSRlnFr3ZeizJs8tSuvWe7ozY7xNvVFR4i/6eOWw1X97VJsAt3yQjKZzRagl0FV2Qh2qzx9cAPKFLvWFZmXvg84oeZVxugDkM9O90yHL0/kinhjoL0FZZODpjARpSBQzt3WlglKzzn+VlHIyTR4X2Zh0QF5K6PTt4RystPCfpdqbFYwhVcXpjjH/l3ORszIu44sLG3A6KYsyPGWY56MQ+IL/aUslDAPJGgI7LJcfONyaAH8oOIUkieUcgZvgMNW6F1BetneHmYK4lndmbovmygkvQcIS+cnAYrSaN5RxVgrXG+e2Rx027gguTE1P32px3uZlQv19N5qp06ytXy22L+BpgGve2kJq73/r/81/9I2Rn358AddUhbcG653X+uP8SkmwCGYR9nj/fx8IuuMR7G0kMumd8Kp7lItAqiDH8i03iDjjbv9Xm4nJJttscwWrygwMyr3KHcDFFmje5dH4IZolD41jnRMTi2ErnJwppbnMA8v2nTFB3C80AqvZxO817h5N1Ke0XoIeiUoq+e9oo3d1QmDU1gBrBiTqwaJ6paJrqy4aho9JbwmDgrPnV6kyY1wbaqRoNCTWYJhfyODXJb8zS8DGCztnsozR3bQZ55FfXowCC4E2Yhn62ypNst+GP5rpbnN5d5mMVEan7fk4Tk1HaMcdweyq3Ksu/RzEIL43jKKBnNq1N1GyrBsmosH41jdeyswIIT7fZL9Q4T78hlrg4sDOu2LkIgXzDrwi+57o/P2/1LvfLEyXGIMXUXLtoVyQxSRLrNpdhSwQNIn3rxJ2FgG1hK+UMn52TKpaeJrSLCOAtRpp6pLSB2LX0YnIknWTysnef/ch6dHPan++N+PP7I2QpoZjWbADNGkypMiSwRHZEhI+pFaVduNIno9r4s/nwsN45qKqctLhUS6vpwQdbhidlHa5Bdo52jBttfQEHLfQ200BW21kiMy+/Rqcos8Ggq21RkXPeSB0Pi+cybkkvNTBg0IQeaTRJEl8DjcIkiTX3WdTFoFgNu1+ddgshKwWJcodOXeoUkEkaoTbZ6ShsWe9CiulyLG1xyTrMoL2G9LFxfBk7kc9bj61yhoa2qMJ0ng8/IMc/T/ay3EBdhzaIqPWweawXW5TXbiYf3mBWZ+dXUWmRhFu5j7iN8sxouXvxHutK0C9obmW6Fq+2+AMDlnyLDzkhjBuxcy4fjlTW1IkrCxyOHa5Y9T9cs6DCPEviyowroAnVPw2nXFYczC5m6Pi7eewru93s4hqFK+HhW5/P18KmR0ypzecpcxjhQFw1LIxtp1YvWAAnIaHsBsHhjWMEnt9W3KRDYTHmI+cSCeQ9uDyw8gweDKDuThPUwdpmgwb2xs2/JNHV8HVfw6yn7kKqFB15EAaAcDlQVk1n11mQGDqhyz2i9BnvJAkK9OXxORpDjFNtSAK3vzu1AJBbCGoCYRbASLoLZnM4VMddO58k2qVGDTDjUWF7RmGilnnklBsViyeTkksnSRKepArHSQcjQNZfuCRRjzxvmCZptB0v1FkK9ZC8knrSKRuMXjJhlFCPvj++K8ZCJIBWxjoXRe5t9EniJUzxObxo0pWFJOfWmPVyC9vl8ls0YoK5ZWZ7/fSduq9YriV5Ol9vfW+hoJkQ9kXycyAdGVLJFgGB2IGFzR0dOTLsXgkAhTZ2RIRawPz7mhLkMSGemkvWK4k+e5TLkJbOvlId7fTe+kSjMCCfy5vwUU3yfL3miD3XTx3SUcEKW5Ftg9UMQbfQVpYbbxURDy5g3URlGwhsBTktVD81Hy8Gf3oXRJBipbgEjaznEvA0nglFlbX8rwxf1Al2fsz0aNtWpzepDoOikD53AvUoouh+2+iZbo6oSJ2IXDRJ8OgzhJpYkaBmmEZiaCRpkN45azcrfcf0C3xgdCR/OlMaIZycXMDw+ZD7H3eV04hM4NO6FJH2ZfQ5VZwFiiTQrJI3KYahSjy1kIy1xRbVATfYxbKHuIGbIzHR358v1KWgG0pSlxRGO8A2FovtJdx9wlxk348Nhvd/NNM9Frye303dwBJ6flZ7OHdjsKx+bWeDVYMpOtBUpF1CSJNYujWRK5vKRoz0O1ys5fsVJ5JWq8sFK/MUQrWmSMoJEwkvE8NH4244zjhyId082br4Rk/GZdoiYXQ3nYf1ZHTLlGweRlNjs22FtosRLQdoAj4x9ssqej6hzJHxoG1t6PHoHYqgGR857KGYOTO8cAQtvNQgfk5v5Z9RTPjhdMpBJGdOfkchDCgtlXmafgQuaJhXizKBBxhYRxcNZ6eZyuWSaCEVGVXw3cbfDhB74HUSK6va+M3I7rI+bQZrv9fwP+Kll4uNMr2WpSQJcl6yIDeWIwcQer8opMi85PHjEvp6PHi6+3Rf+3kOXEaTKFgGnO0eQ/C6tz/KPEEDeZYFmaibvDQ7DCAh9cziLIy1oGZ+xibqIE4suGSSGw++jEzNpegKQqJMY5Ar8u2qDeM0th24lnOi1Zv2tb8hT4VtII0ldiyxc5nSUpwd6xsd7qYmohdoYPnvaHJ/b/GvfW0bSFtkPYo0Y/Hrs9CKiYHgNpypYDqd/uAW0QJl5jH1GQ/qu+7l8L3I1jN6JAct6DmtSkTTGqwhsyoYRvTp2C/+Mw9YcDS7ITu8Rn88ncQ1m/UAldrSClNbkq6OFQbsNasF5p8J7Wtalx1DGcHvALa+LcR+P5/uTSR+NJFeZB0M0Asx9W4rSA/nar+7Dgx4V38fWkEmD74ooWuCMTh4qx/skoo1pRMJzYld9A8dQwk9JU8ATtf6Li5YVtnZLPRTXXtH7HTLAhMbQi0RgY8+PbeVoY4qkAYCwmodARsCMM0Dl6qnSPXo+ntsR9CZx48/qPrCMGeXes3N8fT/kQoeKPrhu+sovv89fHFvsrGqf06UQQ2wouz0YnafKAnmuV1B3rwGECGyNvzXjNuqUKTLlAApvn0QEZ6u2mCKwHhhFaW3hjLDBW2DQ0ZnV1mfVAbJRW6jYNAIIVLBDTMhYmz3gf//7W0sdJAR4OqlgaIoLNy2VtOTt4u1y+ws525pHWrv9700KsG2VrjM94VKHh7jdXI500apBETsczfEy/5jCyj6GW1TcYVn5kRlnosEvmEmv424NiYexHP+S11LxfV2uMmvoPeXV/NlVLGlKvtQcsc14g+b+lK5WI5NbE5oMMPoJccxJ475PJjRXmNZHm56qemeSFZzS7FR/PrLJ8PS7ftqktO/O7HZzgFAmMXGjijO5dmRnHj2LCtWGpDC7CXazg9uPBFYfLtcMbfaimKnIREgyROOBLVNlzNx4O6UMQmCt4AlZQAGYweF+/2XqA1ESW8QiBHuAiPHBU+E7BBYxOW1wXTGRhcwgesin5+k4wvfpe5EuQjEM3KX0wmPu94ULH1oPKMyZr+9mMfnANhMhsZthR3EwyM3p1AsrMJJvXGV+h4qQeQGzMLboO034ODtmRhDdzDlktnW+XEymQmViLhcWN5dlOex8XrJDPJyRK835DLQ8ZKnKHU+so4K9FgDIo/k0yN7iKkj1cpXT+dI+5948c3KRdABw3BaXVnc348hSw0LZC5uFxcbyFtLFUx9MoDns/5//+r8SxGj0wThInM3RpXv++fd3/+otofFABu2ad8/Zsn13VLtga/BoQgLTZEGUWpLAOfQFWA8xIbGJaR+PwnBzIEwTEl45uXvwgxIPc+/4sY4DKCpx6fVxnK/MORtvxWOUE9KZSu80RUjbwpk5+/PTFjK0VKITerV605a2KDDpPNhKy0MMqyFVLZaEsZCaIzQBpRk9wqC4Wx65b6ubzK10fS8mhX4x4g4VgZc9Sgb0qauky4/mqm+M8Q9LI+Qe2e3Qm3clVToQygxuFuU6FSIn+Lwvl95nz6Yjp/vL83njJbkrx9Y+lY4KHqX8lQggPkPUzTD7Vpa+5Y+qhWJ88+gZsP++JP4gnYA4NemwJ1Y/6531QW8q7JD2IuYOd6lHJtxusXCkHXmAl9nL4k4nUas44irQoEfcokcN+d7sOs5gA9BoS5tdtdkAeBD9ohz3+zqLwJn3F2jTXbhUmlHI1nBjE8bnYEg6OYqsp9djdiRVeWXc1S/We9nD5dLuG5679h72qEP1kddTVAAmHYLEMkwmYIwZQevMgV9fpJ56dtWsqLLP6vcSGWPeCAxDgPd//vEPg7svlPmSW+InwJoB97SXBnLuTc9ZSOFEr9kgo72vNfZgUYUs/8oXfGNgcME1v7dOFOqsa8jUjPZRoderkzXZQCe5iYxcH0RQdydZuIxlJC/GGq2v6jqFrkrAPGrbu16Np+JUWAmsB4N90KqCBsiJC+0bBr+iAdIqFfzkmMsrY2YDPPS9vrdnwjfDNDg8snKT1iJasYA25Yb1+a2ZES2AC0LFsOJXFCdbcs/l1HOjLFSk6c/KAMd3uo6U6QJquJhPn1uR/r7fF396kgaTM//AkXzij3C7AZswaZvSbCruexQfXms8KJxQw2DMiBpZS7Acf2JfvclVZjJgmOmhzm5mVNnrhDFGUSmLqDnh1CIPl04/7fceO3mKh9V/KbRFiWpmE3HquYILmX/nZVrtnSzZZjTGiB32/OnpSvjx50e6S1wEOnWdwKCjeQEJkyj+9fwRLXTKteG18HLqAToiqwN/C3iHcw/L0B27SDSR3KnkZYzJlmIpMn96sqKcoannrtWVCCVUi6PQT6Uu+cwcIEbz8kxz6U2ZDIvQhZFhaC17atn0iSmz02ZEKczjRW1E173vSvgnmr010kORBPtaKyMavAHyrUydl7P5WRYVU0ytjIoJpV2GX7AmWbAD3fhpR2MgVs91L/3reW9u2SBCx6JweUul0PYhGu0YqGxm8IlHi8fU3WEAvJ7Qw070YmOEr2Vlvm3gatMHg8pHjKrQWJ5dga+Y8gabl3v1waotof9UeRpwwuzYi7Qu2DX70uZ0a0hTmuOpz82K1rBNxBNpdFfqlvsV73sSsH1YwUbhzKjd5n/9dMDH44goTHo5utZ0vzJcNggGoUlc1Te8a20XmGkTPpbw3vYkYGS/qko5VCVRQTuNby9HyshWsyQi2O0uhyNOLaAUe8vg3+vtTsZkKQGWyF0vnTx5hNT6R4YCPCjS3u7KBD4qsQMXMTFSGqsstE1isLn/vf/j+kcGAXI5KPhlsEjFoRMuE5g7zi3YoEmte/GO39+7rkNvHaVTpCKcz7hm9SxG4jd3ksi89KBCTn1mclQv9Pco4meDjuvReBjOiZsjAAm4/9iC+1l1Sn1vzgfx68EkH0u7UFupey9xLSEuNDD2Jl7uVJVkwDRzN4LZFOCXdlomk/K1vCJjJC3hD1j5jNSj/zgSWoowtTYbZqIeEkJmSMoH4mFPtZpzsQGybaDppnyM1rOzQoRJdOaF9qFTR3u0UIHMkDNLo3msOR9pCo0PjvWIWVqb+yVLxvfnz592dHVCi/HKZiegxneBcq8UaFmjPcsUPuUHIfj57IUXrPl05R1yFflDBHKQGfQURpnzsWXq33/eNBUipjE6AcybRw+9As6UIQKVIp0YIGdcuW1q+jx7RsY4g774oYG1xsVfyn/mmbhZJSlI+e5fDxQ8iNfUORli2SShFBPNNSZNdltYMtIdIpxfssnB9OYvEFzQvlaKoS8fMZe6AFONNVflLPiGMCce9JJunxYRSb6tTcOzIv/tfYDMcB+g0+QTBI2H89lxZvjkc0GbXitImuy7M7k1k+m3O6BVLlL/lgnoN/o0S19Z3pQ4KdHIs5R21FXtGvUV+XrYsES6F/HQO1sq2TNm4LOYdqgCmiqHDNTANl0YJGd79WAaU6kq9NBC0kH8nyL06doedqqcB1H8tOpOWqDSPF69PuxkxsXx5q2ROD/P+LleuQgOwCqgD70nYnnB/U7FbBi1Z8YmIw7wklku10Y8g+XjUpzjC5oZ8PdPMBp6MbyWczWRMZAeuCGIvIT3LdfDxa8+HKY2Cci8vAKFSNQVpLTWgz4dxqf7tpHO+daTgWdI4pdpNhACw5zZxhbImFpdsbJBI2BYBPRhR9VGPJ5zFmy5oGZJXhLUeQvhnhm0vsgX4j6b0+GdqH1qlLTwQNukDLornB1L1KWLHY0qoQkozH4JbHhN1IISuwa8gqIQMZnULZGXW4m8kwlVwOIFcZL3Z3n+VulGRDp1m8yZEPmhJy0GEHLjMdkg8BupeX1/DmrSkFSjx5YjLYF0fUpJMsIKq2Ej6/MN9tWE6+F9vZzZNqpqlB1suk/pfgrHr+xTqjrltvyKx2UwPKoC0OPccQ2vY28WLrsMZ7a4HyFXZsbxf/78GNl671giJLh2WWFLg0/NFmzz6pbrIpUppbMFfHD9OfW8oVlBhckyJsJ87r/L5dq2es7nAyqLNod1ae24Ocf9W/brJI20uqHEUWNs52kOlYcrqrVbguNRCu1Megubc7Me2ep1BftZs/qu5JJNS0G+KQTMEQwUcAT55vTVSoopK/jsKDZCFBoVRExM/quNFHhb78RPlq4Le2al/XztpOTMliX6umH3moVYtLSdkCMT/C/PN19yA/6hZ2tL7U2UX/Adl/XAlATqe283VBUl8hap2sbSUXp12hZOxDHW4vZmJ9wWy+KSbqsgW3E2fWWqKYrtV9mSvrmcd+iPBxpCkmeOzNAv0UZSO+oRGSAvMGJGJpLVIiHyoLab1R0hAzu4FwRDSfSiPT5+gJUu0yDTNa4esEJswlfdPY8iyzwgouFHqb2rYbAeqTck7B32rwVw9QhOwPmRSDJgVlHpavYqlpILbS3SV1Rpqu2PqXCPc57Ol+d77fm63eZ++2f1rGag7WIMKJuc6MKSM568RM5nwKk+OuJrf3XAyKTBdPCf//P/MiJjnbhdz50a+mPz/HO8TkgsiGqhs9M70vi0PhY8CfT32oLxDUrwnwSrqnLWXcSS2pHNlxOYquC36XkHAhaF5JAwEUhg+UfJdngMLP97/C1F9NXpFJXX9/78fsMv4xt0qRBnSpkFrzFAl1H0wPq+7RztqakoaFrRYA4Q0BvCnqvQeM45hl9l6iXQbZkmW6fRrMhQKsBnuABQa5/vg0O+mYfWpOh6jO2OVwguxzNZZQ2XM8maQzlYe6E2W9zYSKmHFq//+OFJoKROojhlCAQOBHMk9i98M3ASFb9FG5ZhkChhgF/RbeJH2VxcKeo4OBDovxgQXZBetUlglu23+UtGhTkl3dhHkZX7cyvzEq5Y3iHnDCP89/tXzOshCNFYg6zTuNxYKrajhVYg5u3XIJCJvS7XnzZn9dqfZ/7DT9aFxeyiRxrskCBdZB7n3XJvxYwRy7r4Rs9DthuFN+cdpmx2ZMU93SUDYVxphI6QgoPGodamN3mXaa9kB3OphUeur7U6u9vpkKbn2MjhtEkJHlVxLUJvl97bDV1ZbL59uOy/4YzE1qWCOsyvZo8naufTEVTcNXlWfxdo8Ibd+/sGHBnCs/eycRDjz1Zn/ca0D5fj81cE3fes+/mCxDGT3AE/+LzvS+sPvQIzfs8yDaBCAJW1E2LN2GicDqpAP1+HCwEBi0nKfNWXkTxS1c76euCRhK1l7oMVUMfxdF4eS+Euyy+fyP8Gq4u+vTj5Wgx/d+b3N5gBx2vnIy49gqWxFmjGbFGV5f59BRmf/bke7rNB93DqHRxsg53Jyso4W+PVaHAZzLM+gSgK2lswzhdRsO95pb9iO3HrYj6Q/j4KChBnenlZ6OmCcjnj7yV3QEEUoSG68197I/lMltOctRYSaQFjK0buLpcfjZsL7eXuE3AZPgeFALAi4hWbfO3OXKzyMIn927/9Wy/HnTX81jzyU7bEjqp36gaFDrrJrRAc+Sjg7Y/mL9bwmomaYeHyK6zqvfDAGuP0xRI5icADoGKiRUxpW89co4Oyrwuh9CRzz4x0WgrFEkVMiuamuFm02/USjQqj+qJZ/SXvGgSpva7GLeUV7CJodhc8WJc2YFegqUJR+qZRf7CAcLwTENpHYxhRsgKokfuYQfiGEQNS894xxuH3KFfFDCgZHMswRYc5NxTCsyhySDCFpbZoQC19mPVSeainRKfaUzKkw+jRfsc9Me7b7dfU2EYoGc673+y3D+Eq4ll6o03Ic2Gx5QYMnB0epgRXhhnAzdsZ6KbBv+S528P58Pg8CHbYikY7x82MEqFZZ40RF9GvZVVi5AAFY23szpOQ0D9/KGWKPuW2RuhbDCb7AsytP5h9S9jBTwaV7MKggo7ZFGM0Y4RAiNDO197cR0puYLcc+Ok6cS2U5iZZ/3N9wXARHcQid5TOTp7PO4uNj7Q+X2ZQ0EzLrZ3GgGT3u3PIkRiNpvKegQMNMu2FoyJ4p5mYI5WVTHGpvzeZ8+t6uTy4eZx1UPewvxW2zIzXVz7LW0msil4HzPXgCQJ6QuTLb+L4EEc3FOGqTfunWI9BtOy56+WSbJL4eWX8h53JccMHqsikgOrykD098ouV0RtddA0HkJwQTAbPnbLkYIANTGoUBXCNgbng9/Z7OZyvf74kKWGGf5yttyQOTp4v1zbWEX8P/rCAgur7u8Eqtiem+G4tsp/ua94fwmtGhGPMSM9+K8P79//3/738+VP92hctVNI8wtar4g1JeJISkUO14IoE4LmlPFh/OPygwbKx47WHo0s9WjQYaGEerKjqFEnL5gBboYv2q9HT5rpCwh4nYriNigxhu/hlmO4rA82JxKl2jaXH4CFu9Z1I82DPhSAp4vupwT/nH/aL0T4fvQA1ximWPXEvRtSRN3JLyFKAjnzUQqBN7TkoLwsrDHuYdFsbXp0VMGdmVx4V8cyDlZdz54QuIvDcl4QqCuAVMItNnn/80zAN1PizEJIj0ki8aHWucvrqTbfEKw/EIthSeIz6vN4LR45A4wHyq156RY/mWQJDMM1ISITv0lpXurH3lofPeoS52+1xqVnhtYdnTWcIMzMc1/WPXKyYUG6wxiF63pPxkvmHtE80RXVwmNEXfUapSUqSR1SlS3ztN+qcMEvKgyR2mKcOzvWMQAuQoKGRTcTUkWZkuRW/atRYaaBT8/zaCnPEGjwGrR1dHId67Xe9efNYnVb0DI1xMCkCMOEOtTHJWCaLQrHAx4vXTNwcrZntiYUYFskYo5Ho9Zvwdmx44B4iEsqEkz7YL68F2cxG2hZhDLsqgaaajggRekZWz+ezUJG+EI3ld1cl2Yw7GbptVtmMHrGOe3uWaiwQKIAJGkRElPEevzZU38Pc3QHpKr81RGxnHmsoSJnyRTpjovGSgiYvMxJWTePCnvmtzyIRF9awhA0MRkxnR1U6I/Td/rQ7EXqcU7qa2zXF0ELqGA1qQTFaojminiWWYgPjIEEBVPoTMPAFOS34xAy5PzBjRHfudz1da7PtSPRXPak4VP65N9HSTl8YOLiHM1LNitURFKnd+7BBx+uZMetuknFkgAkRlrEW8HatzVMGO4gJEyJy1QZn/267Yiqgs6rtJxByjXMZCMVte+okEoKANLx8/CnUmri2Sfu5PZye97X676lMpYEYKQ3FE4wRGkyJJer0uddpvsMtAZ7ZQg1UhknwJc2y8S/PcRnVv54rikV6xGYEGgeqvkWn6+rzXjp5CnRgKIVbw9YRRSAnwR3DNBJaT48Q4PuP3FSP54vJRq5ceBJh3w9xv2H3aJsBHv/OuwWSZpkgQyKD8nKoYjxt5dttRS1i8eGTM2w/115m0lbX0AUFr//WeIrIEX6QgD93yH0P9fcpGsOWIhtMdIY5umDfAy68JlI41h5jEFZ6ahg69qQ/iYMdfNuNT8RjqFOIoh2j3Bz+7Z//NJBYPX4HUeHr65FntYexgjXvzZjZRKCb3okx8ALEUOL1Oh3O8PlL/NxHKYSaK5X0VayGqqi1VrRfg1VIW0oyjjnwGAqs8YpuzS8KVHw1QzHY4dRuTniE2sPgOtcvEcGROaPnTBSaLSZU8ijaPtp58UZAtJmEjDVwIzjfPzlrC6Ou5Fav2dRm4ojTZpesw+XDZ2mTKUnlyAKE5CUJDCFgJjmTcWq7JyiJWUx2+Xl/xjih4ay5m9u2Hdp1mtXDt4LMVtSmKYFuI6amaJNued01xNJkxmvAddGFYs2VxXWS7ySrjB3eYp5kUzRskEYJ2PIaA4hp9GgGEC/bkpyfLhezp2Z2ZNSNUE5t2vy70coWA+39//Gf/uc43Oyw0C12hTmyYMZ0/LkIudSmw6s4id+XophfoJGs3liCPKQUOdfG4lepjKnJSCtD6Mm1s1GUVuLTvLXOs3tMhQkURU9TSEZTEnOc5FVdtpr0V+SsmCb+NRKiJWZdo9kDyIO/8s6MlQqMvjoKHMky6bU253ypWE+Ymz9HnbVU6UEHJFWg7JnncTouy+Se24vsJ8Dc9tiua/bH9b0K4a09lG8W9diOaKqpCaAb0GVImq0mXbZvGkXL0Na0P70JgpoT4BzuQi1ZPF8u743iGfWz917v2x1AfiXikQ2TAlIcRwAp7Ll00/Nx1HA4S5hBAW8hEq7NQGb/RZnDudWqwD9wwNLyrgEOgoXXrBP0IxV8sv722O/p0VZbksrKEn/+wBXa5iG4m//+eBm8ggMgiwtnVqIFHZHGUvYF5jDy9gcJcv5rGws78KuZtiFQnmsOVWR7k0LOXkWZbxi+zNyUy4So7/3+XRYR69EJvg1qv5OSBHNmwjcNP6arL18ZZsAflsTr2/fxEkrbkFXxcKJvaZrAORuj9FbsTGZsbdQP1xesKe8K5ToqbO0dWyYbbfIhnKJfg+dRy3q/Xq7MgVlxCvoaFHOReHm5r4iXQflnGmNXF9F9TjKj7O+jExCGikyMZn5OF0Mwzdxhc2hWk0sKS7FQ4ipd9Of7crlSk4s5Gnn6T9BjLhRnsgSQIwbNMcR1fQlmjIQESnvLBtkh42Grkb7tpsM7Nf68ddIwS3YrV2cq3Mp/nU/UqniWLNVFKooIpGPwEZoh1quQ0IhytecmoDzull7B03McBCKpO8wjWomoUFDwMO8CYnoYI9ZhMW4WLNqJVmoM/Yv4nVjhevSlg3Kr0ZQet5cvEPfDJsO7kMHlj1ubLGSnqIXIC1Ky/xCXTKKhAt2EBJjDxrMQqTWcZk+n7K2XK9HArHASjiBEIrM+QNZpVFP85rDeb+jOEfPQf6GAH+CPIhD3gojHZf2lVb51W5B+HhWPNx35P99JyFOJJgXDqko1Beax/W9JC/CeRTdCJsZEVNhsyoHOq3eRsE6/FvEDd3Llel+TLoRjlofJ3l8LgmvcOoXumMeelL+lUylgyPzaXn6u+q0+EZffdUhuWRvCxHqae0ha/PlXZrXKHe+xDXB16RiClj/qZSzHGNfn/bg7SwCM3LwMKiyoOp3k073fXPr+3HtT3p+slFlEBiqsFzuihT22RrTlBgUIWeT68/MTsRxoR2ViLkP9zDrKFIMYmKvIlOJdyqapqehoDlucKcMGBeyREIrXLjOgUW5NNYmhMcGNETdlE+FpfVawTxfAVh/X86kKzviOPBN0miGrEhdGaOKMWwkqSe9jHcGcz07JrcEBNIKtyCp66iXsrLJTaBN4IjEYoft5/5eBaWcre2HkYA5D5cQtFbazB7frgskU4cPnfL4aVez0K+L4NkBvByIHOJ9/eOW+8496UMVVJ9lPpbetOENY9/t9FmYWXR46BHSFjViANnRw+ORQuRadMxje0vJ1Lk0Dodh4aQHgmzvqHXDorqDdZpCcvRAqWsHe0ItuIUvY2tq1nx4QJgXOGDGgGD7twmjT63DqAKb9rHfFCdqfs3mv/OMBrkK/EqivVVNQhxb//i6YWLz2xIy1n4fP+bUR02hiKcGJv56zo89JdrA/3Bd5SzZ8u6+ZzVSCgGcxolwxhbIrrIO9pFKBOT8oB4byy3KLjc9+iybbKibk4oZG1D4b0P18G8MBm4vXZYvIFcfqpCdTiKRps1W696kNydyZQOKk2ifhSZdATzElixMjNtt//r0ZHudMXxRDWYfDaY6ZIMqfyw8f5Mt685VWiCs/j28ka0kUWHe7hOHBo48dxW20/HByNXeFzAQiQESgNFehh2C58pNntVCk9eJGq1wsIyAbAQFD7tvWPIKS1kpZG3U0Oe7BY6ZkbxiYfX7YXqreuGoAiOI4OAvlvzL5nJf6n8/lpy2383Qekzv1El/C+5b+vwPkXm1C2H965VA73jqejLSRNGyHEXBPQwMKi8gr6AftnGP7eQSAfOnYkYLIz4UVrsud0N25rsu4QUEHQPgxBdbcXCu1JzXfssUGP5sK2SSBmFulDTP0DcxaH9hd+Gj+5tRbFIsNX2znAgfG2VGG2bOeogG9gr0XPM1y6G69i8LtO6ZwbZNDrh14fbcSJ36qI+0vyDPy95xnI5okdn8KXMFq4GfiUC0LA0af14JFDDmH0trSbyiLtzzF3N2hF94/9jhYwN8Mqx1E7PdQEzyZ8mNdTkey3xJyx/2MxNgEsicAmCTJFS+gS3w2FJ3nNLG4Fon59e7UUxK9RvXYpu9WerfPuysMMVrPreBkkZ3AegQ54+dQphM5dA2tEY1RiRWkLMZlsD0s1R7nTuBOy23J7DKSELSKzEO22kL3WX4NrVe2oW3wiNjQEna+M/cORdq2lyaY4RyV97Q+gBCHAR5anDQp42f6twVN6krWDyIDk6wDjuEhM0xIAVCPzGr/uHVyeStPbavJLKX6j8edzFxKnvTCPgUFxF7zKxK13d8ejzMtMF+Ue1Jm5sQbo7+JnZhny0++XBR10d/ff5a5FhOx397xbxZj2q6uQoIka+Lcmchu5x2x+taBmm+b1JZ7WRgHEpgYuHwBmyQICMZAJFYdfdLFAY4W2s4DT0ygfe4vXYbKvdkjsbN+ejFaRF1oM5RW9Pl0xDvfCPpg5JZtCMoiQ4gBQn0VWX30NI3oYZp6YNjZcNCXjzyfmSylfnO9rAG2FE7aW3C/3TE3no4Ii4NF2k7NA+LHx3rTbXJsQbwcUEASPCkYdEQBMou+J0BXFm9AYU9Ftc8rlGAbMZPgo1qne1rcLaYFEVWj3E+QpScZJNOkGGr/6f3O+htWwChSPoQvla30tGf8ZbS0AwtZ/7mTs8mlnWu9f6ZMJL66/S5ncsRW67W0O1YXE9G0iSlooJIWxQdZ4FB8M0EpU2mAbknyWtmdr4e2PBi4thctnm2KwKXAd5JEthlzE8AT8TBgRvu4C3OyMBP+/ilwrAZ+Ov+QEiWdeuvxnRTY1enYC3bICawtc4oZRbNaymPX/kmmu4rflbALH75Z7jEt/8uXWtFFOuQOYKe4l9yMSqg6XC/tHPCpqckyNdULgs1yTJE/k577niu8jPdMFB+psNp1OZzb920Kkr7qiuRfMQhABK753uvNqtnW+9n7v8HUelsul95wfZBsik4SwzmYh8+ONIBedhGdqQVY/fo8tsdzWvYfIxuwHP5kuNvt0mMrhyeIYwsnl/m4cxuKUybxf/+3/w0HJb7DEViXJxE0TeGX1DtVxuzDpKJCHRhRXll1kbbICc+ffIlsCON85UXIREG5V7fGH0uu3Z65my4Ac+VMby1xf3ISvrFpb2zrI+yRCHtVypiXGWT/MYYS5nY80qZwh3diIr75RleSGOp4PJ4DZR6V1oixnNJP6GZig/KvjRT6mMcKmb2fGNMjTqiVQHpaK9a0uVxP8p7JO+IWaLJhn9rduFmjcUMrGVjWHcXxCbkTH6XkwT52Ewr7KhUvdrYH+9nrUXq2I2S4PxbDMC584BRnehx2ke9stkxO77xZwxy9SeT3x6M8B3y6K0x6SOeI4jlvOv+puvQlfTooTNO0GxmqNtu0LWW6XC635SYgCbd6/9bvzX0i1wSl7GNPwyJT0I460m/8OUjjqy57tMq3eyy/Bcl4DybQCfBGJQRfeIuu2xClRRB0oOneBkMK4jePjYRX3DWes7SZ90Jk1rt9d8pILNZ/bi7BYoJX2WOnz1zgolyacGY3G7RiluZLBhP3U0bUN8rwed/v6AIp0tTm56fyKPN4LK2/iUuXS4f4Mk0X55p+80MvbROWzAsNZBgohGKxEGDVM1tTQGkTWUqa4mtWyM43xCtOJami77lVB/eYNBRgz7QDFx7L7bUVzDIQ/mxU+m+Jpj2oUMAfGVM1FkPafnf2VuCcYMpfThlfa6EFgjcan7VEONoMEpNngO/z4Vrd8pXT8TfD3h9PQFNwYDVoP0W4MtfayWqqk/o1wjsYmSHsxw3NH59YHr2BiJs8P5fqGqJNAoITcG2APTpLR5jBfb3HV9uVbFw1VJhiQRMt01FR+xk36SXKzwox61plOQ6aAqpSI16lOAOV2W3HX12nMBFZfG16SjymUe2bRbojRuwjOBJrjeKJbtBOOxqgVXAhQ2L5j+fj0gMmIbE2hiqk6BYZSH5S4zKs07X4JOk6CVRabXsnDPXjH8nfX13GAQkzVZJPCFmlD+8RzKDQe1kWdn+5XO/L31zMTI04wzM7lmNErVEEkcFsS2yhWjm5dtnw1y3JdGtCFCW7QKf8wk6oq5JzYjng+ltdfoGZHDn/g6xzbPSXYUGPHg6lF3FoVvJLoCOAIkrm1nTa9/SB/IDRd4DXz/X6D10YPLw4XliCtsHlxHi4UKbdfh4BbLpNBGCB5pApvz2kXW/dwQpiIn+GX6GOYRA4c+8LsmAdm60pdrZrNlgR3BiNL0mapQCi7aDQVNp3kK73w8wKN70NMJ/SkMlc4FLvyG9gzBFkAHMwR5cAxCcmmreWaeDH55+L3kcaE2/m8fRlvZ9PB+OvYsdQ4rOF2p76BGkJ7bWvWP+Ia2G0ZhwYGGk1Fr88UkNbvNiDP/KFTjeQaLUZMAuEAIdjeyfZT7tLO6wqrNR2txQJC5nhWm9eDxTnyK3DvPMYI8mSZ5PIY9POU9h6br0zRgpxBBTT1+n5dP7n71+z1aMhHbYdEhknrpwt2KI461GAw6sNjuWwhNKogn80o5BhMBRw1CNFxIdbmjub8blNW9lK71ZLAO6S5Ep/WxgALIB8KG+PkIQHbUetYP54LDVkrvRsKPGsVlQYCnhhSEulcMGcDPcuDrHqHGxiM8EfQfGFkOXT052lSMfj8veGJ5TKcAI6ZzXmXb3prIUBfl7GjLKk2v9sfo5nRJPmTrMBqvp4FkaAqQJDwCq/mcYZkIVazyOZys9biXits3NbGDAv4+kEnAwuTDUAEusg7VyT8WZN58uxva2jW1q///6tKrTd/fn5MZ9W+/CEItJ/N1NM0L3GQtXsYlMxttQkb2bjSVD8IeGknfz8QdRgJjfLb/iKdKtyZDVKt7VCGlma3RII9HInO/GHLNMskHx1RpXfjVD7b2kt7U9I0wOvJy7DH1jTRbQzrw8JJwibHcAJJkt/8lkRU2jzXVkcl2nZ9OvvlPPPf/4bZKu17oB5Zlf+kBKfbWOgRzrNfGabwM/1KIWmIyIaizrhO8bqfo1gF7MZdp0Q7xs0wxCq4b3WnvQ8bcVBifeZZ7ne4Bu7uCxqiqct3HRsDdsiK7GLwQzvnm1AtBhhPGBx9OUHVtRCjDHC4L8y1VA6VRiWi7nZnEYfbC1rG2PN0IBWHld58Xp//M5Gqiw8LWz2DwDVwbEoQRXgeSm+JIYlGuru+VzplsaNVUdVVRCu2cEquhzorj0ZxjwMMClUGH2/AeOpmb7vrfegdu6ZjVrGRv0l2xCSBPKNehhLDKETlN9fL24daWQNfec/UhwuMqfJSDHRQhyIKyGZLelBNqQrkwvNKxwbmTBXmK7bcTbQsZo9K+U07OQc0Oyfn3tPELe1qrUxQ2oF67RfWMXQ/DQV0NGSJl1luvCgxzlaQtls//n3n8wJ3PmqAUtTQ55dxVy2d44YmB4hujtCSWOzkefx6mURFZY+u5X9GxTfByktGejDf9W6TbmCEUueoEpIBsWkXZS77GJu+j36toRnLIRlx1yBAP7iywRrblG+d2xqd7mwxeKrVkY3XJji3X+6dN7DawFkn/ayzZkD6/I8X2mzbQ3ITLAiuQMG33BJZ2Q4Gcq5DKnjEbFUeC4QhBbmg8qUwBIvG4xrGWbr14/PP/6H//AV+w6ONSiK81/JIkhvD1r5F4eK1WSK/Lo3Ap8ezzsDeuGQ0ofS5s35ckn/JRSFN8JiOIZF2oQS8TNZ/wNoj8fs2ms92wgfWU8d0GMFd5h1GZ5VFMScevKL9pYIUk1RIakJ3u5mBczVUEnm2W6+cWnyfAwvz9ba3z0mXtcQYTJfqe3RbOjXFTIVblEQ5GI9Fy/401zDC8paXUb8eyvLVHJnby8r4rrAWrI+KFphiKMWXTSctXxF2Wthi+a6CpDCFNLoCYPOzivCyyMOV/xQT43le+gYN+R4RNQsO6UXP6TuJhAR0kEa9/uLs4z3cm4SoDKGk2XvJXSVzUPIyAa6aFbmwn96KU1Ps76ef3tyP6NnknK7UZZboycREP8n41joypL2jCS47Rpf3Z5yZ2InPnIxrMPlH8flV2gQ2joip+F9hkaz9GyiHZiE/FxeJznzmRUFh0/xKxJZQO2Zl/bntnRNsOLPjBcoUW7KL1xoQX9tQOJ4FZVzb/Pn+b3KYyFWQxc/44eCixG4MRwY2AbmGUNbLH3/0G4DnDqaSyrM7ZaOlIkMsYFgwb0IwPt5uZ6X9fUffn4M4/fvv9NsNl/9bvK+b+Y3toRv5QM97fi8Xv4UDftXyted0bpvM2/7FeWaG9QFZceOUvIt5yR2k2bYRFP5lfKINWxFQktfWBNd5JbvvIYLkUHj/2//+T+2ckxW5o2nSDkiGRWCilhEWy4BN0ATO2YvrVqQO5s94XwlCJHOGMW+gHemzFOnpfR0TDurNWKqmXL/e33P+nofGRD/M57nB5KxP01LzKgH7z6ez7GH0aKbuXqYvO+Uu/ZRJYM3GzJfJvtAnfP6+P2znUy0IkVkWJIZnBzGVESZ+nutgbWvj9GgEAI1w9YOnxeqNA1Drxo3JB4Hn4yC5sAg88thy3JLzme5EkZgjYjgAbw+751hBte4BG+sL710u6jQblKDmLDap9GI/fb2z5t4KDSSL/cU/EzjvO1QD5fljXRmulOmKLRUl+F7p6CttgcIPnKfy/rqXL28kRG3ATONNOVt9ULQdric3Lsg/Vvxw4fykzFyvzRYYmGGGUl4UpyA6T4rNNUL7ZUWMC/TLLqw457e3LQjnf2IdgbKej6Px5jI7vFZCXB9dOTw2983kaAckrdoEelJDlOwcoduoYYRYYAMEgVZX78nkXl/fEBSCrr3HqLz+QqUA1+CNQIxsZTwiTZVFHhvFzYWF+kxB2bMhFgi6xE4f2+3UuyqEyhFq5Hm13QHayeV8N9UrAS61+tyag0EuBiDJJEcMhxZ9Lx9llqq0jAoyDuSr0p1QZhP+L/fexC0J6W1XcjpmN8mvIVnXC864t5SHswvvKaDc+vbZVlTfdcdB3v4KpdpB0hYC6iIG2um2r2Ii6lGK++vHlgzZRI94xSG/d4UIXanOb0CE2QPc4B0afsbRreHCONgs7QvXnBzKqfrSlKfz/V8MchPASxYyw7lOfDusF9LkHLs5Vbi2lp/OQagybHSyPo8nHuuYYJBj1hqNpdrL14nwPOUQk4y9FtVDNb+zXYZIS+CBeFfnDluBHnud+lZjGZDJnSVkidi4VjDWGMqzLKdC1UfjAQtKft1Mb+CRe3rEfY40vu7LXoDOjZsmECMezamPTudZLkv4XVgoasezGkNpkASl0ase/hIkoacs18z2gXfJ6Iof4j9mAq6wqz4pjneZv9wpYDCFF0X/ispMcecL/QlCJbmf2LL8lzb5980yxHTyEqS/kvcoiD1Phc2WUGlobMV0fw5+8DnoIpo5ZwcDGD9wvTM0behfctunQQESJkUkwhmWMIXOXX6cVnUlaeXrumz3T/5vtH6GJdah4gMCa40LG0uexdBRl85VcW1yglCgtbYZgWhz3tqBJtCWQ/7nN74Df1ULju4GDs8nzlgdkhQRRojy0uBVGyU6MLE5KcL+RvGs6YpbEBOeD7mGiQok++ND5/1pn1xg7nNTgUpEOhphWYdt/UzgXa7uy3rqcdqN8cfmpKgogk97WJALa9kS0k6EL60jM9e0vSr8kf0gZI2660tbxcNMqmoedBSMZSe9X+7/xWQ3vvN/e/tKH8tnTihBRERU/AduGv8zIS7V2Ix0WjUmXI3hVSOnLwOb4HPn5MdiOU9S9z8DgDKYIH6EERC5P7/DJWrDjyvrQI12WLEed5L2I7BcMLEBVCuQJvCneG294FaoGdVV5rd/3P5e4Vm5cHtqpjyZC1zHPGAwN1CVwGWKzr6+rKsMENsQ8TeHfkkFRRZNfKothP5oOJNGHhvL8mWvTENMCqFE87xPKndPDUmjfx5Pe6nAvSmfe773BdSVUxFt9+Pn5//sNx/k3in/Mq4tvL/C8avb4Df26l/j9V4e5aBZLIoAiSXx5vHcfxiQnsTKpll91+qJzZHhKLYrj6ToUQ0kyZMHoGzcoDvsx5RZEo/ykV6K8e/ki6NdHxEddW2qec2aY7BJEHCufzwyCtPD4TnEWS6qFhTlpPtjjFz9pp0j6bIuSlA/EJz78gREduiH2UnguJj5lfICm4MVWt6P/S4mvichvSVJ8LhU9giPptJyKfZjLNifMbvL3NgN4acx5j/rpUw1zQ+37RrKdqDVZRwMueuh2tL+6Y7F0SKZsRQpxMD5WPspySq0jwhsPTrpT1oUdYyYddHK1tEm7DVndhfi5lFayAve79cDQWc4Kvlz0YC3lpd8A/D9Fn6a1MAPGSJVC0Lz+knWslLfUETKX7YqWxggjxL7uknMCpDT+tRB1baU2MZz277XFh1KzFpN4po0CIQ5x3fzXaO7KB9W0koAnSEkpez8fCYUAdcp754bJRfT/szb8/yXSDD37xgSy0/IRWI2LES2QhdkMdUGEr8YJJLZjWIAb3koEX2FLy7nEv8OHBtcu3WZKPC59Oe/4VmVRyEz81r4YuiCqZR3VBszjoyGWFxEV/2n2OcLYtKysZW1iGhhueU2CYIlN6XE8TiUS2aFkKMvGWVF4kRp5sLLa4u7aHYHbIVwS4wFT0BSiFRGxoLO4OL/W7qdFGwkubj5bQTTOEzGBBu3sIKKr4wYKZqXoyKAeUycZm9uJAOWR0+0zrc2koy/tTRhOhE20kmYtLj+EzAEN2Hvu7q/Okt1vxdr6iyr30Z5e25Xqhs0/af531pDWDoEMFNHccYSguzxR7OxuU6xP16vd5+b/SXIycispKTGwY7ZFDtNL/+/Az2h9VM0DiiAvELVolof8syQKwLKMkXZDnFgmJ2vpMdSyuIjG1H2uN3RmNa72C2MP3e3h/L8djZtGmWUPYnka8kw2i+tEn+dTqyOngh3Y20NZR520wHFgZaBEipkQ221/u8j+vzcb5c36+1cxt44uFchqJNLaIJrXwbzwCqQT3+tRk5kc+6nbEZqM6M0S9/f/8yUZJ63u84Q6Gf3A6EddRdmuVERNLJwaZdlM9zD1WEC4+axuBm3XRKaBGhR0+sB8Fa9kd/Hlr5BegVmlhfFZshfDERma+BaH7Swn6pn7VNvG2de6wMrVScITEYWNd9BmGU43M5em57MFvmXJ4oarM/s83Dm4KphiNpJqUXGj6CZpl4V2SXbeBiDKX9p84tMkJ66sqoTifnmpPrun5m13J0PadLwdkAjBy4nX5Oz5Z4g7X9tuU0N0W1imdd4N8GYwY483PTwUxfkDOysmEKKFaJpmXubBn3WNpgLiIP1E/A6TLGNhkEPM18ixDP5/r8+cfPkCxjzFaplVDj+xWzwDHSu+Pmz1lR7hwyiVJPmW8vx/3f+w1MdjqnYfq65COeUjoo9rSYvS3K9HMw6M9zWQTHdj4VbOjITQVHMwlrKjK0nG105DhdF+5TCndjXly5/XpmYb7CVlGTdZZFal93Eq4eUAg4Nf3arpWuTq/XqgcX0v48GgWAudZ0rMmsv0enDT1RDmnqQ+bqIpp5tbmbs7keRpOGYVTi4F+9XKuq04xQPColhIUEUCErqEuWo51v9Cywmav5l8605e2x/y//6X/UOoPma8COVx3Pl0CkOzdLZxSFNkJCnJJiqBzrah28GmEPFJT5fI7QuE16Q9cbU6TtLsAUx1lyQsGiDKKqQXt35wlGDtXhzrtjp+cQQ2zDta95HZVmkvC4Zt2R1Owro4IE8vqs7/V8uoYYPSjTto1y9Sq+WzEz7GtXd6omb423QMcoIzfVen3au1ErE/n3ROu9hCp3Xe/LLIx81lcbWybDKYNgm2xNtNUW8bqlyM8YzCNSke+Cyx7EboBZN8DLulsj1ZDRdX6ewRiJT38uRsq9qYXLo5HnB/P7fHxeIstwU1ip+QvW3BaCr5Bkclh+T+Tpvz1NVOYTUyKM1tBYA+ksPTBZHRpgS/uzTZF6cKUKSM+G1WkrctiJ6HVmxBwYXA2L0rKxbM/HswZQl+d9ZabEoqniKK305AIaBFB7YL5gLo7vp7TRuPG/qlcmUY4GiQBBEBAIkDjF0o8RgFqNjd+CeGrvac/v3kkKG63JAUj8SIYRmmv1dpQ6sYOEScVoikzOpZe0gutEDTmoad7WXi54AQ1xE+PNHg0BM9Y2z1rWRZ7Aeum6Crqg5RIwG48gpgJSkWROktYu80kQ3FJ2Ma+cnM0sJzgDEPBWYHHFF4yjFeNm/rjfKSj/ah21vD2gz/aK32RVuY5nBg7FmCoCOmU/27bWa4oRt/LX0p8h4PR+CSgMFbO9Sjv1tuGDhIFEpf0vzpB8Oy2b+1RGCsLwEXtpS8uu9atdZVYwWwtIQgWKx6tdctKqbufHRFNfpe7jqsFQVaqeIc5kjKkh+YRrDy3Tj057st21p159sQsTtS++orONvGwGI2vFaft6PgyxiDb5Z3bW0soscN1FIPZFjcWL3sDTc47t55RqmWNwVE2SLWPdp8DaAPYsdKx+EMAFdAQLqU+uvUIkRLtQ3M0apo7h0d84dIwPh77lQPC7X9uA2uJtEtyIWGVHqcMkogjZIm7kW2Mh/3hU6WVbTI2j0g6zad2Jvk6Cd7B26UAWdhuXPR6W+22AsUtJOMBOZ8QqX7pXhKaYESxHOPVgV9dG73oR4elRRRuC6sUswMOk71lLm7GLbQCndGAXEXFrvlkp5HK+PlY2UDD6IlURI1gS9tNsMOc3Af6+dDhwkW8WI/ja6bTc7/Fnw/SH1IaQKx2WjFGrifbYBYEOy9cu0RHyUITXoQjDTY1xZaLFzlM7Q6MLAa6xkoSYUrVXCpaNVqnkNpmRYUWczcRwT9jDs81IxcL4usxZaOjWwxYOmE8RpMO2Z92A/xAgtct8iv9JBmrFctvsY5C+r9jQYA7thuCbRbMst0oGwTNLLueORt5xbFXZhAg+iPscJfNtOvxwNVi6rHfJjMHAimM70fJGXjqhsnEcO+G4Qhvk4e5mpftoK69mTOkC3B6XDik4cxB6MNZ1fV2QbPjcuiu0wcm08DkZimz28/zpSUwygswstmwqeQvEeuWcWQgCzleSALWwrnMlDFSiTOoLgJTY0gpTe/n2aMxRed9Vnub0ckWG/zp2Pv9JIvTP+y1w4bYlifvr6eezmYr2HI6Y9AWyzecieZuS+fkqBhFk3lU7pwtaI2ig10TDABgzFXBHbhBXyMTibEtvdzrPXq7yQrjIXFmPwdLTJEd5A0zVuSFqREAxptKhZwkJXTAU4GRs1z9F9ox102k4rJErGEZkiZzCQt8bEi+heh9Emet1FJVRM0fIXXVymVcfMM0KaoU+IX4gXpijreS0jYq0/E6IbXNuzyMBrg/0sbADYQ2YD+jr2ruusxXQoXd2E4qU9pE0XpGSy0Dw7tHpe6MRvGtIbT6iI2QApq8Hxtq0e+eL6eTrhRMi4GFkSy7zVNTrOa4RForZFEVisdvP5kRARb+pInbwRBCBDcsZ8BBcBS5fLpdCAuzjl/z0gwsHPkR9OZ26sUJROmL0BFt+X4mjcxboDC2t6X6R/BzORkLM2X3XEunsVo9xpErZYyoQ9yYp3c7yofbLxiugE0cMuoWJyYVb/O15G+5cuG2BqtN/RBORkj7byZSa2zTEICk1bTcsOnp83/8lGkXZNWR6DF1eF90iQ5Bm6MbKa7fnHn9+337vGIiOE8n+uDwXtiD50TjZpMpOdV2PwsHyBvLVg2JhzVHYSDtsMcyqkNWjPUJGGQlClXY6USFokhpjC+hPD1CIH0Qf7Jrv/ng5V4Mmc+qXT67Ppd0TEhtYZOY9AX2aoX/DGntt0Sycz9kYB9nQZyUOJkjuYlpUAclj18NgSjz65wt00xc0yZaOVfb1qIsy4NEp0STSHcLD07NRbCd7/hbPw8S6Y9W5ZMWskICec0lz6kOWCKizJebMiInIlMcASvHMIZMXj0jNHHT73rZ42S4AZKwQEJRs9u2/nWM09WeihsZOltcDtHJfo/ARE3IB42Mvp57o5+W7Xl8tH9Mw0y3RPBIFERYbIM8+M46LNSjM6nuEtlyVGIKNv7+/FR8nDcF3XGCEemrobBvE9xRVEJalp05iZ+Ov6/mKjVGPjmlvFle+9tKKlatBfGaN2+lPHrir/Pt+rsPNWNwETnSDmBksW4WErh/mnSoLOjrIruVjE/twp0s3Jf+0PyLtFEUBUjvAqrAYE2NwzNxgeFH4aVp8UEen6sVDP4DWrH4kheArPyLFKSZmYSLH/X77x58ffbv4eJSfdmaQ4Ruc1gcTDkibMT8+6xTK3d6OCY7ATY3o0UO7CY3KTDk9wsNz06J53k8ybJKdzgIG2VU5AazfrKQSbfNwP6X6NTbBMPwtntB1rnHpuQcyYR7nljyh0LwV6/XQZQYzuxZuywOTfC1PKWSi0+xI29+cttFVXkwPIu+EwcaNHpk+/YRIi6xcDl6n5mOGBP7slIv39XrpyXBjyHqyEoOJv3Y+1HH4fPHOfKTSy309tutE0OHRgWnSabrux3R6qFBCkC9/v0uaYezlDBwiI+4jfeTIl5CiYhB8YNdwjwJa96hy2d89pS4kmlq0lgp8Jd63Wj+hEhyKs3DhmYM1a7fothWCdhs0o9nyXI4AiIUt34pDCDZVhBGHvXz/Dfximc/nsxMDDDq/aIEGma8QY8h0WI1bqtX+ILLOkXtE6BiumBotGAKLBeqimJGAr++po2yJ3VbMKQfZ5856CrRmqR50VbhoEZ6EhxyxFhowR/kKp2XU75LEvPjw7tgoKufva4u9PiQL/VFfVCJ1Ez43Ly9mST6a3ZphhzuZSJYy4mrZ2EBmt4cA3/ZnQjDfUtTZK5TeB9T8ZszcYLf///5f/1mQoCRNhBk9I/A8/pwev48RGZfQUX49fgtEMh+e1VGdCT4hTbGGHI0rkQ39ETdBRW8Q0IIJzLa0HnwR9bFfY9WhSURZhGGEcuoa5jWSbb2AMJ/rPeIsGE+2Y/run+0DO+PMbCvy9FyEsDcOmd3Dibb1B3rxntkRPOGOK8VFqyW9VnRqwltNujYwPezbtdS+yRgr37gxVJkkTIF9hlyyB7+Jqt34EZelZ0rpTQd+JiYxi9yE30z83LxbWpunovQbuBTXUhpzo6dsIzmCFBZf8ZnSaqmxZZoJ/PEICV0lNvdSZNDQ8qNriUSnJJa791+LYZm5Ichus/JZGmaSLYoErI+e0BZqmNFpud15arvZj8fO7ftGvjrPZ+Q/7CZrpzYXGccz/w/cxS4ZKWGVxnTM+8/1wtd6D2IPNhs2Tx/WORHkQvvH863NmafbcifyxEAEm3cHC531xsFItTaCbMbj7sOpY3TiVSYvwMRKoum3xWQawwfB2D1gmRzGVWmnggpdJ2wtrj2FDqv4huz6iZRAGVykhWfJT+b9eM05PgQ2Tx+d50j2QXd/7wzMhyRb7iEo7jbLHe6w1SrNS7F6QSaMjvWQelV+7tIrIaTWGFsUkgAh9KwJdywCfcTdSTdC1bphI+xhAXqDiEGuTybQZweE6RJyKEUvDoQPrMM1ZbDv1odnp6v8tyUInbJZbSUSpBbVO7ezgBVIPnkhzabHHmDSEUCEHNXtgIzJMg0k5n5feFOkHyLxPhBWeA7VjWRtxT3HaZPllDo16luAZryc983FdkdRsAp3RTHsK3okXHUeMAW9H/ysKEtjELOaJr+Z+tQc6hHmGHHJzl4KoxuZsAB9EDt5SpStdWs3sWrtGcyXWqHQJb8g0kefDxNq83Y2PzC934MjfrPf97RtJbyS2JgQ9l3ibagTf7kw7Ye1Bl2QiweQUDINStIMu2ijefoEEsxDp738BR99tqGPllPobVn+nKe8m9knphJLJPdbbo13RffNukEX1zvABa7wbgPnf7og6cYimt7j6IeT9KZaSaIYGAj2+FokGAoWXfqYHTFlmmJLGDME5BdLNscRWmk0YSmuKPRaLn9+QnHexzSpkxAkP9RGpccKEnS5P53f40cEGteVeb6isWOXs6uC4Fqe3keIec44C9PlgGzGhe9Px1fFTWq257PYNzyOdjwKyVWotvv77VdEBn0t8MP296blvjB/du7MExBfH8JDXK/9z3Ot3PNov55Zt2hr5nFklvMwMSgQFWM4h6SXf1QN7Akm+uWeBidyDqltb7LxkxTgOwkG5/LqyRNeX9mYBUMAOu1moaceqCxvn5QlD+VqDNfF8cmnDO5xPp1/7zfepwcY05Y6YplrKKZHFduQEw4THDH2ihBoH6SUn9CLG3t4tuN4Ju0mglIqSkKOnpCnPLy1kuo1/z4HqGks7sV6Y4GzY/712p6aHRUENjl+BXZzLwIPtgSJrYlCiB4Sfyw3tsSd2TAwLKORlvTYNUlMOY/wWxRJtaiVXnVnVqfjlXkn0OPx97dHmYIFP+d20vGBtSn2niAcjbp1/lj4urgTiz+feqnqygXe++X++x/+h/+PHKD42pkvmEcgRcvcMVLb+yjSrGDhG7kBImv6YE1TEjncnsIa56dhkPCwt94hSAv7Qy+lW1Zc0bzr/iox7pooghSscksjAWh04avSRWplhlHIQjgDnEgEEJ+P0/nQ2QSBUaEEiDAnt+c1WWZz5LMHkv5pHZ5XVe4x2vGUeMHsLmwnd5GkPU213LcEn9xaRWhYs7ZU8UsrzCTgL+VLu3DsXzED7JFWj1JFsvT2rjwteIQ65PA9oblUdsy7c2r550fAgH4hRicihl+D1eI+fGSvr+8CzxQ+jrJl7bUdBW8+RrulKZCp5SG418FJYEzMImIgP31x8MRhhAdBfWCR+XMZlsrGylxen9PlKuAC7aNIKnVBAlwkHoEvYXTwuJXJsKAjhGmi5KDaSpzlvixCW5DEFGM20AxSkRK5gEVkjxmka5NF8QyliZYJVmHOyKJg4zLzooywtRcUmClVlFbxQsBCaPlk2Qw7pZ6QsXqAKbRRJXSqnLgRm+as2VGQGenBjHTTXob9Z12WfTuAUnxpKiry/DAEWjvOybVE9t0+o/XCpF6+Wo4Zv0r1q+bIkg7rsoKdtoovq95NA6ozMz8hpGxizklkcAVEQ/nG30kyx8KfhxZvKq18vaHRN9nKFhjMsLVcoLjSjxgc/uCMJqQRdkie2Sy49jdXEgBClyhneEwjJuTOfU/WB5vleK9AsP9Mr7GGSq92Kvo8psPAK+3x/k+HAhFGASEdGo0Q9JA3uKXFdyaZFpCB0895maNAWLqLOEKLge3DZc/wB0le6L5q2uTu9JzV6YPxRP4MfYy1hKz9WXxBNxrswUlO0jRe6EOv9J3HC/hj2VRGBwb1YTxtDNeaGekLDNYeElIJ8ggAAOQ84jdQBwTuy/FCEXQwHKmVZ2bWWrvhgAjiZ438f7yoRQJM93DopRbUa3o8g/gp3V8kZEZg59FJzLTHfMvuckYXMibBtCXw12Uex6OdDJNkm2VhLcRJ+3GyL2mjVuiEWYsGYi3CWRIupGFfPbD2aQcGjNNs9awz+3veH8fLibvOZpCyb5g5RalI5mNpGz1W0AyCCPj6QvlunWxFeTkkp4JC7OPxXjq12jXEwduNqABVU+U6HKxtGoWLr3uyDGKoxFEQd223snC8ClNdlwpkzW5GrLPThNHSvQi0HlnTrKTtqjhoQI5Tg7OZK0Zau76l4IiWH9dUn4urZJ5Gkv1WsDPED5pumGVPUwydjpr2INJkqbvW6hqEq8EdoGSOrbnw2XOWwIVppC2YRo7xstF4hPAyOjc6fTYhP+yEteUnIQ4rrtLUZ6WKXOx5Ol8ZcUAh8c8YzEUjvVKdtSbdvLobfl+cxS+t4bGNWIk2i0OJle2unBkaizrfeCF2ZSxjlw1rTCobNyOo0LQEQc5urIxwd4o9VT1g58JlKh5o9m09FezaYcAeUm8lJmRJl7nKcMVCKiJBOK3na5+oe3Q7LmT+RTM2kA/3iTYGAEdVfYgZR2BayZ9O8wsMVoeFU5SSIbcwSWqt9bbEtPbCyp7TTECslBhfj5Shm96/QQkE1syBthHT5ulwDm8L3ub6YTJPCYWL2tGRdbTVMrbXEWkCa39ykiSZJehIazoyYE2zTK2LYiYOwwg8TpVBGnSmnab/23/7j2yi8sEoQ776fnLaa4k8clzSI4URY94P+clns07bUBHORY9WxLRN29se2GiUE4OKyw3KFxNpcpSSyFgp+EPAiKSV/6YTrNNRzEm8bNQmUmC73wG0xKEap0EaC1GAM0Z2/1359wEwtFHic/qROBXNjqeeD9KhechWjVyLpeXxpOdtQY5jGxktz42FMPo3JMqQaz+ALKcKp31FD3CjLV4dqmcSlCW3SsjJS3JS4cacsij4NwLIhMNCKM0cdOarzlYsZGBm4NWUW/QTLEZLwKi+NEQRl6v8gRW3DGKm2mUL7Qx6rSRTzBDt2Ox4F+0YEo1U+EK/2C70ZzezNXd27rSCZzZwibZKzyrBJZZZrKPVrD2Q2s6Z/5l+YZvx81gR6LHeW2wpZtPFLBfuj/NWuJY6ZWQICps97k7tCE1uKJ14GSNEy2aomdayPJb7/fwzVVbj2G9bhpsaZxwRIm+GtR93Q/3ncTIhsYpmEt71LNj2F4E7FdXIc9cDNfo6kIM58GcyqCrXtqCDGF9Bd3kfLjSuf0bfkl2WeTiyZkqUl6COuoYOK4hyzbSVtRmksTFi49dN2WxHOSSI3BIA5UjMRSPHze5m7j2fv7BIl31pZQ5W8qqTTlWnj2++Rls74uoJYdLPXs7fY6RZ5OPR849F4FargsZMzZBYKn9rE5yAJ4FraMhCmznnCPzPE59q8ttoX0qtCoumfpbX83I8LstNhDathj+N8ZemEA85/PPv/ctwK1iEiD21x7gYqqQCNSI2405v+1zeuNvZwJn5BrvMfwqKlPJasmc/+UVvc9/zUGbsGo5QIW5wgr+S60yBL8/bFmZw4aHbC11Tlm5Djs+TDhsEomWzQyOfyBOx+MaIyWh4pN/8q/qziw7H29/fJjFVPBMy59yO8/TIWBFiYHrX4aBseF6+2D75Mtx2zVD3Ou9CamqlIFXEOR7Dz2YK1ex0dh372JRmBXK9i1VxSrdEWfCa+F9vLnuWCvLN47uz3SIDz54PPWEQ44cNTiOShCxxKln4EyExYHILLLMs0OJywshMpWdUzE6yycQ3gZwf9Vg+nRlAodBXhCZSFtzWERYkF1L0PUMlwfYTdRRC+Dyd9YSOfgymdyy9CJBwCvMQMkjEqfctpBj9qw3gg4MQ6lkJWCOdwoP/YLSjtu+uN7ruudR56fX+Uu41YbB9jK9WU963TlI4jsdGr5d7aUZEb9MbHKByynNd5GRTXkwl/QgULzCqmSJOezZxkfzNXI1whf9z5E0k2yCksqiewFDsMG0+PvmSBOhyoXuOaaQgOlg+nTDR39v9eDpnqAFuSECenHbyL8lkvKSDYNuMWehj6eQRpJRBtHQD1HQNCnSpI4hXhcIV9GbUpERo0LVKrTbABQeJv0IUNPvUwg61FrmSGxUJB+ft646LE+Hhz8+lk1zyMRjxr5UWcGkEbvi6VjcCrkML4Ijr11srIZFAhwWzBbh6fr/Xjh6vHAp6d3RqzsZBKLtTx7qHE3KP/DKdGtapemzkseoR3dAgaxSE3msahPDro4pzkFq1qTcE0w1Vcv/N53L6ubOQDIcq+GX5J89dVtiVF5tjuII1znYN44ddC07cxBhYNu0TPZMA/iQHFZTLIQpVVXErZM+2J6MUqSo79sTudx9RR04Uvw3++Zrdez0lkujquD7dOtTpvT9cZu9AlVnChEW9dhCccIN1NXp96LGHmimoosTqX6kDEgZt30XIwoGo2oIAMBUyeUJpQPVf0dNkozCd+yYOy8Vi1kfiRsdF5WZfasgCZz+RW37y23jSoIA2mw2E1jFojbRwzqyR/OgJQK8r2yaUalA+E2PEpDEVPxo3kjL581UHfAc3gESZXrCU6XBD/+rAtDr2HWY1D4cdWpynkRSq5/ojObkumdKty7f3JfD0O4cWEgK5QoNW9i0Vv7GUtbjZGxtiRzyVP7ALND0b3rYxFsjkHrVOeVpq/LQ1Na9KkA11f8An2RKEantGW7o4Yhpko8+1SjETwRzc094xYqOgKRAHgwFRD4hwEsleRHBWvwxxywOMfX2MF7RpkVMfq3UZvk44RmokBLrV6qQi7w46Nf9qCQarr+LWQyzYtQa3N74i/GEkwsPG+capY+JVaH0IFU8Qjy1J/nY9jB+OcDwNumqWSTpd3mejsh6KL+khHxqjYpKqmNu6vQ7Mgsi1xHINoKjBc2gn3TR4Wijxm3ePvPomnDUB5Od6Pmc4Wg5geFPonW3M83BVCaS+BwRMyH9VKj7LJzvqgpaz4Vc7EbAjM2RNTC/zymkB6rYVF66dDlrfYvnf9aHjBTr1GyFPj+20RWy0M/g2V4ZPYNJAaYJhjMe0t/wgCJZMahQyvRkqtv7+MZGyhU7/DTeMcH2ivG26fb+O5z+8DdBO6S1sJx7eSPXBKx+LK4vpYjZlVx0ufRg4Mvfz6RAzH9avBdLif+A8++y0gaj5rsNi5nib/KaykPG+sVOOf2pIdcRHMu90VCDcbjpfebNfzD9qEGZDpPjasRDMncy9H85f4bgMTPugLNrFJlulrUczKlhKjDlJOvdZcDT1wiYNsLIkQutDWgptNmTvXyyR4wwvFejZ+ezVZBIBaOzxWOLkH3Aw4s/wXEPQn93ff94k10M03hLhSOibxPQaXgzPNDyeFQRlty03kn7Om3xyk/I4Qg9ge+3d4tYsl2bEuOMptxUspBhMNubZ8qV4C1LAlJtYhlG5oe2QLY/neXHdaNTAV15jljA4PwOPxNVcgM5+J3c+8q84/et0vJq5n3w2nwr3C2v+0/sXUyLOcH/b7mvqwSJyHoq7nzsCpWWquhaG2XtP524ey4t9wtZJqVlBKGcM5+slnIkMRpQXftRAxBRuUAxFoCdwvyoWfLOOPG1WVDrG5MDBRiSvTvDsyfFJL1iXblqiqxRY6DCVvmhGYhaA0BAdUg2TW3t82AV73RFpwtr2oF+OXALFYpCMWWgyeJjghwV997dmn/zUnLqcKELIWk0V589xIlqRpJX1TgSu1E6cRrLpxBH2t107GdpYqorUME1V9K2q7vcojk+2bc8k70E7sikallRyPj713/fzHuYpb3bOo7Ea0qTleLS5t2Ogh8vaP7WBvceHFGYIf4/S6Dqnkvz6REoLNd8VhXuOPKyL6pMSvPnsUYVOBjsemajey7OrTsLPCjoIdkegDGkJT3hE9MNIel2G0cvvyFTkb1slfr5riz0bk7YnmrQfySBMpmiuxzMs0rs/HkJoyvw//9t/5CBuY1Rn5HIaOJ+OPRtFdmSjb1F2Yt6sBhZ6EqyYJ1HnALlTQZEsU3YUIJlzGXhkUo2Bj8kki2FIhvSjbGrknETRqorubr+0ciawMAZ/fgt+/g/ohhNwmnZAvB5rYUcT5RwPv7dpsw0PzEPMrQhSLOa+VMJANJS/FQlEcW1y/bywWDUuAt4yuhzA1DTsE/TYVJbn05gCemKo0MHve0kzgUSSK8cgHz0XgDs8HovQJmGlg5ybqMXxrc9X9uQyuQagJwIoLNfh4WZvyOZU0v7pcSp8EgZwQLYQQUkApN0QaZFSGmngmfk+nnf/bGV72BnnSSCmxvmNniuypkB1/mYTc3LHqZPTyABfvFagp/TOejh+zagll+CAj/VY0HCUGk+Ku8P91RvWoQrh+Sax54P+YMLZIIuEWX7fHcNWYyclAGqQl54uNJaC+rkttWSUGjGzOEI1qVZK8bYC9ZEPk9ijkBSW9WYW9rbel6MgXSGgTGxc5tXpzkbPKwyBostq2IDYYiQG5V+kkGV2uFQYMdGbEVZmjXLwCYE5igBJ+CysJJmpgWKzNAp83ebrU495ZxNmyp5FBD0Bqu+SZgSASsK2XMAMW/71G/zq09c00VYa/9Qvy4KIgBKh8SO/zTbG4fu6/fYdocLz/F7JpO3l7S42UToCbfh0j5HgRIceN2FYrmwCk0q55Sx/eL2ulz/k86/tLG2xplOzzZL9SCy5YBWuXZSRAHQVlFdJYY/vFkp0ProtgEUZyQ1wiM0JnQllJyIQRNBFpKYnYlrX2m2ul44C6VzV43b5/R1UJ3MxSfgD5fN6fg7Nj2IVEOMp7TmVgUxc6Dlk8TuaNQ788qVUdY/d5rRCnyEKp5Ipxn3cy3x5ieF18Aefj3lIz7aF6K/m/ZgM0reg7Kefn9btO8H6N02xI1bvupJiF5aG3xbG2a/6iYHHAIL1VIl+RlMiUuIER42ZlFO1cs6XmZhU0BUIKWplriZq4KcjL3BP5N415GmGZjGFSk77Op07MT3k0+GsIPrwX97dfulPR368Pz9c7AP4RJ8OUnkuDwlJD55Etsksi/8mIqRRpGvbcG9tM1p9s7TSw+rBGh9Qzo12rwVslCsbm8Yphgpi1+4f7z2f+cgOaTA44N8FzCvTN/e2EF+uV9BDsy0PphJsuQoC54J00IzftCmv7nqIUrygBe7S5rrnQ/bPzYeb9+avSks9as4qqABTLOu7Lb0PQq8RuqTEXKKAPFp3LAkmz+poFXGmLuGHd6Z4PPSYrU75hAQi1hlPMiMEvFWmcjDpXGQd8URtwfBeBkZJAOHYUXXzvox5MAcKNiSWUCbWsvy+BewgJp89VrZuMT9uBE1D5ayiKdC7GIltRS5Jr/gJQ9qI19bFvs6livRJPvZV0d9HdMFai0nTZAN7v++3ldMVQ9+PoiHGQ7ptA+4FlGymaJItZLrR2so6RXNNQjx3GnX0b3b88ZtAJEQX9hqv23Qp19BzMX2wNRbeyDpqNIKHa++2Syf396oXAcLdBr88FtnjvSesz6yU+58OV0wO/pAtZTBQTEiEpNDD4fR+rVUOM64c0WDLvrJPLhzRzJbyRaa7VEHrAAIBMkbjruu13ROSgX2HgxJPb0I0XS217q1lgaBZtnWvwl+lbTN4iT+4H7/zD/eZLMmeWGBL5vFTfl2EKsJEKDnZ2gNcJNeyQWLZ9T55llZAyesvDLSS7OBl5eX0i7EJZLPDLj81k95AT/zaNI/Q9YjtUejhfL3qGcAFHDrtDc2xZqJtpwA3EzliCmFdKgFa9BD8kry4q3HC4c4UlmPxNTAyj3bNij/hvnQNHx6DaOJgpMs3R96UX4XuGvpSZ1cEBFQWwJSt5RVkye7MYQ+aSsMy/iRg1A1uVMT2wB3PexwvBftChTv2R7TRdbBzeIo5YF8Y3EDS7EavSlU3UGi8KYLDoZjyhHxA1vTDVnKJiqTu7eMmjA2PGUxjO4bdFGKzPbgEh9s8hTUmx3Z86zFdNv1iHn1IBkAuE+X1OYMICGY2lf3deLq4eUYfCS6cN5LnlFegdcgkpvmzaRqVeBuFm9S1bAT6tcbS9aQx64YoWjvOwrHYn1lXAQ/7+EAlgMDWLLDmR/WBDBsE+ZVawKnEQxjjr2uxb3v2idhdkDSL3sdE5hGYhhZ05IAsIG7fvIoBRFhRg7gkaaLS2lkNBPJYfAO3hExabBUk04F3ZZVarT7gVm2xluOx6pnxvXXddrym2U5MbFrUZD5m0XHdLXk+xMQp6cIYJjc7FMJzWeTgEmnnWB3n1NoS2xWLIXn4TOIVRv2xLaszj2hnZwLo5LOE2xGuLizJNCNITKqiwZDW0jPRNpjPv0FQsPXpFIOaQ69gwvMue9mcjxdWPwC1LM9VE0PWSnLvD3yvusa65rY+XddF7AFg2a+mfMSv9ntg+HxsThcAyCbNNmYvctMGtdLUe9P5PXFjuat5JpBhoYQNfMQCZiib/b6bog3uPWLOcPQkhBWL9WTs6TLv1qrfiLH8vVVPTtSR9vE7ZsleWfK+Xdtdv9mJhHRjuBS5tKgMzMxgPKcUzX8B0ASxBlx1YxC5V2vpDbT1KG55o7T/i3pmQa7si4rTZgsemEC9n87XbxInSFEWlxRv2xgBIWO0ZZHX8+F2XwvMwra5xkvmHv8jNsZqtJoij54JakdkJlb8eP3e79efC5yEFQyGwMKBFuSyHU1G/OHVlC/ZPU9jFVpnb7kQsU6AyCL90xflCs+WQgVFcs1ccU23yt5f104RyXYKYG7tAIf2HF1+frBlfEAv2xOb/oDBLKhAtNn3pgUTMqIiFZyfzCBUNKlC7zwE0/Yc0pc7ZxszBWGJBRz2y/1vf9EUuCNLCpnE/LD7vgABUSey8V8NgIVKnImCWNz1zS8wowYYBtY1Iy9gTR1tNmiGtaPReWGWWHNikid93e+lYtLc+9L7Y4+nVncCt/ZrPwbPi+Wiv4s7PSR7/lDxut6i74RQPDHAAnNeFthub7/3v8vtz5+f+wyLw2qI8QEcQc6fbGZEJl97Lu+H2BD9M/5iPMyiqjZkFvKNnbD3vLachWgkPrRn4qDyyebHBDmCkeqNLP1TK4mjjID5a0i+14Ycdv33n39rNjskQYoICMbZfCIQtFATr3h+emo+PX1ghobGgs+P9TeMN1iy1hy1xgn3l+tpua0GU+QqA+ybUtTt+3Q5y/TLcYNPEzKoAEO/EYOZV/MUWWIXrLOo17DJJ2qpwzjA/r/8x//pAZ72bRVh6bICQg2vCaNKz+dwLoqXbJsgaGMLGMVU10eaNHfOJRhOax4xdRBU6+w9eyozFHxBycRgZtcOgpg5qFiLsl+0K7WYPBgIapvFaNVdTJ2o3UXYrTAnBN2TUVFxd+gl2+EjFWbNeERi1yqZjPqTqQmf27CgkSOaxBuHCPI0s6B7kWBEOzAxoX97X9mBsNcWViSAdigTChB658R2U6PMEKbsctz2XsOpzswuskwubMLywBAdCSRG0/JNxtouR9Pw//7T5uZ1AFRFBlSyJQS/kiC0MjaOQCPar7+m5245RlupD6h06YPhY/Z4AQG1JZXRvdZ7zDmL61GNOI8YfD63ZPZcT83pMLbSk4kV+NgLybSNpecmJj4L1ayKaFvaggIjqx74Z/06FcIIOd97C13ziEeFzjJb8H40kuP20dnYBRjT0PKuo4oMuIDkDw50RCuA77pKnlwJ7eAxQQ2xq8z2kGH2ssx3e5popedCkRah+rQ8b3K396bNCFBMWJPSA3/y+cYEatFmUElohDcptN8Y2Pm7S5yhUiHn6RVvbJljkmRLcCKsjmJduWfvAS284WXzqpfiSAOkHgYl3i+6ZMB80LwwVrYn86QAOmcKPKR+GSrdPcv9ntLRUD4TLiCFwrhIhasxdCZejYMb4sNJTD5QAC3b6hUnHXE3vKFHSGa3GQc7tSeJ1gINaNAJDvcLM/4ISc9/nC+9uhViMmE0NJzgMy0gm2kb4CvGvzFgF+fpExfNOUCOOJkwyzRPONWB9oZO8mjiM3oXsrqDat0ixgXQueHm33/vJHOBf9OjvoSo9XGn3NMFe4ub+K8TRrI3l7QHG0fRykfMaPZBUx59aAdlxYJidKlaUQNSnQ7vu1m9exiHCj/bBYEAVQbNk05gtLn5oFjYbscVTTEX+qfiYU6J/UDGxkjIrjNt/41OZd+B3+CVeXO4YBoEDQT4+XLmskOYzDIe797KxxTjX1SxXZY7Uw9+txxOnHA5Lr0U+2GODs3iC5pfH2+Q2ge9zaHawOO56/DC2/l41YWPOQuhdkhf8PR+3ONwdHO+XEhfUL+czhCYS0rDiGi93wgjZ+/xqN5zhEW/5fKzdZxUqcaFsTWiBFRJwh30BAlvXIyIxAphE6xx24qkRZ+JREJ577IJabkVc6qQd+jxTx7PbQiZUWR1UWkGUl7hs+xGBDh00o9JgOQJJUuGUHrTnjJwx0pbjF2WwN1t7uHwZ+bRJh9xmjpQJhFoG48vxdJZr91hgoQ4a1nL7c4oTWjWh02k5Vx2Gel0AwR9CFWUQKL+CA1ybfZgii4pkcO8S6JKnwbl9z4OzWcJOr9nlYRCqRJMFJWYiYXQo0zyvKM/WfhLLlThfDR4zysyVaSAffbGG3EF+9fQSK1MDhsmuTJq42YjWWQOBWCul2OnjB3251PslzdRQe25rOJ+m/DHLYQZ3xgSo8ihXEJiwguJBoWhZdwkQ3dVaFMRJGNi05RdiqWhHtsVudpOBo9m5da/3ENgiQuTarU5MEu9Zi6EVH178AZf/sh8qkQELQFnwpF4z5tcBUjG83gdzxfeJ841F0hCaO8185sSwLQaGJJcNcM5es9gwLGxlz7NdvTj8Zq5U3ObcUpxvg+Afx497TKZnqh4XDtboSb9r4xgCsdl7ZpOdCFQ2nABq4nJ9OyDP/pCitPGTy6AL1WXRx/F63W9h51mNo9PlsmigkaQjXD4ytO/9568NgtG05mDhd4oKO9j7syLBu+dq4pAs+oBG1eb3sTBluIEpOwgF/gGO0rgIKhrTsdGzyIdIiNk5L+ETX5mPclJRczsRLfUg9mBh3JM/FkIzY8Q9zoVffi/gEMI4pcuJh3is2I3i4I7++hYvLua6accLQMu5j7Oh/OTx5Et5ZnpHPfmV6qbjOmz3NEGiThz4NfgliB6Bu90umjo0WvWOk6CYnsPGaeH2ZWf2vph7AX9QnmSZTxC2OOx4Gk6OZ2wgkdGNERoHTlkZlvxBWC204rMhOSWKyisrCb4gycGrM3EUXUgOVQATYRZXXa3b1+biwt2fnqHQEXktIQIhbENC0Dl35RJqEzgEB2iR2Z8OnfYAhlQ3MxAQ5gllS0T9eVPugHUbOzTMzXbo+CFmvEyg6FvdIcg3UplZwSLW527nCLXMZJKybuEOU8xUIMBGLaBQMEHCBhwi0KXJjSUdy9xoV9g0SJLMEBQn+UR5qW1bJ8bxHGhk6GMpjkYyzfi4mn5iTG3yw84mjjCAw+N9PWGqKJA6KdfCUie1invHdtPMf6pCYZ2OJxiG6U9E2RqtuGermfD9AvPMRzt//7+hWmA4hVpAo0COmMM9scBD1JU5H+7E00GTqBB7BtFqi4pbHXaQJBa7lg4BKGmLCMBkwJTyPDUkQzTxZxuIEWeii2WHsjwdAhStMh5OQ5mAnilHgVzNwJc0gV4eacx+aKHaxhkCiWZOYoxPtxyQk+N9ZyU6N3+9OxCXErczegFldotwIA6ZdzYNFhGsnlESDEcdCvz3p+5Mxt4lOC3XwPG5VnVpnGawCIOyd8yvNTCR1PC5/2DB7bMHLseJVIAL68EDFjMnnTFo+pDYHcOfi0wgSYRJV0cJY/nUKi9t2QOYyFMr83ZtxiTvdXnhm6IM9ok6LGTgdCfwwWo68bnZaAD92K2wFHp4P25P+6tgc5S6HGHyx1wc9qkCWONf1Yla7TadXNam6Lq9sPrT9jjuYd/Z7/e/nC732VSDG4sh4TfrUrX/KYNnLoAJWjYIzfhe0kxo6SYYZnM2T1Cai1sKk7iCiWEEUdfcKqf65WWsp/EWRSmGYNn5+6nXnec970abzbElefTIKdoebHQHDPwiZtJzw/B8ybBGVYRcts6Pp8jJ0KfYLIxVV/mX9QNsaWIJpxwJvoTBZ7fIXRtYJwXNDcLN7RlO9YNvzVFq+ZEpadjmctYYtWVryGznyH9h/vtt8j+fP6HP/+4/7Ln/eVyWOT4gKSYxE0JRuc8r+f4kGDmxDwI1LDbPAPQcppcobAlQzl1bpqwyBF+LufHyqgOH5E02jb7JEKYTLcjdvJdTLutzQLEcgMy5VBTWJCcEnjpZBqM2U2qNaWE5Xfhc256LXOqZukZuW5vcuEWKam6PSuTJydE3kedoOB+K1nmwpV6q0VuV6A9kYMDPrX2c6U3car8sioFYQoiJ1g8kKhP8yPNdN86TeVIyJY+CQTro8HAYZBWdt9jYHyVXzf4mC9H4Ko08dXFexu/yhMNmJ/wlKhXS+KEydjqTKbYkuRn///81/8IvA+ZBKhiGlHi2QKwzvEKn8e9nRcluFTSGgM9gh2wkmyrexeCiOZbCpUzt3V5gaQdPZP086VsJODm//QVaSOHRrI5XjtgBQ+WqxLEt5IySuXhG4krSYMmSDnMMtzkcYF5J9wgaMYMRXevZZlRNOvsDBi3q6W3OBVvludKtgX0ON3+kscR3353nlw1tE8P3RiYcYwKR+FtXspEHiVJgfd3EK6jhk6hxQDpqQqMvweGmy2LnKja8pHBp2KRhmVz2HZ8+yjCNyn34fC73GuAjmE7JQqZeQM7HtLZquZjuWflyboRxEho5XC8wAYjNs3ZYfQW+pjORMSiFiuHO7vtaYlBnkzLHNppDKY6f3oz+9O2z/tKave/67lzMQ+x2oIuPRDuscJHQwt/AjySFxWlnK/vPnk0Y+Sm5YplFS0QKQIBwbNgaqaZwfF4ucmB97IRNHeDAvJG5jfDAFv7pSdHNNf+iNmX/nEllX0t8LGIvtppdz0za+PcN1MKPgglbxI1D8cTKypK+qDs25eCEenNZkiqKJ4KrsTDDQQF7hQRHkXHE9qKvnnh3BnUpsNiEy9Rlq8WNvaRJwQ6+lWDPZ59P57Pq/S7pz/m/BTG/ZacnzqJ2WWjrxTYft3H8RKesA28tnEEA+PGE579HuEJvcstdeHHPyObydU0e/iIbYKG4+WHqb5B+PN9OYdbbyMvQSqAFbBT46fnd3bb+zycrN9WXopfSPSEb/3Nc1Fra4g9DX4+9sp8aNV1JNPSCgfK+o9RJfx+h4zGzHrsHzLJNIACXG4TEPNpKJGe6sHZSAW1rhHYdFgNMfBlZnzlIwi09SNH6VkYrIKJZmrbll4/e0ny6T5UYERTztjayNQXSMu4BhBpxE3NOKsTzKoajIV+juD40fNUZMJ8e4nMsj5/rjCxTdva6Rgy3Oeqpc3tdj+dq3wxQgkCaBTJ6F3ztMDaCwNGG/lrb4VPqXbiJTCpWF3aWEksYsPIeHoW2f7A6pqIL0vORMtaBkLMVMcBXDwrK6BtBqDXsQ59hVg60m+n3r6O1+Oe+rgn6b8kHoIgVb7bhPKEoPfL9Y8ewgD5j1urOtKl/zpSTtfRaoaBaxJRUZcblGdeLtVbUx22Z4yH/fr330QRwhyJvDpnZb/75ZL5NknzBk1loZTYcJlTpLm8Hoil41kbniG6FSy3z9ZQ2GqpZJABqMNpvQN/UHB/tXsuVOdkoSsHgq3+QSrstJjvzuWZFHzIUohKU2upcgNajLAjaDlNUTP9MavepLO2nPV8XS+9s1JbetRXIfSwn4oVJvlZ+cOYFxJIsyR82F3ZAtSbhRmDhaXt2iBLxihOaSeXWtpi1F7+uM/202ar1lmk4afD+be1TdglCpe+zntMyHBDB2svW4Wa+ND+SViJNWZAGyFGRVvdscCVYJ+Ba6e/F68f7JM98IQqIYWeErNiYgGOs9H/HLXB+zPFxD7QIErTzVeP+XNRoseNhFeZZEUddg495Jk+MM5EQe4FhTZUT76XRjbrvXKkyJ6R9X/U1OyrdEByCDUhrjqOwQdCIUAxKt1v2xFN6YbAqVCX8+UKquHq87a8ngt/EX/aDkl2QtjxAgBNcrOnYArE6SuycBZzG48zZDeNufP2CilsgGHkTqdTb0BbHg/TWGUcUz2nZ8KrrLjZpoizwRg9yOogucJHj6HAQn3hhePj5rfb3m6dPcRh+CaJnnsR6uO+3s6nnzm0mH/mAMySb25kYqdGwtZ4SyQpPIuSssLR8va1vk/XU6+rG6Zxrkqe20MAH5mWCCh7db8L4uLJUXvgsUihYRHweDogwUXmHtnmKD0lFLDEhGbduHcG31nhbOKoBiGy617QJYvYUqSpWJGb9j/DLd75SiArOTmeQOXMMFcMhx6DybMuKwI0qdfz0GtSJW9PZlkjvXPJONI6QUX1OxrPsKtaUh8sOrSxLtsRTUpWC589bxu+IjkUERiExCRXJhDQ+CikvFyPFe8Cju8+gp3IYfI5uXATCLgwsCOw8rNd21hY9tS756AQtyJpYev7ergYN7PkejzHBMjALHSl3zyGRfqzo1IEE67fgw/plohmCq15mvOzjUitDKWigkdrsNp5lkEmfyFdaFghLH4WDc6Hqt3M1MSR8+nvDWEwNtIalbGV3LDEPkjnwbKIygJl+LL0Lz36F4EA471J89WpfAP1Ig1zrR2khzkFQplw9tNdmDmHnx00IRDB9PwXpy0b3F9oTTtN5st83VUJnN59qnWOFu9ipm1W8Vu9kYgLOGSZlZlJXM3Sx/QSHzDjREczrY8XVPgwxGF3FEXy+z0BMTlEWvraTfvP/b5ez9dsiSVkg+0kEl3MYX22zhT6VYVLxUSDgwHUdw9d0sQUt3G8zNhUkyHPw1TbpqavjD4FAK7vljSi1ntJ0mf5OV9pgwzNWChntOz8PG/k4O8X2ZA2WEZLrebZcimX5BQpZryBqHv83AwPu8v5nCUfdu+2WO5Q2VK5ZnJ4bdqUBJDRnvSG1OQFr/PPP+g7P5ALEQ/H2SxElf8ai4DWKxp6FtsFwVWJJzQA2LyrwFjiFx9DeMr5A4JwyNVlQXRD9fqdYFjpJC96f/7xjx9Rp9AMhqm406YCoqK71OC4X185dpjpuzJ82vR1+udnWWe7WmJLaH7xZLu/zRqz/mSPGQX0yYjK2yOTlD67wHyDs19w916IvAGPpHdfljlzYtPR7IQxCAFPTLblzIJQG9s5W2XH4Z2rxlMizG0x3/Vcx5zza6MtV3jMofWbc+9xrvYTSSKS3Ne45ALtZc4wK3iVvBh0pE7EbLsla528f7YMM9dr9b6FFaPuEdsDbqnbkKYoM8XryBg8Clp/j4cL2kz+4JqPUKIkWmTs8FlKcuksaK7rzfU1Q7cNzJVsMjPzOb+rFlktTPstsZSh6hfW5xP80LANdStPDNVPVageQxFIIGHu3tfjpW2TGcOnpEYDVTzpHapFiUP7zfN6YRUr8eYmsssqSQU3opr36XM3WepwhnZOFAgMWLOiVVax9sYYllc5ov3LlED8AR5ZEZ0rK7FldFhiR/hVOiFfcAKGI2F+gFq4HEgaFH+6CGjc6yTxCFrNomU/PpWyfNXRbPf13FasWcErsswmwU4mEWpjpB1ps6HNh3ymxBn/oHjoRMxcuZeRY4LFrygcI2VEjIzXCpWvhQT2R97YGazxkNIzja9ieki4n+0CpmU6zVuStZx9SmezxYx4CwxsgeZa6D/+/t7MuTtoU0fY0emEV7Y25nquZyguRn9OBSi9BnHaZ2oN4LP/z//lf4xFNQ4jY7MC+Avbkv5RWToy4+NxuS/mTsORlFICv8xuyU63eXG3ByvJ0/g+DAT0VYEzWCGT7/V5wMoYGCfxBiDCIqjC2FiF6zs8rKJavmP2w6xjAqcw3+y4vj8Mb/IhTtqRTgySE4KOZMugvmeJz9MEpObGQLZwneIaRucBVzGakE0vRFQY7gHOlNOVbiB2noEWBcqkI3JmnOUzyfpw4CfiJVAy1VBmSm5cmuJDkR2sEYbazlFiDG3zBwyyd7t2A8UEfiEykyUHrQWNDCrnBYu90rJBTwGPUNvXcZyKWmyHhbMTH7eWZ15F4lYtI5pJeIMzlQ8At5+fU/snW5FgYQHE+XBCa0AHNuXS5/15+fnHqVcSm3ipu8HlYFpq6NlwO/ljYia+GOQPYdOkr1lVT+WJIOk4UYBALVeQLnnThs6//ntf/2ku2Y+hgtxnUP7d1ni//bMXx+C1RCzgtQ09C65oe+gtJJIllt8cNVCRPwqCVrGrv/c7hqKvyhAN2Q/hhIzvx/bROxxaSs2Ghqhw3GIhUVf1Lra3u3c2HPoeGgSFLADux0AK+Ky+bQnDTY+HM4sU0/Qnmp82h+X5EO/ZB4Ffzp0B9HnKXk69c5aq4fRs79S0OVV7bM9FrCUJo0k4S3XlnruuAFqBrNWGBL/ZLquoxjMFmG/0yWxZSbkT6fPchcm3mWUbvMaQkEFz6ACQz+6OnZ/30YsyAi3k1mFANp0XmwSNP3rudxQHOCeQIzflJckyTJjXMco5y21cTEktBrdDMneLH7Tt6LuvO1Dt8F2m2AaTHqQ2EzhDAa/HnY/7B0hE8I67c5/HQUgty4/DUc1MsKysnAe+cygUgoIikYTXkqbLKVpQffbyS8knqyOQdgXSYuzn0/7BiYLLeudsRA2Wk4P75EBwQ4xO9hF8Is9mnm+OJv5qPWjkTnqZ9w5E8pLHrqCZHiInIgX/bW67SHJ6JYFNL0hlR2XUseveNgj9kNHL6RKhyzR0QMJmACFphgVFeSjV2E/nn3W5VYlgg0LpKiUzbJ2janFsVEubPa/O9l8YUqAGkYZO1DoFG9Cy3PE/9qBrTEAMgLuciIwHblxS+TuJc47kLy035UJ117ATX+92ctGBa/e3NMGDWH8b9iApDYXfPaBPtSbMd2JFBN0ikvy5kyzJPBvD9lo4EERYKdnQks5YYEGr30ggt5FE9Yxn7sbty/rL/8Xg9pkY5Wt3PglK+3VdSAU8u9FQ/cYLgBE1r+/H8SDVDlTpi88yWvN/97LSY4+MZVnadTlWLeFnLWmxjdmP9z9v93Y1d+ARcyvi/P7bDfIlpYz10T7HLEJ8PWEPh47lu7MiFO35rGSJi+ibhUeVpmySqRWSegdToX2wPfKAJcV7Mvj1vsSfjod2ZaWR57F368LFypeDfoadIRqEGd06+JlqerELTSEwvjUC17djAmQxRfp4EEIHdeT2RhPBZnEsQW/VEN0LfQkg2szkn3ge5GHuYw++MtscIqVyEYIu7TDi1gaLoaFw7zC+h8ysbVu8y0Pe+8ufa8ot1w1cWXU2FE893Je7FEr0PFyO5t5q8OMtHkVVw9icrHcJc5SVPZumDgNBKcSkdrs23bRFg8WhpOyF6711Y4pTeNk8CSVZ0WQZe5ART6jcL6vRnUlih/1Gze8nlGOfjIxoXF6slKk+l/PlYjC0EOL1fsOeSL9cfoZ3hgzBJ4soGLXhl9BJljQ1cr89rz8/bZ5h8UTIK+PN4cP5dOk9TITZaf2nx+PeOmnWTv91ZyBaf77Xnu87npfb38v5wmxpZFJUIirgGZXW4PsfGu8np2lq2qE5EUfUGGilBPo0ePKvyHUgrpPxstjIdYdmiMsFFA4YE49SBdXJw7hBV+Uk5hNZ5wJEYprsm+1wjxymLUvSOehXCclt7TOeoyDdEmbmfflDPrgRTUjPFR1IL9ZIvgjQSF+9M55/CAdih5+Monfej7RJx7AibgFlmtG6UQDPGNMkezE1GpmdhtyNMcQW2YaErlqVIUf0WUpvT48BxsCho9nGHAJmvcyzq5LJnKWnISg9g9ejf4t8FWPz7fNVvn3TDA0epTR41/0+w4uCxz5YXtEHGrt+xJ2hrnP+0oezA/NEESqjFJMocMhMM8h0+RTmREQfswvWjt2VzOWlVHK88t7gutR+MNcsKkZ0Avrj9jj9XOr2UAKGgBRZDUuzMGO3FVOu5/OzE8d2oknY5asi4PF0OTP5zWz86rFJAFbgqBYT8o8QkQcaXV73Ok+oKT/d6Ia6M1paKpgVPXwXpBj/vvdUoBNlAe0SLxyQWDHCDRHtYCNlCGe9CIn6hvW3JnHEu0TN7bZnvD9b49cR3liiNNshH72qFaB+UXPTDjAS7XyJE3sFFdWLkuFTzK0wNsmQnKf9WTFf42rTq99ybdax31/4apGJE0ISCdtfgUpqN+fE4SU9/qav0IgoKhJ9HfUg2nHU0jLCySaTE6vIZfcI+R12EfG69OrGFDiIGcAQRLWPWePx66utvoDD6Eip5Qd5E6Ml00yoQ+V6Jwuz66zDA2MWFh9rPpy1SPLLtxsDm0sncTm8rKCgfZ7CYAp/oCE/TX7rvF2byYjnq6FKk7hvtCNUFhlzy/HBoVHj3tlH1tWGjrHid9AtOkZDqTmmFUZJ9dlGllnM2dJFZzuQEIfPDCBRXuXXrdjkOq33WD9S8nowTuKF51ySPh/rL57IvhhcoQ1jYOSzw10GtG+Zoze+nX9k2eZutD0jGb4E4C3bE6zuTIygmBkvpMTygxJDUf9LAAumeTSzL/Jm8Lo0/tIZyhCVHvIXBtIBJhM4TrfeAnFlzFOlBUcFLI3o5OfPDxeu/FfaJS4s7bzYz9tChdUJapgWfUkJsVWGMxM8aoloSLYNuo2P0fCqquezWbvhjgMejTGVG6jkC2oBi/V9uVwzgP8eJyaGPlrq+LSuhmZE4CiXJYJbZCORsslv8k2J/AOqRzyIv/dLtB1bGOo8izkWiyVmvKRbQsFmYseTDBpXblvWHD0qS2GBUEbc6ZS6AJZ5ySZa/tEAzT3LC+L2zMfAV9hEaqIY40oJswFNwhZXLigV+F4y3okQddibr40wfWbOECrlzbEGlG4gRNV/LOVL0kSuttFiNtkDOZ6RzHlK6XRiSEZYkHo9zjs8f51EttRBh3na9nCWE81glvWJYX5K3eH7OeuniwmueUDMmJ9VVYiMEQwL2Z1er4fWYl4zrEm630G6To6b39+blGO532PGBK5Dkc7d7jGX/CyjpoBe5SEgYAj/P57+tM2Vo9nSMzFGAJtH+qH9oTXUqSpVSXX1b26dl5kIjH0/Bqo3yc1MIAZ3s2XLlrl7eEhq/5//8780UdZqAjx61GKcxgpaqavrDJVpAa/njNheZu0REq4iK316WRf9EUKcTWBiIlRbCBXwqcOYQvymIVuN1gh6yMnG3afUnWRPpUdenRExN2TJCofnts2X1N5DRnTN3No1HZnqAQwp2SeCu/ya1crpUXwg7zYNsky6bWR4/7k3xJB6xa3zZEGTFDqqQnuocg+i4kk60xlEHmu+NuyTI/yMvpzYVoiV9XPpptpKxMMQPbXB2PRFNdKrCUTcvG/nqh69mpVmrXPGfX3eJDJ2Tn/DLHgMUmMcTWckHxbFLQNDBFks1JCDhFRP8J4wQKpXT3TwviU7ILPyzD8Sw35rCrBdlsLE/jUFfAsyeVVgZz5w0i16X1hoUeIwa/Rxwdpfd3nCHfYFDIq8EevcXQOL2yyZoClYBDO90i3OveOgYTXNd3n/HKqKdb9v9exAkbS9++65P13Yap5B7TY1RD6WJVOz+taSuQaYObU2kUpvWE7W3e5bAyWanG5FfOWf8+kSXZQbKtdIWL1vHKrWabLQkfTrWDjoEe8gwew9NJRL+fS+XFyx67lC8QsedSTcVgW/T5L/ul5YrfJA/1OOeBujidrUzSC8OTf+kHrT4MeDAqYcWZHzWuuO03pMssz6UFKe381GLm8kWex9rn+pLoTPp+HltCbrRNIyaitWZMnD7nyBrt06KrbRX/GXtooXKxabBZFA0/oNaeOFJP/RgcmCFlJpuGyyCLQGMa9t8djUQZunAIxvMyfzx4UJ/Z4jCIX5ohh+tBnN6MhddZH4lZ9uj9/JloKpAkDvRJ/EjGr5WrGtIgX4n98fkCo3+5fzheTUZN9ktygGZjOjbpTSdXZj8DJ4wTgp+q+//mpB1gx+6h2BMmuzxFfqy0XRg4KGSxqo4ZNc3AW1V1YuL7n47nO7bYcmlJp3Zw3ou21KvtOz2bOyEUc/tkczoGprGGjSwcUQtmBv70/Gx6QktXTGZY1PoFCAbjRm2SAce+gzeDTIAtuItGViuswLpVtNFGeN19ydqXa/KR7axkUKlotVL02YpzKb6NMoN8ehjXYkreLSVp/6KQukrlttMeMmqyPUjb14uDGp4nLbnsk7YRcMSV4QIwJOeqcOgTsRkgKnxV7znAhPwQIbuXNbjsjZaryDwsGtYAgWqgPZpNmDrloFklZpitttmu9FbQh+MlLT3YS5gySTqo9kbBUPw6HQnuMAyQ13uGUW0Bqdw2WB76Mgrs5BLrkexWU6KTmoyqylhoCkwT5HI36AKh4ReKdZpzjhLLUxQaZDgzD1lXmXyxpCdWbKxQ4ByErr/RtRLKsg0Sm92CpHQ1SSaHFv/053Gv8pVSPwxgEalSqfRujiRgy1v/gsmIGdbqGZH5jX/ac8Um1AfrVWdqqIHY1bvnsGRWX1eUUa7cdRQYX3K1vZoydunIsGbz83IY+u68WIu+djW6hq1NzjGFkRfFMpBUbxvhwEZrvqqsCjl93y+3ODRJF5vV67AX3iBs5/9EDH9nuDCr8Wn0w9lMREoqgpIl7mCtr698eH/MrV2iERJEx3LYbn+7vTJ165MO1dBVg+0mg3rLI6HHvm4dASUbfRXarrsJ5u//cvAsu0utYifyTWHRQYPIffUG/u0CSX7y0BLb32fXF6vkRrDVVBXwlZv9bz4vx4fLjr2mNcPWot3TUZ2zvpW13CAHLH/nNU7c9Ux2y1QuVWeOXl2KbCLcTWoE9j4gPQ46OnCU7tj85hux6mBjvhykwuSQ9cri0fYKxnLy5pORssP4iHo3KvqVfSM3E1o0g8Ky7ZEuAuHPHpQbMgXfFJlc6I0/4gnTGvpENDi+6Gc5blr8tF+gL8IAHDYjwSoQPx88r+mtTwTaUSptl0qD/Ho8ZzNEROYexLWY/H4LXcyRslROxBuGlew9OOa39NGC7kIip55ESwikWyDrMVoV8OL0ZQdEBxZc5GGCxctCUO3Q6uIiJXSKYzMoZTgT+3Jus5/3G/Xv8oHQO9BrcBfBuNjU2cX3VPCGkttHLU4x2JablOhgL+4ONGHFug7SD4oYddOT5rl5CWKwgEURtj0p6hi3P36/WcHsU7rzcb3rbf5ybRN1bdDLyUCjr3NuNrr3darzyiDVrZoJk4Itswptvcf3+kjWYq0PtDRaejcoeiOn4qlztenZ5bh7AAAP/0SURBVJMB/CWCi5e62Xx8Y6OjSgJIJVuekSWRRnjLXZPAWf/cZlUYGWrrIhGXWeDvIPQ2p3RNFV22n9ECPirppYtuv383GOEsP99+opKpHXTGYb5iHXeR5jQLl+fAyo/2ygQz5HDfbomHzjvOlGgOKIhjPViplZRNVUAd1TiXaG4B7Pny3uKUNhN0JhoHkllWRSM+3/fWL0/GlOyQK9H8IJ0QhtpPv5frpedUKynO1FDq4LtLA78va3xOhs2iwmIbqTYy51dd43WshfyaCe6p4Zg7xLoEkDhrhgjFTnDfHXquh3nFyyTfnM6gmEe9UGU71dr70Zs6OFEOWi/X6iCeLiolgoZ0dVm8QqO7RSskUBq2kJq8JpuU1mdra4iuP/v0ePp/DPgR5nrtOv64RCN+aghMPQMHWkq5iVnskuDBxfnLj3l/X/We3I4zj4d//f3711/XmIdL+L1lxc+4SxiQJTMN6UcWzCRR4HhvYnLc6lPd07lM4/qV66XRZvFboZmgbijKBWkp2Hds3u/+hBDEllu3272IwAQipbUESly9arwyDEFO0rwYSyl9a4Xm6HgUMosoJ0IaE0T1DnC7/e72910iVsX4GtvcfzfVSpJT1iII5OXGf3WmBk4jY6ROTl5GpBOsx9eGrMqMQjU5fbk0fne+sgBDQGWSuCGYFjnSlr+/BFKsGUAUKVw0M0P0XyNb5TW8xxIx5RgzbLbO0f3xlhJeXhspUrl9Oj33L59IOm7Us8+uS1lKl4WyWqOMnqnjVx+5GEj03N85tDZzjJtc6z67/ulyIY5QZtDTWdSy01HOrTe0FimKHadLB7SQjPz783P982fWfPMcjIXtdONQp3QCAen815P8AbBucRC/kDel2urunxMhypezjCWRoMxXXPugcnx3uqxknyvFk7Vt1je4bv/SpWGnlDF/p1uQQYALk1Hc8STSkU/kG1MxbIe6dpLVp03tUgRoEfO7EUuIS9fJV41n1f4WEftQlvKrxp+5pNTcAIjT9QWR7EVie3slOANJ1F9L0ZAurhdE0bNNNTKFzCQ11FFa7uJFYbX0B28fMLzOQ2zbLGDBs895mRMVi4HUMXE5kdPD4Dr3VmuTl/4FUnz2f/z7/wLA2jXErs1UV3TSWC8JWIf36pOS0+AGy5STYKukiIx4vZcERdsiBQ1vPXPh/NgzRntdroRyQG3gR2QMIWXAs676Ro3T2oFOKUChosGR7Xl73Vs3rxlUL2zK3g4n+9yxF2eyXWt0xTB/dAWekrPQDRxwtbh5ywptLtNriHTzsqwNDzuDZinO5QWlgiTXTK8bNUsQd+kaovLNCcs0MjJBI6gDYBNfeo/TiwqFBduIocdrwyO6NcWDjpaMcwCtwR9l1B5a0OwmBdO1GRcdO0hKl8soCtaDOt8BuBbOEFXtQdOXEBaAGuDnqYa6N+r28dgioUDfIMLhtD6fv19qCFkFbLNT7g5S6M/BDak25JGscbW0WXvK9Hh8on67JZl859byGIDTvGK9xRa63YA2DAwqRWlipfj5xgaZuzZDUuSRaQlELXBXcEoqltIOZPqaem3AoBs84Yqt0fVkMzU2ayOIczsXvIE1IRP+nJoBSa2VIm7BfwPb7enwfrbV8WQLRnr8/tLr2BevphN2zfWXugZnveXdlfzrjrDWSGjUgG8jZcGkgkJlVRnZr8ztvs/ZzjmKCtv6KL62nljx1QwQhIjin7hm3uNn5mPd4CxISxu6UARWLZMaJ+J+236q6IbEwty8uenYk5WlHBY6t8FB09o54UBF9TwmfXNv4vk5y5p8K2pL0MCo8RmoR0WdHWXiZm7bBVFgaLjEpVahXd7oCVW9/dfPf4jN/HDoybv77Xm6MlG+CEMuE4smgn63DSa1s8V3mh2huwGojKk4/QtrfaRIegxbd+BCYRoQERVqc5pEW0TL0PuGJFqlwM5aHpnvRhzj4ScT3GT0EuqQda8/Q9yosluMM4mWBp6kXuatsQRU8I1GGsJLTLBe2+bVzNraZNGfP/8zesIFjObQRsZWNuC+B8ZI3/cWwg0WEmQwLELYoHHn872t0Hg12muKXr9AWZgRdeyqLw2y6RAAlA1yFrhst7VJe42MbZU8DPsA4BN6LL0Eu1DEM8kegAE2kU+EyH/SBevefrd1vR4r/+IaISZJSC3ZvNmteRitMeWmcPSlZ/SmpCkEE101VCzrH4flVcYlh2BEQesqDSIsZBi6IsJg+LXv+f/eYXdq+/NHeaonc7OS/JSqyvV6zMIwCV1yXnAsUHgJ7Poh5KO9NJGjKb2J/yJJZ9UqrfNEsy53WWbJdEDtABJiciQCh1h8SAEUzE4FAPnocK46Sf9Fa6ykAe6XWqAhKlDLJu2LPC+81+mqdCQ8dXvVZVM6oljMqtCxzTwl3o1AXUUxgat/nxc8tIobSoU9oVyGqm3wmY65bW2hpZ/NMwEKOh1N2c4C4FrOqdes5sfKM7/3HujterqWT0vcTU2lejQmiZLTAOzeMsCLuoZEpHjF5fDk7/m0uv61ZyHvDOUW0jxX8lQRp7BWg8kvWtMDxbEPqDPfN1ia3x/VWsnzkVtbBVkTe76S59oggIo/t+n+Gz5/8Wpx11CgQL3K7M8nFcIgkMPUMmDv0FUjaaqcNqMf7+ag4aeBEo2UBit/aMh/whGNg2vL/h29Xv9oEBj93jayWfvz4A5HB3N3r2zWG/qv2YUKERxcTOnTQDwbAzqehGwZpEzEju5Vwsqa5YhCvmVAlT4N2OC1MAhVjSe6Ng7v5eJb07MgF2CnHgMVGnE7YC2CocmzwiuaaEiryzfcVDmh7BQUebuMBbBv/QpR2tkEgmAIpYde9T1seW+gPH4QRr4ScTlz6quEoNbroBhofJNc6aG8289GY53a2AX7huyqYKXQ1nhwH9WLVUfYXBrJ9A3SuH4CQaeSfFWz0uTJIRiNoUVRz6+dGigcjdP9J+s1YTvzEYMAvZ11DaVpFq6iHOHSSop2Tk1HCcXmEed26dNWpTnM7wyqN66EYXLaeJDjBGzwqSSGROmr0aEZMSZQm6WLb0FMoEJ+BUBlD4yhSpKDt3tqW0AXtllNJoPtok6BGdZiPI12O9+j50YwCvOjMBQI4uL65+JWDav7eAqsYlK3GjnR7Kip/JozOeV5Ol+i4zSbzmlOT4FBEdhLEZraQ6qNHPUS2RoVKLNDB7e/+NJLEpjwsCRYPtXhnSUxIo/CiyXig5rNvEkx/eHkAqkskBLu21wZy6bW2OJyuXxknxYUxvWhsCF4tVnrKwnzUi4IEOd95Tw5jerIYW5djTE9djPnCxXtYhWZSMoEtbNqM5qhB9pY4LAI79QAb5+OK/8KAdcXxdDAkg2wfqqX5pL4N/vhHyTTwDa2+G59za0ZSpWw8II+ZnIAzanh5FUqag8BV0As53NPS+SVhn2r0Nhf6/RHhHLCY3ijLJJ3ZrS1iTyyjgK5/uv2HyHsW1ZMFrzfGqtiWg2hXcGFK4XjYNtNlIvnwqJhsHEOH0EMVvWRxKTOv9+0Df4b55aXZ8ayRH9mh3IU8DCzdAxHz90r/etiDJVuHGV+ON7LCO2N+FRRDxa1Yf+UwYZRaMnESHhjNwVJyauNsWZiNZe5YgDJZD1f814uf4IDE0j4jUHULr5Z8N6W1sqMNMXDWSOu8FufOYp1v4N+JTzhyon4IQ5e0vOt3tIU7IC/WNPBWoc/mcw1t2x/30TzW7XdyEjr+rGHQG42NN/Bgsh4vFu9nq6t6ViRVW8/tyETsP7oKZmHch2ibaCF1hqyn+fu/QCYVYf4pmKcdRQUFdMdf9o9f9MJt61c9i17QxOIXk6VBmRb9TN0z/hd4o8YZkp3LldARwKrXZCkBv2N8N6lLyFI2qc/fdRDQ5j/izX8xtAVJL1WKPwW16KpoINpJzSf/J1wxRetzMqvdBqTZh+Icq8W8WLis3u2U4xQAALszME9QMV6RwafhY/Fy+shC+zWBpgY892AuDzVSGJxFKO7USl7bcqnb3TIZXxby9inMieK0whp8UVVJprdsyVjrecYfVe6T7D04FhUUQZp0c8nIZzkO95+fltZ1ZA1y5xvt9/r9U/j+L1z8J6RmqFjZWYSnwiHkaqWlYp6oQXB7rC/wcxxTzI5ax7iTnii/rWVbnJVFSbbpkmlz08jGAkbNTuwjywmkBzAFEk1LXj26BmCX3c9YIVBXNOxlZF6Lq28GxgK7iNLYr+Oa6YKuuALx8LnYzqNUcYj8NNMUHx2aFyvsBmsiiS8dTniTIf5UylTP12ffCoISm61sFUm0no7ehF+ZZxmIy5ZtgEGJ6RbYGcqRSaDmcflzzUmUPFBkai4v7fng1zf1JXFduhh2xZE/vp6O/5f//3f40x4bXiiCRMtIBh8VgOTUZlD52BNX1V0QA7cDaqFbDibamzQACqt8Zh4rrbpZQpdnujBFMlPjkR1eKcnJ6timqyeXcRb8DNMQTcyeqStmg0zoqMg0SC349D4p49mWgH6nCWEfZo9D/9Mjo2RtNNxJa73YbvdnA6imqQTU2AXhRv51ak64kqF5UmA5SufBQQma+ALzvG0m0ZaRY+LcG30k89KEkiD2WiINjpGN/oL/LMIkfcqMZKkq5b6NuJl1YglNS/OobGbVhuKqDQZKgn3VaYZUEPyQ/5yWX8nIB6f57WNJBTa7tCGf+kAbJ0iai1JkubQPB5TyNg3H1YMQEjjSFqW05uQaHMOANQjvQgMmlYzmUkWO+ASUVdRtMabLCKHxs58BOIMp/JsKKIwdqWlsh92EjsudWruJFBpvNI0a+sbQDZ2/JLPHNr4u7zCjGJPvyOjlurEc74W3HMFX4oUXualCJy1SpqpXxqCQHTyqUUxrQppRhRZyjc8VqXRWBfQ6iU7yFacOdUv0x5WClK6QC49TwtnVZ8ti4gyHrTQmkyRkvWuVTBncq0HYi/CkaVarZpfwew6mZlbITdwgoSb+iVoMoG6tTK4pwzWknkiS/NZzNXTZxW2sm/izbeAtVVsMGbZRSNpAl3nKb3THgji69/nL3gUJnQxuBbxQRZC+eD12/vFG/t1DcngXVL6uf1eeuC3elAnov6G+NxBrqy1XbzRBfHfkuDLn0ujGv6gT+eQ5syT8St63FsdW5jzz2MUOUQn0J8YGZ+I8goDHOFwubAn74oyHsg+vm3cBPdVM5/Psuyb70p1n146I9MkZ3wSWfXoGfyo/5vH02LZoGdJRHRFqZjyaZMjTUhmf1dvj8HX+/b4m12IV/bR4srL175yl3PkA3kcJnf7GZ6rLML0sdiICRqLTYJLA6azPLWxdcms4MGGra4pIDVI3DS2f7qU3lkPp+sloBLK3OOSUlQDgii3O8uy2+/fm+tfrtdSL44ts/dE1XJY7rzxYKmoTjRpF3MxnxBOpO92l6Xl7s3bPx4XVwsB+TQZ6U/HjOSZGiEnJNgaYaS52ZsdWtoJAKW3O1dFVAKaZSt99U2wF/U87mT9dHcRwu/36E6PHaJnwBK3F/4TQfhc5nYa7hdufFgMxhtdujHx3hvQU6jbnYUpkniefuTiDLnHisDCqMWHCk2RPlCnKfvmcjz+fbs16deTGneh7dMGN6oOC0nV1Ou5AciwWUgTYv6gNElBynTw12/wp7EltqLxLeW7RmOyihyGVFe1RuNcn9pChY4UesNX6acQmzFZfooHaqydVSIwjM6AHaf14Jeiwintuda+PzAH3LFO2zwfHbL0Bo2sWZtr8P737x/6ZSLryqBMKmKQOLj6lgRrbnlIkp2kNlyqTz4EpTJyqTPsFrQFF1LEUbmPqxLhGiod5Z1PyYzpWdl/rbk4N/QQoI7g7LsZGoguxGqsViNVXz5rrpOVXKvVK8feZAeoWWceeETRhSXgh4c3x8FtedZtfD0r8jAtEcGhM0IDTYX97/0XZ7nOvY26W0Oh8MN2WXOGv8WqtAnjesqApXFpZdKV6Ex7N5T/bnmde/R8yIWptBO/PW6ZCztQgPpY5T5h9V3roAzAG+vlDJ8zFXx83jc26Lpuk7JsuWX5QnqRxXoIpeLA1bNn3kd3UZl/tEOy8LkrsN+7LNvmwRwAag14tGtUQmOqcXcZXU7hFmDNS/ngud1JLFHxLIG9m36hQXYtxjk0O1v/8szkltvv35eLOm1SqU99rvoexZnMbcTT//G9XkQOy7H3fgC7Gyfjc2fhrw2xKxDFdsFAI6twXDUu7YFm3QCJphzZD4JmSMKNy30ZosSdccrPQm15tSRUjxafT16fqA0+DFi+JxdEPkjJC7et3aDcjLlatVQ4p56X86XuvOrOdFD7ivJitxV7syKGLfhbe0qMu8ddqFBxSPpUFmsArbzD84r2x7ZdLn+5YpHcVsRfkfYsy0x+AtiQoSfICKzcJ+H+QNINZ8z0O/pyvD409346twOAGExjuCz0MyovN0kwsfN2676edSuX6OU+U3O6Q+G07k/IOU3a/Pm9Y4Dy9gxoOiJ7n8Ce4f4Rn6wNKr5vD4iMW87JLrzGXw1PPwVakjwIHmZLyQ7DHkWjq9/lXFxHaLdtIgj8/fP3QcXfnGCVoqOVmRJdAOkIx5QNff+Y+arG2ds7iR4JXtvzjqZ+ezAZViozB/kjzkZXBPCvzptgTSayceGfFPHTHMP0QAOD3IfJwqEONWrGVww7y9u1LcZ5zxiiLLORvo5zbns4YulEnbY9einh8bzebj9a45JMBLmArwVq98FAKxdCyF7BGPYdGCtJTdN3KqMBqgKFTfgwRzXSNulBakBsHFRK2V7HBbcrSvVDvmsDdX36doZoruhKTJAr1aa4RTPI8p6FbEEKpR5xTtan2RpqTl+T5eqdbAgMDfg1quLC6YFZ+h6ZqdGiIDHu7KAXrcQKNyR8bfFj4xpaWQEF0Q2baLZ73qkyIirKZ8ZzClGrnDniJCT0YwCQVFbB2GIDpnmt6zUfUxTve9EeVF1EjLPbPnWnRaXLHu8gXAkUFY+WQ/u2SQ1L2TmN2vidRiv8XfB2u8/Gz9rJ2HU6Xzcs1YtECodv7fF8t4FCNY1j0smOdBN+R1Lr0iXZ+SIDtiLer+xRUYM7aIOKIZwS8iIpWkoq0VrYhl4pmVt7AkjoJSIrnmpFYTEwTSvLO22xqp+PGfIocL4djjB65DOFXEuf5Asq2343kRixvFtnKs39aRiXcxoCw3Ku5qI4dQLVYdrY+CYZ0HtUWqvY1Jlrun7jwD1hkHIrEkt/28qIh5fw17P3M78wI381DKruht4ZDmHUhtwruJrpbz6jZY+NyDRmpAiCqBFINU/vDq3S4NZObhHi1K6tAe2pannKTfiFKJpZoTTapEcHLtQdqzV9PhEaMZbnPmvLBZ5LLUmD68jxuP6ZLYN75qvR/O7fw/4t7G3mn2ERtZ5CY2kpRlSBPPJQTnJSC47cd0bDmk7RbOkh7VBdrxxV7j4C2yLYkmCusZwu1Szh/7RR9e1B1pAreH3us3HSGkPGMBqvVu6k4kiv3aVgm4HpIf8yjapC01m9cSXCgymaHtFMIdB+TK031xsl8wSpmA2jUZp6hASYseSQOxN5ky3DxE7c4n43f13PF7KtTKRn1U8TJBoYZxyP/+2//G+oYXvc6mKbdayl4kZNg5B/0BsR3uoXhsstzmoRqYOAsA6WpBuPYNkETniNFy4zohOC9offx31Bt+F1r6qVPErTHxH1JKoft2fYPNK1aQZdzVwRQEO6cMQcjexOUqrtjc0pv/WmQemFhR1Q6UZT5Cj5uXUxRbygev+5XPn+oiSoBmuyhXd8JSIe95uKGHeyneu7sltIvXQUq9AzjeP1rHFb1TRemJMatuGqShP9c4i2sUbDshUmbfxAi9FCn2bMmLop98I/WVcSwDKqFG7KTi0UfECV47AHMBXezXtUFFUoO4mmHPs34NPMYSMG8rmLswPlumF6OjJDbD0vk2MamHpLM42MFhCKpZhLMpK6ikCX0jFOLa9qrxiIYdouE2L8UAxXHIpBnm3NvEApX2L87fYVclhcc3ievG0UK+0ft/PLjJexVmGg083cumJrJNzPP8AVaZfXC+mTS+hauX5y/KOtqNp9ozThTjJjaaA94R2S0HXvFHZQdxU2TNnEhgqMUzulnZfSPsO+Sm+sL2ZaFZyBRJlqqrHn5/a+XtSP0k3Wy22yQ2HUeMGdxtx67JOgWde/FFGTv1iMteMVThFvZZjelfhLrzf0Nu+Q1rnJkhkfutS3wYMwkmLjuKrfCKWSteetAG6kzOtyvTjv5+dvZRRmTHkE73nMKvQ1nzZzKROCMQRDsHlvnQUkvMyMRZkTO6Sv9Xm5UrFcqtkFBxCytIbjHyChsO9MV/2rcc3KobqGStnCcaE7ZXxQd08qzQoFA1v4WWejTg3ILs5+8114e3xU4+cK7hSiwpA5xn3ESwUW8mItMZLuTUw1W/a6nOVUdwLac5M/TNdrUBojZzWOzlt1tbJWA4SvSiiNy0AF8dTk2FZw8t2lF2G473syY4NM+6WJgBG1zmABvXQ9RkQZxQQjtKIB+6UUlT2umfQ60VJfq7aI4/l8LtScePR1Di2uiwWp/6RY4nrkpNkPDNnn8PjpDYNZfVwpaBqT+OpIhx0OFE8xhd90s43zN21I2B13rQ50JiIuksb9PmiVCvGQJCRRR7I5ZN4cUjBVwlEITaXKDpMEcjDkR2BaoIUNfxcgbRZxQHeloqQ5gzy1YVJ6R09CqLnKYxGdQQVg08/JAu3migaocHuhUTUSPAoQf2kLGmQfZmewiEgsiO6UxTHp6Y6662Ah/Nj0akbBOW9aA+ouwwwIIwwWfowXZlCyJsUUZe6Za4XDFrX1eA/fI+EYx0XcBUEXNg3iuy+7u396rawUqzSuF0Xgj5Z5aacGh09xHvfuEUX75c+VqQesDgyz/Oq4nhbR1nRo4xQbF5M+/JLiZLlJqwykruMql+6h9kNyFtS56Tsb0LCRErqiYsAsIb/fv7cWe7pKK1MeP8qKBFyVjjgMwfd0bXlAmacznVvItDM9KmDGspFeKzlmqCzd7DBGie8mS6QpNBBnvh8z5th1w5w8LI/sqVXfkgP39/1z/xwvizq5mh8kOTqKf1bDzsuAXK/La4iboop0mmAvKaQlfEq47A9r+3An1rtILig0osRjO4Hu6qNYTBbBSXltf3w+tiNAVwTy3peL9q8tUuEeYcgOAQ48nFY9QFmdn+/bbCkVq4TvGdqfWUs2SCw6lAjCSDzfSIzejHd0jSb83R67RyV6V/RJkZicfT2Ulm95UzsqgbTQD6LwOZNT1RUPnqBNq3dnaidymkEVpuOwOLAJf8V04sctn7M9jd7pms75ukpjReyuED1DV0mzZ3jLoNmT5Z6g+GjkSCA2mXwpurrk/vf2wzjAR+9wlB6LCGwsLFgrL6HBGXasskeR4rElkC2kYsnniBXuQ4A8q4WxHyPop5gi+agL/ZLu9Hfkh6slcnvOZd4jUSaEKSYtlDOTxJecxSDuyC4MHqEF0RKxG0smYpADSrDJznuzjDzOJtCLks6XhBk4vx8POOXpoud0fLhsAMDOSTVXS/G3FMjp7EX40+6M2Tsl9L6UlJ1boqW/OXLfhlNcLJ/G/42Vx2kDc7fJLHkfN0IJ7+PoXe8cBWAnY0Fd3HrZ2flx64nyHel/a5nt6/ldw955jOBuueN4bS/buaaGt9QB+hl6pBpaOjTwgMxZz8e9ZE6UCAy9g8TdLpUPZjqhzeBOb39HAEZWM3Kch/XjgXzW/bkHL02ACoomO6BWGzAv5n/83o7XixaVTikTgbL7/Fl0kRFCFRT6/3AWFzb82hGUq3YtjZswxHPb3BEcGKeasJVYVE1vd+muGq4RrfkGUnAKWQVAwagxKgPWbDdu1tfS48xOqz4gKcilgY4a8HxK0z1P/QuLm9RZCyMb3m+QpsSg2VIY/I49tKESvtSVPqfKbtgewXBpgc0jbNs2Q3tF9ePRg65EF9JxOc1N9QR2DXAs1IHJgiDlQbzHQ5JLPKPx7QrRiKwco8ucQEA8nr/1EXpUnUmVxGEMcjo+FfdaRRq1X2/z56l9xlmW9x2qfHBuWqtb99qE5U8PizmQSTUmber+xV65GRWJPJDVMDrLPdPtLj4TFbPQY/BUIJAfyEEjijfdE/ssim+1Of8VssURN6O7VlwcGxLQLSrF1YSS/vFaUw4dzEMzs+7cIwUHvAUoouGbEmi8rPvEXvlYu2iueXgQ1lx3KCRZUihvjy2ii+ZcLaZ/9HLcnMt8pb3ou/wKKvMPLCZUNB6HVE20zVmbIbivOufajh8wAkzPW1uZSt8nEXO5rDfoyjJj9+ZppuJiUo3JlBpYgCv4L4sCO9Wgo8zqS3dtoOHEMDsBqHBRgdJU2hXk0lz+qesz3IDEcMIUt+LPtTIvkCBBCTfFe1kX4ZswhZwGd4C3We3imoroSjPsFOKL8fv9/ud64Z2WlPYJhLcVJndkIh2i33IN+BEqTZfS25oMIjqY5fey7g3DYHhKtkhsio5flbp3TtfKnMsLRXMTZg6ZnSv4N/5FDr4GvsbG+WuuIIK0U03aTrLBNIxGHNqi0tTx0lUMnDTtYRu4VPfpbjKL0+6vnm3HErcKMVFY/DZ7FZmpX6oA+FqLSx4NJIZbUVh89sK1tD1XziPn7oCM3TqXBWbg70k6LMPE/K+s5Xq4qoX79rGM4QVy1cxDcdbklsJQX/iMbWHg9ru5qLa5ZnFE3cNnxj8rgqP02prsZMOmw7Oho8tK4SYq7b6VkI3+aHhpF50dl7MvhBUXS4alTjcsH5UfJn6+vYszXKiH5kqdsZGeJvMKCX7Uop7Q9Mvx//qv/7k2Ni7LBaXaKekGyV2pXAWbDnjMoqouhRbd+tXwWMzy/7R6UrVbNMghPQUJ6nO6wXq+ED3acZfCa1asgbLaBqXkTnKswC9+hZGyvyrvue/NUPNQn0Z3BiPfn1rqlDcV26sl5AwKIBOSudDw3rWMxAUhSR0RIe7atyg0N3lFwpU9+CMZ6pSmGZ4N5j0+l5ZyfJ5bb+rREULZNe/3jcdERYFWw3oSzzWBgsd5wxeTEWP28ozfB/HRZel631CgLCWYZlr7tHTxxEoRXAKgthsW1jlXLIXufx7brDFxuTmrMIEqOSTdwNoAU0X95SFo/3p+3vMxnO+YFlMRY0qrmyAZgejqj+fzQhe+etd8L8PKRwr2gnn0ZkMN/mY1xkSP4FcRPfvDFz/aMXhoeU5DHA4/bLRpNyzBZ26Ryk4q1OHiQlnjZGKw+ecVyGVNvK97vgkIifGegYAMUO7DHhN4P11BFGVmmU/H3MSVE+5kpUOxECuIek4pmvuye2pxgTHIH3GdV2a75cZgXbkgxPdEVdGQL0Z5MDnYQ0SLVfSwId4URlU6LnOVGbCf7b6QSKtvkqHKHi1FZbw/Y7ITSI8kjgMyajBLElZpNxDZ8lGUDQ5EfBXarPByc8f7X6Xv5zMDwI+Z+ABUvpickXyPPirowgKH108VWzK2DTW2rIaROYddo4bKhs/zI5j1O3POEGz7+YGjnC3KqjJZ2P1njWOGPoM1jC69yCxSENaPR2temD3w52LsQ4C7eoC/x85HqI6FGNRFmaY3AybxY5IW8KfDeC3/9D+WFQYsGzXBD5Hyc7+NRE6PritmmCVarno6NSzQFu9aPck2X7XJgkusi/qn7fESeNzAZ8OnUnFbILXfClO3BQZkhlCtd1wDsqn2ycVftvF199PAC/3d7z2XRzAW/8jy2bstHZymHFKVtimJHNRQhL81zAdKwBG1malQIWIcsK7taz4Fzn7Zq46qkUTAvW3Js+kYr4AHAmGCQieRx6W/99tF6eXqip/GqeHOCRoBjHDSS/JRF0BUzMmGLKA1Yyd39IcTqxyKvEaQ2cdlu696Ejzkb3nZP0VQQ37hreGh8XXFduuhkAYWxFFAM7sXz+a1b+WxAJuMEzX5/55E1CANKOYmYTOnPFrX6mSebFrIhQvLXDlRExFB81lev6eDfZvGe3zahL2gKtn7sGqjlcx3l3o82sO1yIq+eqMqjRjAhkhhuhmXybMupyWXy/mmxht1WMrIID0SyslaL1J6P1xkONltsp0mNgjIqgKiiYFqg6Zq9Sg8xcZT29QZKiWktbKpu6NNDZBTwbhbECU4fxoWn2YM2UGVeC9AGhPREXeKD1wQjBA8p3Jo/DlzX2uPEHJW6xoRH9s24XScHNp8ghZnJrlPg3zQSu9Ekuq9oUBBzyBB17l5gmUwPL5xu+Z+JMvQ/887N5lq9sxyS76+NLVdaiKRJ3IBTQMakYpuKmCgly9vz/s6S9XcurG+/FtxyMEvhtPRWg17iPEW73ZI3CCFQlBD2wL89XS/NNlUVr5tyGFGz3UnH8fdEB2kny3YHL2YT6DLl9qspezN3E1sNBx/PCbKRMnUewiuWmPer5d/X2Wqr7rXppJe01TtTuBXCE2e4uKq7fR3Odf/n08cpdIWuLykwfFYC9YKbPjjO6CqVWzsb83O7AQ/JmL16fR+Txq5ubMb+C6fMNIucRIXHB69pNJxb0W7Vo/bMDSrcvrInmSFYq37g9tyXpzb03wp7IiTABBQzwfHNzowznlKKZm1ZCWlNE+0VZRobngoenIzFVa1UZLVZHCTI0/tcVOM1jtpw+Vb4ZOLu4Bw55vwMXpHiomaAXLGZWIB3plI8+v+uK445Vau8bnfG67u5He7MhPdQ3u9PZok0eQGaKqCmMhtioDDS8XYOHtDtvNcZhII/8TrjMbf31zvQ0Yuan0BtuzGOKzNecK4AccuV2xJk6hS99xHf7Q1M+MIMGuqULKrBF+vzXVz2O/PhrtdhnXAGzMyBWifj5ff+9aUJCji6d2rpY8kdUU9G9DxUxI7sc3KenKEd96P+61dS0uTvnzeHiqtChxpSF5ubKVndTUIXH63v6d1u/XPZWne5hgV6XDukAjgF4JZenp4WBRA3RjsBAoP9Mae0/F88eGMg0R9ApTBob+ez0MQJVJYpERmd2EBzTaMLKKy8pR06+VadZsap4igCtYaIECSJayEcFTbSGPRvBQ4RJsoam5Mxxl1pj9O+7g6z+yfPfWphAnG95/eY80gyOHxeuIk1gjACk+ZawrrWn46coHspxjhYIJfg1nmyzPjz4BQWz7HliEce3sJY8OLWq8JYPUS5k/tV3cES3/8kojIcOdDL/GAjZzCHfGpaCrJli1KT9zYezCF0PnY6x06wmetlrqjtd3pvf3+slplM+ILXSla8HU3YZuSGIHAyL5tsLVNNaIXbW9NQPhJc5SMDjsCr3Qfx6CWFjHldnplmFW7y+3pKofLPZqQOmWWbuFjVp6h0nW5ijogAASNQiftt9XE2KN3HzmXM9DkUHvJbLQt/it3twBk1075hVGpA0BkAVySYOipXmxSah1eHB6blf0YphEO/6N1a5DWfNQa4sN9xuTpJD3hQN1zMOcyr3S5NPHHWgHS0fNogpaV6pYEvIbf+YWbgNQ15qVjYbGcjfYR30jflFCfYUgirSfdNGcEBrzVwq0HlNwiAQkSvYmslrRsh5A+ra0cbDT/82omfvieSpEwHr2NuQ0HGilKKQV+9xx5Eg7j2/bvB7bD3z+/5KvTC7Em5LCZ5HNUk7tg+xa3boCn6HqC+VpYNoPybeeS4XCvbBHF9Sk8hanMSmKlF4do+b/HKnWc+SRisNEADI1vlsv6qYDAIcj2+GjVaRAhCzrflbqby09JleZLsuBtgqrJuYodPkeGQDK5tcjWzR5HELkilD3Z+3y6IGUm0xlUTVo/nt/9NLNVurOQbiRXpq6K37VKoLKOO1sYAAtx9+GK8FqI446+GcpGkr0Zqf0eIEW+8klXxoSfO3rBdchCL4qZdr8Bh8QFh2Iw8SWwdLpil5tqz8xp8xldKiBVB5pYhvZp2xQW+DNWQE22zb1TE+uNteOjxEILTMhwn2t3gTpswhPQT8gE8Fgp60rF2LYwr2cV9Y3nTKz7H05wjtPFEauWS8m2RtWCTEnrcLxk/Wa1Nf33cTv+j//+n2Bx3MKzRH353705qEo/SeZq7UE+xqpzzq/gpbwbjkoUdSfGWI7331+fMI2ro8KSxkAh9sJx7e1CDzXoICq4v7ae5JFcPapJqXkOhI2JHnsJa4k1vvwehoULC9dPdx5liGKiB2V79/7j/Vja2ROZPqsiZsUdY4kEzTvzefmGOMKBusBLhaMe+pjVnfJ4btoKhTq1nk4Krf943hc1mpvrCa80GtVwjDDCIVP9pKHknEPrTMur7NHijDw069nqAZh/iZmvqs0i9tben0qekTpmql8FQxjQOuCbF47kxwrBlNcIPsXS7fcup2uPOkjJqHR0lMhxP8Q5SiWVqAVOOKxkASITfO7cTcDdJ7XV5dw8jz9S7MCn90U3UYIYjqrfbwHSXGYFS7kNKtxOPSAaZAt4cAUfsd55vYjlHjt3leP+AhL39rs57c5ij+t1qJmreUkQLYWGwerYvOKImjbAYc6XyNFUoeb6Lo1XwnAR7oSUdKjS+IfwaPgZYIinmlN+f30qBjP09vMjnWnjn16EuaGctG3lSqMM1Vozui3JOaEwbn03u33Wy0ous4HD61+GajewsKzjR2qABz8MPiMO7aWPghjzej4/X618duDhcpKX8Wh4T4UAHLe3wW+aYE+EAlaO1QaCiGvYvwlDYX7ozWsTidBXvqsNVXOMoQs6K+q+xC2W0qeQJzvgqT9K5BZf6O65oYmu5j+hXTLY9TBfIq1lC1HLUAg2Ie4YggiIYBMYX7q/9Fp93gQ85XeNdFiocJWgrCuX57ON4dP193aVA4nm2x+98wAVginnzagNv30mDt2RtHGdYBbeqFiqRbZoDNN1pdLb5fpHAn58HidMs55aD1yp5Y/TWiR/f90RTuEERdAsKp9tUNWYE6HUKGkjM4ykJSKA6iKVllZpMeG8I8kdLwosHLMfkcfgOtfKh5RKAw27dTnftp/KvOPh9tgcowZxQxfhg4mCIx3AN6PAGobXT3yiob5KykR1rZNz8bwsooW5sPmomnqR6uecTyGVL1rN03iNQtftNZDCc+USOJnIRfjt2MR8/0QIZbiqa3cRqEX4JJ1aNmTQjbjj3hqT0cNjHi45tUeDsExrzQO1f11xzu72i4mLEc3BnY4Hrdv9jiWVpeEiYmoCR/+gWtpw0Rbo9bhTSkuYiceGb1rJQs6N7B8fcYNmskLQYwCE5yfNilzCiSIXq1d+IcE0fMPNToD7p5JgYlw/YbIR6Eg8BMmj2tG6Fp84VFHV4a8/beRchS89uJgTGFOr5AF5QbOEMdxrnEgBqPNpadOo5FQRp6MFbiaKWrLkzJ1STlI3RuIdLNsy0VDrMJTSuglNWNeWK4Jfg2KHkAMPDJ4+PqjQftfDGj1yrWYwIrMiuDu79bAKy2gsRSRAa+9OkdOqOgajwZgFsKaOlt/912610Q5KUJDvG6idXOm/9+326I1pYF9NVfKO6SMzSlKvm8tR6mhz81Lyne40w5atyyDz7NVyXtelR96kWFFJzelISLonkYT857R73trHJO3nPwcMLHnp0hMBSvcUFIs8ZyS6rKiDv1qqgtVSJOeM1qj//P6s55XBf1+3Mh1SgWxVYKorzw6WTjRdYGI+Bjnt4mFGiygHVFhFUiCrG4Q6NB7BBo3Rj6cgvmXizRlnBEAPjoff2++3spStUGKa+N1GuYmjdidppwAUPRUpgzXYF/EBaLBrRMgvAgGMKYe0BOeG5daoAxubFjLh5rP0SGNpoDazYcLORSqGQQ9luWXSoysfL/o7L+0SVsz+TebTaqmmGpIHhGX4wa4T53FOEGarA9ULd+mOMlkDimf2Qj3fuZNmm7RJEiF5Vddtvc/SQ2AzBzq7VrutK3Ksy8Dt378/ELZKEICYzp9cpsuJJNknRBbiwXCE9VRT0QZqYQcSro1v0v0+CtK+dsM4sKU3CE0jhSPFxs66AnH+AqFEpzBKlaYsBHLl5YQpLxTmfd//t/sd2uLPUnSEHsTjkCCqbaJ5OR1u90fPexMjn8e0vWEfd9m2x/WvS29yEJRov7qmqmaQWE8Cfit9gJqFW67rm27fXgolEX3r5uiu5ecXEcOPSOavP9fGi447xWrag0WSHgUdMVu9Xc2PgR9QHTaOn/XQe4thtV7vMQyA6beTJ1BbJv79NXBEBw2PqqFnJRAC7w5Mld9TK+wnCR7X5JPrFDgtyM0N7QKWX7QcT5QFe8ji9byLtgLmjFcl9N2rCd2WoS9PtSOuOx3/9fP710URWB2hHWv1S7OIVYxBsbucGxKhGJu0e3JsFK0w27be6XEiA5G35IEwpiON12G+8pcOFtNxTDlBcmlWSGSlufNN3ill6+mder8u510vBlqW8/bcTm3W2TCQZvBYEQTK88aJiLYOi18RnZyJDxo8RUSF+hdC/PSrGm8Px4dPthvlsxA5wPj7e0vShAr2it2YW3WHS06MrKmtGO29yZNaBHELro+L8nVytZN2R1R4aRgaGFX+jqqwweGB/XO8FfAgwgox3HP/aDWzG5VxpGzEXHYtBvEwi2hoIckbB2hsAiRLNv2dICoPlACU3UVlT2E31uwmyrFp5EetmNIchdo62an6ZQ7tdvZ5ubQIBUM04taIcBlbJ5v3aWcdvokAd49M19NEPbpRH/a7S1NoWvtdP6IbJ3zH8uKuS0xoaBa1CDJRfWVGKkjUP1TXGOPQrD88gRrrMlHAra+VG/VNlyorXmIB2ufAluHIIKfZXMbHeYnX0Ab+aWgfdLOilomaxprnMXziXWbHcQwwC0tEOftFILro2IgVwY4fH/cbz65//kKtSMalYq13yvN0WSc6E1U9KMe0LacFxp4CgctpUn3tIL2tcazl//6ef5wTDxcykWYUoBz7Z2mM8BUm2qMB2ywXciQX3LbZYqyNCzdQrGxvjiHtQx2WarY2/m+4BENM9VQmCwKftnsRvy3vaoe4iHOGkN2CfG1OH9/59/W6bQ+XnMXnzmiW+Ng2lHVDsIj32uaaLzAkxnqggXAUXy0eLD+Uxl1cctQiTSA5XGrtsYnm1emldVk0snCohq97t/svbcJl9CYviATGC5YlBJZweK9M4SuhwlFaAqH+zdgqJmHYxZfrpYcNr+e13nJG6bKxcBeRsFspmSRlQ+c1kFeca9yuJVqQBhOJ0FZ8A8iUxUJicJIq8QXDjQ7JZaVAHpBp8fyjpvI5D7qcYKJblnN7OwIVcx1acKCJSdaeVu45JAc3bun+IIcpqpcROZ+lMVweUB5tozyvZeyY5oGY+7fhhWLsL7//j//674/XP9tYCDTqMDgxpbhqc7Vbhk7yfnTSdVqWL4E9HRA/p+XkZx1VeLy+I8cBmsOdKEk2GOjewCa0ll62DQGs++jx9YbIi7KWyaWAY7KxPK2pxahzdmORXritKiiKUrUeZhcJKmmmMcVC7BkN40e09SEZsa5808QYDxxxijYdtp9fHWR3bp4HdFqVGDgT9E1N54DohjRp0tKpZ/muS4RTDrz8ufgbvl7vezjwJWiDLWPBgjbngXpM8ruyU3XNh/JYnNV6sXOPH8dVh1cv1ZJgX8deDeY6kZf8BZvnRd3STB179N5NHQEWxJsvnu1Qw00O9bMGo+2p28tOPfPQIo8KAEY8HdvTl4CtPYzdO+pCWHhBmepVF3XDsp+olKwRecqjpBHdcK1kJF83jDAz7Q1MCIyXXPA873sMgVauzw39swDFcC+ECrHYm6933weH3sfLpVXayDIOdPkKsGJY+fESBQzSMmZN0ks0VcLQR0EojaAYKMWaqLX0oNM9JPxgGY0Tbw1jsqDUc2wzYy2BUT3ize3xu29D5ZkyOBx61mk5yawaMbt4MLqrCEQSwR2/owd1wH3ZrcziDj3Nt/QqJ02CErVKY5z0+gmy1VE6O/G/AruzC4GMW5HQ5aoKVfp7OeDPcuYe7VcnQ2Kx7/IzAMHwmsyS1Zr+SUH6gFRjYzeUONjCtZxUwGpYhtb9h3Mhko8aotPAvmi0KBqafOU8ltstklx7H+tFE4zs1qhtsgE0GlcVxU0ulryasWd2Rhy21LLGFn9wru+ONJb4643XeABDXa+XR0+HhkyqwvkyBfujiAjdT9XMmocoSy/IZIlYq2BmhGqGxbmpBtf73SnOcR3mva4zntVs3qElOJhBaq/2PAkieHBndqEJ7q/75XKNl7ZEXSiIbUcwwsG6vBqD+y7N+9x/nfdoqUjFWscRO3eN5PxVPmJYTQkBIob2OB1aq9hevC0L8+f4fPTy70bSExYNDGHz2KN+xy4OatAhlVJCLYVz2a7tcvERnPS2pqRSkcUKYXRQAZXD3u08PVG6a4/AnhBFmPG4dkUSM/aPChzBT2XXBEGoqgWaKG2NpHWtHN1YyfJEDZ/PdT22RZysKHHferG1InbKjw4LgnBGkvbi1QaMmFA3ov22unBYSZBlHAf/sIG4BERB4WdxSqeWJ7LJsO1TteAa4JM3juUdRtBMV6EgHSolK0SQqoyECdRTiLOGcNajVweyhk90ju8YXnfdm5MpHlW94lNv3CsQcXFTmIh9ZhGyZ5JRWDUh3D47K23EXY35+yrTBURdB5qvCaq+5vl2veAl9nSddnEqVItdFYjeZH3Z94RAcrfDsnObmI4crWypuvAPJKn65lWgPfTHL7HuLBCI1YBs+Ej9v15WnxRNeGbp1XEp7Nb1vacmbDLGpfU9pnH/9tqq5Eo+zp30q8Xt8V7DSEwhTfOCo1sN1040kQUkctlz5glopth//qSMWx5V5P7H778a8HSX+SY4YhuqvfSSTPVzu+qUCZa8naUkEFaZUebG6FvBKtbX49LoKd9mzgijdDnChLnKj3XBP2lrP1eQaC6zFg6Si4uc321h8E08+KHZjtqU1nDrCMTl1tPpt6G3SSGIYtZddfHGnBot00ghJlFKoMVoTW3LCQj5bewgaePGovR93whN0oS0rDslTIyQWnCpVE66rDk3f47yiNvjie+kelHgY0lhRsHFMM3DHMVuj4cknMIVJmOTuvEgptuxTSiwA8fSnAFBTiy/4G/OXahVsYdQ4mqfaDB+Ec765tzaNlQrK7m+1lyu6+9tw+5y2X17imw9bp+x9K30fT9dr+9tG8hnHLe9PR7L5aJyTfMh8JaxLLX2o3otQfmxmkf4D8d8GcnJke2M9cNQRuphyVbRl88gWirpXL9of6titQCO22+8KRaMLu2xWMSJI9BQsRAF6TSwuCSWHPaA31oLXPgIlka0Q08R76KOnp3LCtEMAga18rPbeKepQLm/F0qAnyj4FInuCzBoTZ34Xq9nPRhpi6+0rb0npkrMDG42M5Hgh2rKowpvhAZUkK2NAopEkFLlvmqD/e56+cvB/Ki79af51O1yvvAhH0G4YIFQPJA80LzGl0rzoAp3SE8LXcCRILG6y6dN0JqtqcrizxlxowZBt0HVe4Pxp3a8Jgu6w673kSkVIGapM2SDPPtZGZQa0xcN01nYHBclcl3OPQGluFWyaH96DDMz6zhdaPHGSb3ACCEhkwBhg0NXyQLn7Fd3QQk87hu4464ZUSSPNfZ8e6aIJg/n88FsOYh3Gr9qrAJgG+slPaQSl5GsVwcHB/ds7P4fEl6WhEGwKUXtW8DdRl1RTNKYJk/Fqnuf874wtAOeASbaUzXwNbedfn+a2C4BHY+3X/J7pwDhrNu8d49ZEmSf0fMOe5K7PWl6/DQV3VcKjcQPYn22pHbyFPZemRZKq/xLdoApas/rVV52X6KxdzyLtWDDmrEj0mAOdCE1tGgCo+Xx7YKW3IO1p/LX/uYloH8Qqqp2c8Hey5K6UsQUGRU341Z5u0+kMvTZvjYFzeFw237pNxZwGRChK/m8Em5hKkHVSZWmYPpscTl162pDcWGP95uQq3BtbyzYSBswF3r/vH/mQfjPkRyT9IOL5iCB8z6b144mZbku7/OLzoJjVWUOCj70kua7JWtwjbN6LD3YBV1GkALcoeiKqMWoj5Ngvql4IyOZN53WI0vFqWuFn1k66s5ty5iNGTtDke6iKd6fKJYZG9eYQk9gSDuzk5p/1rUkiPl9/NqqVetosVbO007W+ryeW1D3Bf7YgVNFZcJrDJeoaGCl0npeAcQS919IzzVieV0ut98f4ZS1uTIFdHxC4Czxc4nWuVyXUl69j4JLB5B/2MuJRaw+N4z5BiSezNxVkVNvNJvUKnWfu/3WwNwUYA3ENd3D4yoUbnXXOHffs2YjeQ8amnyfjLCu1+3+U9XQ15yyf/zcxI4sOvicXVOFjhamR/Zrm7Uzdu/HRKAN+e4hxz3bObu6zFmtOGtcG3eU2N7tqsFZjQmgooK9HTDHelMkwqdbjIrIX7NOMHxi+9Fify3Xvx830Kh0dNsgzMjHx60HcvhRJCdiGpAdQmpJTcOUjQK2CA0A4krw5Tbk/rttfec8iK8ErlAC7PX6p3e28h8qigGac5OklO/szPhCqezPgBPFQoLcYZf4Tundjt70ZEGrBm2NJmyD24Q40EMZ3ZtfNMg9y2p4jom0IYE/hcyQNQ8rJlnrv/6X/7dYGsimg8t4WUHENgauQVJ8xCOU0qB9yAIL9zRaWgbw9/X6Z7kSZqRArr5jwIQPq4VsjisRpPAS5ZGGBtBcamIZp6gf8/qTuOsW0SHwUdwNhZ9ut58810qEHv2Ilo97pYqON0xeeoi1Bb8mg45bA6DC9d5W9g2HRcIs0lKeCmvMOOKspaRI9p2Do2KgCZeBRhtKE83iavHufZ6H7gqzuEsMgOLYpTyfSeWn3uOg/0zI9JCrUb1b+q5fAqPYA8PKYvk4YhNx7HV/NnAgLWlphFqewAGtTWAnZNOzYLFRacIlfE99namnlCFDJR+FzTEztubw53dbAJUl13aicqreTZHNEaX3910tsaBr19MZpwsEbdFOXcOOp+VKgRQuBUMDWG6q2l16n/r58eztBo3wz+MAkFXbO3CvogS4w/t0uayV6kGk6wMiZ74OLZZRbeOeYJR9hHmPs04Zz1rNj7hcl24lCJJs1Vi7+oekxue235uOQAV3HHeL1tIFTb4dJNTzdr9xDCu97q1HrVr7BlysVRtchyXl51f7XvqksToniDR0o7n8GwRxWo8eOACOTrkCRQl1h4oJULwrsIcskOKM6R6XcyuTAfujUtiWtcHyJhmY3MXEoKZojMow3mmrSAYQxCcIjDt7LAHvuqI85+K4mD2ioGgkmkTG0KUJu08vMGrOtrHaMjTeaDJk99aw9YLId0+6NPcVQetpBc7TRU3SbH8XbMjsdN9urL4nfmZGLu/XKIDpRj5QNjNnkqJFFhG7fIRjCDYhnDGrZE6f52573v+c1n/9/PJ6z8i6h/zSXzranjIJCmHDEBWZPFTMLbveW1wzQT4a7yAtKt+fl6bUiq1Gd4NouzaMVXG9+gDVzcNMCLJKaaayHeAjpgP3HvgqWknAiy4gCV+Aqu8JETfkN/YVEJc///O3cb+/f7MnAOiCalYEjFroiY/b844SVoVQgGpQqdiPHGP6bzmg78vx3F4hkNOb76WHIFQgvVMV3+3HKkiA6dDuDPPwUI8QaQ51zrfOhVtMoZvgxB9lC4Q7uVz8fttMaDHcq10qqIiJJ8X/2kRHhN5cmQ8bm9awNN8Y2fkMM/VDpgB78Qj7jNx580SG7pUimkVoMImd7412FaY97uSPrteDGR2vnOtOLWnoRpm0dB96As90BwP0uMf3ZzRVZ3t9b9304eP2EB/fpNGAY0Xi0vZ7apdor4DhlBZELO0cgKXTdeJZGms+sN0ZJ/vurssVIgkKPsFRI8H9VFWj1NFaMr0gJq3Shp/ttkmNbuLTKTvb3QDblbAaIue1GWx67/7199+X66zpKEozJxnkoGVZKTltB6HHs3G65M+skEVkOq6zqK8gJgHZuK0ieuvH33//K94TTPow6fo4u/a6PCdIsg3qzVLTnglg1IYiMlMG3BNaLU+gHiCGueu8yzTQhWWGfJtAW/lBnQMe/cz+XBaxn11cGnfUsi6zjlTQEQBhO89rdbEj5MVLAr9X+TP49QRyM6/cuBrD6QIrOI8pdOZEv6cf4Ca5LQHxeGCBruwyrtSpFk4/3489stLrbKVdvZKjJ3weyKpn5ueJYz2Xuv051ZeWETTqFPbUUVUip/P2usvtP9svSojERmZkFTcUfa/dOi+U7EPW5CnxkxFSb1N7+qAyDpBEDpMeGwtAEZBTt12q+aQeLWnsm1LRaEe1G8pxp7XHRQXKMzkhPYgTKPjGyMNYFUmpvPez7KZHpfkaWVYt0jHeu1qx4SI3ct9/EqJIQj49jNBPM5sXLzWgSfnLdfqiVbvreXUZOQ2uDqriqLIVBM7s5SwdAwRBgk2SebtDo6iLNOr3Pk3i94pcVor3a+gFtNJtvuwZX5JtRrcBA5ujBh4HcTFeDmlYvzqoS83LVmTR83r+13/8sG2YPu5fD7HWRGLjjEAjCoSoHt3BXcyOmC4VNexbSb3DAMlUBgtmTQr+MsNyXG4yV5oqDQ95qX54m2FcpEj/PncBT+S4LFCCVj7mlIqnKkZM2EwJw0LQQAEZgoOWw4mrxUZzfbpVbd1Ehvv03gZEXvbRElZpyi+F2wgFzHQPVuM+cJ7ATaio2KvkQrKGIhO4cnf24W+35/c4v6KCIxryGfnxOmqqSH49r5e/8Gsw0mtNZ87eNRgZnpYD4cHC4tXdey0XpwKW1lADjtopnhdSbenu3BnfwRODyGmnBrL5cpYQ5oP25P5IXYLto/rapH9dLiyc9dk926iAbE1flQN2vber6zZECf2Ny1TqQmtYG8AJYaAQYMfDY7vVoPfn0utQWPve7Bl1UdpuWdm8Y6RcJYrFCMyHc8XxQ5S3VLD1XkB/wf3Vxi0Ei9enuO+WJx1rvQqzMw/buZlbdqXaJo2J02/8Orp9RjivIfpXj98QQD0NcL49bviWyNUtrf/5+9cFnhOkEDtvcvqWCWgEdR0eQ7NsWCXRRyfiyhF+bt1aozySUGUPM84eczFney413t2Dgr7fRJHqFyG/3sjF38zeRg1sN1uq3UmXxy1FoTbpUZ3v9r0CplEGylSv9Fw46DEbBArwekhSjfdxRS9NX1a1c0NRA29QrKxtwOJ+XXvoDwraiqehhco0NFiBJFf+btcTsapVp+25XedJsVZkZSEcjUcaZYlayyasldP5pZUvsxbvejhvb1XSshfWk2F/f/9F0jeuj5Kq97miQF2WCxO/H1v6U4py35YQlHl0be39Mw10sh/p+012UVNpK55sUJZFB4PiSHS+dg8VzLouv3//vVz+3O6/bFCWkYhGj0FyYE26lnyVniDYRJegboKieQ7OhxRgmzEIQdGaFJCYVpN5JbF+kUNjp11Bx7c1qeq4AwNvWSMC3LXkin0xaALleH70WmEBp6Y53Dd+DzQZn48SmchL/wndBrwe900IBVlnx39JBR1JA+vyvtlxHSl4dIzPWp/17GmsGfeK0RteTrsh9nW9uqy2P57PdiTYfeSUKDjmjvbd6EKH8xnDRW8NI/MjWXq/PaoJ0vaIFmgcUJKR/knb0o4eIrim5ntSWE/uP7fG5DS8Mc2ERHEhE7tOtScjo9MeMf2aCpNeLn9ppyg9n5vsnwSp+O0xmgaC0xjYAV8wcgpEEsPzzTFXI32nVl781Z3SK9GAzt+et/Z5Zmv5d/IEMQJSGqlHv9uvFJWFRxsVs9AJMudlu/3NlUrdbyaHn+XYwxDrKuSKg5IgOBx3f//QkKdoOXs3Ds4hEkJQ+JQKWQ5yn5tcUGb1LTDW2RiA5RqqFkJC77Q7Y+O2A620ZWEtfvKSUsJhcI5IqxXKWLja1VRGvHPYqEcfwWaE49CWHh//z//+78E+/yD19lVJboJgRK9fLaUCF/93Mir1d/NqMa1TmvtBw+VRjoeHWtMzLCnv+5bJypDvR89J0vW05ukxtfHtpoJlsgm4CWmM5mqwmiMTnUSCizQNQok0R/NdLxNZP0kudpdfGUeswyIzyxMOroMEwXJ+3N4X3fGBxuHVZ5LR/3fHJaU7L8rR0qhqayakMk1inh09GUrbxhGpGSypmY/P3bVk9ocomsl/N0pPu4c2f4P5OJs4PDYSRAcLHfIirfz2LSPOKA0qxtexETRjPbcRI47BlfpTrmTwYrps1OiLfwmu5+ty/eMwdyMmWsjw+PSO/rZOuOMIEaCFl/NZNb6el1dlVUUdqr/dewb8MDPcaytNuLehOaULH2loiqLkt+O+muOnSnsZrJRV5ipbgBoPxJdsThtzkA5dLpegGM98rsulpeRiN5yVuZ67RjKabWUf5PV4Xv467xr5Pb3blXcYU9zqqhhqxLJRoThAkxF+VVnU2jCw6AxR8gBK2rUTapsilQGx3hNaesbnLWudegW4K7+eWzOyUTIrNjBaTdClh8qHpMBDYIvnm0zzaiuxce0MCLJZWG1FzCqjLxehc7nftyLjPQOmDYfgkdZE6Idfu5sfhmImc7d4jxgM3braMKJm9Cy9Q8oY7tRuQc02FAOuMm8Bv9/vfIFx9Dp7RJ4YgUZ4rX+uDgpeycR3O8ieZ1eIkrmWOcMdmLpxouNZtX8DmdP72PqO8/LeJJ3u216M+t9QemjIS7DclIaqRvpQsSxu0xjOmHC+bgxo1gY23i7qfZqpI7TWCfr4rFyA6kbiCmUG6aUJvXILKQqit8Kj2ElMFbdP8QJjn9PjfccnzFNlcT5eKPjm5yXEZsQaLn7vruu5Hb6v12pIGno4f7e7l80PuzsjROZNgCwXWlJENznA/RKPdNgsbvze3akijWue0J/Xa3sgVmXA2lKGWLFR3PqW8V1nxgcTWGj9/d4ERuAFTkoJ7/ktszY6LIsFS75opLNFVUk77HO+XlMBterslOW8PHpetEmgcAmSZU/XfLWFeeD8zKp75sT7/FoyiKBDbeunILaRgcd9YgC6hwuLxYhcB/XI0cInMNNwdC2XVaAmJlq+92A//SxVCVqpkgUkJq5vlLNA6wkLyJrYFw7NM0eOLdBh+UIl3tHK/ft+b8f0QIIkK4enfks/sU8gA6NYtGh9659LyLV+n7hU+W/uDvzgAxqcwuexdBZrVIES/I7piA/FziyIeV8vYBw163fU4zj2AbbkV3vH8GoJzREwgqPVG1V3OgutLOQWJ/XUfzz+deE4bCdPzxg6SZ1YuZPyvCowGAamdj9/bwzgK33qsQWod4WwukazbtIjPBJDCwMjVxT7VX4MoOfs82jzxVOvdY+ACg1h8rxj78aNQkJl5J1ex73vUuegrW7K31FZDP66tmVS4EE3EPm435oI7rv3uva2+8ZSoxE/b26YLvff57vVYlo7bQfeBCUfNd+TiyLJOKwm+x7PtWCqMeZmuDE8amWa5Hc1TgscFSTfwTX90jwBV2UdYYAlV8pV52eP2ZPG1foV9HDPRD382OZW5/Xi+mIPiquK/UArznNbJITK0x3Zye2pasZQE/JnM1Yz7XZ1tiIC+0gh0E5oljQfNAp5RAVqE+Qn4Bls1yIOafd8WR4YXvZsDW2VYTVZ1NxMWCKMNXwUwvbKpz+Xv4TUc141OIM9/uL4SjJX1gy+Tw1LVNwwgeonsTOJVR5giHfR7XjxjX+mvkIvw5ejiE+H36Ls5NyySDKun4VzIq3CRN7ITAWd68QY91q9wnO/c1iD+OxSHlB63XyspCNOKIfGnEr3b9BdllXztlkY8n7dE5UuJbpIFO1XMDdnkRIVd3W2yZKm4maQgrk1rxTVpKDfmyxwK+o5PuEryNOEb+5w6wJUUesgEJi42OjvdrlBiyrlQrinR2MWWWxXAq7gbBCcg+ATbnlkCCMScjybtbiid74MGcmwdMj1T5zaIlPNad5YfiFstCDYaXlDB8KiOHZBN3SLRnWnfo73p+MhWS0SjaQuyBTq9tR7pt+5LDB91qPCtpRdqpbH12X7Vfm07wMkMzf3+X9t9ptbHNXhW2OrQ5u+r91Jzv6T1fTXx+WFoEqgnX5uvz65M35KmuRuPqQV9zmJmxAm07WZhr8J7KHa9jEaVDebJhInUcZrqGlt8Ldp/P/419+t4gFiWjS9wqQam5RAj6XcltI3yy7bclnR2KWahl4vJ1TyZ72IslaPh2ceb0EHY5Yy2LoSJKrDFczjPN2h3h/q5wqdxh+Rsezp4s92GMpq07aerA9ObSpMqpU7MlN6iIeFZHQ+OGk+QBBITOWUgpx7n6/ttaxXWJqsnClmdLH2ywHtx1dssT2jCNUqnOFRCcDfndYjKGJofJqmQzbSnuzV80r4i7+Yqi2NhBsbxaUQy2tAiN3zCqjN3MCrZZjg3/Ai0ik1Jt27MbPvD2p/GKKlG1BOeOvHdLYQL3wE4BpcD6e17Nxqgs+JSmtBx74Zsuxb0XGmZPyKQLAJT/C9GBDUcLUsp/vjRlDot+Lkizmw8HPWaLf4X1XGqEF/eho0voGyHYZfKHTt0ZKqD1z2fAK1s0DtHRu3MFA3n7eN4ECKYOREd3dr/k2a02YaUEQQiiWmRocKucSkBvNA6Eb/szr1G5LuQOTAyP15YxnlTOP1t1trFwUvr7hL20ood3t3XiaRvUWBGFDr7toUnltnHvTCJjP0AxavVnnzI/KMFvw/9kBFLDMuyzfCtAQRUKjf0S14VvWJyk4r6DXWxoMtFMqsiC0FtmuoOmA6i8pqKJMby6dhW2DETiI3XmAA1xV8xUJDutRtbzdnNQSGqYixKKKqOxrsCeVqjdbD84P2cRICZIGGh/wKKNzWoHGDQTSqFjAP9E0k9uDS3z837i+0/OeHVo/uzy3VE4SyQ2MAX+4tu2mljrvWPJDLg7ffv6evu8ufP/FwJyU2HCYcHq9tOf+R8Ryp/aCiC+f1tJ4h/Lb0/kptK4CGbEfzHHgrnKBW9RT/rKezbjs9fMwDrRqkoHNacnmknlCn0AJKYhUBNsmOHkgG9nax4q7whpT3WuSNCnW15+b7dWnvagqk7HUiyNsU0pUpWHfscPF6Wl4q6OqB0iMTCHh9j3sRoZSOox6P4f+GRzFpTXy/F9zYAmSQwQhpe+ygGeJXxqlhL1XejPXHhCHKf6K3gb6IGF2gncJAoxlBH0ex7x6hYiZTW3uGVLmuO8Ib7BXSjQLBaMvWXlsRVJIrlDEyEPrydfxv//6/Ny5PrW5wi28BP69ox7ACXJ6pOlVBUJB4dHsWITfmM28Xa2iiQCu3aRd8hnG8XQ+yDlCsl7/wFke1TrvtJeuJdkaUPIVNlmoGLHJcz3ixXVRm+rG3nDqtFQTaPToMXDAsXm0cVnKAeNTceIMWUQcczc44tFH8CgkeO2y9diFuSii08W352yWBddwkablWAz3A14xS+aIUKLC0r+DcN77TkhvNSb3WcLmsnzQuzQNS2qjv0nCQvbSeDWzQVsTKmu7/aDlW7xtHxVEvvIBdKW/sXc5J3E2EahjPx0Du6sx1bXETIdI2Zphgt1ce5O5GBXrtevVbJW5gdxKDMhd+QYh6JBmpT1x0fzrcFQBVPvy07Gd5nZtP9CWagyP5EkQet+3mQiXelIaoafzFifvDsutJgXbOblPQBqn1ZlZ1v1vdl62m5Pad9ivMLlWjETIr0ZgzjJQbQnkBw9ilBCUsc5AM1VSdK0jaKogno7Y4t7a5rArf6ZUBrXT+B/5MFqFVHLkZqzZSoS20AsvGHZiZlzQSgY5AK331WITvBQGy7JEiWkFSaDkayjwc77TyeoGZXg8XTnoDpWaL3Q20R4zCj/v3KFa82c5zjkmTuYNGFQLFIOMfjiRlrUO57svp6hZmT/e4kK44ljVmtkq/JsDKz016BPcEs4vdZj85H+gCYNWVTqiS0bsCIdHGc64zASYpOy6gMu5BqEUG2Ik1EMVyRj1JGdrBL8fl/twEtLjW0Qe65L8EYuuosSwDQadA8LX7F6eJtl2JAwjfbUCo7/qpf+6eFs8SyOTpBimW/bFFJW070hgUl6tXP72ktbGkpOH9CajksmhM0+neS/RUODJRu1MP1yUrBkcd4E/5pNkJntOhyGzWjPtG9nIiN+Q+YCIdynpFYsOVyyqzCpGGKZn6GLeW7yEe4c7j+t9bPSkENbGIcKWItQ77fyReJS/7M/f7slzHDuL9QC5v200QBak2VvyKg/fldGpxUc/wx+LRse4hn0Y6cF0+vVfWV92G8a/yHfRl0ZbwVDRGdTNUs7UPyLHx5WiFX5vW5hJN6+GABFV51KVeL9L2EnI/EmG2ch0e3dDp49HAsUJ0vWqkduhIhp3z3Jq7hzcAs7eH8BlrVkvkAOUAgMrQu8N6eG29QSFlkAJ27v7n9/bX9aLFoCVeQJMrinotrNbd/es/fisfsz7KaQKEU4L67vR83wIzL6jt/Z1/QWNsl/G+BC04Slg0BFXkbBcuHSVTPq/7vcWk2ba9iXtaNsbnmJqRAmOj9N3u3syTQqvn9kUTB7WSp8QRA84odhq3jxh6Fs/Le050W2BOLx1TFaDWUxiUU+dp0Hvt1ZMI+64uxRdf5dsEjDakId1mf9/aHl7PeiZLIm6R8zE6fSnhuOJd3Qbh2/Mko4urBi+EeP7UMldqj+p5BKnhbl1tCa1WDFyYSe8aUpSpj/et7WaYk/Kke3SOSubBBMv4vSQhze4a3mUIxuvRqkS+oOgZsd+f+9csJSRMRVe1q20JzyXch+w7tYmAi6moyYBwKH4T78edcHsS1wUUC2gku5YLxIiQFh2zUL/j3boBLPfK6Jq6/yrR5mjRSKMbewZLpZFKju6Qco3Y/3neXE9mH8qQUMi813k94j1X0KCZ1zhs2zYPVPrDNvpHmo+j2UCgl+v7VoakT2qxMGB1pmMd9h8sNluoqG6gVHkWZUszTdP4xcmQKwzLb1nVFcRaKVoZ3HYbDbIIohLrdOHz/Cj20LXin8oHWuHDDC3i5+523GNASun4r//4G3mKm+0n7ZHtQY7zgKVUPhFx+Cy75dEk5dbNWVmnmAyBHU7L9QxGKqeW2umIIiQd6nYtIdN9h+tMTNRkzKhwYrg1hTLUOoPQReZUJtnQ9XV5RoviC5ZgH72fBJy3mz4RgyKBObNCL+tSBbIUgxTdmTXyde30UuOHuvZeLlfpBeDkGnGmd7p7bRS14VSfz7jtELh01WWSsk6F65rvu2LF9+26HZ4+u0diI7NpdWJDQyOGWDJN6B4SC7moPXy0rO/X1kecvgPv/e2+KeOLfK7vUet5tjODuEgtD1a947sPQKjM0SKdNvlyLGsXI/F6h7VkJ/lEl5dotPm8/CGf8o6ahO10on7n6sOiqlHqJz9o2oaDxBZzTgiOu3Ss0ND00/EC/w1bjOCUnysVwolWMFrOYPjawuydpDfRqjidihKnPSf1KBr0jvxeZpaQldTFPavg7g21d7Gsmd3HHXUwOME5d+R5Mr5K4M3gGthr3QgnCj+37xK3ANP4ZXllf3/cltMf/tVQqZjCYzqSrLkdLdEFNDIg216PM86hCzT7O9gqjjG3KJBiAynw+DZ86aDcj7cHrK4RI2bZdrMRqGyRSKJGlK+4hTuXnsVuvCJiH4ZB3bydoJwAaSSqPa2QKnBFWWMqIgONN7PSr6+3doKGuN7RnjciqFH8xl78kW7QD2ANY7uAXkI5XETU/QjAqZbe/9BQdKKO0WqQKlzLnVHrTy5Rr84t3muhRSqx8kUwuwqtrp/70375TqNmE7k4ypvn9BmqhNv0Fon5oHF6JE3k43t9K/DgBFvv5tXmAqxqiyMQ5sPdXajCre1BWo8ZuVUbR228pzu+HSElvTbwyn8VjI3ns3CkB/bXpcEpclYwqCU/7ZJLyaf+4xVdnVBgnS9uXUhf1jZWiri0CaYrFjX96wt/9GTqKYInnCtjpqj8zqCDgiMznKDo8Eb2JK4yYpYVX26bMuxQio03yg683T4kg1v4E3eq0XiGuwvWArkBXF07Sh1MOruOZt1Y9XyZTWCVYHrqOutF4XRSalG/Phd+HKfHnAdH+3l4uQFf9g2KOgt7MX0RzPRSay9rqx3ny0UjOa0gDkO1If0Z06JxBvP3DBsDcIzVpkIpFCQ0S2P82DiwvERt3p6sOuaOfPmglDYvpM84p+VxpxMOfOhWnNbAigY63+1k9M/7csXhlX9ATLH0tlMMnPDNWUGcScNPkxB6J1ILKk2WEBRu7tjbLWfuyn86Sw/lhfbXByusP4cc9FdPObISqFSDsA9//9//X5WOWwFuPs6B2ZBx08Kd/ulZc919n9Tzo2egGq02zQxH6SGdQewwDSLH8qygOC9L3RJcbSPxWfM+FGj2VDOBKYlVzlEzskzrIdIkaQvQbHYiPMf/Kdjo8HkTkS/g6JgW1A+BHBoqYZ15JLwc8di9itkYXH+cAoW1rX7NgNrteXfm8f/8r/9rbCk4gFsU+mc5vLc2cM8GbjWTqFVdjJZQcWAJX6eWwxqLHyNTzeDXBg60Uds1T/ta7hCwLsceznTByJDg3kIYA+cSV01EJ1NcJwjt76hzfMn21c++YtEmB9QGnwbe4kWta5T4id4FhgAIKD0YwpEtDyNkKVXXSNr6k5RVE0voZNm71b7SlRqx4dhArjXd6E73NzjrDgECZ6xHDe7yPo2zwKflVxhSwxstwjAQ2WOHy3fUsET4etzaolhYFCmqZnnlTtgxtT+7z+N+R1jNY8d44ZYtUWXwHJA2oFOa7i9qDKXfNvkXUNSlTRk1vNe1RujPq6kC61O1Nct/Sj6a2LpiFwfHducCmfLCR9DIJFuFGeuJET7NXDKIXJU1IB5spNBi/LTdhshRTLwrGex//v5XdRHYV0mm+AVFLFAq5CR9GR+5IVfOvFAg6cErdXlLXWgFZgzWYapv/U/IKaKi5v26o8QicLXU8lE+VXPqnxB57zkF7aW63iustlGLFrpE0iEKV1rlKmHSHJiWlBvwLYnEwJmbRxM6xS+xxe8n5TS6BN2GY77iVeJvA4fQCDPqhGb1l1ZLzkbT3CD/3W+zigScRzE1lJBTAk8GSFn4QkWtg5ISaRBkphjOZfx7PD7m6VDk4kOnunUq/94DD0zs6AcbCnW6eVICOKnA/c5ddSYjhtH+5k3uKNh90/9dPwoUtL1YNPoCPO4txp646eEcgv+FgB7NSAg1Mfh43XuBJVKg50XO4exYeCFG+J2r9agbx2VVx/4IbNm0B5Gm0E5A8LhG9kB7ohxWQkTPgMSkzVc0tjAwZojit1ZzYTh0327QqC4y6x4pR//qB6pxQuuu69oMJut0cxeREgS5rEPbPm3oplE8B8QlMqjs52QGmJaf2Hj8npFKHCNL8PjsIgUm741XehCluitgh7XRTKCmp5lbH31OF/KSeEVcy3K+6T4ZruL9bj1WTRtDC4ee9wLBzt89Hrfuwp0kajA4Px+3iAC/aEslesMfbvR8KLPXrfLvoL4erRCTq2RhDyxd03GVLGD+ak7Y6c19+yx61cEZ2w4DDV1Wz/uWl0H8+VrX9d67tKJmLgUn0cvaolzDEwulyaogLjnTinp0jH0ZK5vT2pL/u7eouhnyf92z89JTYB9Zh2Gl272qquqlGkKpUI9nAIuzmfEsQWlZ9r5WdFJr8zBXic3XzW+ASwp9veS46s9/SKh/T+cm5QC81UwHNQCftBPzdrstRJVuOT1hDvMfzWs+83ruoVGwfO8ua8u9qoiYgLEKKa168Nfl8odBe9OH8sbZtPJ66cUdDelyZHwn1LGoZB91DJEV/e/Do+GifuNRHtMk5urMXVPlSk+cU+kG9iXSHfDEhM5mSIAIo5iKQRtb8eGw+0HWbK6lwfGKCpfqmf0k5Wu5XG632zC0bNXT0z11NSDACVUsEIar5andYf23wroAeTeZycJ5wE1ImM9u1U06IoXAxCAUGLiaGZnn0XZ12SNtpJHYl/B9KwPW83qeB2Q1vBFM3KLvolHDeoBTl/Y+C1WgcvqcHp/Hmm5z71PDRz6nLhIo2bMcVNZjOSx6bvb70kNMbuymQ78iJeIjnvq7ZVmf9Xy9b09QELRuoZGNRI8IhweYTtROSaObTKL+0RuWcrdNBcJ7jVVkiGbCJgnCRfKsJd5MITCgqKcXZZ0qlgbauI+Fi/0JY6alCcop/1Bc7LfKmce9UhkJ7v9cr4nCojBRkb5tI2GM8SafML67RtQirtUDDYhcrqff213XGXG7P2m+1049HPc1t3w+aXuga24Tmpn3yURwSE1B63ppAB3F6ZoaCrTENvMKvfvtNsmzO35DrEhHl9LWvfcuiQjHtq7qu0xDj1d+j1ezLKHChj27mlbizqoVgqdSo3TQaIabcS3ICvfySsyX/K0F6V60BU8u57bcNZlak9xw1G/sopv33B/CG53AS4WAUKTDK/WPtSQJvGv0oILq7jKsXU5gmaI2d2iE3j3uT6kcFyGdlEcYmvU7cliav7GFwMxDLirkGgSMqRz7bJMhhyv+XZDZipAsgdTayEvf74ASLbCha2CqqUMY01URdmyjK/WOKosrmKSF+vw+Lk51pjeKC4ViiUqDGq+pttDEUnu7RBAAUMG4h+uy3G4tUUzR1QMmos7AAcVt8N9TIadVmnaR0Ybt1MBymREu+Zr+V64vZ4q62Z+xVsuF4HFip4ezqC9pjykYM4jLLURCFMteeKcsroBiulJ8CYkXC4mn5g89JKKzcqV5zhRxjmoT4t3r+G41M9Q8dEHUXy7rz/127ZF2yannvoVbtR51VQWuiaVFYJFJ5OTqZczMJSkCN5IWWO5JqPMb8JT2BzM+bxuTaeTz8YvPuJqXOVHGTOg0cHaa8dDSsRMdHFk2SM44I4Rc3tWbhyM0wCA78FOB3HOgpR6hilIYeeabenSxeCBMbvLX8Xq9uu+zN/3xyAxYpPM1VZqMA+EJtJToujW1DaOzonQhrdA6KQ3ES19Vvac25Qi9T2o5CAjhVn9rfDHgNs0TaCcvA3BPZ39HqTIbetL5mU1JZQltuN3VhAJVl0V595eliumGo14twzmf7tvv8mdtlGZoR3QnnNz5646q46R/od3MNetqpDt8v20CtsyBn0tjDQJiUufPQkBd1tXSt2gY2tGCQKWRQkPTeM4NmipQBKRD2YGpFMkvtc+5pVI3bkuwz/rQWb2RJnO5++5Jp9QSqhNwmjHKX25KUQTtBl8ayCgV9zCB9tSk4F8sYDgVoQCR70pLieEKAjc7335/yuhJaaYFKo53lR5aBERaLpphc4eLijeJGwzur/t6bLMn/eU7wMmtMXMd1MZZp+Z6jNBmFH5ijTJyf4VsJpmh0jwRqpnkpK58Cjlm4l/3RRHFiC7E4Q7BDa958p7H6yNg6ot6JI16SKho4T/bX7gjlXtumjG9nRK4C8lHj1W0e5RwQDg5nX8Dg9DePUphGgdCvStNY7b7Az2EXhpkpLtLa3dogIFPazIUSufLRZpzLLkVOzzTxnUfqvNIsplx+13DHpFDAUuunI/bawMREQtIcax0fDq2Oay/Z8/EAWoVSAUKgtH0fNJqFG7MH44YNcq6YrwRRm3VTQLcWfo5rwPVYRkWyhvtoWpGNTm71w7EiVA1woSrGnhIAXDvMIuWEj1JvmVZ4J62FpKd5TpuNCkzsdGWDg2wQG/5yf9zoi7VYz1hdd1wou5oOTyHCW3+7//tP1O2/Cfg1EU60kI71w8prV/peVQgbbabt1bYjsWDgTspSqCxAfSsNVnW79xUliBjKUWgaWtJvky88mOli4KeRXpuLTooW8JxxoEJrXa6qJaQNDdhFCrjstgSc7JJdBfx8Vmr3B3oA831NwnNTd0b/ktBUYE2fxZktMUwVczVJGoPdMLM1SE+v/+Kb0bS+dxccS50ev4YdWojI8E3I4HaeV1a48YzNf4gFOTn5l6UOnHofW2QlT1odWivgtVNsJ+QBM2G566zgMU359NFH3m7Zn3e26uF/WEtHcww/T/d6f8Bi5ImTGcdkGpz8hyD1MaqgM+fdiQF/eqIHrgvhNRU6/P2uC7Xxl8aTRBUMrXaGCHsV/g7N/7qPBf8uqCga2A1PZBGLJsmaly39eEu/ucCJLnNvTU9IswznMSo8ceMp4AcUgBJnnLpBvT2rzUb76pao26N+NbeJJOD8UaFTz7EKQ0+xkjfWEwUTLG9nhrGTvhz/e/Q2asd3d3udt8mNHJgAw2aGKdsIFeo5oGZGMy32R2bQEMM3IBLKG3h1o2EgeO0A4s5RYrX/4YPxKEc4HTwKOnXPmx9Ul4+W20OMjB47jHrJRDgD99XjQhm5IIgntB4WteU4H6e+3PTmdqdfswyukyYQb8khpjgDR6EPZyBQaBnvtKXo+stb+rKvZUu87aJRmybh+xLV6sWl4ReGAfMyj0FZflhWDA0T27RJ5QAM9+32ICt20Bmx3GSSrhO+RBFzoACqmoEfN9Gg+wud/plWnjoWe53o9ENCKQ6Kml6wqD9PiSzXtr1lAnKoY27xU7dDQnmb2DkogcZ2l4hx6ZqGGx/yEz7thtjowI2IaqxDMVB01TO3lXz+x8oM1u5zXWBqWdD2u0re8JQ4VANM2cD4igJpclUbfc79aWVr8ulPYDdK6xqVgMe+lRrWKtM1vDEc+1R18K+YQv5Kz2aAxsfT+MqB0XlsvUAlHKH7bNFb+7su/3zlhvu9+2v5X8CZUa4NL35alSHqOWxuT4TLceee+ot4MjdHfaqAscnMg7KMrVfFvQf0sy9+r5JmYWbJoGb//HSaDEub9nLPxAofkshpRtg4a8yUg9St1uHlPI1NW5EgUQAeDuxep5PRgTMRFgaQgCubDUL2UT5cU8aUFopDSbCBj8/P1OXfZ73uyjtwnmRg12t2KIyk6SpGZ49a7ALrb71AR6Rg3QhdOtMJfWk7GjQzRsyQCFt80AvUd4XYY2ofMXBUAahj8dtWZtqOwvG3f7S0xBNyExoAOyz8c8O12otS5KecaLrwTdhUfkRvUezukWaN3ZcUVqRq1lu1npy2EtgabSTNE7WdLvWAbaI/XDDODKjXrnO0BIXysXYpm5WYyO91ljBM5D2h9eJRVwzKwx6qmgSgT5nUBEiG01vCwHlZn0JjgX4QIitz6dFcCTrXRMrnpp2S+YPctyCrNGS35+/XXnA63S9rbBaT1e2oiO+yJkGRJHfpMuVWiXFux3zJY8EVGIi5jztWyzQQoqdXE8StF5gUzQRDLO3B9svl8v93nNkyZdTT12IIlcbOwhDfMyQKsyNQSs9GE4D0VA0hriagdddoQe6faaSCu9V47rDetzUNie9bKsB2esyG2YL/ywi2AUd+2XnCFk/Kd9UaKGVGQ9R7hQq7RKlPdVdDP5dQdKCEa2IO1XrzpACNPtW7IMFRuLYSojHr1xT3CBbse+OPbA/K6BDPKkzFBwh+u+4YwvHQK/zy2XrdfJglSjL4wiMqjGu6K6PFuj1+vxvtlRJ61T1FB9JJPWmJO1S72PvQtVZxVtP60/0CMIHnBR4+iGXHRmxYnvfYrGJuvQ6pliLi5Y3NUWhsIgmTxMTrT//RyToeKniQwAic3+aJUec75fAq+AohSkGDvJB2cK/nVi47WdCtez4dq9mvHoNRZYnrSu2hzo6RT5y30rFRgdBqxvx4HbvWT/o03Ge1KYmRaNDBq9I7b6NzManqV7whhiKH/AgO3Kpi/rhKo5xMYS3/TQ71UZzLpTIK4Xw1dbCe/39Tisy1HdtF6QWEuL+2TMXuNm90s9UWcOj7Nud2Yd4lq2Gbht3Ccy0XZoZJffYQREOV6gJSTCZlNOiJIUJ62t7oxJftgGUhhqqGULStC2Cbcw5kVVi1KHu4rMJD73MpCn4NjF96ccsNKht27NdDjA4ky/x7qxx08JGHF8wvVyap2P2wYxTQde1DudLmanJ0VCYfOpyBX18CX5Fd/abwTa9qFNtp+GqjQBQcjzZFHpdl4X6pJSe1+QuCGKM7fYoQndvN3IVPhx/VnoAA49TFDhsg7qj8jXKUCzVafnYRfKKjp/u92YjxGorxAnECUIe1lYB7nMN0u0ZeRZraKYQBuaSWtupKE+3HlcXQSRmj82OFJx38Zz4d3f4uf9clr+0sclRlZJesAZ/TUmUAUMedKhgmtgQTyw3qCn0XrV3P7MpPRIYhJtd6DG/45/Lz9+/nKLVn5cq+/Xn0qMD0VFxG5bn2s3T5+3c1GhjJbUwdNzEawmrCCpIGmjLJwmzJuEkv8ix7bcqfwgkV2UkJJRSn3oh8m7FIj+uvfwEH1eOiiaB1KZmJeXvbBYCE2sq9QYelv3pnvLRU1jw5/nYHhI0wIh9rCIXExysVLGAk3Q5jdAgFMvnZx2H+eZKifaGhfVxe9wO7TWnzfu1dJ5Y6Wpl3tgDgCHC8V+ijQ3Ekku0CPdLDjMWEUyyzLZtKxSBR377DgvM8yItaMv0jaw6jvt1YvfqdeNLxxNDQZaAAzmRk2jUhVDlSEXl9tidVxjohQAIZli0KUYwrQh3MO+Vg/zWCMIsURcKdVRjnpt6gRPikJJdjouf5KCSe780TsGV5XZu7MdW/VSPNB7nyoKouGMfRzMV0QNj86CACmlrrUNDXa4K+E2sfuVW4eF8Z+rnuw0d05b1tWkDbmJ0/P98P1fWKZU0GpKWadANjfU/3zOm8Noed1ejLBTvLKO9O4TKztPVy3lVMjdIpPRGcg30fEUyxYUg3Kqgn94TwypCYVZXG1ruMTp2awSwldVdL6kGY4P+9DJEcH0J1IUETGmjdM6Zjcv4f8MnQNNL/SCgh9CmCsEXPYb/eU78wkxFkJaczscZTPdD47kymuBJjNMvvIKihzYd605Ez7iaMYElgnIxnp3RmqJCBL+2RMi5pRBwtTk7UtJgTWuwOPmtBQzqOnUc9igNgvzf/7f/1+l8SfOXsNLNGkDEiN6enClTuXkNZRI3TLZqaLzdRgxwUmqskH7VE2W4kNf+l6i4N+wFMr0Mlf+o5CAh2mG9FzkNit3Bv2CRi9yrazQTG5RdujmQtuDt4feANNPxkUcSqzzVaQ3dfqMU0as1TteqIESAG3Ab1ZXVv7mixXj9Rl6xvf80VUA3MuACmV3bOFvvvlOIcJBv21R39/m5/XwrkcpObSn6RkEESY0h5hn3fhIV7I77qNVmR0+hMt5wjxZ2Kvk0mnJ+vNsLSc71l38Yn18dRd80FFrY3HetOcIdUeZy7Yl9HWnePuYXxhPkH47A4r1dBQP1ml3HV46d5arhs9lANCZ1HR50M0QZg8t0oPlB57WvrpX1WSLS1Uz+7bFDnpU0IK8zWqlwfh3YRHUqytxoxCod6ZfA9ok854kerVNcddhctmEFn3Ix43M9Alqb34kiAezxvF4d3J5/KAXh6t+khJE9Ms3nVZ5T92pTdHOYQZtUJswcdvjoKSx3z9fl7LD4vcbnql6eolHdp5EL5tnPin8u68GJognvNVLZNIpYV/pyMq3Ca7AuQe9K88fH817xOo8yQZ37RuLk1ePBAa/fdphCA9qPU6ofxJ4bFQLNrqekD4fH1pOPbUxDowvq0+G6+pU/P1rdhv7oqTBsTMQp7KezDaFAclJTEo3jBM/kOjAtiadGoNX/BHCvwC/GcmNHR7166vDOAFzXFzCVl+WoxulUq8Kfc3qF7bNszVJBl4uUoy4YC6uBJ+j42XeF3mPXDlnnbB6ESIAaFAeFhX/d/j62dwG+dfdO4PnleL45oKVnDZP5zHngmukri86NkUeb4raa4P8/+qNo4DXNio2jnAjDLecDWEeXFSo6BIHaiLGqSUa7wVMel8/4t5WibjpdILgbXC9eCo9pCgnoEHc8ycP6kzLtsSy3npmKMzT4DWBqcC+jDeE98bH1AtrHL/wm52u+ax7beDVTu0wHtgSsAuF0juVnoTWEXNY1bV+xAW61CgwRHeZclxVW8zG93Nua4e7DWz2xgrXaXOLw3B7Q8bg1iVF72h9P1o0meXx2KhV9KCeruoUrZLdv4J7oAq7JIlIscqBJm0Ugm35/uzXCzz675dwrM5H7rucuoEOQlJq4JtO5qMwt5b570xoeI+9KJLyu4GsEpCgrw4ELRmsxcg8Pskzc8W4VRpOUI7JbWXm/tx3IGwZm2rYZRxJwpnkxDI+W6/z3lKQ3Achzl6W4OlLeQx64QZ+kg6RzCGu2/xjTzioVx84yT6WR5NwTV6fX/XZalxyT0EOXUhAbgtx7+3nIg+wSk3BEfdMooe5gZlmpF67kDqjU6a+VQ/g/8wqz0iH13M4O4j1f890uUBE6l/P1tv0NoYVnS1FOUk/4CznMMOI8O6lMFkyoJTOjlRfRiO+SYN3eTdPo8IaiaTfQbWSk9hamyZUGz0ElgeaEYq81oDO+KYa4KXXVVnMu3hTDXNjPzYCEgTboQYaupaosGEZ/JyoD2Hi1BJOIp5uhjwXCin8LOlKGS3uoM4Lou14U6IINtVTShtLJ8iWytb0D0seT/PhFn9yu8fFec7MuPgrsqAddi0vnFm36OhQKMAOqwFnzC0QY1P/LZemZ8fQGIoRDvdQXtmsNU6rnfN7+/nvWUh/kPF+6S2uCqnGQKHC1xcCLBp1kvD/ndD8B89wfTUZ8leDi99miCZlB+7RRm+89IN8/RRwrnBBUSvHn929k8pX1upySZoHa2PE+GiyFTMaXKht/BPG0M49yqSjtgVMmTKmcdhCelO8hFF8Wgq9d822q1ses/nPgP6eNfSBznlvT1EgxAuRMrpfx/V6X0NFdIDmIjjhfL67BA/oiaf65/vW4tbeXZMecAh6dosVVckvKVGJg11Za7b6Vswh7z5ha0Cy44VMf39LrCj2XRU5HTxquLdIx4f4+r5dUlRyEsiH8JawYlaXLaC6o/VzIJsw/lpd5kmFDCOGR2zOx3sdMVQjwkfSrfXoTW/G9PrJDscJHU+x9h00VEe0OMdlXyFNgNU5ZnlLa9zCixkUBybxunhKbAbVtQ1bupaNQHWvnyg51Rwb4Do6PFEmuFkQRUR2ZbOiT/OAE9CgF6xTw1Q8yA3S1NA6IrVN4/kacjNSqdFfobZhToqYdqq5FwTJPuENQzWyaxF9OLedGFL5RHri1UKr4fL4eJIMvpXNOeVCtow00dTiR9RpFLxFBfpzSAIHLFpr9KXFCuwCECbHUzcHA2XWLIx6k7+cR9vjcv2Wr6s2yYck8p1bnIKlZFqqXDaOW45iFSZv29luLXyDi1Pbn1UIB5nwSuqJpikzmb+cOQf/Y6IcvS+GENrvh9vYjpOG0uPJ1f7v/rk1u+bzUBatIsSF8HXq232LhM1OGs7ggLtNlNyGxhFAsN491y5PrZb0/H+2i2LPYml9I9KrIlomU8vUC1bdSrngcCMo7vUNGIF4Ejp6gYrRMJ5wuxw1v9DbGUILztZAHtFK1lQv5MJVFC93ZMouHJI4OWxKiMoNj0EnD1zNoyWufliIWxCidEXAdV7NVgdwaHxc8Uy85/9AcRDOCPMiODUc2T7b9OrjSw1FH+a0EUbkdNfpPnoaA41qi1KT0XbNkOgCW4jcm9ykDNR2oNn5H6Y8H2ONGqVwgYLYeKMZvqeCyA2Ck9VoWkUYKdzJhj4ncOVMoP99RovtIKNFgz0rFCwW7I6WjMpPzKs81U2Zx0UJUrgJCvzKUWicI6UjByVpO0sfbz50j7v9cs9EVCFHFcFyr+VSf2RLpfIc9Wb13g7QLd0Wurn6u16sfymQDWnDIwDAc2ehP8rhEfGfbKgK3QBHTgxIol5Yvhd2sUmFlFVulb8+MtvkUaEmFhBX3vz406tKeMKDnOrFVBAkq079Is6a79OHwp2eRgoN0xFdEcAM+jtryg1hSSKCjib/nHppP1wJcyr73KonAVjlapksLPbfF//SEU+M2MRJtilZ2e/WWNK3wQdQtHYtav/d83OxSt7ZMATD4t7aVpjjInROaXP7u7RvhFpQTjPokFpQ4RROL0jntkJ3cwzEFmFs+npfLX8/7rxux53caMOneeogkZyONaZO2K+oe3cl/jf1hFa0QSsmpU89Xal6Pm4Hwrm1S5Git+ADobJ3hYPCUhoDMBWliRJscgJPXth4WzlYzcqSKwDUyjqbUl0gMvLsWpk736HXxS234Fk6+VDnU1cpB2Yxjj//9P/9vDKJUFCPuLneC0r1NyFA2GdHJ/tL08pJLK0XwQ8OcWpOuLQvrL7f5Xkulult94p589qwMlm9ej8dkm8N38//b7WedszK+pNVIR2k1iOlZyQpLKOg1krmZxsVak4l8KjuY+bi/HNuLnpdb9qwuLaE2sFBNWKnbu016MXBPKFA273O6oc0gq15eyX2aQPBoLgBoAGOLnNKtTrf7I38NvwhoCU979JIro8WZsKoS7r2buvH4bO87qtCGLBVZokLqvp2odCPCroB9P8um7/d1udxfW3eO1+K+gWxc2LEMy8GHXZVfUkzMTy7kSHd/NBpVSyYK/Re4zzi+3bXRBqc07E3Wvd94D5NLUHFwk2ZkL2C4ehxaILsgFtfPGuE/9l9wkCs3Vpruf61n8P729wIGszWp8xzs/AjnOY/B8xH+OJ5h9dRLENIv0U2StMCruhQrGveoYtQdWOSAQ8WYCzpo9F/Zu8cy0Rm60GnVu94xSLkHch+PW1/QRuhWDYMil9V3s6ogf/oDo+2R5MOJEG1pEcURZZTvfe5iDZS1WpKnfjFqoxZFy+OyXDTOGRCAUvNHwfaR5HzLWzzGkjDKfYIOpCo6zsf3r1DJtszJRQonOgPZMVP4dKmhf6ZmZUC5yFhRcxn199aL7WYIPC+HB4opoeFGmhu75BfNLYM5okbxixvOtw2p6MTY0UWSSyDHElmj56p6GAoCM2lMJcdUlbWYP0w2sAg29zZ/UfC3dRkxl+VaUk6g9M4FV1/XQiKphchFd/soax+rPlxN25vIPwItzDUg+fOvn7/+/JtYnupw7swLZCJeCNPOLeshsL4ahCADN0p1hjDQOWGvvfMrlVunIC3LnbN/G5DT6U9t5lYWW3p5apsfVGntmze73TdIPS4rxFSaCg2ucUsOP522229P8j/lrBjg2dxgZ9Kw0Fv+rR4oSiKoz1k2a4Bu3gER13NjTMGMz2tXZhjySvum3Ahmy9QeTaKuPU7rmrvUJOPvHufjtRiJ4eje910x8/5cz5ftcV+PUwmzwEf9UD4Iimw4U2Eal9xqkLSsz6ZY4nF//PVvf7m/o1xRhtHT4unz6R1ksxKHtZBr0TDDM8yFD/FwcZOk1CdO0eViwSH3Df3/NrHTeEvdxW/+412/8RrZyknDcryRZmI/afELWGwkfqOkMC+Wc+71ulZSsXmjWmVBDsNPkV4jC093Vk8yZfO/kFbSVlSBTRT9+0NLwZcrBv5yYdkZz8RamYmng1ZUqcvTYA1yrHBJGP3Hv/5FanOZLKMedo3T7iibKCzPbQtYm8+9Kb+nLdy5xCSiY1oEItvy3+HZYEoFEFElvirWIv/xDPrRpvPhMo9OoJHQ0nKihtEL0XiRvLgLUY6nBiXJ0/KnsYjXZ2uiRQJ9bwqD9Qz6Lk+rVV1UGDWMq6hu2+OobgaDG4Un6tp8CMJagQG584DJ+1FZ2cMyr7aLYnd+C3XNW95KdQ1297aOrxKTWkrt7bDuN7jghuZL3OjQ1Fx/vj3y91WdHGrETjSwrKtvQVbWYG9Qr9IrJTfhNlSW4OAzdwCX3otHAezecgYT37a/uYBIgCJBDdQCUHEGya7wpYuux8iSYzt2qXdaTIFBVVyuingb4Uyj69ieuA1U6Cno5h1fzVPh/u/XPYKDZJlBFqttjoH/eeAXktLIQgaQZy7HRYWb3ro93gf+r9YSPY3apOHlh5GMn3taoSHTBk11INw3uVyFTG5RWsCJBqNRHKc7rbicqXXs5HNgVtjvnstxFRlOZpPA7H89yXVcuFKp32D3P6EGVryfz+TxV6QBu5oPdvvlLM3nN+jJ8+V9tPFSoRVccmM6Nd4oCtGtXHDhI4SpAcwWQThFVee41+7E0eJxPUlRyLXLCUbRkXeCj3tHE02uDDkddhdR/97/3m5uKG+Kgm8DdEuXZqWdHLq2kWd95JxIpoKU55bT3z+/Daq1kKV5IL0A3CZzcffoWjfWTmZ4tXSuOXawE4vEBoXZUHyPO2msopAfNCBEK6prL780RurKHCYGeUr9z3oHwsonpJNLu4KeRjbhJ5ZgSVWYv6H0srQokp0AP8bo8v5PFXJrz2y0+e++t4jAwvnQG+8qCxnos6O63Z4HKz3qxf9T5X8+66WtwZT6vbJWYElDjJ0gcQudjoOKRjAak7tILH5qrBCcgg0AYuD0tSO4I5LXJN/wXHPigt51SR4h3Jv+qJjdbVMCJCW1BrwadczQLeMMnATDjJa6s3BwkeZEebaKHnuxfzUgmfx+tgBxJghbdPbqPVZnIJ+hoHIc+ABerMk3/mNit+kBXbJwbb5HJDg5aopfQQz+Z6FKo6uvveZX5GDjniSKfQvKHrYnESU+wfZdGNxwodg/CqYg0MJMFUovqH3enpho+eN2x9ctpPX6Ld44u51mt4RXigG8ys5CLGyt6wUUfn9+KJNyHuBm3swIlGfCaVasOXaWBOSdtFyP+TxOy6XdTg+trqNu3aKvemdKc7oaO6fzkVs+qhWrtvYLFcf7cRQuaq9xJcb9eZMuKZnwCd6txe4xmZDUOBtr8tbudVf/VuVB1ra108rCyI7OZr01T4Zl/SXNUUKpIuHxRg6I78Y0NUZkFWh62gIKbXQPUDxt7cXZUOPzl0JujI3Te4rH1aWzCPzM+ZfL+iJfGpsTXa4Zzmc8JctJrAjfBbF8W+Dl9ojREdrh+lIS6ojZ9b86nDE0cBpUca7NYIyTRhnARwO7zTqB3+PWmxxHvEkyLVDIodmS/OnMhMpyCaLVX60kipa+uyw7igkTBpVxgwGB86ZwGzBVfg/rsp62dEl/eqEMdp3ArPZqpT957+qOT3+pmxpY7Mzf7XH9o+RRfhI/qQOGbQuk2KjNhM6Xs8PyKVO5OBPpWzFS0R9VdKd8ST+5n48RNadDhE9LZ22p2qYfjqoXnCqLDf7Flc8DQDtDFPQ6SYBIvZAxiqlMhzbpRle690qlcnL0lP6ZaqBdAXbP9z1Gklb9R/qwFK6mB56tOMCgkIlAcrmOHA4KS6Hons53meV8QWZ6JJPdf3+YoXfRtCi4lFeC1mGonJypdoQLRJv/XlsGZa5vgKnoNY0QSsxpI2dNjQ+fkJZSRVpRtRsDG7u11w2XPW89adqy0cRrVUkDG0VRlb7/ubWGjiRvIA/Xc0fKq9Qpubb4C18pD6dOKn5a5a81LJmO5vTIO3XUtLp26DoHOUi7mcJNnejnNoqJCXrV7O1xz20svD0lsffueTrM+qPSz5zX/UnGHkKXkMq8pTWR/Vw6Ukywal1+KvFaYfM6/h///u8zPt24O5u3r4o0dm5FAx80Q3483H7LTCPiSkpjPPZOjsF0yYf3RUi0PJ0EzUWmn3pYl8puHD25qlgsmKby1Fy4fRKfQleVflp6zh+t5Nn0J5mUk2JFdcK6tGuPGvPRDvBw+7P9tCEWxIbZKksR8myVb4/NazLmLDmXEBq6TvdI/ZOxeBoX5IcGPkFZPj8+3ptjfNaJuxaQnwFh//r5vYl7DmE6vJZX5N7DuQlpKRafzmPV1AN6kWCIGKZxUf/SKGLEHRvR6nGqT09cq1Tx7HLJkLMlRGyrAfwLUzNQpzbgXYhn0RJoAYlMwXUSYV0oeYcAX/V4v7sEuYKpUMr5vF0iXTF76evRC+QmzYL+xC4833tjQKQ2ETlCEqe32I/Nr49eFHK+bYRWE2TNUaUCG7tPNUq4iGoUY9KyVwuf3pvy7NNqtADiXqlSxhSjx8OKEM5tM98aq9QLbthNTmo9lyOL4oaONY65NYynlO7q+KsM9wiGlQK+dFddVPmvfNrT1WwR64+X2+o7ucDy6XBYqrdVywWUf7Kcy6T38lSU3Mk5FrMjCaDEX7tWPmeyCo9ZEAGuJEv8s7/ftkB3Zpqmho6SE0mhRzCJVBPUetPscS9NaEAGXBViEgAD9qqOYiB5ULS7N+u2nVXz80HUH2TQ9jt68TWlltTDPKQN22/bpftNcnTTu4aVL2dZ46mnynWhz4bgnXoq30++FYB3bW/CdumdJjwvneCtmfPLQM0DAT02SME5v3mS+OH20D0tVwBHW1OXiCkdKYVrGUsweKloXgXV4LKE3fA5BpxJGHcSZQiok1ytHrQaS7A9H7Ra5ffpAoSOeWwN+TLUo+3Yndt7r5Q0+pzZ6gwq8ivLudJSoV4+hJP97Sbh1ZlS3aQZNibIIj3tBAwAos+ANroTXB3B0rA60kY/ZgdKF2FePLn04icwab95B9WF2c3b1XbD4CTauv5s2/qnt575F05oo/djh8Qrv2X953hNLvooUP2MQNrjg7kvy0liuT0f6zIbhA/O5RZ2P89KYlaNWdeadG4p6V2UXf78dd9+oWumYUcVRSOii+PTjqLm2uuiCI6GXapt3HT/zrlwibHFd2kVG9P0XNBQJa+v69rZ+JYXUcsK0hU0xIPEIlx7sl7fp+qmDZqHdvUooeXNbv2PESgtAaszLhCoKw20vzGpoTBWF7NYVlPxVRmzZbq0ALY/T8Zatllde78/ASz+621avEEwlWS0sqCEAzQbGe1OCgD3z11N1NN6y4WsbJigMZ5YkE5C6ZXMt9+t5RvPHRdDu0bhW0ldpnRN7QNLhvLz47khQLlSNPfgBdREEfTBQ09m0oxYqSJisSkIQFJGO7wOSC/57pDHo7T9vAuGJBcjszzYCYcmLcAvjmO+z++jgQbf+0qrz8dVqk3SKt56yibiJa2UJm40g5uufj+e1m/PIbewLVzEfnlna3eqo7tUujMQ9M6Nh3Qq/ISAdp8vM2fl6uwVHSLoqiwNRQxg1mDL6ZA+O+3v2ysDnY5o2AkCvFGh9hwP/yT9/d4Ox67Qx3rMze0amwJ4KIFdsT93NM9ZYLsuLbrWODiARg5RqIuY1s/HfrLh8vff/7GnLwiDsN42JVrVyGyIpwLOtxaeRArbv350H4pCSMJ3MmTNo9jYVXdePsU2ZaPyT3sIRhEp2qrouHiolVpIGq2app7RfH/JAVyJVc4fErnaBFIKQQaNx2fZI3sF8xIv0mhzND/nHpEqIl1Ki5yW9ZzP9+ee2dw1WjQEmCzxV+V3paAQZVgyZmkn6m+x5/zXbEXDmfve+NOIYdHXwMSXTLpR7k4MNRw6kxyyUuaIVeI/pks2fluFfpp4RvYgJIGWJnQ6RyKlhqoady7pyNTXdglwZngt7AVjGQcTySGg4taDArm7VIZv/p+Jt07ADkkjiXZiDeXyzQwz97Tv/rnvIbNK/Q9ObhflZjwboigIiO5jW9q3c0HisgTfjIgTykwqOkmZcjrII75yQ+zTqquSGao5+puHnveNGXlXB4UtIngmOotc9qMx2HMMPGEbupt9v//cZFsWgMzteZ8lJOGcF4tCgcKwbtELDh4MAAV63Ua7uNOtiv8AolHb/amqfN3UbzmDI2Dn1TMPTQtrWe/ewjQta03cQr4G+8M2/pEpJtKrNvV7jJN4qRhihkRc1Q7L1lY2YYZlBe5CUQOGLaPIKiJkEuMBcqm2b/ivwTCtV+zgEE7TKejsYdKe0WhbXz11mSqQnsdpiEegVbtQR8B4uYL0GNgFs+fnzSZSS4jJWZmuRHxvZcdYpkWIXFmrgDLR9t0DpWitCnyyCFpwhVb5nWlazKPKFxa3+0tWFc4l9nJ+re3VjXmAy1hQeqgyA5JGJIQY5ifsNVW89468O7lbp1s20cgg+KSrYhOm0Sy8cXrKfBIUGRMPCKIGaDJ97KHQppYTSQG2LSD226aw6uk2vW0oir9clw5tE4M7w1VUdWqz6dp21vg0bVkPNt77GfBqOEzknpVpLNCyVPKJDmH+imjszw88B7I+C79YGvpB8nWnOhS9d1Gq2YSsBqC80Q6lcqHRPzwRaZYFnItSGgx1oQY1a7M2/P2vn2IrVLGSiI0CKS4hFpTYUF3KTxWNyAGK3EAmbYNCMR63a4Mc0/C6Rn9lcRMbx/25wTLZcOYvdXiybXQMKdzZpLvu1VZCGxhbBRkN9mxK8ERevfupoKAu/3nqY2keH+B7+ABvN5IFSrmz9jKiOrR7ZLSyc35oWUNLk75JUBZozq25eS0pp4R51dkMkJUVytcaXvJy7WZi4m0qurKuyTfqAfH0bjJyVyeOMpRrzQ4pEsR9pIj2FCxFr4ITA0Gy/MXD1XI1MqckrfW6wgcJXS9tUh6NczhybBq59ZjF/oyMKKhYEonXPE3dtYOtSExy5iTN+tw20c0mvUxJnAjABE9AclBJqwnxXgHxQvKat91u13/7kz5pNV/ziy2QVw1QmYoaVmsxF5MNh6vpe6qUNdoJnuW6M2Kqrm0P4pZozOO9PmUjocfDyBMs5XkEn/ZyjhxGftxu9KsiS3/i/RLH3bdyBJICCTGFCTENZ0iFmrAsV73QGrmz4UYEhdQ16bAwM1MUTG5DXLjO/t17k9LBOiSOwXuBEMJc4uxBkZJsUSLEH70nlW7UebKAt3uCaiiXuQtfhMAVY0aZoUo6PdBugHrJkuDBk+167EDIFDhyiuiR9EREnBTqNHewIV65YrJY4z/b7cuS5/UMDEEZ2MbVas5GcGpF0+etQfsf/+1/l0h3jbz0LNKfy9rKjEMP3VFgfiCX9da1nlV0qTRxj5tG15TdXBFmBT/PlpgzD/0NhTrIiL1lmRdFy+f16I1R8Yojm/sqbhqVuC2NnBx/3Kt0cKCxQg8flFLpnrhAD/WqqNehoHBLGKQXIw3Bodst8FnPQnTCBvsvTlM5JFzinQpaHHNqx7VeDVtP5hnUdg3qPVYdUd5s6de857VR7+BRcm58pAcxhKXUqwxgmFE3XNtog7vo/TxF2X20YKry+kIzOPB5Q0vqrJ7f4+UZNUMMyQiSwqXgNp0h+MSAsFalQ+9M1tU7l8WAYoc5GpKPY0ITNBzel8b1dbwlDOWZqsAZU1FXbkm5akFZrS0OTz1ScaQnNKB5VPX59K+/YQvHNFW7rAVjCiNkcxyFfDouvotW3VxcuaXSFmaqDxn2LDIUJ05w/3OBjazcuZNn8ds8uBurfugO/oIGORELFOoz2e9nGBKyiPva0rCSBEfdtlsDEXuhJdOWd3WEwhIbPbvRDGxpJTruFd0CvZgvHxN+p2XfjCDLV0WjEzeSxi7rKh7aAVod8gTqAPj7s50vFHCp83K6JCAFciPQcN4SG/0VTwQaD7WNYusIdL3lJXB4ulwJWLe4335bj+5eIjTdrCjaJiu0WwdFO9JG60o5TFEt2igSBtOV2KN25nfa9ivY4nz/rxwbhdeUoS6jzHsavSTIsuhJsKG5ognx4OGqfUiRYLSMdKAwsC3oNOw1mWE2feDDsqAUdm8MYvaxAl6pnr/OIrGOX69Vd5gnCdv6J5FVgdJc8TkheLs9uFzDtFhjKKaGxjSwdZJ8G554c9YxpgDxrnY3UAAmgkuSvs7COtfVsoM0IaG/yqT9U2p+zurKKGZ497HTHRc+PO73x087p8xKL/8vZQZtf+iJelM97Ni4KbH5AB2GdfNYrnkhlWdLdt2iTLQ26toIYyzXSJm8eLlUBDogEovJMVNzC/zC5px9YYjPruoLDMetcCBmJNJGexXzdziVkturVWBoW+bRQJ179izM4XgVN6VKN1hkBB/p6jzVfNg/NvzMdQ2QsVxtTto19c1WEWYDEVjaLQhrnIeicFHrCqFqaX4SrfWkquY1CDHyf2u70JnxVDMTZbfvHjQ9YwxISy9rIEQe4mmdJBBHNyN/59TzZW1T+WZ624dPv6hSfBVlc6zCuIerp1b49ErnQ6uuvujQEv/Hf0/CJ/Q6RHino1JFr1c75c8HKc5Xs6ev9dT72v5c2je3hNPoU04W4zHPcdV3Ny/R6pmv5w64tdIp6O4rlLsB47euuZ+Woa0G1sNGKhNtVqmG2e4Bciy7nMuywN3D6o06hWlSbkY7qtrEFAH0ebYcRjATJbt2cEwwNd4UE33/dqD8fyaPEu/a2jiO65Qx2EGNotu7hg6LFEEYk34ev5sEULPYA2sVovUDekiE+/12OKw4grkrVpj9gHBeWpYvXp/rtV05o3WEtlxFol+kV2yjROcsIGEE/zSjQbC2xHJ3WZfJcGlyiT3TFbuqIzqYYw49COZCh/XxpMY+65/1vt2oPGdViwRCSnH9EpoDMETcx/oltdZqfQNt3CE69n+u6/0uzIlYWZWCypeaoGxge91ROfmcXZJB0HtvXBUvwr8/HCrXjRR4NqKw8G2FjybVzIYtSKVEmMvM4e7ceo+nJC0ffVJaTkn2OihEsHeKXAkATI3aiOPfjcBt49jkpYa/1uVa1f7I2O6dZskFrRAhJ2CAXwSR76qTE4U8HAfg/X479RZnln0+eu9k0+CIghRmQHmqfHlq2rYxLG2W0+8t0Mblx5LIabkAc+svEM+gZBXm0c4JGSEY+iLVvnudgTlvM/6hmKZR3Gx7X/+0psAFC13JfVJE9Vd9BwiX7DPZpBoLQ9UMdxqbR9D+x3oC6fhQ2Cum8TMyKQtwpi4r0fMmniwqGyZhiaRSiIyrGzC9zR4Crg1cxeRzt67r+/VIfrpDjWqMapziUkU5e2euE8HZft7IIDFSmOsqVYlsG9WWq9tyol26n6Vbkv8I2yG6qJH+TstvAY6Xmt7kcJ8VmeKs6hbgkrYpiJHfN4qrF+FfZJF3rz9feIkUabZKFhNIOl+I7PHt+U9DtCAHXVDSsAijHD53ZCtrNZBBnPgRBBL22q0JuusyJd1WcMZoJRRXZLOW6mwpkBMY+mbflEZJoHKkVTIlcRbsro1m+6a/2sCiobpxlcsEGM1uKfM/buEKfsq0M+lYMpYtYgPhWn4HeT197d/r1Bi8Xlckl/1n+/lpbXJDNYl8DBBFNCaB9l/glAPrHpJjST6vXBQtU2IkH+paKSsby+f31pj7ONIYCOocLGhwi5RFgfywVF27AunSc1VDccUXkDhQZhS5QlhwtxR3l/StYAx5SQwQr7faRGeVBf3wbtbniHM+jQqVZmaYeAjQibDTuxRkiRJoBiOp3FSKKsqSRqUg5nu/tkmYCfaGKGfph6L69b4RvvWyobWWZ1IW/9OfP5hHCzBb08H8nsjH4RSPy9W6CTItFMTP5XT5fW3wfjkv2/aj0wK0p/jdh6iN76SItCuUBGOB9cRDDCRi9bpHWXEVhtGmoFrVuZtBrrYWvm2/zHm9XjfMgEYmYGGk2ChiTtcVnHEOdgkCP//xN+Hk87idAV6KFr5ogwsxI6jcRagtlwu09Jya9iVjlGnwqqZ+P54xWoVx6hYEwOHDW+7GIl2ErWeYZghMzR7psgyA6+pyXjUFOLs7u46X3aXFsK3rzNcTPU9SJ0zqngBxj3JK58kFXOBsRorVdp+bCJXLK2TSIcnILMVOegboxUqjrm7FPsVQ+US8TEkfnMt3rUlntgqccJEf5Zx5/VYoJa1WfX1uxUSE1E5s7h7akmWval4Q0mrmBTMB5t+ktg5NpgJyFxQaIVIx9EtrqoVduxoFen3MOw/onIUn5T1X6FG1n8Y9v6nNwTLmTPLolJMLR9yQmnWxZhOzYvNUXMDg5+XS0M/oSf0a/hghARVPUOKyxjCjfl6GRH+EezB2SBxF70Yf2893OKzhT1Zs8l470ojxmr5Xy/YoZCauF7sDCBXge/z/Qmix9bH5dS2mVkI/V44K1fKu07jF+7ElTiS7tdd0Fk5dLIlBDmW69hjdtxIiucC4DRwT4Lm6IAkmIYwfy7UUIHlZBbHAgJQ3PplsVWJxDiG/8vy5ctvJp8f2E/VEQI05YDQAL0IbFYDDaGiv2sVaeRvYglR5Skj9s6+cH4VJ4xdTa6iSwiRik5y5213kIBTd4NInud8DMWXkR0nwv/77/xJk2H58qVZq5VhBUBp3UfJ0mqrXbb3O/wKdVvuHeQUJ5qUrYKkJfLAuX/jW725EPxR4yfhGGKsVizMOawP2Duuxgoate19jZWaspHYNxei/kqGVulwNW3FzWedFH7jdqNPD9hR10XaWzXONUMVe74r/y3r+1dHbrcRWT6CdfGd3+vK83ZCHCG2YOQiV2Rs/bsAutdmEUkCoulOUoSpK/ZnQn/JJcDb4db4k3XllHylgcH0FsSyma6XAgSoHsKzwaoeId4utPrv1chHqXMqLSm5XEAgzLFKXG5M6I4ieeaFs4AwsZPQ68Z2G2R/+/vk7rhcVKfbmNEe8wrjSPGZsiex3ylE1GOOVRWVoxunBJYbo2BeBKQQzkSzUuuueXPu93bi7Jy9a0/Qg53mHI9mY+MKrUDlJ4nO4zsOTn9JDsVDszjO6LEKt6kvzqAu0gArYJhaEdeuvqdUVjJkAmobrkHgDSs760qJDXXF7QAiMHG93ebehbjYGj/NJyTHPWHUoT2BKVehl9qgDeaoGKho60sN5rEMbeji8L4BrdKIGb9svQP2Q3cyC05AjliStzota8bIcv/OKz+ez13FNJQ8P0r8Liz/YwjjADif+v91oX6QbJYs3EJpUcnZh1oPteJa8uD0xTJUJHhEZjQhsGa1nc9qLCsRO+1WewwbdPQKII/wqljjhsf2CwXsB/pNPSujKq4EUxqN+gx+RVUSEm+JkFnq0Kl5731gQdhsG5aDcHYNzba2YVNYUgcJFm+T4qLGXlr/pej+Ci7/Zku0xbPp5qMpPyunOFgZl7/IOm0MLtupSbF91PTPAwkqjkGhLBsOD3vn9ftvK8vMUGqpoF8PlwgcALoF1r9LJJKbhnAmjfmc9tr3N1gnBQl6Z/FX7y1gA9WZ9tJc15Y2qFyQm5WDB5r4YRofOkO5gqOQz9k8K1P6SWkum4fmltNTYVA/vQj0RQ404QBwROXwuDVWqu2bZDgfTMMNT8/RWnIWuygGxvI4mVffNy6HpFltxKFSFvUTK8w5pM0VfapwfZKByEp99/7/LU21bIEuD1QPgZ66Dgcszd3WAVkFz/SdrUqxEKJcwjEBsNZ88igbYxUeVTPrvz+P3vvz5M7hqxOW23XS5wQ7mEC/0tz+P52Ft46r5BsQbdrv6RGfb41O/OCFw9FiurmP0io9GjaUTMh5Yq3I+jVe6iN7mOx+qhs44UGTE5lin7vpBI+t74eeXHnhpDttHalpw+g4dscsMAZS7df7DbRw8k7ZVsVF1pFm2ipfQ8eMuHpm1HAbyCeSm5TXjfF6lkhkv8vWnIO0les3TJ1p6oEMdKHWOyux0NpREy5ORYYHDtC2AYkifY6rff/0kxo5nudnFp2fn+6PB+9/bTwL9s/vd7pdloV4u5wsxxtiKHv2qUteskTaTKBsJ0u8ZcSJMGvusvDs1Iv1oaVKl1qQYxcPpzkqKOfccicE4+WihRLl1XuqnA66BqxskCx5ckCV6+UHc7WRAkdSkAMwvGJ6/YWOEUjRO9Jx7x9aHyjxezn8u8yJFkIv+SsHrn2uH560Yi5JR1rIeyzc6oFwB9cYjA/j1vN56/gPJLEG66vagSTMwop+KtVL4/Y6qGuFNSkURXafpuJ4Bog2uuilA6YOQ48+raXmJmrTwp+5XUzQpLSm6AhSNr9f3c/MZiF1PF4GGZiO0FvbCcAPpTIAsLoA6pRJoxcI9At9OokzBUckChzXXEo9JQ5SFHmhfCiw/zIheK8IKw9IJtKd1JdAmrvFV+2XImzn/H6ROBSo/vlovowoNb6mKcD8UwKFlPXHaC6HhQ8s5stSvMH7iaEyF7x8ycSo0CLuQLAOojAxpOAq578AAB7q5yyUgK3W0dY7EvUjG7bZHMxNq8sknras9zoPzvFbDqCxgaAVvi3mlgLJSClOzdxLSMEk9Bw1M/L63ktZlmwx1A6r253e5XrDBdr8jFu5DJzRkoVwN2coRsd1OpCX8nockigrJQ/McUY+4BqLeW1T15Q8DUkf+hj9BCaKhclFUZB0wYx5Habw4c9SfP39mJ+ybFFp2USbl7iY8dor8z/vi1sJKc9IOrvd9hpcuuYvfTJnjJOWKA3hxiGa7FZnyeijY6HhdrLQhqsWBnPC691YTHZTwJS3W5aj7b6uxEkJ7qaq0T/NoQCssojHNadl8gS2T63JWyZ7Rw8cn72nC5GWGdDunaEazI0i5hQDIkS3DJLe/nhip5/21Kfxh0DZVZbtAQpWB0sfFoKI8Qh4nL2sP7u0tOb+Pu+wwaAj7ekFra4HcyhXJbDrSh+0K11wg64LkiOQ69XxwOxJrTWeMIG/JdM9nagtwk/zNI7OtKGk90Qfd/er11LTaRsInO8hr0a4MgCrip0ERqB/ogWpbrbUAuVT72FLgOuQaAIgZGjcSXfJl0MnLCRqpiqBsAXSFf2IblTS+tbueltaSn9Ztu7l4iqnlXS/OBgrovqXbnIQB+LdU+5KMXLPyWpwNpTaQ8RC8c25jK2zVUKlQ5clwTA6k61QFDbaqmmG/IYUunmn1ZqZR9dM/UOCePoe9dvJy4dFuVSowUCHiZj1TX6IYB41WaXxWxhwxcyyuOYhDnw9d1oH2wZg3orqfClxUYwbYcWW00cgwXL3acKDVFGn1aVTjhFrbyixe+/u26R8pgTOHT6EdPmGwYAp5PMJ05xXehGTisNQrAYoM2liN8EBZilB/SihFrjioMRpZU8QgH4BXkddBs3OFFr6OoHDYX8O8b2kdzJmUZKxmd1ND8Cn0l4quAqk0CoBxcu3A020WTokNq6fDETiz3n5Bt7XtTpeSWMLxGXrETRTRnH3Pqk/CDVoiJfGGGwQx7mAOGoY9fZazPtc/pblbAEuBoNDlsnZVlLg/YpHG398qrJbYsN7Pz7/Oy6WKK2IHh5a8OV5EzqaTbNlYQPyrO2h2U4gxe56fpN8iU0wGDyUF/yGO9GDz5cDQWJ+epJyjTebAc/LASCZHv49rA8RRfSTQE6Y8yH40F86RyynVkgHmqvgQI2+lV9mEhlEN8aAACO0taCpmWKeBb/7v0T/Aa8CwPNbIrFxSltTD3TzB4Lx94xSVOuemoM7M7m9Cq8sCYdO9NVjITW52A8T6fmyJVezW84ANaCIclZb8EoZPl9fjV1ddIvFWodXz+xykU60XrlKiRTSMHQKnEG6tVbHp/Gy7aWGeiAgkArV/hFL5PkJ2huWB6/b4UYzI8QmVZ0pefwEzOZRLmrbDQSwncqbjxUap/X/8t//UqJjDsGQFUINYpZMWssF3YSEAiFStghX4mFzYUok4BZNMXeGD67WNJFLASVctLsrKbJnYqfAFnwxyeNxvTN9hGK0w0dAaFkEHBfUky8x6Ob1Hc3Gfj/Ja+oPlH8NJsUNjmocz7SimeGUZ0quQmTq40HIm/g8EUlJap62eksrx6qzk5Aqs7CxE1qLfx2m5+g1QyEdGY8nGEmdURVNbYnNaH/dH0/qtUiOlpCMd3q2No08TsOjjKJ2yYX6ofg6golB7GrqK7+68Ig6lkz35JbalXx5lE7ZBGb22YMEFapH1fJFOcruLVEG4D9C+lCIFJsS3dV9zd+xCXhxPl0v7+PLdu2p5Ey4THtCpRn0+rm3W4DZdTGNKm0nenlzgNZwtHy4L3eIU1682TpqijBZfMH8+4XlRyqmoQHjX088ZPC+toRX5IqoGK4cS9TirZ8O/Mz/5aPJPyNQACGlxe4//I/ddC9CKLTmeJhDn0l4M6BoNCOuJjqBC2SuBOEKhCaZueji06axYbcvqlvaBm4N5sbgVMPGnn3wkf6rb24AjpMoJr/ubYKKLj8s6o++MISRlhsNyWX5+f0kfyq7RuCZxy/u1qZmSlg+fr22BUfxGNxIzs8NW9vOptodqpWZTQ/tGl8gLF5nlqTPw1ATb5c8fRtPcoka+bxDwOy3G6sNb+sx8ml/+7em/DCBYmgGjtn22EhvlmsRMTmbWsJqAaeVpsrJPi0GBWhmiWi6RVEp1gsQ4gxNIeAjkG/QDv0OjYE3mvJoe73FPPtMGV2X+2sclmtdQZqZn8DymLYzSeESeZY4hP9dzd+7jW17jUEb4+fn7z19XhtJ9DcJR6HU5LPqZSZws/THwN383x5szfRZxUts9uIRM1lZganrv5J6qgT/uz7iMQUVdKvmkfkdKIaGhnRBCJ62UQrMyh8etLgylAj4CUqLJeVnIBQ4rJdqIhvSH3/Wi54P2qIDwajf+/Up3PpIDafdjUwqtFsiMYOZv5mHhUmNgH29hfmhjSOTQvs4+gyHuyrKqkMAUS7cdsmCXE2O8hgyiAZHh3LF/pTMZ5R6KOvE7y57T/2yozbrgQ+c3mbw/zZQFqOMDBmsZZoqiOGfUonUmJdrxN48Rj477HB6faPC5tQOfO1U5n5f7z79Oh2V47Ds8sGc5XJm+Spx2oXQvsi+tUKTVSzruMz7dfm5UETEj2yXg3vNMe+kDvE6/t98e4tC4/YxC1sqCixMP+0Y3Bvaiu0V2h0soXVtYm25KVA34kBZ/ctCJ4QhgHRuzlPKkUJK5PcWQxrcObPMd3fzWNYyCRzVMIzA/1euCoQE6G0YRVmkJSQqLCkYeZz2dngRbEuSiu6p4hFjN0q9jyzCLvZ5ceK2z2Kotw4UZK5QNjgLnvFYOzRhXjKM7DV+1CSih1lrdaR4FcCKrNzBtPdH+9vfvsU2ce+sQEmpX2s97RTJi9tyszMzBNNpRCTeXTQ70rJxGyYplfG1QLXNEz6wV12OH8pcbPZpxbbe1xceVjvlFX8T1OqVyVI0Jf39uFUUNtr6l2p7raYX5byTfC+aaMRbraeKZO6qFTlBOHc+32w9jcYLPKdSKSV5UqRb38Yg0VCUPF+RpWL5j/l4WOcM9esg+9xb+SlD6I+5S+2IDSpv+ibFey+p4ftn7nLPiT2EDIn4dtQ2SCIoQUbxxbs5oYDEKQjlJ/+aNeoRE4cRJDeq1GcgOeBhCN4fE9az6zsk+F6S1sEmq/f33NvGhAi+edKzoqyyUnVue0rNYGl5lJH6+qyhGcO96iOOwrK/HrbXJlcrDaQhu+65HiqX9hW0CT6SEOM6P1/16/UsH8ZsgSoNjz4iXumiPT6YE20RXynAWDzbIfMco5eLPm3+q+xo/gjJQXYJLY+INIWja7GJTA2iny1WaQ9zRaIjtjuyUBhE7VV9aPOmaqWvlC2vlJ8VykswNeqvspUcji6A2XVBO+bNeyZUsdt84KzcG+tLKU1vE/c+tnf4SmulBd0ztYKTnhsOZZS2G9Rg9AjAHFLVSazkzfmrO8Szh0YBVRbpOrY6+FT4JsGMvuMAgyAUVa9v9gUDyzjA7+91T07FB+qOeBF2HNWw65ADV8FH9w2IggXUhqk7rC+ZFMT7CcM3tFchuF/c0TV+6bH3A4MsVRhc4JIfyewW/O4arBMroBJVULCxXi76ScvQUcWsfVDYykPDTx3J8I3D6kR7qKFbQJELl1kq9YgV9REEgCtn+93n/bo3raXHPcDXG4jIQItO2jlqb10bhW62fSXtguYWPmIhUFvqMpelOpoG5PndOLacX2p+oZY6kfMBLCbjGkIaskw35/t2eXJKrM0/HtYeXqoQQAa6gXNI/0AhLYe09O2iIZYpUwXaeN7W17YRk0U+k7OVP68U0AKTQVLCNoYswMa+D5/3pXmRSrcrEVM/k43ZEQTQXEpEVPy1Dk3j/+rd/+ygy2utZ76Ys0ZmwqQ6mvSvL0jCskgbVuLiNrUeU7vYLdaRgkXy5Cs67mxqnWNJC4b0izDpeE1tWwnpJ1u3Rg8zNSLiK/jICRI7ILIjgxGl6d15C8/c5HfDifkjglfAZG2urQHvcIZrHyhTh/0P4UHTvv//+WddldfFBhbiu7SG/m8EA1DS+8lIvi2Xt7U1hjaklidu+U+/bQp4eAzgM01h5LiyDlHESFeDNveiF2b4YxmvaNY3MUo/HbbhQ6VEu0E5iG6MAigu5jtww4xrwSJBPJpoquDY0AJFjUmC6p36quhtW5Ky8NCVNMVLcuzz2kokKzyRGRQTAICl02rj8usqhjVLxdBMVRKxmF7SxkC5EBP3R8iaw2S6PlFO7XmsAG6OCf3bUOdjASlPpkExceaaPeia3dY7Lhv30nUi7b0JcF6CjBNLWh/ywX069TL1EUU7sbeKEjrb4mxRhfsIbBzfe0bKcd3VKZJSI4s3GUEK5rxoiKfFGCwXp1xNBAt/uTmRLivF5l0//fmxhnN1dKL5tGJ3l+d0Pt9dtrJpaLSWUcJK6ya1mYorb8p8ofvb0qGPzv7sdgWdPaf/jvENhfj5dqdbteXel1sVcCO+YW4cDcgsjzinPBkcwS8qQDfwPwbuLwNd+jUBNQ3FZ0516kFhctDg3TkOSzx910f7TAoOX8kj5fK/YiXXZq2SWvvPXvomTipgmDlP3BcZAwEW2G6QCz/MrOXCl5kJCGiP36RZz4nud+grKuh77zncRxOu7ngY502w+zHbHsi1yJQXC8AxcHP/P//KfYB+QWX3GW13rfVHS8a5e1Wm3JBi+0ZdD+38IhLOMzhnMfCxdIoC2AucDlnTG43PXXQrWKdSzJg7R9xlW1qzyD1IIKe4hDMRkA1S64nKhhvxM97P84SZo1yP+zRrKPn5Wp28vZZ4OPn97MVDeCXwO0SdR1yiFFqp5gJARRehZFHKqD9yAQRsWEX6Qf29gjfpclnpFYYHQnJZfMEBJr3qjwJB2pmr6VFq1fjJimIzoRBzZG0kasTlXdxYdPMk8PSDjHlOmtQbO0V9nQ0gTC5Kktp93XJBOrSykInHR+1bd1RiqDOGH2YCgvYfFvTs+exqlOQqRL5ElJkaQtcp3DJLmTIgkyhYnL9Xb4UnPx1gNUiU1obQ/9UJZMJPD7ZbqkPwwhtFNx1P5+4YR9HhZ2jcEtuCLLmwpShwWEYKQu0Pbdn/0Q2EictRFbtwtuAw+7knP4NnsBVIn5WflAPTjU9+4oxPpR5TNou11LcenNXFW2UvTAFM2ImP1E0to7nv/bAw7gTMBXgQXZpyVgHC3XEOMiIXYnBpsvDgmbXQnrhE47scspVueaAbMT2FWNiVVYpvcpPVup48igIu1RbdiuL494JQ0WUohkeTXpFnE2cMsiCm11oLM0+aXR8OjkOyqzWWTaK1UEnvRR1j0E2Phn9BbJrpTS832DCGwi6uXA+Elt7rnc1PbHB4t3pmh+wGsW+l2ApGX/IO0pFU2YXH/fzzHQW1CEXYTDy4eI03oqB57JAqGG4fZL+WGC8dWLmigLJuzRWErYTTZWamZxlDf7+O6ZK+IsopRJ1+7VngFy/duvfaOc+nOxWWWst9xee5uve+Qapd3s4C7dEAPD4XgmfgStEl9t1BrVQGersyL34BbRnCivBuI1/Pa2TPGUhjcibx7sw0q8NvdEZlF0qWqE83OOBBRBCDrDB2yMm5sYeBt27i4xHNM1QlYovN87ImABnUcqKEDeEHavRm1R2bk2oMycrImRK18HH4Y2TmH/c/263dN0jXNVsjUh7qda/91+1ciqd3Tljup1114OuLlslcvkz7rkjQACq53bs1Uw2FOZihY5wvQxSC4CbhyebjO90JTHAX+2qP/Ls+ryfduXnciS+SGT3qVxjmhps1TRn4u16tevAh8V4o1do75IsBfqbS0oGygvRlHDSBcUk5zKzUJe3NmKvmzXU5/FDKsGiQaafksNBRvNsjAljM25EuWnuELH2m138BJKsfTArYlyLN5nFBC8hJIaCmDyYvNSyfn3++leelahaO+3KCLmdZxjU4WTg72AW20/fxWkHEfQFbRAjOMfbZ5hmhmUNQ5FQUMqeduNKlcVz6JqqnEvtkVIOS+nn2mO8VJ8CPE2aqFP9yAlZC8ZiS/zvvXrZrZ7c6EQmsDGiAWrWQN9zzKEVFZqGs8yHV7Q+Q6T8A1KSJyG41G5Z3In+ktbM16qR5yQ3Nat1VstpEHPPSGJs14U8pCNLnvNq2Dy6vRbdzGD7LtdEuHZ6lV46GhsCeLPz1oyYRaLmmzsL4unPWCGfEIFq/lfOmHVr+6XZa4N3yJfoIFb+ohm7OdNkOYrpdVmljaBo/HmdSf8Sy10PjX6flHtNzbl2HEDdmGFlhrMAVLfEgIKQL8yOSNHxSIpTknFEZt8PekQNgqHuZNbtMu3uXECJ77Cp5DY1utRUku7m69Q6R4GDb7bM8bX0El+JeSC7yCYqzoTlUpqHnUUTnVFR0Pw6kDDdofb7+yxPO6XrCHTkW2z3cj1qMFg53amKxmRjQ+q1F0c12vetRQEFv6+9h2WjPNt3v2FPzhz59rKyeq3fGCU0aAlcLDob61H7mWtAhR1qNAmgfBh3ot2AuNqovSiZ/hPmewIvf4qCc7Eq44pN5/iJN2c2Ms/WWejqhtUAMhA88XYOpMfQhGU3rdf+/gXOXEgpqWT8fFGbuayJUE3Z/LhTeKuVZ+9ZUDncZTbvjdEYbWUZPAzGwe4VwNc8cZkNLWUAHG8NDwx2lZmodRD6moXqi4stXVeKeJM9evkCase3CecfPZLJvyd8MM+QY0gAPjigUNQOmFRryk+WfGf7hDL0UlAR7Py1n0FZ4R1qTmZlpCV+j1kVZl4WNzpZGs1jGI67YVVzHq5vWKR4uW2qVLApsfpnA6tCD7O5DwQR1vyetLGoSQhkkHOK2lB2Tu7e4WhVUkcSp773abDzuutx27Ggw/tg1i63Rre92i9fHfftee466lNPFvI0CHXttThLqouzZ6LnONdHy0p1IDRkIwTp91NuRuo0h80LUK+qFSB+XqoJPOlc8EWvLAD4XLd66rH9lwMDmSI8CcGmxQGYal25M1gaT1Bki4EfzXZVngzx0YnmHX4x/nuvlEhD66y+lxzwhl9fgdW5zuT0ZILlCUYT88AEj10mjn6IS4adSmx65v7OnDfDBwynpuI780Ps6JjYuro9woj7Y2sBLD9U6XnkLIe825LvleFd0TEtVEpaQ6L+Q1KytryXwqJ67smT+iIIfOcPN7d+aHhG19FGLFXuMjPaesPGoMSGh1NX5tcp79f296cBdNhb8WyD6zyAvqgZ6V0t7kXXMwd/VK889tKAHzrJfngsOy9ow/rj6oOO6uP6/Hcie+5Wk1QQBH2zMMOE9jlpRzRb+2aa+4aMxI944FLLp5ax938/cQL9zAHRO1K0jE4dQ4pHEMVoGHT/sXt2jIb3DY7pOFdQTiarrmnxSybLZvMKJLoGpKaYjCPSEhbYof/1H+Ai+ftXAP/xebp8frd3JcI3n6KJsVoawg9luNpZO+KLRzgo7H/OW5usqHxLOCqhUafiPM35PNycmXe7qKAInEE6/nWLTnHpg27mieVUeau9VgvVNujhBNiYwyca+pxLRAMzjxvL+8BRBjSzGXVSti3EbYEzNOr0EVpIrGg14nKWbABp54j2mDtAvJRWgqVg0rV5Up02fAyi+emjTW05ETWHB56CF97XDhZq8rNVN0bPD6rL0MNI9AY5k+scSb7TTUNheN7Fcw6iRv1OTXa50X4LLnXL6wLlhdTYrnv3n2Ksy2gyRLpPfrH+oCjlnBnQ0QR7sd9mJ+nzbeFPdkuYi6Bo24qBQ9pxrmFQHYwl1l5H4AgB7ibQZRAypzublVys0Hs1HLH4rHqQEnENK9L/WjVNSIQeMGSWWGLAR0URO/Oc7ZyZV9D3KW0osu0CyKm8tpIhP/PBid00XA8b//l/9Eammc4wi5xDOsb/eClEnFu5iGOd/HueKxBBrflFGzEur0Hy2Hu7ScW+oQry7hez0sW+MAve08SyfMa0S53+W+/e1hnsSKyzUe7a9Ik/47bncdSljUyYYelYWO1ec2gNorDlqXFQjUNmGJ5WKw5sJek6QVh9IaABaA23eOMTlx/9mqVhQrTs3ZRAVEusXRydXIBA8W4KoGcPLhTERzWkv0/dpVsEHPtcb+LM3lrNEQVSVyK07Hkdu6rEyjBS0H41xxG4hFNVatQ4+ohe2FKKiX775xPAMmCSk5GAW7QJgBlmh2NPS+3Zpcx2n6gSYTWeGbbwPkYxZtRUPd2eWFA+9o7uiVIltjT+6pneD12J4ywwxjVXJwg4jWs+f9VjANkBViS5sopXcFw7KiZs1HiPMK0kwXXKrIs3BVze32uF7T+XCDqZpJ1sjqzjO2PuzUMA8uZl3OkKVcnGuKP51w4D/DGKigAUHhcCXviHW/f4e9hEjKj1ma4R2yJZ1FWn4LBJpayEcUEwDCfN/QuHMoPwDd9fZQRHSfdw3yghu3aIHKafvSVVunL+fee8jKbiiuGuBChU1P8a7cL8bAT5C9mGNegUdzpBQnXNzI9xxX6dKsR+eUBJrG9+0YuGQAQuHP9y13wxGSQRBnk/RcgJUhFq0DS6ETO3OXbrB2hWHGCKL+ckshLlu4IPOWUSBh6LEn9piFU6fY4XcNU+XNfAaw4rtexCBmebSYb+IX1GYKZVzg16ByOD4+91KfECBB9jcHNabzeSg+464YHeVJb42IHnqMIXcisuqcJnBgbvQ7O9WgwTDqh4bne56L/tx+G/F0j+8EOxtoEmyTFD72O92qsW38rMkCLPkz0NQ5sHXAbADxaoPwtqOaMdYFKGHrpGzNM5NpxYNrV9Fm2sZZIgO0EI31afrxdTyuj+evnqZNi5XOQBmiADgioSMkTLCRBZJ6oC9/fSuccs/420f6Vcom3VC8EPqctLw1f5XNElA5TJlZAY3+3ItW+ByuV9J84llm2fUIlcYznOIhG7n06XDfgPyDOWv94yWFsycf6vLhEiaye/wHqKWZYjl6KbfobLjs19Y2KFKkVyyXXsVjUURnpepXJtITeKqAVmSiZdjeng3kdmrat6LUaTzOdaJ2XddE45RSvRuCaXvQiW7EBbjFZWogSGsPTKQsAMZxB3HaAqiURtq8LowC26m/Kvn3n3XtUWV0AofdfLdrzMjN3T0DsiqEVStCXZxy73k6ranD+xPkLz2Q07ACe52Z8zQb4WkcYmnnxSYG9REzQ829QHB1x8sycZlElfzQNBbVT6ZT78CIME8lzeNC/BaS07P1lbV+b+feDiPrHUhMyYXRTntVU2+6qYVjhKKJKEcuj5uwwmKNzpFmrUfD3Mtrdz/tepU+7KRfRe62BeKzAhX7nW6PjZGjXNK/IMnGr+fW3BS7j9wpk5wO81QUKp+lskKDAVPxla+AizUkIAwWuyG6Y5sLRI/QUhpwlnvDqK4f12uzbyXC1FAOkG5725RkmWt2h2XBdzNO2kq9tmyoPw5l2F4EMYp+t7XBWdwZeD9vxU/Nr1zI3j7U0qmFKd4yvkwBAjFoXXVA85a8w6oISt9vW0uKRICwbiEpYkkXnVTZ7MA1sQe7tO5/KTqfUjQPxgtEAklwv/VEFVTwdqGtQf5NnNUFUdpbPETk0rMD/DY2/wZa449iNxPGe/IXLiDSxZjbYmr1Q9sKaGHZ79W82jenny/pqJAn/M77xyeqmuVZrNHFmVRnQWWWiPsRjfCp6jFlfN9ooi3jCo5qGzElSDnzJYwL/8m2AIwlCuIezW8TAEggtBkTY/rWJdee7mx2xh3htpw7Lm/0c3Dmv+5ZZQipQx8VE8zX8hn0fzqt0CwFuheKqlaEdfcfmOiAiliVeP0DLUIBcirjW2W12w+TuENXHE+5BZnYowER5H53u91YV+P2DVeePo92KHumxMn17igrsaR4EZxwL+WWHXsSithLk7md7uTBsMS2oK4O++cxx+12n7VpLo7p+aI2uDtnp+d6p9/SeF/pp1mdGa+SXj9IvnATUy1xmdet7M7ObegoXgsA2UqWYTl2bK5bU3YJVRZQD5NUcReUzb51sMlPBUE89OillmDaoO7Ec1/oxnnf3j0T0D6OXrUXo/nQNTQvfUiyHWX5il/2R/uQWJT2XZHGQSyhyPn756dxqBE8Pmm4dPfYfZdpIsz4fj/bt+tDazV6UGCA0x766cKKjPV8vT82CZ6Rj4eVJhWAuaVbpVabEheYDUPxpPrVjzlXgqUHKIpk1fsO3MkvMdXInOjFb7Jfo+cVwDMFlSH5z7nc534iIFi4fHGNe5Jkpd9ZeTQvilVz+7CFzwMwZOLiCWyWbCgf5CYFl8e1bl7cKGXjzSYXRArI0pBFA5T09F4DL9nz/f7FeJzzVfV84cdeKFGBKthKmfmIdhLFBXsF+S8/3RpF8odX51WnuXsuwwPVwnUfLSf7oK0h9BJx95i4Ii00nrxruC8ztOeDKM2iTdaNIG10UyCmTHSt5xLSuvKO+/RnkElQiXqgXleoW13qnyjukeFyYppzp/I5tDK6EOWbsobPGV++cxGnJMUa64PDoeAXdBUO8YSz2u2l2ohkdPN1OZI0F00/sIRD3HSnvNyvs2VijqUmI/XEXepMyoANF2ZAXTxvt+3P5fJ72yquSrWVIfeykh64me7JRBocprk42zR43jzXpbfhEqK1rYvv26SCk/NhGG4A3lncPOW27IdM4zJRgLiEsNrvtCzMFKBUugRMQKxl/sCUjt2fW69zmTKhEaGOqqCTteHwvm2X66UKVxNhLsn+/8w3VZs0VksOitpuJ4bGhvwdu7cCq2oU3jgDe6SPI5U4mA/UwqghYc5kvLi0RHpioe2i0ULDMRWyjYNIvWXNpU0PkyiC1yVn4TyIVpRF1xic3S5xBDaFU59OlUs+aV8vpD0vKfpJ99fz0lLfeUSVkx3fpKK49v+3qzEJH+nRPMM4ibjEGqdpgnZGEMzUaFG7sgiY1nCyAA2cg/NdLfGJg593jRwJ8Xwwc/q5seMn38qGDgmarbnY/96IfPZZh00zKvsUWUOTiXDnNtzG3RWRGvbct+NKEy1u5t+mLX3KwK0KJAC0ZXRsr/zXLxkCwhszSUnL4q4GFGhZJ7qjz7rS/uhMsdryjoopZNK0fQNEbFugx4quu83rJplSM4UoudESqv/+X/7X8uew0+/2uCwtZ0j5c2+M2R3qRP+Qma0xg5c4SF1SPu9pCEZf9VvnY89qssknQbXBq5gmE7URzzEjqjHZmA04IGaM3NYiNHccaHbhh/rcxXG0RojGzkQhzMZorlw3YPKv618VSDHZrh0ZepS0yU4BIrRQ6SQ2PRTQSvcjxRNWOrWiKCkqARzXauGYecZluLChAriMhfnl/Xh9R3mcKJknsAvIlkOzccZ8He7v7aNuD/UObfub9XiIlLnl8T6uTVy4gqKd5loujRM9GPzqqKDoPzI63aLvfmuzhrVQZebzqWf/BMN9myfQad/KfhKcCMhFu9IGo/uwWMGCLpagbCUizuZBoQ6X63IREbxzBz2VFSs4D3UGWvlA186yX06UNops0SfslQoV0D5wKBikSKq95PGuNsni1ZqCLsPWPepd+R2FAWsMgwP1ClQOQnztVYutTtIskfp8XM/qWZTZ3tsUcvFA2hAiVIVw7iZlH+6v70z8Odzvm2zAJtEt1i1c3P7z10LQd0sZ49VTFCPb4Mf1tWmvcla5f8dKE8Z3pJAfkUYWILXHmFCm/eFNnLkxJ4Pi2LHhKkF4zPqcl5qkTjSNA7pGGXbC7Nwzzy2uLmR2vfuM1bQ/QL8RSU8Rns+RgcssS2ssZ/YeY5ZnyikOH1SyfZtW/OWH9L7+RE/lwvvn7fBzCnjGrVjIN58HMA5V7D9tBR/fokedKSIis1d8HLriiKaCe3Yg7TSSlzU/9/vn364+nPBrk8ueiV3WtdeU4KzeX+jspshAvBHLiIPofW2/1fzC2WEUUvHgmDhjp1gOksjrIxjvrqatZcpovWRZ5eD3AjBfSwVwwp+wDITUTngAiAMlv7/PiAmf1qtTqxg44LToUu8L0K/zeXVNfsFNzPWz3bRYti7hAvZPayxzfeZ5Jz0J9kJ6vx7WVHopubKJE6olGteYX9jfZevUDBQKwqRQx9AYBaHP0ojSTK+XgHHtU3Y7V4Nbl04bPPcUxHLB/tUJJfQBPLvRZNF7L38tYLtd46+aNNSgw8+MT1ZUgowHcSJYSTk90QPrTKd9Sv3L8XbbsEFPwdZS7hh2GJWsw/rLfVNktytmA3ORdnKh/IMmHs/1z7V4bNlU/PDcRg3hzJmmeL5btaYXSfk2iFKvjuyq8G6lBsf2JLY7lg7nzQ7l3t3zKflViohihlLFgaSWC6LJSA00NOyyOdjNE/HXC50Y5TjdHd0w5YQacivyTO0zccOl44TeKqo+Qn1oeumN7NUvYeyOYsh6jQxRu8/t9XJMIokf/fd5XY9XNCdGugU5IPa6KQOGINc7UR9922CQ+/tJAbmspEYXlCM059wrCI6XZq5CIgxnOR3DklpIiqUjS/ANALhfgwct8/liMob6R0YCtSh5BCRBkoKDv1Zra4hzcJLAR4w4Tgi7dCwd9X0jsWKiwatiSs5MhsKy+sNdWO/5aI/V9by2qTNqIAT3PTZGsjuGOwbMk9+w2XteXFIWjfhm+LKMUDWdOqe3NKhaDQo/t/f5zwXJK259OCNlLv7Bs1HKe/c7+6wBTB0GKZw9K9ccKF1iA8m9/chBIti2eXbwdGfyFWBjQpHoUzH0nDV7hQx8sYdvdSED9tRcb+IR0drKmD4vr0Ue/YPGUc39cUuBpVZ9LWwggjGi1jJQqzMfa7sj4b/eFwuK2+/vn7/+/Ntf/9P2uzXqdwoG+oDGE8/ZcN8Siak1e+6pBwnFRFIleqif/CKCRHD1pFTDHdw8NSQwFpuhT9IpMELDcmz/1AaBGmcWmx9CswOOr/urx47Affe6u1h13rMJaxnlsd3mieKuA2182aB8Aygz0JsYUpuKy0K3qdQClRhdULuz5FOE01zzd3StkgW5tgz+3gutAzxJpdfAS88UXOmZ9ljR+/IN6KgznLLvDVzYD8k3ilFt/BAKIFNu0I2eFh0t10ds46KiuEfJ7i03bvAh2oW/crUfG0Z6fjc0SAS12yVaovDAUqIRNE8Xu2vAfgf7Dwkm5lQe5OQkNX1CcDOY+7X9p+azqhsRfOlBp74Pt9cmKosvEqjQizT0ooDEAWX/Rktl9sDgW0hqeU1RX30wUQNSj997t217LHfmL31qnAsN66mj9FnDrsuFcwH13d5HLYVm81w/Uyzs2SiFIIjUkwGv2y9K3TmKUhV9IW3qHOJwd6QWIq9oIVYRjykQN+4GVVEusvS4TaVQOaNMDRQtBwlNve3+gUYGIrKLf6Y5GV3em1adZeESdABp/yU94vOmpmbbLyGFjg6z9Zoztf37BoNP774saTmAN2H/BK6ny+rqSeiQAGgj1iZ/cLZ21ZPhKVDTn4I+eiHxxDLSqAjDNqVFNyucQjSYuyChAYspXiVMr9h3X+3XJpdjE60uT+nHvCCyJxzcnBSPXSqRUnGChi2ScUzBJq7bG74Q0ZfuUwRumdXjbv443H/vqUE/Nj/hno2AfAGta6pE3KMZLb1vWUdg5i3dxnAh34eNGLYsCnLE1cSr9M4SM8IM89U4ZTJ/tLZeuEiPlImTisa5os/LnFCnbWj5fLqECpdsebLsy/uOP6CEbAKtfneZU/siuYI/6bRGH2G8unLmqOC6ZHRdrr/b7zrLTNhIj7YnAZZHCty2c/ksh0vjcRUj60yjLnXvrTMsWV7jGylOupateKMFxtV6TM11kqwaCTlyfePmWZmBSDDopwArgmLMMBOPzfb2lb7NnGWZeQOXFjdwXwAXhVmbLXKn8KHc5vmgQ1k+umbUhFl8uCVgom44HvtWiGJ6cpovky9NoOSU2jiSpCed3eKJfrbHz1PiQOsufL2sL2lPRgE7Zv2+gsCNhhC4S7NhuFEAuen+uawXOJE33QJLYI6A0alQ0PDqspwabfgkeFAZjDBBD2MeW/ITCYTw3ngQOHJs+gT8wSli3IviiipawefwqQnFNbVzbpuLoMy8yhEeqQEpBBwvKNwxKjvSdY/ycl0Wa/dzhXZg1TAd4T5Gb7x17wfoTZZwAH+1S/pzd//c/2C/V7uCNnlZDV5Czavv9+V8wVHve1hK+OhBrwRNDDLIYQ1BUI+OGFBxKsyXYxum8DwpmvflJCwE/2it7dQGPMUgiLmFvupegR0R6PzzO7qKF2W3dqHF0zUICCVunql9SO5ZTO9kiggVwQDJ83Z33f7seuI1biWS4pjSJh+UA5IEFWDRLG/NksxydQCbeE2pFjk9TNfQaFDvptrnwlxU+pVs3F2MnHtPOuLikZW75vmqhvaQQylTcjz+t//8v7PBREhj3G4kt8tHP7f7eurRD50rJ0kdDkr7NTVatm5dj7vnbGLC9SYLAwQumsnPBm5lPb9OFdqyDtyzRs9MqU0t/mwzjVLinvkbzyiVsD6rBso6m/KYbhINkgLTxR0NRDQG5lrwh4C+vEniE5hgrSViVaDynpNxooaViB26zAPqiRPSwW31GmoFWePlCSjqBBm112NaIMSvTTBKsAVMgyzlv1zyHTN2r28iLNqVqEWL5iF9On5d/w1IWoVJ6zcioLWg2bpkF2+GFmLDWKCW/2+3myxHbiQOeulYpJuESsr08BGDOFwWUncxUp1lPy3vMmEMkNBXJpIUhMHrVeGoI5lFw4Mab0l4TTKQXjBHwZzTNwnKhkXKGAMIfgVpV2qI1z3yiz8oomW0L4yYSlG6fj6X5XpLuFf6tzHMDOpTpnwJc8z96A0poT/vn45VLPpZ8LJHEw23UW/EQIqQaFYeoAUhAmCvHrtwsFspLwQGROt5j9pRELMYUt8yOg4E7tZ4w1ok5e5+QoM6AcAKARDVBZ5iLHYffEHBBCXJolPCIPCQVBEKaMleAi0m57TPfrlKy3vNWJcTtj8vFwyUAokG9ufDwjvSDHNdz1emn0hR/xSk7kRSq7rPqtNwLUaGTAkXLlSTtNq2NS/clOE1M+TqTbqwXxtxgyG1lo60mAcEXmoGEla4zfYqDFVggksiAaobhfHjlBFQUwpwVlVAf6TdVnsFfvn9Oyx6Pv5utwYAnj2VQ/n5IhO/dm0vxch+fN4V1XO7z7peWudCU14d3mLF+3b/qg8t1sscof1iGKI+r0sj6GIt0mjWRCMaPW6gx29l3NZwaTckRw8qXcRROGgooCeWBqEf4qDdBx0w7N3aCki+nNcWlYoed4ju21IU+TdMQKj1R1eRTpeAjGKn/aruTQ09b2UyVNby1BJyg75ACyhaF9VpZffTUCc2jUUplIUbEISp80INEw1s34uHuo/+9VRaNNOIYCyFASm8qp3vJgC6L6uc9+fb9nDm/fE7DS92o1zRFLekhdoW9PP5vW0tz8YVuhC0HKxc0TJwadFpdZHWzEgJmqvtXVAOvi3rH7Fdzuq+/m15FEbSPPZRMgns3hApuIC0BZUpnshBC8nGWFeAz6MEqYjS18jOVlq4oOpdSPo7uispoIh2NUYsPYKhVxXUbsW642tOBtkak1W7o65+30YsmInF46JHjQs5sKV/G0N8GWO8gGfVz4AjfWpABU+DBU0k8LSgBmBSQEsf7YP7ZrAgzEROXoTnMHzN2bWpjSIeeI9tL3pudzaGTVG3MKeqjETRbXVZL9B8J15qzDkbiLM6t7ucLm1zg3YRbBmpcWcR2ruK3DV+kO9vwXA9zuObuYD1NoV6RA8Az+mbVK9fAqkg4jXdT3ZpQS6vlzOyWY1Dmosx1C+F+QL/SX0CcN4GQjWIvCYWwkfd06xmaGmVMn69mMXJ0Nwdc1EDiIcDK6Cvn+dN90g6eG5sqkKEAxuTj55xQvjNtUzKtt/tYAgcLFxYt4bp/LhvGhJTa97h+AdvvNXbDUxzdOBteq0Vo61lEyjKgjW6VxpUmcQOcFEu1EexXSQVXE1pyDg9ZkJFTVd5Xkp2XgOu4StZ6FRpDky0vyyMUhFCc8vyUAIkhImTMkRllcuKm1ac1cU2PWK2M72CT3na/3en+7x+df58OSGh4gd1XQSTQUuFEOaAkrtr8cDi3iJ0EjHrZKLdXXwd2hJF5ZNCAcfZ6rJc7Ov44fRp5Sm97TI9lKoJyF64uUHvwu2LbCtae9M5Cju3/+ldEAYJSIsQ8HljB2wAII0HfprxUjxcmuN1p2/3/ePK+Km5ktQz7zTULqSRgkP0p/5pGauXyLKeBo+gCNJFNWKZcn17ALxL9sIK9IpSKvSiuBaKyKGMpUBfmopHlhQoAL1PojnudYtZtAW2zAv6yKLBcrYBFvym1XRPEXNrl8ZShutqCfaj/geHaZdeHFHx3QBN3i9P6VozB3hGBosHW9jeP9DmLyTvOpfTjBSwb55uIkqCmtIr0omc3/vLdfm99aBf3nWT7FhsZ/g4N52jIffbHbv4jHkbVquEHPRV2TYglTUyJy5Bj4Laz4RBw0aCjn9csptXFCQvaci11bJuyeHURcNjmlHGCDzNobE9sSor6qlaTmjAXOFTjxo6YTMNYZOk5HHX66pZ/dEzU5KsXA1E618XoV4EksQMqF5VW1LZrTc8xSYA1NAbC7ReoxSUeaG/ief4vFw+6tA9tT+VC1s9IxN255kvd2SXEoQs8H0ai1PEcpbX5JaQFCG8BClgBh46vyZfnKTaa44EzGZCAaB960SH+bOs5+ZgX7s//z+e/kXbcSXZzjR5Bxk7T/WbSq1R0pFKp6v1yj06d8QiwFt/vzHVkbkj1iIBh7vZtGnT3B3ArwVokuUxLHxxAiEE3Ggt/Osf9GhBtzAk5qJUb9dzLke6jw/qJYNCJaAbiwGk2Nrn6/8Sjp4FgnhH22ybU4qB81KBET0nSF10npXxXUI6ICaHwsZ5Lt0p4fMHHQaVbhrpvlq9uFzPY0vHaD3rPh6EzON8vbqcU311+3WVh4MN9PKuZMJiLqbS7mY9/NcjU/FD02NQn/RNWTX21uxhUYo/OaIhvpKm5My1W4B5eYIzvEUDCOLVGyW7T0MS6qGrr08Pwe3QTO0rrijT9x626KDzO/d1udyyU5OJ5bOifn8eoHFPT7hteQKj4YSvlYwKbXQyb+WCigo0H+qMOw4h4p7PVQGA7KEZ1oUz/PhRQ2XhUlWPmxFaYmpWfpNEasZOdlqrohovLp5rb9ESHfyie9JNgM0h5wIsko8Z9K4KOKzpgXOBuZefFgAi+XuPM4MsRzzDecDPwQ3YtWf+yThimdmLKvCa4oeMJssOGxwOjvXSZwqxNt7q665SrjUzB/RngtG1u00MHHWvrdX1vckYCGk2kzRU1sgiqfockX1c7r7e60FJ+dxEY1V8mx65b6gK0BmqZV1HtDqLM2CZR5TGT65kXRE0Ed4N6PBWwhVqgTA2rxzWLs/1AH60Oort9ei2NZdtQpkfy9yRU1U4hzMLoArSKp1SdVYRQEGweO0pIoyXmuMEbkw4R6IDp7sIam0goEZUwXgbg7RgbJQpujh/cnaO0aNMiRxSv91bZ4hdkfJkxLTFE/G2gmyAPQWl5zl85l0LEkNX55R6EME8Ixtd6x9KyieNilkKnjKJlF53W2/pfoK2yUsXQx84tfZxNPZlckUBe+XQ/NSaRwu0KrXKHG7Q2bDmLO0b07q1x81nvqCjj//j3/8z7yY1qCXBt21lG+TYBb6Mqvff6TV2bACy62trEUyfG8axHxSfwWFmQBwLEBiNrmpOp1sc5yZGcgMpt8O8lpdb75sYzzH07fnZRM08uqJCZoRlRjl26/XpfSQ9yIwHbwGrmIg2PnkOTqMSA6x872Mdhkw/ZFdD8KNfXuKtLX2s9fv3D3jjRReifc+Xm+vuZsdbpNMM2Ywd72AZTKiDcQeczhEi0MHdMLXymP+TCKzP6DARdwyO5e8mLuZJKChxVk7aHu/ohiBsZandRoMTBNA2C0VtdAHdSa1A2Fy7/lDwMAYpgMMNQaZrFIVRwOd9X7fLZdkekCd/RIsapGLkMFdkGN3CU1UCzV5tJ3SAyh933lXLMRUtcrs1KLaD3QAwN2CqS+ch+KKvuVLXEuF+Nm5wiF01VSNici+VQlX3fSizmp8D6ncZoklJIbbbmuKhC3nIN05vE7K+Pu49DplBMNl7aytpges67YmogCwWaTrhIa3GBOCepjwXkd1HJjaWm5HI4lwMax1+W9og+017EjtrsY2MGXntjz/bjwxaWDJmwgMdKRJCkog9XwV0S5cBgVtiRfkgxugC6sBt7SYRp4Hj3O7BSmN6ob1B5HNV+2n3X2/si2Wq41p/aNamWK9fo+ybZsHROirQMk+h2ypzj3P+vFclq6AFilRT5S/T0bvCCuiRQAI6ybZT1uh8eSpejxDFIwwg2N159lyc/e8ohFEld48mzbrxy+5zPZ6RjyypkdenybXIP01PkpN6c/dAc7s+7QUDDEKZaWQWHPQHYs+zw6DakWeCCRRN9qxaaWTJiYRk3FpiZNJvrcB834wVzts4uzbXPtsWKOTe9990vqaMqltdChO4amK02S7sxphM7msKV+3t+MmK2SM9XQFVH4zNKIuCuoRU2nil16XxHrHx+3i9QoaITV9xfmQhRIs6VVmrwQnOEtJju6OYY9s4ETkfoCyQo6vZs0moP9uWkEIobfGB2POjNYGiRrvcPR6fa6jqus+FKOcEAVqBkll09iURJqnjuhH467PlRxc6Hm8JAkTGcFUFxBOH9T4jjYoH12FOwAQGceFfkq4p6yjSfxH1/oGvDq/Vj81393KcWWEuSya5sRahQBGKX+V6UzNN9XV4aNT1ijt+xd7P2bcyQlZ4+Fw3DHk5X9/zlKXXawWqNpFxzEitJMu3ZuC44Fk8A3uTC63T7qiU9c+6lwo6pMmV+/1utJdkwncFXj91pMmhL73AF/rnEYdD1Wd77UXfuzn0YN90j7HLuZUHCKpUUY4kpF5zkw713xoj8pnKNKBlQCXkYRFXkO8ibMtCFXMaYOrKzJDUcBrPm5wVqJdzKwcptO5Cv2QZMciAw+q62xShi+gEE2Z2SuqCvZjr7/sfOTDhmiT7/PnhgoRh3e7w/VMFcl2K2qeSuVbbcFph1bY6Z57+uj7uP/R64fB9b2y9Lq1g3T0N0mwvsc2KElOrGNrnQvqGGdsEAZ+pMdKoLTZ+m0Db08UlhRnymCdVQRppoo1Xq8qhWRV41hHDBEOfAtW5CaU2VBplE8x4OG2AkQIl+HT73txt5MKRJvfWgZeirqfwfHp7Q5GYIpV2q5F95R8eaymo90ZH3TJOsoRRmsDI5yzUJlM/S+oGHEwEKPPu1EjOjV1V/o0mA8cB1UoGiga7dExfLmiBTNotzzloNlcsp8t5ucbe468aOZ0lxCTE4bit26IMa4G/QhCTbuuKMjUJ9JijSd7ypNpVWUWPVHHtYm4881Bn6rxKRm9YvHtqZGwkG70VMRxbrsN1oozz1M9JhP16v4vdb+Vcngp+iEDwDSX3CjO6ZswIV7FL5ZbxdzMXQn7CEZN8vm9mKCaxA7CWpCsL2rLaKVBXyuv5sk1RQZqMo+WNwaVM4EzNMcXxuJwOxEm1NnZoiiV6mnt4gfSy3ru/jAqIz6ZP7XQre7r4SfIiiyd8NHgFUqF1bKoxqDC4UCtngELZ4ZTq3VeQALjw+v/+/XfzianNZlcnZ/VmfT40ZPBG/OKXfcbT2nBV/RBJwrVGJwMJ1/Z6sQFrBxEa4nxhdajgBGzSJDIPPj4UB7A1gdcsT3MlcoXYb8XAsa0xMAmsnUmiCoBYrhh93rd2bk2CzsLVLb2jQ9gbSJ2IPY4/Pz/X81VdvFdlc38JpZmMpGoVihbEy75p6Onkut0Rl2pBDEMe+xQa3Vy27ylZ7eJhrjYQyYl4qXin8HbdM6cX5+Ww3bUQkiQoByNtCVqs7YVypKhzQXJ60lDSzYkmTukWxddbCoAlIdm9kPGnTsIoe79Y/64abDI44djdmg5ht+Is66Z1jI43fMI0sogygX/HUMKRG8txjjREpDNAam5XFDOKA8R7+fK1a9NZ95VsgamI5nD875RSUtBL/gCCXCHoihSAvV7O68p9ENfWeGeJRO6rAKgINpxd+yJjxvd272XEm8KvuAWQluUcEsBk0EfQopEZqbrsxQEDuSraEoRYyZRJHV4C6ArCxKTTyvOHWf402hdI5OqWQrtRWvPtETg2iZaUAPDPQ3HGTIaj0HREPiqplQR///yEiKK2MsTnLaVgiJm4LS0ez48HfQLIcQUMVr2lN5sug2/22qY2DP9MM6THTfxS6dIcU1vYCoVn6zplS/qmG07xQ0UslUlQ9XNKJznMhbhVVwvk/+1iirf5O3j8Pg+EC6SS9j2xXU6L1iaQio+mFpvygEMX6rMpu6oVQRjimoGIzLXs+IFuyRheZg4vMcvUM3Nb6adFR8AguYD/7n/WEWZRb7KlPZU6EkdEzAmg4usrW0+KShA0QF2RaIQDrhPD0nERUsXX2bCdyuwRjfWuey/bYVCuLZxcSAsyS09cZZE5puqJrvBv2xBYiXfE73ezpysuBh96Y+4E775J6s9xfdxbHWDf0yIfqdkbhQzb/iaqAFVGwoUy6xKJ39W7UvUJCYuUJi1Gu7YZZD5/Pu+w1NRn+693KdXC8al4I8iKingUdXY7WwsWaQkH+C6/+WHJv6qVVMrE+ygujuXcb5FexskvBsgxVRGTHzlGMyjJCXJKz8fUIl3Sys8DeSex4q4klmaEGLewlA+3XrdaUajVkk4mWcSCC93X9XK7Vg/GjdRyyUZY8ZTuMXid1li0KAHP5OT3+Uoz/5JRhm7hUipDBZUWBM6xKRHQYhYX8plzfx7b9XTlI+DWQUpjZhgQwquNPKUA0QVQIs9I40DQjVEqYTWYbmeoYg4eqxaL4+Lv5CxYGMjp0f/6j/+eGyINXafv4LvILTV/YdZcXgYtPrrgl5JKmnrrc+clky9McCFVnhUSbCDsJ3t2Egg2P12hXO48bC8gm/e+w+io/OdRmkkQowzwLLHIEkzbVBZHEZRoph5AifoqpE9mKQ7QHGZcX9/dLnz62pp6bGE37pBOnufLxdA2eaWJxss//vo3+QNVaer+s1LnLbiIKGIr/SvRdfWiTWoUXUMk+q4PAgLd6EbLNvTHQbG0uVDOH/5xXlViq/cPtTGYEDp0MEWjyzzPT90xfmizxnn2nf51u6HXE4HTDFCwhLDRviU3416uFw67LvIkUS7H1hZbydWQlztwJzufW/Eou0A4Onn2uqVSIHY4n7ftzveKhO9MkG8Lbqc8m0JOPIaj5jh8XIVcKDXXC1ciJzxPGvZNU91NUXULWEkAhvAVH39589ytuTG17mKHsmA0PQOfe3B4JpLi5uaVGiLz6r8sXjUi+zqKGnBB1GB0hanewWLiXmxHeRipTI+0X72rjfBpC0AsSVk36mZGC5Gh+CRJG9Bm5uW123622/WvFEgSpMwESXTK8utCDFSE7k4jqAGBi7q4EWlHNDyfzyuPPEkZerfXHTVZ/milVf5e32zFmd3yI+bXeWzdTJIcnuvDEHhq0LV7359IBpqqEJpB4LMPqMy6Hg9nGn6q1JI4y0/VXWsTCjHJEeBOxx7MORm4BzdqGPZOl6JdHBYcDTZGSJWG4zJT8d6kCMf0r/8Or6waw8ujpRxNJqnBmhebFnx+eoh+9MwCCsHNN+RGk1mGzFAhRtdzJGzMVE7FMq9wgGOTB3J82YiXvmMUuvHU6XB/Pi6zFPB6PGYGWCjPPsdg1/A10j2bxWEs4g/1riUJoF21Ef2qdLjf77x9mRupJs/1h1nigaqCSi0XIRl6OQuwOL9ivpc+8vki9F6qFwyd5OXviF6ktTH+vB3eMigNfDwgE/XYOYpoOxN+g+RnGD5fH4+f9KCI5CJw3Fq26o53AzYSzTXDVTU7+k0H4exrvVSPvh6OQMgjsnU1sMAywN7+I/R1uL+cUsgnVpQqUWv04mCUAnIvnNMiWCRJ3U2+qdrv4E7vhN8/v42MDXwsOlUGX+HXeB3TniMOmDzRxjFMUMx1ZwkhNg9mqt024OCxC2JFiCdJyifCpNLawIvty6k7fHuX+TzWNGgI190sQSPfJHVrgxlit9/ez7U3GffAHR9CVOV6HPKKWUD3qSewXrE9fv/u3mLoJJo+8LwkhgSgG2BmV4TDnspxqNYQ5YSmMZb+xzapkA+FNdzJ/N1pQhJwiZYZQSuBt/uo70bMoxxpIIyF32Rg4BTvcO+ybaqIkjVsoK5Ipbp4E/6ur8HXVFGltZlzzZ+zKJkPYpksIf0hj16S7HrN1AtdEA1tfFPydVZL1OymBYK4582DoKuosdvP7Njn+x9tBzCyc8uw1CTJuP75xiAdX4k0SR9X3O//pMUHBpFusaqPCDR8fMiRx3tTuBqp7i3XxYmuj2p+fu5V1cPFMSVbRx4PJjijJpG/P6rnQ8jcXYSIluutGcGo+LT++XPuJdDbgviOZwypktSDli3EP26IL8tM1ADbdCNMG6kS/vx1uyyqtudjZRL21Kdz43otrt16T3k93TQGjg+KlVCMO3xWDKa3S1xlI2PthQZG3x1JKt3ndt+29TGPT/K5BiHFD7FLG1HVsYWJQLlcmypCdiEVCtnp3JKvL2seYLaVRYKffjEUoO1fy+Ha1hbpuDzVSKulhAB+fbzav409Qt93JgcZqUiRai0XL0UyYqBztNjYpodld/0TX9D1VQjfDNrshpEwwa5ysV0woxydrRjrKAZM8OzxT6m+WfL2yKhWgkRzKKdk6Pn8sxp7k+wMjVDpnJ9tXoJeOd2CBws87vfzld8rhIWRmu3zKOGUprhgOGz296Uh7ipq8dLN3RulM7NDH04sRln5nZTntKFmg6vJPT7Z/hzTI0JHXpa84lBmYM6EqybKfImr26+0VltCrpcy5kzkIApjB2Y8FgS44It+jUzonm83Yfp8vJW+qvRmsh6vn591uUYabFdEcye7S7jdm1YTFIwWojnZKGppcwe0s0mWiey5lXPaJvLqmeXED7vP/HVyqqkQxdhxUp70oTNFYkjIFA5Dxj8x5JETz6dr1WyvPegOF/CQCO4Edi2pD16ZZDfPXIay53u5XfmokR4PBHAFuYjbnqdyy9jNf+lwBjmt9x+sJg7DG3HKoU2OsT2/ltHwfEe+Dtebmi2FAA0prviN9CXIm08B7VaPqIteJ0QiKgzf6/11WpQ6eXO8T4q4TLtKsCGur7JPTqkOcliRpJxguUPbE5RkDmo+QlYwtodvW9MtW8KUsaR/2H7/eCntlp7JwJ7pGUjfq8R6NRInHrqvXx5XXJ33SxN2mSz4gQV2GpecQzKjfTlcf2ZyLSf7ljSdqPdz7LDrkRKUJBhz6alJky+pifbWLUa+JrbFmIstx+Ofn389CzRIVUJJIfKFvrmAQeKFThZLtJ0+l0zFdMTeLUWTuvYLBXNUx/YwgVHGo+2P7/2jPCr0Kj1V+D3GVCDFeZF3AeZ45uKf2SRelWgIqIYD/ecAVvY3soInia+qMphAcIibdEe5NLMbgZY+yqWqqnYKy1iPz4q9jId1EHnBrJNUWSt5QciY8JBzXPK5SaY+byaoWa28ARPa3V3aG9JkJUxfZeqAMdzeQ83uJLGMGfyKox7Rt653iU9v74/3jcvreZW59CdXbhXzTkUsTT2j4LKObokQuCFmEppH7O7nprcIyJbHxuWMMlNbWWUEdoFSChjJrVfttKsIpU1QKNOzfCA50Om77mPo/DiK/XhQ2BsaG3BwWu+w/+klIefuA6FiS7O9Z0dWBBMl0lP1+hffHHpQKZKJsh7L9SwzHi5VJRCn5mf0KE3V0wy7JuoSl6mjj2dd7S4hyvHRfcdabZLAyLCfwI+uDc2Fs2Hog5BqD+HaUz+P80DoZjziQypXFtw2CJ25uffxel0E16cNVCJInD96BmM7UMAWW69tLS+I4r2q71PP7q2S+ajCyiKyFZBPmdn8OLyibB2KdvM6seG6rAdy7FYrkX7Eq8aUFEh6n0S9NZbyElm8/IWUc51RzO2RxslX3+23Gsqnnza5vrt9bGG2Ry8c0P5egr5dLj0eUYYtozd9IKK6Am4cAmRAoI6u+W26xOZAVa6OwAsiv3zVNbdI28X7pxfPDZgCFrKTOIQtVS+e/SKVAoumg8xht65P8rrbULpxqHKtyb1+0LwzJML4mvuNFI+I5YualX3Y+X/9X//9+fqRHXUQp+h8WuaoB/qtBJYQKs/pqEa9qfd4/9L9eYZTq1ns/dlQpzC9p8OQ3VWGeO9W7Rtk/MEAvQBTKXsg3sU5hXQ9Ldyuf8zRJGASJSf1Tofmlqv/yTjcktJUXFP7tK/wekuI1G13WuTtbt5nlyHiHQuOxOHPwUs3Y2r+vdWJNLM+txkHfNpIeCIXM+N6X7/4NSbUTjoqF4XE59WjB05nxxxI1rag7N5AcMGhLNF7l7blcja0xzrsL8x2r/NuXqU/jxot7iYhDAm+Jb26TKUdSvt9eJFi7/SHQ0LM7A8awtIBnyEfUmMCn8+ayFBtRouo4zrPjjUq1zUW11eHlQnEqTq233KonrR4Vi7AKXElmzP4qRuyxJCmDktrMHuWFNZ6C/MCVtMijK9RFxGBps+XK0MVvD2BBQzgM7w3xtc8umK/u8eSyWioyQ7tYxABBAETA364icFLWu3vaKSzL6xx4aRullGK6I8LdR94UTocF3UR4s/XttGpHykNDNJFDcrZStxWMPTFqAun076ytZrBRStnIOPxbGKu9TC0Gze2kgANgMrMXyHOzjRu249hZr9f2ri59xtJvdxuXa7p5Nd1uVZmvV9/HvfLIftrQQooWec5wKMhIqW0we7w669fBAcMxnZaiTuKoZmX5ymkzMjNYgndP/ffgbjljr51PJAUIZ/epPNa1SfZSFxwgBHMC4yFbTOv2wqS3WbS/xG4iuecapEOZb5/wXRIiMqCnLZ+gEEVIHQ4SaHVqulhSeZiG3HOs2W3QgC3NAQIPgtcPSSbyp3Yon2qXXVi4bFt9OCy9Jw+DX4fTBxUFZLzPGbhEyc+n1mvdiBfpIr+6i3/QkoBwwyfw339CYtFFJ3nEhitmlNtiewvs8fStXQDJ/gEobHpqlJSNMzuTabVRx0G1HkDTreK4ERcPet1n1Iy9qlyUxfrmv8juB34NPyKL31LVxiRok1ZR9xXzAq9jmRpDSYDmhNcV5crliVDuY27v1eMu6cMbWSdBURlPS33CFXHilkXLSRbJ5ipPgMEJ+5sVUEVuqf+Z7PyriDoZEeXEDlUMRGyiY/y8dPAk1vTcT6qAPElqjwJewjAKs0NlebH/mGgazF9+ZW5dTTVeTaGlka7AZPWgAVV2WwBa06QjZp+aT6om8KGZ/iEp54/VReSOyHCRIyEtNoJFqPtmiGCAVeTsOWX4iuEulRSX3jGV80LApoftNTDL+KHyRNRZxBxTigeKSP2ieyHv12s5Z9WEc6PJrId/k3Izv80ucrccqpTK76iJuTR3adpjuDnejBSwBh9JUprccVtkoV+6tl+IHQ69qhmuCmWKw5bL43y5p6arlfksL/O9gScdo3lShkX/8X1ev77j3ScLJgwjBBGCSTPu3JjLSbU593FNiK72XSHHaJiHFjYNDPZErtLMReA6IODt3nWEp+KkZF3cwnS8vG4/VIT5rta7j1ZWppHhjdb+jletc+p8QVa2O4/ZTNiDtjm4mzSmlexmlmiHDE3FgMb2AUjp/IQE6pb4rHDR6l/uV6/iJg1GA5FKC3kuK7wXGeWoZqgqseQGKNi7HC4kFe3edySBPHXP/6hCypzRmtdZ2onBzweTcsvlJqqJi93r5suQ2LP8vu07EyXf1caFZDyIJLkcj31HxjMQPbdTIrnfJSsCiVNyo8jLymI6EYN+YioRVY3LFT5T80/p2W19HzTR73V+Pbr17MNSjODvD2X25JQmWlQEuuink+kZph/8UzFavo+iuWQEuXuuvyF3lww0CrQz61/MHqsiED8Ych2902IF8LRZ0ZEZS0LA8wJvUzd1VSyi6c+CoxdEy+odbk0J8GeRtRoCpw4Ydb3jKUVzGohJPPuKXJre4F9xwoX9NTD/rqLpIhwkjqmfAQDSYGZv+5W6C4OOzrHJVWo2gbbC+PM7K1Tjj/bXWly6cVhmfvv3z/X5VKOyFUOa8fiaJ9uUZm5wjghGfR8M42LzxTazCiNDAFLf7QmPo2ouVbpry0TzSCAtdooXmnC+eHCA1TAfNM2QuHTbdHBL9ceDlclvXKxajjifVB0LbPN+0fU0+/Xr9NllUZ5uRm6GFXi/Vn/OPqjpC5jMU0Dqedf1g0yrUP4NyHNJjqUQHDYiDpWE+fM0mu/KNV6LeQc3iTa3LPJ6BE/FFcLaXJS/kNlq6P7x/3VE3t5uMebt1YHGJhfKcib8hfvGHgJ6tkqS3w4m+OYUtR850M5ZFvXHqoNmnylvcI8vjdYNbmaezIc+ByfZW3IbFIApK9/3QAIkYjRuxxR540qanZKi8SXy3Ptrl0ZULqRVNi8jHdszw1XAoo/QLlUxegaHzRB2D0irhutJ0vEKduVk/YAoA/BjSGXpcfWqoz0LYV/ph960Nf5Kvk2MdXDrfYLJz5apzbw8lm5M0Wk+bQeH3xe80bnRlnoN/tbpLhc6w2IEjHCV+9dkBZh30DLDLwqeJicTJpyVwrUA12rg00A9cRA1uvF6mW+JJM0ly0SMJ/vJv9Zg2ziprzIAsEGcNeZIgxHOY9THGHYJPoGxuWB1nQ3XIlU4LiyW99mPg47VYmIj+wc6Q27d0RPUpcUeucSPMUHRj3UEJHM0+5Zgb+bT8kXDto9KZrUeoXjbr0nv7HLtF6+z5jNBKXHBKYxVq4kVrrvRQdkbZ9M72RC6bgaHuWCGcxlooKi+VkO9ZHywniZ6/He9ZaAyK1xSQsBtPTevVeALVQp6mf3xyotWIgDi6wrQlMMnlEgy+iYITffhGmZoitWakmUwBShdYGe3v1qNhmmWy0+/vz5LS7Pv65G7Vvg4HemdpmYOUHVoFhA+2zMDvMu2113OhgIOzQFEDSMS//VAeWAUNajG9eejK4iJvlqmonaXnChlsEZEZaY9G80W5xnlDgEBxsCMwfg92edNxte5OlrG2zZgTMUtpwdc8NPtSgq1v+YQyedDXcGJYmU6Ye18qVvltOCBw5NibC43hqej8soe1Qp2bW3nroznOv1ZtiP9XGCb1UedxiIrH29rpwrCqqAwzCPixnZijs4JZl62j3v1VPiIWEgitTVL6okAMaKTcE0ncAFjN1moWQkhA3HPNvNpF9KPz0pGKELYA+uUrHAqc6GED1o4twnulgGa82hGeccRwk/e+KD8mGDCYpOoSSnOOqorGA+/6MrtGUUvbdBfBlmarrkLk24CjNpeqKDgpvKYPQmPL8Sc66zn6qigQu50jCx0EhAof2bJ7FMQYUjcTPuyOpl+YZlFFWccMt7q4BMS//H//wvp1mV0iHX06JMpNczl62NBLx+ZzJZXYmkQz0kaIE81Z2xy/LCDlLj6IMimc422i3mUhtIHrO7iRboeRG9f6RHoOsmc8cvl/Y+5hsHtcL9Wno7Q6WMyycNInod36EphnMk+7JEglvFPqxB34WNeHlqreqOmEOh6ULP+3a7/iPCb6vBSBiYbnK7aUbyRdItRdWjbO6KsRAvcMg8F8AfR8Ix/q0R45xWphH/+i6Zy0lw03cS7kzi4lWua/6IU0peztWjJggu7UU0dL8ybp6WUCUrh7y3Jpd6SB4N6qBj90ndfzatpOl8IkdkoS+xttbgSMGu7Y2f4K2gLotUBByaZ20tf9+dhaiiOiFwhobE0vQBOGBA+RcUapYtSkMYFvadDuql9DIsDRLrazHAlWE0uVMtdOanF5zvxOdDRHZDOBnBgXwaONkQBPBylcY664pxDENeOVE3JoaBXqqEhraAhfDpIHqpp1CaqDotlxR/9SoAugKU8hNSpnpFOMPgpRr/9UvWbFeA5ij65gUMbyewVykq8kYtBac/ObQVVp81HdATbVnc6DFsjaUYpafz+nl8yVP8Qk7PNuLHR3O6rl82/hx+1rsUcv+B5iZutc7FAHftiZtGYxgzyWXAKXxubd1gBhjliWcfqo25O3X7HQ0DNimTag+87+fvv+8nBIhMn3egbbNYhczhsvzFdGuPD0cOREbbQ1iKbOUmKD01a4B3wh8ftxn5sZaC2uJU6kquPmM6iJBJDLsgi4niUANo6Ggrydd+N+EDWOiWTXzDy0OYw0PP95q7WbtZRa0Z49xfQNVX88slfBfg61uY0in/O88zkntqAItpeZvqAab121G83xLNQx/4LrE7KdAREAHaaZVmdnRFJH2I2se68XbJnNflTp2mzuamPPYWryz0xMjxQHEFHqC0vT49zIXOYMeBcf0JrhNYoUwHkiQg/aSVj8ffP/fbdeFop/iQ6ZAb9zcp1caOmmVM0t5A2nAm1bdqyKKabD5XhtDx6jvx0S4P42D2qq+IWhvK194Ex/tdqPmW3IPjVVTD3VERvt18GDAx+Gu3vrfl+mso4gPgXDle6gyWc6ncI04aUdftRlEeh1Css74ERXqknpeXqvbnQD73Y0l85gQo6fjHz6fuVsMDTsEBoNqqU/zf3Bbm+JJDG1cSo1Vu67oZCri6jkEzLFNFNELVXz7mymVBIIZUAclwYSbLqNQYqhuFoIuNyB/1CSQ0rRZmfAY1Wuw+cSgI1TR2y02xTe81exZxLREbUJUY1xtQpexoMsZnLCeyivZa9m/FCkO28pIeneJyarnj9XrZFDbCvxos4jt2Y3yM2mia8KobEOQ0H5fCKoydqicFXRPfBEF7FADtO23OOQ0FzrGFgSXgywyKnN3vn3/+Y/nF7sJBO/6nPVW4r/VbgyxQCTo0Tpecf/U8l54WBZqf1z/+8RcW534D+g60XaLdrD3lThxUxjRGQ29mp56fi4SUAnztHrtNWLSDEnpd3t8TfTpd5pp17Ny6+1xPM8HEc3BkZHGcfvXGivhvMjCHT8+rIUNx/pSF458yZg/xPf+5/1A5/qfXmakAla10oaUzBVRB9Tm0sLZrK6tINQr9As50wuHw99+/WUbTRZxrQlIdQ8MXP+gsZiZSiyKsHBuHTz4YYdCQfPYtW94ChARUKvD41KtKjiKoUqmnrPmc3CZasrOhEUbt14uSsDcB88asGiKNEjOz8jRbGgVh+i8M9z0cOlgMlv58HdEqShE+ES/iEiGOYfwmpBx2PPz5+XP9dcWGAXt2qj53T51X2IB9xtfq8aSe1+if9U/21sUQ09wGejR4V5EHuVNmMZj2/DV77KByzZPRDTQNlQ5h6qbmE4Ft3Z5ZLYGgu/NoKpDAFw4IUceayi2fDSezak9RJJF7JO2y3AQBuGoK09B+Lp0krWhbeRYplqn51HUNFqaaE4wtQvLl+FzFtY4JWlTWCsoAL2B+gy9aSRk1QSPX+kLlmayCAZmiXNerrRwkvQtDdpH1uBzTdkW6pbdYqMe0X0LCxtUch/3P/adIAJ5Whnt0K3A+Ho/b7RcZdknEUALJLv0pNlNurUNkvZZCFG+gJCeKZdB/px5Z5yhlDy/MRB4EQmlZ7/lcrrf2cOnVITsLe2blgHiHM6tPC6tptVfy8chzpdaqbYoxpXulNRTPKzXauNHOd1ea+WRQbY44mmsf0J5buIAEcyQZNCpI4syOArnPXH0WBQu6Azoin5Ix18P5ScwZ4ftzBcLpHylScYXkezMRIX3QUVf3P+2AEzaGguYVuxMZ7pR5xwcrBdZYSDCcrleeUaBo/dRNFk0HsCrzqpwLhstxaYYiuhAej26KTyM9mcuJ2OSbU6UKsKWMg5FgkuLFXSMqMhQ2l9CsClGCKqQFslTjbz3xv6k8WdQV9DdFB4I47VBOqxpURv1abvSPun1ZklgBG3IqH9BpBY5gPS/npjIOr0I1HFQAvrbNvxdSWYAbX0937kmIKKvOVdBMIDg/nLdLWoJyAZ9FrE4bKsBRJApSZDn2AOe+c9kqyJKgQlpbvJpOnWHoDOQwUXt4mwnVEZYtc/qVgmhWnfmmFNIDH9JdqnqebXKwKVnsFYFrWAcx98Z6uL1HsYC+z/hsuVx7DwBF2mY9QvrYmi7LsQ3dKKXyJqEz49G3z235RdfRw5yopyysG0iipOug7rSq/j/2Nup2/OoiWKStDx/i8CxwPo/EmIN2Pf1aMGbCIB+O4/MmYZrgFPhHoTOcSbE6D5UBg45gcaMYigN8Q3f1mZ8PWDqi8Y4LSG1HYGt2blqZQ3ozo98YX6ffZ/C8b4puwZetjO6ySNm9yrbQR6QFS5k3KGs2RQdIOa4Vx7hZzRnC9bWq2UV3HCo3jaBBSzuG/tZiuIUaf1+OF+UAa98f+WgKE6exBBZSWQur91miEvGz7s6b8bcBjkxwcWjSmpHzTvlDKwTnnYIPAHpI4NJU6s/He7v9+oshIrK29o8+1hNdEuZgMKB7EYPit0xrQI6NySphGKsF++X9iDpDabKFO1HgS71DjTiGN1HWxF6r+mlTPS5ODIqC0tikl/37fr+vTyoRfe1XcG1//iZA0muMmbVhqloTLbicEWIKpJd5jwhhGf6q2XuJ47N0f+7K9KUKnLhVF9cqMkljjd+KECOpe7AY0eEisowKKsHonc/eXKMakgJFmF/AiSCvUqhUb2eDAaJtrgL8lg0we5tvWhA1WEaTQMqV8oJv/69//8+zEshbVNd3XtzlV50o+qcMi0R0EtdTM5FE4cJgJYP9Yc2BnFUjCayWf0G2ARiLoEW4bdivBtRAG28uM/lK9P/LK02YtcQxgdkby/jckfp67I3swYG9V7lEtxwndEKuwTC6srx7L1yLG5rNOPWwayRYDjYUg+xpqUmS5bBvO3elzd5QHdY2OpZHYWKLK8rPaxPoDR8tum6RCgc6Wa5MempUV/3p8k1EN1sacPX8Wc5tzYwCvcNUpRr36bSOxKEhG1Mn1mtuTp9nkMS8xThsczBFGGNE6omBANzONIwDo5zwOMs3DmiP32e5NBFTjYBMyzy6S7W3zS90z60cpbTmT1pT2xDMi8IGmuatDIcfmhlRwbCkPrAdi+TxVjaW2z+ikCn1sqooP/R8a3Aso/cOvw2KMFCAEN+f17UJWpqgdxhNElKHtq2uW1FFTO7aLctf32XPrlMqGSMAsv/UikzwbvbhfJMYWIMFjCZYSHIGjsJ0hmkZqLtsmtdy5c/5qiY5ImCx+D4fKAwDBDYhJziRGBsJXn2VIGuyv/zyTR8gVIg2KuqGn44Y/HRdrq13wX77CI5QpIFMx/WOc1BPJbjk2GwW1rt7+L1b5WOq12hjmqHmYtsY4zM/wqMhJR+ze1nh+XyOJuPmHujYAIVS+q1GDLkIDg9cpF1/p+NcvQFkN19FCmG8CH3zjG/bOyF41QtgMODD+i712QnkSpfkZybinV72tL3k77bkdJVml4+Ub6m/IeQKf0msIv3L0HBJfzYVO7EbqL5HoezXHR6lIrAsv2nQtXF5cM+lbM48GFbfBEoPoJlNZ0whBtaZUqwLLz7NlM4a0VAuwCXBQsClXMG1JW8XrU86RrK3BlLPAtba/tsmywWy5M0FmEL5ogX5JxPXaw2PtpEpGTg4NnMyK6mabJkgj6bSwJe/T4ZdpCSzKPVJ9M0pySZadv50sA1raV7nTSJnQHTF7bxW77NFy6q+Z4r8UHyVP6fUbLrKmchOhj4oC+I/3Ya5w+Nn/WLD1VvC2h2BQM4ug0nclHQPBN1tf9ZTN6oMHkVXE0+tqDTTluis1m17US03tzYumtJyOk3eXq/d9qVv0on0ujRJRbVnZszowAKAHJTS13uWyMBVXbO+5FyMeuy16oQPd5UInMUDp/vv37dl+flZm3vQTJtYwrmavl4YRKHHN5f3dgf/1iG6lzpWblGl0Not194j5suB1MAWFFPe1WMitfvbMUm3JOsbQ+laKw3o6r6uSFV/OLSKSeqazNxd+w4TBGwoE02I3LcfjpRuqXZml9SaIJ6JP9kXSMDQsPERN97bJ9zWYumAwwqjfAJO6cxGqx/HD0cJ3vVxHzaUGXeIzjjkKKWN0x1n/FXdFYqKw+6JizObdeqVghrzR8dVQlzJZSWIGAHi0g4CK7wFlcbUyMupPiIzClvfwTDKmMeUaO77baT6uAtEyGJFpdOv7f779ldrd4KUSXGBw78TNtKVcNNkka011kSVihenxoFlSfGcIBBLhhTnJhRho3a0aKyHfU+cAVIjZbL2sB5+frbawPSluAi7J5PkpSYoWXE6PO2BSNYaCLWbcv0lYfV8uefleC2X9Xig7pDKd6qrUcZ8n8j9tqO2fJE0TMdFMXNqpdQhqUcPrDqqYAw3dwoMmEsScKY2K6sS93UEZBJ4+jqvRc6IvQKK4G7GOVwz0uW4/+mWcyHbhEpfdYP2u9ebUrbRUqarYNDGrnc2/+PXLwbOobv9/fed6eE0QdVGmZ5zVCDpLOvAbi9bXZqEbvQVI/0B6AMB4frAwI5zh2wMIDPsektjMyZyfhOPvMbL/qfqaLpIeBtEiOqhAeyXAO6eV4Nr6XVBBS4tszglQknJuA7Z+37ulS9Bh3xM91NroQ/RtPwjqo/Ha+9O3c1Do4VYDzlrO4yLpRQadz1griMRSCv4of03/UguPkEFA3FndpcO0HzcMGlBbO4dHy+NoDX42W30ecjk6+24PFvadFrgqVzA5vmVplJNpAc5UUCdrqxbKLVOm1/Sp6lTosEpcHuuYDt9FoECrC5DQKUBSieBXJH3eN1ZDDSgp8zEZ6CVHC22mZRtT72OerIFLRcWZ+WhjFNSdqIfBf5g6tRTkD8yIE/7pVrRQECU7UWcLEuTAJKT8EZ5j4CSJV3WUU1FAW17Z/zhtIil+6qESTNQul1MBf8TUAIRYJYFMK+IXlL+9Y8v2+6EopjXh8K8yYKsMYLlz/13k6SR/EwRNvUv0ZWLv0M6SwH757275rGeXKKjzSkUAdKHfLo7j3wqbTvFKDFCSly8RCgQyIBliLbzx7Cf58rOsyxRe46HIn8KUoMdcuyR1TU0H4gy5zpUZ9q79Do8DSPHJD5kzNFXW5neB6/37dbSOEu7MGTlYIANWNpzdsB4vR9IpQqxlxu2KqaZ9c/v6/VXqozvm+bp8QO5L7YGNoVnAynl17kIIK3bTnaptnfzJfIjkizt/5323ZTayq7fwosERwsVX1UH+tdk37dYcFqmb2xwLlso8oCh5aXc3Yp708iadi0/gyWd1nZdyq/HW1SdFRTYo5D5nJYKEOHkKjHY9hDPugT8Xz65nHsqsLNckEfXx0p2ftr6WL6CZGDc1p+oGJr8F1cd7/ftOi9IKXyez8u8d5yp/HY5nn+2TY+TPhIuELAlEt+3WUwNUSg9Hss53dfz1yWPr7diVTSFCfJ9BEIosMxk3QzexQs/jsMqDslAjDEDqYcFfimjiZceb3QTDclrVuitU8aUG8SUYSUwHq2giOuelzRwMuwLkDPhuecbgvEJZP1ant9drmxaZLl8wJWCDz04ht5rluvQbgxj1vrjoc1Z1e7GDEDsZuHrGf8UzpwOS/4FJMTJdQJUxDweq5wkyzCZii+ipsANn1KajR0N9jtjAS/FCYjEWP7A2oQS+yS0mp5LWSD+Cg7tM1ZiuNU1g4iTxUNkEzdjHc1V9hTFFWr8KFeiO2BhU4xQ3tEUlnCZRt2FMdKWEDrIqEDUPX3QymcJzl6mrHD7XG83JulpI3s8BsYisK7VWU0zghN42qirx1RtS2jBjw0N3BAgK7xvyy+1auuUuVr/5MvqLBHCc0BTgH8jpbG0L/5bSQHnAMk3rTuy/2NI1XA43aW7Ay52jDEYopDMlsPk/T4h12VavX5+Htd9L1ZW7/91veFW7KLDeuSPWHAVvotLWaJgTp7pz3FZ1vUHTrhKYiWMnaRIPP7Hf/uvCdPSgyJmutT6pD6XItoWSEbIabrH7vsLI8idYhbtlT9xIAO0K2nsuJet458UBg+h5By9g1Z2+DxWzpNFwPfZTIMrtyou4elBUDJ0PwTddMVE/Gd2CYoz7s9N+mnw0dYgkVwDqHRJxi6/d7eW7GVA55brNSVlGrLczqJSXjchTh1J1zDc9vwxwMiojFXlJg51+P7zowftWVAC4IzukKKhOaqJEgUC51TbJ30zejYRBjldpKu5e5jSsswqBLX2fi+Xm6K+UUqIfsjlGG3ZozwBwdMTLfzf9AHGfKnho5XEYzN2PdVyEg9HnJs4rTYhWJ+VgDy7fe9UGbMHnZpqkhXzobjZ9BFUShKQwcMV2y03GnhTbKw6s+auV4wQTOXaYDc3ODgqpzJpSkqnna0Gu7Yk2Wz1sjvjN91r+4szALwcw8hnQsG5BOI1k3cvYIDibn7Qj9waZUiN2yPJUtnm6spgFDkLU9DlyLhYnIi30aEBhe9EgeuAlbgeY/Xv9qGbMRqQ4pl0cXBu2rdTIEFjg9OoEvtMKjw8Wr5sR5lQbU6rCj5Ybndnb4/7A9L8efQm4Ou29dAZoWTMoNydZXiOeurpLT2qySjV/M+Nl5k9krooVdWaYYTacV44jjyDBKaqjBSMj9k4VtC/PteeminJKkVcV9FaweD7SovEwOcU3dPHTQGw8ncNueq+O2CPRtB7qX3QnJQo0LeZNTOsU88Uib5aWmz96DtpOPqqOjMyKqH1lK5hOd3U9RzqUsxGRhhmcoo+mgCQeZ+7x9LzjB5Fw2BXX5UW63rHJzKsQTW7meDLSi5jHMJe/11PWOj8tX2SR7oVK516g8PrUEYoiY0QD5zy9EO6mIWCnl0PGBkEnPMFmcvZ6QCRzyvs0NRDS6lTon9Th2ZIrd5ImPwVMHjP2NKvsYW+Nca6+3Io9Of+6rre5pA1KHZMOekkk6bVdvcemiDMhxW5G7o1mPi8M6Pz9Byae7AEXS8GNNjqijZ1QjJBqQ4RfEZsCMf12YSjK1TuEsVP4RdZCFo2nwu1K9vJrF6caKO7xjRhED3SWIihXZp6vf9ZlpuIzu091onzUlcM9+yhYAk+vc1x9AH/xHo9GEWw8Dh6h+Oe7Yfy9gDJ7BJngWfAeaiQa0uLNMQ7l+WXXvi/XsUX3WM44pQm6DF7bCDFxBSKku++kkTZ8bAh0bV5/ce7p7XNRrAcEz5LIgQN1wdDBlznzh7Dh1zZYTaZPm/AXJk8URJvhfl+Y9dYmspBKwpM8gjJOztu2LaeHIyC0CkwKzAux3ZG37s3kPfTd2wuZ/31f/z1559/GGtqVxmm9Y+ehsUiCoLq4QuoalS3ozWdqVgp3skBB3enSatQMKKHp955NPc9IaIiAgC1kINQNoLK4KMu3lPRF7ACrFWjnoxmFIEC/B3FyGxags9HVHJTq2lJrj0gkG+u7gepZCTyaJPvvkIptQ1rhRnaj5rYlFudQjrLoqxsGGo2TixlNK0VnUIiTBlcj49V0ZX5iligp+t7VA0mEEfiZF502MNo9TDsINKQGsnmdM2BvZG4kAwAAywmigyCA7slJDc+sEfZ4Nhe9K7eBIaOtJF2RPBXlHMWI7eRIQu21MGykqwC4ObaAMcMYICDqnHeL9fA81FikI4hu1M5lH4eP72dHWcbs29iTkZreiWuZJfeDdNCi/q/F6qeTld2Fj7OAar1z0/nsaeE1csxtv2uCqoJ53O8qgKOHHPqSd0JBq7WroSN/YsaHzQdYGzXw+3w689zhVbat/36S3NLXNwCydCgYBCU4+2AAAD/9ElEQVSmzuJhnjD66DhSq2iMhXRUnfydKGY5Nu4tzE2dxG2gKZM+eLP+wP5jbefy5XyRAaPsAX5s5SL8mBpsc5NcrVRi7ng9rd+qnq/kuN9//z4vMhkTtX0swKaUC9OhuxllOab3RWjh/ryXal/Pf/vHL1KkWyaBIz7O2sygBG/TjeBi1TjI2VoCRe0e5zk4oKyy0M+eaUpwMnNa/tnhoqkIdUAbA0t212v3IpUUuRnLpBta99BHmVHOjOmQ9rNcMc9+bnaJU2cLobg+SRl//nTzb1t4SLnX83i5NcG0Pp1+KqBBvIJTZz/v9dh9ZwmEkk05ZATcF/ERdAOJEaKOyON4vr5UU6Xcspg/bS6kf8iXXJKabPqqZW3xm5YLX6N6W4LrlmvMwTcc2+VGCraxKxdImJC3kzVmM1HTqcl4HMICXNVtrcwfl7UDSLedVGAJFG7DGtUly+N5d9GLJN7C0auHGckaVYC1ogdSA2Z3/fSNjI7v9F1vkveOOmyzxM0Pl9vC3dqPub9c6SIGZfjVuI51evN8sMdQ3Ml98WAPWJQDCaEE//3eAzvYTSxPNoD5loDLWkVkDLSo9Nqvp0cFH42HEgWlAx3vKJopVETg3Rec+aXWKs/0jixuABrOpj5jkD4PsxXqHZ3RBULF/zHd4aMeQJHgJUXKcZLHad8kS2cxKmowdC05k7WydpvCuL517Nb5emnDFYp0mUHla6NiGd5pJQBxTbXqu+NJ/xjjlbIdlgjX7cCtLmPQb1AV7/1DQ0R7+xRIGrrNQ1EGaxB4x3PPDA69bOXj6CYjpiCKwoIZQkQQ38gRLCMAM0PSrN1eEjA+kXNR5fV6dXIdC3O77oLtrtIUkXzULULYyJUOn/v9udzO9Ucs5OgeGxLZpacTUoHkfdgeZJiLPmGfSfWJTtAg3LAJJBqhxhN5AbClKbwlxiHEJxM+sNNYMAtg0gn352a0dGO5pGlcB/sqlmhnKsOxUcvtNVi9XRJhAx8QHSyNFAJFtA5MyRIm9aMkEgvxKTcs56XH/zV3IGpKbN3BcNz1uL3P7vrr8iBwn/fT7oQjMU8b+9p6E+0mM/Jd10IzMcfcKLc7tmWVf/mho+DpM/ukqGyHgo6G4pFcyS75HYF3N/bb0JC8S4F6eaRVRlbNodw36QayIjRXo5ZwLO13Fn3G1i4Q3UtvMoazRL1eoZoxnZ62k9f1eDm7FS/tZJTcQXhGtSPWmlANQhCAHXB+D58t8uWQKVIU4x1cBLSwyrN5UxXizHqvXVUNgdKe2W7TY5gUaJrCKeV/RrpATOwhgpwj9TWDOTyrt9hZts1abRrpaUd81CCGpJ1vIMKWQSArea+/RZYuJtTxmjH0pOIJD3EiJAu1amlgqzbJHMI6u2QfcZ/EGXJ5vmCvZ6PprM/amM/A2HLczRiBPHA1CVQYp9K7fR7x12UnYfem2jPNKz88j//zf/w/i/GwPkU6sGAIvqmlU8wPuG2hnxd+y/quo39FpiDptlytExPhQoJvYCTC9alz3bqQVDW24clm95ivAXRFVhaKIktXs25+ChO+ic3FwUm2hFL+fbv02tKWROQ6zbn0D9ulMOIzCMPJvQdE8zyaeGJm0fx4KXR72GE76qFEqmshAs0yGjcDwCw1fJDI3C+1P15P77U7hqTq8YQoLfOi5m/JjF8ko9vl0mPzqafZH68jvRtbFVcFVAnUn3Tz8XHvmaaQkuJPGsZSmXp/Wrc/IOwnVSinPXowNm9ltMh+Hg1xiisT0ZFKGCecmqnJchrNs35okTsaYtcQY9Az0cBI8p2GUGORVezrRoHaZg3nTsrUfyCAU6oCYqolnnSpuhRR8ku3SPtQe35plw0KiOB7CuZnJ0SuZ+pQL9Bcz3nNSVJf4WhcLURoS4de8XNLkltzLm8iuFFVsJEJo8amGqVm+4BXwCiXAS4FXxLuyPZBhNKZMm+nH6YMlu1TTbgLQ3YSrkBr1GtP44bQUb4iBnCrbZKrvUkzZO7a9z3FdhVhWAJ9x/bUqnYsYr3lKhG0KTEslMPqkkOyavYGIAZp8vyTaumgSru2oIqX9+N+PV11a1YMnCR3yGA995oPCBo9fLy24J5BYioHkmzNgZfYk/UZrhvZ9JyPHYY6Z2JiZJMfxtj1KHk3+TAMNCnAklM7upb+xfftrWOlWIHeneqR0zSiWYeJv/qCTFqtjHTSQBXbd1cDOANoejRr7HqHBjP18O87qz96CG1g9SUbIDHkvoiKvUjsmYu12xxCKU/GnxrLiGpUavvrH7/W9R5hDlGwHcC3gakM1Rnk1ra2cewyG1L0JAZLK4mJoeaMeCAanN80/uuA2Mn6uA+VdfOgA/WQIRLIxjbpT30Bq8eeF9AswWnpGSigr23UdIYlNpFXdVXf7utj8CKc2bIVbyWES7chqAjtsW26lQZ6d9uUvF5Q1DXXy4jDD9lCQk1cl+3KApIOzcrpOpaLe2TvbQfezaztmo2BLdAWeIYRJ+zVZj89ja/sNYYtxUa2E1wjdJTx0Uy56rBf78giURJhRCCv0+7CQBVIwV10qp0aKvsyL9fTu+FebXA+r8S0q0z69etGGE3/gdV1taYDDJlzwLi7reCZLdurDwvl6sotyHmKUt9+70Tu7SrvbmMVffp5Oi6se1VOzPurG3O5xIkilg0zNZZyQYPe7purSwAznMkSXb73HQANID3bQaDXBba+BZsK+9QKU7NbcGhbsvg6/v75fZltLOoQTrwsji/MDm13l9YfCHHbHr+WJZp6bs55t/NBFj81Q4FRYifuJgN6voMr6DMrfWdXNDXYLjUa0asXOLYDq4lhNVyzPLOvsB3vMxQB+8HbMosRlPnqa/d26VZVqM4bpcaa6tYqcsnXXNhrClpcLdTfZ6xVPZgOMFwO12EjYBQBxaZPgcz9wSt5x5v8wyHkOJyfhLE+AEQErqeuPhIXzwz9rL83wdaM7XdGwUjTfRquLnQ5g0l7lfS7v1Xk8E6btdvKKs9Uq33vchUo67rO7AlxrsjKnsKmR7dK6/BjhL2WZVLb+yE6tueK3c67XrRXfvxQI8t9RU/NVY4U4+jR+lPDQICu6gxXOvj868aQa0nc2LpcgkF6L5HU5+WXkhYPjA51jD/tITL2QO9gUIv0PsgH3GcxoyQttzvJWdrku6LU2ZdL00NRUGHcrFKIjK/ogwlsEaPeqibs3WSa7vxaFGYpWlY10tupVbvt/jP7HKPceQAcRwVpACI5Xiw0kySObLpwUUec6bomBys6ug0NcgKY2OPcyod6Sq3wq6zosGO7OPNyLIYD910IHqHsllO664GDED56vbb2gqpwrS7JvO8TFJ5ON8m9UWctpzeBDDnNQyGQ0e/7w98/P7ySaKHs61JKWAuPR7cXOarS9GgsEVMnaaMHWyZmmgvAw2yZ9u3h5Yz6lT+4J88CIzHQHiUfRx0agElsrSmA1kkoJAGMEYLx9rNX18UsI6xOz+6LKOi4IwbjjnjlG3Klgwpww4ncN6oYoooGeSRDZ0L2Sbq5sq75gdFBqj0yPRaNvTJ9Ew1JKSKoJY0IyuHNTb4//NtUcVk+DFXfGjAcxhVdAPaWuOUtysBXpGN7pp0+isfTTMxhssq7Em3ELTSINEVFi0zPNu0mGETNzCC2i3jrBQu940CWYOBv8QL9L7jEOsgLdLXA080IaTfLf/IHIpwb/d7vraRMgfca33IWeaB7xtIzH1itHdAtxYEjTng+tvSPGOFHfkI6oBc0SgEuiKl8jFv0yhF6ql+s4dvM2nRAdV4TZEnQZpIiAHXle4t4pIM0eDQoIUo7TXxpnXgQI920olMJ70IjD7RQVn/YLdIOmciq2vu9oy6M33W6ApP6Kr9N+PmR2mqmAkyolFF9g41ZITAIYK4PZQ2CPomiJzOFJw8as9+BqEwEckM18/CH7gkqk4WXpKPrJWeKi21ecc2YRhiqWgvLZ99d7aWNOGe2qbhWCz1pAEocNgIzfDTpWbAdMAn9yeXogIV7u86SOIe5Uhmrkj0ipJZyusuLuSpsvYni9M9AfJMmYYQ2QlI1+tcD+yrWAiP8tvphEMaZBk6gAmaPgTdervlX6PVYFu3CUhNuRieHGuV2T1oXWDFD6/E+lP39vj16wLyQakaSJV1tDFLlLVYmv2saeEZCMtTUO8koEH0tlwXfln0Oc8tF21ZaZ+ViP5UDDt3m1iP6WmVo3WtCe4YiRHpEwNyF0PbSN4oQqYKzGYwO7yBOM5yeKTGyTQt9h6bifwLMX8n0UDrLM5XBoykj8cLd2BNBEmvVfuCbKW/8Pgux/Lv9bC7UvFjPnMXbvZyLZLmdb3JKuap5nOpGB9fpuQWMLboXde7doWMqI2j7CroonDt0TLcyxIuh2hcZBvY76XfIEG+9no/enbJtyufrHX6akAm1gstZlLcWqs7YbNJihtsdHru2/kWMjtSo6GC6Jt0QyanHw0U0hd1EKGYo9zfZKHlgOoCpv84upFpl/zzOWtzfun0p6uE4tjnJgVizfYWhjEJYrz2GH5HttnlMKvM1NRdVNKsC0gzSFHmJH+WSx/N0fDY89n70if7StT/tmKtkw0JYWlTodd5J9YdVjda9eU+rH/j1c75cGeTVUmhoitFiXfCZ7e2OqvFCjG2Mq6Qi/B84H2JPrgWAwkx38Nj52uYqvYU9/wt3//O//qc4aZacVMOz1Ri89FBfXK14Y/Ihm8IkUjYABkAymUOuDZGRjVZcDealjaoqFQXT7JazonEN2d0jhikEP5s3uWooB6xKLURlbBllFY5d2id+m6vWwyCNNIVVgT+Z9Lyc13Wj6UXk89kTxWozLTGvnVP5r/fTP24O5igpXXWXANdRCbOtZv3ddEzcBcy93YWw6CVQYvu1iqqCrZldwRVZxGNN0VU3fZ73NlgSws/d9Rqu/vy584QQAqgRUg3Q11DqPKYrTaKSYRtDWrc/MHc8OaHVwPt6Pyte8+D+sa3kYlmDQWLMIakRx9pkmmI98OFkqmgLB/teNAZJlbYt4/GAeFCnJaZbIW16V3dbmPInSTwIK10bjibKWy1eXw7d4i6kedigBV0K8rs4NFKBUmxzaM/AXvNoa7Ct9ble1OwMOKomaOOoy/xZfzQmv5PysSS9JdSz1LdPPQtGf6gf4ZJ99Ab3NQ/WO96H2TSU5+p6GlzNsIpZI5sKdL8Jv3kOMeOSLEACm7jdQJ2QAX0eVc7e7BLGQeJswxjCBAF6RE3bs/5Vc1ss0U3RwQy2ZQVJwegeZRz9aGYB+OFOR1mMx8+327u9Ik5JqbGFkQpk5YcOV29wHQO2Bn52TrdlNVElGApBVjkfl5zErwwEou1GlpPg2bBK0pljnp3se1b/+fnpFWAaSTeIa0MWlbMOLNP0jKkaBrB5npSmBODpvvbU3taopiBgmm6a67aXjaGwcQMGSB4vifWOrXYGMSj6/P5pjbykBKFV0UOzl16touNpSpi8LcuwhSTbonEIFEoHZ+AEWValH1+jGhkSBhiuCY/P+9fy133iKPuCt4QhfOi/3p3Bt00XFJiH95IAbl6cYw1zan/QA7c9Isxrzuc2kDUuvjjulqWSrtgXO7363Yhycm4OJaUhLmtLXipwy7Ofl3pSq1rjqnrsl3JwTPXofUNdV4UWOrPK5+d+H4rogZe3eQjabDxeXDR3BAw2bsYBCF0uFpctcHYA+RJpKWE6BPnQFMnGJ33UNhwwo8jIcSBhq+2x8qmzpohqPooUDvxNSqhzWjYtCfKjsXZP2bm3Eyu62Nlw8qVRF8IMcWktkeMMPkqf/RfM1BD1SpLWpfNykM+wHD+VP2uoOiic4Br2lOsSwE1Qbhs5HzUfU88t/zZVLZx0HVFXhkO7eqOXuE00Hs63c7r61VsOdVBh3/MakEOPtKDIxy4nNRt0tXNVYPkEd+qL+NGdHmjl52PcO2wg77yEDmkGFnymFy7lW4lTBgEz1QiPzxyNoVyanVcCLN1WBn8GogwztnP0HyFdl+YHpQyn8Nj6SKYYp+yjTGxqAyenOXhP2BhNMNw3NaGe76LAQ/YKGB5xYhu4akGj/snhAh0dNRFDUyQKxKarsx6fVXlrXn2jlyVIbT2bbKUBuLtHBJQOXovcB8v0MXc2s/xaH5sInMThgMk4TpZhe6hKqNO8YIq9Y4OMHGoDP7odSxtbAhg6GQPxslF/BKVCuntQBodfLjv1XOSAKvxmDJ8VH2yRM2Fd7qhADahMkPBoxZpJUxG+iFfgPi8nFjhuiv2UVhOzkQ5t1H4up0gtBV+aIs40xkQId6wbicekj5VUOFdqYolYl+smxQrPHmQAyIqO+OF4uJAu9QeSjLbJRG4RNZGToW89KV/q5k1ZnAELrvAfLep1zMP+ZK+xg1rxFYYvdQ/zk/wxRUVI630EyGMrLVbnVMoHqxk5P1yaXO5tl7Fa3tW9OMKX3aQDLxhpRb4bEV1AB7USUfTYfng9STb3LDZ5tsTTfU7EEsvlqX8l17lmtwPUhtg0JNUSBhIpz54NpLuphZaRWvv/lyRJTQzpbo/77a9/kwyezmlzmXEdTsuO105yV297YBtOiwYmkCV4Q2ldilFxgsb/8evX91VpEksRtSdku1eiEHrU1+VMt+moE0qVveuM9wyhvvjUqd94kVF7E8VsKTt3SIVKxQ/7KYnQkR5gmsSuYkxWVvOLzJkN4sz28bWzJruMl99tWwOapsmdWjZOijQXU2J1LtZLWkxlCBFaQJk8BnitZBAcMw3RrEvKlvdpX//qNe0PR8wAY02uNd14aQ+Tca2IawTh5doGh7g1VCaV0y8iZjnuNz5MmXHMa614FjmP9+N8FpXPtZ1N5UGxrhcp+UIFuclgRRf+qSZ/vOQi8TzwrrqWKaCO26WASDuoZq7g3S6cHtoqkOE5uwvRKtUgFrsih/aut1G3GrBWeCaRGI0Kedbohbw8Eg7yNpu0fCwOo5EurXlnzorEvS1m3IxaNwysmmUiJjTs1rHUt3457HqTI4sl8pvzrUqBZINRKS1XrTNdHHaU3B+X5R/v53pC9XNvTjhunwjvyeHFfBnADzF5b/EDQfZ3QWQUsnauW9NcTceGwv2HhHddxbjoHs1AU0CqzDOzMAZbsnIhkcCPszTb+9Fgnsc1QoiKH7Cqo1rUWZVzPzVn23AdbFS3y210xyweDB5Ku1wzNZVmDUqbmSBRzHjy1Hl9bZdiCvoCpID4+fNnmfdplCbiHTUMIIXP77a+whNiyvlt3RUsU+PWBzEXMPSWv957jWMh153iJY8mEitFMbwYTKIHeEGaVnD2u4ji8T7m7/7TkA4r4Gl7mAOtXrZkQIfdfTNY8Xfqgl17D9vjzwYpVoeidJW1ZVrp73GZrfToWm8BVb5LY/mRDuwlj1/kURSbcfrZwemaTL8T75ImeUWFJpjyWtvqz8OAEvSxbL5WOhlZ9Az5sVvlJgs/yW8pGSxbG8gSqpXLSdFaYPtFasbSlS4YpstxFu91odNuk7nKNwwSR6h7Of74Pm1twjJURLNwQOWt/rYk2ax2WvuAmp5NxOG3qL1741r8KAlX1KQxusnjiub1iaCqchOe0yuY4gyoY5fnFup2XKfoVYa26zeqLRw02pbeXvJ4/1EUU+PhwXmgxQV4jDRajjRp03TRy03SfJ7f/s4ZM161VW83xqcO0MFovOdRzkvDZkKwUbcA2TxLYVJ/SMvtdr7e703o0Dm6XlLMbcar1hBFT7HFGzpkxI2mqkgfQaTh8532jaTwrsoDvePjSYjuz6mjpjVDTo5+9KSh9xY4vsAtTkVZbRpIfNJFKlhcV5fbS8GIcwstQjmr16pTBHH40gGF9vnUgz6EUb1W5hArY5AorreICHmDOV1ux+7yiQgImRAeKvruTLdIzsFDA/PKlGeLSCAhHSH3jupEdmtR8Pju6Q09NuH4v/5f/31tOnCilLHEH1u3cUhvsb9vJke1VwKZvXrtmUE1G9v7Mi5HybEcxY9onU2FVG6Elqq+lH43nlQatAzc/bTZoWWE9DEf8SkBnwJCkxzRsgOG3e6SbjdHtZzV7H8z8waEZBIrSZ8excLkU7K1aMAfVc1N0V/axqmi+HWDIBAsIxbLlVvdPjMTiiVJIkB9Pjmz7WAEkcwjNehUb+jQ8CQxEVpSaff1MjkGboTJFFbBtHzYIsP++RDzwVoWlBfkbDZ31YrKuYnFIOOBqZro9OPlirEmXkTxlZdYjNWZ8LxkZePsAk5wEd8hIJepgxqVJndndtHQN0Qq2I7SBnDNvPL3qav1bYiieGEpAlkHZ6qrCT4Um1BMhYRM5lTBtuuE15suKxDLL01wnjiwSXb4I3H2h+vlupXs94QTn3AC5cQ8ZZDB6HWpXPjr9mvTZk+sCMq53gX3u6U3pxD7n99/fhbDTxrWz3X9UYQiabGEMtPfua9bEoRql2f50kgPNSggFdsjvKRX3AC3EhoJemqPVWtlToEWccUazFJx88B3l6agkKo2adNFiHN3waIo4yCByMaIko80pWM4hSXOy8L5z0khwhjUOYSR1+fWXgZntVbVjI/eVNiUUQu310fJdy3aixZ67tRsWVTKscwpKcCY2N2ogMfaBs/CbWmSnkHDwOAYWzVRGLe+lmVR9Slp/DFYKZB8NShUL6HyreTtWAR9/XW+b+tyXR73+7ubGMXjHX2L7wi1GyqaoEx2N8qwVOmitmwSPS3Y9pCmY6Y68lfgiB+owX/R1Kc9TVJjhVtzQ0CgMH5QTM24dVCL8LtU0vH1WA3BUfzx3PQEsEgOjkQDbS+aCZTlvhETkc79z6N77gH/82Tz+903j8vpVoDBHF8kPz6tqpUEszilFOEZYjnxeP/p/RTyrIRVGdPxZZZ3u7cc2NFkh5Qjm89rGHoEAMOceuoeJHJcmV3kJ1WbkM0M3FGIpzYgT6wh9IfCUEISOjA78YClk3K6As+JaCNv0taA0nuFmJTZzykjANt+8Nu3BKTte9cY4SjGksNNRoBEMy5NoDmqtZRsI5cL3pgWWtRbhvqdQeSsNtXrQus1658HteeKjy1pDvdN81CyqUGJ7RtzVOyWztP/yPNzXE6P+yMLitNonZe71w8PxuDdw9k+tUCk3qv+8b+gKySMK/U0YqgJpRYS0WNpOArt+uAxd/WmXvyJpUpn+911UMofZfR01anXdeCZJi4rRNtmwMUBuRmrEAjAl/boZWldVIkpw7DXcCorSXAMe3ruLj2nmeEJ8e4O5m9epkfzldNy7NnlelarCzlwJgiEHp7fV6BCW1lpTik0ohQC813lthDWm/qwYlVnom4HRKn707U3R3C01vRHnF7hu/8hkcOfv+8yoYv89Y9/+/3nny5BIxo+Ymziet4BjLkwFNeFmXLZz3K5Vml3RzNz+ap6uARVvzVx3u4ziZAMYUM9Uux1D52B3643JAaGmHzumyxV3f5xLWmNZafQAgl26+Yv0SqdB4Ldtm2lyDinKPq0U0OLyq+B5Uh8ttRsNMGHxc8RnAtZidbB0MhsTGf0Lhzaek/qwnpIXtKmi3x+uSziSNuptte7/fCJUYj0cYmaOHF1Wic1XINdGYnJknJ9aQ1tNcPSZr1ETrsDXc2YKOnucevO8grE42P7k3DEzyBTjp8Q6A3lKQCOumizl3nV8xowljbeCobHlQtKN0JKTuD6Ytq5Tn3gOu3RM0Po/np/Hoz5eGIzDX5k1aazmihUEiq1ns2XOzahUnEj1WFQdKrKjc8kBAZO/BofqgRcDGGAqAxp9wQpV4Gc570N8PIOpd4GWSpnmT3hpbPukHo8eugGptDWFMbkRO/l0N/uYBLvT2TSqjVxKeeEkrFO6SmV5l8eX/3EZboFlvrVG8Qupcj7ehfizcztDj+PnySBtIJRdReQmp0h995M06wwKO57q47BQI7Dzlfej2HwI3g+P7R4pRE0q/HkCDTKf6994kRFlf7RsF/OrVyKgE+rfHqXI069R6xs1PwsDGj2+xOUphViziu8BdzyS+hl7ENvGoLAPDiLJEgCdqSZcXbv6KRSuoPpvfv5TV63PMn9N4pOoyMWJ6WmsDA49BeH2CwV4UI+PQHeDR1wHxR0RuzBSJH49mRMROo3diDASkSalXVFbC3rELQWT0dV2e+1NsqE1MFne3RPokBDevxbOKaEk0LX6+3Pnz+/br/iz/3+F2vvJN+lSmWn/E6KN93hIt86OLmuEH22CQKsCpuMJTsnU2eHMhierk0ft1jwbvGW+1DMd3I5RVlPpYdZC/LD8fJ+rt/M3NbbOsL2AkUV13R6SEHpNMChx2FQYGgHGaJnwaoFYX65nskIqkkqUJ9GQMn+1JQGqhNlJDhAfa+1wGkznesne13L6NGHxAeFp1/UHfMmqJRjJ9V3xbIrN/8FyAF1bDgwqIA2+iTZ8uv3/Y9IGfzF+/MQ7mKXU1JIzC519qbjIaBXvFMqJ4AfZAxiNrjiSEqSo8uwql+pHwGVbgQ4baHoaMNC9kf3xwfWRcEzidx+LCoy7+pWk7FNMhhoc6aRwG/WEICuLlRJ0/Yst0sUcUH7+/4ini8cztnj0DhFy6G8HVCuPQUpmVN4PuVj9p1XkuOHh2HGChmavRgETzZbJAYyUwK7vQJR3dx5rf6CyWTnSIImyp2KDa7QsiOBelxF8zuCJk2LVr7r9ihPEPZwH/BiAzg0SiLj9WhlpYxepFZaC9LRanVYkuqpQCDtWufEBy6bKTNGikpdvSqvR0AUORXD8QaKMsDyuXErdS/n9XFnoV+Xa9qUmz6y6oIZ/IjTitJuQEv8c2JdQw4Z5XlcBDLqaF4jukMwLSVEHbUNNn7SXcTRUwJ7ZCONZQjb9uf6q1d5CCvHqyyEXClw5zDlUYzNdkjqTfQ974bRBVpxGF2l/bgs2nu2GtRcSVPz0mP36+3X+322JAOyKsxJHCvsEWF0BAnBgJmQ0MFBaqIq6wDSek8odo3G3gy47kddybLHd1fs8U6+vTesULf5VG9ddXZ7VRS0GsQBX91QQ1CYpiM8WrmPOjOt8Gk/qcR07LGnKPq7uCsgiTnKdjlpNB0aYQC+3jJ+w0g/T8omzkExFTY0628Go6/Y8kGxzkt+B42FMNiQeegjMT+VAgwksPVI4R6Rd2+7q+oFuiJXehVymxsY7erb4uTd0zzBGDDPCSuttjEKEcn25Z3vEq9uq9BL+LmM4N3jbRaZLNCHDorp22g2DDKu0e1Iz+c7sgHRtULE8q/3r+uNstYr+EAgyPr4P/79P9EKRKojztUDKpnan5XdmCqiljDa51ySbuKCITXTk+GmIOK041M+0WDvTILItprq4fOMM5fTn/tdIdQsbPTcJEbEh5qG6VgEf0zNUIj1rAdOIapa0ed8l29jQiTeGuZwFZ3AiRsWVILFP1lr7voLEb2SYGsho9rgIXhahuKPJIWYk0H8JMss2mi6lrmRO0oKDEC2tZ0ycIM2TOjLnKbl3ihRfdSCflVHDsIy10vpR5wcGwXg6vMnsks0j1vQabGDqV+SS2KkOm00qOgU4AXUcWv1uyJSHJKWJcAkyAMXtfQHqPQNPxuyMZShe9gJ5CLcSW36zxiqfmNmcKoQFUbetP9ze1D/g/KeYHpdfumkrt7lWjXbiV8ZN5bn+MP5ohjqDgg4c2Gy+3oDuGJfZ3V3InCSZTemohs0PZ4QvOcMNuuK/pVqViB5PpZbD5BKoOx6uWx8DIo9BQMvM4i+1XEMMXsFWCgBw9C6xXnruna9ycolD+30JxdTQucr2yy619PddYUfRX87EiEvN7CxzgUUrWQTlyic+ZcJg/oUeBrQf8x0uqheekNKRd4sRxud5OJykzHFajhKYjFukQsUvZ84R/NxcwTHx8/a5Akc55zT63FvhaodGa1tpQTZ4inTNLLz6UJ0P9cWoODY37+cTHg47KuAfbgnPdEYn3QKAJR0m77elu67rLininAx+CNZaakoT+Ao1ofbg2LFd5SHZ6dWTNmoBc9OEcxJSaBvwivamdvxqrqx9oYRWG30gT+lcpZlqTixOZfyDwPWw7Evkx97/Yp6zOUlCkUL27x+na/gMiSb4OjwYlp7LUK2RvetapqGfv+sd2ZF9K7FhWwuYeaJnl7PTizKE7AxQT+Xxi+IRcO+cMXDU3rrHXkSCed19zvlUZ2gIJiMrbPSoQKebQ5tkhSQ2JnxVarn03V73EvSlCtrNmQUOSys96Dzed2WaxAVYCOXJGQ9pza2p8h7XJX6lXmorykRGAZPdnB8qkrJuq3+IUnaulmV0ixePRKT4+8cxAhC+DiKv/7uf116g/U30WqYz4FJh1vVbOZXXtlEdxVhSwpw3aReqfy1v4rBfVta9LY7NLljcGe0AIBmipddU6fsmAprC8wRFHWeDVJwXKbHM9+kc84yHMmZYozceYQ3uYxAd8os5lxZaR5WtbQRwMhkVmfXsJYKHZ3QvxIk8KTVQSCl2YJ0cRsHMnsJGbdJkBW05CMDBNQox3UCJptHV/wNIhRGMOaqp4rX6UxKpkDR4QIJhQTPNYHXKKSDo/xFs7IHRzKGLlJZxuTixibGaHExO/lEvHTDqiu6YPCTj6TbX91yL5TSoE0kVTexCNB2DQYKC5E1czoOZFwFiYttV5Hatuf2169/rI8fjf+1LJ/WKD53xWf78F2i7OYraHy8X7OEGN8ZwvrnJ60TvPp3ZveGuGelyOWFnmb5+3K5idyLnGUUW8tNAKBfdaueqcVArLu9UOHf9797y4TM924y9/649+yvmUPUuvRn7Onsdj81FsBmnLhLeGvkkFoI/yyPSpgck4iTHd2/OheIHhNELmmAOquSD91DkUyKssSF66NvYgOu7tsqDxfnstYZxhrq9XrdNaNXvjgZT/Mad90DT0OTvYecFigAd1Lw/ehJOulZJzR2f7WckFp08aCd0FE9iNoQFc+n6f3aegXe3u5dD40v1yRmGqenyOk2/tFgTEWJyhQFSRIld6TUqQU1z6IYuy6LaG5irajoobPBKTdItHshE+U6XYKk7W43aNXJ3/ffnIgcKgWKpRKQGEYv4I1DQog+TZ1QbYasTyf6RKpgX+ddBKPkpSsl1U6uq7O4PldwtSjaxdlS0F96aVG7YOqe5MvPPSgwGo2k5taq8ppBzzzVbbk9OXht5qiydrnef9ba6WUFpDY+2vXY6E/AFgVrjwsNOboZ+3HGwDfhluB5yW/3+1riIH332fx+Z+ztXLqNNwxQeMHYklooLT56pbkUh90rosBUVKNE45oFtJY/mM9V7rOez445uqdF9MLszuTE+kwkEL+lrebCeBz7teHCl6VJYvpx38pE7R30hwZXeF637ef8fSmk3CCVVEOGc8Zsm8n+sJwQuyEFENdu2P6TYF1rxBTJmrKFmZlHUBK5OOym2zm/O+hfs4TEiUK4RKWJ15upkwVyfWXCUSZKWwu75dqLpYJLubJ0IeDAoyLh2V1a4vN5f/15/vz1q6nhJkOpmlfP4Oc+X8eHTOAifb6d2gkofFoSmx/SO48tEWggFPvMljbXgrFDYFHL0cy8n01CtdPrfo3gfXpIlyfjqZRB/s0zt5/UXx3IB9H0sGfd0n4Vipz8alq22TG9O7hKq7Cjt0sokByXSG5Nk0nJCWWCrbJTMr3nge6bOLo6MHTXRrq7mahUAoxKJaJisrY/O6ILN059QD4Y405/pbLki/5fuM/wRFO08qXrsvNT7H2drBHZnyg1CGaf8nL37KG8B6Uj1B97d+oLth2+pGaZABqllcvoFH3Rbk+r4NfKGO3uKaiAYLDwfzwpdjgkZKCAkjXEpTQc2pSHvmWVcKfnTWW6Fq659hpllox0aBB+R9aSDFNUez7bbdnkCkv5G685m31kkMOnCX1X1Cm9aylKEhy9yuw8Uyewh8wJfB+BWxDJqm2yhVaFwPvxfU7f3JSNFOv1877dm08kCnrYqc5An2OkOOXxoVdZGX5FlP9KQJc79QgcMF03c6MrRN+74+1XmjkMJYhYPcRinu3+mE1euCKuNoQCKWb9HC4gObeSdAdfA7mc9gTq8XKeN83Pcd1OW95vBo9+EzWl/IplzaU6szQl06LY/efR7lQG7PbPKSkNWOMq/24bT8ZKXNu2/fpLyZYUyXJ6HxExIBMlGARKr85s85qeP1wLcfEtNpldh8JOaQ8mEho3JhTyeQ4qk6F6fgzTBgYPFaSZIijFb09xSI6sPbXjOAUEMzuvJM+s2xrnM0W5pScYNMZw2D6GI+oNMKFA811AsuATlMtElXm8qVPCow1gIrA8Y1QsPMWgIJt6HP6v16o4VzcGvDUm3ead5kY3+Qf1tqtAruWbbsYv/xYXgDu3sF1YlT0ASmDjzUzRPQ0BJGZIcmfnQr37w5pZC6r6Ud01o+vAgCOIPmJZBtFv6rgtC206xhP0CY3UrNP+ff21KMWKTuFPM6UgsEJQ1Tbnaq6pu9d2W/4qjuosp6t6smF5Tgnfc5DlzBY7iVjK/rH2brtIZmtV79KCfTsaeKI7/Eph9VmnC4hZBtfOo8mma24z1P/4b/+lm3H8lv2zLT7OnR+5WauU+q1gxU1lgCRv4j5RVOnM34bRBIsTWkprDuQlbv3SdopSNwbv/vueV7FrheHeTUPio+SraRVFoOj6JARL427eaQeLMh4CplyHJzGmy6DKcoDcMgtrlgRCJONur1Vx6ULtuGXMh+TafmPuoR7JPhQGJVIX+duOdMRhSEgLnhlgyhp1kQFW/LRp9hv5ESC7+CskhBMp/drR2XZ/l2Cah+bqggI2vofps6Qx+H3vL5Jq6/N8gQaTfjpSiVvEifg7XUsOn43C8NsPW93BgHzXTVJ6IiCd0AyAIeg7Cnk8VyMy3vIWPCvkuML/w3GKmaOK44Nkf21TA94RoE08FTSZAlEi993nellINP2OjLbH8tfCQduIV/Ry35qYnGCMHjIBeEXo1XKNir4U5YcWiAA7nm930v7x6b7H1ltEUsHJJD18IcHEeZfmmBkp7GaOl9aETcm7CCnII/L5DwClOr3yXWB1XkYdLn5O6VKXBFWn+vdS0ugH/CUg0Ylr1vMKgfJcc5GZipsCFQ7dmriZl9HA4Zu2ax49eeMarZUZ7JVUjdsGw7LQcjthBCgd8ju9PtsiRibdR8zRm/bZScrN/Lgu/LbTIQmIaEVdWd8AHlVN6AAxyVStYz5WdCFQOmZ/uK+/Mbe+MGYTYa/XrystLsVHtm0mEnuPH5ihZ41MzxGocqtR74yLowOtrjGnM85C3+AZfjYD1DHdnWgDVlY05ld3onHvOyEinDRVebyN4G83ZnQxw3JCPN6THViMu3RbG+/l1jY3Bj8vPdMOE2mDl4vZykJVaM/eR8R8lS1yP3dVcjSFX3He3jFp+knwRu4AXKWi5NHh4OSAlpchuLkemQhQfN3iAE8VbyTgVmyWbYYIx+bg1LRPCwtE0uOnd5cGMAXLVRYyJsjsTuBf2cvxLcEliGjYaae6yTfpwrrdulkx0n8trQRqBm2idzb4+wb0P+3bMPAA0LehM24g49pki3BVZYm9mXrDTWl3432+Wr6mWYP5iFpnCS9ukfB8ZjjlQILfh01CVZbCZRMMzhDnGObOc/rzUpOxvAOgsjwoKUzK4jMIB8BGd5X+kFu9E25kx5+fn5S0bou//ZHC5npRIlija+ItHIbYZjFalJM6wJKibQldP7UVM1Uh65Nyfdl+7pdbxVtPTmnGstsWKmt7affwPybZfoRoP7YwXLoB8lDRy79uFPFDZSHQubonrX5jP4m23dtKY8ivVbFU5ePQdG06M5xFM+3j0avwO7KgVa3ldOMvuPz0iBpZ8/RnXc80Zrs8Muaf+/3Xr0uTzk11qZrmPY9Grq1uaTH0FTIjERHSzIg2msAKH+/nz28du6S2DOK4++t6gyKEkbhfesmjBMka3QO771b5clFzN2caljHj7wOWO7IZuK/bH0gQyPSHuIaCpk/bFyyk2q9wjnzaLlTB357BJbcKVrwTW/IL75d9jM1hkpNW1Jy3X3+RQlkrcujpjIVqby2htETZYX3c/e0yjKib/F73ErNYTxBsDeCMjrvvOEY4vGeveEYXU63oVHKUj469VK7tFcJqFGjzdMO1TQoXf5ri9BwTY+trQSCATsf175/qxamXCvLjx6VlwD9//+bganKQ1q9ClJcZJpxqmoT6uf/8dbtBY4iVvPQe3sdwjE6REjrrs9esCv8NkFC0YJPkTwxCF117PuMbb8xzEps8UShKBIrPDNc2nKbCmasiqnROM7y6Dgt0v3lCpCmc4+lazR8hAMvcPpScqBwR6xyDSAyHsYB1VHWpysX5sfgqg3BBhJ7uyZEVIEiyZWEBfb0C5ouKLRgvnYV0UEaBEZ+rVZgFQk7AydjCIVB9Lrfb/XevqBORccyRlOwGjYi6PUH6iDznPk1npVVakG4+C0J+VqL+1kuLelGIqwgATmaJEpkrl4eq6YCIvWkHjcKejkLmF04SEEsptVyRWeDfV3KN/jSRdP3VR1mxJbSCkYWnRkupu8xX3Y6Sz7eHtklepFe2qvg5PGR/OOVxKFYZTl72eZuCE2qA0K2+M4ET2Lvfx6GPbpHOp/1B1PGmLN0T6JzLWWfJ4nnqwXOf7f7nX+twToBilM3/aEykJ0CTb5ihy/Z0Jzm1zPTdS0wf4GjJQbSIwZm0GQxi3eISsiZzvV5T3STXmwjk/HIpGmpnbhFRqxCiSBOXRntkJBEEVCz9UiS1RiUv7B6YsyfawMW/xh8FJM39ntOf9ydSAZjSELCxWIHHl/quaGvXNPM7VvBdm2uuRusNg+2QdbzauKfAKGuamm4tAejR6+mt2H+09exv8kLsQ2Upw8EiKHZoX0GYTcwkkAqKJnOj31TH/s/2k/BNd1Kj7cYDAd3WURq6VQYJstU0euFj6Bw62eRzuvQ0Or836VQZ1nxxlLF/+6ldvUAfbOhAabNkeToucCI2/dIDBFlJ5zTwwqstMLemgJUU5U0vyuQTFN1q15QknS/sJJmOK4EjTjiMC2aNpOwiIDFfwxVC3WAp/ibbc4lOs/CQBE0LRYZZ9RY/oJiAbwjhcr+Trx/f+6Yj31LrtwrjIGgUNzyZfZjJhaMXXo0GgKQMAhVtYISAnnqOXLhB+xBrVBqo+jF2LevVbhu1CbwlJgMXv4CrYeZCLqMzWxH5CgpYhiLQN5ZK1uZIjOirt9MmXEyUlUMdH951R1ITCdil9AN76vd2SM3+6OcTFYJAVZfiStjpFTvcerkhf9A3yfsRGGngvg2rEWAu/05t5LBdi0yjb8sJFYitt1GHknnDnVhyUlJPJbawBw+3PuGfJmd7gZ1ug/ccsWt/t6yyLNoOXzN1mXVYzc/P5ie7P3rS277lc6rNHwYXsG2B7/rSmTznBwTYYVMUE30+FwYwNMvbRtJjgAxSw4+nJh00gO4ZL021MPrlePnn7z8zdS7Wcqv6MX/W/dSOCL04OqqJU5qwSHo3az/vmWkm0O/rJgZmSRDTCvcXNbLEDqMekK2zNcg+Vc3srZnm7Ax4OkIc9/RDWj2nNENXmmfddvqVUlgPg7VxRO9iT/8735YBTv5tyVCnNU+8PD/nS3e1E+GkzoU2AMjDrhsGQ3JvkVvvq2Za7hXwGEZ09DCZDx11u13ZQ9GB0iYaenYt40A8cEJmi+6hYRinqoTGi52MRfxPAerH1njAtcKnYEbADbrI6LBm6RKJClK4y+bVSoaPOviQrxiYKa/L5efPD1Prknpccmd3PRix37jVLLy8vrZbcz0VvEY6G26KdCMSAttzZf8+POzuP+vxP/79/9zePW6mEZTVJ7zCpN4jfx6OFkRr0phR1lZ+ylI96aDwXF/vW08gq8dIRrFsxCAtEns0rAMBqClD7Z4f6z29I0KEkTCuwNOnrg8pTDQrQoUYjIIgNyM1LRvn/tL9RTj568KqD93sEVN32rN0WvZN07fbRRLhruCBl7s/nUQrjkVsi3j9qNm2vkdYhMhDjFb3gI+44MmHTiUtGWam7eq2zhgo8YHFJChkCjownLYEO1IroSsvta9MW5px2lS2QkBCkDG7lSasFIVNPS23pQ0j2UnGbUutL+JBbCVSKPiWjUEkoRApfNfkn3AjlV5hsdQprWKWCCg6EfNxZv+pQ7YrpYI+UmYpyCoM/pmrIJy6WRXStA3BGX34pNsr8lPZPpbvkWOdbpiF7nELeQOWaoH9fbuLUkTLLrjy2uR3OaYcCdgs/BA2YrW+aVmHXcUVwDcksHgY2v35c2deVn+tm2T4uAv0OHF6JEqZOuELkbvmS3h4NN9XNDhKJTN7N7Z1A6AyvFYZVAgjr9IUYvsU7M+HqEu+zyLA8XxjLoEEIsiaVluu8RS0yDHA1cxJd6M9aiZnjI17pIJSOqeIoOrwYxvahYrSjgNdWfigbdo+ygxLrp4DWa+UMJxYCn7S0DOLPoVo6ZhFRA778YMBaj+Gam23ADvuV1wbafL3REl1T8SkdpSdigfm8J0asntMXN1nrtu0c+mkOdAz3L5JsPfrdu0ZRttnG/bJPRCapLycWkx+JKnjaf7WLqdGwZFMJUHxPqVjLPJsDqB5QnpsA4HmN1gIPFKy8X2CY27JhjfpVXMjHTBLqL8/tMDqJVpG16qWdFUu4bL3FjyxBKUq9TI2ykWZoY/6+uZX/ZNJAlWz8vz1apYqpIAgIZNDWJBX29v47lGUs0aKuZvHZimGHn3pGPSkh2W2Zi6KRxYoDWbkl1qA3HDt1lC4BWgahDOKlHYaVrNRzS4+OGKqoDLzQv6f1zgZ3hZ9m/3qiRXarj2/XYt6raoog4qq/o1nNIS+oJGLobq0od2x1cRKl5g1Gj6bJ544DItFa+KXymV5pddKsPaU00dPz5UeRig0eaQBJupBPyq9mZ52aX7SXC4x0m5iVyihU/ygForEoNQQIyo8Qsh0XzpHxOXNQzlvVrjCSdQqi+3uf1YdgjTRdU9kFG7n42WtButzKiDUFOthLLT4TyxRq6WTU/dbgI/WT02O+M6gKZ3H4x6OQgLTIC0NM2+wRmzPnh9Xjs6n+wNdq1UMIdewUksdqMYIHncQv/YM+O4pazF5ffz9999KFC0xh+MbS9GVhHW5VFa7cBnapZvUuP+5y/+g2GQtR+U97rg8D0++fmzpM9d6Ycm2TB/WrX1S2hQgMS2bl9AUkwas1fNaMRI2J1BKVPO2q6JMAur5g8q6mARhRt3iHsy0qcvL5ZTefFY8qK5wYnbmspRk3mEHIRC9i6rzlXljr572K42SzE6Na3XOOP7ct+v1OrfiRirszOFc0LqWoGjdwoBCMtZFGrAnp9EWrCsLwCQWZmpS4rvQryeUmWFAY3cEXNo5mxYpr+UR/0vdQkI38bX5mBmq5QC9jVoIIvtKutxezISu7iU0HmcZhe/FrqBwhGa5o02vpY/SsohsBbJtF0K7CdvCbV4JxCbpIJfXk3ZmGF28gqZcsqmEHn+bPr6vUrl6VfyqHEos0YFgbv6ePaqytPZ8F3GCSIrjPY6IDYZ84HILLU+Soq2y+NFZTYt0K9ZTaVEg+PjUk8jJFgF53NOvgsL1ImqX5Oum9SBoIfsENbpDua2Fnq5fyZT8GMZOXmAXWhEQC/UuEE0nUBWoT39XmM77dCAAKHszNr8wHZWscOr5cF8W4qnSDSK4HK+YzI/yTNlfiIn+3Yfy7sFe9G83JrBJ07ahRWr7uSek+lHOqJqNOePlKgYwndv+mkTLM/5LCzUN0vSMMNrvaPfedBYZJnb4jjCoSkMhbccUu3NTM4dlhNbzmYXVtcbfsMQ720/av+uxSbNpc9MoLBmdZCG6dQazd9tpDwfwg95qlhOa8otw20MkoNAC8qukl53ZJwt0ryuAsTsxA7EuT077oYmDX1docdiTRo2U2uwEnVjDtcYpu+vpKiBZJ5BeyqrtFm4GQeNH8C4NNlZIvtzf96UdVU1x+iL90jY9HWatWgvkBfZBUWq4wy1A6wonZWRVXNPJkbD+Rr86vFBTlf3xnVzz7Jag1C6aRciSr3NoAG5tU1JzOj2/h5AQBrqAtF6qfYSTOFY2RxGZqxEsbfQAPLIoCJd/WDtB2sac0iw39dpEDij6LxGgSMzQMva8YLsidtzaKxqb2EKtfzYRp0V0KCgm4TqmmVDlV5QFESEq5nRFp9RPV4rSFZDlNuh11Xaz6qpeVGHUeGGb4JNk4+8mnbNTnza5iCgOPRbwSY2E7RJlnT5GjMaWsjp0ny+LZen+VFVWE+1b3OXnuff5EwsL5vERTLN9NhqYXq4spRxgcgfpQV1kpYiIJufqLljrMuRlubLmqSVkOqf7YVsIKMmmWoyUARoUd6cn/xV0u5lai/9bRykHs5hI61+iIjQUlM1dzLMGfUPokTDVd60AfVzRZTCPeIcLjNnVuL9qoLUTSJQi/qxr4NRUOV0LTL9/qti7VRYhRRi4XIS+BdPQq9GqDDQztPCmw0W38HfFvmY0ichBAhjvGW0BuFcus7rPZw+RAmDbH+ZRO9eeQe5QVp3M+Gq7l3Fm1AO4P+Y2q8aJGNLhPi1w24oxr6nhMu5wEWFbDh9hKsVwwHcBb1vvIeUwZbmzg7VWjumpme0lnCokxX5zMRUOEQZ7+Qv99KS1QK9/672tMiAd5oKb2o2N+pavm3xqqbatD4Xv3GVzf276WmcG0jCc997bcr0CEGnM5NrmQn5xzRROaejQmn1PAT+XMxsHx9XXl1JYjdKkQVyH1TWnDyMWIAnSmuYAG2NxGlPqRkReam7Oe13B8iLHJoMTGumzkoxKpZnKSLz59G76CRe1+ta3VVO4rxkcBzU7WdUFP5KdATruM1OWTJtNoniQ5J59S4OnWQf+dIOq/tGfWg1Rs+tr8BlmKm0Ox/W1fWOIzX0e47CmTsCAYkCgsW4S6lywCZWMc/r9549WgwjjzJQWc+uo7hkCboWBKr/ENQQwCL8/JMdDDBct3Zalu/1cCMir15tU1ct//v3PpSVqvxqE0wPbkAHAldpcq/DwRQgsdgUBDx//x7//55lJLyYFWLjeHdbHqhMwubXWB5eIX7KsbqjfLVPjUh1OZJAEKZKoQCKp8nGMsTse41TVSLFVDIYLJhVsjJgA+t/cqjMJKnGRfVHdcfuzNkQp+Xx5tLaTxyQPvDuTzEWB4QtgMXY6tvgWX+ufQXcfWRyEAF368XhLJG1XaPG7ZOcPmmpOTjYuKR/W+91IEsT8MDORfvg69NI8X64nK/Xh0ltpZj7huR7Pi+5v9zb/+3+A7ocWVrJiMlEa8jN+k7ZnwXAHZVj5I1+FWDR96TmW67ryMQKNpoVIINNQtxVp5dFbkKOz+88P97loe1Ue96YyuowY64yioUeZGFxXMEBNcSV7sr9P/CBjaVBt07ijQnEYNn3/nNcqCfgm0S7NWRZ6azvbpVJBW/uEmvNIjIl4YMIdvLHxXx75hqqYKilWyvj18Drtz8mJ2Kqbz8tswrQ9ZEXuNptdCT6ZHRRAdrqPZeCnIlbYG7LWpCZ+MyjYbGXm+ewJEyDeHhnw6T0meL/JUYeSY4yYo1WwvOkANkqccQ7zqKyoXOMIVHuCQA4HCYHwNJQ43ckZVXyuRSOGb+c4LYzuX8y8zb0zk14dWbjripKk1STcrOhyuR60IWPgacMWgQUM4VRQfC2CWJsnYoxIP6LXJtz4qMCMR3jJuNhci6ijojcSLe2E1EROz4hBeRXoeJN2bCJzVIcwJnbLBM5hVfFKiPfwV43rRFfGukcJwEkTjTt566pzBe7xdSjLdm/qsvzrhZ2B7V0dcluS78OSrAVyQoYrmonTbpE4D9LOpYaR1VOYgUK0jJedmQCXSdYX3dnB2bqHbTmlPLHrJSbRa48d8Tey4Kbogk8TFnMHAV9LG9CozAs5QpYtmNuVMB9i0pWZ6zkvhHUS9tEuEw1UTYk7160UfxFDy7M19GpmtuN2pqi/AtzVK3FLOS8FtpEcVbPdvi6so79mQw107uPgUYbo+b660C2FbO5blS3LTn4ANB793maj1NObGReG/eo5Ai9WgZ9KlOKN0TiSkD0LjR64W5mih7koETTSJCEs3490RhXLC4FwLqmjrkgGJWFZtnNz+O7nz10UCBCxX9YolNY6Nk4ljGiomfpVE47q9EtJnjyf9CQ7ilPF7jznyBk5AKYMUH3i49lWsynO5Ozz/v6z5tAy8lNrnCTU0K+czEdddGaU4GMTToE2NaE54YjsDLA0NCuQ1SDXQzkiEpgZqHZMlIq4/ji7k3rSR2YpX/g0NqBsmvKL5Voig+c2bC96mmTuOVxhjDkLyrN4RF+Jj6Y+muLLAIB0uS6Mgt5TruKmmG2piN8FmuHqlQunrA3r+TpXobeUAHDbazUaTg0kzTRqZ8rvVocNNGm9MWU3EsLEyOsWnwpRHfM9PhFsBW0QPSx/SbUfanUKG0PIRr7VRKL8/ZQev9vKNCV4XbUMNxwDipBjmO0eOvb47c/pIMkb0ixZUwHlc38nJpCi6/JTEvdfezGa5Z/X3nXLy4Qef6VxGK56ydn1pVwTzVYXNv0nop0Z8ocxSlVKgtI9R2j9ertlPT1pFCcunmdXS4mPQkwhPbPA7GTIrsE46RO42p+64UTgqA5EZQHCcIEaY6hDKEDfRgVyXw/vxCfECeb3R2ZskHNjXYREEPsU/xgZ27CX8PHV+Xyte9u7t3Chu+WWIuxGwzZXgi6G0aww1YFha1Hw08y10G0K27j5iHOf19sv4Ir+i86uyT/4rPnoTq0bLB6hRTdNJ2GCVzKATO/E5sfbgsp1hTLXzBRAgqk1uDiZNP9STqbA2xmlqOqKvoqpO7yOdseZ7pEUGJVtCDLfcfH64wcXFRiffTfI6I6IJ5U0iEqNC2YcM0v7LlANrPEyTwqqohrdi7umDbE35ugtJ+zUcxwCeNMvs1jKW+in7qc1kZHWZTMD6JuiZbRj9U9ei7bfW9sx4P+HD3sqM2PAkjPkepcOhunmNImeBVAA6VavyuDUk3gstZSowvCB0rh3YGKpggSchGIPyJjtD110yE6vErfnbm9PUpyXeeFTbmsxuI0nxUI5HHdJzsRs9An03YEyuYPBKpXZ/7n+IHJ97V66DFg/JQC5su6WgfcbWGaF1Dyw+luHkH/OPfRSWq5N4ATg3p7WiJKvmKCcfV5kOnEU5Bu0QNh/H/euh8/lvNzxDJIJd0JTFjwxnX6LRQd00z3eyzN7Eh0SHNy8jL+Lt15kiWDp5Iz6eqyFG1/GH/OUjOSrfkqPLdRxie/G+6yQ7ktP8HmvOtDAP3/fS+UKhzZ3sGI3pctvet7ctHHNbl/nQ30SoPvzmAcm+a5XFpQdcMX+KTMCWIhnT3344IpVCKUDIxUNd1sH43erLIk/ZWdxoztwwM7VceUGfa7obT2WcZ5qxWZOJY5UkOD5wjebpZDnRt373CPJMiovLAo+6eG3xCBqm32QJTZar7k+zNYeDbgIGc2C9S9dImY5tj2w/vA2czQX0ypxYZF6YAlUOvvaLk1l1o7gK/bpIOT3NXl7MTAlfQStPaJ116NaXQ/dFWdYUYe1/420arg2eOmDOC5bTSLpvg3GjEbqkg6pDzNgN/oVwJ8eanlHj1FVS0PlD5jXy/Qx8D6eogm2Q6L0HQm3fUMPo1YD4Vbxb3CtNeLMHck0344eaI4o54MGJOivuMBdIindSEIzptHTb4Z06taQyCcwl7sbd1VpPKIDLXxPv2dyXJ1/KWMyx1uM62yvNgoN81RjscjqcBjDtkIfAfiRcE0LCQ9h0y7RUzmnLeyzW1wVJkBUK2rkWC9y5ugeecaX2tHrBObl9Vq350rCjvGVsfiHz+t12ObQIMc3wnKEw+fT3GlZo87w0bPbX8ipZ/cA4CYIcFIr193BmqZqv8jncvsLvehwXHbY3e8rzd+onCT1Pe/L8QYXD+0YrhZCQY7I5P6I2ZzXQpB+RWUJh57JFSnBXVs9Koclx7CW13pNyStEQZp2KMAmqR1Nf8Mp+8ow+ssx4SbJVC3gOwwDEoqtKTOrtIlLR07RUW9gBtAZld7yeT+xc2qA+bREI7mi6yhLp3gfoljnNlX+Oi5qtzp1X/+pPwxZEMS979tMYiJd4EkMFKwKYVGAQ2jeC4MHwbi3d8lk0lfPqIrBdb9k2o4d8cI9l3Do6pzFEd2hqW9RFxOx4rn7XFJdwn0tqoq5dkaf1Sn+Rj6/LgsEXLonFIqUJPLLWZe/tA5rywGnaTE1aMB6r++V0v/9v/0XTaA0dmUnoII2ffSDWipks2wJSvzScwxacswGlaF4OYEposRwT9uFhul7OYj+SLdFOF+ItgR3+BA+dGzhvSENI2tHOn8KtnLjpR0rVH+i13ny7ZcLovt2CyfR2nA7LoxXQG3A56IJJgmVqzmGNdtg3BSvzmt9Nn6KCq1loOPhvt01LiCvPRX9IJcm7aFRSqAEWBIpDSrUBiK7ScPjrB9Hms1YUqILaphQX9vcK6QJYH3XCUJRwVkWWq5LjxZKVPR+0MJpOhz9gLUuJxdwI6t9WaAUu21kxwc6DELyYaijequPqkwwY96tQC5OCofsAPOO2DGtMJAeenZPQTYWFyJEBx3A3ODWpF4mgsK4POyi/SRSxVKx0aqpFu/PnpNXKSwH6SAEi93m6WUy3uzBzBgNRgNYqJ0k4MIzkEGdnrKE+v+TwNAP1z4vGrsczhjgfLkGeB1kWgOYEAcu9gm/1H2+pqrbSeT0JlnLe6pwJ3VPUcII0sIB2Crg+K2Ru+jMfLdKZXxrD87QDVdPZj1ej3nyQpPJ8onQyjlNjLl4OT7r7XZCdfl1FVCgpaH7nV/FWF0CJF3VY7mgR6Jq4Pnc6vR31yvGKnnnv8IC8T3SMSFNzemrREsbC6Gg/SzRHQOKb51X4CFK44VtlgWQPMcVbeP8g2hct3LbRXXi+flpReXwahmAGdoqfCjy2SCn9CD6JbGf87rs1HiEyPUWqrStjxN2PJF2aE4hoaFmS5zVWMttiZve0Mqqp+1PL8u76gka5YeKNyxZMt3u68wyDPWTaBQHqw65tuxT4u2PzjSHhcKf7+3P1qZc6O1Z63mh03efFW5KGKCfQNNP8d9COwGh7W4cYHH/14XGxpoKCLJA+y3X9oeOaR9Tr0KcW8+04FxjowVfvfvj+JJQhtBGboV1tqBQSDQ5GwalqU/pwQ98UNqPB3xpWNS833lYknF5/EMPn9g1DMn5fIkecnTIlvKyc5sl1LS3f5PnzvN4bOSGB35vf1wxJUpq9Bj15s0nUvNrQTQdZB4ts55S9Pm+l9wKnQmBr5x2hp7EOQYWsfjV6MKrwfSUcX5sCaCTmBp4tx7WDj8ijmfREqtpru0IKT3jMqTmp3U/G07RkYlPp0e3WMMHCasGK/5JtVZ0m1VJKTY2YdseZj2L0PSvKx9UPYLR9UFfeQB4xWGruKmnRjVFfuZthaoZ1WN8IRG2nJu0Rb4+4La1tNvjw8I+onuuzFtET4gNEprUvM4rbEt1QNlKTneeigGJ2Gk6bCytBA5xOrd4MIC85vK9e1xIpmYuy+Ui9smIC+cDzFu5zMeqwWtPqEqHI8ikUg7U9de2Xk/daAA29GThm8Wbx3SpkNym7m1ZnIjWWbcyJheeJevIU1mEWwSjLOPc5mXjhx7mtfwSXDuXWJZFR4FXKEOd8c9T6pPmDU4/hzdGa0TJfOgK23OTimapremRFgt6c0f34qH6ArWJUK4DS87T83A2hfHoOe5C0QKt6dRiViMiwJgQRkwWHen8sWmSUuJDkNzXrRfQwGqsoh1mw+eJZ1SyLDdf4YJSYVd59xia2f4WAoYHglPSzjBey/FKY7hYXZ8gQoiftYeRcEFK57m/3m6+pU1vf/1iX2RlXBXhCRwjnBJO/dB2boX7YcMjTW6PcwLE5MJqHrVfy1bU3EOROVzThuQCdHZafZLLTqB9DQBc+dm53/k1MJMfw9+Z4uoB9j1WHMHHS5dfl18JBF7UmIs2U88k1SHQ15x2G7KG7JpJENcDMe73c7dlRdqlp+Kln32DcNmtOXcCb8AzyaIRhQmGise6bC/KwXVy6dwMy9mwCpJNVBbHfqsBYStunJpYG9rI79FAoa4l0ZmeSBQK5SLgdv1l1ACgrGry6ExoUKalLbn7crxsydSItG2G9OD+00O1wUUqMVYDKlcLQAIyZLdu92JMcc883wqEfRY1rR7pglr3GwTv3fN8uCG/+ICqbca2zFy1UBikLLNIQEs2VfKmmi56nrRyUhqF18pJp/2pV6VLyro1WtHwEzLi7tFb53RIysz+xVrPbqgXM4GbNxFkqbHsq5Moq7pct/LLHj2LmcR5mZghR3smLZ8tMr0P36f4OxJ8mkyALpE9DMs0sWKTBmzGvT1ShPcdyA5bO6nJvfrgmJ7P5FqBbKZexFz3h84Ve4mt/KCkabZZtwNPqyYhu1FwCkBU7giXZ/3zWffF7PFM44gEYvWRBi5ZKAzJTRRhY6p47vuisqRT+psS41BmgPPYBdy69VIJfJmlt+ANYK3fDS34xbB8Em+oNvXQIKZv+l+e0kgeYpBj02TJQ4aFnWrmx6697XLF/YX6mrAIAMfdT88uQZfFjmNVdhQCB66v968eLsHdzUqk6z+7niTEDJpksSvhdeQtzVIz2q4IT7mCp0+y4dCJY3tTwKsc1AUix/EyH53llGQhwHFFtBOBBJhiFULwrGYL8TYqhmGY5H/6k6/gzBeOlBziHpaOcrfLTKlki0DOlm0+ynq5IuFW9ovXkZYY3C1Nub7XzSiaAS/5jOiqDz1f1pD7McxM37RjUISiCPFReVwQGNFT+j5LeCSFcfUxAIXnJjtCVsRT0gSV+p/Q7C2fp8OizgLj4gZuL8iidcQ63H0xvwSj9PR4bXpZmajYh8x5hr1hyQ39agwCO+LsTThQnJO7NHSwWZMOepIs70GNrItPmW3S2mcnPXWbi6sLZkMogbBbB8Rw46TJifqfKhmWbn8chKruHz0d+4t+qG6Mt2v70e73u241q3VMPw9bFuoTaaGEbJyWXYKULFT1DWzA4Os+/ymFGtkU7Q0QrJvO67UJGsqFWTnxcYCo1gToLj40UtHZqRjhc5hNWM9m+prda/J6U8+yOrOwgc+JE6EKuU0WGXus1N0IfooiGKWJ+91r9U8LhRNdvk3h46CJzroyRNxFNckIGulz7oWVvmrFq+mhRjsVfZMa7cfp7OYJRnG3fp8kE59xGNsxmlYcoCc9DnWOzNrkecGhQUd0eCYxyp5Dd6ahUn162agy1BFbtFHIeIaHNXyUhmqe03uRIkQkexjcwOEYhILR0MvcUMX+V24IeHklJN+3Pzm1uq9l1DgzG+j2cFWByPwtavqRZf1NV/f83P4g5/aXDpuVBWPxJq7FWsvw9x+HObTZxlAEA2WrY2uB5/yEoYqgKZ9cix+7CVRs/L//47+zii4MzKLapETbxcuNrap9EmrhpGqswwqc8lEz0+EoRG4AMVH0vH6t43qP51UVhxSKvs7w4fV6a76PyRxm/HVa28EEDMae1WaXw/lmJDhOhGHizF2rDtbSgqMv5/ernSOhdvR62Y9+WOT9iP12vTXPdrzISjlvEjREqEJkEPyztPfmuFzpGSisYPcrw+56HIZep2hIGwyiayWyBtIsiq5HG42mAJz5whZJ5tZ0HYG3KgOKgxv0PcKEgt3hXmtFyWGvoMp2ROdpWVzHby+kLUpEMP9QS4V/M6j/Svwhs/3X3P/ajBA9sUd79lxa+5R9b9H65rQmm7XSyipPX1UF3a2QNNI3JKqsKqriYPR0MZLHZ/vHX/+2bvfL+S/uyjfnHR2ms6dbe5TkLgjUT/yZLYa9mU74ODzPxP6PqiZ9zlcGz07N0OMPHU7uxoD9xY2302XbGK+w5Pi0VikJNirK0yzZ5D0Sp6aBUkxSAaieeVPc78PvZ08hpWyV6KDDanMn3yePFw7sc/ZvZJRPlDTn5ptZ6FlXOd11XJYfC/jW/3oSm+iTYBoHZPa4spnvbxt5q9aA0ssLYJizSuHPa8+4jQjqWPNbr3SlQ/e9YRTGGYL1odc4OP5EfDQdMgzTPTSvm4RQymBzhV81Of/MEPDr+3I+9YZJY+wmgC7T+vHtr8hPxhOXsU8FWMt/YTcJTkBskP2zhpNuo/32mqpIXRNPRv7dlpQ/e7BlQQF8kS7pEoHS5O0++ip+kQq/We/wnkcnyOasEuhYYhIt5zyvp/Prh7uf+GMeZcXvhEoZNTZtVge/K5eaQm5U/IQKDORyuv36heOG0WtWv2abX2fpKfz96/NhVWgEi75S1LW1oYXEEWEPJPqhM4ja1KEA44CmYPISvnrtL+3Xr9AKlEoXZzY9NWkpVnGdoZ1JWkwhSQOHguVyubJYr7dw3cPJtQUa63ee/I+DyoLfNV3dS165/Ox/SVKUDyMrJzQhAtTzaPsW3NjTWERie7GM0P9T6+8eF6uXIWh6pY14rKfRg1aJgIFS/Ome+AFpxuM9ykqBpQ0X8onPH9v9ukjqwU5jPHG7XtWtpEKs9nmRvDomMN5EfqVTZDTChI9r53rpjVFrO7Tvl9P5QSVcehhtPPxgnIVH287bAyyUAxmdWc9NVG3Nb0z85zxBUOz0BM1oXHQAh8QJMI0rTAb0hqK6ixaVu2OGlB9cMbhetCB6OLa5+nT++59/yAI2Hy1S/BbdZffnCtAjW0I6lin820POEej+vbbjdQij+SBx2YRRadnIhWq1cDy23//cacc6BC/TqWYpS9unc28jZoSZiQjh3ZE1RfhJ4UqJCeSedPbc7t31X5bko9R2gNZkjOvA47OViFp2ucCacmL4buG8LEvr4WOEIutT2opog8TgivO4ltQ2KH1rl01tBA9DC3WRhX6KZ13iVerZ5Z/GJdXoR9zVyNo4EU0lc9olldeG+4yJWmzjJ0SwInt802MdBpr4DUpdV24i6UamdY8hg+Zh+bzoZG3H46fvrdkQnYUNpr2fdB+RKkCqNyoWpLG5FZe7HUzsM4sr69epqXL6JrMYEHOiRDR0ns6x52VRWpLgW3MxmtLrc28JZC6s+GxLbGr6GLOekrP7tkqxgB+7n1QId2D8lnvSMeVN/Fkl46jemhwPuN7c7WIYrF+0d/18VwFQ9qwQ43kmTWnoSrzi2u3JLUPli1ok8pqwMCitEwIsLXREknGFQo6XicY+YVi44a+Yi9WNpblo3WDKPgPf6iaW7ea7FF00Ea64GJRcKOS0jaiZOHwb/bFlKV3HdKqbHIOrXnW/xmtZejYWTzZRkVebC0ZlxjgKlcAqmp+VUm3ySuexqwQ865YJhVcrpSV86f7xPs3LWlIOozmVc13WwHV2dqMbFHk0tRm4pg6ercXqZyxZZswqb1kF/2kH4TlacDFH8eVPq1lyZQZ5H55SU/h8ve7rj7zYuqGgiE6/GI5Gh/d6JU27BWMRVKVDpbKgz/tbb6tyDYFzvF1w3ZQts30JazY8XNQeHPYM7nEICJCRvqO80vdGNFZ4PVoieX/nvpskZG2C89IyxwUguUOHjt1hcWyLQEnAwNmfcXhXGyp0/wUG1mBxoRrXNidU4tla+VURR6n9N5q6nuzPPb1+JlbFRfni/fMj50cHkkhZSwxcLs/1R54lAJLBaaPyTTxebnJItIbXNBgnNz+ok8bSNEEQ3jcRo8dKehcrH/t/PNF9NBMEsKnEilCKDi3ni4wBARoVJBJ86+gfkXs/tR9fZ2IwYVasBCL0op3QCcgj75vuJwLnppWtD8m5YTc2JSl1WTFwktlHS0QiRMLzxfR0goFWFBZhbKOZomhmujRe0hTd/MvZ2puNlmkdXiidQ+Bp3rh3cjBCWNb73dAMGy7b2tw6dC/7z5HBfqlezeKh0SlsO4udWRneoYr8lcgJNAdjJ1E5W/+6E6fyr60dsOUv3TVKbXGRf500pVASNGRMZs64hst+aQxh2fbhUjBfOCeYRDhsFq+XInev2ThjuLtnz50pT5TwWwwpygRu0gYHlJjapYiEBAZdnaRorTnOnPf/EjpOVIM0zP3ceAgNg652nmKFgvTQvipWnpvIYpFyjiCSxAhspNjzjmF1/+t6ferya19RUgwb9yA/asxPfMEv1fPFU/GZQuE8/W78WVPpWw92hyp0vXLByskrYEb/TWuJjza+8/Hhrb7YJBkj1zaV3uwGfRUFchQuOq735+yjYTvQafSbNNGf47IsDPjnz9/6i4d7uqiRFUCRdhEQ7Ce8wmRZVXzr/SPAY87ZABX1tXhvCNUcxUqLsUIFhxhjbRipuPKVHJCfWe8SywNMl+xqEzv6Xm7TiYYp/QmtcA19jQU+cPg8+6VcDYHtpQUa/tCaTMcyQl6CKyAGWHqyVW19MwDS5lQ5vdzxautNdOU3lNBGPNdnGIJcQLSKAFwRZ/uQDKvuwaTuYBpiAlZFHKA3dvop6caLk23LB2HP4HPYLMj5f3BtnIrxpahqDQ1xpWFy3Hl/PV5aJ4N2fWh6A5z2nJhjdGZ8EvQYingoRloQ1qp2WeNy7tnnPoOVzE7ft3G131vhOLSLhfWmKpm7XbWQKGLvWR/b9/A4/0Ipo6Ob0D5OSCIfPj3hQ187FBs68ZLOSRv5gLnaFiQhn+emZgWYRFSkR61aYVCOgQI0Erke//2//ad1ffXaSvBfny0bo5kIzyUfp8NNJcOg4NVSk6FUhn/uj60JpGIGb732z16DFSBOVwOLNVhkf1rX9bF78yxIMRqLPMUMo7PY08UB5aSgCl1cw1p8PotSo86fTRyiEEzyiOXj1M1Xxn54kAWu9GLC1gm5uzVxwzKK1pHKFtPsp7TCtgm2x3VI53q+OvRn+8MJAGdIp+PlpwdeZ9ZsW0/yqRHigppKfcZ0myLqtQ63JsJuUkpU0rafHoJzOBoxyCm3xYLDSLhw0DvTUAOMtpNQKagtBptFv+qEDpO4lhYn18dD612U+Pl5kml683xvsuDcEda4fBvhVbQwdvOCSq/39y2t2CIxB6G5pEKxJ2QX5wdAf/Vg7IphET/8PysIsRNxeV1urfYfdn/+/lFsrH+el1/t+eqWMEmEimzfROVuIeM0rYorsZXrCtx4Ftw5ot3Ur+vxijPZyOmSUQm05ff7+Xje3pT3RHdw6AUlUCOq0TTIJhrjby5/XC/IF8IdXZp5vN+9P0Io7F4YH/INBpd1Gx3/d5dWyeiyXJXrTP4sBlcJsvTPLIn5w+Xao9pTaYkMTfk/tLf/Vhq73+9/tUSp0NITYTmCTamY1XB0lNJmn+rE8MKOCD96SAd3ULIDYxZyzeQVzv7iMtEO449unQ3HlRlpyYTl7I/hzeXUXGEzluyWzGP5NlBccKV8xdqzjLD25pqRBczXNl2W7xSNlEBiqwZWZ3NMz5NJBu/Lgj1zEabV5CXIGPB1+CyU+Xd73dTJ2tF916372tGzlkdS8q1z7StBkS+rrp/Xr1+/wAgaoStM6HhP+Pel3NrslPMkHEPUuFJLIZZDaz0B0gNLhF+Fzb0uK04wlxxf0BlstucOuW9df1ilGfrKJ5Z56LEPytKv2TJTodKCg4utWy8MhpN4T51T1OSqSKLFxkgOi26vbTk3paa9mOf5oFEVp6Ijmya/Uv963HWTWeeff/5dk+NRiImYy3c5/9RNzrzB5U0l+0EHXN0F5s01MEl9YtTMOtITJwB1u9sUtPpDwk0VUBFVjLQGXD7Vfycwm+s6F9HxUl7J2i8fx3olwSiF0crpMsRwqb6MfyaDzh28hfGrx+YLRlwwqitRgPwnwyaWwkvKnt0+y6WxKOr+uv3j/XxclYLpyuDuRDTRTGSTik6vRAsj7aPZL+dfBWQPOaKby9xZuIRU1kwTJBcgw++G0C2TxQUjSigNzWC7WyetIjdJOL5NpQGXpCdv1AK7QGqj11nXTi0XQGuPVL82bcaabDmYw9JwlblKDtXAzIUYStJEu1ziY3/asJmhh4z0zcnM342NAjO5K7rgOb7T4TZ7phs4f8A8EwBMiW6lD07b0CI5uzaDXRXQhGTVluT/ulwvcpPziogSdaJUD1vqZCU4OR/W3/cu8aULPX41Re5/evHs9RMtiUu4v64XaaXZogKxogR9a64j6mW4ajKiiYayZtmZt8/HiPKxXa+/YPfPn5/TQkysRW8UcmLA7PnYXDs/TZW7vl49FXW3F0Qj7Np5c+wxdjpY5GmkyyKs2YF4u3bjbbHyrQJzaPM1DHK+nptVaSqkCQUjdTlmarT9EFoe835oZulmumyHXsv4PiSCIo1g0/TOq8dkXqSPP3//swq8mf0mtRzPIDI+1xDijmbv9onIwp8nsbpcbj/3e/t7RXrpwTUaFENVAjTx8RLA+hMwS4U8TIRAmgTZLj9ALgok9abJ9D6UIPyCjjVP8UBYA+uZOeI0SbYdVUzm5HePqOTXThwAcSKwidDbVb/i52S8sus8by/q3WdBVujeex/NbtlfShTa3B1wWZQYoPhl6QVVOST2MBB2dI04JJSx87CYAb96ly14syxTt/G267f68z6RE+fn8wdqsY4wFHd7l/NlwrU7QfT5yLssNuZhHIOKn7nQT+d5/pFfmtrIEWHDhdqUe3hgitOAvMiZzddRHAXjqCFB1ixm2ZkCV9P6c956bC29q8/NZ/GOltHF8ysU2+P5qkrAg62FUOqrUC05n5rRBtIsXBy3K1aKlpQdrQqFNrZlKgHTg6gqng1lVv4TaqNYdAwCD7v1vvX8V7BJ5Q5mxp6jvyC1JxuflyWXfJ6zHa/FoG6ja2oTu6AUDZ8evUi7IOolonxSPpss3bx8oqaFyqbRsIwzAk6U3b8+AqLon82kJexSsVpWli1Kon5WS+PARWpwWFqxpzq4/vnQIw4yEtewZXw2pUnbSqbm9o8LjT6IRZpiFlYsHT8kI0gNzSgTHtnJMeKof0aQSLJFR70zJLFQsMctzSSU0IvkCM2g/FxPo6wqnbQcGvkGhNbPl9v31ZlRiPjpdX4IlY2zbcZsEr8HeAhU5Mtwh26wyiyIg5elhtJ2AznMglTl1qfNrHF9nWbzSpOWGzWX8VDz53D/cy8ls3mpVz97P0CSuM6QGfXepUOtPj0+v35ddWz9c6eOeibDiFC+Uy4+n/izTNrlk+sTpd1b11NaOYAr2TO/Pl9oHCabTQlAeEys+KbHG/k3w4TnI3vf//cjw4y9uEmylXn9mAJoorlnUYOJwQrR5EMikY8Ol1u3DjKjqqFYkDcuZ9SWDWZKSDgasssZL5xMoh8aaGmBj7rnhSvlhZnL1tXU3bdw4cnT5zttHVMsLaEh8KY6MH5VP8NJi4Z6vLwe96I9Qk/mqmkZ9HRp33HC1acT0krulFasoyO+TFhyW+JoiqCEcFMPTqq0NaZ7WyZefy3XbmKoZ92/03lIbqwdi7QkyCz/eheI1jVraNW2uaz7zMT1GC67XtDa+mICgWmcQTW1olsPASQg+iUPDLQKdydBU5o6GQf8GIxmqOgA4sIStqVyskxYG8u+TeJPIfivt4F3kgBps63x0/M0PdoL+aWP8BATNnv+pG/4BoOlM9vuxyQaLMWJcKPI+jAyC7ENNnHdbYOgCCr8UI7u1q3YxJliEO2PsY9+0NmmCF49eBkwiva3MucKuCNSHd/Gq9qZWRieKfTQFV7p+fTzeuUgz6eleKHEhi6X0+KV/c+znQ0Vx13naw/Oc6Gou2XrZj2aYQh1KCHANDvgbH0dvcEMC/Vf7uQO/YkzdKUEBXpO2NhKN6K8qnLdLQEH8bzXga9WNzX83ITad0bJ9SYCnz3mCYzW+z3i6/Gyp2u7KSXINGEzAy1jRNb6X13tf5ptp/a722+BWthKOufD/f7oQTHcPZUUMo7yW1HriSjdXoqp229raLiWI7FFBVpyD6rYENDamL/CwvV6bW6AQzHzEI0eHP/nf/8vPccN7RknDD0MIE+DqW/fbWcKjg2aUuzlguTAl7Zdu6dkrXduLgVwVWBv4pOaACx+aIqAm4wKPYhJXcKTz/s2IqAHfacXWe5burnM7MZ8bij1IucaRaybVGizWTPNkN2Esa9iL/+PyLBODN9mVFdA1ka3rQ/NL9WKh/vz53C4GpNC7Planf5sXoNzN/k4OFdKsBZVTNT4IB/96CFwVZsdcTW7Ywo9aSsFd8tkQN/yUfsOosHD57os+/Ppsf5p8YYjecMQAxlVISE4SGsX6uxs3KwGv6GUA8NKdYurGExviz9Qky45uwq6XvLR0WPYrsZ0p+JouCny72m2W5MFrjlk3oLe+bhQ5+eSWA+a+qLHlf3crE9FDqjdr9dzGUCY/Vl1XYp6Rimf+hntG8A81JC12am86WD+ysWk5NdHmASe40fBg2NEjA+rOUKIHhOmZXVfNaicx2jAXLxza+QwFEb91CZbnX7IYenw3UuRXTqZqJdDIEL858nUs25W+UhIyYWtbBNNSV9DOuz/j1//j3/+/JYPSwP1f7xSSFCf7cXFz/PCr1IR+F+X20YfVdjDsoBMtzHa5XzTi2bT/ClP7batDdI5vyJh7BLEY16hbNzfat2/xM5kqMwA4Y3WT9A0e4EZM1vPjMGRw7izJXoULaiqqIH6/thKH9XcqU9NvFbaM5zAnjwORhWbSEOA1hHh3O0/KUeh3F7ubt9tRV3WeGxn9cTh+Ofe42nhXJfgh1l6k0uwM6z4MwFYZmTztC86XZ/dCMBBrspfwuGz3venBUi3baUCq6/mXWDqUqTWEs1Qiib51KCmZk6Q6EaGhDatc+BOWn82e60rzdDJHNX4kkwPk1Enn64CydD0LPt9XqUfTefUSKBZAE7lTDknJdt+gVEe76WHEUAXef38Zehs/ryfLtfbdUEzYohTeyLVYVHe4GF1xf9e3nN95ZUCVS5vv1yJocuMdml6GW7nUSCXw7xKL2UbBNLM7FGS1p04QkxK/CMkkzrBoQmI2qmQKmv6G6czCZYKWiOkQxa2rTZ7GBrsO8twNIC5LwbVLAMl3NaJLiTyetS301/NusqpzK2FqlA/kphBa+m1ERoz9MQkYpFH5y1RLzEIj8+78rq3KYP6u4cBd5ORQYQGl3F9P3QbQw8rh8wYWd21Pr+s5rJR+mS5ipbPR7k1hXgaqCQTMPBkK8/zMuz7ZX9NRD5f/3b7x08ShCH3gPXeX+JFuTF/JMiacOjhRcIwMTHKgW05sHkdoSxWflS8OhpgOmT9+XFRgVBSn9p9DEhtN0XjonWVvEhQxqBs4wKNtZ1an/cUrlW7IzjOIVDTu62JFwnx1AOtjzFw1MOmPYl+Mq788jkbvhKIcEURKts0YKyh+tIR3Y3tQUkXUm5s7CRWzHFS1KEdmgus8lSgNDzeJbsWJW3zCNqqD61vf4xlMyjWaNuIH2rlvdIKF+qfmfSF9YsMeaxnWxfsmBzJD0G3I+b4PLwCMfJotsqhrx72/P+/fDDsvve0xGvvCLzefJF/ds3GLq3dO70vXjJuBNlaW4FaAMRRBowV/GnwreREgoduUg9fTldWKJXpE/XSTgIySF8+n4ptXk+Ra7W8pDg/ro97aglgKP38pI791Yjgr+QTwvmxOeP0d747LdfAhAJEtpECDCKSoyfyuGpaby/qP//+/5zjBB/ucnGcKXGo4I7hstZSg4/HhrAgcHhnf7zmd7TMZlcV4NaTeniH6bbnCg9tPpaKtx4Yg21+zf0jI317pj3+JIewBtc4JaZ69q7xStodNdbNet0PFPx23W70AtWt4iRYkmmF6nQ1FuXBL3/qaiio0CtKJfcmtvR/76yMxLcCRmg8nj1lidGN0fAePygR6bW2f/ll7IaV8yjNx/2HsaTcSjZuEQlS/jzx5KFBVyq2CnnQozHEhQTiOMaDFh37EZ4RhS7poj4DbqhBrfiHEiKLZYEegB75akCOjVRlpaYcwEiOkTxHMkl1l5saTzRHp+FdICV0G05oGIQt52vJmOfQi9PKQkwVdFUvy7lVMf0uVoZf4JT5FKz37YGioUV9kO15K+lFkTu4yAYVmU6g/fkpdwcRMQn8r1WtN2PUB9/IY4D87J6LeNFnqOHYbG0ZYlIgq0i4rDtT/cSJGK14ay1Xxq9DzEZq6h5MzaW6M0hXXPD5+KcUVU4oK02FU1uRApxxIGur8/k8mT0Cxz/vT3tCwL+iout147wv4LSqLF3DrUVvxtEm2x97+rsfnS4u9OL17nUxkkgCY/fsFp3YHwmnN0JxClamirLBBGvoGJjTCCybcjjsF1wjP/KfMF5lYYrsef21jDsKdoPkHb3Rd+cWht3nawxTvICiyoS0mBkoYj50Cq3mpjs+AXH8aLks7Cfdz/T73qWFmAA1vxyBUMvyFZ3f3EcFXpfuFQ9UZyEypDarEDzCleQFYHLl6Xr9+fv+j7/UC0ih2Q06Uw808uuvdoKgJJaY9RkYLWVB0ShFcfRs9me6ylynW7XxrAUUe1OvnUgXAaafOtCTjyPW+sPrQqr8EbDg7dUdOiRH8+BJhTapy2vok616qU5kEHlF/GLHRXk2GrlXdD4lX/KAvaQSIcbsXDAOd+lwI0NJMQ5JmhnBbCQx5MlxbSPiLuZHSAObJF7JpBwcRXQwr77u3I49ULhORgR+Ws7PdS0EgG7eIiLIYVML7TAylHnuXiT5LzS8e5ihURbpjceROhI2JYvJeUUaiIOCU9TzU4a0ZxgjPdcEU4Eb9FgUZio6/vzdfckq6jZ3LEQ7X/35vZI9MuGRHoYGKHK55UT/7ZpQ1j4w72BM6lADsqFekv2EnG4xBbzpuGsl0XmreRXttLIG7sZQVM5/3ZL5pKPOiIN9aT9nBZVKSAAC79IUG88Gl6TPa3v1bNxmLnuvuZad8Y0aPoBDkFMolFqVkDJa8wutLUl8+TWtkoP8A0NYA9e54IiBiIABkQ2fprQay0D1Q4SUswJCPvQvUPo+yOrwnN6KUaUFhxmzAKhIbI2iHW1SXnhIDJT76U+16u0m/KGyPBE5GawmdSPxvN9dWsvp5V89KwHFShkBpq6lw4z3sd0TdkVRpbSruqIUwmJ6pADdtnsvzvZHlkmNzxs8KqtxmjxTRGXcTHe8V6IO6Ruz+vq+nq5Lo0IdLMgacyPzzOS2qqTnoDY4+VbxRwJyGEa8xre13/1x20z8SNlk1SAwqm0qpnmAJgQCrV96mo70oJ8tzCWZWby2dbgNm+eg2FPGH3zidDaq0n7+Of6P//pfDEPH21eJ/MShf/ugB8Kt92drE6TSG48HJKwT6fda82aFteRbIgnh+DEMJTFvzIJUykEphFIgZyuxm5Huz/vo+JnuNdBZhYhEXT3zlvASm3rT8j1LHdOD5+vyxZnDUvSTdbv5fUwpQvKneE0ttXLBEGz6UgUr3V0POyT5W1WeBxzoMKcXpaibApLRlvZOn1uM6tlpj3MyT+1TLMKXobaLYGZxgGd2Dr8e6/1yvUiTl+Vyx00xzQP49ATvG0gYky0vC5TCSFMbSnHscPr0It6yzH5qqvZ3wEc5rkUqfeLc2eC679FxdPwhVo/PXUOdYPxGWG2av0LaCGde1A4EVYGcz8vz87yef+V7YxfGkSmunEyWq4Fm4WRBF5Gn/HX5qDwBvglFffrGWC3mgjJ293lsP1vpkjda/ir3UbENt+2mEvfoep0bp1NlMxtVEQif2kgCvu4poeL22EM1e3QGCHTHd4tpKKYJx6ZsjKjF5E/rI8xVBRijMBN/uD77z+posxJdMNdnkzD1Ou3BjcZoW1AbZ5zFTqBaniID2ObdO6xLl4IMC/Jsd8A5Muk1N/1zqE7DSe9W3GZ+qcmatXcJXZwpHAy3COq+s2qAQpoc/D7mOXrIJ7OZDKn0LJjH7uGMiLL9rlcxibMK9/3x958/bCcxO614ZNLHg7Udc9mfx1c7Q474WmzucU5FRLl/+bn/ls2hb0KAMYI3KuNCWpdBJBi40qOftcVPjlAS//33P9nzclZ+67Is9Zfwu+z3fx5btpaKw57YDMOKMTRitHy5dFcRUAi01u6gKru2CNb7cfU/X7OhrwzFtznOv5IfF82dhmjxdbg//gAwpt4RQrvDtU1An3a/l6OQ+PAQaJ727bTsxu8UXsocuUBtOzbU3peegxvfNd1oYENn7FDJCZbdotkftjJO4/k8ZPsNNpqYCcTdAS33JzhVUM40UF9t91UwUDe8qG+jXYQq91XDlGqRRHI5ykcWhg9VCZX9PEe7g4ybk8SCs3f3rRsYHfSlu6ivsK1VlvX/IgiejnJPjzuJase8XJBYZN40NFop4SsFXaPBzi0rLOqAlrP6+6gO6eLfxZ/coBxSzKcCt3XFEpjBuTHzqR1J5+Xs79xRgLfIEH8fb/DZFlPgk2aPt1EMste9abiqqmyCNJyG4Y5kyrtnXLpWMyXDaQeU+Xgt14Vz+W70Py6ShD4qh9v1tL0fWjKquDjBUFQKtMRNzvZXccEezQaPpc6Xw1J6y69tI3gB9p3XweAfy2V3ATAx2IPqkLaxtBleRwV+tQS7JQrEHe4JqAmdY3E4bmJkWqro7TafHu+HWfSmMqbl5reiYjILtGznRZ/J1oRC8Tuz/hPCkGBAMW6ypAlfHYnFfeNjl1P6tqIe//bEk6mylterhzqL2dFDZS0syvtR/mPjlNrX0xa3myYo+1fh/CQXcHu7GrM0R6NKh4GFy4qb+oMEsZb/MXjcotyFE7T8pk2q89/nR88EBJwrYG1yK53AB5gtm82+0W7zdOGmoLmxVWkIPHbvY9zcc6aCd0JNPxyCxSEVr9IFveFhmb1I7HtGg8zRbZPQGw+2Z4R6EzWJNwS3m10e+WL3Z1tdpRIWo8TpIBb/oET+S9QFsHP7JvZHReWfdl6p3DCgSDuBfVOlw2wpiSb9hPxlud3EU3pE3jgvwOr4jCffiqMmdqbe8f8sV9DmnpINamJIHdUv9iyoGIRPL02OV4/hNd1KayVt4jURGsOlI7tF4vVhz3MsVyT3R5/LO7zfDs0RSbDXhpdWEn7W9dLTAAuyckXq2pXTKcmMBhujxLsB74mrUyR0tIv6UNb4vNZ5ISbPu27E9XgwmHQNbgDgQ13oKRXk/PpjeEMnTV2sIvZRZfKNVK4pCbwP1+tF0vGlEpEb4VyOMkgWg+3154FXODnYS6jsgn8pqK6X4icmsQwnYwdBAt4QK9kdKv8oRkmqKo1TeRYzYHX0oCfFMT5tUhZEpcLJ7PsH2KmUQ5EoSsZjjO6+mW1BI1eMARhTAGXgJmLAjga4nqXN7AQoJ3ERIF0/5hpOb63iRD8tQroK4QuOHo6rWW5BXQQp6TUzp1FaHE8znBfoI+R6f/P1ep3p01YWWQKlYA/XX26X7+vPJoH2FryIi/KKXummEOdbICMA8ioymbiOm6ZkZ7yA3fGXi3p11qsl/ya89iiuyipuMhw9L3j8QSMabs0EXg1/W++kMdNIBbgEixSaMMTdzWUDZI9dgUBDasrqc3w+swCgngrC1H/av1k5H+5//txVldvrBwW4lGGISh7sosHScAVKzy8gTLJj1yCSm3qABCQGgWKINUj0R9Nnze4aNAC9Nn5v/sh4XCvqi3ZYpZpAHFd69ZyfKd9geYajNstS0pzPmsOq8DGwaC4gNsVToQHIye3qGJBt1qD5js+tB6LNNFirc7rczXaZUXJUFFA0JYz0WDImYEC/cb4uEu35sN05q/lKjnvq6lsone/rDzNoK/0WRYFP84lMExcm8asoMljPDdhulyvZxsJ6wVnBoMjFacrOlidTw403zdZE0Oe13UEWJ8Bihq0oiLmMuPpxf2myLNHebe/ca2xPFggnPMnlxO0kyfbLtEq8E1AJ+Yo02TXrc3jqpdDOJeu2VrP0RK25CT1roeh2JEDGo9uWwjDuEtgJnYm887Uq9E66N3lJjzFjyjkh2tawb34ohWyvlUGfvVWzqVgZE4GDi/6eFGEwnzFnytaXLMh/x97CbHSzlY+2/5PiS1h0IT1CjaQmlioHpOheMbPj8+GxJc9oLeY4KiC1a1StNGOYKqaC6aj+f7n+bvK7AYUBTnhtrOJbtbA8wEoMiF/hNkrPsIzUFvXjoSnCqTny3rsbaAJBrph3Y2Xho8JWaaKrMznCjG3Dy+ltaxBGyYexpzjFSZKp8wFo12s0DOFcKceQ1XnXf/waGVndrz9t2nBtzbkoKH/qcEBJJeKxNoDXEu+XIllkopiKFkRoqmf4qBICSZpjIAyiEILModAYBFD31Upjvhep+wudt5tioFysWW3M3Jgk48r47rECZy8o1xAM6/ol/ZBQQMXnKvS2OLCNqyFD/iRImwJrK1RPSG2Gt7mRQb1YM7K8OTTeHOpMXeXB8mjc3zbkprCe39EOGrmS+0Mh+yLI+LVge/T8kLY4sMR5Wbbn+jW+kU6qKGWI6zZR9lI8RsVfH4OKu3TEIeqL9MyU/Jp5v6gKyBMO/tzvq5A8X29A7ZS2LbdVs/RX5BRxE8L/mj1MDVZbNtPVgynbS/F//8//tp+05FPK+9PdzgRoKV0rSHls1rICHtEGeYWNeeHZ7X7UXa9r1aN1QoiDLvR3KGr2idW3MoGzm5bIrDF7W2gqthjJlYb1Z1nAcb6LqwMu4PFEc9XZzx9fu2Kc0mjn85nL17vYpOTe/D0VeFt+9cx/aSnfHZZCMa3LQZzsbMlNlmLBII0LH01I4TPFHdSeT9eSBCEOGLyIZR89gqIKuAiYCXWDTOXH1EIYFhmHYy/LUo/YV0hfRIjk6hvKnqcUmbNZKY361qfm7PumaI/+KLZ2srQLRE4zKAijyOkbxoEzflT3djprlLhe1+WXxhNY+yMZZ2RNO7x4v1dXYBQ9mWdsi1CeYnXdbpb3dFJaVPxwTA+2va+K2mRYq0psVmoxWik13MyOJx1lc8zVTMc3j54vf37u1+tN0DrH55frIgb4H8fzbtMThhsW4YuNnIjF4odq7NZh2pnvd6h4tK1XhENIr/JdTmcyo6ZSKhsZlTiYTVWG/6qEA86p8CdCBF0PZ1buFqbhi8YVnWL1lSr1r4GVBf1J3bzbCJBPdd13QhoZ9cKguDNhf9hvfx6tH3N3CcnAhOvlee/9QaSJ6H2s6/Lr3wy4Mo6Y2x63JqdXA48b4o3JDXJOLxBleZcyJhg8EudTdDQj+XgrMzCnnrdVq9hDGUJGYV9lX+MXIkOMKGjaT5cc0XF5KiL1N/J6KJ+qjf2dTMP1z8/6eEiFgnSB9qzPzrtbcyvlP/9DwqxbRbk//oKBeAdWmVYnCteTvJVPelLDW7wfD5Q98VdEtfHBUT1eoY0tUV+LciQHw5aJ204ZUAEAG+kUo+TsfAn6bdjhFH+1pJnXCvoybzk7RgVCw8S5JYA8la8o+xzIKKxXT9gguzrh/borVqvYMdKxdSFo4ZHTte2+12W2uDdZNm/HyDkxzfXXFTq/Wr/C+3C6KkJ6aBRwBsGWvPaff/t1wwnMU3aXtY2l1Rg4LMfThpwT4vhR//GqaCp/SwPNThBPoxLh0Nhc4iosWeu9rQLDqFOyGahq3GVHJebxdhc3QEP/RlM5JZMCsjGe1V3tROvlsnrVBGLLucjN4A6y4LtXNTVflmDUPsvfr7e/dP7x2q7LP1rkSP6lEkKTHsZbhzYVJ2f2zUc3ih1eXa43gY1VHvNW7KFMMCri8Kv/NYRi79gNREn8nqdwufyq5Ob4mRNclDocwCatKJUpKnqOp/W+cmgNaXE6AjNqY9eVr5ql1vvWPEW07/BsuVdU66fGh41ZkY0clmUyBjRMbtFIyAGqANlya5hizNbNEhZTODvMCQoAGAStI/Q4V2uTJN+VKc3CEFBd+rJc7396ISMhezsvMPFAfpLRv8qzjjEafvIXCs3g3f5Z/Ebgt+Xw2qthCBfHS+upu6dU3brufbtjs2uFliiWx5q+NzZCTsT1IDyCmBXfGKIBnI/NvM8Vkcg3dkRBI31R4dq5/6hWRz663Fl2KABilPLR47O6yrNXSY6UrDSdZyoppEf5xQMJE/AAZfpyf13Oacz57NFi68w+uGxLM3zIuJlu1toDPrBQZC7np0roNpDICulx/02Ak1z8dnZd8uNPr/65EATlP6cUA6U+h1IvBgItWhuiiEDauRU1hEOBP9cvSKUPNbWUT13JREI6NBEznPJ6ruvKpGLEwPwaO/O83nxe3bSi/VnrcnraY4b7nU8EfwhKkfhbRswMEVUR3kQcr58/vd6vG1hmKSkpYxTA31ydxj77HsArsxOFn+dy+Wt9boqMcvfnhSOUT+PwTMi2KPe5tbDsontssZ83Y7hSN8f/SwRXs7FFm5WqBIr5Sv0dntdnqL6vm57zPkMSIazNgPq/PuHhxewqSX8b4/p6nK40hao3gF0Oy/7kYqdtNmIvsgqYuQabN+NcEUmxq5+kXNHg0odKNY1FEY+1Z5e0s3K6tPbMAVErkxtEHN5A0w8RZeKkjNKDlq4LFdQ8KCI+7c+Ery+fTVa02udgP6KF9sf1qgfBXd3BcTB5vfzCqL02mPbn2TKzr17RKD9mqXO54CXMI7EgPqFaUPt9n4OwawpGH0d+OV+qYWHa+tGrWLTUnr7X48foBuAzF/QtBuRQYOWXJoZY6Xn79Q85w1Xu2/bXr0vrt6RBBK9ldHQJl3V/8lcqCrCaumribfqj8W/VEqNOttFTEYuvBJwwhbmfx31Z5ikFUi3UzaJ9rETgD1r3mLHdHsrLluWGLkB2licYXTuP17KEe6HSX3pRunfyqNMxIL5NaDBxWoCgaZqaLwBfPxpYxaDQkCTKho7shjt8nrmQDcxzzdg0wdTOyt2ju+1oXTSr99s6885thhB32clfp6QyXqL3qp2CAd+R6TJzP7T5Xf8Dm4gP3q/mYiChHSWlTgMDm+gJ6JwRDEd+76KUAKYWjU5ex8t1CnYHtlopMibF6Jp+lBv0/6nS0UpFBbYIjiKX3yGhKOWkJLroc6Wk/u2CD/RESm7kBl6GESYgFvq1VJ+5JhtnbVH5mdxessL6vN42z15eMf7sZNdGHjvcxDvxm1g2mL7NIs1xTb3ro7ipvR3hmh3kvPN+3rETE2YBrAS70JgY/U7AtemGdGcUPWwqXwT6WRsAGXu2H/DbmUBy3ySUQlGX/W5orknmMrrim0hwjUqknQIr0HF3kSV8E0wjQNnEldoN18ZnTE0MYFetblvaaQRLmk6AGEmL1gxdfQJ93enfdlCBrKhMZ+QOnNOc4OwqZmcyT+WMvbAP/C+0ztQqFGnrcyNau3GvyBU7dFpWki7199SjJyMUI55qoh3R3JpHR/1PVBU0JcnYGKAq0UiDkl7PL8jvzFvJ+3otl+9rPQ6u1aBKKQwCA89LG6DmeSnP9XxFBCNQT4vk1T7RXtTQwdfr0ip1pEjs3DgnC+6oI/nTNzUOczpWEZEyzJLI2cUk066ZyHhvv+8w7GQ9bB8SC7IrtRbb631fOTQPRcVUVskMVWF+WC4AdqxaWLUE7otOpvJmDijdVdI35gkk6bUp09///GcvV91xUykQeyzzHOFy6ufz8/vHwJfj+ff9t/xYRjl8Hg9s0A3yDMhoAYG2bxeIDx5zz6lxc2LUTT82T2AoL9xHKzECSJbaisumTJs6kohZUFfRDeZXzyj0pIm1uyXa2aMz6QFGcAxrJHnVawIIGP3eDl+gXSQIpmRuSrXFg6rr1KU+docZYGbV7XHHhK7bCpZBsTjFgq6/9+I1XV38PGiG9uWwVquJ0QsSbPNBYiPTtxvm+y6URIzuJYiwgHJb0PXsFEbr9k+BGDLFwv/9P/6rIVCZ7JhXD2e+xmX0oivgVq3A+s92l4aqTN+RMmQZMLvC62d7H2/ElFoiMpVpXs84HYyaWys+98r3GEOcI1GGKHGKrDptrBJOumRKRJwr+ohYTdF5958NYeRUJi/FK13am4NjyjbvZ3sCBVUkNrKzIqIZ/RExTdBUwOCybSM8KhlB6np+qGtGHj9xEcaeihRZbz8JQUcFcswrATx7IJ/ofbU4+eEaybrvTm2icVQxlwBt0lpIsLYW5JucHdDLylqDYIQL7QamYwwtTwDkWfJjioYgbXX/JHvJ+nnruvj9TyU3N5Lqxujahqq/n+vl5qSfx4/TXb0yqwQAOVN0CDdGKYAz1GefK409HM1q5VBTk8h1a/faH6O9sNpLf30E2dmgkdYmk1YRBRmfJA8mQFh4Fj11IJ4Y1s8VMJM3FUvsUwJ6Pn4oIi426HdvY2meUtCKfd92a8NlATttPiq9kmjdKqLMnveziqnldvrz953gpCjqcmTc3BzeAh6HsYnPW7SKhwzVb4x1KWcAQ+FES+m6UdLC0K2EqkPb419vQoXnVMq8RYvZ8AhSgNCtQlfIVQk8P1t39n13My3ducMdE35cGjm7cns+erDFRsT0RcNkzB4IhXhgq5zXWiQARvG602GACxt8Ua7sLQ7sycYFZapISLi8rJtTJm/HrZsSeIzsnDMbcig2zKPibCt/J10R4jz4WXx17TbFsRi7NZbjfrmRYrNXs1vVvgQJXDm9aQ5SeGmm6c/vP7QLYXi7XSfa/G8mAmY3mcPmwkwcNcAZuUPXc0/vH9Fr2Pc/kuE5q2iH3YLaBIGjE1WQEPAcpeKTzBwfcEnAntAo8P0qJazt5N62g4IIpesqtzY9pCbpJUXCNURyd2vs8maQVwV3W5NqoHvXm50ILdzSxfuZmXja96yd5tbLJ/k7M6pnouLz83P/669l/VFCKAwgQ4b7MEhF15QJCbvSuqzcMkebfxLo3d6lO8rV5lJ6o1+L7ygDvJ6fx0RaMZuyx3fzJ4CAtzbPFN5D2mckKNVf13XGSLoINVg5wS9Ne0S2euVzQHZtYR56ZKbo/VnuBsWgIzekUUrK4cj1sgODaLcqt8ogWktBhj75rCkDl2kdu6pmbnI+zlp0zyJlrpR6kVUOuZRjyivB3gWmev/8dF+08q8nyMJ5E2u9uLdbaCGnjVnDL5frQNuPYbVkVJqAzUrT8+G0yHwTOFnBJ/rQXDbLkqD+0T8mYbfW0arW5N5MV6pm19ZHwF5SbAc7+XE4butm+As41IHm0DOH7FDZIz07qha044scIE57D+6ssPrg5KtIAMsBV/ftxtK5WIuu6y/2jx73zXd3t817OCd38k9o4PQBZDOh5cPvC6qWay4df3+JqISmayqfj5+bxTXmpC23dwgfhYqRc+J39HWCXw/hY2qE97Hn9ZBXo8dxThLdPwFJz2eAn89yuzncpWmM55quTR5ryNVL9FE09mRe/XYM33FSaDeQ3T7BNMjyswEYr9HTqQCnAUZRYH+vpRk6HZTYAo9F3COXRIT6AZw4qzh+vpbblTzg1p5DBEl1vWnSZblEg/J7BWWBMx0xZLjsVxdJtZW4sl9VX5svBpmHw/2+LX/1hqncjG18xrOzyoH0i+7iu561YaS8zWJtnWPoLvP5bPN60ybBEVZ2JK8CGE4oMfUe4t6PYcC4yElaPPZiipwe08KnkrhHWelhFhP1X6XIlSiFO/SpCbO2TM1e13E3lGkB8bquUCR1quN2exL55aInqjtJIfh6Ig/0KVGqN3uqRs/ernD9ZtPgCmK0o/CXJqDUoJ9vSYFwYU+W0Vib3TJdTK3lRperWv75XK43QeNoV7s/7mQ8aIBhOZY9wbH/CgFoDoYZYvAoKJsrP63bGkujAFY6RI+ubpTgSXThRAPxT2GXfmo+kKId3RvgnQSNWOJyu8oIM5uTD9th0RbP9aKMF9TN7+/bXzwdexkjAI+20TUuaIhS2e38LS1c99KtTEGlKUsfMc0bWqimKqg08LCAcBtdZYChF9JgjlWHRbtjLibVJ+G8rxttYOlpAOLS2XmpY1PsjxgkjgovzsBSecZP3U8Smzp4W5HeQSrsCCBwuVJfJUQ6crcTL6nWlicCC7zloLQkwBAwlEYqseWxwif6BwYhG0lqOnSyLld3iwoFkQgtYPVJwgzBMGFMmCaMRIc9emzrEW9tooEskYLke/9JIIoudO8pSsN52MaWUzz2SInaiB3KX1zHROd28BXB9b28XlIbPcyDK85oZtHVDbsxGlfRTZD4+7s9TJqZnUXD1L1aq0fOq+51H51KuveNGROLEzwPMIcEIsLgVcsnV/V1mzXjK5059cTfbm6g/xlTdlh6Hv8otXLEvG6FoYELWzL9oZtw6esmHcDBldIMlJuuVZA/t+fMsBfKbfPvgbd8MOQ7mXDQ3vyo/2ujKcvQwH5w1QQ6k6qfP2UEQNK2ek2945onYaA1Fsi75efubOcopgRifZt5h969wKTyNdNGaCGz+y1KKTVK3fWQslbKvy+ZjRLhMwHWRN3xluQJiAF+cIHhH9FFBQJmw2F1N8H8RUJBpJGc9Np+IlWXEfZCRll0Xujn/MxeUV3yhpA9XksT7ExbNl+fzd5+0OHuJHBqsVDd17DTMCOAwcJJQQ9/th/kMVOKLjpfVNfxQuHG62JiFv9kk/hNJzVCbHLF5WxwTRVJuT1LKBZ+fNDLOlKt+7C41glDDuVKZz7fDz1jowmxpt5yhObfvVo3MzqsyDtcT1JeMo/F0PQSpavnb82WIpBY66eBteOK6p6Zw/2nfS7CJys9T0vPUa7ly2xJI1zvd/wBQi5emcBHqMEQIKc5gtMDE6d5tDVpvR1bWeJ0VTAi9oQa4LN9kw+u9wGAlX+5W23r9/DBbkp+FHeWOiMjITi7qJglz9eZYjBX5ooQ3hRnC3stsUjrya3r+eJzaEE6Ls2Y727xfq1t2/5cfl1V6NceVhIfQlnhNAESyMeYvK87l7YFqZHLJhrTMY5ogLR5PQYwvtIpcm0mQ0HHwOpjqNdCfWAGAKto37AOklRhIQI83Jh25eLZWVpCTFRILs+SeGoAkwtmdI4x2lZWOdBUYSOLF7S6O75Ou+Yn+YX+mUB2VSXUc20Tbos9/K7kGVeO7tSfFnriUYDSBhsJpsZSJdekhiJJGMKwzrDJ7z+rMHI6yIFlUGN7JxXuh+P//Pf/nNLRs1Tsdr7csk4sr6ezGaFRcWiS0g/VtOWJnuIuFk89xlyb+5jrJGx6pFwfFH+7G2WmtJNcCm8mhwP8BEDdOoRKMS4H6InPy2FNeAeOv663Sr79+3pTqMQrpySUrvnvdbsRQEp6pjD00Rx5LqIq6N6960hTZVwZMX6b0shwhyDX++N8PaXFMAVf7Zse0931z/18Vd7s27lQwSONVvpWXgLWxH/3mXW5/cuVaadESXdb4DSs0MhxsdaAhd3ewsOxoetrk8iZx7pLonRXLwWnj97fB4ARrZwEwUz8Uur69tr9gWGwnCTHiAZhVFlyl+nOHNAjBuZVGr2nsPk3aLwut9///Oft/7gKtO3znJ2vMNNyxeO5Ld3l8Tz+640D3bMdYSXQ8bRIad0PmCoRYwoQa/r8dOyFQe0imxhD3gLQeA6J/oS4bBWXAUo3gsGUkJNZUxJShi7xTnl07tEVe02InOLuBu6T07kVADGlT9faXKjQmWpxrdtlEeu9TyWWct1u5mTD78IIWECarCjqmoDvQvHI50UAteWAVbXDI2zV0vFu99evX9OytrNnUeWSkrfTOLNzgSscC77JU21tNQRjoTvQHCMsh+4S+qrYAw0D5U5EOI8omMdRszYdSUMElTJjczv+aDmahpapOVmgChuyjK8/kS0vPNcxJtj4xYXKs/hipggAST5KiCKKeQAWti7T6X4I352JwmVGIw99X0bwPDbDPChufx+Sqbh1WE80Mxa6c9fCbBjM892F73iXnVdLTvNl92EEIQXDuK+ZYgUn23JgjwWhaZZMwYFQGTvzUsZ3GhuW0tiHqKRzgkEkg6BPVFeRi93AuOKvC05CGuxHZFiiyR8/NunjsmXjqncReqKq1YCudOimVH+CJnoFD6HChBSP0Db49sHGKNxxbvfU63X9peidvNqqXeI30ciuj8MS55BbjTnuNgaZQLz0wEToEFYsdOjOwNezLJigc5Bk0X3ppAzsQFPyilH8bzBAiEQcuFudXD+bSmTVVkHK0jpS+IzqJ2saoz6lOCdg/TKpMvwHGGNpq1B5iFockQYYynTH6VG4iP4frVYF9tYQqrp1jMM5TgvBBvd279t3E0uqpurD+a80mf7JfwYEPNAoy2VVfmq6lr0Au6JGd+S8i+INX6kTuT5qQX0qrubWU37VPnygsd3WjdYONwqmMIBu2hIMCoMmWys3jLU5cEPIPgAgdthNHi4D8lvUUF1TEBya8I1BqyCPTTYnFnC1Zn/We7hI8SADtJyaFmyxEuSMQf12Wq4a4F1ZOmY/9ryG0aPv9dlWc7DUeygvubUlaMgD1Kur9by0WQakSMTTLNOrl0OA7hYU1U6BUF75kin2W86FTQ8J0n9JJsUrdPxhVz/X8O4hsonFS1HqfKMFMKdL8w/yh3KcCNWZkkzCwigObZYG0BbXEYLRjoRoRjaCcXY7KRiDV57bA/i5X/8EHhJNRH3ed3VXOY3o3PSoDZi7z9Zrbqqn//79853TdXALZRK8JOvqlwsGSYlNxs84Pq38Y3D0Eeyfu25vqbpDxbtd6qrqPYMK0WYJ25WouXixFMn6wN/8yY7UE7giQn+kxUwdi2S75G8r4j2dkQWd0KYhnnHhHL4nmisrsXHy4exIP6xN+5VMDVJgCBFJahKD2O1goNZnUAtHfmyala4S8AVlGBopud1/2lDQ/cVi5VM9WfZMh+T0+CEtSzRoJoKoIAfvha9hXo80V1b1D9CAe5mi24G/xXms4rzz4dVD694LHvYzyvnXvAAYfbhS2LvKet+ubRfvPllxJJBgOnk05JGz1dH5hj/29+3uayGlY8EjLj30lIv13pxrKHn//PN3dHQjJNpKs927jTGzcJlGR4jzSSVu4gCMMRl9FDm4ijzUXv7ajtvOsdN0qlVK1VEbNMKFuGKkGEcXBPgb2WJvoZnKgygN7C4kSgSEin9WubHdUu+eGQQM8odr8bcmaq0OdNX4roo8Be+6+IHRJMRGnJlLN4zCWY/12cIhwjqdlCLimTuBByaq5FtG2ljk8X7cLjdZCW2S2byktBaddEjpyQXFEpWyceCOjs1BXVKQVoWgcsCBNFFaVDs2Basz/p9OQzSzm59sA9TXZQmV6Ku40Om6fVEyJIqovmQNaBYjIrKefJMAfDbw7nvyy14QskirIk1qMHhpjilSI75QIL2SAwm9kmbxxYBG7bM9+LSrRR9nr5yDWtJzEbQ6guKxfzUH53rdKe/7GhYsi87+9FqxJsx9CM0jjEkL/RdqU9kW1N/pA/xIK3VYAsJPsgPvd9MQomXXkfL0rcalytNMimf5B5zppG8nvCKXD/v0oOIQx7Dy4/PRTvkpwDTFmml10abbLh0TGfLXD+kR5BNlCBl9N3YhNvMRbN2ugaKVu2kVqkDCioYb9qs3RKvutuX219YjzB6gVfhHF5V1YBuzDCVgqHJ5Mz77Hldv4I4R78VoGwSclWgSL3UF2Iu72IIdh3RpIr9WrA6ed4/upWKKoqRnt1WWgxnzwuOJUCz8xmjTGoHmJ53XvMb0EsiqU47d+ifbP8SZbpZa0x9Mu77ugj7CkUqQwXKmq/7c15gNcQmZE5NxbgvAHRPehobALNXandFsuD1F02w7dfVRjiwzirYJVkasGnp9Wgw0LtBAXL2qpieyf0W+4/PNqfybaKBSwv8QDMqe7UL6nSGGC1pmQPVtBdo91q2NJz1zcHZSY5gLw0bbPanz05aMsgr1rT9C/nqlZ2K0oRo8AJ+kAojqv4uFMaZOs/klCxc+7UPfyTOBfQ7J+POnTybTjJBr4XwmkN9LL3YII/5wVjPOuUpYt9Rabo8/tNS5s0nqdb32fActQ+xcPeqrqx2UIsKvywIV2ge9ZnuYHFXFwkxu1OrsJv35upT9eG1YnQG2lWF9Qyv2Apy5pmAdnjtU2nR/k5Z2+rC0+SwySVq12X+/7wkV0HzWXXzR1iru1YnoPsd8HuqZdgIqtYrL6+W4qv6S3716UR9zXTCTXCaf8mwvbexhApjndFp8UijOy+blZQd9qIhm+FlTGEWFrhgpS76KgJj6mxZSFw1jn0KVsasLEr36GQzv63pRMt3OqomibEbHHUnS0bWnXyiv4gq/NShlyRe0rjiUw5QZLa/vf91uz255Btj22THz9bLoaktzyX/B19+lOvAaNsZ8LikT7j8PKqogUgoq3XrvO+J9M5/O65qOpV5dM1mpnX6UcDgxefEf//5/NmsWV+CMUfVIu9qcTmoepbDPnu/mXlkQv4i3vL3/ebzk2ni1QY8CD2L8l6q9nCV+DXeDXOBLqeQN1tZLPo4mOKsCWX/fNT+Tyv69P+7Y87W2917ixzpyapzfgErSNfUtlWHs/foJBOf39gBoEFMSjI6MvJjqfL39/NzlSjhjPsGVB0K4r129HTqjYGjXIkMGkjs1XybwRTsHKbiQmzGqP7MJr7P1+lZL9PgJ15OxoGTtLu7g2eXHKtflzBffqQrde7a5/Sw1QsgxNDYd160JMXnIEJdc7Te+Y5uSAeemdB1igPpfa+fToScVyw3wOsgwrLQExITYJt4w0ISyArWBTBi3UqSf6T1yH1l1b+xeVZnwMWbRFk/0vwZB3HTDYxtNb8owTajwnu8jbSe1EU/+7nKdy73f7ZXJvSZPtaCBdrvy81bdJa2cZL79/rwsWii5GqhuB97iKw7lp/gJ6Oe2Iv4eAOhF29oHb6zSSmbGEhCXy/r757rc7vef7ilL6WiYWVQyd5E16VyOyBbrdm9vXhyRw7PnQYptZYlNhWLGMfgZGqyJi1hRt1rBaEF1hEDZN7QbIfN1ivRm0L7zYW1yeng3vneB3Vq6QsLnPmoiaXCvDlyMr+ueTrfOixNyYU2SVhAI8kViby9OSvR8dEob3lM/BxTJftl6ahv4lMaeZAIHPERuZgDC29WpLYdANV8RFkz9YpP2sSPxklUSwxCCtwgp1jRXuJZ0mKuUuly0GcIbtos48C1/yJQu1JSaYFm3dEg3qrh6M/0OKIPn10JoZk34t2OiDsOhliT29XmRbIM+QLjK7r6tjvdt7xpslTUSbIuyqnkWWoeuAgFHs//kgibC1XVpOfmZ+OPYtGObMENCxcBOnmZaNnKhN6lfFq7Xj8c6Xao0IipKuL6aOQxKj/p5OsAoCE36+b0jfHWRyGgw5ZDeSt4eySkktMlKPNg8hdLr0A2PzKbOLBZOCzXP6OVuR9XiXvEmeraeVa/ek7T0skcbVvdKM3SccaUWMh878A710bjK8S2JA4+L9GyyBJtci0h1rQtpoXKxpYkCnF/UIgKIvwv3SfJCJX3GTifNp2LoqiKVa+K67ldq5fP2F6S310Cyy4A1UGd7fEMPraxSi2tzWtvdBYQKWwC8214urMomwSP6xYOdPhstaWScqa+ue1liul0Ph4Fy8WKMRp8EcyVmcNih56cUU7BACZz3LZ217NYqV9uDIyagNcbRFv+/mv5ES5Il2c4zfTaPOAWuftEGFxoEcAFcLvYrg1UZ4WY+8fvFDzOr8kS426AqsmXLFlU1NRaSWzHqTH0fyCiuA2kO+ihEmFG16F0KLCqJjWukypku0VeVdctApB8XYNoRexOHRyZ63FyxXrbuVxDjNAkkUyvY8l6hk/J26ar/Jsra1CBzt3za7WbioTGmx/0mnanz2rH7M1L/oZXLsfc0xTNCKwZu6BaK2Ef2d10mZYJic7+7NXSVNeKqhu1aExGlPO4tYWispAUOrat77f+1/rksgNps4bN3a7umaJLVoy64yVcNXtAYTSulirih2CpyWebomj3lgTYq1qIjDFqS0rCqxuv5Is+6AhbVfsYTvPi2TNZKeQaop66UjtTQSXw9dLP2IKd8wZnEygRFrnM1XYOJOKDnLiHczUG9paYuPLirbnMezSQEIIR/58oJeK2PZFpmoirWA8bQMcZ+0bMl1KCh+WLUR5UdabhQpHlNh+rFPP4DDUFtvf3+9f2VLnfL+ERzGv/2Hc7KE0dZcsIuImqWFdzgbmwiok9NgzP26fjn95exA08ZsbiJRbTsxcJ3Ld71pIbcW/AJ+rihHSXWsFFKncfFclaMFGVouOhpREM7HN+6jGNTLjVd0vHPqWdhugff+m9De9rfrmxIB5JOz4Mc2hAgHaU1szILJHbtAClrvV+/t7Vp4Hn5abGKPpwMgVqArQrgh2+754joYUwebHc2HUHgzUH6VrrgF7+nGya/V2mUll3r8v2FYnwE8aJGWLnYm6SGVh1hWn33f20+nW/3n5PSjj0ybBkD54jM6sOmWlxGuzAXyspT2/obeNrmZgz2VElGatOqgtf/5U8XZ3L/+11/z+olVmsD7or1pmpDROgRoNAonKRmPp6YacxevybJM0zpfsJZxlCu9H49ElHLowzMFWeePwzilGxeKk1FwlLPPqSvUguxErS6Z7TaPpL5EWLOO9SC/n6AKgA7XDv7iTbUhCKKg46Hr6v0mk000GUaqy4yi6sBBtvGPlqE4bWRH1E3s7dotiPaGxTZ1L1qvCwmUF1tVlDCQ6fwz4xRK6ugvV0PZqGyW028uQ5L+oAzR3S5se58BHOKC9o/z5sKdg3j96aAD4cWrTTy0DM10VtgYZ/LpU3luftTQDlm9pRqZJb92V6LnhscrfLgWN3lk2QO0IFNTtp6n1GGapJUotHjxHdh29Pv9RxgWEbfNEZpg1R7qKhBHs1l3+anIIBTwLj1uQ2f9WUfMVcTTD2S09CFAkQ3JD40CR+Q03WDjD4lbMPNdJEP4Fkx74DBj0OSfNUzjUyVOOSd3alFoJ+ocIXAVMw4l2d6hIerUhN9nimZvXK47n8sxBu/f/7o4xQ0YWJawoi9npX4aahUeEUN72sv7VVoKWjdpjVbrRFLQSaqHu/X9etrMilRFEU04HLoSShlsB7xRKm72ZpLq/VPFFrB20R6gudcBdck5Tw8lRLXFOh2ikDTIbYqzDSUZSoWnMxcJUo/wwrRCj96yI8n7OPPTK4Ahir1efy67Gfi3wmXRq1jYObFuf44yZV6VARE8psbN1dXHlD/c75et4UwbqQxNDmhKEA1lKN8mezdqgYas24FK/c6eVaa40o6v63HAwW69pepCQMGISYjIN9QDrqZIC8YO7Fdfja8QCE/KM8cR5lcSgCOZooRA2xNX+5Po3IJleac2K/JbHdjz0kVOgp+bNlg5vBT4SUEJJznhlTjyUeP+2lvhtbqCGeo2y/w96RmMStdwt0qCJd53Xdp1nAgkicZ1F3XkuLu63bWScYpTyY7bshwv7+2zrRBXtG/sZiWxnvFoXDzR7kTt4vTx5pgqasv2hnw+lxMEYd6jyiqjKr5+CnnMkc9jUmfr/YHnJjJO4oHLbhel94owi7ul99nP28qtynG1MGljeEbEGSyeciaI9CpmxCD121bv5avx8xhubm+3G692ogwX2/VMOGnqRx9I8+kFOQPbOIduZa9CVmi7ayURiNbU4b1SgURUZwED8cK9riLVRT1PVX2PF+/tFmjIYhoQUWaL43pwQYS//7v/xlg19sNhcrEj8afdKoysdOcGB7cHRLc6N07s3x1UFQ8T6/H8h/+EiGFz7616xzmx8htf1qfa9O2uVcyFF3D18Gu6PVv2TPWrjwHdyE2zwbfyotlzv0CxFXMu+13Oy8NninhF/eekQA0TOQjFnY4txSjKvHR6MMM3nNlC3vKUJzjVsOWsk8vCJ8FOtVSzxQzlkqkfwrCGqSrE+16w/rMotVzm4bnY5N2ywplgWPoXYlVCqmwkPL0EYT5r/0OsrfweDV1nCNzQAZxRcUkhbnNqr8sJLpOPRr40Unn/VXmZvNIfS9m8PK+Un3mRkak9QSZBqPFyq2CVM67NtTebhdXXSg0irqiiz3xj8grnkpO4CHDIdBEcEk9ckC+6B5Mid5LtIFo9JH5pmmaRM33MHCK+bj1JIikS/tCKHZvrpVxtDWct5RevEizh3dvXR8J2whUNvq5/bJkbeHS+C0zMz8zpu+lmh78mUWGjB7zxHAIFUJ8nTHTPLqIph9f399i/lRFLRgfTOTSDV1E6JlWaM2w//vrtMiN/mhJ486N67/ayrQUHYB4VKgEG/8vr7YYYegD7fewEhlRMCTi1UthQmfZ9ao+IQ6mK+2S0NT1cZ015xqiXegtDi3nsDmy6JgZrMm+NEci6tQILn0bmRTk8WDppFmL7tZGUQrovPcS8BmcEnd7zSu4ClBdo2pctazQQMO57feOJTbntemM9iQGSlPsKV/xDWRqB2AxWjvU7CTfxxfBzY4TO3d9uL+2129o31ORk2bguLdQaU5E6rIl+UDrF12APsK0/V+A7fHYrkqcxByrtWhWYvm5rcEA2CRsnxQofF7ABnVX4ekZ/TldhR643dt9Yn+4rZnz67J85iXAQObDVW3BxbatXNDSvJ5Gb/wFeN6z4Vwrb0fR+Ed+eB6X6ybrHNBsrIUEtSjZh4kV55H5oKEUGwmwCJpkvtuNx3sKxmfzAKO0nIjEx2zL+CljdRaqPl40DJ645b4iBL6TP9vAmI5HgzlV24MLzwB82zzjkM/+TYVFg/dts1ft2EGMhaPwUM8zniprU2/yk1ht+lFbEbWaTQdKdgHpWFIXDuJWr/S3/YYjXQczMfLTAD7LIwfuy6B6JJYbnQnKPYetYU3sx6s8FRgbRplNTEORu3Vk8xUNSjY4kS5hUl7uCaeW1oNlTNfol+b5p1dO6JNEFmEKlKoEzdgDCixKMfofsTO+oH61Vz0kZWci46HiToVkybJmyZeDYYqJyjZaoz2trBDyrTdx57dwI7AQlH6zQJYRVUlXTok7OAtFNwbDBZVKZ1qzp2N0kB9cuBjsia7SZsKCISo9mhCiAIKZLotyaoyxqs6qylqP2SNE3DjTLVQgL7RwjT3O2iwa9JI1scRkNJZvQrIaBxvrjVM55l9/fqoysUCgzJAs8Pvzi+190tSW27fQr6wlmvLgpYblPGwMLbre/n2t2YQQkX49t1uW/mkiqGhMttrvLvWoBQjk+uW4rLNOhBfX+21yZk9es/vzvgoPN63Zl0Vkcar78Q7kO1BUFe/sXRS5fwO6LN/i51rVqMMUsTN8XDFzZ7wBf0OiBUOvv+01MSqy7lWGPZGowr6T06gANTL1SDm1MlDXhUKch5yn95rXX+5uOFBI5fwwj3JRpVTMY7TaH6WyYyqPICGOi43HeWR1a2+bYT4dznGUTNM62e10FtkMVeJmWL1uUg3zX7Ky7v3rXz/lIFHw7Kn2lHne59vmNoQ7+60NQyPMfMcMHEdMhLSETkMl+slUkN34oWO296LiYiCfNnQaugLz7007NVvMXw+HFf/E96wBX6EYg4Xe7CEjNSTaT8mPC4rBMw2v+Jf5ZqUGR0iA0uQo5YhAN93TRQgGLkyfvo8iJSrU/JizDYnvtwZaRuinOipGum4jfU4rX5VYHQH8TTgL4kuJg+Qsy3ET2TTySWg2TE8IAMHEYz7V65ItJ3fMcetNfPvnyuJYDgnLaw0pun1SZigd77ASxiwe5UOkiF3YuW61BZtW/t5WVvieZ/blTxdy58mgIdUfzWWT5IJ7P0FIFsWdcejEUDHvICd94rTMF60lBwoOVTdzYIcCL7XTlhyEqub8zbOM0o0kCTm15BtjNN9ZV0fxCkY3z6iFISNpeS4plAIrbCOwFFu+9gGKabPF9FLptwVapwQNjx+FaqKyqrUKpNqZ9qDUkxv3clNKWbs1rwELwQGNFEJDtzU21LcoxiHNKTRyMqvzWr7SS6b/+r5WBD8yoP62y+HoAHHokrqUPCoXFQqwDP9lT32PcucOmGe7Zf4iopAXQpxwW2//uP71s/365PBqtfi2bReFbme0+I6R8dZopBkhg63kWcLS3YqbT6+SzjJMI5qTp5xz0UaEI7EMO/ml0S6RnlpKwohFba9jAPHenvfe8eN+CzXGiBd8uW9reZw2qkKsFfGFAO8UzSPTAbJJQTeoBGAHvP6aBy+5tl0QYaUxtNZl4WSxMRlR0SRb8pa2M4ZrZ7FJfIv2QUUQLY36pjQ3wJr1hMACG5/ytuomjiqbOaK8N9Vd6OqCDks7OTf8N1fqI58VU/dHlm1sLvUMI33OXwKUC3sNVjPlXMOg1yqgbZHXKsLSG/kV4/VTGgc+t95omVvd5DMpXOEmLgR267f9QVY6qLYvWor+PBdPM4UrliCad58t8FmwWzfIcXuSggcR5KvM+3fqzukzjq5zyAUXyU8gT5tlACGcvomkWDYxqdetsKsIL8A1HZhbiTvQDVkfPt2hhZ6hcaZuFOwRzr69KWPdFgt/EoESuD9TtM8HJehaTjbITdRNMBhm57fYg05WQ08C0d960LnaxoTcpNED5wMqyl8PIeh6HQe3IycCOg5kUZdFAr69LKfb722ovFWsPj0t0hF3jnYMKl07HJ6DuGbzWmVNFUVlxeXr8s8//+ty+cpRuiXOmFgDI0ytPkyJF0Kqn9vgCVQbKtSxMFV4jZtP5eaKl2dj6OAqZnDlrKrIG11Hsbvd5q0yUz34R5zm8TQsU8nv22s778+VUtrSkGxJTsMcTnUJ2tLlXnRTCI1jAsDu7u+Lsq1Ypo0eu+t16eptSUE6LqJ94jNjshsSKAOKypYh+ouV/KZPAmePDC7Xc/krTa5h0tBtuX71buWSUm3RuV7XQOn1KBJuw2AA/xTpdIzApWEP5wUakYzIKj9VfiW+xDBgwqm2QN4kZrIPFv6O7Q4DMl2X5f/nf/1PLcxz3RaDIDLc3Xa8CnVqW0rm3M85zm9EjB17pvaESUgGYSiEtt9t+ZIGkhfr2jOxwb5cBKzqNLaqFRqlXPwMWWmpOrxKpOsvrcmPObbz8UueRqZiUtf0c9O/fvjiwhEzeLegqnwAAVlWV2ULbNNjoorD+h8Nv1ogxyfbvbXWARVA25tt1SJFmk5Bo8gfovmMjzfi4EDRVl5ynMvXyGgSoVRfUQMNGwAvsAiqyvQiK0Tkj6RYiEiO/IUCArLKFJs8IT8uyvEFdWn+2egAH7sUBq/GPLQ3ONX8aqo/mk4iuAl2nfRcMoaR0g82gelj+7DcG9KLLoUE+z9fMktzkn/LfrmLwEbzVYnvNh8pY4rRorQpRVZ2TXB3QOARVNMl5NCdZMAEHws39gq1TKkru/adaalDCzi1jaeA9T4P6LoGDS1Va6eGz/xPlcz680c43HqajHy/kX9xT2NbsN5iRVZnYNiNt549N8JN1U2xZ2P3UoAf2Lf2+gQRcHbBXBpezs1HlWzg703ZsFHgYvQWgia1GkpvflfbXFi4u9393jBqqUMzQ6DeptWOrFNhiBjGPCkMQjAP+qdQy3qX09dM6woSQckPLtI6l0kcLjqQgcLy5mdJpzZPcsIJj5fahv19ImWz03OlWlsmFuDKAOhud23wgs01vmhMGBBsmtmD2UJz174NWHR4rneTaWLKHMaY70XMUckE3LkRuKY3tFGvXcF9z9fSkjhvpSJgKDzuvag4g2DsKCm3TEhWdDS8WHMRbFrhI30jfv+OTJdlfD0CUUxtcBLTotrSEpNr1Xs5XaX2xgXKfi/HpClnuE2s+RylPfC11rZYqdFLhBjiK7bnqbqp1IdOxO+0MZwknxVb+G7DceMOdjs3gFuak7l+fxi4IXbgIFwj4g5y1AFBi7jGGVv4Vgcu18/zpxSA9sN5b4FxNcJOX5KtLpI1iIoCSf8gr/jozfqiNyPURuhwPv9JFvV66iQ01GhY32RbENNCbTkdvpZrU52XT0XauGfPa6U1sRM75R13czsOIlABaPCc8QKGnFB0lF3rSM9sP1pvNHlnu79WqtpP4h9H8BqYqANYBzqZsAazTEOWgO46S2u/743RwAlbKC9Kj01q0Z3Q9lhXZHG6XIPC+/Vz+21MoVqopzsROs2jtaRSBPZqh3K08FAPFnM5Rw44LKfXuhV5KSB3721E56YWy1DtApbO3P+u8NlbCHJRQ5DhSlRpvAazvR75OVdkEkafj/umBBf+HdvO2etnaJXvf2E+KxdmBUKIKm2clmhVUJZpH23CkrwXGAzhKrysoHq/FdUgIBhJHTTGqbN2kO3RTmNwkvgs3+KglFZflLnBOKyUZ0sCIFBx697rqraBhcIKgzmqUkQ6axiTLZ3MUcfL9ep+mZddeYRJfNOTPqiYXsFmBcFwIwUMi81Rfi9fEKuaE9TpLR8y9/u16O3MBOoafosD3++th9TaDEUQMEerM5jofoMs9/y5Q0VbY0KNey8XBNJQkfv6uqce1t9BWjUPzC7n3lshwhMlPK8bQvuTTJF8K/icXpyKVmBha04Bo+fPCiWXpfdv6sznQacpcfYIm7PJF7cM+WIjwcPSBecjI5SEimP9hI7Jp/3yTJXWfS0ixxtocNGMpKLoRQ3Coj+N4cZ4owRktCcCyhr1sx0ktCys6ZEbzxBJE6H4Lf8/lDqX051a2lV8UgIDLRo6xSbac5DOI/Z5mf1RYu2l+6MaQ63LIpPamAzXLb5ofLmJzUSxDiW3Ovh2u4vj/akZi0Zwdof1vf7jH/+f6WaicYQAoMRmDQO5vJTeLsvz8Ey6mfMzgrZBEmRC17bekxhUIlc0+L4ibOiFMWQYe+iQPDXbZi1LW1E6XrbrGREp6fYQYgEixbO7PXZqAr0qn4vcCTrYdNa16YoNLGVDRXvgcJ1KxsbvXMv13cilHOySmna9fnHGh/1x4wceKm0IQUG5ha33x3HHsPx7lh/6vKSkQW8ZMfHWeGTTii5729Zl0bOFeOOLI+Lbt/+U1MBIz1ubHoCWDKiQkLxSqkX3FA862aAGCtKmYowx4Uc0DhdnCJpCC6t5c0sBqx3w6AxXkgWwTi9oCyOCRKe2PNNzWy9VmQojukE/MwKTzdv/tRQ1NMiu0YGa4V///KMYRSbsg10Ehfp8vb+uX0uTP42KLgJEO0vMtQThBwMeaQhmhpFcVI9Yjp+zxrGZto//mtgvHbd699LeMQkADWje0AXd0CVq+cR0D9L3wGPXgqseY3EdvRb7MxlWGghVzsjzxUexzG8+KciSB5pZ/OCWlkGUMFPkibQoWM97i+VZWdgC/GGic28YGIS8iKCHjHtOB7aoRPymHxqRa7hqHugrRzaPeW7uGjXyqfovsfSU8Z2oUe5VAnfNx5MT3F32ZDt+bNi05FNNwgyFwNREXHnqOax8LjKkLd0B3XK001xUnzfeflP1n6U09QhkQ0SDcWKXJafZ1Vn69Vjv2VJp84BAyr/lIdLCCToFTy8su4uCXFyIxSSayOxOlxQYl6DVZL689WLf7segUPWgD0sNQ4jl7obeh5HECUexlaYdhFsqIio+bsjncpHaeRnYfrafsNMZTYozZhqvV3oDE9nbQIfLtg1fDJxrGSIMHtrenomFFUPpx99AeB7Uxm6tOg4njo+ncojrx+zgM8sxIAdFu3OpJ9CSJI+1QqwqW6ZyzSVl8rh+EVobZ/ceFYeK3PvjinvPYjnv0Ilp7xTXqanPhsEni2Tgspeb+LH1s8pcNQNUC73deV1XKBgTCdCi5nloEUAWGMaDZN11eGuZQhql0dzP/TUr+1RWzbigkdNzwp8pG5li+HmK56Mly4+zAwQvAmNqOb5InTuXOOGyUkyVAizHAWo7USFfuj6z+7F4F4HcXIUK5oGfzPMVOuvF+AgqbXh69dTrI9ftjo/oFpJ18H3qMZGWwQKW79yqnM5i2sHppVx3eC/VMy3uzlP4yomtQW7BCgRs63MeBkLazgXVaa36jvKP4RtVgaWQq5mYKvqdp6uccK9CPC3VJjhaH10c0Drl2L66sJ2NhHNJcDQ4E1EADQYf1scWThs02VVaOTrEu+uLmOEs33WjWKe+pHbYOzeG7oajoPNw2H6xh2azoUal3JqQCRfY67ks3zQk5DA7hHG1UgWUv/zchvrwpmnMebgsx9/b73lpPyMgV25wb5bU7bQG+d1k2EOf4AWcRMOhSva6yIb4qlUaTAeu9/Y7Q1AhGPb0QKhqzPHf/8d/5h5Udqy8QkNk7s/X0qtAouWGsGakqlX+et/EdfT38RwxSDqn2MqmcgmHB53H63gt++FERyKi9wZVA4VGNCGQztiRFJoju/khjYAnG7QeCRcVxlMY5f14fl+/Z6lOGUg79a1aVWz3JqYt9DBic6enskaTtGUTMfF1buHM3V1c7nPtFglLPg0oPkjJiubjXS8zOhwPbAT45JAqqpmohWmVz+N2P13drWfNsp0jVOvM5tqxZIkOEHTpTCLr0H6/tjyeqffX61KFFvp8XNHHhRzB0U6e5ibLAEmrKkt7uk/NUzyjWhEl0PB+gKqLSUhJ1Rely3u7x7t1fL27sM4QI2hCI6QeGBpPzgxfE8JOjEs1giVeu/XZpkhlvxAOs81zlu8dNAsgWlYDZq/XrdcMHel5elFYOKN6oNn913JZHihOt3pGo9UkMJkIocsF7evWgHMpZE81OiDWriafxygYoBZNv5Ke+1Vt3zCvvtKwaoAIHk5bXO8SurV739atIXZ3iyFcfU5571ZCNrBGZEgm7qsWQu7NrnTnxIjscsH5XOGGIQINN9KVk/wmzCdVwNKgtkVQCT8uKzsh3MoBt+mVWGyJ0D6j1BGvvNRmpTFfohBsm1VGAPqda/TQQbmyFTQPV6y8cF8yMfRVBU1UFuhFrIa3DBL6Q5lW6Ug/lSB6s2/ZDZBmPCudlGTfkwWS7awCqWSaglSoLpAuT+Hw+J8lDmqNy++PROXve/tVw4Pk7pK8dSVoDSml3vfu69q2BSItKhl1oZe3n59IduiuAXDfA4mjg6pMxL/t4BIey1QFoi87vwDgr57pgOcCSQs7B5uVMFr3JzEwZjAKIFW36IZ6nipX4z/oASf0E1sNsj+9Oy9Lo8BoaZYptXo8qei4puuHuYGil5hwDdFKv0pBHHC6JExnJVKDo6S2U3iI3e5bUdcUlizQVKcYch3e2itapMzrRSlx6IUz+/19vTGC2zKOiyO6XrnSWEWh1YhGuy04vTRy760WGa31OChgSmKKs8wy9QOG+Oxlo+/HL7VEvskCKF6aO1ddE3/RHF88Gsqu2SqonRBubULl3kJelL74yE2C32ehnCoXpcwDaIViLdKxKs52lWiC65Kde+6pgRuNdCLbF2iSU9M4Eyr7pgGcxQgCn06lYx+vdfaJLGWyp2wiTpyl65DgxOduU685Ix4U6a0dBSa5U0tdf0aK4875FuuWicXAZ6TFsRrac0bL9ZrkgIMHFm0BI6AxDs/5r18Frc6yJCHsTN/pitDWYZfgI4ZQL8Al4QEMEBxc97v2dG+Go21Nfm8Aj9aVDM0iqeFoxNA4beJihsPZbJjDG97tAdiUoei5F6csL5R7vS4fswvHvGfsu7NgNHpp55R0Ud0sog8s7xDx/sUFCq38u2+jSsloYpUZSsHtLTD63oXkRJ+5Bar8lANllu7BA2C1OaDkJZmI1O12Ol5nRh2TQFEbZjWyg6m49tz70eCsoQvRg9CasWfWVIgkF3omc4Me57q6zmHL8C1tQ0/J3wnJV0yAmBGBuxcvjVXKNZynlVE3LMBp1kEpMcVbMZdPmzw7rutGUFQJjIuHW/ZAKRxrfDam6RrZ0W7l3KUd6Gpfe3K4pca7/hj+1B7r0UchFiBT7MKQ4dM0EkNLRGfGXkGPz8cndIV7SgJkqgZzgvTg4J7zqKzdAhigpWhbNzedp2EahPLz9lwTYvseT2PH223tnfHZKpVWoHZ3PaKnj4KIkzTwcmEWugW1VMFEptyUg6s/0RY1oL3lidYiAE4GdnQslY4NYbr521aalI9aAmj4CBwAmB3TxAius5hA4K9P3yqTWwfdzHCOcGUxWHrzncRaZBYsCc37LSrR5vTBCcDckGjkT3o6g86ARZF7Osh2FxZhm/O8IQHsM7fLzOBAmr6BBZJG9F2u1wZN89DOuWJNnvVLQyWx1exiVi4ouTQiqB2jIIVBc3549fVGMkEpINReh3TLHiVGt1J8ywRER9u5//lz+VoiTzxfsumtAw2D9sAJrbw/Lg1TAhixJ30rCe7r7IoFPv0q7zJr2ICuaIupfXJiE9mnXoQ+0FpvjN2wO4GeIcXhIdEUe+QGrWL5lvBxjxtrH5j4b3hRb5R7SjYVZr1rJcc01cFNeVuyFIjC8Pr1zdLdNguciJejHM9VuLZgbT1vNX3c444yuVBiznZAyHqNgnHbfkbGawI3vXdtXaGY9zvWcWfRgS7ywwQJsIrEhn1Fx/59Xc7butIGyG1e2XZnec3Nvs1a9UK6pscLgP0Sm6ao2A4LiXHGDPCxc1uQQjYvfjdUKuLLV0xU0THjKSKvx/UaJm1oBmjPS9oP+f78/igNbrNXQxK02+i2zAgTOF4UCJ3sLqsEKT1695jPWK19dp3ohiI4txGReURrtayuS5d8UwHrNOHhi2eLtV3QL48VcmOsATnkVwk1TdbY3WzpmCZLGGdNAu+4NI5/v4mN9hk/L0wCINLI3zft0U4mfJ9bH61pceyTUsGxzU4lbgdufsS6KjPtBJkGqMQtrpwkEu/yEqbQqXRLqb+im5Lo5Q/i+XhJ4DnZXVsNWpYG7Nzv4jr+7tmu/DObZjRyJHdg9qShpvVwnjwpjok/Zz0a5lBL9AB4BVB8LCZ7trQBpZg9mtVODvGDn/yn4dTcqW+OBj/U2pimvwIGSXHhiMvdtdfpSC29uci/POsPOKEjgaLvCr/n2vyfT/YNZqTbtSP/Bt67mgLF3W4bZUIyhY/JNm7qsAaD9vTAH0QYY8f5wYKAbMZkkqovXk/i4YvNHus6hdIqojWvaEYmTRORl+7q3pQEFlZ5Tii7Sa/SZo2enNogtoGJBi6QswaANWHAZax+aT8ELjysP7JPy+2FYEkvtKbDoRcrMGQ1V3M0mbsnA87zQGpFKNcLGH/08pkgYzG88GEVzO3i20aEnI69HZCqmZERfnw2RzYSaLJiti2h1kx12eXnX/+rAanKpVdDSK87hAda93nvG1KYGHY3+JT12mCxxT3PE10ExxgB16RCuePyTsrXyDr2fC9/fRUgkqB2phx1pFeC6RFFFtZ4ZeQjqBOdTqx1uTK0lhQO7/W3tWBlpxEeOTe6dCYAA1omZPd49YVLe71sCjBOzMEMLkAw7n1DYs0QJ6K1Ya/4ut5mHkim4Mjtt1eO8HtycP9oP+/H7bBbIrMGKgQMD9UFIVmiCwz5w/2GYdrfo8eORtryraKsrF+Sjzrg5L4lV5xyutJCLxXJXDTq22HnwqrE0OzS//yv/zvmENjNpz0qVzFrW/BAiEvyezRGDDul3a3EA5s82KCSI83icoUCrCkzWh6ZFk357QimCpLdc/u/bzfHdFhU9U5mj9YYsogGxTr3PGLW9jFBHFzEpEF2A+V8Ftc1hKMnLRYtyUzNiA6iuTZjpzPKW5Ssxvcecddpm7D9wgRoWvck1SYDGrv9+f3TaM6xalMTAMjd3/NwGJ5WjwWICAcUe3TCx1PNzuwhmYQ82ZErn6319zX6iBvevd2T3BjdXhCI9t9/3eroANyJc7Gpj137Uq07aygOlZRwods0qoBq5EINr9WtsWmb52p7tYObRLCfhTYlmtNO2C/LUl0LjRqehfVfC5Fq6YitNcp/dOt0uNzfgrDpGmnjucajMVaTHkeefr8qSDid10qs/kgwy1WTYJBySB8Qy+qQapqGD4uZEoOenO7iEt9Vc4rnmE0qvF6v1YvZTJROuGfdJAKmuFera8HkNW13P6Y47rQzY4WSNjYHcfV8gMPZettRu63FmWxWbIQyfNTr2CVs951Qrkbt5UEM00jz2OWumkKaITeBpj0f+kvfOKm0iGyUtA3B8KuuMaN/ZsaD2C6fSXW1FEM4Qt+xqQzW46C9rpUx2xpniJ000kTgiToTms6Aw0wExpm1oJYPIlJAFK5IRRfGqJq2X9c7C6WtSqoEBc9WFrpCzPuiZnrjSRqo4/ZfzUoFAPGoG1RmlApR8pybsO6hrSv8rFaHtoZk97u/loX3dBN17uWpd++JLPmVmz6bMZ3uu94TzCii73xZgjUSRPbocer/FzFcGYySXA391S0dZmheE2gfnR8y6slhxQyNPTH64Xb//br+BWkNY+tUJShfsatzNKt3XTOCjyYWwL/Qfj1aJT7h+ri2urCU4q/yW4SrZHxQYTBvFqscYt7CW9vz3YSMXNvrMxJBKYBm77jmd1truJjbWns5TxTp3H7Gp2LVZy+9OjcakYRgOlYiUBonchJzMTSYas/39zeSKz2kNbPKs1F0uU8olWdBU/S6dUOh7vk6EBJtsxGvwRFCPel4C+RwbPlZ43vIq+WsJfV4JETNNc6XL/8dmzUi82QxXUUvu+Rs7ta8jMhPeYcUXS4trxDPZxZppPz8AjMlFXBGtwj2Li6vAXxR753PV0ERzJs1aQWmNuaD3AEax5UM93ffGplS4Bgf70EmnpR9wX73viA0AqxVpRrnPgkVKOHSys6opWGOi774X++hYGb/L419hBJ7IPVGz0sVQ7ZaG4zdqbHBR+9TL8YU0pe2IZhxq+/lWNbf7//554+Yh8A0hdPSQ27rsrzVIm0IcwvXFYmU5e/tt8XGTRffG3meWf+W1glCViqi+TkPMZ/OCZFHu9Pye5uicUsjfbFuGIqHT2dUmWzjiSrUBk26vdxANCep0i3189P5ntSPfMCVpdMsfSdsy540aAFTj/SPrk/HaxyhJIOKfXJKw7QqWwuwStkUKRopvae63u1xHgii9BKXTHo8txNZq+fSRO+ttU8oRVTgWx0G8ojzsLvdevThH9fvKdOJRR2poGhSzw0wO2VVHFThxIui4P28nq+NKfSzP22cH/G6o3/Y5vS636rvWY2LhkH0vpyW0gDh2jssUvAHJPb4Oi///F//S5aH6+emATOI2FuZ7yKLsRsrDXP0l1juWTN9SV4IvwKR+c4Vfuvvkr4Mle4DXcwthhFjHtOe3e78fUk+tjjxUlHQyFphc2ouQTRJYTM/xZrHPASoHAtaH/KMdPaP35/1+3olXgW5y7Kuz7lg/RX2zXvNQ4j35XJlvbKgWHT3poBpoa/+U1LIcJAt7yyn2eN/Rjru67vdwcR/7/pxixwe38yS2PX3p05VNqfYCiEQbeyH7AEYFeDrfCGWNsBjHFpT3mY9yf23vcBRnWKhqpgnqAduKNs34tbYa/0LcaW5d7PU3V98c4OQaRDcpXvOLhy6cT9rSPNJgPtmU8dvm4hrnb+Gu9/jvibAyuB/UwfE+39RJzRKo+lTuAo1qU4s2FeM1kt2Y4oWBz2QvxNzDXiyR/MHHDQBur/dep2oayfQzspFgdX6ERTXcshnakq8umv1eSTw2Y0JYSQqGL+nOxuU0qGS0KUpXyZxucX5YrN0zAK6rQhhiNZlzAbAx5IJvuag38eql1iPYYs19N0kc0FX59kxkQhKM5CnEMWxi0ojjtNlwl5CoSYydw91NJFawPvvPX4A1p/fVW6Hn57HfKcSkIOryZ4N6KtX4wo2ZLjz7NL6cEFYSb7m1xgMffiQYknD99hsQfp8bB9WI6w0tgHlVwxwXc7QSPm3yW7hEIPEgYKGl8oEQUjCKlmLGFS89R43R7U8YTKqCMBybAybj3brA3YH79srt3wAsCMHZ8Rc0sMilTGTPZ4tHmnuV0dnnODcOsDhknJ6A9xAor+pIOeuPYiRxP4gE2bYDyBbxs4jWow74jx3BOTuqW2g44qCUynqYrf1T7mrhmu9GK7QuK/pZfGcKyMKzm2tK4TLxWyHsngqCDanWYQGp1kx4YCJidKA9h6XBRFtz18XiSdHbzjHf/LCVJQqZzlOa+VvDXQt/07Kq6q4NTsSErhOEK3PX+G+XBdhog2vtTGFV3pgDuLQ1shyVZsxV9VNgoH+UbH0YfsbsYb2RCYtv93IIwnY7TMUleQyZQV4bMVrEZ3txhyl0tIfcjtdFlkEEzqZ6HFNllcXCGhJMeJgFrwGDrxShmAoIVGsp/nvvu65p7//aKpuCD3EhaZoRb7VnOXCgKKbk26TwbPQ51pCN7CUWRGrQkzI1cmwcOzdYCfh1kTIrF9vV4DX+jpdL/dVQatVOf2hPzzScAMoNcvI+jp63i8480MdE8s73PB7m0X9WqVzpRR+et5+bynz/Nbsf5VUeQm6nPNW4fC5Miz7s8yb1Jet3DYSpLs1AWbcNru2zmi/+laxQNoeL/OcO9WG0LJdw0YOLejarFLAskWh2kgxffCZkmwsF1mgLuKw5bXvMw4/9yLhlif2Bi9gr3Ec+f7+uuo1JzPlp5pDti7FEEycZ2b/3Nvzdln+Qv7r9hthh16g74iFYCiTfGKbZyqder87Vx9nOpM/DiflQzjLNAFiGByNFqp39K7djaqUtOpgy2w1ZVCQSfvjIvhWOzt3oswvMcK+9QoC1fE87QONc54fzueG+dzS/8qDz912c2Sw/rTBD4yMQ2+326WMXwOK3l7u1pLzizzi/q9GeGSsdnFhWxEhFhIGbq6CaEJCdyttfZ1gQ9E7cedOBPa906mDElbokNqkD8Z9PY7/7f/3H535rF6Hswbdb7dfNgXyw4zAidiIL8JIFHCGBnDP8Xq4/fxCFTydvpzH+txfpkTHx32bJgowwaM718tXetS5xCLR3iCf1gjt4r7VXQ8ikuXTDlOsumM3YmUUQ42t9+ien2vD/vDz84vFJkscz8v1sa6339/vr9a0Q7bsqHe602Yfwzjd1i8YT6jPsk+5odo9+Z1cSlIdD79/biIt1jmTvGelWBJNJ6fChPRmIBW6nA1pM0cABdV2MIi39Wc2ACElUuSPeQG29MP0hW7R3Vtz+u+uvZNer+u34rmVWrmjgSQHKkvyRTeC6SLijbPYYfU5awaRbg0cPiFemy/a7S9f80a2KtwRQtxVzeXK9aHx8hmmKGNJuy8VlHrjRq2W43Xr8d7Qfavcu2eWxARrNUavlHu+ZzmVBjSiLw5FaUNYGrdXJjir2Qw9Kpj0teAtpOmdU7qoVuO+WI3B44WCCGjYFrY0UKvjIMDURKJm1jr06QwjsKEixXGTSioIhKFAx/ux4X73dblqtSvABYW8SS3Ron64U8+EV4y6VgkN+E7UhKuB3GNtugYZXtGulm73vJbV6939eAeU8glr6kPL2Fn+enusX9dF0x439m9xx7kgiF9crCzL4xVWbEmpNdGERpW48yLtCH+dce6EWRumaiUtm/yCQy0T9+KIn1rJ24y7BM+UkZlG+p/qqGEDwXJZPi9x96m7Z0k5tzJvRi2TeD3r5Kufbb0sl59fvCzE+FT+btgIVLb1drpcp3uMInxilDSVnxlKxCKaQi+FXw6jCBTkAq0Y5U/8ejhcqgx4/9aby2AJttmiNAcbglp7sEl3LK2XmiGAoSCFwXmHb5yoXFm3lTrNnu2gOSm2ubzYGMkJB4DUqMnBLxDSmEauN8pVj0CsB+sg9L6uU94j4qcCB0B4c9bd9Dq8UlFA1OmUgYtps36z/El0BXgpvJC8Ll+7JuduWNc5g39EX7PXu3Z2fEJQ4d0uD7veIlGZ0aQBMdR9ZpZj/f0jkquIhuq7vG6/T8/X/XhaNHrGHXo0ugGSSoU4Az9XIikDpKutPM9B0sv6XJnTxRlBe3Qso5YCgpgD2nqpimZJxCaY6o2gZtWaXyu0tj/iKKbXmJ1KoO0SZHs6O8eXy6J3YGtkrLhpeQdU5B9tbPE5WRl1NDvvoFaJRYNQgRw4mxNxmNzsYppaWqD7S/9R3ZThiq4LZ7g69nHNqg4taf2gzJRBOPbdxudRHGBDjz6LAtJP4tFAt3BIzYbs4+nnX39Y7ut6rWHdQa0PfC6UpMQyX1FoWbNUCieBoKVD/tui2fk0IjymXZyioQ134w+9aGmV67wvy1WJ00LU8Mx+gg/qk+Ccwz76QQb61vV8oPi73e6APDQUvEbAyICH7fbTqFw+bSFSCzTePUsVZfp5Ksn3R4nKXHen+LGR6M+wY/WYK5ZFkrpxAbfRB9VBLtW0ZUDHDyXrqqlGKxo6EuiItTkdNLzdbwU6ADSBf2p27YUigrGCgfM/V9bgGQaipHvs9/r9NdjLhyzw9dV7wYsNoXpqGBTIdBM4RZZGa9TP/afZl9zfo5fJaJ1Bm5uSfvTY4dW7q76W43FR9jNNQ6iNWbt3CE5t0/Wawy6P1+VwdgEYvGFgwZ7BGXd3/av9MlFK/J9n2KXpE84PFs97Ow6+Ti00jpKyJXKtmwwsRiTZ6XvlQSaFTRi7wJoSqo0RlZ3Z+vC6ablQbFb2cUc+FFiLe7ZXK8UEDzdcG6BvVXaarAU44TnXzN5V9EKB1Zr/KsW0Wlvsn1Sxyb1L8Xu4aA29EU0HeApp17tKe+D1cSteAKBBwyoTPYS0hT1bxPQUjtwgnPwajACvDaFa0NgAW4R0Sp4xHOQkdg+KyPDGHrny3KYWqbEwg//V7cE94CsnnNdD65yhsyJI490aJEVv3JDyucOei9e/Nk9jK6enNAG3VU5DTBoyg55IG+Yaw5Q+HTFecCBtw3XgFAkAQwOaM8bG306uVikUWmGhSwhU/9UkLgveJRq+9beZqLS8M0AON0We1AtM+oHptsf3P77et8epQdtGJronExe5Aigq183LacFWxHCAybCahVwF2kPjavDu87x8f5gUGsVIZSDVFwk/muWE56EaYrXxslbE+SQPup3DGTzG8LN8l8ninLwgPgNAPXbZxosajndk4X67r+St3pQE0rpRJe/n/Bn9zDoOHHOFvKq7Wrm0O2yZx5dtgcFVqKO8UMtRUoMetf/0e2tYuAGPBvoqi5eewSG3cA4MqXIbU8M4UCWN+0Sm0k+NLHHQ5i74wqVMBNUjEfaw2hCnY7DmJ2hjipACIkzTu1PgVJrgcukWp8/ia70ZO2U9DuULR+lvtTSx8rX8pQeIsWuWP3R6drGtVZEvbQALBFK2SLNU1EBIQsSNWakmCsCAVsOFlYDwFfz1r+/HYs48vW9/tuv31Y1DlBZU+IuRRk9YHPw6PpM2XNrjFz0JEiUIK3dxTbDkFj/rTlKH7lQMNQ36IMudCmPET5pNFdigJDQ+WbXsS0smHJuPPZ4uv9svrx+vH3yPgFHJa4S4Bb5KmAapkUAeaEhKB6f0Ex49s3a+/d5Ys9zYC96W+w09yBDNnCVCeHMYVD3K1FG4yoMQ6A0Gd5aLV1vcJHG3hL8aTHXKgDybMIspGFNWiP5aI5+IGhGR3tPgy2z9xkDKe10Q6efZ0q6w2799SDD2DGwdhNZ84Su9SQvPh6W50I7MBVt7Go7HQDTDbut9Eao1sfEMLSp+ezjaNYVxg3TyCFwwmE8u16/btiE3IJGqlPT4/7ONcSiKqFGY+0Wu8MpLzbQKbF3neMqvJXuJltxUO+tmpitEa1hTuDR3tiQkUmJa7HZLr0NpKpi9edKHPegRmRUXet04LN8KjWKNmJ9Zf1VSOct9QCaoscN5vzDv5XJ5pit6Zi031rrz9kCb2luXoVWTYFJAMHdqrSc1wPgztttI+rK09YEz9KexpJRGozXIgNHVrNzEv5fTcd3a4b6hJYTVNFTPscarux5ZaEwrkL2/T1eSG7EjMEUTBmgcofKz+98aHAhX7P3x76E9+O79V6M1yp8GbTq88Yr9+YHXV4T9WGfrD+2Bk1uBc30i/3aYeXL780UEnp9rSqkASXK0drQAgf9YCmcIU5K5x9Cwh28hnwSEHnlWICCYxu57J/373KuwBckRwEqBMUdUcrlie2GRJhSEwmka2xAPK/AcA7l3QQVBtUyUdDY0RVbS4ntbDldO0QzO90ODVVwlrFqr08IdFOZIQSCBg5x7HP/Pf/9vIzOCaasnXvvl+pfOM3GDfMU/uVI4+zoZ6gtchIKD0/wtNLQD7ZaHo7NJUNpb9LWo6YWByvAl8NPu0oBOT7fqwLOZt997Uyugzawhyrm8LpW+m/eXmzinauxywkKc45ItfMjUTZhsv5v79FZvvd5aW9nu6Iylq71Q8KGY0hiG0OgbNfl9ZRF0kNc1tqMaYMcXeQ1k2+V3ZVlZatKLeIu0IsSIJJ6obHTEm1Rqm5vWMPfEu6IlkP51ufrhk36LcUdIfIg7lZeiFMJ6JJNsv8Clk000JV5nt7ihs5l7hB4GmeLaLxykxuurlgX2J3g1zROduXP5gicopnU7XNqb6nxVOTnISYxPspdzFO8CrMGNl6Ouc1YDC91qtNbAJGjTldh5aRnkyY8MDyGgVRYOjlBACs54bUIUd0UQ4sH19JG9yELmjc8/yIUthlZXlGikWK0KkVNq4q4W6TmeidatF8Gi56q7JMiRMkzyjoO56tkbUprmKUfPoytixrcXGVGUzy6V0gS6YCv4Vz707PeHeo+9VBWkNGDrUfzD1+Xrz+9P81rNXa/L5SsIMXZTdFrNOpOkQVKLEWmvBDr/+Z3di3WyKh0k4ejs5nqeyyblT+7KbOVwCurw7u2nTbfKwdk81mD2NnLCWQ0jKjJFWuMgDRJdoGJdUTVThM/198b+TKY74I+7r4twkA9aCOkmERNzC2/IrBk+hPI98w6EuGaHeX2UmNCERjQkreKc5RFYM8gSg3+0PNxDVyoJukolzAHSBbue80zJV1/8cn89vpav7ITKYoBWqDbCikDaKTzacAEkVZqB9ValSnYQMq11p4KO2eeBvvDkssUe6BCgiBEIIRYDPbf7+fTtFjwzhuTxyKlhLyflsFbPnnfHXmmcxtHRtCdwTMIXFxR2yNQPAVsx8HwWfW6qTfV15DzVq0EN4WvdG9lzDeBtir3G9dBGWfbdykQ6T78LRrzsjmhULkwuiIlzebw6TQnkO/aSxnBayiTV6Cc0XEzPq7s4TxP4hZZrEYhKYESnlmzNWL6Pj935eg31Yq85oHXGR3lCT9vJYsRBY3+NWPXCi+S+QHSrUg/vjJlSKqeGj/Mh6xE6+URT8RuDyNBiy6FzhHBuvlf+ay1dIy/JshCiC482VG6cydXmNvyT8Vx1BlRzk64DD4lW1aKblWf+JHpoKHijm8qiDZ8lC+/Pld8abkhrYKcBpd4JksZEAro/7qpLuhKiSqGJ1Mvy5fjHY0t5tEepeNB05cHu9/ajWcvp2rCQS7BWtz60evjdApAahq1STRr+SaYYss25KsBmqyyUB93ScYEDkVupOyF86AmECe9SJB+hGieOUbRaaLiba4bvyN1B+d+JWueiRZn2x65JAGHWdTTKGSF28m+jgfNM1NLADwDmEM3HovMQYgZKZ7gPwAeyHcU7yzOcFD11hzrSvF8D/Y/X7eeX6NnHY4HKWXiYPXcjGUTNsZ1Lxi9rhMM0SxRyUIb9618/laja50ahNpZP3vUwbI/mRhqNO/dqksNldzn1IrMJ73kIXQyVqWu2YGcxYfT9139gl5/fW4sNziMfR8Hs0M9sdqbf2dINkydazF291Mk1qh7rK3dFadgBbmeiJUJEokNer2X54hVx7ay4KPMr12Wc5fXYfqQDfeeMXpqGPzlaT+piwCj3Ql7g0DDR7NK/vzcAlomo40Z0Zv5w3DAEWwe5sCKZ4XghYDVtvjrbfXVE6/sI3eQCf/WDwCkAMZgOiTgHN6+mdupR9kog/HpsdzYZXVA3uqfjI+Pfv78/yKGkpm+yEjKKyctp2/1eS9TACrNa0ywFtG+Z2dGRgcST9nCOuPtUBj5/PlRwv2iQBYoXJ1MrD7eRK6Kghj4rcXvYC/eXR8NxPeb6cihM61Z3LUwQoJ/Qu1yg1wX1+/d2v6ZOyIzWemsyIzphm92aMs5BcsfJqtFmXBEJ/0aoeGLI2V1d1YEukov5XSrMCw4Skyk67W6wq7PYB5emqnX/uFzXey/2Gopl4WZrdpezHO0i6/P5dV5k4fbQ7PAUIEWPSPzS0MIMl+uLu23brVH79caUH7EELw2184EWtkZvy7sVM9VUj95lUa0LqhSBdNh1hr1rzEm6lV59BCSyCzFz17wBGDW6e6yr2zFqmG9wCeVWSNS9GD5G0oZcp4Xuy6mVIM02HBlpHg+hhqf5QSlS252EQCqQUipSJn+4/2cGAjiiRqHfvkjZwY3BWsQ5PgmRkgs7E2YqQBzp4rv95d14c+9+1txZjcKrPNB5MIgcW9aTFQvdZgLAqYfLCLjnZV5NA8YNE+lMo7E82fZ/3SqKZU+5pvFEhm43h7fozja4h9qvxI8dVD51ZODnSqV/XPdQWseHrdwZ8/pbQaM5XcL9RrroreTkLiWxg0IH8n18VOxQOwSVmJ6lXl/yfmZArfCsOnGFBmSSJC4r7ab/yqKF1dxNf7Ln3xSkPicI6eGAgMj9P3mmCZRVzSuRqB1Cc4BuCPcz1jESXDcaKgVFGli9WF/TkMI/47bqJRX9bmhywqTogUZg+JB7Ru2kY3vcYEndOF/ZnTBJ9bGNphV0jsq0GYStdJOTUwjnGP6MI4oZx8Apk2EiyJqkGj1P/qojovx+Wyn9GtdMvCQyUEdE8XAWaJA7H3KU7I4l6qwWJL+jQaTQoIOfNHu7Nx14e6zt/ew+aTCNL5+fDws2T2e/e9IF8LQvsKIUn7jviTIlz8K55CkTpHxG3nOqQxtRZYCwyKlOJJRco6WvOdgpjfBTVDVQZ2Sz2RcfU+K2EESwa3XVcalNulEBChZaslF3Uc9090fjYlwKPzhsZVVXP7ZNp6b1hHixHPbnockyikyRzBm7CpaxpAYgruZWIVOt1DM2iaOKFqj63IWKOqmYdFPJ8O5f8Ys33UFXZKLKnHOPOiST+8ftokN2k4I3Bf6hzVj0RS3GtH8zVCKBB7Hv0k77ECHF6BQj/33J3jKRWjk0F9UTMGIw8aAt+tiy1BYilU+EtnMq7YpIYUuXnvJ1xUJGSC3oMq3LQPSz4xzy9fX1vBMyv0VcZNZlMgUYkFan87zCwHczBloOE4yNdVDy+eY8mpN4Fsd+0rjGzrp4ka99BbQrNEZfvE4xAiqI7vGrBKOj3rO6XAwULW26xECj9pGb4HAWMJ3P7SOkP2ggq007s2+0KSDiRPcCwe25loLgLg3hlrm8MCO1m5FyesMGeiO6j//j3/4TKdBnbup3OROGC2AOIPRb4CMh60Rf7Hpz6oba/SZpMQ0emGq8ERm/l8pCAZNzm/vH3ELLlcOMVjFBMwb6XZTTRy2VbsiKg/N5Z/mHD3tkRY/AvvcQiSpo9rELcKTQ5AYyWMQumDy5QMA5RBLCaW24xQEz+wwALDtzgaicNISAT1qeXrBx921DXEwQ6cdxSYw62oyLw9LfhWKWREf+L6+1yjF68I8ib3dvrUsNL4hEinh1BUEbdQ4Hl47jxWiYdOjFQc0OAm1szcBiAtNpBuUbGbtMGqXRt8DRxhaOrvBoo5F3WzWdrjrGtvl8clbmiT9KPnWTRvfRDA0V+tihfNjyZJbI37lKv5zWhSLwVjNFnjNyNcthnKfRglbX3eazdAUfayYX5LIRbS7mmMvfpXuzB7kEL8qsrarIETgu69JRTb+Cj6hu6WbDt4/GSjVx/V2vF3T5uq9xZ499NqTjdOXEo1VtaSMFJKYISFVM6ibast4XwDoBUVqy9faHA0ppmB+2XV/s8CWdXV8y/vVy/bndAsT+/OfnZ/n+BmEGiMj0JOrSy2fSlS/CTNkPDc2MAR8RCUmWFmg8Wke6389jjOzdIKovs6EDVCZCHTCYQ1yB7eSDWl2/YGwaxGRnuepx04zHa7tevhDW6NdhoGNrN6FUsXZoMiT3X074Ai9QBC1CdueUV1rgEROUJ7IOV4izy6W3j+vWu7yjOeUt/uaO/ENwqjMpTl5GQJ0pCqSDSI0tQmXA93GFQPHju+hnd503TWhDI9aOmsB01u/vL//MpsHlJ7q/acHGDvgLsWRPp7ksye7MWAdQxtoO6tqMw7atvu7dxuNHTZthVtxZ5tKO8kYK0RksdGyGJDYnDBptcnZzTFKjG64/a88RfIiQZd/tENHrzErIOKqGgyjd5Lxq/MO8b1jcwNvlNAVDi//Ju8vpqkUy/mfqhjWatnX/KXU4YjbPAmI1a6ZmwWJ8ZAe1tz5WHsvmDHyAFSDQHhYOBq5TdxrdqPsM3VY1O+kxhpNLQQRosLaEWSJwD/5OcgrAyKHn0fgg96eHasE8xgZN3fBYnYY8GU+bhGqPCn5YfTLITGyTqtpTl8BJNKQ8eZ5MZIHTWXcux6VBGUxw5xrmwv3VulEmlM12l3kIktoF49iIG/4fun89EtDchH+RA+/GeJ0gskqzjuS04chRM4UC2oIKrvs8Hnu6rQr19keY3X9eENYVXr3/iH00whnf58vv/X5ajpTqdcZ/L8uMi5EUQ4wJ6GJfuXJX9YGxqokvICgpzF88NrUHii5vOqls/4y/TovW+6PTvmW9tPW713vN0OTxWUXC4GWZOf4S2nfvFXmWIHkjTQkyv71ajlZubmNGyZojggDIEFya6kOIkxwrgvmFw9m2pxFZvikBnUIBpeB0QPAWdOsK2r3e2BlNSTFpzzq1dwDQCXxJ5fp1bezf1SL9FzA8Du5eChaUcq1Cbo0OWyElYqa/skaxcPryO2e5XhK6qAEYMcyth3ODPsf90s7BGhYb4tPogYH1uUe5AaiJnenK8dGTnkn6HiftgGYLB1S9aZjzNZFVnd7ChClBeY7JQ/uk6lL2DAblBrccGKA1VnIFotGlQKixYRGxf0QacWTD69Pa5NJl6swWeOr+gk+SWa026V5CQYgkaEWbbNiDWy3/2dH0l7++eFX/HneAd2wlgTOetxJftAkovbpUutWwO5E3Y4ufRvg/dDSrBXTb64arJ1+BpDsHfDdVXJI6PX0a89dHdKAFbNJ0QtHqbxgiIBFCa3nSIEnwQNHWRfpXdhaGzR+kPNPubsrkDqmpfVq+E3qArN2Hy5nOBBNQLCMUAdBUsGhUcYsh45eGL6J5+HSp+haZO165Ne0KpxpQsi2wG/jdy0fTDmch7S6y7zHhqK3jNQ/a721coN8ttGwkcfn65jMkkPDFp6/XbPXSuyybb0aEr8Nj35yZSnAiJgDd3XZ2vohh62q1VwjigVPziI3foSLXS3przKfsq0lOgH7MMZw7ZBk+hfVyu/2qqBmKtx2ZO/e76/ItdBv9FBfJRv/sWzswjtBMlD4ufG7rA5Wdl9NjS8fmgLCuQO62vFppr41FebbqXEEqAHr9aEtV/XUB1klmwJa8xZJHJrvw8lOlXR1Q49XVGl626AjXY17R0WKHNn4CvwRAy1dFpnuDVKPS7EFywuggr4+0oEfYCigSjD16BN7hVDNIHP8egRoTPhRPfJtZ2XDJ5y3tbIUlH/Xkd6YR0xxdoCSK8MgR+0V9rAWHSJyXunXLR94Kp4s71c5W8Efg4VJgcsEmALs1acZUbNKaPfeIJ+V9QUdnDf1hYrWclnHTYyMbxFftKpBrE1qQstmhijTqS8qGY3e6P1u6m+Ru067YhqWfT9ffHnfECD/aEMflaqhhE58wQnzIhUx6l2bYy40jxcAa2ySaRd5xNhSj22ljGclXvazK5zitx6cU0kR7Vs5wftD7WDCjx5ORSiWVfrfaMQIZF0Bz/Klibpjo1bqSaO1Urg2Pu1H08pZzHtp5/0H+1217SLsYB2jla/aBhiZmP3svdHwcHAX4R1LbKK6itngBoMdk8zKPe6WdxHy3rOeViLm/1Q8ZSALV7vVGRzn9frxeG16REqmN3kd8AJpGXiqOypc5kJn5Ut/YZldJ31TcUhnguo5XS8UCWqDlLbhINvMbNkj3DeklJA7nu9STNG1BpdsIacRe4OmBGnxRkNJbO8R5+/NLXQ+5nudGKVnXqS1+rX5q1NWh5R5fFcnzXLY/NMLIwpja8f5bhCu6JeTkR4L5CXDNIxYRpVY1ztfzIUOO7v0bXI7sOZL0Z4NBQvPvBtDcHFSF7Ncemx2C2FVK13Oh2fNE+pQ/tbOgDsr7e2xfA6qBYD1lDggaIL4Lebwk0CK65vY4rYfyAtzzee2lDXJZk9mZzFHc1JKZ2XNTnHPC/RfWdbsZRKaFJE0qbyNu4oojHfy4/SLGnpwVXdzGC43jvjRXo9kWEmOX+qryubM3WDKn7xtaE3FSSBlBWdHY6+mx67HfaxvTZtFaMhts5YHWkjJ+N3m0PdlJaJQs9z2EVkb5GEK0Cfn2n+lQHCIqV/fzaUJVO1qZyBGYCr79H2inOOQufwWd9PEJhKmYqshhuFQpw6VKEd4TzqUvv+kXJnRsqcBfMFp/e71PlNZAy9y3GuTY9hG8uN///HI6KXfWHFfHr5eD0vh+/Pf/+n/8vyNIkcQkF254+BqXwRAKW3rPGdOVcYcy4qYBd43QUlqNocOrr4tGGSRGdsn+8mUqpiEelvWJqG7crxI52aHZxYuy9rzkIRQDaxhCTFbAPG+yIOCB1LuZhBYCJsTdJqcJid4VWq3VizZIk3/+/lyPx9u80sX9UgMfTiDiNwI0Lduz4+kbPNgeHNAQPya3wzdzw9BT1YEo2iZsnbwYxmERMflwfDfYnYUBSt/19odET6Km/F3KYTrPTOIo4S77zKpehql07sGFnBu7tZKIfm0h3fb1/Q9WU2bJwHATTpS4QRZrpMh4VBJ/vlsn38htQ5I17762oqpapQ2YBbYE8BxxmAMzsnR7OLVFUVtmawHfu2KOK0ya1GqAoMo6HuGaI8MJK5wObxrjI5UbZbBuzf92QGDmqWaKkuRYrqwTkW+v+6I1ziwoqDMXDdYdkyWbhBRjPfoxCHMK/SxfShWN5EvVpJL0S7JHZ35U6U3VX1T5XhsVpq/ftQWo2uzDhs4Ebz4ok1eR+/f9XK7f3aK3Oia/LgVwFf+LCCJb0rZttXjtKVWJdi2sK3ibA9G5RmRm1ZnbdQvQy8N61o4v9Wm/WyfVJYTLXHdZvtT22n1961Fzb2faEBqubSGM2kj6ZqN+bigTHkob7euh7ef7/Xa6XsFPDA6lQrrmlDHhOGfy7f21LCqO3miwPbZDG6SIqoJSMxIE6lBSiawMNvJXzc5rLTLQy0NDdRr4eC/fABYlNd4BMbqlYnm/VnJyCl9w0zDX11AFnoZ2xUbx9TeZELf0XBvfgIc7tBYx5qqQZlIBK8aBunVAAIKJIDWodBFQnHVuOdF92aVA4oFQywVtAaRpJd4mcJPL9LnoPt0reI4yImpVxAG9MyJP/6QjnR3oUIrGC7m1ldMNXWE4JxSmcW1ZT+WTOH48JMgPwTRBJDrAJkotm2qR7ohT50k0/OJq1Lb2rc/t+GooqpDNOFnPATo64/qaFF2HAxkpfq6h8oPytc6nXruSpobkrpLwcTneawShZfwIs4cgKL7jU2y2KCBKVBeizaK2P6I43TSpNiaKgoqVxvbGy67S2K971BOYe7a0GFZcTd9rZvnfaSUHDotnevLI3bV9VtvheT2IwSEk7izXRqEZHHpa+hF3RWs9hgPIZTjXvJeA9gjI2fzvcK7r55JmEfpM2vMdHO35PSVQYVyUceyAq/TBjpoxIJyaYpcaXpug7pK57N2r3JMsDSHtrqcLopAHNQw4iWYqMMIakXCVAk67G/3BMq+3fF9016GM6hpiI9mdPbtCZS42ODcu+Zi4RyOC1Mcl0vDRhBsYpNcfCCuifqJljgadBgM5Bahk2JjH1RhV6mFPHEhNSDE6G/jYC1XunqfruXhMaZVmkOoAYwg8bKT8BEF0xjjNWD4Te3rCUs73wzhuzNXzTrpTdXFoJyaqve/Z3r3KVvvz+cpl0706MpDQmOH06pDj7c+tVs7ACmZYbyqfM6EG2FJ2Edm34g7cGXqiUhyVj7J8z2L3hDBQVZfIYjqvtSyT9MT8J/XqvSyZ3k2+6LeDXWzaMwHcQNk8cjuMzbwMngGGDRvyxfnPthILMoO0I+VXJk6wTuj7G/p4RT4s8qsNs5Kf1CD1xff90fqEj265wvW6pFN3kSr3XlBxk5zr7Daldfv7re0I40pnaM6UhOelNSP5ZQI2M5WmMkrD/P1p3ThK0AZ1jwLw0rRsYJEWfezItcfYz8/V9YWD2FDAMnyTLiVxxV0PyMzjk8UCxdyjfDqCZD62/azS1zQ+1zg3H86LD4dJuj9wfaiqavpUam6rnN5o0/LA4rNQ62Gly9fl+D4DXktGPqBKZg9y3QBy5qWNRcb79HO7fzUHMDmmRJIKwQWazpyO9j+Epp2fMiY4sYrEpzO4tg3FsvldaUqSR0F58PbaLsfWdz/WGXGrcWnqaloBJQghUEjc26dsTBuBDZZctdIbBo74Kfkww0/l3h51RFi9fClp6FN6Tn0a7w1ufVOlF1vkyF6T4sKPjfTqFdezEEzG6h2ILJttqcIDzdOyEOZqGZnmysWJMAHS6IYwUO23w442jIpnw0aNY9DEJFMl07pcdiOcbvdbzWd5Ed7DdxoYC7E0RPVutXWD4iZf67X4S77q3the3TUR1Sx0UeGH0lShGOcjolRomqva7HV/n+iN6DDZ4kTmyr6EhRTW7B37Zn+U0Wq+tZ0KHKDwA3JiTPj4DqzTPU4sjFzrdZ7nm1JOhx5u0rIQ6RA5Xt/dwBXlrPv2s62n2dz9tWu/OaApg7cBqgQdG1J4pbcWmJzTY2zI4C75ibCMo0Zo0C239QjqlWqsBE+3bOVGDfg4FeiclN5LaarKUVmKK6PJWOIbF8ky+SNXJV3e98Z93CzmkSCG/3TF14fHnRA6M0XSin192fiUo9mllz8cYxq4q/LPkuMbLMHRMinyaO5Ra5yUMBA88svKj/0oJBisIK0shFZRDw4Ob0jcvaQonncVGOwuWgZSJYxYsOZLF7UVDvoy0q40giuRNi0lPuNJUGIkuqpbNtixu/QUz7kFRIWN+3ygulciISsOVXScya8A15S7FHa7r1mIDNK0OBgac6V40U0Rr9CvotSgXnvrApMHMgi7VRCSnefl+zbvBhW3AmUrkTL2s1V1JVdkrjUzr1/8f8bthHKr1XRMl8snju+PVigAVZbZB3HNNIYWfvZkoKQc3Qgocd0jCg0bNarnvK16Pqbg25CttSXoLjL67u4H5KlprhOd12XpDRAqjKf7YQ14SuZg7yIfzPMgR2gxsZWcIqKaVpFCYFrUy8u9kkcNSQUxMhNDTn9GlhZDArlcX+8UAtWGOoj3RWsRSOYwqJZxVEmTu3UH6fg07qFGPhNOD9fVg8lGg4q2KF11TI5kZJADPyLKFbvgeAVJMYeLy3bnc/uaOPv1bGMQgiiqgbHjUeNT5q3TjMS6WuBzZ+3u+e5GZPmLNRMnMzwkr3HTpUdq9CRpX6xLk00rxhvu3mMfPebMxP5s91/NIj8cuHIsutYY3Rcd3JgAZZvkn18/v9MZvYsADt+H3o6frRgjRxJDSlU/5QIG1bIUkkQIa8NoDqITZupsRKOC9MIYwNyRmTBtFLIeA/xZpgoM2aqHn3rgg9fgsfoAGNJEDNazqyyrfTqBkIJNQ34SPZXbg5B32b/RLvi6xQX97/B40fC74//4t/9cfi1O6ks8VH87h73LKxjJSZd9cwb8TdmI2mJy5ZVJN/4nguBRndzfJgFa2Y1DgQ5jZSQIyl7+44Me9W+sgX0bxS4Od/IBT4T4Ss04JaLVrGYLR0VE5T3TmpmywLF3RUm/CNC/gccREP9UfNA/E1enCo8Zs4cGP6h4oS5WWNuz7ZJCDRFhFCHq+aklMx/PVvwsh5cyOzvqdQ9nbbNvTur3LCdqnrY2msr5qoLztSUnJTOxkvrHei048kcLtw1x9yYvGjGUUBGzyiDxqvnpgGJFdJbv0qlFOkOxhsNkflbWIx6sOqjXGSol59B6Ii3JNp9F1yE2GHIYn0qQXOrrMkK30IxJ0OGiq8EpkpDZXIpVGI9nBzZq5Uu/10cOOZ2vzY3ERA0HgEQk5dSRlXMP3j/04gYeKeJ323vFlpfL0i1qcUmhXj5316/Lnz9/zstXEoTFSroaXReBSXP1Sw/ZJUXBj+WvdEtDuYGOYXVRpIbpDuN3yJ5Hb3T2g0lAZree2TnBFcAFSgqGiGjxHsnUEvXmahgJlJavFpM3/qrHrSlYCF9l0UQEsdFjWTUGLOqw5sx4Vivh8l57AiT5W13u3nFfzUIobB5nCbMiohe7XEbX4S80LGty9D3eeO+QJeV3/f6O+QQ9STgBqrcrYUFXtpqxvM6iTKVHOQCUHeuw2jH5m/cb7mgcSHS746MRBKo94UF8l+5006lv3l9kQmqVZTWs9eqXdv52lcoAyJ9FyP5gBfHcab6SzyZPwW3QK51iWCCX9i5KjdZv14pYkCPhj03KsIyknSQLs752P+vN+ZIcPFajOkGTn8/T8hl6buQockBIy1GBATOkUsQUVjBgt2/yKRqX/z4b4c7vmubDpqMlK9rycP+R9uvjjJQpYdA7jSimWns6ojNRxWc6JFQTr3dqfmb1seqziP4MT7j1ZJXmKdr0qhknnihdNRl4OHx9Xct7rtkIAFQkFTDe5Qt9cT7rtXCsDPTSFNTMHP53eay31E3Sg5pcmTA2UwihAZ/CUsOzrX2YzMrd0bv/uq+780z9oExmgLsSPw2F3pqyygoAXBaXWnLd6XLF5mI5oIjovV4nKLu+k5wWVmakoCIxmLVDzYsCEn2t3y7ftBlBAxkinA2hwHmXeJo+bj0FlLqQs0oJUXZ0FJxE9kC0X6OR933XrhAo3IkleHcX5oVe7OW8XK8DwyVgBgbtJzoT7NQAC1UkxymRBtM0dvax/PJ9v/9xp14U0iPPPQEOIY3N9GTbXJIzeE0oNa/YzB8L6wz8ksOzOT1rQUE4dXNSZjkvztueasi9HMSAjf4wZxOcM4onT7cKoFkMQUQakHvcK3ZLhecJVccwgf6pdJ/lKUqCwZtPSPq+vlsSuGKn5XS9/fwRwzBELjQG1R6fbpaucztGyv1NUtcLhv8iYK/tZCedQGOUhPEE3KyI0UA9zaZu+moO//FcBf7U4xigFUNAH10eUcSwrf/D5q4CsiUD0HhpuI25BpaH59peMKzBuJwrHFw8zp1AJ85AUDRRq9CCF/AauxH9NFlsoQtwNfvdkiSv3eP7utzIvjzR0+UoISAMavwnlLboL4yJdlYO/BnPnwSeu4ploXaU3XluZI8QhjBRDPAKBxGjWagS7QetMYhwi9MaluJAZEi8PZflCwzKxJAd9TH7VU/5EdIhylkhNe5yf/Tb2vLm0qrTKkTKaJA2Mw3UKlVx2zZBAhTH62ws9ZjyckpXiHMWIDIbowBHfFZllIpg7B4JdD2pu/lTeA3JwRjnpAKjcYBk3jZqLHPqdbAb9uOhWDoEwHupENKV820IStMdzwu4XNqtTFFcuXYoJbp6ZdbcpOWTiQyX0PRhiZLXTDgAcxnBWQDolJlmY1h5TWcbodPlc49UqCtYbSUF8yheOfVkWaK/bivOS5n1iB+ihmLcFcpcKgXOxRI9L89FQnS79zLj7uWfjmnNFIAKAggsbWbVqvSGzLR3qBp8MAkW37ZfDcEnDtjSflECd3G2BP3zc2MLcQ46LUWj8umbxrqjy0ZXMpSToIPNpdRfNHshx/BtdSB76hn6a1EJDG+T+HiI1/5xvdIUAlNyc5Ro6fVqkTBjs3Zpmy8qeTXRTXqI9YjC3MhX6L41pDOG28KuhpI4lE131+8WRCzLgqE/ZONyHyqDsfbFaEisjauEPHHTxYe2cy6CTERPBLqoboY9nu2BC2xXfyRq9ns0lq9VswWG1HYv0Sfkxkm4sqwdrl3cry0qOc3ykykEQsm8QBO5iZHLeZn+aksjO+EZMcsvTNT+IeAEt42eRF90fbK6t1hWwwrZ4NWY+FdvU1H7tcefRugsLzRsNCq9uadmFXWud/TwI4N19idKJ8mWP4uhCG1XyB4Qb834e14zbdcWvAKjllcZYTFRr7/MIQbbucPVjj0MJvNnW6n83Ka2EuXmcm0IyEzhXwOKJUexWFKG0+qsS/38/J6/ZIzdfXXtFsURb5f9ecUNz516BKmymGPFKUxpSRmwlSO9t5d5ZZv4pSWiFx7vwO4STUPvZLFcKODa/Iu3yrOVZrM3Q7Lf163F82k7WDnWCemKyLWUDpnuerjTCTNQe56hvaROxUVIdnT1Dl0uN3FWm2n03LWDzldST8G44iJRXuXTNXuPbYNS+hb7QmtJhWEaERt5rxnQM7JcUu92kMpuPIOsxFIDSiIq7ZhTlpJUog8RNQuDsB/EZEzkWM4X4zVbQyU75yDzc+GptbMgNH7Lo6P5c1J1276hZ+6ZwNyeG7reeovqxp5S0La2cFskyg260C6/EYfcxFONY+rF1/KXaK4PAIyddo0+wd3S7jwgKjgq/fTWRVyF+44X8Vngw7xfI5MjX5bB5e7CuGegQhU7AUYB9IxXWTPmrXpmy8RN+U9p7tBoA0MkHVNrXb01a+RSI2oNIUWkwsa3j9tGC+A3aFJBiz7olIOZpHK74c73PN7lG2RfraRvrF3s60kQxHslosRS4dGToZm0qhTIQbeszCMkdKNI/ajBvJRJ7tt2Pi5cCNhivLhYW9godns/skQr+zein0LmwUkl7twwF5Oc3idZo8ImENV17BkDpxb04379+krnBHW8fQddGHHwulZNazfTrdSTQzfFXOHAXO60azsC8QCixfKU6siwODv11O298Qgo4apAxyKQ+2pscHqXL13fKRzQ02cd7FLP1325fq9EV/Vmoys1lIHCk+iglHQun7vaR7o59fjf/8t/rCx6DtdIs4fj+l4TBAk10SV3knGHXyqzT4SzS0UnbhuMkhq65s/ESbuZPtr1iZQMlmWJXDep1M8cDaOPe2HQpswtUWzhX2MNotP9uDg+IEz0gs3Gx92zmHaLfnw9KLPJWRk/woYyMGkV+q3dbXoYRn4J8+XiyFjcjCkKY4ysvZ/3gle3aP+2Kq7eP79rdZK2OFJvy3B6pW8A9z4vx/vtLiyvx2vpXHcbFIDESB3dclKrr4UcKr1cbrfevDEKTx/2SsyZ9/iZazMO/g8U2k2K+EkP6O1Y5s7xPeTVWEXSr9ipTV24nDYxls07pclkuGpMUZyyy4oULgowZSSYC3WpTuc/Ss01u55bJ4cz5swDlIaJ8Jn9Lhm4OCNVSaSoJqSjURDsPQWP8vGzjSfcPJPS7u32wieOLCb4vPdWqmD3iLSQPixY9eG/CasGGrQkH04RMrSONIElhsEXx8bes4ZrtwuGmspF0IFGf10uPVXO6RFf+xQC4lFrpIGnTLxJgy4r6guUTqH/Ltvt1rBBC7BjOCqh3e+YRb2/XGL8BuPupJmwnaXRJIju6Uyyngv5URPCzLyxQlQvp+Ptrnio7E7cZNvT49Hmf3izdNKbWfUq0dIPvbCs1XHMNfTZd9GKT6bMn1qnfMZzyosSIfZET7OEQe7RSIe1cmfXtpcJThCJXosg9uHlx7b2VI5LlxDTPoopPYlOW+SygcEzfawS2B+/zuGhFDcTTQI2CUAN6zFOuZZZ8mqJDp2rBGAxt5BGoVfnIseP8/VQMvu77OC5WETembmIKaIaVIDDYvZ1v83EiyQ9x7IWdLRZq/bFf35ikeQCxzoCz87rk8KIy91XjgbdvyEk9sWpJr3htXKgQbEUfFK4Zx96dLu5v17SV5F25AiOksLWw/ni888qSv3kHj0RGsP3bnb4+fPnShcQoMng8rDv4xZi3b3rWZoQoSMAbsoZx9ZUM3jE7b6iPjeNuKc7xWFLLO9tKsVPk/p0RAIWDC7Inuv262BtYDKHFAk+7R/NrKzC624u1kBChPSgdRDoDwPKSJPLGnPVuwqeolmd4igVMnlRnVJPKN+RiUghBO+VzbG2nuIxSeqDyuqMVtefVcEBd/de1xv0MuxDyapli6Ii/YQlMnQjBU1b8EEoydVM23gk2ieTOFETEvlRwiQCBzm0IpMYrYrKpAmvDmX4z1YnigSZAeFNbpmUiArbEwn2DtWGDduWBfRJOzHPoSYLnHiy8obJD2cqYU2HKtor+Fkau8scfy1HnuFlF3D+c/iXK5ieq7tkq9oku9LhlF1NgwoJ1lYulQV8tm9+Qgy0wVavbQq3z8PDh7rSIuJig5Urp6KAXNeoh1skDvWdfOHs2R/t1JbeTPJelotccz5f7reVcXnOnajMf/7zTwBuOcadzc/Lldu4rPxb3mswUxfaIVOWDMkggQaFsVurH+4qRBa7KJ7bUFfHW5/Q3Xd7nHH6vrRBiyif2sxl2I2RlzYxUdss8oW7oA72eCR6qJDjY71dLlch5ZNLT93m08vprNmuzUjHdGq1+p/bH+zVUG8rureJqVcFaqKTxyX3VT9moNuZRQri0hB5i+Mux9ZzCfmQKVvzVPgpsd7Wf30t30Axoqk6blHypfwSkcpDjovhS4al5gylyHi+bw34LgqqhhDn0adYpXEESVZjIk5VjZhgCy3K4JwIycfdurYjcns/I4LXY3205ZwU19M3ArCLuCHSaoBvntPefc0DfTldRoeQ+rJDkpilRYb6NPUbq+s2lMSvTvb96ONC5XmU4lTuLdaQUjrKlWIscff5f6WrE4ZZ1nVLAFxLGbNHc4AXhNtjxQeE3KfLOlX2GiiyaJutAHQ5IkXGxBQk6OByCbfynhGjg89i2xkvLueKTDq/wc1GjWGv1OBXYkB72k1BB4qzFkRvwoUPswCnHPeY/x5LVc8MLOM0MUgycTjSrigqgwzbaDMfHnoEmN0YIjaLsaLNYKNf84JexQCbLARDTonz3WtGgstV/nU4KH+fL+W1clAR6/qPQMJDUNGeLCRWOqMRuaFbrqpYDQvUhVAVwSzpmJDspnDy2KYiQil+nvWVo28Z2g1KgHXShRTHInWcGY36KqDG5XknCGs8O4jE6KNKfknvhelyRzKp12L8OqmrU/KtIgEnrqiQkyUvZ83bb7dmyIu4JIGs2kMEjFCJEnfPx5nTvy5d/Lp/LBWCOQB4XBABNEzwZ/v53/76CsauuTbY/dHtyA1zX2hX9Ls9L2jzWFoko0DHmdqonbg02YErkrIBqbu5fCkvcDii+lyf+P+sU21jJwapEt0vcfPO/vBLrUHnnpFjg/NyvvUWuZO6VFMPlQOZk0RxGX1syaDMXuA0hc5T7oeBuO8bTmqV2JN/qoh6zEGL5wVq+1kLL3Ntt9/lojFOS7kKBK2D8yKpQbFs6aqFLzdkXL9zYtSlk6N1e21awqokIS/cjz3XXNwm24Dl0miFEsddEu06K46iPwA5usd1+c4JDeI0XaSZ4zr8WcV7vbRzxNYzCMyua7EJqOnvCJwSBlu541ijLjxuz9OXGzS8KDBbAoQYxzp5hkMK4wnARFEdKR4ZuvdJPcXspUqVqAdkhtLZtnGRr9fbunwtYOCjewPZNRgSxFTerA6M8GL+JM97Uz8mQH2MFo6zHQ9PNYYFhQDDPy6fqtDxIoYOfFzPX8yfhvq8fe+9354rIvqMtVYmiugZluU7FLdrWVDwQBm81gDPQVNvWDIh9yAjVcoooPBxC/UFvLEbfEyCbrpLK8Ygn+Lis3Ow6wQ5dv8Uv4LOlUcCzJxQpW587o+g8MW2/RRWfFIRXmLMdjPCyp44ADGs3NOLBbEy0Sc/4hkqjvBos5GaCWJZ0IfsqbvakYDBDvFhGlITO4s5yWjOjeNnBsV9nmpM9y2y2eP0eZ9p2gL09J7dXfcFVw2+MIJeq8JcWXHIK9D9GV3lgL+rqnY1uvwKztDudthGW6QkAHCA3oF9Okt76GbNZJyO0GFd8UN/Cyk02JUD4GXmq5Znz84jASmJpkCBEkokBYBKvB1BGXtQNauGAOrflgZaGrJ13Ic/z14U4BvKqjpRLJR3i+cE5nFpLPPBJq9ZrdPCeRRcOL6kle/6zYYtSqJ6hgCF6x14CK6lUXJFbuy2bxfAIFjg0uVohCkQPJCEy/CYUMTgjJxNmgaD3l4SokczQaXoyDNRgZ6IPS33wzBOJZHfXq/f317IyI7YZ5JzE0vH/+t//rcmRYv+Q5JXASZcOUWKlCnaB6RxzXTRRO11yj4Bp/cB/bZph19EBGf7P1vzj/Y4RjdV5Xl7PPRsZameA3Fq3T0ft7bg1ho+nheszvYx8RxYxYdaFaVobQUF2DbWw9Ww5pr8rxe+habfP9QwEV5iwoa+ohZcbZ7Na9gi6I1LXNVf19VBASORiDvNuN2eX1dh5vIXGlYXYBqGKmEc0/hHykMiJh1m+he4JJFM5Gu91pU1ldCyq0DaWzCnzB5oXa49StoCFJzKPUOQsfDuvehgSW+/led2IrlJDNh213eP9Cu6VdbsyavMhQ3RaQ9ihKTd2LB6ChPgDYwbJ2cXXCncs4pge25igHZUDzUNWJn0Vq5shY57a0FRW2JlkFJNSul92V/cruTv2hM3BW/xIvEjldIP1/geRkWXSzjENVix5j2ejV1gtBQ7VLlRT3+44k5MhkV/He4/Z2EDWQJDESQAuqm7uPrxoPyWeOatSphEqaYDLtKk5ejNRnxq2WTAsrP2LM14cBUPQp284HthPL1IrxQ5fCelbfeMFaVJeGcNjWqnsqy7QfXUSOjS8CCXN7NWBzT7dV/Xc68ZikgH5FtDeBJY28s5aoaxG46VLCF28HPYL8qzm6B3ATTSmIrSNI2XuYD1zLgaVln5SLFLSG1tfpY+iPvTSD1ch8tAuxczwxvzMnxTQ7xTrSUBJrmUL6yiL/f7VlrqY7Kg4S20gWGQIxjjFjwXdbKOgvnzTFddehPjiO9wucZrRZ1AEB4nLIGw7r1wbRJagVv8uGgQwNscJGQKNWzCQm3zpKH+tpK2oU/w72rqw2DQwA7/lcuFquPwtyoNvmDJV6syVd0uOR1P/uXvpPM4vuGpolCaOTHkcM5BjJygrRGEQgVYBdb5fL399j6v1DU3AlmxHat8VmvoIhy6jjuDacYtaZzu203+a/AuHH+iLXDqdPN1SmrNT7qmwETHcTmDgIicJFnrqvOYRvi5OvSJ2VBR7HWLS/uZJRtazfY8XDsmsZ1wBO3Gy9VXLj5t7jq+gROAdCSier3bE9ctHKYDLgSK7i4NIOWWhA10B+dV/lCiC7PXQ5sYTecmUtCJQMai1asl/nkI5YiB22XDAXmp3JXm635VAAsxfWdnIHGsI/S40l3PM1QjcyWnwBJOokkOb9Q0P7xpxSEW5x7vm7JwWLECqHbxeI52QoOZFNv76yxUwcV1iCK3KinCUjkZytLn/Bnd+0oebv5bS3pCVhH7CyDqEf4AkJagh7Ymefg1yeN++WUmrFxFWxpPbNpWaLvPu+28QrL/NazcABBzg4tSRzCRPZHbMKRrtgLOv7m/OerGia7tndRoIWO4IZuwOYaBOY2dzD+Pu+Om1/6Bf+L5YpVZCeAJj2KepZmtYbgZCUX1GvZUlayrQ+by4aQSo261ArdXerWZiXILlIFgwk6zTidZ5bwIgETiwgecLdjVG1hAMuqlGM/dgkQvgqkB53MwmKFLWnHrOWJG1Q8IdIt9z+VpRBaDA+157mTP47nXu3B6o50hWYvb2wymillKrcwsDwdgDcg/VUDZB0+er8u9hUXdRjvwKj52L5TKlqzqILQy4b37/v5Sof3+69ak6xTDaZrbKwAAWfdJREFUDEjs6JsWtZaRtZvockt3bBBqvZXsy7ac57j+88l65e3njMSd5IPExEkd5VfwzDiP3opVjaMu7UTJRo+diw8ryLt7tKVfctw5bmoDYuBoJtMvztR7pWZVKK+0eolr9EWLODxKLKMjBrrmTMSD3FrOm1kNAEhRv3sDMGNo8WBZJ3Kj/kYPHc1d79OykCUaC/MwrYSfPCX2tUWLdvyJkuiWcicXuzCa6bGHRru1k8T1777lqtqUuMcX+nprdTZn67eO7n5+fviozD3vX0m/xYyTDEN+2AN4WrRtIiCklQgZvMcBGhiWsMsDoJsiqEopxUhBj7WZp/OyIBvUQxexughG4mmKFq/MS3ZS5mkcYHO8kqfJgyakq44QYrxTk3BNXKy+YmfGlwqndJRXn9mP19rCtluUYnhj1y2adhqYtEmW7+7vVkY3zB0RlqimaMlJTMKwyYkK41htv+uZTZYYze5Qn5A/p8v1vv12y1dPVlYLhzoefwJCcU/BcRKk6616IP0CETGJbqpkIPD2+4OgUUtZq6mpkyjjSg2phpMoG1+TdCJp6r7VhM2NKg7aZzLXDNf7YrBf7sCH7ojYIr1EdTVtpFHq908+dT08yZYNgcB37ySojN8aodLCSKxHrXc6AUXoSkX1dJFHtx4GLRO3HsrPiKHxLrd0c19D7NjFuWurAhtqT7OJmNRWY6Fin/Jx5UJ3FjbGU2r4XzygROSB93JtyKz7VxjIcef7veWrjUXMVIfedJ+cBjmOknx6HlMw6pp4FU/Ciit1U7fVO/LjZRbutbhjt7termDZewx4eHJVChUQne4673bEL8f5uNJMr0lWHD5AaBXRR4c4r4jQZT0LqnuEfNNSv1LVqE5git1JyS0ydaff39+/rvMgs8gScW4mpjiwZENfuKrmLW7IjUof3gyfI+l5w1mij4Dc9DwrBpgipPDI49IsQi3vOmW4FCdnOvfZtyVctgtnDPNOmvB8Qks0J5AcDw9MKpf5NaYHGrqrnH/YDXmjIQzVs37Oqqa7X8vZQMkGMMdzyOCSWnNKLWOGarbEUlGAVDSQJVsdyezwUHeDj4JDbB6zTFm+wfSYtsH9ebpWnxdEJ0Ol+Svmxfk8TzrDIc9zFojtKEP5ZenNa27v2g9xrDHOqWZDqB8hMrCMgqivFo2xQ2EgrNyLv+q0AiElQ9/2LAIwf2qusp5joqr2JXw970vLW7QkoJ8iv+i+4XkQpehVo82VlXEmGMrwsyg7w/l8J1wUWe9Xu303lrTX1pNCJstoubB4X5aZFeOwE/VVk2VsgsT9e+V0iUZQPB2Gjc/X5gO0UM2pW2Kx9SIAt39vua9NTqACrY6OcmEs13pY5p1+1Ut4qfg9XhlkPKs/WhacHYaUyuk1UKcCcTytZfsZN58BNMfpr1Sn3/OyBOgKGoqfj0i7rZsg9e326J0PXcH1mM7Jf++DORzGR67Sxnn+IjBh6EIjKmq6eJh2uQs6aoTAUcMX/tdcwqTrZqTZo2eSQmRDHNrwTHVHamdchIXkDV8X2vqpzaXjodzcnmdCwJSR4sNdpeall8Exw4QqnxDyk8jIQLk12TqWL57uOl3FKB/l+0ROMSkumOX4b//1P0XlGdm1UrKObiiqas0hwdLhWbQJk+V+x5666SJVWb21sbk8h4gdB2vlvtVWRUw+rIL3r2h3+QaR9qKF7cKl7FydNnx43N8U4ewgvcERxnv0M+joFFTk3a5fQnLWHEYZBIZJmsSxb+C5MnsghQNYtKhgCXZssRySSpM2QskAVZiVZM75gJ4qBeveBiLrQ3CLpmD2dLz7fbv/db06RT6kXK+n5VNh9ErXliy2vd7QTVUPTe8sRmEYkddwvhj7zAdppU92u9+fDYYxvczHFuoBhtLoWLnHdarPOzWqgzDebGi2PMcKmSI+8Suo6jlfcGycNUgSa6qG6EwMlXc0BC9AbY8XTCqCghlvdvF8FG9l3DwJ6aK2/WWGvu5JvLGZy2W1RJuT0kBJcHUKrJRi1AQTAUK3gbx9skamclbqIeRdl+va6GyjVHeNflZYOUdHy+KRg3uzVQTaO24qPBvB4RB4SodkjtIleF7PbYEc0OopAVHtPqP7ul813NPs8mgbGjZeqwm+FF+XU5vkX1tuGmS35/Z9/fZFxneJyRkQ3txy5kgKs5f2k7fkb6ZCpYmU4c66U2pxO/pTRFx6DdxdK7JjBUTzDg6X8Wq/czToyB2IqpSjGUiG5dqKhYWbdT+0gxfdgziSXW4k9bgic7KCg7UgZxWtrqBNAkvEu74U2St3Sp9aWLg3l66Nl/f+jpS0+3xZeGRttDtILMq86rnyIE8gOC6vTpObE1w7dUKWUnwWjrPBeQ/MBptBAu1+u+KHELOez73eW68gRjAxoO7DCAaP0yWn84my2TUWD6HH59YzbttjDYGYzLnYplc55h8dYKPJ6HnBdeEBt6lYtnU2ao3ZIZ6HNElJHeKRZef2EJhzAGMeShJ5AMH+h/wYOTSyJPIaKfPrVhzxQxJ04I1bikByKabOi/R9YylCXS2nV65e1ednDihsH6cZ1afEN7lwOitR8Ay5/31dnO7DBjEOux/V9vu9HMlHZn7ee+all8XIHRcUd+8R8RrP45o4SKOUBZKkF2aGIAQU04QpBQnLSOXtT398teNDcEjNx0s9PCW48kbZu4G/grUc6yYt4JcRWCkmcYk+K+NEpqRc83L3pr8S72K+UjFkN9pVsx2YWfHndiesZwGfLMQ2EREEaoxzK3njHIYtA9E8pa4+KVGwpvAsAxwPt8f6WO/KEIT3at1sXhniCQmv1hwBKVpy73CrX4UviQ/Vs9OZ4+sZAJdNKeY/MzcOsdXlt/umZ9pdA2r9HNqIzPsMQHNh10EFnQEkfYaXGr847du/cDlnbebUqUbSI7GUSnF61IxVT5VTHHXvLXsNhJMc5/0X8UFeiGduCrYsUWIu+QOBVL1VQ26X5TKmOLatAI11SfMpXGWcaO3r3Hx/z681b6FxKcKu5FLFnuwc4LHO7t5it9ER/idA3FdEZS6QaR/PMgR+EuPvfVM7sQtVVgG2MlCkNSqZb2rAvTIRIyP2nnebtaYMW3J3TCqRnWJ1/vI/LndNgddAIlvr6ePZ9K+mFksKzqIeNdzv9++vRSs7rTGX0o7LBYJGJl0kCAg2RKP5n4zQQAK/PB5aCaIsMPkhtmQX4SZ4c13KW63eELmP3JlAd4XtV57IB0peTpGYeBvCZ5Q63fFsZK3B+ELQ5xHQTEi4dRZvM2DuazLgfFrXtZPE7wxqO4xxfM0M178nabadjJ499A7V9+CGrpRBpLmZPUY39Xw/S2ATNjSPLnfSvefILjPGPpXeDL4t1yVa2/VwR3Pz9T6qzhch/zeVcsEAM2yMSzHVqyWTLUps5a8c91kzQqwgwoIaozTWk2fin2P717F9m+ZF1IkIPNzDKjLf8evqeBKYVV1NRZcTudFx7QP6/XqtM6nv2hrHIufGbiYxtPq2ce6GL4E/ahzUMAH/heHqTeXW43I8rczCvJPyn71ruUB2U1EvUito+emRENput8tXgjjS9qdZ8UvKr6V5vg+KuW0GCuEW3Ygh2fG8nHuqji2b+p2E3JMUjs35911zclUOpZjeX8G1AaOqQQI6gR1INJokE8yEh9beV35BelLa4XxNm0L+pbmKNFLLHxwU5LmA4ehbBFvBRh5oIUPFQdHBYV1vF+WfEIf7SZ1cJvKGh9t/p+cvlkYN1tvtsMQGLfRrG5PqzOOBEbBFj0bKHcVC0Pksrhff7t9PerW1Ieu0GWJ6tM6H7gR2oVnbZLR7+4+Sr+uhxzdnYEkIsfZhv1x6EAOE2SX2hEg9PLUgPUFNXHWRtOFKe7NAb9h09/J/1n73SD9hJTputz+ZeHdqatAtdJfeKRfvrg0IoOHTQ93e3NtTGIvxhCUv6G4T7OGhO6GGFuJVJx5QHuvXXQzdS76bge+hByLm7ddItSa3upZzlvOV+wV1I8OT6VIYlQ9VFjKCf2R/LRYR4vGhMxhK6HOh/qcOesrPxRtdbbAyOgWIMqziSJtdAu9oaAYRmllOE8IWkzNQY1qtZcYP92drBmtfx9cXQNngrLyM5fdfX5cZbuOQeA9IAmNtP99vd1bk7sFbU+cog4n+lgSYUyfT4cV5ilLA7M+Na87DuWeBD+RKr3dL3fev/bZuFEssTpvO2pnlWrW/W2f38cgf4dT507xujBrFAcKKhdUQMO7M7ujKsIkD8Wea/3WTEa7L6LcSBHBV7EQjtEq3bmi4LpR2tQcrL/OYlZhDMtk+P1bwgmXy8b3vrfxujDf5mw98/2rV7c/tj2iSLHzOHg07IswoKDnnmOITQYwcrfCKtB+ouxuk/9Aom7VVmY8us67QTx9ycEkd6/aldMVFg79CRRS4UgkR7WjGF+dmKR2NQZ/vW2OUYeSxbWqW3o0ASl2TUQFL80u+fpGGPsszQ5d/XR3XPnrpe6HNK7vdjazVlyK19SNa0uhJWRXJRyr5FZYKkT2cJLrUA7eXJDB1EEDGVWDW08zdWtTULfJSSLWIQRCcj1s9SKzGGzPRrhg5L5IpUwlejFbGC29NXdQ7/w1fNTQ+qPl5DO5LmwU+Zau0xD5IomWlLTfJtdiOcYGZGSS0lqRo5dFPLd9tXOwcPulJhuOKKHF/92szKD27M+3j3fK7Xoma5oj6/2m5qup60ERwxB7u507lKOaAEflJi7T/3kB1yrNMx2ZNA5ydyGRgkuqSF2ZOeulaJZMGIJqbdEQSvkrKT8306DQ7vXsIxrGv3ur6JgZYB6VgOUDFW+Lna/mGgZl5lcUKNcD4CLagN8Ng59NVqrhtap3ZmbScnFGP//Zf/7+TyHpiVpfxz524a5F82+5qYC+B6i3GiEB/yauivodfX48USUNu3aDT789j67d948NAfz1f7+vGcGdf07KJoot24JpcpX87wuXC5BO7aEtZfks5DJxZvxnRomvfpu2FQzFcjfBoX57gxRadv99VHVcOCy7xRD0LYsc0ahb9vpdLQHcARHCHqOHtUH+o15hH+cr2tAM3dJlzj78mWFrl9fjrH99CuSDGpnDYpPoZQJ5lUq5lcS6Y3fJjotz4WlszIg51pTnC5/ty5aDTT9s67GUIPk6oJe55jnXOPcaceh7PcrVvXSqO6ImGRLZTZvZb+Ajd24zB/o0kf0QJmS6N9e5zbXC6jp8bEn4+AEWxv61w1nBMIS9tts0gd8KZhjfgqgd6CN7Ph+r0gHEa2NjtGOF7ueqFZlMciKbnklprUnE0CwVjDyHDJtsdD/AAvGidUPfvUSg2iJs7uO51/foC26b+Ki0IueSpsEuUhgCnn1CVNlALOheg2fah9ljaVaaSQMfjd6eJJEkhrcj8LdVbGfQxU9a/P3+W83LL6S18UDyyMwZ/8DXZRDi6U5ngodBmhZZKaXCDlSItamsbR3YOYa/T5dpymKMyGx2tkT6Q4VBQAc0N3TQcwBdXkmC4piSByXtqubL5XEymeGbrO5ap/XotuXVwBUnvu9Hf8N44IK/sThUzSVsddHwl1el0+/Mvcsdp2at5ZBzTAOVYC7+niX0o8eeOJvzT8lyPhrgs4cLrGgjQGT1iazm1xrT986z3YSkdm4FFvWDdZife+OMsDpMsePagyFlI8OtXGwZFwk6j5oEprzW+6UD35S/IVVUeX82a4ikNG95uOCmsbtwimpAmNDRfBLp6I7fBVcm1IaH4DfeADLNMJw6tU2qt5aW2pTfKETKte66/bVWbj0LZeb39U85U+vIpspNpnM77uJ2jgpDUyMWZ/fTeJhylGB36qIyAyGSBTV//HsO6a00L3OBrlaWIMX5iNg2GZEnuQcheGvnhAz6JxSQlNJ8m5r1jc99+owvTAVrYZDLfyIU10PWyaZcSEu95fG3YAVCxtCKaq2Dc9bWHU2+3m95WYmPvYjCTwjV78vuQ377dzSDmcFiWz0hfakQG6lKs3CmOe/iA5Xzylq9n5fcgzSf3JmtdfmYubvcWATXxt1ctLqDLT8GAmB4Ji5lw0bpVOARtFyacuVhi2Z1pWvanF11R4n2uL/XbMEEFbcReW2qQCD0PFzGXNj9fK9i4q2uujxt/aIxioG0OxPiACUVBR/gtrPwKUdlGlr6292eFIhO39jutfgAdhu5VCIf9L9LkxCi+V1/FtTiTAFexuO8TcT2W0fTfX1clzDNKYRVFBM0BlzsZlGX1Wd5omFIsZJAmOvBKNKZR87zA9Xpd11ax9V7eUnDPfwjVZl8e2+V4DplqMSTw+0uWxi0Fd+Hw/f3Vm+hjG6FU+d+CRPf+PBw3okBQXSCWSZRTjRcA/rOXfAUNf7JOgQlrGPu+KXsaD6E3BGBDEpNAGwNsANTNlJ+xVnk5juECrno833gJP2intgIkKlYQua1Pwr/qkRIQ6mDH7kWw8AKbHvcr5EuBda4tgXr3qBJOe9O1s0K5s6gYbR4tJenNIKzbzyf+91E1rgtt0zV+A0ltaB6oaN1/Jjkp7/CZupqdNVxK3i6AG45W/gU/OUOfcddD9tXErMUwz0mbh3VbJdWZG4vDn7vH0hYls+KswoN6j4iCYf2NP/m0VwKMxQUFomyRKVGR91go6moAocWYQtzZlVvJod1jfa09tZSwgyL8cKmZrfxxGLdzQ+U6v321q9deNOldIyepWE5EIFLJOAfpVVA12CYovq7LrafOnhPdKedorhpD5mrcMZz4J5N+SjJ22DVighp2j3gpGOC9ZlAFLl3BorOiJ+6kDojp5XT4XX8Ja5dkkK/va/7Jh9kDThTwBJsbN+4sAnBC3iHqTtfjaU0mc0dVinR1FeaJz4RPxr99tMHrfP1+SGybwNb6yvWoHdVEC1zdnBD+TGfOW1n1tMv1AjU20oXyiqze4FRkyHF7IMYAYaaBHmVGlWTElsEdlr+59nTsYVhddvXJhrnkupARtdBBZA8jKlPlcUV6yRx4P8Ix2hQDVEzTe49POnSXhuhdPBDRRdLCyLYKnabSni2VCtob7CjY7grsiKzYaOPO+4p375fLBRx5hp+2Rj3OogXAZF0iRhsosUxVaX0oGJkF0+u9+wSH1qfQiKC13W/LVydolmMGtQokshYY/5ZApSrgISBgWFnIR5o/qZNxhGzrRMi9do3HuEs1kwuhghHD622FSyY8fX1DPq+dD+/L5fp4rohjElQzDFQlakFr2hEZ0lhQOgoBewTHPJsbJplQw/f60hDnp07MUhHnkyWLIOGuX8moxyYd6ySYuzYJ2PjyTLPj1qaVdCUFQIPNAHSvaCiaZIkit7Ap70HFaZ7K5DgXamhjnivReHZQuxSr5ac0sFyd4UJipTVc6Ql/yzUXZDiVAWlErJTdxUA6oSJiwgUuhj+S/dDGsM13bgw7lKm9lN8k07KbOEGnmqkb5YtKPzpkp4hNuhT67qWRNGQZ1sHf1695TDnFGO/fSz7L8jXEXqTxMp+3FLRSDJ9HOMmUiXRHt2QjMqqO5DPRkN5o1YA7xTyu8vj7/b/QlfU0zV30jW35XcDwY+fic3q0KV4n7b++WqUuoGg5cBB/XY0dmpd1fDMGWshTGS5edphI3M77i8Ra0tsf/vHVLLUDYhjejuALQzy2Mt1EJ8CVsyrWCzGJhXnLHdpGsrUbSYP5hU4lxTw83bdOOq/3efLIOViJ+86XqhXceKdqFlmRSkyzqdbY79Ip/AOL13n9cRDqbK3X+z3G9h+w0V8ySMwq9HsMP7kCwe+WK8fezQG7hWTXC+/C3V7ef7RgJ0gIvdgrbXBWXrVMZtIfKcLoNE7hNghpFq1sx4FJIw11BHw50iFCHGUEqFCTegdJvcNdOqvBI1q4U7A51S3ahqW0+aIDI2G8ipe2GwRI97NMsie8P+Nm2lg1y8wNZTMomd88Ml9Hzufz6Xq4CIteFsy9l3ZuQFllzSaJC8bICB5n5IZrWhcPWi1/zmIcSZYs3ws9Vv37PXuY4gXhVf8VbuKjviVipLbsJo75mkkb5eyLLtvPHKUSjwB9Bym8xnaCG441b0YuC4VsW27yIx7D8g4+pFb62Kmz6KxUo6ktwZZhOcgd78/f9UelcLleGaIxCHfWPdnN7dyDjmrBVeOk1L6LNhQcuAu74//4L/9pCpjeoufDdd6BoqWFJOYo5smu2oBBpBe+1n4np9Nn8rOMWSyjtqGzBqh63UBta7viv1fdQxLFw8HirYh03W6EAd7KR9kxss6eB01nLOJJf2GqGn4EhPvpEXoaapxb74+CzMGsSsxBXhyIHxFxq+WjbAHgGEDzg/72A6bMJUgSdWhts3fr9od1tfRyXuoe/xVytMWlkgQVPrRSL1lFpmzeEnECK/g1PKdDZSCKp9evSuPd3N2qX2ahIbu08c1FiDJiOaxSAGW2G06Fl3Tv14krlUkIqEhrqM63OshgXIkNtVJxVs7o2ebj+fqFOc+H9mUEn/PSLg9JBOXq7Ni9VZoST5NXpBkWS8r3WrhADEq5gwdKfo92Ym66rKqeFQ4tW1iWSy8O27c5pfr2k6OrXSKN6F80NHSV/KnuQsjQCeFc09NBU4MlhMoEBaAUff3rev+9NcbT5o8am+oiK93iIr82Mev8sMtMilQHIMoc1yqjiFf6KbuCruQf6hGmiiX5PDmCqfZIHyOQhuvtt0Q9Efdsb7/G9QqRdK9GKISKWZq4MQjsfo8v+GxIe0JfHuTWHNlHEu7v/ZbxeijShRqj5JoIJn1Q5UZUMbBOtDD8jOZAoYSmWEU/vAWJy1dvvnNhF+/aKRVaMPapfeXpJnUjTUczIbTgFVVmF6bkumcQ0iRBTbdBdmOpgiZhkwhtAQV9vCSNkraCLX3WgFVe5v8m5VaZJ95pz3x/jjtF0ety/XKDiPDTa5ePAWQBcr8FHdp+W+8XOUxznRako/URXIdeS8e4k0efCQkHHLffnyMrgzeoVOqDTxxHcNwjUkm6jfGiWU0REftDVbEi3N01lwUJ8WxRVnHTib72X4fHgjrkJUa6JqO83+tjvfYWCeykcT5tPG8iFGBWZbqfyD+8TNi4Z/DwJ7ktohoa1b4qGT3i5f27d0uRDr1XKDcyoJPrZwPChymRPpYo8fqtoo9b6CeQoPNK4Yzzc5pHpn3JsKUjYa1Wb51UQ3UV3qHCxXsSi1V9wqpYtFcTN5Q00Msetc0d2RgWirOCLzvEcTltBv2LUezpVgkM0RTUk/LrurbSKk0ehGBq0lxNLZZuDdk07JxJ4niW9qWW1avYu4UMsckDoXVQo0ARW76QVlvtmGQvxbXwHjabYu9N5u0pACD33pv3bqpPQgjbr8PZJWEMXovvhgHztbZr2DAX0tz1HCgXJA0+3HjokZwWAmQel+kfPsTc1Wun/breJpzTX8epfht4qmGP9Xf7+uubsXeJG82Ld/71rx/xNRLjcPn66/67IZKeAB/1loKE3LHxuCADakxNrKCiDzSYXpTXd1/nZQZhmw/QXO1kSr1K4UVEglEh5/te7y2LuTwtizLKLJmE3d8Kkto1PANl4Zip3buZmNZQfC3f1dslESZLlcHbhFXFubYhyZ/trgqv3BTBO5pgIW2hPADjW/xT+nskBFpy8l4cHKQbSYneMwaWS7FfEWYDMTnL8RzOWk4D0v3urM5WyUcbHNDP1/sGaQ0HM1Hy8to4l//F1iWpgg7skBDfzcRh9bb/oB2NKojndDe/OCwlo1uxk3omtwJPY1+skQ9Al1EvPWzikJFxKfbYvFSYSgW5zMd6YS0N1w40wK1aLpZL4zPO27TtY1rTYI8bHdjttrLJaem90k5mcT5qqHf3/nNr06JK3AhhYspVcQbAuyhsp4t4pMz7EWspkKWRxKzJyejxfnd/13G+tq/r7/yaLmTYf/5WqLRJihNdiLkKYqRA4RCSe4HZSjemAP0Gz5lVF+Hbfx/XU7vSarGTnO46XbySPZxgjBmQGTEY8JqXFC54j4+C/AEgVwHgJ9oEh8FuHWV+t2PDnLprxcpyndahu3goZ2KnFFIcLfHT9FwyIEKAvc456moIcrccT3pdM64XOoNzZzcEkYSRy3ONw+Ha4qbxqnKfytDt1FTPFpFUl4hBxRvXY2sHNublCupC7vC3fFW+meyW7swKrjojI0OwIafnuii/S/FOnrdRUhKlTrH3qPyJptOU94BSjYJC06dCIr9GKapodBdi2/91R9EAMmgd3vL1a2RwTXJWr6GETfIdAEoEhyawanJk75orEcgQLTooYUBTtKz1Z85+SGxwFseUgQtdMuYMyvvX6rgoTtsAS6ua+lVo3ZuUqoJN/AuYBD7OPQdYthq4lu8mDhsK8RMolcVkk5ZoiaMjFbq1EgF1+3w42YFiTkwnWmqMf3qSFF2AsPtrf6vhztdLkcukRKDPj70u6Pnc2q3/TnXoflu25eoENiAIt5lKDNMTOUhpFsQ1r/UAmXUCSC8qySIexm0EDGx6AktSZi6pyge+jYIS2+/G5hrFAI4GwliYndd7r+uFnwEoDPUOKVihXr9Qa4YOHe8VMbMVeLKA+CLUPjK4obqy6qwCKF5LdslmNiEV0yhN4cyMQa+j3SqhYKV99/cNfZ+ybbrh8uVqUZlfr5f9RfvHmdzp0HR3c9YHLmcWRgsMTRR9MU5QwRPRHPe2uifftkyCM+tRwE3a8oISTFMqKZ3SoqUgQYI48VwBqJIgrhASQwVcJCbr05mDkTpUV0IIzfK8QFpILTvEmc0EVEQITww1Nf9kz9kSRDKslGsf0ToBrpx4+/kdmLlnteeMtLYIdHtsjmdGd2OKxqsQCJc/n2Dkty5Rqhqf6OYwHIINzaG8NwSzEahyh8w6432tG6BNtEhQAIDslwbpeZryl+oMJNNlut2oBlY/rLfNuQ6QgQHKFfYA5oIVYMGJP8W3v+I6PDD25QuB0CTA4IK4afQye2THkfhNqwTZ9pKXK1tBFqclG3SOmYVPAnlmNfjWh0kU9+qADikIht/5UHcO2zZvVX+9rrM+IyuFA+wO3qVC1Nh8FWFKlO5PLfLTnhNKb3HiEN5Q46TL49UHnH1oX/YewHCtAt4tnF4bEm0FMG0DpAWvE2TzeUif5WUO3/NYVu0RMGKAWVX9h9vvOvfR2PiRn5pEHIXLJPH2s91CW9jG97v3crhMMJboA9/lI+jcNpHDPo/XLRWoNa4/vdDIlsjBpMPI9vq6Vx3ADyYJ7hrZ4JFeg1cP9T8O9EBGKPTCEafvvr/+cbv9goG7/B3IRUWzR8RMOG+XggcOcLPbbXVxLBgkSrUNiFJW6ogGChFkSJUkzrtqj8YiTr2gVrI8PXrdShz72p4rmVG10oQKvhGBRzfVAeIPU2qFwrPEeoY3TtLpx307/v//x3+589M9aU+PVuwwsKOFZLn4M/TYqsssFZ37458sSBAVuDWvJzP9zPga9DcPN/vGsPkPITKAjqmsZlCpsS1gCBSuBQXDgJuKmrDoPG2thn6s9y+t6W/SkpYqu9T8st/zsZ3b0rwqwg3++a+frhlCD/MguWNnSsqf1265qjxvubaNS07RQzzfzrIRhIgWBKezxCwPNXTCwefDun0ERHprtDSjcGODPYOioRKf5FfQbG1ejWHNocLbz40FSA/3dVhF1AHtEVIKxRnAfDX0poEToBqcg4vbuOv8WH+6Vg8wvznve/mSqyY7ZrdgWNdgvqK9klbYVB8VTmWUDCWc2pxowpQPJlqbNmcHPwPV3X+1nYGZrtLU9ctgsRVXuk3XJmWWpAfPNgj2fJdysvwpF8zWd+OlHkTHb1gtJr3f2/BAF/RfPNze7fNwbnOcdsds204pSqZH0NGTey3nJvYZG0wb8dEBfe0wtoq2XLb8JBsOGVZFhhemmIfIW/AI91qIRg+tlEc20dxVO5zeHBccz2wS6ikx8hoSlZ8au81rwt0hvWULrdT+N5Xf659EQ7mm4lCjThWUF8qGrdo7r3BTFyTyc3Yb0LBo6ocHlUpCYVRd45dxGGAvl5cCpT1okwYAVuTsXTnp0xMShAkW9Ln7aRg7OB0mjkvj5+zOQdGwG2bAwJ0Know2SwAIhWR1j2tpdjPMj3VrBDEtfFjJ9wiGlTL419c/3EdSwpTwjxkZz4UjpyquNjfBFaCIZRARQ7HYpJWKMQ27r40BQ5d73tdNkrnOXkg4KehVmOSX8749jFJh+ZawOAhDDYK2Mq7fpwvOaGfD2YYQEKAIUJEGk9zb26vlZaKWRGF4vQfTAnBGqxufkeBBPU4V79GwOsTthnj1vnztdihYDbPIo+qdnvpmwZSZ3AxT2kfQFc3z6CQr9/xtIV+quTdtOCkpikhHg6QvXD5LBqqhjrrPABU612uiWR7RrtvtCWTYbBKbW7W2PcoU1sOx1SXzArK3OjMnhwWAbyRUl7Wq10N2RrksgdTbMTCoC0wGKtcTkentpiynLSkDn/NE46fJVTWTNNFNIwUXRJXtJ+9kh6nm2rcYlmIlFmmMLbUZ4+gaqrn/BKrRBEvbYeieRsFo0cgOXE/ANlqpnWyiky54OS06gvMf77uwwcCtsgipzdFdr+fS7ihYLcVkBwE3QGfKcMtk2nZuOAmk0GDyqXziCpXiSZimZHvmVAwk1ns8k89b0oqptl+l2FZrCqvz+ar9wEtzXrAD9aYqO7ZvaXWVXiQbuLX9LPzW4GN5NiBQBgmXIqGR0BndWhpz1DWN6QHhjaw5lQLujUjioWu7BjxV3i3KOB/Xn7X5rtvt9P3V6t5PTpg15diA3Z7b6/p1FZRuXdCXlVmRYtb5QwyjhURbO2K0CoYPnOsjBs/GjFHGmsT92Lir0KMXL72B0SmAK7SRHrO2m0OF2mlbb+dFCJ5dXf7NUqjh3tLujC0YL+dgkvSB/hkBaaDnK6u5pI8aUU5Hlh0aMig2nZg6OO5/fn4RnCwCJ7kIvlmyoOusT5LSR3zgOn6ebJQCdKmqshZ/l9B/V6pza03T/e5WsCZOEfD7tV0uV0mqwcJDM7FTsDFd+GhptEPc7vz3pIso8QlnN8jNMe1dmzh9bE30VRNphMBr5NQXMgsTH9b1VwyO/WONSpJdO2LmQGzV1vjQK0UEjZDkSLZqagoLNZiu9+fL0nRitXoLpridXaFiuVxKND3YGGkDX4LKadv966uyQVxEaB9V1MaZxy3pOyMZMxXQSBYFD0Yly2ClY2CjKfqL/Zo1Cz/tzuumDmOndnqdQcmgGAhLps51ewwq5sI2vGH04oay0zct0GvA0CN/GlOkB1ItFOfh5ZbQmDoSKW8GFgEKL4JE3nPJBjpRIiRFVZ3fNX3ZnylXazmavjZxUgjf1xZw5QzN0JhSOkQpQnp6/XBhmORNV5NxuRXyJOU21eKEKjjyAV7OqaxgrCepHvfWnqxVSp4NEOTquYwLJkW7nN/739R0vDurh0phZQNeTpp0zRnQ/+TugByKAQPai52WAzc5VT73vW45T99RRG1pUgBMGpbgLwJXLylzwYEkG8YV+bB9utx3Ulsp43lv9y4wdMvqVlbT/0jT1REv/LYdwwxKBMfaNij134iV19vmo6XfLQR9t4KgcfOYV6vOa6vRI1QA1eyivO+ancVH4/MwknXmjxuWOQWFrgzZ3n6AOY0WabcMZDdvyMVJHeMSGu4WaIF9fjeh3XTarH2IvgKN4lxv9HAS7u3+W7cUTL5util1GLE02c+9GkOuOVLGStQxQLo+Xi8jBWwtHHkC+Z+syFEJD3lU75qLEvRrz863dV4dx0DCWVzA3MzStUgHnHbS2aXXSijZINmBjpPsShDPnjWLJV5vhYAegQJTEVctVeDBsVV0zWySp6ZQFbsTHtNT4Dm7rQ/SIdMuzWb6Z+vmhNVxCcYUdZ3BC41ZB34i3G101U++dxfgmdQ5B/Zw4pPVXMQHuZxxyhvRteIOYIZriTl0UjIOKdiSBQQEmDZzPA/Mh+hZ05Fl1VJtXecjGcjZuRaElXvlW+V9N2dYzaCDvyS+wuEj9lJ3uuyADqrh3TdMPx69q9Zn7jJbw2TPFnKKhaeKF58j0h4x5gP3XTjbFSXflAdSu2t34x1u0Hht1DI1oO9U5m7Ya5oTQsv2bEwT6KYeDcnAAyKBVJ92vfFZnkgnx9Z76o6hTvOk8zwPpHcZ9FCmBd1LN3u/t9aFDBoZK9KET10sgzjdkYQDz2aBiS3aOnICdEaE0qz+DOjDT+v9pgM4CJ7LNRMV+gcvwMm5YgFBoVSEW/NjvYZD/OA6hKif6pq8H5uzd3yFht3BN6zbCPqhxUTDDVpUuzSJ3fzqUlo5WHB44+qPNupeXJaX60j5qb9zhISkq+cG/eJwxB1WYh73OjTinxrWklKry0YJGoBhOwq/8V70Ctf8tQFz8Xsov4CZC2rE9mhJlI44uvbQM/PIDnISQRLq7bVqeSEiF9TEYN9yKokqula7RbCsFQBZ6CEWnZo71pbLKDBKgYE1OkHhU6zvz8Av6dcdZhpXySVEMr/ojIOZDLMLH9kpJTeqNjt8ckMLTC4yCEpeVFUnsV+AlDD8yRsaG59/XZZWg/j9DCERgyMqL1s7knW4N4puZYw//jtMELXKKw1RH//Pf/+327oSN9evv1jlCXYJheWl/CEXNLzVmA0iaE1eCL6ithuAPUC8ky9HUsO9S3ql6hIVnAj+JAgwBWmOgcPIksUyWkBnc65MekBDP2u6D/VW5AjFFoCxdnHaNG2Ip0QFU8HbKGnoqOjNIpWKksh+qfLDEtv5/HWXudt0qgMkAuoQKIADj9U/JZ/4L5e1rztd69NM2fAZsdJzxbORjJNovk0LWRTGHMzVLXrSDKGTiGBdN+HRD3qKPB+ziP+gcy3uMz5BgKnlWe2Z/+MH98V7etAi2F72+ZAcgCHpgMHHpC4rx7weze5GHXrrjpLH7DIQPTVQA5CsHNqIK0ap7Bxj+T5UNkFQZHQ0m2tAxAILOXcYLv45Hq8Eqm90Al8X4tpXPApOvczAvHJY2K3HqZzbWoKK+YQZW5SBK912LeUeCRUAD2elu3j2hYCBRiabYmPXdhYn6GhI27mtWbivTKwtuBVWhqthDJjDs77EFo1JOLM3inPjxEsTa8EqpTaIzIqX1+OWWxuGo5xfs+uC60E8RGtQrMZK3WeChE0o35o6RY7oLh8yDeF4TrVEC43vul4iWa/QY1K2EkXTtHL39X2tGFSzzR93JubvD2fzZ0C639dAUrleCatJIHe9Xm+3m2vM/hqykcpkwiSeDYsfV7b4DZ24uiiLJadM3u3OywWRc1pWThoe7yspc7tcvh+PG9DCiL4W1Md5Jbyrt8iy8JdyimAxlXBJKjGBKzEDguFY6D018Z6iSof5D6M0OCJ7VApkoch3KWHPanm9S4WEwCxI0KocRnS5fKCjHxjh3m7oSqCbABQg6S5Rhwaahx5qGOWs90NwrHe/NGUUG0xiYSeRWtaYlYwO5oj97+33+r2gv5aa/z04MOOepcn9g6JVwdYa7gPj/M2IMgLydTNaKgdOc1zx3JznPPZeHaMV8biz+jFwwE2CpiyEEfybi3CjgAWzY+94hVO/RIMJ0rBcr1w+SpkkkThya58I1B36aTY9kjkPwhqI62tdTjHgRZhnZLF0WuDt+XOX20bcOiVtxNcMWnRjVB5gVuIlS+UQDZaQqnPFbnfnaPnZDeqnFoQqnZ0b6k9bCcAHGEgWIcPl2G7S0zZMq1h6bCsucgeUNXTBeNBYRgQtXt+g53E/95oeEQj+LlPgMx00t2pXI9N79d2hjNbfZkQy2DYrinQQEcU5rKB7paaIDPz1p7Q8VMmJEsPttuJ8lhNWPdwNXwgj6oT9HljQtlXOT32ggRjYHzKu8cQi+7D+PK8+aEKszacYXCADCPYMmqMkrteLi5ST2tSsLdJbgBMnCvwKqniKFM4tzMGV4fJZya457vOpJSvGmDSNJYydPkvJcGrKkNJmtca/syik6X1v7gzbXMPNTdQm1ImHAD2B2cxzY1Ll0/vzvCzlMRLH7R8tjtDm8+VrndVJ+h81s/dybmuqy/G9rdDsD5e3qGe3U+0oMLD4b0tdiApfadgGL+7JhrKguHC3epoCzoO61x31p20mL9+9an07LW0nIDAYhcfOp8ttW5fjV9BJ0d4JAicjlohIfne9rT1uqcIamq329x6TB5721Ik7jj1tqIGO+V0byj1drusKA+zjFmeA4d/RfoqT5opRyulEVomayu0qyNI2dtifWmkvzvNkbmPG/W65zDPv4fpwOSuOdj3lBnD6MuvqXWNh5yBavGr9eYlFWUpYiLQ7K+iRggb3SBOn03b7aUTjuV/v69flS9yxP7u5riSjLYtLuG7RNsOCJZ+Z6nw0yD3cFWjaBaao0Az3L3w0a45RorRMPb/gMEdtz54EnxTmdtVCFSy9AIWGU8eUaWbVnzu1AoUtNR5CtPz6hWGayFFS5KRosjFEiRn6xBYFlJqKHJsJSyd3vOKzbXEcEU/qLifGSGC03WczuG6M9MmPhkLUC5SRJskO4nfXrGlL2MCJCfQNTsh+tj8fLo+K4TgMZce75TQ/+H8lwmXfTkCslxudGL23HO/VfVMOHdrIV1npsbaWR5ZQHWf107IT+7qho3E16tNU9mgSQoAPImn4pPdAI7ZynpsLRd2F0CI4AYs9uONNgGu/+9ackCUbA0kx1LxzqtvPZHsDGY0fvyv77vftuzEaJ9TOdDivpa26WeLH9dwjkOhsy2d4oSjbtwJROkhrv3uKn7FBJBg54t5j3eyVTmtK/rLtVqUQKovDy2aNCz4+AclDfMBc3fHUagy4mVqNXaPulnILfe4WObKvpBfPTcLr/ioeOISo08UprcT+SBk2zUdF34McIsIvrQN6K1Jwhz8VM0yMqMYUX+dvzbi/WiB2v79mg4KGk6Y+hQSOOz9vvbuIcRMLk1c0VWWoLQIkOVdyIc39G1TgUPBWAtSeQlrvAPL12tqOzT1e7SPLiNJTkqhFPWzQhuoZnkcjA6wV/GpoE5+i6JF213xm1booPrXgP5ivRJ9DyMcndT0FtniLxkFBdlN6OpMhOdGfS+vLQlQLU/hlw4vtaZC0xYft4UGCF4VllNTRJWpHNLSNC14kx0I+rcLc/U2YfJqUKxqSeFT6+r5NEjf2axZ717vzng2XnFrO1oNsPWWshpKBdZDrtJAW5Sm8+dipvAL5xI2mpDrYhPfd8v6jAr04QPG8uULrXx5FVvb75L2scpNMe7XvmChl/5bAB8atzcuSHft3RFAkru9Wz7YDofEeoQUQRAb8NOZL8aocmuaRgMKbVklYPhTG7hzIWhjSELhMfQ7PmhM5+T8IwZiDVexVKw+l4yxHdpHkSBFAYSqo27YPCPmwWdvb/fkfvv/xvN9EoMBMzjemsA0TEc93kkkscNFocbESjN1TiIrUws7HfYMXKrMKJY0L55USTAEaGZBi1oT5UzEI+zN5IPbvPWczRW4LTuG0JW+swZoDTZYIFQVUymaYUvIYfcWJr3mpLotlxtOlRcLuoxYZX3Eo17e9AH6I1apL+6EJMDKqHSGgbwBHtoCmn9SVjVjHZCXQYzWSi7WyMhqLDlwiotS4CyymV9txGCn2HirOehIkUe/Q7PuzgqbYbEqyOMUE7ohsRsfkoOO7V/7wuovo9O53vU/QEt4pNE29LOf1z9qxjmswixkDthRPUt9hq8oh38gs79WJo/Wk2vtdt1jVhYsclBA2I56ADjnNI8ChC2Wb6b4WlcacIEe6O9FCjfYBqdaD7yE8188MgQv6X0QYrAJbrFyK196w2XU1ReBsn6k70VejfjH6cf+1fB3//b//J1rk6x/f+0pNvK/t4NpiM+DHDEKwwIekJnhYB4snVVw73AIgs2D/2jhmdeDfbEKQ9fhfsdO3Wj822O239fc4y8IvkM2wYiMVuF6WprMi5p5KaKVlaEZ5XXd6WFkyAcpAH7C936skKvlcrjxco3Q0fOl4sqNYLfGckOFyOvbsRjn+3d51s8k56o/0iEuHtZCwvjF6hcDj0cZAwquRo+rehu9AsT2G1hbjssJAPEZjIDhoYOXd8G55G/Yq7Bv1eGyC1FFh0Uf6WXJ1qvs7qiEO+aeRe59D+Vm4tUOKS0x4FBIFrmQqRi5EjcTAL1nClz0ip78fb5cfQDuxVUplJc0Qw+37yBQyV9fkF3AphI6MQ/P509nRCtrqdUI+y6ZhtF6DxFn7z2dUqDNt4S5GG6Y76EXb9GBjhCYtNRYwVxvw9+yHHxM6cLDjgmYeyFz1Yzrt1KC1bpxh7Nk0SztG6YOr8wwWEhTqh2IhAtK+Fn+ARZuf9GhVA5dtwNxqwONxKUNFExwYawR6dDjspysCKbcpiLbG4fSr5wMEjwxZcf+cQighCGsyq2QTJtDWZ+/97f7Tjne+9slGjS2LCIi99bJk/oalR89kNgxRn1KQmSHX3TfQ7rWX7PxcH+1fUJ3MVjyC0nohq9aBuvTVQtJXD1i1maJ2EMoaEgh25/PSCErp59T674rEynj5uCVVWuMGBUoPETDXpRfsDUG8d5erbNc69Jkj1XrpoQEtLa2d4+vOTMIUIow/tUZBIbDQa8XArLvpPuKy5xq0pF4s15nn33pQ0JH3x4r0RZAALMJyaGLz6+uv8ku41aT6vzj41Zss3SiXRiQc1doil34qF3o+4rTFZYUVazShgRekf/g+Xiq+oJeYSx5ol2uLvlmOXuLTImU8/84E+2dwiiUruw+bgnT7w3zX61/QS/yddnFUm1tfv8NTlocIrd9vra5X1eco7bwce9G1lgRJeQQW3OyBCu+BDhSLTXTwCzTaj1/SFnnNN+JOOdPMlTqxcihL9lwDm9w29WEPBMkKDvy7+HROrkxXTcnapDo/YAxf6oi6FG3yyP03dVteKhPOtB5f1o8Yg8044vHQ7pIHq3ODKxC2DkxebtB4aQ9CobE+D9+q9MZv1JEU4HhNv9lEn/0t7DTo1KPmiqWWq8gPDW1gqMGTS7JMNCJACI3TGU7wfOTGFMhBnxS5tO9YvHiHR70eMJYpi4xQ6YZL8R5bVmBDni/q2WftBhFwhG9pdWTD7tQ2SVI27Dh3FgNguVkc7kaxaM9sq4sOX+h16BG/bY3DInWIRZ9Dy427pDBQk9vk6QrddpwFSF4JghMVTSS48KJlrFIh1D5BEVTbW9TrfMkJ+hv5XI4Odbd0ufb4s67blX4vO8zw++l4/lJokINNTjv/ekUjTbTg487kZt1g7lpRlPVOv0Y1XSy97ZOCirtTzRkVVvuXy0if8FCkuDr8pEEP75/f36/lO43cYILrRusV4O77ugsdd0dB7IZeXP/K/ecewkcv71vjbJwlL5Supmua6lo+hNJ1W2+PWQtNUq69UdR1mU5ymx00gyZkZtCSH+/CHOYtdXK3+P0gYlYk6eLukh3euE2ybl7Bp4qKBjjcpJgSTV8XtWKj5PotS+F8Yjk011KUuz5vjdezTnNNje6VCZwoFxd882x69xoadORIHy1rW3wJhP6oGWUYyZGGQhkEWiVX5nqSjw8WAl1hPPX3/reazc1VKTPtGSe1mctnWx9tJ9+dHPG6sYtqaw9JNF3Jcc14pWp5Hvn1+BonfnQFo+gDL3wRsvP+I59ob0MOWaz6DRKnBvRxMcbxXN/W/BovJJ9t8ROzhtKS1Pq46Xuj/MA7ibPQm3nF9dH7+18Zo6BMYuwvqzo5nJ9cNG0lqx/BY0NYhWThr/0wX+LBlyk0pNJK36HKRhIllLbXRWI7QGMiB1cUQkO7bnMOfF3OC2dVVjtg5lSe7SPcmmtRy+bKmWUhNoBGODhSbyT8d5uhHoiO5flaZyozeF/PJ/B1t6/lSplvWLGNSXt0a+za4vogik8CrWb6pnSpe2ne9jx5LFwuBc+2oNzNM2IftTJ+pSQypCrRiN9HiP79nGyoTgozSwGntwgyz9dPqc8H7btUKwCjJ/1RGXqfE9VHBWpplCeweapv9Api0CyJ4Etdc+IrrQM7zZWsSjGFcWKVWWUufUHqPmw9ShZvdK2IhFW3jO8Btm77Mgc0eqJPhdOuncLpxIajWZOji+HPNWlsqd81Ajpg0KhPDWP3cPjoIbiKM01u7LtF7/HD1oWzYTj1iR4WsFSMXil6a2YLPBd4uDSf4LhapXc67ZzZii5t9DWO+6QYTOsiS+uOw7cD4d7xhwUhX26/v8tykZ4ok7hEwppZjcp17T63Db8WE1Q9bJbnUb3IjmgdoM8AzzohZCLdd1e1utz0uzUsV95jvLjd/TtN+14zmzFrjdursQBsGIUhs1nE1/E4VwANi7OFwGnpdD0S8iIz7fp0UBp7V8nt1k5F2+WwCeWpJ3BZhYS4g5kWgHRQy2pi7ORxWgkMtNbJkjZzrflEiAyJ6HXW/ZCxS9UyZTEXtBtw4yYX7UQpr+0GvsmyWlvaxVq4tDjq/KI2gp8aSndqcsW0duECatP9zgwCpBqsGq3bDbI7HiLue9cpl7JIlwAkwYPAGpN93X9uPeQ/ygrNNDNcGm06v+ByAmO0FU61fhw8xtIsjktczD1a4gHE4a+oJ5vvTFC4zt7FiPZ0Wa7tAp7iRV/nXm5IR7Wulr/mCkdC9/e+Jk3p+cddDaOhn4wDer5VtbyfZP/iCm+cKQ1AOSSf2AFKoxesDQxSAEvGOj1tqmLoTP+ixulT3MF8utCGa3cM8zERjkt2RNWwSS31A3P2AAdNLixRLTGqZ9UX1SdKUa52rZf6hcsBZG4d5gR6gG18pzVZWbe8/1mJr29txtruYNGXTKftLgT6sVWzztN3gV50Z/6Axcrarj/D9geo7Umxh2DnXpePAaBReZXoalr/0Y5ml55VxHHHoMpVSS+VZsPjzMQ2Xf6VKeRedwi9QE78NFdW9ZFHMxqx6vxhGr9J4b1FRdOE/PV6li51zZfdNNszumwUUPg5ugOwBuzYI4dGBAiSdIyDe6Zw7FYRmlHjdSiabgvKPNubSKARWkuCpQ9gTKMGpWhK2sLgOiK+YWSbe1eTDvxdpl1u9Y4hrufztt2Y2b3yInadPh3/53/5z+uLgDgrZOftM2xbLsnAaQKR0nprttBa6Cod6d1jFmh+ltzPszwNXYXmF/Hn2IZjSwN5R1safW8rmWZiuwXLP87N2D/eo1sBiSeqRUQFqK9b9NoQcIOoBVyD0OFgxw09c/SsfvMhwzE6vbC1QrJNHF1c0qxJD9n3QIIeTwKJJqtITQCB57OdCxKt+tSTE9rVXKV2pLGGRLA+pwW92JsBsDlJwYUw4e7L67HyOwSLmEmXFNM81ODqyc76Xa0Z1DFdv4sn8dJSvUbdhwnJkFZanydfszcrLRqm+JQ4KD6qiYGiFsZnkVZgalVvypBP5FGg4ZdTj8LhXKULlUBqy1WYpNBnNgYMRI9mAVrag9m1r+djcw+0pTfLHc3tdFZxx5sKv7g0fHFPIgBoWOWjyFstWVAl0zSsWXeG+739Ci2ZP9Zp0aY8FKuUhJ3JW4wDZe5LLN9/z+cltaf7rWxqoU3UUCqd4mjCU3O080qHzVPxCg8o4CYIfMgx4fmzYSFWjn5IrGxe6uhZxsu8l5fvSGhcrPl+3Pd0fdh2U5bZHrfXA2OETu4gcVys5DrAJjo13ueqGiJQjbB8LUNxu0WLR6SxDB4lyFozd3m/xGazOg20j26okNhuK/idl4XvP7zjoqWlXuHR6ptEfgMWW1nZEefKHrLPV+yC59zk3sMIIYkmar89CAwCjV5lSVxAuD/zKcLl721V6uvEjIfJpc38iCiNPp+b1rvnUueFzNDsroU+pcuWADJP7ZUwsUtzKsKhhWPlM0buWuFbytFYft9a+tGgIWRTYfrO9eFR1idLWOTQ20/0omDzbZ1qWEIrUgfNkrXonDBvt7mGLfKsS7RZ19w0yZt3ju2X1vxBY4PiqIga4l5OizbAZrIPksS/45NiZXGWYEm5OfIfnZAeUhTvDr8rNgNO1enX/XXjgSAR1Qg6/o12mKUQkYz5LDPq5JCXPiR3M5RW8cnxlBIv0ujU3h5yAoC2YOB01oA/+axRjNL/VG7Py/lQHM21ooR6OQM8Skoc1fi33x7PtflcNJHM4gM+PAlx/kPM6oHmltswUuxIKf5pLKt1uYdmWhmZuZBW+n12FmywGILiG8m51CQ+9UtQ3yf0R7uXGDIwp2oYXaDkSN80ElZVjy2Zo7FYav50YT1Gzz5TJJc/dj2BzEqf8fpuOuP4MQo3Rjt54qoS41AmakSkW87Ef6v8oocuWUmSDnSDKqUed6WeU30E8/tJMB/bdFPqabBYldhmCrDYWPmjDEQYlqTf52vvbKMZRhRmEVmH3tL/27q2jHmf41oAjYfR6QydaIlL8DReSxv0xsBGGa6Xy7/+/EDX19LqcWeIPo3UuuAYrVa/J2V2raPZ7msdLryZY3w+1UiPe4eQ08/thj4mfHkWYKIYh3IZgXj7aUcYtxtb+iaSIIXik1nMH5t8vBA3pgn6alu/rt8xCe3V89OQfD9flh52e+3X9H5+FOsc/tfXX+u9zaoYe+SsixXIcDKDsNA45SWqSN5BSqMnDcH4z1W0HC6na+pcTh3npQG4sec4pJvjbCGEViWvXv7VRDFgN2oZUuBBDXs5XwrahG2KqmKvwd+kvhwCHi0ar/OINyK9Xq5TzYFow+nVlE4oyhOc4EgsNvYRiyo/2EhaZ6jD+XqeHcEOayMvFaqMk/fi9gfwuCbQ328Bo9wW9TOMSmyLCa9LwOwwVnnheb6mKR1IkQzDw2GjJxXeaacaJFteT8f1lsWqUVOKzQMBP1/CZSsO3xWZiApCGippT4ALP0IFBP4dN+RGyiduhP77dmMgB3z/h292i0daU4zn0k38KbOhDHyoa6NZwp6M0HqN9L8YH8jUpSKFLWAJ3pbzad0eUg8DrWsjT+gaFboWxVW0O6dUUb8VlUykR+GNZJq6aTdvIT4v7kXSPovkZlS6nfvwiBtOLeZuov6wnHsjVauDIXC7VXc9Dut7ezUt15j2xM3jInBSXA0GNpPbni1uHknI4hPuu7VB7YrP+svg1WmzHObN6ZDc5BYDCrjfNiElzx/rTwM0CXAXqHNa6ifS4/io0piHiiK4ZKxEyAB+5F69EZMl2uNBTu+N+yRuC02aCnVGQogLXnuiz7lxJJBrBDDxMlIT9wxUKS6m/NpOrg+1762h8q31LtijIKGxNS1HicTfuA4fLpfLptZQPPZxmgOzkQfLZVEOR4GKL7ohbpE/mOXhnj2AEIWzJOML0pnZ0qj0kvTovyIvJVrDaJtG8fbbz3bfzYaXl/OTi1qFAae6wjBjBmIEdI779Xdrox/14WztNDlW6O/JNkiUXPQaRH01+kX+d1O+ZU2szNtlRVARtpzVdhvHRXBJ9XiIz1QjSFqrAgUYBFrmbjxOOGmLs2+PexpbkXtUGv22kp2aVWwXO2DuoAibpEqq+rxs0Ttrd2Ll2SB+vvtI4ghYBmqYQ0PjYxfaHbbsrSIhY854wDEauXxddJO1qXT+PveM20Ch5om7D++mJ7mTXlO3c849QdgADmmgM+XfWZikhsnzYW92eHSXxPdwvhryer1vK8w0hcTuXBtd1fYZueySjsfb7MNc+9RzbuIxln418cqUvd4f2Ys+GKgBwbRJRDgcb5T/ORvGjqhl35twaJnH+kcokOUNqKnNhOQsCFqW66qyyMDEyFmr2YrJrj1iuXHZyCWkl6iTMQjc/JgHJyCqRQ56GjUcZ0/Gp/JHSj8+10lmPf4TuKNWyHvdxTWDMHWGBksect2irbXwUKxtDSMNAwZVd6FL83KTRo1PKRrg9Dw4bigmhz3vT1DnVoq8HM3Q9/cq3DQ7ERWrNTgYnpuzmTwgeEoNyJDV0k2f8K3Y8M9zHkGCeQx/eOKwbtM4y/L1jeTTL4i5QjItQV4qIx1ffrsUa1O05H3tTPth+IlWrWHuKL+yAuyFLZPl2qQdQzX/eIZB7j/s5KBmfLQ/jmQsjVPnVXxBfaOBuaBeV282RoElZN5HA47CSqkDvTwgG7hJuJP0NSnu9E1IhjfXn6qBMxq/2Rr9bT64AGWlhsVDhoN70oU9NebcOsT6rs1EdVPgCCvec+RDJT6DvFycAC6Q95evpZcFw78vihQXd81J7xikKixV63NpBdWQIAwHVQWMb3KsEJ1B9RTqrpd2ocrK8ADWNXDoTDqIEb1wmM77M6wXaWX+/Z61P6G4tu16opzD0smfdEGoLid8wUpojhh1lih1dlMXJSlipgHWFNffDjzsZUIkXJU/q7r2s4uL5s3o/MCgp9ob2C1gZpvUiQzFEyI6/vf/4z/SHGoAYjd4sU/tbrOMYqqBCNG4r3IELlfHbBG2kLiX6BpevaLtpFUT5lr+YZFWg2LnGCdxWP/insplCtjFWkXp4vmASr41fKXP18r4IM207EFUDFOwXnYWIedAUbRECbrHNV234kLhcb1+bVimq2pG46yXfa8FbTwiKVViOV6vNaYB98M///l/I26Rx83uUasfYJ2CE6CfeKuS3JGyszdwma8iQD8vX9/r7xq75t/BljKkYekRHOXvuaI7oVkwY/hBH5i63aT5xFC90ON8JW/sV3L491fjX43MQmF5QsdhtuCLPoCCjyKsMI0OaNamVXMeLiiPu9v7cftV9ra0FRu6+lR+lT3u0r9CNVXs0P7HZqUDSvQhqNBMl2UyttUMTWM7TFRSq2evjddVL7HwsW01mPx46r1XZYLm05CIW8hSo5JDnBI7uTOhlB5KriFjFFe1c1pKV450NabRESzfjphRWtLm9+embe6EgVNpWbmht+1nfS87pSqGTixrtnq/yjcOwjK37U9zj8zYJtZtAMwnGlWW2+//+fPPqQHaouTxeKhZKgR1+NTDPhzYH1av9IGTjHj5SgHTkSJAaE3C1AGITfI8q+Wbjks2VTk85Qw9GgZTloMf37mMqMAuLIx6HgeHxNOzDIF7mxM4vXpNeKE1JWeRmWBpa6SG8E/LkruJfr6TmBs8cmqZSDNPh7PaKTYRTNfZiKd0l/uk6ebb59VR/2+Jyxv6u2kAhUPj1z4nqm0asXFZEc8ILxkdUUouBBkiO+x71j0q0jdEM+DZPe+6yQsCqcIgYCn5yl2tnznsVWhoT+lDj5YkMmQ8++Hax+2O6Bs/FnzAtP2i/LpWPMEryB9mv9Lm5S5CHUw/Fuh5sQ/2dPbOIc3i+2nqT3fJ7vzA7UVVe4Gztpa9Gq5Dqe1LLaIry9PcYRgMl1NZC/aAp1i4T9mUf3a8fMFj2TbmhZZPtMtNTO1+Qqv+z6oHP359/RVhxHlHuEmYlAhAevuwdvVs+Qyk6vHXtUU0wvQTBdkkkc1yLNt8Al/n08jRjRFMgxuTfAsFXE1w6HgMIGuVafxhFrgD9sfpeGlCkMpB9S0CO211vMzSO+zVZc4V40IXyHQzH2WoepDkhIhPHui0ASjeUOEoJFn/eJvBx/Zn7HVOcoqiLQJzXngRyLXPabOyqA3qdL1Yu5x2x8tx3VTaF3ybJmOgiYF17a2owL7eGcVf6kKx+MJvPnU7JNa0MJZjkheNyHqKz1cPU7egrMULYOC4SmdSdRZDuXYLpHZKzbtc5jLtPjnUrNNsf7tnbtbaKPieRdVNRtCo/JzOez235woPlanrvVUeUyr83H6vbf+/SuunZYbldo3PCpQ28wd64dp6bcyUKI+8QLSxCWGYT+XftZEgjWpBH7Mr7QBr0Oa3Rpd0QyPvM5rY4EjvMQv8vz0GpRzKdRU4mnQ+Nlg2gjKoTv7JdxNZLBGQ5kFObSohYqh23itt9QhzdFgi/PP7h3rxmToN3JzNgr2gunmZ1+2xKh/Ol/PQRh6OmoJkrIgEnAGBqsFDK1gmhoaut6dYbjQcROeZNd4jrZN62st027qGEtoD7N20Js2023vTTzlvZvhbgVh2RqfMpvf7ypPzebn3NlQNSkDLYQml0Oie7tTSxaP8gynDe6oHwUcox1C/AlPjX1+8Dir6vP2Suw7sfUMJbHed0Sa6dhRYmVSXsbEgEmuPnlw7tJwqFde0ohDdNKw3qOZ314ReYZ33D0cEdPkH/VcQFzqvXapdga6BxSZ2mhljUHb2ufwzOwoz/SLRJ/mbTalIVEaKD5GrAWTjhw44g5OqUCLm8M+wYhJhSIuNb5elqCVdFL6NyhzdCZ/zREEPdT3nXmFxRBoiKyeXOhNvrhcoWKTRw7i0l5/y6FmKycXsek7HjLbyeyc0WKNLfasNLNCYiUrifJWFEq+0xOG9tLN7yacMRhi5AkKehx+benvsf/78r+XyFXe2spIlSn7JHJSVtG5Wlee1G8Jvj7eCgca+P9Z2mZUdi44oY1fdIygg1qW1y5+GU1sch59d31Wn5H685YZa3nE6e16Q2Pa7OY8NOV0zyii9J+fskrHObsbDSn9TvGa8FiDzdLHIRPdKRwZkWUQocSj42i6qpSgt+WUm6aNJxeduffw21IyYxH+vgf/96/t7bSxYc3q+g6VocDAmVTi0kd9UmeBu9WjjfuG+VhCE1EAPXHGZCzhz/u/60515NNsFW0E6PHjC+i0BoAIaCk8SxiUh4XPJGcKRCL7n7W9N8PbUZGMYDIvzu4LYa4q3xjMpxVT4+P+kK3jzw/VM7WVilxXW5/MXkcGCMOT7WJSfqwfdtHTPkoJPpDPs8aBkpXAeV+QvPcioXTbu1Q+4j1d76qfREH+/zl/4+Ll7LBWW+7fKzV0bC6x4J0J0nRLwi1wm7kCqjXXTlcNoGuHihVu7q/z9cQnxcV2+aGB0CeRP2amFKIHggEYS3ZUNDw3UtFkiAR6toAsiaSGxXr3ds9MoMRDphQ5dsnkJVfsdcEL9s0dEYEM7WbBdwAHVtZwIpsO07CbI9qiaV3tGIhiWdNtzplRRoEUKUwUI6G19XK7aqCZfwBNjSvnaqJxsYKOB1KUVTOsmwfIv7upxihalbvpc0TmPaFWo45/X+0fGpKBwubTVfXlWZ0fd8XapV+A0M0cgaff23NStTUf24NjGaKxKscYo4aKfBB3rh/Qjm0/RrH7T54qpkYJ6zlakXPnotD7urCCfA79TXm2LHpeKOCxRzajsKRe4ajQ09qCv6og/YyrewQ+JEpl6XFHedYuy4Ew5+4ofvk6XoNED6R9yLwFpB63E6e6ZNmwEpHSprqI/UTPzlA1xQoTjeuAUWro7E7HYujVTRGhtTd7G1cDDEFUWN111ug4WKfJOXmsEHE4FH0i3m2xDda1zbLKTI1lmEBLt6fTMe1Sn97qJ871B6P0Dw6mdd3f5d2ypdKtmLIO37164YyVnI5ycEZOUGV0YDgmqzH06TvT5NFWLUyLH3C/1t7favofOJk2HCNdou+v7GvBYBXgYrZF1hY98OY+GMP+2otMGVkRSw6rF7rBEGO+pQJd0Un65P5bL90PuaNz7o0iL7kRSXF1mmTY1lDmDG4mA6GUQulZlzJrK9BAzAUzk7Bdg06liPB2gZ/FbOJFtGb90yY3v1iVJSTFsMTfEFZPDGT/r9XNt/Aij/t5uroL/aaUOQFcVd91I9OK0sW1CHG9W7s5UX6yuR/sLI0aTMs6//Zf/He+xNnegkiYFdzKkiq10FHFnHAAtlGLnikKf5D/mllE0S5wsy5fIPl+ZoipCD+sVq7GvptS90Agjxe48JU4gFET1i0HfX98XZXsCsiSU3WFazPhAaBY/XSSlpW06MoygPylCBx6PyrSuzazSD1qBxDKVo3FzrNAUOgpgHX3vyfwCD+CTJjFZ1PBq8pBQk2IJSugUVvAvb1UkUBcNxWk8j0Syk2Nwbj2MSd2lHboj7i6o4SXv4BDa+IICm3KxRZX8+Byzjp3hBe+KWYw22XW2VT42dKD78eylcqLqpV9ZQd9183S+0pTBEgRbszNPOrRLhYTqb8K0BF9YVXpRwB/TcbuE7SLURjkT8igtrisxsj4ru2TYZqtgVI1NQ+GqDhQ85+WLt0pqrx5PdQJPaMl9c8rl/ri5N9OAk2oH502e0MAR/WmaIRT+Os382EXE7jHErafQm+AFX77SHsjJs/PSl1aUasIY3+V3j2Nb06vfv5IRBVdimS+Vf5pcFOqyC3DFjH2XYhAAZ7HC733jvvMXDTnaqsmHvfTmUtlWd2syj4nYRgpcH5Z0Eq+m14f43dNJ5WCGbZiHlxK7v8+V3WNqoU5HBVDmCcNNW7BIfsWSSBf/Xno8sF0k7/VC6kANjAK/kvKs/cPSLIz4H2ui+HNxn2tdLiEHGf+ZRqGhSI7wGTe5fUFXoyVprRSY9SGOL6+rsroHfPCQMq9aJWOibEEQcvSrvXJw+t91JvDS259Zx04Up7MIQvQW9TiIQ3tCMOP1MK2GRwqa34xJaEDCZVYf3G4S7cA8970aMhZm1Eyrr/NhY0lFmS/7Qk+Qflh1ufPl9uxVOI4LtpURyVU3E7M+azXysQXiMOFik/HBfiIGGeqm39puovlG0k33Gk8VR/U9SMhlvAVCxC0ng5SYZedSEKJ6v+Rmrap3CY6iviYOISRtRWJRwKNR/nw3zBWv+9vjrn0XV+EDyliQNsbner2atDQWjdJ/rZnkaV/opZYSTFpTt50qMtt2XVNCizo4wyEUhJT0hOe630QeZ+PsebZurhQNzg7fjcem+8aAqjrubSymHQ0fDX+Mf8YRCGEWtfEintgRgRzzuoNoedYdG6W404jq/zdcXrBQOnD2EUyIhyk0lVgvaPLeCMcZyMBLytpHHBiRT8gmeiqRTugRQntrW1DnTK3LoSl5nDZj0FMWTR8yeuNTl+uX9rD7JExR08IcogFI0JrocJYeLktvpB6lHaJcQRatcS1z6I/r+hj4nFJeAYj0TkzJjqWi7dEzI7Uln/CvmoMDGiiUP9vbKMmliZ+0oPWR2F7dfuZfHQcvXnK5MqZIYGkVyPnaCoDE6rm0VpIq6KZM3FerUz9wTM+13yEY0UMNysU6b6rDOfE+8AqRmKo+ASkqGPM/9/de/VsBy7fdW4pIu7YcI9QAyaNxmeduliIgujbQKd/nINcDDg2Mcpw3VCzkmrrQHLGelOderWW3LsU5l3PBFuCSTWyiCFQTlQ4ZbbuTS82r9+JYBmxQGEp4yvU0ulol/NXF5PnsJHq9tGtM0TbJK/ZyaLHVaQ+C9TO81xKJh/82WsUN9ajV4wcx4RYk4+txbo1MorwxoFnFPCX0DDbrSEolgivPzszK+bjA0ix5zIZ3fdTMGUVpdUPWYZZIwrfliXdiTtADZCu2yv3DzX7vPo3tgV9j0POYdrABAGUzmhhs86d7NTWqP5FZs9BYucs0zzH8/3xuvTh2f/lSaPFdFOoPPerOmyQlY3Z+AifCmk2CgMM/oK1fzYeWX/iymkAib7ulw6zNRJrw1fxQb7fU7EqEhs714cBlja/OgExgFz++EecYk/g5Ex7ycaDbz2hp8G6qztEZq3jXQ8Tb8z+a/RzAaCWOOa63lTjkI12lW89XxLL7vd2VHI2xT9rvOrFBUwWzTcOYtj25xJ0aMpjkAgBuZx8hkTBYvr7ScK5b7igFFSStt9XfkgiGBVvRl97NHn8bvGBRNZAUU8QCeSZrfyf9iCc1SDuqDOJsgZ4Li+ZAWvf7EbCxRDvXCurtdP0KllqNTJQGiFrml/qTlGmAGJLLg3BxDvzfCwUjs7hgTsS4p69GAwtSYQb/83QzDKQY2BKijmN/tcFjHVKC6cMXLsqELllyoiRr6gEJ5JYsmPskjJDJltDuU7kAYwmbDZ90kxatsUBDh67zWHW71J94yPPlaxHSikqfqhaVru1DFL7LOU0fOOOs6Gxi4aLOrNpnhtR4qyydT+Hh235SuWRtLVPi+ls+a0taUGz6MJYYeaP/aWiGldDwudNS4wxGBLbApB6uj9/gU9jVOAg/X+k0JeVhu9+OOOlaHUjAVbfg5NbgMDPd3opv2P/6/guM9PdMRafL+hj+/ed7Hv93Vjl8OD9nCkedrcQozd5/V74gt3j2vt0czDPNkbtmHmjanxWr7lrN1Sin4pA8DFCNGb6J7fYUC2aMchc98kKjz+9Ncoj/B71iX5HMHH6X01oIcoy40WLHy86t9C9sXJl7me22vVtM17DLx6aN/zQKr90VMVMWvY7XK0puJEP/oF3fXEEcgE6X6qpMWJhGpq1UQHxu7VL3BvwbictZOqfj7ltZWKydA0y7IF1FUqsPZI470mg/tphUM1i7/SaVCNgVObY8VYJJenGWBuKr8lSIIQ+qgEGuI2X3e14Bif4/IvzVjjO+Z7yivUnQeQqv4iB6Ir30wqnrem9D688Ei1QB2jHq4DnBiTYCn7/8GFHWq6hT25v3etCWzMAcPmeVcj0zhIgP14dyuqgsLkNvt5vz+sUlEi5atGsP7EZcu1djM8/b6fQXjOHf6kKhHUefkj+H5xlDtuqZDmEzDNeb3e4PeoCSJylvLBWvJvLEZrQhKyk0/VBp0+D+5GViSZElNqOU9DXLMIzb6WpptHBjk8SCPKCtqTgHZyR8pd8qYyaKvLJ0n5TfBW4oYfnTsdUpzECcMmqs9iDWV9h+naIGFDcJTic1UvvEh1IX9mSWFogMMh3XYB12qHE9GceSPq9CiJR93UNK2RB3PV5bCcuJet7TI+4x2ldz4va2UipdHpbrtcVT57MMD2f1KFnbVLGWlszSDzsQzU1az9ouCqIu7nM0kh8aedi7S69MdQgthFqUM7kc19UDqb+QDihdgFpeLq7ZIe+jNNESXeyomj1XmWOpMkAWeehCf97v/wd0abipvt+lNgAAAABJRU5ErkJggg=="/>
          <p:cNvSpPr>
            <a:spLocks noChangeAspect="1" noChangeArrowheads="1"/>
          </p:cNvSpPr>
          <p:nvPr/>
        </p:nvSpPr>
        <p:spPr bwMode="auto">
          <a:xfrm>
            <a:off x="1640682" y="651272"/>
            <a:ext cx="1297781" cy="12977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350" dirty="0"/>
          </a:p>
        </p:txBody>
      </p:sp>
      <p:pic>
        <p:nvPicPr>
          <p:cNvPr id="6" name="Image 5"/>
          <p:cNvPicPr/>
          <p:nvPr/>
        </p:nvPicPr>
        <p:blipFill rotWithShape="1">
          <a:blip r:embed="rId3"/>
          <a:srcRect t="25649" b="15662"/>
          <a:stretch/>
        </p:blipFill>
        <p:spPr>
          <a:xfrm>
            <a:off x="2859039" y="1821484"/>
            <a:ext cx="5836614" cy="2510514"/>
          </a:xfrm>
          <a:prstGeom prst="rect">
            <a:avLst/>
          </a:prstGeom>
        </p:spPr>
      </p:pic>
      <p:pic>
        <p:nvPicPr>
          <p:cNvPr id="8" name="Image 10"/>
          <p:cNvPicPr>
            <a:picLocks noChangeAspect="1"/>
          </p:cNvPicPr>
          <p:nvPr/>
        </p:nvPicPr>
        <p:blipFill>
          <a:blip r:embed="rId4">
            <a:extLst>
              <a:ext uri="{28A0092B-C50C-407E-A947-70E740481C1C}">
                <a14:useLocalDpi xmlns:a14="http://schemas.microsoft.com/office/drawing/2010/main" val="0"/>
              </a:ext>
            </a:extLst>
          </a:blip>
          <a:srcRect l="16290" t="19258" r="24025" b="20576"/>
          <a:stretch>
            <a:fillRect/>
          </a:stretch>
        </p:blipFill>
        <p:spPr bwMode="auto">
          <a:xfrm>
            <a:off x="10577015" y="5769674"/>
            <a:ext cx="1614985" cy="10883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
            <a:extLst>
              <a:ext uri="{FF2B5EF4-FFF2-40B4-BE49-F238E27FC236}">
                <a16:creationId xmlns="" xmlns:a16="http://schemas.microsoft.com/office/drawing/2014/main" id="{AF6406FB-3F42-48D8-9EBF-39862467A2C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9399"/>
          <a:stretch/>
        </p:blipFill>
        <p:spPr bwMode="auto">
          <a:xfrm>
            <a:off x="1064148" y="6356195"/>
            <a:ext cx="1450452" cy="5018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
            <a:extLst>
              <a:ext uri="{FF2B5EF4-FFF2-40B4-BE49-F238E27FC236}">
                <a16:creationId xmlns="" xmlns:a16="http://schemas.microsoft.com/office/drawing/2014/main" id="{7645B40E-180B-49D2-A9C9-302AA4DA277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8796"/>
          <a:stretch/>
        </p:blipFill>
        <p:spPr bwMode="auto">
          <a:xfrm>
            <a:off x="0" y="6240025"/>
            <a:ext cx="1176007" cy="6133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 xmlns:a16="http://schemas.microsoft.com/office/drawing/2014/main" id="{23FE8C37-F053-4486-9953-4F388A4FDEFA}"/>
              </a:ext>
            </a:extLst>
          </p:cNvPr>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Calibri" panose="020F0502020204030204" pitchFamily="34" charset="0"/>
                <a:cs typeface="Calibri" panose="020F0502020204030204" pitchFamily="34" charset="0"/>
              </a:rPr>
              <a:t>La maladie professionnelle : une trajectoire humaine</a:t>
            </a:r>
          </a:p>
        </p:txBody>
      </p:sp>
      <p:sp>
        <p:nvSpPr>
          <p:cNvPr id="13" name="Rectangle à coins arrondis 7">
            <a:extLst>
              <a:ext uri="{FF2B5EF4-FFF2-40B4-BE49-F238E27FC236}">
                <a16:creationId xmlns="" xmlns:a16="http://schemas.microsoft.com/office/drawing/2014/main" id="{948E57D2-9EA6-404F-959C-8BDAF379A0BA}"/>
              </a:ext>
            </a:extLst>
          </p:cNvPr>
          <p:cNvSpPr/>
          <p:nvPr/>
        </p:nvSpPr>
        <p:spPr>
          <a:xfrm>
            <a:off x="1497670" y="2403238"/>
            <a:ext cx="1583804" cy="1275790"/>
          </a:xfrm>
          <a:prstGeom prst="roundRect">
            <a:avLst/>
          </a:prstGeom>
          <a:solidFill>
            <a:srgbClr val="B2CFE3">
              <a:lumMod val="75000"/>
            </a:srgbClr>
          </a:solidFill>
          <a:ln w="31750" cap="flat" cmpd="sng" algn="ctr">
            <a:solidFill>
              <a:srgbClr val="003399">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fr-FR" sz="1600" b="1" kern="0" noProof="0" dirty="0">
                <a:solidFill>
                  <a:srgbClr val="FFFFFF"/>
                </a:solidFill>
                <a:latin typeface="Calibri" panose="020F0502020204030204"/>
              </a:rPr>
              <a:t>Un salarié</a:t>
            </a:r>
            <a:r>
              <a:rPr lang="fr-FR" sz="1600" kern="0" noProof="0" dirty="0">
                <a:solidFill>
                  <a:srgbClr val="FFFFFF"/>
                </a:solidFill>
                <a:latin typeface="Calibri" panose="020F0502020204030204"/>
              </a:rPr>
              <a:t>, exposé dans le cadre de son travail</a:t>
            </a:r>
            <a:endParaRPr kumimoji="0" lang="fr-FR" sz="1600" i="0" strike="noStrike" kern="0" cap="none" spc="0" normalizeH="0" baseline="0" noProof="0" dirty="0">
              <a:ln>
                <a:noFill/>
              </a:ln>
              <a:solidFill>
                <a:srgbClr val="FFFFFF"/>
              </a:solidFill>
              <a:effectLst/>
              <a:uLnTx/>
              <a:uFillTx/>
              <a:latin typeface="Calibri" panose="020F0502020204030204"/>
            </a:endParaRPr>
          </a:p>
        </p:txBody>
      </p:sp>
      <p:sp>
        <p:nvSpPr>
          <p:cNvPr id="14" name="Rectangle à coins arrondis 7">
            <a:extLst>
              <a:ext uri="{FF2B5EF4-FFF2-40B4-BE49-F238E27FC236}">
                <a16:creationId xmlns="" xmlns:a16="http://schemas.microsoft.com/office/drawing/2014/main" id="{2674455E-E338-43A0-BDD7-BD5E0E7935CF}"/>
              </a:ext>
            </a:extLst>
          </p:cNvPr>
          <p:cNvSpPr/>
          <p:nvPr/>
        </p:nvSpPr>
        <p:spPr>
          <a:xfrm>
            <a:off x="4879843" y="4405300"/>
            <a:ext cx="1795006" cy="1275790"/>
          </a:xfrm>
          <a:prstGeom prst="roundRect">
            <a:avLst/>
          </a:prstGeom>
          <a:solidFill>
            <a:srgbClr val="B2CFE3">
              <a:lumMod val="75000"/>
            </a:srgbClr>
          </a:solidFill>
          <a:ln w="31750" cap="flat" cmpd="sng" algn="ctr">
            <a:solidFill>
              <a:srgbClr val="003399">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fr-FR" sz="1600" kern="0" dirty="0">
                <a:solidFill>
                  <a:srgbClr val="FFFFFF"/>
                </a:solidFill>
                <a:latin typeface="Calibri" panose="020F0502020204030204"/>
              </a:rPr>
              <a:t>Qui va devenir </a:t>
            </a:r>
            <a:r>
              <a:rPr lang="fr-FR" sz="1600" b="1" kern="0" dirty="0">
                <a:solidFill>
                  <a:srgbClr val="FFFFFF"/>
                </a:solidFill>
                <a:latin typeface="Calibri" panose="020F0502020204030204"/>
              </a:rPr>
              <a:t>un </a:t>
            </a:r>
            <a:r>
              <a:rPr lang="fr-FR" sz="1600" b="1" kern="0" noProof="0" dirty="0">
                <a:solidFill>
                  <a:srgbClr val="FFFFFF"/>
                </a:solidFill>
                <a:latin typeface="Calibri" panose="020F0502020204030204"/>
              </a:rPr>
              <a:t>patient</a:t>
            </a:r>
            <a:r>
              <a:rPr lang="fr-FR" sz="1600" kern="0" noProof="0" dirty="0">
                <a:solidFill>
                  <a:srgbClr val="FFFFFF"/>
                </a:solidFill>
                <a:latin typeface="Calibri" panose="020F0502020204030204"/>
              </a:rPr>
              <a:t>, rentrant dans un parcours de soin</a:t>
            </a:r>
            <a:endParaRPr kumimoji="0" lang="fr-FR" sz="1600" i="0" strike="noStrike" kern="0" cap="none" spc="0" normalizeH="0" baseline="0" noProof="0" dirty="0">
              <a:ln>
                <a:noFill/>
              </a:ln>
              <a:solidFill>
                <a:srgbClr val="FFFFFF"/>
              </a:solidFill>
              <a:effectLst/>
              <a:uLnTx/>
              <a:uFillTx/>
              <a:latin typeface="Calibri" panose="020F0502020204030204"/>
            </a:endParaRPr>
          </a:p>
        </p:txBody>
      </p:sp>
      <p:sp>
        <p:nvSpPr>
          <p:cNvPr id="15" name="Rectangle à coins arrondis 7">
            <a:extLst>
              <a:ext uri="{FF2B5EF4-FFF2-40B4-BE49-F238E27FC236}">
                <a16:creationId xmlns="" xmlns:a16="http://schemas.microsoft.com/office/drawing/2014/main" id="{D21B8FE6-4AEC-4C6D-A4F6-699E57C7CCAB}"/>
              </a:ext>
            </a:extLst>
          </p:cNvPr>
          <p:cNvSpPr/>
          <p:nvPr/>
        </p:nvSpPr>
        <p:spPr>
          <a:xfrm>
            <a:off x="8318626" y="2478344"/>
            <a:ext cx="1823750" cy="1125577"/>
          </a:xfrm>
          <a:prstGeom prst="roundRect">
            <a:avLst/>
          </a:prstGeom>
          <a:solidFill>
            <a:srgbClr val="B2CFE3">
              <a:lumMod val="75000"/>
            </a:srgbClr>
          </a:solidFill>
          <a:ln w="31750" cap="flat" cmpd="sng" algn="ctr">
            <a:solidFill>
              <a:srgbClr val="003399">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fr-FR" sz="1600" kern="0" noProof="0" dirty="0">
                <a:solidFill>
                  <a:srgbClr val="FFFFFF"/>
                </a:solidFill>
                <a:latin typeface="Calibri" panose="020F0502020204030204"/>
              </a:rPr>
              <a:t>Et éventuellement devenir </a:t>
            </a:r>
            <a:r>
              <a:rPr lang="fr-FR" sz="1600" b="1" kern="0" noProof="0" dirty="0">
                <a:solidFill>
                  <a:srgbClr val="FFFFFF"/>
                </a:solidFill>
                <a:latin typeface="Calibri" panose="020F0502020204030204"/>
              </a:rPr>
              <a:t>une victime</a:t>
            </a:r>
            <a:endParaRPr kumimoji="0" lang="fr-FR" sz="1600" i="0" strike="noStrike" kern="0" cap="none" spc="0" normalizeH="0" baseline="0" noProof="0" dirty="0">
              <a:ln>
                <a:noFill/>
              </a:ln>
              <a:solidFill>
                <a:srgbClr val="FFFFFF"/>
              </a:solidFill>
              <a:effectLst/>
              <a:uLnTx/>
              <a:uFillTx/>
              <a:latin typeface="Calibri" panose="020F0502020204030204"/>
            </a:endParaRPr>
          </a:p>
        </p:txBody>
      </p:sp>
      <p:sp>
        <p:nvSpPr>
          <p:cNvPr id="16" name="Flèche : courbe vers la droite 15">
            <a:extLst>
              <a:ext uri="{FF2B5EF4-FFF2-40B4-BE49-F238E27FC236}">
                <a16:creationId xmlns="" xmlns:a16="http://schemas.microsoft.com/office/drawing/2014/main" id="{5AC0489E-F3B6-47E3-BC03-5D1D16A8A986}"/>
              </a:ext>
            </a:extLst>
          </p:cNvPr>
          <p:cNvSpPr/>
          <p:nvPr/>
        </p:nvSpPr>
        <p:spPr>
          <a:xfrm rot="17669145">
            <a:off x="2719816" y="3730180"/>
            <a:ext cx="530787" cy="1972277"/>
          </a:xfrm>
          <a:prstGeom prst="curvedRightArrow">
            <a:avLst>
              <a:gd name="adj1" fmla="val 25000"/>
              <a:gd name="adj2" fmla="val 70198"/>
              <a:gd name="adj3" fmla="val 323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Flèche : courbe vers la droite 16">
            <a:extLst>
              <a:ext uri="{FF2B5EF4-FFF2-40B4-BE49-F238E27FC236}">
                <a16:creationId xmlns="" xmlns:a16="http://schemas.microsoft.com/office/drawing/2014/main" id="{D8C05FE0-AFD0-4659-B25F-B6D13DE2E821}"/>
              </a:ext>
            </a:extLst>
          </p:cNvPr>
          <p:cNvSpPr/>
          <p:nvPr/>
        </p:nvSpPr>
        <p:spPr>
          <a:xfrm rot="14403794">
            <a:off x="8407327" y="3656696"/>
            <a:ext cx="530787" cy="1972277"/>
          </a:xfrm>
          <a:prstGeom prst="curvedRightArrow">
            <a:avLst>
              <a:gd name="adj1" fmla="val 25000"/>
              <a:gd name="adj2" fmla="val 70198"/>
              <a:gd name="adj3" fmla="val 323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65172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fontScale="85000"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3300" b="1" i="0" u="none" strike="noStrike" kern="1200" cap="none" spc="0" normalizeH="0" baseline="0" noProof="0" dirty="0">
                <a:ln>
                  <a:noFill/>
                </a:ln>
                <a:solidFill>
                  <a:srgbClr val="7030A0"/>
                </a:solidFill>
                <a:effectLst/>
                <a:uLnTx/>
                <a:uFillTx/>
                <a:ea typeface="+mn-ea"/>
                <a:cs typeface="Times New Roman" panose="02020603050405020304" pitchFamily="18" charset="0"/>
              </a:rPr>
              <a:t>Un jour, la maladie se déclare……</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Problématique du </a:t>
            </a:r>
            <a:r>
              <a:rPr kumimoji="0" lang="fr-FR" sz="3300" b="1" i="0" u="none" strike="noStrike" kern="1200" cap="none" spc="0" normalizeH="0" baseline="0" noProof="0" dirty="0">
                <a:ln>
                  <a:noFill/>
                </a:ln>
                <a:solidFill>
                  <a:prstClr val="black"/>
                </a:solidFill>
                <a:effectLst/>
                <a:uLnTx/>
                <a:uFillTx/>
                <a:ea typeface="+mn-ea"/>
                <a:cs typeface="Times New Roman" panose="02020603050405020304" pitchFamily="18" charset="0"/>
              </a:rPr>
              <a:t>dépistage</a:t>
            </a: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 des maladies respiratoires à un stade précoce : </a:t>
            </a:r>
          </a:p>
          <a:p>
            <a:pPr marL="0" marR="0" lvl="0" indent="0" algn="l" defTabSz="914400" rtl="0" eaLnBrk="1" fontAlgn="auto" latinLnBrk="0" hangingPunct="1">
              <a:lnSpc>
                <a:spcPct val="120000"/>
              </a:lnSpc>
              <a:spcBef>
                <a:spcPts val="1000"/>
              </a:spcBef>
              <a:spcAft>
                <a:spcPts val="0"/>
              </a:spcAft>
              <a:buClrTx/>
              <a:buSzTx/>
              <a:buNone/>
              <a:tabLst/>
              <a:defRPr/>
            </a:pP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	</a:t>
            </a:r>
            <a:r>
              <a:rPr lang="fr-FR" sz="3300" dirty="0">
                <a:solidFill>
                  <a:srgbClr val="000000"/>
                </a:solidFill>
                <a:cs typeface="Times New Roman" panose="02020603050405020304" pitchFamily="18" charset="0"/>
              </a:rPr>
              <a:t>→ </a:t>
            </a: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symptômes insidieux, banalisés = Retard fréquent au diagnostic	</a:t>
            </a:r>
            <a:r>
              <a:rPr lang="fr-FR" sz="3300" dirty="0">
                <a:solidFill>
                  <a:srgbClr val="000000"/>
                </a:solidFill>
                <a:cs typeface="Times New Roman" panose="02020603050405020304" pitchFamily="18" charset="0"/>
              </a:rPr>
              <a:t> 	→ </a:t>
            </a:r>
            <a:r>
              <a:rPr kumimoji="0" lang="fr-FR" sz="3300" b="1" i="0" u="none" strike="noStrike" kern="1200" cap="none" spc="0" normalizeH="0" baseline="0" noProof="0" dirty="0">
                <a:ln>
                  <a:noFill/>
                </a:ln>
                <a:solidFill>
                  <a:prstClr val="black"/>
                </a:solidFill>
                <a:effectLst/>
                <a:uLnTx/>
                <a:uFillTx/>
                <a:ea typeface="+mn-ea"/>
                <a:cs typeface="Times New Roman" panose="02020603050405020304" pitchFamily="18" charset="0"/>
              </a:rPr>
              <a:t>Effet travailleur sain</a:t>
            </a:r>
            <a:endPar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endParaRP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Vient ensuite le temps du soin : généralistes, pneumologues, allergologues, internistes, chirurgiens…</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3300" b="0" i="0" u="none" strike="noStrike" kern="1200" cap="none" spc="0" normalizeH="0" baseline="0" noProof="0" dirty="0">
                <a:ln>
                  <a:noFill/>
                </a:ln>
                <a:solidFill>
                  <a:prstClr val="black"/>
                </a:solidFill>
                <a:effectLst/>
                <a:uLnTx/>
                <a:uFillTx/>
                <a:ea typeface="+mn-ea"/>
                <a:cs typeface="Times New Roman" panose="02020603050405020304" pitchFamily="18" charset="0"/>
              </a:rPr>
              <a:t>Mais qui, à ce moment-là, se pose la question du lien avec le travail ???</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 patient</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4098165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b="1" i="0" u="none" strike="noStrike" kern="1200" cap="none" spc="0" normalizeH="0" baseline="0" noProof="0" dirty="0">
                <a:ln>
                  <a:noFill/>
                </a:ln>
                <a:solidFill>
                  <a:srgbClr val="7030A0"/>
                </a:solidFill>
                <a:effectLst/>
                <a:uLnTx/>
                <a:uFillTx/>
                <a:ea typeface="+mn-ea"/>
                <a:cs typeface="Times New Roman" panose="02020603050405020304" pitchFamily="18" charset="0"/>
              </a:rPr>
              <a:t>Un statut lourd de conséquence……</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ea typeface="+mn-ea"/>
                <a:cs typeface="Times New Roman" panose="02020603050405020304" pitchFamily="18" charset="0"/>
              </a:rPr>
              <a:t>Perte de travail, de revenus, d’identité sociale…..</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ea typeface="+mn-ea"/>
                <a:cs typeface="Times New Roman" panose="02020603050405020304" pitchFamily="18" charset="0"/>
              </a:rPr>
              <a:t>Parcours administratifs ou judiciaires complexes.</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ea typeface="+mn-ea"/>
                <a:cs typeface="Times New Roman" panose="02020603050405020304" pitchFamily="18" charset="0"/>
              </a:rPr>
              <a:t>Nécessité de reconnaissance : CPAM/CRRMP, MDPH, judiciaire…..</a:t>
            </a:r>
          </a:p>
          <a:p>
            <a:pPr marL="257175" marR="0" lvl="0" indent="-257175"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ea typeface="+mn-ea"/>
                <a:cs typeface="Times New Roman" panose="02020603050405020304" pitchFamily="18" charset="0"/>
              </a:rPr>
              <a:t>Charge émotionnelle forte : culpabilité, injustice….</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victime</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34347488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endParaRPr lang="fr-FR" dirty="0">
              <a:latin typeface="Times New Roman" panose="02020603050405020304" pitchFamily="18" charset="0"/>
              <a:cs typeface="Times New Roman" panose="02020603050405020304" pitchFamily="18" charset="0"/>
            </a:endParaRPr>
          </a:p>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L’exposition professionnelle</a:t>
            </a:r>
            <a:endParaRPr sz="3200" b="1" dirty="0">
              <a:solidFill>
                <a:srgbClr val="7030A0"/>
              </a:solidFill>
              <a:latin typeface="Times New Roman" panose="02020603050405020304" pitchFamily="18" charset="0"/>
              <a:ea typeface="+mj-ea"/>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524975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Selon l’American Chemical Society (ACS) et la base de données CAS Registry</a:t>
            </a:r>
            <a:r>
              <a:rPr lang="fr-FR" sz="2200" dirty="0">
                <a:solidFill>
                  <a:prstClr val="black"/>
                </a:solidFill>
                <a:cs typeface="Times New Roman" panose="02020603050405020304" pitchFamily="18" charset="0"/>
              </a:rPr>
              <a:t> : &gt; </a:t>
            </a:r>
            <a:r>
              <a:rPr kumimoji="0" lang="fr-FR" sz="2200" b="1" i="0" u="none" strike="noStrike" kern="1200" cap="none" spc="0" normalizeH="0" baseline="0" noProof="0" dirty="0">
                <a:ln>
                  <a:noFill/>
                </a:ln>
                <a:solidFill>
                  <a:prstClr val="black"/>
                </a:solidFill>
                <a:effectLst/>
                <a:uLnTx/>
                <a:uFillTx/>
                <a:cs typeface="Times New Roman" panose="02020603050405020304" pitchFamily="18" charset="0"/>
              </a:rPr>
              <a:t>200 millions de substances chimiques uniques enregistrées </a:t>
            </a: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dans le monde (chiffre de 2024)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fr-FR" sz="2200" dirty="0">
                <a:solidFill>
                  <a:prstClr val="black"/>
                </a:solidFill>
                <a:cs typeface="Times New Roman" panose="02020603050405020304" pitchFamily="18" charset="0"/>
              </a:rPr>
              <a:t>Seulement ~</a:t>
            </a: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 </a:t>
            </a:r>
            <a:r>
              <a:rPr kumimoji="0" lang="fr-FR" sz="2200" b="1" i="0" u="none" strike="noStrike" kern="1200" cap="none" spc="0" normalizeH="0" baseline="0" noProof="0" dirty="0">
                <a:ln>
                  <a:noFill/>
                </a:ln>
                <a:solidFill>
                  <a:prstClr val="black"/>
                </a:solidFill>
                <a:effectLst/>
                <a:uLnTx/>
                <a:uFillTx/>
                <a:cs typeface="Times New Roman" panose="02020603050405020304" pitchFamily="18" charset="0"/>
              </a:rPr>
              <a:t>100 000 </a:t>
            </a: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substances recensées comme étant utilisées de manière commerciale dans l’industrie</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En Europe, l’Agence européenne des produits chimiques (ECHA) en suit ~ </a:t>
            </a:r>
            <a:r>
              <a:rPr kumimoji="0" lang="fr-FR" sz="2200" b="1" i="0" u="none" strike="noStrike" kern="1200" cap="none" spc="0" normalizeH="0" baseline="0" noProof="0" dirty="0">
                <a:ln>
                  <a:noFill/>
                </a:ln>
                <a:solidFill>
                  <a:prstClr val="black"/>
                </a:solidFill>
                <a:effectLst/>
                <a:uLnTx/>
                <a:uFillTx/>
                <a:cs typeface="Times New Roman" panose="02020603050405020304" pitchFamily="18" charset="0"/>
              </a:rPr>
              <a:t>22 000 </a:t>
            </a:r>
            <a:r>
              <a:rPr kumimoji="0" lang="fr-FR" sz="2200" b="0" i="0" u="none" strike="noStrike" kern="1200" cap="none" spc="0" normalizeH="0" baseline="0" noProof="0" dirty="0">
                <a:ln>
                  <a:noFill/>
                </a:ln>
                <a:solidFill>
                  <a:prstClr val="black"/>
                </a:solidFill>
                <a:effectLst/>
                <a:uLnTx/>
                <a:uFillTx/>
                <a:cs typeface="Times New Roman" panose="02020603050405020304" pitchFamily="18" charset="0"/>
              </a:rPr>
              <a:t>dans le cadre du règlement REACH</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 monde de risques </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
        <p:nvSpPr>
          <p:cNvPr id="8" name="Rectangle à coins arrondis 7">
            <a:extLst>
              <a:ext uri="{FF2B5EF4-FFF2-40B4-BE49-F238E27FC236}">
                <a16:creationId xmlns="" xmlns:a16="http://schemas.microsoft.com/office/drawing/2014/main" id="{8632B77A-BBFB-4E6A-9BF2-02AC87452CDB}"/>
              </a:ext>
            </a:extLst>
          </p:cNvPr>
          <p:cNvSpPr/>
          <p:nvPr/>
        </p:nvSpPr>
        <p:spPr>
          <a:xfrm>
            <a:off x="3777307" y="4480620"/>
            <a:ext cx="5943643" cy="2060677"/>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900" b="1" u="sng" dirty="0"/>
              <a:t>Des milliers de produits, de formes et d’usage variés :</a:t>
            </a:r>
          </a:p>
          <a:p>
            <a:r>
              <a:rPr lang="fr-FR" sz="1900" dirty="0"/>
              <a:t>– Liquides, fumées, gaz, vapeurs </a:t>
            </a:r>
          </a:p>
          <a:p>
            <a:r>
              <a:rPr lang="fr-FR" sz="1900" dirty="0"/>
              <a:t>– Utilisation occasionnelle ou chronique </a:t>
            </a:r>
          </a:p>
          <a:p>
            <a:r>
              <a:rPr lang="fr-FR" sz="1900" dirty="0"/>
              <a:t>– Avec ou sans protection </a:t>
            </a:r>
          </a:p>
          <a:p>
            <a:r>
              <a:rPr lang="fr-FR" sz="1900" dirty="0"/>
              <a:t>– Exposition souvent méconnue, sous-estimée </a:t>
            </a:r>
            <a:endParaRPr lang="fr-FR" sz="1600" b="1" u="sng" dirty="0">
              <a:latin typeface="High Tower Text" panose="02040502050506030303" pitchFamily="18" charset="0"/>
            </a:endParaRPr>
          </a:p>
        </p:txBody>
      </p:sp>
      <p:pic>
        <p:nvPicPr>
          <p:cNvPr id="2" name="Image 1">
            <a:extLst>
              <a:ext uri="{FF2B5EF4-FFF2-40B4-BE49-F238E27FC236}">
                <a16:creationId xmlns="" xmlns:a16="http://schemas.microsoft.com/office/drawing/2014/main" id="{5CDAF9AD-C13E-4BEA-9817-01FE0C534DE4}"/>
              </a:ext>
            </a:extLst>
          </p:cNvPr>
          <p:cNvPicPr>
            <a:picLocks noChangeAspect="1"/>
          </p:cNvPicPr>
          <p:nvPr/>
        </p:nvPicPr>
        <p:blipFill>
          <a:blip r:embed="rId5"/>
          <a:stretch>
            <a:fillRect/>
          </a:stretch>
        </p:blipFill>
        <p:spPr>
          <a:xfrm>
            <a:off x="9838601" y="4635487"/>
            <a:ext cx="469433" cy="438950"/>
          </a:xfrm>
          <a:prstGeom prst="rect">
            <a:avLst/>
          </a:prstGeom>
        </p:spPr>
      </p:pic>
      <p:grpSp>
        <p:nvGrpSpPr>
          <p:cNvPr id="9" name="Google Shape;11049;p162">
            <a:extLst>
              <a:ext uri="{FF2B5EF4-FFF2-40B4-BE49-F238E27FC236}">
                <a16:creationId xmlns="" xmlns:a16="http://schemas.microsoft.com/office/drawing/2014/main" id="{3C396A0D-BE12-4FE5-9346-E0CE9D7CE1CD}"/>
              </a:ext>
            </a:extLst>
          </p:cNvPr>
          <p:cNvGrpSpPr/>
          <p:nvPr/>
        </p:nvGrpSpPr>
        <p:grpSpPr>
          <a:xfrm>
            <a:off x="9838601" y="5205235"/>
            <a:ext cx="501955" cy="467233"/>
            <a:chOff x="5522139" y="2324810"/>
            <a:chExt cx="376466" cy="350425"/>
          </a:xfrm>
          <a:solidFill>
            <a:srgbClr val="435D74"/>
          </a:solidFill>
        </p:grpSpPr>
        <p:sp>
          <p:nvSpPr>
            <p:cNvPr id="11" name="Google Shape;11050;p162">
              <a:extLst>
                <a:ext uri="{FF2B5EF4-FFF2-40B4-BE49-F238E27FC236}">
                  <a16:creationId xmlns="" xmlns:a16="http://schemas.microsoft.com/office/drawing/2014/main" id="{508A0F66-58D0-47D4-A449-FFB0BF50085F}"/>
                </a:ext>
              </a:extLst>
            </p:cNvPr>
            <p:cNvSpPr/>
            <p:nvPr/>
          </p:nvSpPr>
          <p:spPr>
            <a:xfrm>
              <a:off x="5655023" y="2428721"/>
              <a:ext cx="119494" cy="102475"/>
            </a:xfrm>
            <a:custGeom>
              <a:avLst/>
              <a:gdLst/>
              <a:ahLst/>
              <a:cxnLst/>
              <a:rect l="l" t="t" r="r" b="b"/>
              <a:pathLst>
                <a:path w="3668" h="3141" extrusionOk="0">
                  <a:moveTo>
                    <a:pt x="2096" y="0"/>
                  </a:moveTo>
                  <a:cubicBezTo>
                    <a:pt x="691" y="0"/>
                    <a:pt x="1" y="1691"/>
                    <a:pt x="1001" y="2668"/>
                  </a:cubicBezTo>
                  <a:cubicBezTo>
                    <a:pt x="1320" y="2994"/>
                    <a:pt x="1715" y="3141"/>
                    <a:pt x="2102" y="3141"/>
                  </a:cubicBezTo>
                  <a:cubicBezTo>
                    <a:pt x="2901" y="3141"/>
                    <a:pt x="3668" y="2518"/>
                    <a:pt x="3668" y="1572"/>
                  </a:cubicBezTo>
                  <a:cubicBezTo>
                    <a:pt x="3668" y="715"/>
                    <a:pt x="2954" y="0"/>
                    <a:pt x="209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11051;p162">
              <a:extLst>
                <a:ext uri="{FF2B5EF4-FFF2-40B4-BE49-F238E27FC236}">
                  <a16:creationId xmlns="" xmlns:a16="http://schemas.microsoft.com/office/drawing/2014/main" id="{EFEAE899-4A64-40E2-97C8-E6B6C1EC7B2C}"/>
                </a:ext>
              </a:extLst>
            </p:cNvPr>
            <p:cNvSpPr/>
            <p:nvPr/>
          </p:nvSpPr>
          <p:spPr>
            <a:xfrm>
              <a:off x="5573449" y="2532827"/>
              <a:ext cx="118843" cy="121887"/>
            </a:xfrm>
            <a:custGeom>
              <a:avLst/>
              <a:gdLst/>
              <a:ahLst/>
              <a:cxnLst/>
              <a:rect l="l" t="t" r="r" b="b"/>
              <a:pathLst>
                <a:path w="3648" h="3736" extrusionOk="0">
                  <a:moveTo>
                    <a:pt x="3124" y="1"/>
                  </a:moveTo>
                  <a:lnTo>
                    <a:pt x="2219" y="1287"/>
                  </a:lnTo>
                  <a:cubicBezTo>
                    <a:pt x="2061" y="1229"/>
                    <a:pt x="1908" y="1203"/>
                    <a:pt x="1763" y="1203"/>
                  </a:cubicBezTo>
                  <a:cubicBezTo>
                    <a:pt x="643" y="1203"/>
                    <a:pt x="0" y="2763"/>
                    <a:pt x="1076" y="3501"/>
                  </a:cubicBezTo>
                  <a:cubicBezTo>
                    <a:pt x="1314" y="3665"/>
                    <a:pt x="1560" y="3736"/>
                    <a:pt x="1795" y="3736"/>
                  </a:cubicBezTo>
                  <a:cubicBezTo>
                    <a:pt x="2758" y="3736"/>
                    <a:pt x="3528" y="2544"/>
                    <a:pt x="2743" y="1644"/>
                  </a:cubicBezTo>
                  <a:lnTo>
                    <a:pt x="3648" y="358"/>
                  </a:lnTo>
                  <a:cubicBezTo>
                    <a:pt x="3457" y="263"/>
                    <a:pt x="3267" y="143"/>
                    <a:pt x="312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11052;p162">
              <a:extLst>
                <a:ext uri="{FF2B5EF4-FFF2-40B4-BE49-F238E27FC236}">
                  <a16:creationId xmlns="" xmlns:a16="http://schemas.microsoft.com/office/drawing/2014/main" id="{F27A5F7B-EFF2-4EA9-B026-66C41E615A5C}"/>
                </a:ext>
              </a:extLst>
            </p:cNvPr>
            <p:cNvSpPr/>
            <p:nvPr/>
          </p:nvSpPr>
          <p:spPr>
            <a:xfrm>
              <a:off x="5763636" y="2324810"/>
              <a:ext cx="120081" cy="109392"/>
            </a:xfrm>
            <a:custGeom>
              <a:avLst/>
              <a:gdLst/>
              <a:ahLst/>
              <a:cxnLst/>
              <a:rect l="l" t="t" r="r" b="b"/>
              <a:pathLst>
                <a:path w="3686" h="3353" extrusionOk="0">
                  <a:moveTo>
                    <a:pt x="1923" y="1"/>
                  </a:moveTo>
                  <a:cubicBezTo>
                    <a:pt x="1029" y="1"/>
                    <a:pt x="244" y="1042"/>
                    <a:pt x="882" y="1971"/>
                  </a:cubicBezTo>
                  <a:lnTo>
                    <a:pt x="1" y="2947"/>
                  </a:lnTo>
                  <a:cubicBezTo>
                    <a:pt x="191" y="3066"/>
                    <a:pt x="334" y="3185"/>
                    <a:pt x="453" y="3352"/>
                  </a:cubicBezTo>
                  <a:lnTo>
                    <a:pt x="1358" y="2376"/>
                  </a:lnTo>
                  <a:cubicBezTo>
                    <a:pt x="1560" y="2479"/>
                    <a:pt x="1759" y="2524"/>
                    <a:pt x="1948" y="2524"/>
                  </a:cubicBezTo>
                  <a:cubicBezTo>
                    <a:pt x="2980" y="2524"/>
                    <a:pt x="3686" y="1153"/>
                    <a:pt x="2739" y="328"/>
                  </a:cubicBezTo>
                  <a:cubicBezTo>
                    <a:pt x="2482" y="99"/>
                    <a:pt x="2197" y="1"/>
                    <a:pt x="192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11053;p162">
              <a:extLst>
                <a:ext uri="{FF2B5EF4-FFF2-40B4-BE49-F238E27FC236}">
                  <a16:creationId xmlns="" xmlns:a16="http://schemas.microsoft.com/office/drawing/2014/main" id="{F59ECD73-48A6-4E16-B5A5-A257EBBF52A3}"/>
                </a:ext>
              </a:extLst>
            </p:cNvPr>
            <p:cNvSpPr/>
            <p:nvPr/>
          </p:nvSpPr>
          <p:spPr>
            <a:xfrm>
              <a:off x="5522139" y="2387841"/>
              <a:ext cx="137575" cy="102540"/>
            </a:xfrm>
            <a:custGeom>
              <a:avLst/>
              <a:gdLst/>
              <a:ahLst/>
              <a:cxnLst/>
              <a:rect l="l" t="t" r="r" b="b"/>
              <a:pathLst>
                <a:path w="4223" h="3143" extrusionOk="0">
                  <a:moveTo>
                    <a:pt x="1773" y="1"/>
                  </a:moveTo>
                  <a:cubicBezTo>
                    <a:pt x="1116" y="1"/>
                    <a:pt x="462" y="382"/>
                    <a:pt x="269" y="1206"/>
                  </a:cubicBezTo>
                  <a:cubicBezTo>
                    <a:pt x="0" y="2358"/>
                    <a:pt x="915" y="3143"/>
                    <a:pt x="1833" y="3143"/>
                  </a:cubicBezTo>
                  <a:cubicBezTo>
                    <a:pt x="2376" y="3143"/>
                    <a:pt x="2921" y="2868"/>
                    <a:pt x="3222" y="2230"/>
                  </a:cubicBezTo>
                  <a:lnTo>
                    <a:pt x="4032" y="2420"/>
                  </a:lnTo>
                  <a:cubicBezTo>
                    <a:pt x="4056" y="2206"/>
                    <a:pt x="4127" y="1992"/>
                    <a:pt x="4222" y="1825"/>
                  </a:cubicBezTo>
                  <a:lnTo>
                    <a:pt x="3365" y="1611"/>
                  </a:lnTo>
                  <a:cubicBezTo>
                    <a:pt x="3391" y="574"/>
                    <a:pt x="2579" y="1"/>
                    <a:pt x="177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11054;p162">
              <a:extLst>
                <a:ext uri="{FF2B5EF4-FFF2-40B4-BE49-F238E27FC236}">
                  <a16:creationId xmlns="" xmlns:a16="http://schemas.microsoft.com/office/drawing/2014/main" id="{59E0706A-C2B4-4006-87FC-264D929AB661}"/>
                </a:ext>
              </a:extLst>
            </p:cNvPr>
            <p:cNvSpPr/>
            <p:nvPr/>
          </p:nvSpPr>
          <p:spPr>
            <a:xfrm>
              <a:off x="5753081" y="2528162"/>
              <a:ext cx="145524" cy="147074"/>
            </a:xfrm>
            <a:custGeom>
              <a:avLst/>
              <a:gdLst/>
              <a:ahLst/>
              <a:cxnLst/>
              <a:rect l="l" t="t" r="r" b="b"/>
              <a:pathLst>
                <a:path w="4467" h="4508" extrusionOk="0">
                  <a:moveTo>
                    <a:pt x="706" y="1"/>
                  </a:moveTo>
                  <a:cubicBezTo>
                    <a:pt x="563" y="144"/>
                    <a:pt x="396" y="286"/>
                    <a:pt x="229" y="406"/>
                  </a:cubicBezTo>
                  <a:lnTo>
                    <a:pt x="1110" y="1787"/>
                  </a:lnTo>
                  <a:cubicBezTo>
                    <a:pt x="1" y="2877"/>
                    <a:pt x="944" y="4508"/>
                    <a:pt x="2197" y="4508"/>
                  </a:cubicBezTo>
                  <a:cubicBezTo>
                    <a:pt x="2477" y="4508"/>
                    <a:pt x="2772" y="4427"/>
                    <a:pt x="3063" y="4240"/>
                  </a:cubicBezTo>
                  <a:cubicBezTo>
                    <a:pt x="4467" y="3339"/>
                    <a:pt x="3678" y="1333"/>
                    <a:pt x="2268" y="1333"/>
                  </a:cubicBezTo>
                  <a:cubicBezTo>
                    <a:pt x="2075" y="1333"/>
                    <a:pt x="1870" y="1370"/>
                    <a:pt x="1658" y="1453"/>
                  </a:cubicBezTo>
                  <a:lnTo>
                    <a:pt x="706"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223429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Entre grande entreprise et petit atelier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Grandes structures : FDS à jour, ingénieurs HSE, dispositifs de prévention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Petites entreprises : produits commandés en ligne, salariés isolés, protection aléatoire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	</a:t>
            </a:r>
            <a:r>
              <a:rPr kumimoji="0" lang="fr-FR" sz="2200" b="1" i="0" u="none" strike="noStrike" kern="1200" cap="none" spc="0" normalizeH="0" baseline="0" noProof="0" dirty="0">
                <a:ln>
                  <a:noFill/>
                </a:ln>
                <a:solidFill>
                  <a:prstClr val="black"/>
                </a:solidFill>
                <a:effectLst/>
                <a:uLnTx/>
                <a:uFillTx/>
                <a:ea typeface="+mn-ea"/>
                <a:cs typeface="Times New Roman" panose="02020603050405020304" pitchFamily="18" charset="0"/>
              </a:rPr>
              <a:t>= Inégalités majeures dans l’information et la prévention </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réalité à deux vitesses</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pic>
        <p:nvPicPr>
          <p:cNvPr id="4" name="Image 3">
            <a:extLst>
              <a:ext uri="{FF2B5EF4-FFF2-40B4-BE49-F238E27FC236}">
                <a16:creationId xmlns="" xmlns:a16="http://schemas.microsoft.com/office/drawing/2014/main" id="{E91E4D3F-DA24-4959-B9DE-585CA54CD58B}"/>
              </a:ext>
            </a:extLst>
          </p:cNvPr>
          <p:cNvPicPr>
            <a:picLocks noChangeAspect="1"/>
          </p:cNvPicPr>
          <p:nvPr/>
        </p:nvPicPr>
        <p:blipFill>
          <a:blip r:embed="rId5"/>
          <a:stretch>
            <a:fillRect/>
          </a:stretch>
        </p:blipFill>
        <p:spPr>
          <a:xfrm>
            <a:off x="3847255" y="3793064"/>
            <a:ext cx="3424531" cy="2337100"/>
          </a:xfrm>
          <a:prstGeom prst="rect">
            <a:avLst/>
          </a:prstGeom>
        </p:spPr>
      </p:pic>
    </p:spTree>
    <p:extLst>
      <p:ext uri="{BB962C8B-B14F-4D97-AF65-F5344CB8AC3E}">
        <p14:creationId xmlns:p14="http://schemas.microsoft.com/office/powerpoint/2010/main" val="356932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0" marR="0" lvl="0" indent="0" algn="just" defTabSz="914400" rtl="0" eaLnBrk="1" fontAlgn="auto" latinLnBrk="0" hangingPunct="1">
              <a:lnSpc>
                <a:spcPct val="120000"/>
              </a:lnSpc>
              <a:spcBef>
                <a:spcPts val="1000"/>
              </a:spcBef>
              <a:spcAft>
                <a:spcPts val="0"/>
              </a:spcAft>
              <a:buClrTx/>
              <a:buSzTx/>
              <a:buNone/>
              <a:tabLst/>
              <a:defRPr/>
            </a:pPr>
            <a:r>
              <a:rPr kumimoji="0" lang="fr-FR" sz="2200" b="1" i="0" u="none" strike="noStrike" kern="1200" cap="none" spc="0" normalizeH="0" baseline="0" noProof="0" dirty="0">
                <a:ln>
                  <a:noFill/>
                </a:ln>
                <a:solidFill>
                  <a:srgbClr val="7030A0"/>
                </a:solidFill>
                <a:effectLst/>
                <a:uLnTx/>
                <a:uFillTx/>
                <a:ea typeface="+mn-ea"/>
                <a:cs typeface="Times New Roman" panose="02020603050405020304" pitchFamily="18" charset="0"/>
              </a:rPr>
              <a:t>Comprendre l’exposition = rôle du médecin du travail</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Protection collective ou individuelle : quand, comment, pourquoi ?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Ventilation, captation, isolement des procédés……</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Masques, gants, combinaisons…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Usage réel vs usage théorique </a:t>
            </a:r>
          </a:p>
          <a:p>
            <a:pPr marL="257175" marR="0" lvl="0" indent="-257175"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ea typeface="+mn-ea"/>
                <a:cs typeface="Times New Roman" panose="02020603050405020304" pitchFamily="18" charset="0"/>
              </a:rPr>
              <a:t>Formation des salariés ? Suivi médical ? Surveillance ?… </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réalité à deux vitesses</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4160095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257175" marR="0" lvl="0" indent="-257175" algn="l" defTabSz="914400" rtl="0" eaLnBrk="1" fontAlgn="base" latinLnBrk="0" hangingPunct="1">
              <a:lnSpc>
                <a:spcPct val="10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Chimiques : solvants, isocyanates, acides, colles </a:t>
            </a:r>
          </a:p>
          <a:p>
            <a:pPr marL="257175" marR="0" lvl="0" indent="-257175" algn="l" defTabSz="914400" rtl="0" eaLnBrk="1" fontAlgn="base" latinLnBrk="0" hangingPunct="1">
              <a:lnSpc>
                <a:spcPct val="10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Biologiques : moisissures, spores, animaux, enzymes </a:t>
            </a:r>
          </a:p>
          <a:p>
            <a:pPr marL="257175" marR="0" lvl="0" indent="-257175" algn="l" defTabSz="914400" rtl="0" eaLnBrk="1" fontAlgn="base" latinLnBrk="0" hangingPunct="1">
              <a:lnSpc>
                <a:spcPct val="10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Organiques : bois, textile, farine</a:t>
            </a:r>
          </a:p>
          <a:p>
            <a:pPr marL="257175" marR="0" lvl="0" indent="-257175" algn="l" defTabSz="914400" rtl="0" eaLnBrk="1" fontAlgn="base" latinLnBrk="0" hangingPunct="1">
              <a:lnSpc>
                <a:spcPct val="10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Inorganiques : silice, ciment, fibres </a:t>
            </a:r>
          </a:p>
          <a:p>
            <a:pPr marL="257175" marR="0" lvl="0" indent="-257175" algn="l" defTabSz="914400" rtl="0" eaLnBrk="1" fontAlgn="base" latinLnBrk="0" hangingPunct="1">
              <a:lnSpc>
                <a:spcPct val="10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Fumées &amp; gaz : diesel, soudure, formaldéhyde </a:t>
            </a:r>
          </a:p>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 </a:t>
            </a:r>
            <a:r>
              <a:rPr kumimoji="0" lang="fr-FR" sz="2400" b="1" i="0" u="none" strike="noStrike" kern="1200" cap="none" spc="0" normalizeH="0" baseline="0" noProof="0" dirty="0">
                <a:ln>
                  <a:noFill/>
                </a:ln>
                <a:solidFill>
                  <a:prstClr val="black"/>
                </a:solidFill>
                <a:effectLst/>
                <a:uLnTx/>
                <a:uFillTx/>
                <a:ea typeface="+mn-ea"/>
                <a:cs typeface="Times New Roman" panose="02020603050405020304" pitchFamily="18" charset="0"/>
              </a:rPr>
              <a:t>Tous les secteurs sont concernés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 industrie, santé, agriculture, BTP, artisanat, nettoyage… </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Typologie de l’exposition</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4005007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0" marR="0" lvl="0" indent="0" algn="l" defTabSz="914400" rtl="0" eaLnBrk="1" fontAlgn="base" latinLnBrk="0" hangingPunct="1">
              <a:lnSpc>
                <a:spcPct val="100000"/>
              </a:lnSpc>
              <a:spcBef>
                <a:spcPts val="1000"/>
              </a:spcBef>
              <a:spcAft>
                <a:spcPts val="0"/>
              </a:spcAft>
              <a:buClrTx/>
              <a:buSzTx/>
              <a:buNone/>
              <a:tabLst/>
              <a:defRPr/>
            </a:pPr>
            <a:r>
              <a:rPr lang="fr-FR" sz="2400" b="1" dirty="0">
                <a:solidFill>
                  <a:srgbClr val="7030A0"/>
                </a:solidFill>
                <a:latin typeface="Times New Roman" panose="02020603050405020304" pitchFamily="18" charset="0"/>
                <a:ea typeface="+mj-ea"/>
                <a:cs typeface="Times New Roman" panose="02020603050405020304" pitchFamily="18" charset="0"/>
              </a:rPr>
              <a:t>U</a:t>
            </a:r>
            <a:r>
              <a:rPr kumimoji="0" lang="fr-FR" sz="24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ne réalité fréquente et sous-estimée</a:t>
            </a:r>
          </a:p>
          <a:p>
            <a:pPr marL="228600" marR="0" lvl="0" indent="-228600" algn="l" defTabSz="914400" rtl="0" eaLnBrk="1" fontAlgn="base" latinLnBrk="0" hangingPunct="1">
              <a:lnSpc>
                <a:spcPct val="12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Un salarié = plusieurs expositions, plusieurs risques </a:t>
            </a:r>
          </a:p>
          <a:p>
            <a:pPr marL="228600" marR="0" lvl="0" indent="-228600" algn="l" defTabSz="914400" rtl="0" eaLnBrk="1" fontAlgn="base" latinLnBrk="0" hangingPunct="1">
              <a:lnSpc>
                <a:spcPct val="12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Expositions simultanées ou successives à des nuisances : chimiques, biologiques, physiques </a:t>
            </a:r>
          </a:p>
          <a:p>
            <a:pPr marL="228600" marR="0" lvl="0" indent="-228600" algn="l" defTabSz="914400" rtl="0" eaLnBrk="1" fontAlgn="base" latinLnBrk="0" hangingPunct="1">
              <a:lnSpc>
                <a:spcPct val="12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Voies d’exposition multiples : respiratoire, cutanée, digestive </a:t>
            </a:r>
          </a:p>
          <a:p>
            <a:pPr marL="228600" marR="0" lvl="0" indent="-228600" algn="l" defTabSz="914400" rtl="0" eaLnBrk="1" fontAlgn="base" latinLnBrk="0" hangingPunct="1">
              <a:lnSpc>
                <a:spcPct val="12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Activité physique, chaleur, stress = facteurs aggravants </a:t>
            </a:r>
          </a:p>
          <a:p>
            <a:pPr marL="228600" marR="0" lvl="0" indent="-228600" algn="l" defTabSz="914400" rtl="0" eaLnBrk="1" fontAlgn="base" latinLnBrk="0" hangingPunct="1">
              <a:lnSpc>
                <a:spcPct val="120000"/>
              </a:lnSpc>
              <a:spcBef>
                <a:spcPts val="1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Effets additionnels, synergiques, différés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sym typeface="Wingdings" panose="05000000000000000000" pitchFamily="2" charset="2"/>
              </a:rPr>
              <a:t>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formes cliniques atypiques, diagnostics difficiles </a:t>
            </a:r>
          </a:p>
          <a:p>
            <a:pPr marL="0" marR="0" lvl="0" indent="0" algn="l" defTabSz="914400" rtl="0" eaLnBrk="1" fontAlgn="base" latinLnBrk="0" hangingPunct="1">
              <a:lnSpc>
                <a:spcPct val="100000"/>
              </a:lnSpc>
              <a:spcBef>
                <a:spcPts val="1000"/>
              </a:spcBef>
              <a:spcAft>
                <a:spcPts val="0"/>
              </a:spcAft>
              <a:buClrTx/>
              <a:buSzTx/>
              <a:buNone/>
              <a:tabLst/>
              <a:defRPr/>
            </a:pPr>
            <a:endParaRPr kumimoji="0" lang="fr-FR" sz="2400" b="0" i="0" u="none" strike="noStrike" kern="1200" cap="none" spc="0" normalizeH="0" baseline="0" noProof="0" dirty="0">
              <a:ln>
                <a:noFill/>
              </a:ln>
              <a:solidFill>
                <a:srgbClr val="7030A0"/>
              </a:solidFill>
              <a:effectLst/>
              <a:uLnTx/>
              <a:uFillTx/>
              <a:ea typeface="+mn-ea"/>
              <a:cs typeface="Times New Roman" panose="02020603050405020304" pitchFamily="18" charset="0"/>
            </a:endParaRP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Polyexposition</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3481783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0" marR="0" lvl="0" indent="0" algn="l" defTabSz="914400" rtl="0" eaLnBrk="1" fontAlgn="base" latinLnBrk="0" hangingPunct="1">
              <a:lnSpc>
                <a:spcPct val="100000"/>
              </a:lnSpc>
              <a:spcBef>
                <a:spcPts val="1000"/>
              </a:spcBef>
              <a:spcAft>
                <a:spcPts val="0"/>
              </a:spcAft>
              <a:buClrTx/>
              <a:buSzTx/>
              <a:buNone/>
              <a:tabLst/>
              <a:defRPr/>
            </a:pPr>
            <a:r>
              <a:rPr lang="fr-FR" sz="2400" b="1" dirty="0">
                <a:solidFill>
                  <a:srgbClr val="7030A0"/>
                </a:solidFill>
                <a:ea typeface="+mj-ea"/>
                <a:cs typeface="Times New Roman" panose="02020603050405020304" pitchFamily="18" charset="0"/>
              </a:rPr>
              <a:t>Exemples concrets </a:t>
            </a:r>
            <a:endParaRPr kumimoji="0" lang="fr-FR" sz="2400" b="1" i="0" u="none" strike="noStrike" kern="1200" cap="none" spc="0" normalizeH="0" baseline="0" noProof="0" dirty="0">
              <a:ln>
                <a:noFill/>
              </a:ln>
              <a:solidFill>
                <a:srgbClr val="7030A0"/>
              </a:solidFill>
              <a:effectLst/>
              <a:uLnTx/>
              <a:uFillTx/>
              <a:ea typeface="+mj-ea"/>
              <a:cs typeface="Times New Roman" panose="02020603050405020304" pitchFamily="18" charset="0"/>
            </a:endParaRPr>
          </a:p>
          <a:p>
            <a:pPr fontAlgn="base">
              <a:lnSpc>
                <a:spcPct val="120000"/>
              </a:lnSpc>
              <a:defRPr/>
            </a:pPr>
            <a:r>
              <a:rPr lang="fr-FR" sz="2400" dirty="0">
                <a:solidFill>
                  <a:prstClr val="black"/>
                </a:solidFill>
                <a:cs typeface="Times New Roman" panose="02020603050405020304" pitchFamily="18" charset="0"/>
              </a:rPr>
              <a:t>Il s’agit souvent de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situations professionnelles complexes </a:t>
            </a:r>
          </a:p>
          <a:p>
            <a:pPr marL="0" marR="0" lvl="0" indent="0" algn="l" defTabSz="914400" rtl="0" eaLnBrk="1" fontAlgn="base" latinLnBrk="0" hangingPunct="1">
              <a:lnSpc>
                <a:spcPct val="120000"/>
              </a:lnSpc>
              <a:spcBef>
                <a:spcPts val="1000"/>
              </a:spcBef>
              <a:spcAft>
                <a:spcPts val="0"/>
              </a:spcAft>
              <a:buClrTx/>
              <a:buSzTx/>
              <a:buNone/>
              <a:tabLst/>
              <a:defRPr/>
            </a:pPr>
            <a:r>
              <a:rPr lang="fr-FR" sz="2400" dirty="0">
                <a:solidFill>
                  <a:srgbClr val="000000"/>
                </a:solidFill>
                <a:cs typeface="Times New Roman" panose="02020603050405020304" pitchFamily="18" charset="0"/>
              </a:rPr>
              <a:t>→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Amiante + tabac = risque multiplicatif de cancer bronchopulmonaire </a:t>
            </a:r>
          </a:p>
          <a:p>
            <a:pPr marL="0" marR="0" lvl="0" indent="0" algn="l" defTabSz="914400" rtl="0" eaLnBrk="1" fontAlgn="base" latinLnBrk="0" hangingPunct="1">
              <a:lnSpc>
                <a:spcPct val="120000"/>
              </a:lnSpc>
              <a:spcBef>
                <a:spcPts val="1000"/>
              </a:spcBef>
              <a:spcAft>
                <a:spcPts val="0"/>
              </a:spcAft>
              <a:buClrTx/>
              <a:buSzTx/>
              <a:buNone/>
              <a:tabLst/>
              <a:defRPr/>
            </a:pPr>
            <a:r>
              <a:rPr lang="fr-FR" sz="2400" dirty="0">
                <a:solidFill>
                  <a:srgbClr val="000000"/>
                </a:solidFill>
                <a:cs typeface="Times New Roman" panose="02020603050405020304" pitchFamily="18" charset="0"/>
              </a:rPr>
              <a:t>→ </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Verrerie : HAP + silice + chaleur → hyperventilation = </a:t>
            </a:r>
            <a:r>
              <a:rPr kumimoji="0" lang="fr-FR" sz="2400" b="0" i="0" u="none" strike="noStrike" kern="1200" cap="none" spc="0" normalizeH="0" baseline="0" noProof="0" dirty="0" err="1">
                <a:ln>
                  <a:noFill/>
                </a:ln>
                <a:solidFill>
                  <a:prstClr val="black"/>
                </a:solidFill>
                <a:effectLst/>
                <a:uLnTx/>
                <a:uFillTx/>
                <a:ea typeface="+mn-ea"/>
                <a:cs typeface="Times New Roman" panose="02020603050405020304" pitchFamily="18" charset="0"/>
              </a:rPr>
              <a:t>sur-risque</a:t>
            </a:r>
            <a:r>
              <a:rPr kumimoji="0" lang="fr-FR" sz="2400" b="0" i="0" u="none" strike="noStrike" kern="1200" cap="none" spc="0" normalizeH="0" baseline="0" noProof="0" dirty="0">
                <a:ln>
                  <a:noFill/>
                </a:ln>
                <a:solidFill>
                  <a:prstClr val="black"/>
                </a:solidFill>
                <a:effectLst/>
                <a:uLnTx/>
                <a:uFillTx/>
                <a:ea typeface="+mn-ea"/>
                <a:cs typeface="Times New Roman" panose="02020603050405020304" pitchFamily="18" charset="0"/>
              </a:rPr>
              <a:t> </a:t>
            </a:r>
          </a:p>
          <a:p>
            <a:pPr marL="0" marR="0" lvl="0" indent="0" algn="l" defTabSz="914400" rtl="0" eaLnBrk="1" fontAlgn="base" latinLnBrk="0" hangingPunct="1">
              <a:lnSpc>
                <a:spcPct val="100000"/>
              </a:lnSpc>
              <a:spcBef>
                <a:spcPts val="1000"/>
              </a:spcBef>
              <a:spcAft>
                <a:spcPts val="0"/>
              </a:spcAft>
              <a:buClrTx/>
              <a:buSzTx/>
              <a:buNone/>
              <a:tabLst/>
              <a:defRPr/>
            </a:pPr>
            <a:endParaRPr kumimoji="0" lang="fr-FR" sz="2400" b="0" i="0" u="none" strike="noStrike" kern="1200" cap="none" spc="0" normalizeH="0" baseline="0" noProof="0" dirty="0">
              <a:ln>
                <a:noFill/>
              </a:ln>
              <a:solidFill>
                <a:srgbClr val="7030A0"/>
              </a:solidFill>
              <a:effectLst/>
              <a:uLnTx/>
              <a:uFillTx/>
              <a:ea typeface="+mn-ea"/>
              <a:cs typeface="Times New Roman" panose="02020603050405020304" pitchFamily="18" charset="0"/>
            </a:endParaRP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Polyexposition </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1102564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512524" cy="4217943"/>
          </a:xfrm>
        </p:spPr>
        <p:txBody>
          <a:bodyPr>
            <a:normAutofit/>
          </a:bodyPr>
          <a:lstStyle/>
          <a:p>
            <a:pPr marL="228600" marR="0" lvl="0" indent="-228600" algn="l" defTabSz="914400" rtl="0" eaLnBrk="1" fontAlgn="base" latinLnBrk="0" hangingPunct="1">
              <a:lnSpc>
                <a:spcPct val="140000"/>
              </a:lnSpc>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Reconstituer le parcours d’exposition du salarié </a:t>
            </a:r>
          </a:p>
          <a:p>
            <a:pPr marL="228600" marR="0" lvl="0" indent="-228600" algn="l" defTabSz="914400" rtl="0" eaLnBrk="1" fontAlgn="base" latinLnBrk="0" hangingPunct="1">
              <a:lnSpc>
                <a:spcPct val="140000"/>
              </a:lnSpc>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Ce qu’il a manipulé, respiré, touché… tout au long de sa carrière </a:t>
            </a:r>
          </a:p>
          <a:p>
            <a:pPr marL="228600" marR="0" lvl="0" indent="-228600" algn="l" defTabSz="914400" rtl="0" eaLnBrk="1" fontAlgn="base" latinLnBrk="0" hangingPunct="1">
              <a:lnSpc>
                <a:spcPct val="140000"/>
              </a:lnSpc>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Expositions anciennes, parfois oubliées, mais toujours actives dans les pathologies </a:t>
            </a:r>
          </a:p>
          <a:p>
            <a:pPr marL="228600" marR="0" lvl="0" indent="-228600" algn="l" defTabSz="914400" rtl="0" eaLnBrk="1" fontAlgn="base" latinLnBrk="0" hangingPunct="1">
              <a:lnSpc>
                <a:spcPct val="140000"/>
              </a:lnSpc>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Nécessité d’un </a:t>
            </a:r>
            <a:r>
              <a:rPr kumimoji="0" lang="fr-FR" sz="2000" b="1" i="0" u="none" strike="noStrike" kern="1200" cap="none" spc="0" normalizeH="0" baseline="0" noProof="0" dirty="0">
                <a:ln>
                  <a:noFill/>
                </a:ln>
                <a:solidFill>
                  <a:prstClr val="black"/>
                </a:solidFill>
                <a:effectLst/>
                <a:uLnTx/>
                <a:uFillTx/>
                <a:ea typeface="+mn-ea"/>
                <a:cs typeface="Times New Roman" panose="02020603050405020304" pitchFamily="18" charset="0"/>
              </a:rPr>
              <a:t>curriculum laboris </a:t>
            </a: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précis </a:t>
            </a:r>
          </a:p>
          <a:p>
            <a:pPr marL="228600" marR="0" lvl="0" indent="-228600" algn="l" defTabSz="914400" rtl="0" eaLnBrk="1" fontAlgn="base" latinLnBrk="0" hangingPunct="1">
              <a:lnSpc>
                <a:spcPct val="140000"/>
              </a:lnSpc>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ea typeface="+mn-ea"/>
                <a:cs typeface="Times New Roman" panose="02020603050405020304" pitchFamily="18" charset="0"/>
              </a:rPr>
              <a:t>Rôle du médecin du travail, du salarié, de l’expert : une enquête à plusieurs voix </a:t>
            </a:r>
          </a:p>
          <a:p>
            <a:pPr marL="0" marR="0" lvl="0" indent="0" algn="l" defTabSz="914400" rtl="0" eaLnBrk="1" fontAlgn="base" latinLnBrk="0" hangingPunct="1">
              <a:lnSpc>
                <a:spcPct val="100000"/>
              </a:lnSpc>
              <a:spcBef>
                <a:spcPts val="1000"/>
              </a:spcBef>
              <a:spcAft>
                <a:spcPts val="0"/>
              </a:spcAft>
              <a:buClrTx/>
              <a:buSzTx/>
              <a:buNone/>
              <a:tabLst/>
              <a:defRPr/>
            </a:pPr>
            <a:endParaRPr kumimoji="0" lang="fr-FR" sz="2400" b="0" i="0" u="none" strike="noStrike" kern="1200" cap="none" spc="0" normalizeH="0" baseline="0" noProof="0" dirty="0">
              <a:ln>
                <a:noFill/>
              </a:ln>
              <a:solidFill>
                <a:srgbClr val="7030A0"/>
              </a:solidFill>
              <a:effectLst/>
              <a:uLnTx/>
              <a:uFillTx/>
              <a:ea typeface="+mn-ea"/>
              <a:cs typeface="Times New Roman" panose="02020603050405020304" pitchFamily="18" charset="0"/>
            </a:endParaRP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L’exposition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Comprendre c’est remonter le fil de l’histoire…</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2400217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physiopathologie complexe</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pic>
        <p:nvPicPr>
          <p:cNvPr id="2" name="Image 1">
            <a:extLst>
              <a:ext uri="{FF2B5EF4-FFF2-40B4-BE49-F238E27FC236}">
                <a16:creationId xmlns="" xmlns:a16="http://schemas.microsoft.com/office/drawing/2014/main" id="{1D4E8F4C-88F6-4913-9D09-CFF0347863A7}"/>
              </a:ext>
            </a:extLst>
          </p:cNvPr>
          <p:cNvPicPr>
            <a:picLocks noChangeAspect="1"/>
          </p:cNvPicPr>
          <p:nvPr/>
        </p:nvPicPr>
        <p:blipFill>
          <a:blip r:embed="rId5"/>
          <a:stretch>
            <a:fillRect/>
          </a:stretch>
        </p:blipFill>
        <p:spPr>
          <a:xfrm>
            <a:off x="3531360" y="1553227"/>
            <a:ext cx="4710767" cy="4205570"/>
          </a:xfrm>
          <a:prstGeom prst="rect">
            <a:avLst/>
          </a:prstGeom>
        </p:spPr>
      </p:pic>
    </p:spTree>
    <p:extLst>
      <p:ext uri="{BB962C8B-B14F-4D97-AF65-F5344CB8AC3E}">
        <p14:creationId xmlns:p14="http://schemas.microsoft.com/office/powerpoint/2010/main" val="389277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physiopathologie complexe</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49624" y="1684093"/>
            <a:ext cx="11512524" cy="4217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40000"/>
              </a:lnSpc>
              <a:buNone/>
              <a:defRPr/>
            </a:pPr>
            <a:r>
              <a:rPr lang="fr-FR" sz="2400" b="1" dirty="0">
                <a:solidFill>
                  <a:srgbClr val="7030A0"/>
                </a:solidFill>
                <a:cs typeface="Times New Roman" panose="02020603050405020304" pitchFamily="18" charset="0"/>
              </a:rPr>
              <a:t>Pourquoi un toxique cible un organe plutôt qu’un autre ?</a:t>
            </a:r>
          </a:p>
          <a:p>
            <a:pPr marL="0" indent="0" fontAlgn="base">
              <a:lnSpc>
                <a:spcPct val="100000"/>
              </a:lnSpc>
              <a:buFont typeface="Arial" panose="020B0604020202020204" pitchFamily="34" charset="0"/>
              <a:buNone/>
              <a:defRPr/>
            </a:pPr>
            <a:endParaRPr lang="fr-FR" sz="2400" dirty="0">
              <a:solidFill>
                <a:srgbClr val="7030A0"/>
              </a:solidFill>
              <a:cs typeface="Times New Roman" panose="02020603050405020304" pitchFamily="18" charset="0"/>
            </a:endParaRPr>
          </a:p>
        </p:txBody>
      </p:sp>
      <p:sp>
        <p:nvSpPr>
          <p:cNvPr id="3" name="ZoneTexte 2">
            <a:extLst>
              <a:ext uri="{FF2B5EF4-FFF2-40B4-BE49-F238E27FC236}">
                <a16:creationId xmlns="" xmlns:a16="http://schemas.microsoft.com/office/drawing/2014/main" id="{43B2DCAE-486F-43BF-B985-355A5BFF0D7B}"/>
              </a:ext>
            </a:extLst>
          </p:cNvPr>
          <p:cNvSpPr txBox="1"/>
          <p:nvPr/>
        </p:nvSpPr>
        <p:spPr>
          <a:xfrm>
            <a:off x="290946" y="2376597"/>
            <a:ext cx="3707704" cy="369332"/>
          </a:xfrm>
          <a:prstGeom prst="rect">
            <a:avLst/>
          </a:prstGeom>
          <a:noFill/>
        </p:spPr>
        <p:txBody>
          <a:bodyPr wrap="square" rtlCol="0">
            <a:spAutoFit/>
          </a:bodyPr>
          <a:lstStyle/>
          <a:p>
            <a:r>
              <a:rPr lang="fr-FR" dirty="0"/>
              <a:t>Voie d’entrée = premier organe cible</a:t>
            </a:r>
          </a:p>
        </p:txBody>
      </p:sp>
      <p:sp>
        <p:nvSpPr>
          <p:cNvPr id="11" name="Rectangle à coins arrondis 7">
            <a:extLst>
              <a:ext uri="{FF2B5EF4-FFF2-40B4-BE49-F238E27FC236}">
                <a16:creationId xmlns="" xmlns:a16="http://schemas.microsoft.com/office/drawing/2014/main" id="{61FB6A49-4F8D-4444-AF57-78D98F8CCD8B}"/>
              </a:ext>
            </a:extLst>
          </p:cNvPr>
          <p:cNvSpPr/>
          <p:nvPr/>
        </p:nvSpPr>
        <p:spPr>
          <a:xfrm>
            <a:off x="87088" y="2747603"/>
            <a:ext cx="3874926" cy="1732828"/>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900" b="1" u="sng" dirty="0"/>
              <a:t>Inhalation</a:t>
            </a:r>
            <a:r>
              <a:rPr lang="fr-FR" sz="1900" dirty="0"/>
              <a:t> → poumon (gaz, vapeurs, poussières, aérosols) </a:t>
            </a:r>
          </a:p>
          <a:p>
            <a:r>
              <a:rPr lang="fr-FR" sz="1900" b="1" u="sng" dirty="0"/>
              <a:t>contact cutanée </a:t>
            </a:r>
            <a:r>
              <a:rPr lang="fr-FR" sz="1900" dirty="0"/>
              <a:t>→ peau, mais passage systémique possible </a:t>
            </a:r>
          </a:p>
          <a:p>
            <a:r>
              <a:rPr lang="fr-FR" sz="1900" b="1" u="sng" dirty="0"/>
              <a:t>Ingestion </a:t>
            </a:r>
            <a:r>
              <a:rPr lang="fr-FR" sz="1900" dirty="0"/>
              <a:t>→ foie, tube digestif </a:t>
            </a:r>
          </a:p>
        </p:txBody>
      </p:sp>
      <p:sp>
        <p:nvSpPr>
          <p:cNvPr id="12" name="ZoneTexte 11">
            <a:extLst>
              <a:ext uri="{FF2B5EF4-FFF2-40B4-BE49-F238E27FC236}">
                <a16:creationId xmlns="" xmlns:a16="http://schemas.microsoft.com/office/drawing/2014/main" id="{A99D74DD-BD6C-4003-91DE-38BF532E550A}"/>
              </a:ext>
            </a:extLst>
          </p:cNvPr>
          <p:cNvSpPr txBox="1"/>
          <p:nvPr/>
        </p:nvSpPr>
        <p:spPr>
          <a:xfrm>
            <a:off x="4695133" y="2343642"/>
            <a:ext cx="3707704" cy="369332"/>
          </a:xfrm>
          <a:prstGeom prst="rect">
            <a:avLst/>
          </a:prstGeom>
          <a:noFill/>
        </p:spPr>
        <p:txBody>
          <a:bodyPr wrap="square" rtlCol="0">
            <a:spAutoFit/>
          </a:bodyPr>
          <a:lstStyle/>
          <a:p>
            <a:r>
              <a:rPr lang="fr-FR" dirty="0"/>
              <a:t>Solubilité et réactivité chimique</a:t>
            </a:r>
          </a:p>
        </p:txBody>
      </p:sp>
      <p:sp>
        <p:nvSpPr>
          <p:cNvPr id="13" name="Rectangle à coins arrondis 7">
            <a:extLst>
              <a:ext uri="{FF2B5EF4-FFF2-40B4-BE49-F238E27FC236}">
                <a16:creationId xmlns="" xmlns:a16="http://schemas.microsoft.com/office/drawing/2014/main" id="{91ADC6B4-D93E-4897-8253-4652ED23B7DD}"/>
              </a:ext>
            </a:extLst>
          </p:cNvPr>
          <p:cNvSpPr/>
          <p:nvPr/>
        </p:nvSpPr>
        <p:spPr>
          <a:xfrm>
            <a:off x="4086764" y="2745929"/>
            <a:ext cx="4476179" cy="2236378"/>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900" b="1" u="sng" dirty="0"/>
              <a:t>Hydrosoluble</a:t>
            </a:r>
            <a:r>
              <a:rPr lang="fr-FR" sz="1900" b="1" dirty="0"/>
              <a:t> </a:t>
            </a:r>
            <a:r>
              <a:rPr lang="fr-FR" sz="1900" dirty="0"/>
              <a:t>(ex : </a:t>
            </a:r>
            <a:r>
              <a:rPr lang="fr-FR" sz="1900" dirty="0" err="1"/>
              <a:t>HCl</a:t>
            </a:r>
            <a:r>
              <a:rPr lang="fr-FR" sz="1900" dirty="0"/>
              <a:t>) se dissout facilement dans les voies aériennes supérieures → toux, irritation nasale, laryngée. </a:t>
            </a:r>
          </a:p>
          <a:p>
            <a:r>
              <a:rPr lang="fr-FR" sz="1900" b="1" u="sng" dirty="0"/>
              <a:t>Liposoluble</a:t>
            </a:r>
            <a:r>
              <a:rPr lang="fr-FR" sz="1900" b="1" dirty="0"/>
              <a:t> </a:t>
            </a:r>
            <a:r>
              <a:rPr lang="fr-FR" sz="1900" dirty="0"/>
              <a:t>( ex : Ozone, NO</a:t>
            </a:r>
            <a:r>
              <a:rPr lang="fr-FR" sz="1900" baseline="-25000" dirty="0"/>
              <a:t>2</a:t>
            </a:r>
            <a:r>
              <a:rPr lang="fr-FR" sz="1900" dirty="0"/>
              <a:t>) pénètre plus loin dans l’arbre respiratoire → alvéoles, effet profond et silencieux. </a:t>
            </a:r>
          </a:p>
        </p:txBody>
      </p:sp>
      <p:sp>
        <p:nvSpPr>
          <p:cNvPr id="15" name="ZoneTexte 14">
            <a:extLst>
              <a:ext uri="{FF2B5EF4-FFF2-40B4-BE49-F238E27FC236}">
                <a16:creationId xmlns="" xmlns:a16="http://schemas.microsoft.com/office/drawing/2014/main" id="{7574C76B-E0A7-47D8-A1DA-8981745817A1}"/>
              </a:ext>
            </a:extLst>
          </p:cNvPr>
          <p:cNvSpPr txBox="1"/>
          <p:nvPr/>
        </p:nvSpPr>
        <p:spPr>
          <a:xfrm>
            <a:off x="9307539" y="2398057"/>
            <a:ext cx="2185792" cy="369332"/>
          </a:xfrm>
          <a:prstGeom prst="rect">
            <a:avLst/>
          </a:prstGeom>
          <a:noFill/>
        </p:spPr>
        <p:txBody>
          <a:bodyPr wrap="square" rtlCol="0">
            <a:spAutoFit/>
          </a:bodyPr>
          <a:lstStyle/>
          <a:p>
            <a:r>
              <a:rPr lang="fr-FR" dirty="0"/>
              <a:t>Tailles des particules</a:t>
            </a:r>
          </a:p>
        </p:txBody>
      </p:sp>
      <p:sp>
        <p:nvSpPr>
          <p:cNvPr id="16" name="Rectangle à coins arrondis 7">
            <a:extLst>
              <a:ext uri="{FF2B5EF4-FFF2-40B4-BE49-F238E27FC236}">
                <a16:creationId xmlns="" xmlns:a16="http://schemas.microsoft.com/office/drawing/2014/main" id="{5804C896-5D74-41B1-996F-43CBF3B0A57B}"/>
              </a:ext>
            </a:extLst>
          </p:cNvPr>
          <p:cNvSpPr/>
          <p:nvPr/>
        </p:nvSpPr>
        <p:spPr>
          <a:xfrm>
            <a:off x="8688257" y="2775796"/>
            <a:ext cx="3370012" cy="2034536"/>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900" b="1" u="sng" dirty="0"/>
              <a:t>Particules fines</a:t>
            </a:r>
            <a:r>
              <a:rPr lang="fr-FR" sz="1900" dirty="0"/>
              <a:t> → atteignent les alvéoles, voir passage systémique</a:t>
            </a:r>
          </a:p>
          <a:p>
            <a:r>
              <a:rPr lang="fr-FR" sz="1900" b="1" u="sng" dirty="0"/>
              <a:t>Particules de diamètre élevé</a:t>
            </a:r>
            <a:r>
              <a:rPr lang="fr-FR" sz="1900" dirty="0"/>
              <a:t> → dépôt dans les bronches : asthme/BPCO</a:t>
            </a:r>
            <a:r>
              <a:rPr lang="fr-FR" sz="1900" b="1" u="sng" dirty="0"/>
              <a:t> </a:t>
            </a:r>
          </a:p>
        </p:txBody>
      </p:sp>
    </p:spTree>
    <p:extLst>
      <p:ext uri="{BB962C8B-B14F-4D97-AF65-F5344CB8AC3E}">
        <p14:creationId xmlns:p14="http://schemas.microsoft.com/office/powerpoint/2010/main" val="143002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2" grpId="0"/>
      <p:bldP spid="13" grpId="0" animBg="1"/>
      <p:bldP spid="15"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physiopathologie complexe</a:t>
            </a:r>
          </a:p>
        </p:txBody>
      </p:sp>
      <p:pic>
        <p:nvPicPr>
          <p:cNvPr id="10" name="Image 9"/>
          <p:cNvPicPr>
            <a:picLocks noChangeAspect="1"/>
          </p:cNvPicPr>
          <p:nvPr/>
        </p:nvPicPr>
        <p:blipFill rotWithShape="1">
          <a:blip r:embed="rId4"/>
          <a:srcRect t="-1" b="5576"/>
          <a:stretch/>
        </p:blipFill>
        <p:spPr>
          <a:xfrm>
            <a:off x="0" y="6258049"/>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40000"/>
              </a:lnSpc>
              <a:buNone/>
              <a:defRPr/>
            </a:pPr>
            <a:r>
              <a:rPr lang="fr-FR" sz="2400" b="1" dirty="0">
                <a:solidFill>
                  <a:srgbClr val="7030A0"/>
                </a:solidFill>
                <a:cs typeface="Times New Roman" panose="02020603050405020304" pitchFamily="18" charset="0"/>
              </a:rPr>
              <a:t>Pharmacocinétique des composés chimiques</a:t>
            </a:r>
          </a:p>
          <a:p>
            <a:pPr>
              <a:lnSpc>
                <a:spcPct val="120000"/>
              </a:lnSpc>
            </a:pPr>
            <a:r>
              <a:rPr lang="fr-FR" sz="1900" b="1" u="sng" dirty="0">
                <a:solidFill>
                  <a:prstClr val="black"/>
                </a:solidFill>
                <a:cs typeface="Times New Roman" panose="02020603050405020304" pitchFamily="18" charset="0"/>
              </a:rPr>
              <a:t>Distribution</a:t>
            </a:r>
            <a:r>
              <a:rPr lang="fr-FR" sz="1900" b="1" dirty="0">
                <a:solidFill>
                  <a:prstClr val="black"/>
                </a:solidFill>
                <a:cs typeface="Times New Roman" panose="02020603050405020304" pitchFamily="18" charset="0"/>
              </a:rPr>
              <a:t> (affinité pour des récepteurs ou enzymes)</a:t>
            </a:r>
          </a:p>
          <a:p>
            <a:pPr marL="0" lvl="0" indent="0">
              <a:lnSpc>
                <a:spcPct val="120000"/>
              </a:lnSpc>
              <a:buNone/>
            </a:pPr>
            <a:r>
              <a:rPr lang="fr-FR" sz="1900" dirty="0">
                <a:solidFill>
                  <a:prstClr val="black"/>
                </a:solidFill>
                <a:cs typeface="Times New Roman" panose="02020603050405020304" pitchFamily="18" charset="0"/>
              </a:rPr>
              <a:t>Isocyanates : très réactifs avec les protéines des voies respiratoires = hypersensibilité (asthme) </a:t>
            </a:r>
          </a:p>
          <a:p>
            <a:pPr marL="0" lvl="0" indent="0">
              <a:lnSpc>
                <a:spcPct val="120000"/>
              </a:lnSpc>
              <a:buNone/>
            </a:pPr>
            <a:r>
              <a:rPr lang="fr-FR" sz="1900" dirty="0">
                <a:solidFill>
                  <a:prstClr val="black"/>
                </a:solidFill>
                <a:cs typeface="Times New Roman" panose="02020603050405020304" pitchFamily="18" charset="0"/>
              </a:rPr>
              <a:t>Ammoniac : action directe irritante + libération de médiateurs inflammatoires </a:t>
            </a:r>
          </a:p>
          <a:p>
            <a:pPr marL="0" lvl="0" indent="0">
              <a:lnSpc>
                <a:spcPct val="120000"/>
              </a:lnSpc>
              <a:buNone/>
            </a:pPr>
            <a:r>
              <a:rPr lang="fr-FR" sz="1900" dirty="0">
                <a:solidFill>
                  <a:prstClr val="black"/>
                </a:solidFill>
                <a:cs typeface="Times New Roman" panose="02020603050405020304" pitchFamily="18" charset="0"/>
              </a:rPr>
              <a:t>Silice cristalline : entraîne une fibrose spécifique du tissu pulmonaire (silicose) </a:t>
            </a:r>
          </a:p>
          <a:p>
            <a:pPr>
              <a:lnSpc>
                <a:spcPct val="120000"/>
              </a:lnSpc>
            </a:pPr>
            <a:r>
              <a:rPr lang="fr-FR" sz="1900" b="1" u="sng" dirty="0">
                <a:solidFill>
                  <a:prstClr val="black"/>
                </a:solidFill>
                <a:cs typeface="Times New Roman" panose="02020603050405020304" pitchFamily="18" charset="0"/>
              </a:rPr>
              <a:t>Métabolisme</a:t>
            </a:r>
          </a:p>
          <a:p>
            <a:pPr marL="0" lvl="0" indent="0">
              <a:lnSpc>
                <a:spcPct val="120000"/>
              </a:lnSpc>
              <a:buNone/>
            </a:pPr>
            <a:r>
              <a:rPr lang="fr-FR" sz="1900" dirty="0">
                <a:solidFill>
                  <a:prstClr val="black"/>
                </a:solidFill>
                <a:cs typeface="Times New Roman" panose="02020603050405020304" pitchFamily="18" charset="0"/>
              </a:rPr>
              <a:t>Le foie métabolise beaucoup de toxiques → certains deviennent plus toxiques après transformation (métabolites réactifs) </a:t>
            </a:r>
          </a:p>
          <a:p>
            <a:pPr marL="0" lvl="0" indent="0">
              <a:lnSpc>
                <a:spcPct val="120000"/>
              </a:lnSpc>
              <a:buNone/>
            </a:pPr>
            <a:r>
              <a:rPr lang="fr-FR" sz="1900" dirty="0">
                <a:solidFill>
                  <a:prstClr val="black"/>
                </a:solidFill>
                <a:cs typeface="Times New Roman" panose="02020603050405020304" pitchFamily="18" charset="0"/>
              </a:rPr>
              <a:t>Dans les poumons, certains enzymes locaux transforment les vapeurs en agents très réactifs localement </a:t>
            </a:r>
            <a:endParaRPr lang="fr-FR" sz="1900" dirty="0">
              <a:solidFill>
                <a:srgbClr val="7030A0"/>
              </a:solidFill>
              <a:cs typeface="Times New Roman" panose="02020603050405020304" pitchFamily="18" charset="0"/>
            </a:endParaRPr>
          </a:p>
        </p:txBody>
      </p:sp>
    </p:spTree>
    <p:extLst>
      <p:ext uri="{BB962C8B-B14F-4D97-AF65-F5344CB8AC3E}">
        <p14:creationId xmlns:p14="http://schemas.microsoft.com/office/powerpoint/2010/main" val="37008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physiopathologie complexe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40000"/>
              </a:lnSpc>
              <a:buNone/>
              <a:defRPr/>
            </a:pPr>
            <a:r>
              <a:rPr lang="fr-FR" sz="2400" b="1" dirty="0">
                <a:solidFill>
                  <a:srgbClr val="7030A0"/>
                </a:solidFill>
                <a:cs typeface="Times New Roman" panose="02020603050405020304" pitchFamily="18" charset="0"/>
              </a:rPr>
              <a:t>Importance de la Fiche de Donnée sécurité (FDS) = guide</a:t>
            </a:r>
          </a:p>
          <a:p>
            <a:pPr marL="0" indent="0" fontAlgn="base">
              <a:lnSpc>
                <a:spcPct val="140000"/>
              </a:lnSpc>
              <a:buNone/>
              <a:defRPr/>
            </a:pPr>
            <a:r>
              <a:rPr lang="fr-FR" sz="2000" b="1" dirty="0">
                <a:solidFill>
                  <a:schemeClr val="accent2"/>
                </a:solidFill>
                <a:cs typeface="Times New Roman" panose="02020603050405020304" pitchFamily="18" charset="0"/>
              </a:rPr>
              <a:t>Lire le nom complet : suffixes/racines évocatrices</a:t>
            </a:r>
          </a:p>
        </p:txBody>
      </p:sp>
      <p:sp>
        <p:nvSpPr>
          <p:cNvPr id="11" name="ZoneTexte 10">
            <a:extLst>
              <a:ext uri="{FF2B5EF4-FFF2-40B4-BE49-F238E27FC236}">
                <a16:creationId xmlns="" xmlns:a16="http://schemas.microsoft.com/office/drawing/2014/main" id="{005890D7-9202-404F-8A99-3DAF5E9D94B3}"/>
              </a:ext>
            </a:extLst>
          </p:cNvPr>
          <p:cNvSpPr txBox="1"/>
          <p:nvPr/>
        </p:nvSpPr>
        <p:spPr>
          <a:xfrm>
            <a:off x="277765" y="2888846"/>
            <a:ext cx="3707703" cy="1015663"/>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1,6-diisocyanatohexane polymérisé</a:t>
            </a:r>
          </a:p>
          <a:p>
            <a:r>
              <a:rPr lang="fr-FR" sz="2000" dirty="0">
                <a:solidFill>
                  <a:schemeClr val="accent2"/>
                </a:solidFill>
                <a:cs typeface="Times New Roman" panose="02020603050405020304" pitchFamily="18" charset="0"/>
              </a:rPr>
              <a:t>Toluène-2,4-diisocyanate</a:t>
            </a:r>
            <a:endParaRPr lang="fr-FR" sz="2000" dirty="0">
              <a:solidFill>
                <a:schemeClr val="accent2"/>
              </a:solidFill>
            </a:endParaRPr>
          </a:p>
        </p:txBody>
      </p:sp>
      <p:sp>
        <p:nvSpPr>
          <p:cNvPr id="12" name="ZoneTexte 11">
            <a:extLst>
              <a:ext uri="{FF2B5EF4-FFF2-40B4-BE49-F238E27FC236}">
                <a16:creationId xmlns="" xmlns:a16="http://schemas.microsoft.com/office/drawing/2014/main" id="{62961130-B897-4724-ACDD-F60706800CD9}"/>
              </a:ext>
            </a:extLst>
          </p:cNvPr>
          <p:cNvSpPr txBox="1"/>
          <p:nvPr/>
        </p:nvSpPr>
        <p:spPr>
          <a:xfrm>
            <a:off x="339738" y="4128081"/>
            <a:ext cx="3707704" cy="400110"/>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Famille : Isocyanates</a:t>
            </a:r>
            <a:endParaRPr lang="fr-FR" sz="2000" dirty="0">
              <a:solidFill>
                <a:schemeClr val="accent2"/>
              </a:solidFill>
            </a:endParaRPr>
          </a:p>
        </p:txBody>
      </p:sp>
      <p:sp>
        <p:nvSpPr>
          <p:cNvPr id="13" name="ZoneTexte 12">
            <a:extLst>
              <a:ext uri="{FF2B5EF4-FFF2-40B4-BE49-F238E27FC236}">
                <a16:creationId xmlns="" xmlns:a16="http://schemas.microsoft.com/office/drawing/2014/main" id="{C3008090-B79D-4152-971E-E43C4A143913}"/>
              </a:ext>
            </a:extLst>
          </p:cNvPr>
          <p:cNvSpPr txBox="1"/>
          <p:nvPr/>
        </p:nvSpPr>
        <p:spPr>
          <a:xfrm>
            <a:off x="296713" y="4951856"/>
            <a:ext cx="3707704" cy="707886"/>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Tropisme : asthme professionnel, hypersensibilité bronchique</a:t>
            </a:r>
            <a:endParaRPr lang="fr-FR" sz="2000" dirty="0">
              <a:solidFill>
                <a:schemeClr val="accent2"/>
              </a:solidFill>
            </a:endParaRPr>
          </a:p>
        </p:txBody>
      </p:sp>
      <p:sp>
        <p:nvSpPr>
          <p:cNvPr id="14" name="ZoneTexte 13">
            <a:extLst>
              <a:ext uri="{FF2B5EF4-FFF2-40B4-BE49-F238E27FC236}">
                <a16:creationId xmlns="" xmlns:a16="http://schemas.microsoft.com/office/drawing/2014/main" id="{37408ED3-A3E9-4978-B2DE-9E136A22F680}"/>
              </a:ext>
            </a:extLst>
          </p:cNvPr>
          <p:cNvSpPr txBox="1"/>
          <p:nvPr/>
        </p:nvSpPr>
        <p:spPr>
          <a:xfrm>
            <a:off x="3923494" y="2888846"/>
            <a:ext cx="4244900" cy="400110"/>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Formaldéhyde polymérisée avec urée</a:t>
            </a:r>
            <a:endParaRPr lang="fr-FR" sz="2000" dirty="0">
              <a:solidFill>
                <a:schemeClr val="accent2"/>
              </a:solidFill>
            </a:endParaRPr>
          </a:p>
        </p:txBody>
      </p:sp>
      <p:sp>
        <p:nvSpPr>
          <p:cNvPr id="15" name="ZoneTexte 14">
            <a:extLst>
              <a:ext uri="{FF2B5EF4-FFF2-40B4-BE49-F238E27FC236}">
                <a16:creationId xmlns="" xmlns:a16="http://schemas.microsoft.com/office/drawing/2014/main" id="{F9863D9D-9FF7-4B26-943B-2F50F4323ADF}"/>
              </a:ext>
            </a:extLst>
          </p:cNvPr>
          <p:cNvSpPr txBox="1"/>
          <p:nvPr/>
        </p:nvSpPr>
        <p:spPr>
          <a:xfrm>
            <a:off x="3923494" y="3659664"/>
            <a:ext cx="3707704" cy="400110"/>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Famille : aldéhydes</a:t>
            </a:r>
            <a:endParaRPr lang="fr-FR" sz="2000" dirty="0">
              <a:solidFill>
                <a:schemeClr val="accent2"/>
              </a:solidFill>
            </a:endParaRPr>
          </a:p>
        </p:txBody>
      </p:sp>
      <p:sp>
        <p:nvSpPr>
          <p:cNvPr id="16" name="ZoneTexte 15">
            <a:extLst>
              <a:ext uri="{FF2B5EF4-FFF2-40B4-BE49-F238E27FC236}">
                <a16:creationId xmlns="" xmlns:a16="http://schemas.microsoft.com/office/drawing/2014/main" id="{5B40BAD1-49B0-48F9-B8FD-12BF23806477}"/>
              </a:ext>
            </a:extLst>
          </p:cNvPr>
          <p:cNvSpPr txBox="1"/>
          <p:nvPr/>
        </p:nvSpPr>
        <p:spPr>
          <a:xfrm>
            <a:off x="3923494" y="4558879"/>
            <a:ext cx="3707704" cy="1015663"/>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Tropisme : irritation des voies supérieures, cancer nasopharyngé</a:t>
            </a:r>
            <a:endParaRPr lang="fr-FR" sz="2000" dirty="0">
              <a:solidFill>
                <a:schemeClr val="accent2"/>
              </a:solidFill>
            </a:endParaRPr>
          </a:p>
        </p:txBody>
      </p:sp>
      <p:sp>
        <p:nvSpPr>
          <p:cNvPr id="17" name="ZoneTexte 16">
            <a:extLst>
              <a:ext uri="{FF2B5EF4-FFF2-40B4-BE49-F238E27FC236}">
                <a16:creationId xmlns="" xmlns:a16="http://schemas.microsoft.com/office/drawing/2014/main" id="{D1A5ECA2-D6AD-400B-9B34-DB9B4A2E3338}"/>
              </a:ext>
            </a:extLst>
          </p:cNvPr>
          <p:cNvSpPr txBox="1"/>
          <p:nvPr/>
        </p:nvSpPr>
        <p:spPr>
          <a:xfrm>
            <a:off x="8272873" y="2888846"/>
            <a:ext cx="2336672" cy="400110"/>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Silice cristalline</a:t>
            </a:r>
            <a:endParaRPr lang="fr-FR" sz="2000" dirty="0">
              <a:solidFill>
                <a:schemeClr val="accent2"/>
              </a:solidFill>
            </a:endParaRPr>
          </a:p>
        </p:txBody>
      </p:sp>
      <p:sp>
        <p:nvSpPr>
          <p:cNvPr id="18" name="ZoneTexte 17">
            <a:extLst>
              <a:ext uri="{FF2B5EF4-FFF2-40B4-BE49-F238E27FC236}">
                <a16:creationId xmlns="" xmlns:a16="http://schemas.microsoft.com/office/drawing/2014/main" id="{E51AE241-DA04-4279-A1EF-992EC231D501}"/>
              </a:ext>
            </a:extLst>
          </p:cNvPr>
          <p:cNvSpPr txBox="1"/>
          <p:nvPr/>
        </p:nvSpPr>
        <p:spPr>
          <a:xfrm>
            <a:off x="8233664" y="3647143"/>
            <a:ext cx="3707704" cy="400110"/>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Famille : minéraux inorganiques</a:t>
            </a:r>
            <a:endParaRPr lang="fr-FR" sz="2000" dirty="0">
              <a:solidFill>
                <a:schemeClr val="accent2"/>
              </a:solidFill>
            </a:endParaRPr>
          </a:p>
        </p:txBody>
      </p:sp>
      <p:sp>
        <p:nvSpPr>
          <p:cNvPr id="19" name="ZoneTexte 18">
            <a:extLst>
              <a:ext uri="{FF2B5EF4-FFF2-40B4-BE49-F238E27FC236}">
                <a16:creationId xmlns="" xmlns:a16="http://schemas.microsoft.com/office/drawing/2014/main" id="{49F10B48-B961-4594-A206-B4FFF8D455F4}"/>
              </a:ext>
            </a:extLst>
          </p:cNvPr>
          <p:cNvSpPr txBox="1"/>
          <p:nvPr/>
        </p:nvSpPr>
        <p:spPr>
          <a:xfrm>
            <a:off x="8249037" y="4518464"/>
            <a:ext cx="3707704" cy="707886"/>
          </a:xfrm>
          <a:prstGeom prst="rect">
            <a:avLst/>
          </a:prstGeom>
          <a:noFill/>
        </p:spPr>
        <p:txBody>
          <a:bodyPr wrap="square" rtlCol="0">
            <a:spAutoFit/>
          </a:bodyPr>
          <a:lstStyle/>
          <a:p>
            <a:r>
              <a:rPr lang="fr-FR" sz="2000" dirty="0">
                <a:solidFill>
                  <a:schemeClr val="accent2"/>
                </a:solidFill>
                <a:cs typeface="Times New Roman" panose="02020603050405020304" pitchFamily="18" charset="0"/>
              </a:rPr>
              <a:t>Tropisme : fibrose pulmonaire (silicose)</a:t>
            </a:r>
            <a:endParaRPr lang="fr-FR" sz="2000" dirty="0">
              <a:solidFill>
                <a:schemeClr val="accent2"/>
              </a:solidFill>
            </a:endParaRPr>
          </a:p>
        </p:txBody>
      </p:sp>
      <p:sp>
        <p:nvSpPr>
          <p:cNvPr id="4" name="Flèche : bas 3">
            <a:extLst>
              <a:ext uri="{FF2B5EF4-FFF2-40B4-BE49-F238E27FC236}">
                <a16:creationId xmlns="" xmlns:a16="http://schemas.microsoft.com/office/drawing/2014/main" id="{897273FF-4A05-4028-9950-DBE04EBA57C5}"/>
              </a:ext>
            </a:extLst>
          </p:cNvPr>
          <p:cNvSpPr/>
          <p:nvPr/>
        </p:nvSpPr>
        <p:spPr>
          <a:xfrm>
            <a:off x="1327759" y="3936542"/>
            <a:ext cx="225468" cy="1915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0" name="Flèche : bas 19">
            <a:extLst>
              <a:ext uri="{FF2B5EF4-FFF2-40B4-BE49-F238E27FC236}">
                <a16:creationId xmlns="" xmlns:a16="http://schemas.microsoft.com/office/drawing/2014/main" id="{808E76FB-442E-4FA6-BE90-5955BFA460AF}"/>
              </a:ext>
            </a:extLst>
          </p:cNvPr>
          <p:cNvSpPr/>
          <p:nvPr/>
        </p:nvSpPr>
        <p:spPr>
          <a:xfrm>
            <a:off x="1327759" y="4558879"/>
            <a:ext cx="225468" cy="3929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1" name="Flèche : bas 20">
            <a:extLst>
              <a:ext uri="{FF2B5EF4-FFF2-40B4-BE49-F238E27FC236}">
                <a16:creationId xmlns="" xmlns:a16="http://schemas.microsoft.com/office/drawing/2014/main" id="{9181739C-0CBA-4D95-B47A-E4036908DA03}"/>
              </a:ext>
            </a:extLst>
          </p:cNvPr>
          <p:cNvSpPr/>
          <p:nvPr/>
        </p:nvSpPr>
        <p:spPr>
          <a:xfrm>
            <a:off x="5187863" y="3255423"/>
            <a:ext cx="210855" cy="4574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2" name="Flèche : bas 21">
            <a:extLst>
              <a:ext uri="{FF2B5EF4-FFF2-40B4-BE49-F238E27FC236}">
                <a16:creationId xmlns="" xmlns:a16="http://schemas.microsoft.com/office/drawing/2014/main" id="{A820C915-F58F-484A-A739-BF25DC6FB2AE}"/>
              </a:ext>
            </a:extLst>
          </p:cNvPr>
          <p:cNvSpPr/>
          <p:nvPr/>
        </p:nvSpPr>
        <p:spPr>
          <a:xfrm>
            <a:off x="5173250" y="4059774"/>
            <a:ext cx="210855" cy="5649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3" name="Flèche : bas 22">
            <a:extLst>
              <a:ext uri="{FF2B5EF4-FFF2-40B4-BE49-F238E27FC236}">
                <a16:creationId xmlns="" xmlns:a16="http://schemas.microsoft.com/office/drawing/2014/main" id="{D4C4EB9A-F79F-456B-9360-1B2849F097C0}"/>
              </a:ext>
            </a:extLst>
          </p:cNvPr>
          <p:cNvSpPr/>
          <p:nvPr/>
        </p:nvSpPr>
        <p:spPr>
          <a:xfrm>
            <a:off x="9265845" y="3317182"/>
            <a:ext cx="210855" cy="3957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bas 23">
            <a:extLst>
              <a:ext uri="{FF2B5EF4-FFF2-40B4-BE49-F238E27FC236}">
                <a16:creationId xmlns="" xmlns:a16="http://schemas.microsoft.com/office/drawing/2014/main" id="{6FA4570A-0B31-4A84-902A-792F9983BD49}"/>
              </a:ext>
            </a:extLst>
          </p:cNvPr>
          <p:cNvSpPr/>
          <p:nvPr/>
        </p:nvSpPr>
        <p:spPr>
          <a:xfrm>
            <a:off x="9258538" y="4071091"/>
            <a:ext cx="218162" cy="5106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 xmlns:a16="http://schemas.microsoft.com/office/drawing/2014/main" id="{4947D991-A1B8-4EA1-94F2-839ACEC19BBF}"/>
              </a:ext>
            </a:extLst>
          </p:cNvPr>
          <p:cNvSpPr/>
          <p:nvPr/>
        </p:nvSpPr>
        <p:spPr>
          <a:xfrm>
            <a:off x="951978" y="2888846"/>
            <a:ext cx="939452" cy="366577"/>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Rectangle : coins arrondis 24">
            <a:extLst>
              <a:ext uri="{FF2B5EF4-FFF2-40B4-BE49-F238E27FC236}">
                <a16:creationId xmlns="" xmlns:a16="http://schemas.microsoft.com/office/drawing/2014/main" id="{588C4A25-83BA-47C5-B87B-A6B4B5EEB9AC}"/>
              </a:ext>
            </a:extLst>
          </p:cNvPr>
          <p:cNvSpPr/>
          <p:nvPr/>
        </p:nvSpPr>
        <p:spPr>
          <a:xfrm>
            <a:off x="4500748" y="2897966"/>
            <a:ext cx="974437" cy="366577"/>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 coins arrondis 25">
            <a:extLst>
              <a:ext uri="{FF2B5EF4-FFF2-40B4-BE49-F238E27FC236}">
                <a16:creationId xmlns="" xmlns:a16="http://schemas.microsoft.com/office/drawing/2014/main" id="{8C2013FB-AD5D-4ADB-9721-2B1CA5A3C221}"/>
              </a:ext>
            </a:extLst>
          </p:cNvPr>
          <p:cNvSpPr/>
          <p:nvPr/>
        </p:nvSpPr>
        <p:spPr>
          <a:xfrm>
            <a:off x="1845122" y="3503476"/>
            <a:ext cx="939452" cy="366577"/>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13213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4" grpId="0" animBg="1"/>
      <p:bldP spid="20" grpId="0" animBg="1"/>
      <p:bldP spid="21" grpId="0" animBg="1"/>
      <p:bldP spid="22" grpId="0" animBg="1"/>
      <p:bldP spid="23" grpId="0" animBg="1"/>
      <p:bldP spid="24" grpId="0" animBg="1"/>
      <p:bldP spid="5"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Une physiopathologie complexe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40000"/>
              </a:lnSpc>
              <a:buNone/>
              <a:defRPr/>
            </a:pPr>
            <a:r>
              <a:rPr lang="fr-FR" sz="2400" b="1" dirty="0">
                <a:solidFill>
                  <a:srgbClr val="7030A0"/>
                </a:solidFill>
                <a:cs typeface="Times New Roman" panose="02020603050405020304" pitchFamily="18" charset="0"/>
              </a:rPr>
              <a:t>Importance de la Fiche de Donnée sécurité (FDS) = guide</a:t>
            </a:r>
          </a:p>
          <a:p>
            <a:pPr fontAlgn="base">
              <a:lnSpc>
                <a:spcPct val="140000"/>
              </a:lnSpc>
              <a:defRPr/>
            </a:pPr>
            <a:r>
              <a:rPr lang="fr-FR" sz="2400" dirty="0">
                <a:solidFill>
                  <a:schemeClr val="accent2"/>
                </a:solidFill>
                <a:cs typeface="Times New Roman" panose="02020603050405020304" pitchFamily="18" charset="0"/>
              </a:rPr>
              <a:t>Famille et tropisme : possibilité de rechercher dans des bases de données (INRS, </a:t>
            </a:r>
            <a:r>
              <a:rPr lang="fr-FR" sz="2400" dirty="0" err="1">
                <a:solidFill>
                  <a:schemeClr val="accent2"/>
                </a:solidFill>
                <a:cs typeface="Times New Roman" panose="02020603050405020304" pitchFamily="18" charset="0"/>
              </a:rPr>
              <a:t>PubCHEM</a:t>
            </a:r>
            <a:r>
              <a:rPr lang="fr-FR" sz="2400" dirty="0">
                <a:solidFill>
                  <a:schemeClr val="accent2"/>
                </a:solidFill>
                <a:cs typeface="Times New Roman" panose="02020603050405020304" pitchFamily="18" charset="0"/>
              </a:rPr>
              <a:t>, ECHA) </a:t>
            </a:r>
          </a:p>
          <a:p>
            <a:pPr fontAlgn="base">
              <a:lnSpc>
                <a:spcPct val="140000"/>
              </a:lnSpc>
              <a:defRPr/>
            </a:pPr>
            <a:r>
              <a:rPr lang="fr-FR" sz="2400" dirty="0">
                <a:solidFill>
                  <a:schemeClr val="accent2"/>
                </a:solidFill>
                <a:cs typeface="Times New Roman" panose="02020603050405020304" pitchFamily="18" charset="0"/>
              </a:rPr>
              <a:t>Observer les H-codes (rubrique 2)  </a:t>
            </a:r>
          </a:p>
          <a:p>
            <a:pPr marL="0" indent="0" fontAlgn="base">
              <a:lnSpc>
                <a:spcPct val="140000"/>
              </a:lnSpc>
              <a:buNone/>
              <a:defRPr/>
            </a:pPr>
            <a:r>
              <a:rPr lang="fr-FR" sz="2400" dirty="0">
                <a:solidFill>
                  <a:prstClr val="black"/>
                </a:solidFill>
                <a:cs typeface="Times New Roman" panose="02020603050405020304" pitchFamily="18" charset="0"/>
              </a:rPr>
              <a:t>→ </a:t>
            </a:r>
            <a:r>
              <a:rPr lang="fr-FR" sz="2400" dirty="0">
                <a:solidFill>
                  <a:schemeClr val="accent2"/>
                </a:solidFill>
                <a:cs typeface="Times New Roman" panose="02020603050405020304" pitchFamily="18" charset="0"/>
              </a:rPr>
              <a:t>Exemples : H334 = asthme, allergie respiratoire  H335 = irritation des voies respiratoires H373 = effets à long terme sur les organes (poumons) </a:t>
            </a:r>
          </a:p>
          <a:p>
            <a:pPr fontAlgn="base">
              <a:lnSpc>
                <a:spcPct val="140000"/>
              </a:lnSpc>
              <a:defRPr/>
            </a:pPr>
            <a:r>
              <a:rPr lang="fr-FR" sz="2400" dirty="0">
                <a:solidFill>
                  <a:schemeClr val="accent2"/>
                </a:solidFill>
                <a:cs typeface="Times New Roman" panose="02020603050405020304" pitchFamily="18" charset="0"/>
              </a:rPr>
              <a:t>Repérer les conditions d’utilisation (rubriques 7 et 9) </a:t>
            </a:r>
          </a:p>
          <a:p>
            <a:pPr marL="0" indent="0" fontAlgn="base">
              <a:lnSpc>
                <a:spcPct val="140000"/>
              </a:lnSpc>
              <a:buNone/>
              <a:defRPr/>
            </a:pPr>
            <a:r>
              <a:rPr lang="fr-FR" sz="2400" dirty="0">
                <a:solidFill>
                  <a:prstClr val="black"/>
                </a:solidFill>
                <a:cs typeface="Times New Roman" panose="02020603050405020304" pitchFamily="18" charset="0"/>
              </a:rPr>
              <a:t>→ </a:t>
            </a:r>
            <a:r>
              <a:rPr lang="fr-FR" sz="2400" dirty="0">
                <a:solidFill>
                  <a:schemeClr val="accent2"/>
                </a:solidFill>
                <a:cs typeface="Times New Roman" panose="02020603050405020304" pitchFamily="18" charset="0"/>
              </a:rPr>
              <a:t>Exemple : Produit pulvérisé, chauffé, volatil = Voie respiratoire en première ligne </a:t>
            </a:r>
          </a:p>
          <a:p>
            <a:pPr marL="0" indent="0" fontAlgn="base">
              <a:lnSpc>
                <a:spcPct val="140000"/>
              </a:lnSpc>
              <a:buNone/>
              <a:defRPr/>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29674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Les deux visages de la toxicité respiratoire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200" b="1" dirty="0">
                <a:solidFill>
                  <a:prstClr val="black"/>
                </a:solidFill>
                <a:cs typeface="Times New Roman" panose="02020603050405020304" pitchFamily="18" charset="0"/>
              </a:rPr>
              <a:t>Toxicité aiguë, parfois brutale :</a:t>
            </a:r>
          </a:p>
          <a:p>
            <a:pPr marL="0" lvl="0" indent="0">
              <a:buNone/>
            </a:pPr>
            <a:r>
              <a:rPr lang="fr-FR" sz="2200" dirty="0">
                <a:solidFill>
                  <a:prstClr val="black"/>
                </a:solidFill>
                <a:cs typeface="Times New Roman" panose="02020603050405020304" pitchFamily="18" charset="0"/>
              </a:rPr>
              <a:t>– Irritation immédiate des voies aériennes., Brûlures, gêne respiratoire.</a:t>
            </a:r>
          </a:p>
          <a:p>
            <a:pPr marL="0" lvl="0" indent="0">
              <a:buNone/>
            </a:pPr>
            <a:r>
              <a:rPr lang="fr-FR" sz="2200" dirty="0">
                <a:solidFill>
                  <a:prstClr val="black"/>
                </a:solidFill>
                <a:cs typeface="Times New Roman" panose="02020603050405020304" pitchFamily="18" charset="0"/>
              </a:rPr>
              <a:t>– Un œdème pulmonaire toxique dans les cas sévères.</a:t>
            </a:r>
          </a:p>
          <a:p>
            <a:pPr marL="0" lvl="0" indent="0">
              <a:buNone/>
            </a:pPr>
            <a:r>
              <a:rPr lang="fr-FR" sz="2200" dirty="0">
                <a:solidFill>
                  <a:prstClr val="black"/>
                </a:solidFill>
                <a:cs typeface="Times New Roman" panose="02020603050405020304" pitchFamily="18" charset="0"/>
              </a:rPr>
              <a:t>– Particularité du </a:t>
            </a:r>
            <a:r>
              <a:rPr lang="fr-FR" sz="2200" b="1" dirty="0">
                <a:solidFill>
                  <a:prstClr val="black"/>
                </a:solidFill>
                <a:cs typeface="Times New Roman" panose="02020603050405020304" pitchFamily="18" charset="0"/>
              </a:rPr>
              <a:t>syndrome de brooks.</a:t>
            </a:r>
          </a:p>
          <a:p>
            <a:pPr marL="0" lvl="0" indent="0">
              <a:buNone/>
            </a:pPr>
            <a:endParaRPr lang="fr-FR" sz="2200" dirty="0">
              <a:solidFill>
                <a:prstClr val="black"/>
              </a:solidFill>
              <a:cs typeface="Times New Roman" panose="02020603050405020304" pitchFamily="18" charset="0"/>
            </a:endParaRPr>
          </a:p>
          <a:p>
            <a:r>
              <a:rPr lang="fr-FR" sz="2200" b="1" dirty="0">
                <a:solidFill>
                  <a:prstClr val="black"/>
                </a:solidFill>
                <a:cs typeface="Times New Roman" panose="02020603050405020304" pitchFamily="18" charset="0"/>
              </a:rPr>
              <a:t>Toxicité chronique, insidieuse :</a:t>
            </a:r>
          </a:p>
          <a:p>
            <a:pPr marL="0" lvl="0" indent="0">
              <a:buNone/>
            </a:pPr>
            <a:r>
              <a:rPr lang="fr-FR" sz="2200" dirty="0">
                <a:solidFill>
                  <a:prstClr val="black"/>
                </a:solidFill>
                <a:cs typeface="Times New Roman" panose="02020603050405020304" pitchFamily="18" charset="0"/>
              </a:rPr>
              <a:t>– Silencieuse.</a:t>
            </a:r>
          </a:p>
          <a:p>
            <a:pPr marL="0" lvl="0" indent="0">
              <a:buNone/>
            </a:pPr>
            <a:r>
              <a:rPr lang="fr-FR" sz="2200" dirty="0">
                <a:solidFill>
                  <a:prstClr val="black"/>
                </a:solidFill>
                <a:cs typeface="Times New Roman" panose="02020603050405020304" pitchFamily="18" charset="0"/>
              </a:rPr>
              <a:t>– Fibrose pulmonaire, pneumoconiose</a:t>
            </a:r>
          </a:p>
          <a:p>
            <a:pPr marL="0" lvl="0" indent="0">
              <a:buNone/>
            </a:pPr>
            <a:r>
              <a:rPr lang="fr-FR" sz="2200" dirty="0">
                <a:solidFill>
                  <a:prstClr val="black"/>
                </a:solidFill>
                <a:cs typeface="Times New Roman" panose="02020603050405020304" pitchFamily="18" charset="0"/>
              </a:rPr>
              <a:t>– Cancer bronchopulmonaire</a:t>
            </a:r>
          </a:p>
          <a:p>
            <a:pPr marL="0" lvl="0" indent="0">
              <a:buNone/>
            </a:pPr>
            <a:r>
              <a:rPr lang="fr-FR" sz="2200" dirty="0">
                <a:solidFill>
                  <a:prstClr val="black"/>
                </a:solidFill>
                <a:cs typeface="Times New Roman" panose="02020603050405020304" pitchFamily="18" charset="0"/>
              </a:rPr>
              <a:t>– Asthme professionnel, BPCO, hypersensibilité retardée</a:t>
            </a:r>
          </a:p>
          <a:p>
            <a:pPr marL="0" indent="0" fontAlgn="base">
              <a:lnSpc>
                <a:spcPct val="140000"/>
              </a:lnSpc>
              <a:buNone/>
              <a:defRPr/>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3310386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Mécanismes en jeu</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b="1" dirty="0">
                <a:solidFill>
                  <a:srgbClr val="7030A0"/>
                </a:solidFill>
                <a:cs typeface="Times New Roman" panose="02020603050405020304" pitchFamily="18" charset="0"/>
              </a:rPr>
              <a:t>Mécanisme immunoallergique : le SI devenu néfaste</a:t>
            </a:r>
          </a:p>
          <a:p>
            <a:r>
              <a:rPr lang="fr-FR" dirty="0">
                <a:solidFill>
                  <a:prstClr val="black"/>
                </a:solidFill>
                <a:cs typeface="Times New Roman" panose="02020603050405020304" pitchFamily="18" charset="0"/>
              </a:rPr>
              <a:t>Exposition répétée à un allergène professionnel </a:t>
            </a:r>
          </a:p>
          <a:p>
            <a:r>
              <a:rPr lang="fr-FR" dirty="0">
                <a:solidFill>
                  <a:prstClr val="black"/>
                </a:solidFill>
                <a:cs typeface="Times New Roman" panose="02020603050405020304" pitchFamily="18" charset="0"/>
              </a:rPr>
              <a:t>Sensibilisation progressive : activation du système immunitaire.</a:t>
            </a:r>
          </a:p>
          <a:p>
            <a:r>
              <a:rPr lang="fr-FR" dirty="0">
                <a:solidFill>
                  <a:prstClr val="black"/>
                </a:solidFill>
                <a:cs typeface="Times New Roman" panose="02020603050405020304" pitchFamily="18" charset="0"/>
              </a:rPr>
              <a:t>Différents types de réaction immunitaire: type I (immédiate), type III (complexes immuns), type IV (retardées, cellulaires).</a:t>
            </a:r>
          </a:p>
          <a:p>
            <a:pPr marL="0" lv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294473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Mécanismes en jeu</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b="1" dirty="0">
                <a:solidFill>
                  <a:srgbClr val="7030A0"/>
                </a:solidFill>
                <a:cs typeface="Times New Roman" panose="02020603050405020304" pitchFamily="18" charset="0"/>
              </a:rPr>
              <a:t>Autres mécanismes</a:t>
            </a:r>
          </a:p>
          <a:p>
            <a:pPr marL="0" lvl="0" indent="0">
              <a:buNone/>
            </a:pPr>
            <a:endParaRPr lang="fr-FR" sz="1200" b="1" dirty="0">
              <a:solidFill>
                <a:srgbClr val="7030A0"/>
              </a:solidFill>
              <a:cs typeface="Times New Roman" panose="02020603050405020304" pitchFamily="18" charset="0"/>
            </a:endParaRPr>
          </a:p>
          <a:p>
            <a:r>
              <a:rPr lang="fr-FR" sz="2600" b="1" dirty="0">
                <a:solidFill>
                  <a:prstClr val="black"/>
                </a:solidFill>
                <a:cs typeface="Times New Roman" panose="02020603050405020304" pitchFamily="18" charset="0"/>
              </a:rPr>
              <a:t>Inflammation chronique </a:t>
            </a:r>
            <a:r>
              <a:rPr lang="fr-FR" sz="2600" dirty="0">
                <a:solidFill>
                  <a:prstClr val="black"/>
                </a:solidFill>
                <a:cs typeface="Times New Roman" panose="02020603050405020304" pitchFamily="18" charset="0"/>
              </a:rPr>
              <a:t>des voies aériennes sans mécanisme allergique ou toxique directe identifiée comme la BPCO professionnelle</a:t>
            </a:r>
          </a:p>
          <a:p>
            <a:r>
              <a:rPr lang="fr-FR" sz="2600" b="1" dirty="0">
                <a:solidFill>
                  <a:prstClr val="black"/>
                </a:solidFill>
                <a:cs typeface="Times New Roman" panose="02020603050405020304" pitchFamily="18" charset="0"/>
              </a:rPr>
              <a:t>Mécanisme de la fibrose : </a:t>
            </a:r>
            <a:r>
              <a:rPr lang="fr-FR" sz="2600" dirty="0">
                <a:solidFill>
                  <a:prstClr val="black"/>
                </a:solidFill>
                <a:cs typeface="Times New Roman" panose="02020603050405020304" pitchFamily="18" charset="0"/>
              </a:rPr>
              <a:t>activation persistante de la réparation cellulaire suite à une agression chronique comme dans la silice, l’amiante ou les poussières métalliques</a:t>
            </a:r>
          </a:p>
          <a:p>
            <a:r>
              <a:rPr lang="fr-FR" sz="2600" b="1" dirty="0">
                <a:solidFill>
                  <a:prstClr val="black"/>
                </a:solidFill>
                <a:cs typeface="Times New Roman" panose="02020603050405020304" pitchFamily="18" charset="0"/>
              </a:rPr>
              <a:t>Mécanisme carcinogène </a:t>
            </a:r>
            <a:r>
              <a:rPr lang="fr-FR" sz="2600" dirty="0">
                <a:solidFill>
                  <a:prstClr val="black"/>
                </a:solidFill>
                <a:cs typeface="Times New Roman" panose="02020603050405020304" pitchFamily="18" charset="0"/>
              </a:rPr>
              <a:t>: exposition prolongée à un agent mutagène ou génotoxique (HAP, amiante, formaldéhyde, mutation de l’ADN, activation d’oncogène, inactivation des gène suppresseur de tumeur…). Peut être synergique avec d’autres facteurs comme le tabac</a:t>
            </a:r>
          </a:p>
          <a:p>
            <a:r>
              <a:rPr lang="fr-FR" sz="2600" b="1" dirty="0">
                <a:solidFill>
                  <a:prstClr val="black"/>
                </a:solidFill>
                <a:cs typeface="Times New Roman" panose="02020603050405020304" pitchFamily="18" charset="0"/>
              </a:rPr>
              <a:t>Mécanisme infectieux</a:t>
            </a:r>
          </a:p>
          <a:p>
            <a:pPr marL="0" lv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2704457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La maladie professionnelle respiratoire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Quelques chiffres</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pic>
        <p:nvPicPr>
          <p:cNvPr id="2" name="Image 1">
            <a:extLst>
              <a:ext uri="{FF2B5EF4-FFF2-40B4-BE49-F238E27FC236}">
                <a16:creationId xmlns="" xmlns:a16="http://schemas.microsoft.com/office/drawing/2014/main" id="{5DB1AEC2-1AF5-47B0-9623-17B1AF19DCBD}"/>
              </a:ext>
            </a:extLst>
          </p:cNvPr>
          <p:cNvPicPr>
            <a:picLocks noChangeAspect="1"/>
          </p:cNvPicPr>
          <p:nvPr/>
        </p:nvPicPr>
        <p:blipFill>
          <a:blip r:embed="rId5"/>
          <a:stretch>
            <a:fillRect/>
          </a:stretch>
        </p:blipFill>
        <p:spPr>
          <a:xfrm>
            <a:off x="1508264" y="1446989"/>
            <a:ext cx="8538163" cy="4700423"/>
          </a:xfrm>
          <a:prstGeom prst="rect">
            <a:avLst/>
          </a:prstGeom>
        </p:spPr>
      </p:pic>
    </p:spTree>
    <p:extLst>
      <p:ext uri="{BB962C8B-B14F-4D97-AF65-F5344CB8AC3E}">
        <p14:creationId xmlns:p14="http://schemas.microsoft.com/office/powerpoint/2010/main" val="1884068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Prévention de la maladie professionnelle : </a:t>
            </a:r>
            <a:br>
              <a:rPr lang="fr-FR" sz="3200" b="1" dirty="0">
                <a:solidFill>
                  <a:srgbClr val="7030A0"/>
                </a:solidFill>
                <a:latin typeface="Times New Roman" panose="02020603050405020304" pitchFamily="18" charset="0"/>
                <a:ea typeface="+mj-ea"/>
                <a:cs typeface="Times New Roman" panose="02020603050405020304" pitchFamily="18" charset="0"/>
              </a:rPr>
            </a:br>
            <a:r>
              <a:rPr lang="fr-FR" sz="3200" b="1" dirty="0">
                <a:solidFill>
                  <a:srgbClr val="7030A0"/>
                </a:solidFill>
                <a:latin typeface="Times New Roman" panose="02020603050405020304" pitchFamily="18" charset="0"/>
                <a:ea typeface="+mj-ea"/>
                <a:cs typeface="Times New Roman" panose="02020603050405020304" pitchFamily="18" charset="0"/>
              </a:rPr>
              <a:t>Anticiper la trajectoire salarié → patient → victime </a:t>
            </a:r>
            <a:endParaRPr sz="3200" b="1" dirty="0">
              <a:solidFill>
                <a:srgbClr val="7030A0"/>
              </a:solidFill>
              <a:latin typeface="Times New Roman" panose="02020603050405020304" pitchFamily="18" charset="0"/>
              <a:ea typeface="+mj-ea"/>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30125296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Prévention primaire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b="1" dirty="0">
                <a:solidFill>
                  <a:srgbClr val="7030A0"/>
                </a:solidFill>
                <a:cs typeface="Times New Roman" panose="02020603050405020304" pitchFamily="18" charset="0"/>
              </a:rPr>
              <a:t>Rôle central du médecin du travail +++</a:t>
            </a:r>
          </a:p>
          <a:p>
            <a:pPr marL="0" lvl="0" indent="0">
              <a:buNone/>
            </a:pPr>
            <a:endParaRPr lang="fr-FR" sz="1200" dirty="0">
              <a:solidFill>
                <a:srgbClr val="7030A0"/>
              </a:solidFill>
              <a:cs typeface="Times New Roman" panose="02020603050405020304" pitchFamily="18" charset="0"/>
            </a:endParaRPr>
          </a:p>
          <a:p>
            <a:r>
              <a:rPr lang="fr-FR" sz="2600" dirty="0">
                <a:solidFill>
                  <a:prstClr val="black"/>
                </a:solidFill>
                <a:cs typeface="Times New Roman" panose="02020603050405020304" pitchFamily="18" charset="0"/>
              </a:rPr>
              <a:t>Repérer le métier à risque</a:t>
            </a:r>
          </a:p>
          <a:p>
            <a:r>
              <a:rPr lang="fr-FR" sz="2600" dirty="0">
                <a:solidFill>
                  <a:prstClr val="black"/>
                </a:solidFill>
                <a:cs typeface="Times New Roman" panose="02020603050405020304" pitchFamily="18" charset="0"/>
              </a:rPr>
              <a:t>Repérer le patient à risque.</a:t>
            </a:r>
          </a:p>
          <a:p>
            <a:pPr marL="0" indent="0">
              <a:buNone/>
            </a:pPr>
            <a:r>
              <a:rPr lang="fr-FR" sz="2600" dirty="0">
                <a:solidFill>
                  <a:prstClr val="black"/>
                </a:solidFill>
                <a:cs typeface="Times New Roman" panose="02020603050405020304" pitchFamily="18" charset="0"/>
              </a:rPr>
              <a:t>	</a:t>
            </a:r>
            <a:r>
              <a:rPr lang="fr-FR" sz="2800" dirty="0">
                <a:solidFill>
                  <a:prstClr val="black"/>
                </a:solidFill>
                <a:cs typeface="Times New Roman" panose="02020603050405020304" pitchFamily="18" charset="0"/>
              </a:rPr>
              <a:t> → </a:t>
            </a:r>
            <a:r>
              <a:rPr lang="fr-FR" sz="2600" dirty="0">
                <a:solidFill>
                  <a:prstClr val="black"/>
                </a:solidFill>
                <a:cs typeface="Times New Roman" panose="02020603050405020304" pitchFamily="18" charset="0"/>
              </a:rPr>
              <a:t>Connaître les FDS sur le lieu de travail </a:t>
            </a:r>
          </a:p>
          <a:p>
            <a:pPr marL="0" indent="0">
              <a:buNone/>
            </a:pPr>
            <a:r>
              <a:rPr lang="fr-FR" sz="2600" dirty="0">
                <a:solidFill>
                  <a:prstClr val="black"/>
                </a:solidFill>
                <a:cs typeface="Times New Roman" panose="02020603050405020304" pitchFamily="18" charset="0"/>
              </a:rPr>
              <a:t>	</a:t>
            </a:r>
            <a:r>
              <a:rPr lang="fr-FR" sz="2800" dirty="0">
                <a:solidFill>
                  <a:prstClr val="black"/>
                </a:solidFill>
                <a:cs typeface="Times New Roman" panose="02020603050405020304" pitchFamily="18" charset="0"/>
              </a:rPr>
              <a:t> → </a:t>
            </a:r>
            <a:r>
              <a:rPr lang="fr-FR" sz="2600" dirty="0">
                <a:solidFill>
                  <a:prstClr val="black"/>
                </a:solidFill>
                <a:cs typeface="Times New Roman" panose="02020603050405020304" pitchFamily="18" charset="0"/>
              </a:rPr>
              <a:t>Observer les gestes réels de manipulation </a:t>
            </a:r>
          </a:p>
          <a:p>
            <a:pPr marL="0" indent="0">
              <a:buNone/>
            </a:pPr>
            <a:r>
              <a:rPr lang="fr-FR" sz="2600" dirty="0">
                <a:solidFill>
                  <a:prstClr val="black"/>
                </a:solidFill>
                <a:cs typeface="Times New Roman" panose="02020603050405020304" pitchFamily="18" charset="0"/>
              </a:rPr>
              <a:t>	</a:t>
            </a:r>
            <a:r>
              <a:rPr lang="fr-FR" sz="2800" dirty="0">
                <a:solidFill>
                  <a:prstClr val="black"/>
                </a:solidFill>
                <a:cs typeface="Times New Roman" panose="02020603050405020304" pitchFamily="18" charset="0"/>
              </a:rPr>
              <a:t> → </a:t>
            </a:r>
            <a:r>
              <a:rPr lang="fr-FR" sz="2600" dirty="0">
                <a:solidFill>
                  <a:prstClr val="black"/>
                </a:solidFill>
                <a:cs typeface="Times New Roman" panose="02020603050405020304" pitchFamily="18" charset="0"/>
              </a:rPr>
              <a:t>Évaluer les moyens de protection collective et individuelle </a:t>
            </a:r>
          </a:p>
          <a:p>
            <a:pPr marL="0" indent="0">
              <a:buNone/>
            </a:pPr>
            <a:r>
              <a:rPr lang="fr-FR" sz="2600" dirty="0">
                <a:solidFill>
                  <a:prstClr val="black"/>
                </a:solidFill>
                <a:cs typeface="Times New Roman" panose="02020603050405020304" pitchFamily="18" charset="0"/>
              </a:rPr>
              <a:t>	</a:t>
            </a:r>
            <a:r>
              <a:rPr lang="fr-FR" sz="2800" dirty="0">
                <a:solidFill>
                  <a:prstClr val="black"/>
                </a:solidFill>
                <a:cs typeface="Times New Roman" panose="02020603050405020304" pitchFamily="18" charset="0"/>
              </a:rPr>
              <a:t> → </a:t>
            </a:r>
            <a:r>
              <a:rPr lang="fr-FR" sz="2600" dirty="0">
                <a:solidFill>
                  <a:prstClr val="black"/>
                </a:solidFill>
                <a:cs typeface="Times New Roman" panose="02020603050405020304" pitchFamily="18" charset="0"/>
              </a:rPr>
              <a:t>S’appuyer sur les valeurs limites d’exposition (VLEP) et le cadre réglementaire </a:t>
            </a:r>
          </a:p>
          <a:p>
            <a:pPr marL="0" indent="0">
              <a:buNone/>
            </a:pPr>
            <a:r>
              <a:rPr lang="fr-FR" sz="2600" dirty="0">
                <a:solidFill>
                  <a:prstClr val="black"/>
                </a:solidFill>
                <a:cs typeface="Times New Roman" panose="02020603050405020304" pitchFamily="18" charset="0"/>
              </a:rPr>
              <a:t>	</a:t>
            </a:r>
            <a:r>
              <a:rPr lang="fr-FR" sz="2400" dirty="0">
                <a:solidFill>
                  <a:prstClr val="black"/>
                </a:solidFill>
                <a:cs typeface="Times New Roman" panose="02020603050405020304" pitchFamily="18" charset="0"/>
              </a:rPr>
              <a:t> →  </a:t>
            </a:r>
            <a:r>
              <a:rPr lang="fr-FR" sz="2600" dirty="0">
                <a:solidFill>
                  <a:prstClr val="black"/>
                </a:solidFill>
                <a:cs typeface="Times New Roman" panose="02020603050405020304" pitchFamily="18" charset="0"/>
              </a:rPr>
              <a:t>Interroger sur les expositions passées (cf. </a:t>
            </a:r>
            <a:r>
              <a:rPr lang="fr-FR" sz="2600" dirty="0" err="1">
                <a:solidFill>
                  <a:prstClr val="black"/>
                </a:solidFill>
                <a:cs typeface="Times New Roman" panose="02020603050405020304" pitchFamily="18" charset="0"/>
              </a:rPr>
              <a:t>polyexposition</a:t>
            </a:r>
            <a:r>
              <a:rPr lang="fr-FR" sz="2600" dirty="0">
                <a:solidFill>
                  <a:prstClr val="black"/>
                </a:solidFill>
                <a:cs typeface="Times New Roman" panose="02020603050405020304" pitchFamily="18" charset="0"/>
              </a:rPr>
              <a:t>).</a:t>
            </a:r>
          </a:p>
          <a:p>
            <a:pPr marL="0" indent="0">
              <a:buNone/>
            </a:pPr>
            <a:r>
              <a:rPr lang="fr-FR" sz="2400" dirty="0">
                <a:solidFill>
                  <a:prstClr val="black"/>
                </a:solidFill>
                <a:cs typeface="Times New Roman" panose="02020603050405020304" pitchFamily="18" charset="0"/>
              </a:rPr>
              <a:t> </a:t>
            </a:r>
            <a:r>
              <a:rPr lang="fr-FR" sz="2400" b="1" dirty="0">
                <a:solidFill>
                  <a:prstClr val="black"/>
                </a:solidFill>
                <a:cs typeface="Times New Roman" panose="02020603050405020304" pitchFamily="18" charset="0"/>
              </a:rPr>
              <a:t>= Rôle de détection précoce </a:t>
            </a:r>
          </a:p>
          <a:p>
            <a:pPr marL="0" lv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704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Prévention secondaire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b="1" dirty="0">
                <a:solidFill>
                  <a:srgbClr val="7030A0"/>
                </a:solidFill>
                <a:cs typeface="Times New Roman" panose="02020603050405020304" pitchFamily="18" charset="0"/>
              </a:rPr>
              <a:t>Quand la maladie est là mais qu’il est encore temps…</a:t>
            </a:r>
          </a:p>
          <a:p>
            <a:pPr marL="0" lvl="0" indent="0">
              <a:buNone/>
            </a:pPr>
            <a:endParaRPr lang="fr-FR" sz="1200" dirty="0">
              <a:solidFill>
                <a:srgbClr val="7030A0"/>
              </a:solidFill>
              <a:cs typeface="Times New Roman" panose="02020603050405020304" pitchFamily="18" charset="0"/>
            </a:endParaRPr>
          </a:p>
          <a:p>
            <a:r>
              <a:rPr lang="fr-FR" sz="2600" dirty="0">
                <a:solidFill>
                  <a:prstClr val="black"/>
                </a:solidFill>
                <a:cs typeface="Times New Roman" panose="02020603050405020304" pitchFamily="18" charset="0"/>
              </a:rPr>
              <a:t>Repérer précocement la pathologie </a:t>
            </a:r>
          </a:p>
          <a:p>
            <a:pPr marL="0" indent="0">
              <a:buNone/>
            </a:pPr>
            <a:r>
              <a:rPr lang="fr-FR" sz="2400" dirty="0">
                <a:solidFill>
                  <a:prstClr val="black"/>
                </a:solidFill>
                <a:cs typeface="Times New Roman" panose="02020603050405020304" pitchFamily="18" charset="0"/>
              </a:rPr>
              <a:t>→ Savoir identifier les premiers signes : dyspnée, toux, sifflements, irritations </a:t>
            </a:r>
          </a:p>
          <a:p>
            <a:pPr marL="0" indent="0">
              <a:buNone/>
            </a:pPr>
            <a:r>
              <a:rPr lang="fr-FR" sz="2400" dirty="0">
                <a:solidFill>
                  <a:prstClr val="black"/>
                </a:solidFill>
                <a:cs typeface="Times New Roman" panose="02020603050405020304" pitchFamily="18" charset="0"/>
              </a:rPr>
              <a:t>→ Ne pas passer à côté du lien travail → maladie professionnelle</a:t>
            </a:r>
          </a:p>
          <a:p>
            <a:endParaRPr lang="fr-FR" sz="2600" dirty="0">
              <a:solidFill>
                <a:prstClr val="black"/>
              </a:solidFill>
              <a:cs typeface="Times New Roman" panose="02020603050405020304" pitchFamily="18" charset="0"/>
            </a:endParaRPr>
          </a:p>
          <a:p>
            <a:r>
              <a:rPr lang="fr-FR" sz="2600" dirty="0">
                <a:solidFill>
                  <a:prstClr val="black"/>
                </a:solidFill>
                <a:cs typeface="Times New Roman" panose="02020603050405020304" pitchFamily="18" charset="0"/>
              </a:rPr>
              <a:t>Faire appel aux bons interlocuteurs </a:t>
            </a:r>
          </a:p>
          <a:p>
            <a:pPr marL="0" indent="0">
              <a:buNone/>
            </a:pPr>
            <a:r>
              <a:rPr lang="fr-FR" sz="2400" dirty="0">
                <a:solidFill>
                  <a:prstClr val="black"/>
                </a:solidFill>
                <a:cs typeface="Times New Roman" panose="02020603050405020304" pitchFamily="18" charset="0"/>
              </a:rPr>
              <a:t>→ Pneumologues, Allergologues, Internistes, </a:t>
            </a:r>
          </a:p>
          <a:p>
            <a:pPr marL="0" indent="0">
              <a:buNone/>
            </a:pPr>
            <a:r>
              <a:rPr lang="fr-FR" sz="2400" dirty="0">
                <a:solidFill>
                  <a:prstClr val="black"/>
                </a:solidFill>
                <a:cs typeface="Times New Roman" panose="02020603050405020304" pitchFamily="18" charset="0"/>
              </a:rPr>
              <a:t>Cancérologues, Chirurgiens thoraciques </a:t>
            </a:r>
          </a:p>
          <a:p>
            <a:pPr marL="0" indent="0">
              <a:buNone/>
            </a:pPr>
            <a:r>
              <a:rPr lang="fr-FR" sz="2400" dirty="0">
                <a:solidFill>
                  <a:prstClr val="black"/>
                </a:solidFill>
                <a:cs typeface="Times New Roman" panose="02020603050405020304" pitchFamily="18" charset="0"/>
              </a:rPr>
              <a:t>→ Construire un diagnostic partagé, pluridisciplinaire</a:t>
            </a:r>
          </a:p>
          <a:p>
            <a:pPr marL="0" lv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pic>
        <p:nvPicPr>
          <p:cNvPr id="9" name="Image 8">
            <a:extLst>
              <a:ext uri="{FF2B5EF4-FFF2-40B4-BE49-F238E27FC236}">
                <a16:creationId xmlns="" xmlns:a16="http://schemas.microsoft.com/office/drawing/2014/main" id="{431C1431-E6A3-4ABB-B20E-93B6C500198F}"/>
              </a:ext>
            </a:extLst>
          </p:cNvPr>
          <p:cNvPicPr/>
          <p:nvPr/>
        </p:nvPicPr>
        <p:blipFill rotWithShape="1">
          <a:blip r:embed="rId5"/>
          <a:srcRect l="5040" r="1711" b="14572"/>
          <a:stretch/>
        </p:blipFill>
        <p:spPr>
          <a:xfrm>
            <a:off x="7462005" y="3938949"/>
            <a:ext cx="3040084" cy="2148700"/>
          </a:xfrm>
          <a:prstGeom prst="rect">
            <a:avLst/>
          </a:prstGeom>
        </p:spPr>
      </p:pic>
    </p:spTree>
    <p:extLst>
      <p:ext uri="{BB962C8B-B14F-4D97-AF65-F5344CB8AC3E}">
        <p14:creationId xmlns:p14="http://schemas.microsoft.com/office/powerpoint/2010/main" val="192681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Prévention tertiaire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sz="3100" b="1" dirty="0">
                <a:solidFill>
                  <a:srgbClr val="7030A0"/>
                </a:solidFill>
                <a:cs typeface="Times New Roman" panose="02020603050405020304" pitchFamily="18" charset="0"/>
              </a:rPr>
              <a:t>Accompagner le salarié dans son parcours professionnel</a:t>
            </a:r>
          </a:p>
          <a:p>
            <a:pPr marL="0" lvl="0" indent="0">
              <a:buNone/>
            </a:pPr>
            <a:endParaRPr lang="fr-FR" sz="1200" dirty="0">
              <a:solidFill>
                <a:srgbClr val="7030A0"/>
              </a:solidFill>
              <a:cs typeface="Times New Roman" panose="02020603050405020304" pitchFamily="18" charset="0"/>
            </a:endParaRPr>
          </a:p>
          <a:p>
            <a:r>
              <a:rPr lang="fr-FR" sz="2900" b="1" u="sng" dirty="0">
                <a:solidFill>
                  <a:prstClr val="black"/>
                </a:solidFill>
                <a:cs typeface="Times New Roman" panose="02020603050405020304" pitchFamily="18" charset="0"/>
              </a:rPr>
              <a:t>Objectifs </a:t>
            </a:r>
            <a:r>
              <a:rPr lang="fr-FR" sz="2900" dirty="0">
                <a:solidFill>
                  <a:prstClr val="black"/>
                </a:solidFill>
                <a:cs typeface="Times New Roman" panose="02020603050405020304" pitchFamily="18" charset="0"/>
              </a:rPr>
              <a:t>: éviter l’exclusion, la désinsertion, la perte d’autonomie </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Aménagements de poste.</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Restrictions d’aptitude. </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Inaptitude (parfois inévitable, mais à encadrer).</a:t>
            </a:r>
          </a:p>
          <a:p>
            <a:endParaRPr lang="fr-FR" sz="2600" dirty="0">
              <a:solidFill>
                <a:prstClr val="black"/>
              </a:solidFill>
              <a:cs typeface="Times New Roman" panose="02020603050405020304" pitchFamily="18" charset="0"/>
            </a:endParaRPr>
          </a:p>
          <a:p>
            <a:r>
              <a:rPr lang="fr-FR" sz="2900" b="1" u="sng" dirty="0">
                <a:solidFill>
                  <a:prstClr val="black"/>
                </a:solidFill>
                <a:cs typeface="Times New Roman" panose="02020603050405020304" pitchFamily="18" charset="0"/>
              </a:rPr>
              <a:t>Volet médico-légal essentiel </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Reconnaissance en maladie professionnelle (tableaux, CRRMP) </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Impact sur le maintien à l’emploi ou la recherche d’un nouveau poste </a:t>
            </a:r>
          </a:p>
          <a:p>
            <a:pPr marL="0" indent="0">
              <a:buNone/>
            </a:pPr>
            <a:r>
              <a:rPr lang="fr-FR" sz="28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Ouverture de droits : rente, indemnités, compensation…..</a:t>
            </a:r>
          </a:p>
          <a:p>
            <a:pPr marL="0" indent="0">
              <a:buNone/>
            </a:pPr>
            <a:endParaRPr lang="fr-FR" sz="2600" dirty="0">
              <a:solidFill>
                <a:prstClr val="black"/>
              </a:solidFill>
              <a:cs typeface="Times New Roman" panose="02020603050405020304" pitchFamily="18" charset="0"/>
            </a:endParaRPr>
          </a:p>
          <a:p>
            <a:pPr marL="0" indent="0">
              <a:buNone/>
            </a:pPr>
            <a:r>
              <a:rPr lang="fr-FR" sz="2900" b="1" dirty="0">
                <a:solidFill>
                  <a:srgbClr val="FF0000"/>
                </a:solidFill>
                <a:cs typeface="Times New Roman" panose="02020603050405020304" pitchFamily="18" charset="0"/>
              </a:rPr>
              <a:t>Le médecin du travail, le médecin conseil, le médecin généraliste, l’expert : tous acteurs d’un même processus </a:t>
            </a:r>
          </a:p>
          <a:p>
            <a:pPr marL="0" lv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pic>
        <p:nvPicPr>
          <p:cNvPr id="2" name="Image 1">
            <a:extLst>
              <a:ext uri="{FF2B5EF4-FFF2-40B4-BE49-F238E27FC236}">
                <a16:creationId xmlns="" xmlns:a16="http://schemas.microsoft.com/office/drawing/2014/main" id="{C3245106-60D2-4EC2-87DE-91C4331FE465}"/>
              </a:ext>
            </a:extLst>
          </p:cNvPr>
          <p:cNvPicPr>
            <a:picLocks noChangeAspect="1"/>
          </p:cNvPicPr>
          <p:nvPr/>
        </p:nvPicPr>
        <p:blipFill>
          <a:blip r:embed="rId5"/>
          <a:stretch>
            <a:fillRect/>
          </a:stretch>
        </p:blipFill>
        <p:spPr>
          <a:xfrm>
            <a:off x="1781816" y="5724404"/>
            <a:ext cx="457433" cy="452461"/>
          </a:xfrm>
          <a:prstGeom prst="rect">
            <a:avLst/>
          </a:prstGeom>
        </p:spPr>
      </p:pic>
    </p:spTree>
    <p:extLst>
      <p:ext uri="{BB962C8B-B14F-4D97-AF65-F5344CB8AC3E}">
        <p14:creationId xmlns:p14="http://schemas.microsoft.com/office/powerpoint/2010/main" val="269845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Limites de la prévention</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Dépister tôt = encore difficile : symptômes banalisés, diagnostics tardifs …</a:t>
            </a:r>
          </a:p>
          <a:p>
            <a:pPr marL="0" indent="0">
              <a:buNone/>
            </a:pPr>
            <a:r>
              <a:rPr lang="fr-FR" sz="24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Inégalités dans la formation des médecins du travail et médecins généralistes </a:t>
            </a:r>
          </a:p>
          <a:p>
            <a:pPr marL="0" indent="0">
              <a:buNone/>
            </a:pPr>
            <a:r>
              <a:rPr lang="fr-FR" sz="2400"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Pénurie de médecins du travail : rôle fragilisé </a:t>
            </a:r>
          </a:p>
          <a:p>
            <a:pPr marL="0" indent="0">
              <a:buNone/>
            </a:pPr>
            <a:r>
              <a:rPr lang="fr-FR" sz="2400" b="1" dirty="0">
                <a:solidFill>
                  <a:prstClr val="black"/>
                </a:solidFill>
                <a:cs typeface="Times New Roman" panose="02020603050405020304" pitchFamily="18" charset="0"/>
              </a:rPr>
              <a:t>→ </a:t>
            </a:r>
            <a:r>
              <a:rPr lang="fr-FR" sz="2600" b="1" dirty="0">
                <a:solidFill>
                  <a:prstClr val="black"/>
                </a:solidFill>
                <a:cs typeface="Times New Roman" panose="02020603050405020304" pitchFamily="18" charset="0"/>
              </a:rPr>
              <a:t>Manque de culture partagée sur les risques professionnels </a:t>
            </a:r>
          </a:p>
          <a:p>
            <a:pPr marL="0" indent="0">
              <a:buNone/>
            </a:pPr>
            <a:r>
              <a:rPr lang="fr-FR"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Difficulté d’accès au médecin généraliste actuellement</a:t>
            </a:r>
          </a:p>
          <a:p>
            <a:pPr marL="0" indent="0">
              <a:buNone/>
            </a:pPr>
            <a:r>
              <a:rPr lang="fr-FR"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Pas toujours de questionnement sur l’origine professionnelle </a:t>
            </a:r>
          </a:p>
          <a:p>
            <a:pPr marL="0" indent="0">
              <a:buNone/>
            </a:pPr>
            <a:r>
              <a:rPr lang="fr-FR" dirty="0">
                <a:solidFill>
                  <a:prstClr val="black"/>
                </a:solidFill>
                <a:cs typeface="Times New Roman" panose="02020603050405020304" pitchFamily="18" charset="0"/>
              </a:rPr>
              <a:t>→ </a:t>
            </a:r>
            <a:r>
              <a:rPr lang="fr-FR" sz="2600" dirty="0">
                <a:solidFill>
                  <a:prstClr val="black"/>
                </a:solidFill>
                <a:cs typeface="Times New Roman" panose="02020603050405020304" pitchFamily="18" charset="0"/>
              </a:rPr>
              <a:t>Orientation tardive vers les spécialistes compétents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09605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Limites de la prévention</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600" b="1" u="sng" dirty="0">
                <a:solidFill>
                  <a:prstClr val="black"/>
                </a:solidFill>
                <a:latin typeface="Calibri" panose="020F0502020204030204" pitchFamily="34" charset="0"/>
                <a:cs typeface="Calibri" panose="020F0502020204030204" pitchFamily="34" charset="0"/>
              </a:rPr>
              <a:t>Prévention tertiaire :</a:t>
            </a:r>
          </a:p>
          <a:p>
            <a:pPr marL="0" indent="0">
              <a:buNone/>
            </a:pPr>
            <a:r>
              <a:rPr lang="fr-FR" sz="2400" dirty="0">
                <a:solidFill>
                  <a:prstClr val="black"/>
                </a:solidFill>
                <a:latin typeface="Calibri" panose="020F0502020204030204" pitchFamily="34" charset="0"/>
                <a:cs typeface="Calibri" panose="020F0502020204030204" pitchFamily="34" charset="0"/>
              </a:rPr>
              <a:t>→ Manque de connaissance des modalités de reconnaissance </a:t>
            </a:r>
          </a:p>
          <a:p>
            <a:pPr marL="0" indent="0">
              <a:buNone/>
            </a:pPr>
            <a:r>
              <a:rPr lang="fr-FR" sz="2400" dirty="0">
                <a:solidFill>
                  <a:prstClr val="black"/>
                </a:solidFill>
                <a:latin typeface="Calibri" panose="020F0502020204030204" pitchFamily="34" charset="0"/>
                <a:cs typeface="Calibri" panose="020F0502020204030204" pitchFamily="34" charset="0"/>
              </a:rPr>
              <a:t>→ Complexité médico-légale (tableaux, CRRMP…) </a:t>
            </a:r>
          </a:p>
          <a:p>
            <a:pPr marL="0" indent="0">
              <a:buNone/>
            </a:pPr>
            <a:r>
              <a:rPr lang="fr-FR" sz="2400" dirty="0">
                <a:solidFill>
                  <a:prstClr val="black"/>
                </a:solidFill>
                <a:latin typeface="Calibri" panose="020F0502020204030204" pitchFamily="34" charset="0"/>
                <a:cs typeface="Calibri" panose="020F0502020204030204" pitchFamily="34" charset="0"/>
              </a:rPr>
              <a:t>→ Inégalité d’accompagnement dans le maintien à l’emploi, la reconversion, ou l’indemnisation</a:t>
            </a:r>
            <a:r>
              <a:rPr lang="fr-FR" sz="2400" dirty="0">
                <a:solidFill>
                  <a:prstClr val="black"/>
                </a:solidFill>
                <a:cs typeface="Times New Roman" panose="02020603050405020304" pitchFamily="18" charset="0"/>
              </a:rPr>
              <a:t>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06295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La démarche médico-légale</a:t>
            </a:r>
            <a:endParaRPr sz="3200" b="1" dirty="0">
              <a:solidFill>
                <a:srgbClr val="7030A0"/>
              </a:solidFill>
              <a:latin typeface="Times New Roman" panose="02020603050405020304" pitchFamily="18" charset="0"/>
              <a:ea typeface="+mj-ea"/>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37319629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0"/>
            <a:ext cx="12192000" cy="1325563"/>
          </a:xfrm>
        </p:spPr>
        <p:txBody>
          <a:bodyPr>
            <a:normAutofit/>
          </a:bodyPr>
          <a:lstStyle/>
          <a:p>
            <a:pPr algn="ctr"/>
            <a:r>
              <a:rPr lang="fr-FR" sz="3000" dirty="0">
                <a:latin typeface="Times New Roman" panose="02020603050405020304" pitchFamily="18" charset="0"/>
                <a:cs typeface="Times New Roman" panose="02020603050405020304" pitchFamily="18" charset="0"/>
              </a:rPr>
              <a:t>Délégation </a:t>
            </a:r>
            <a:r>
              <a:rPr lang="fr-FR" sz="3000" b="1" dirty="0">
                <a:latin typeface="Times New Roman" panose="02020603050405020304" pitchFamily="18" charset="0"/>
                <a:cs typeface="Times New Roman" panose="02020603050405020304" pitchFamily="18" charset="0"/>
              </a:rPr>
              <a:t>du diagnostic </a:t>
            </a:r>
            <a:r>
              <a:rPr lang="fr-FR" sz="3000" dirty="0">
                <a:latin typeface="Times New Roman" panose="02020603050405020304" pitchFamily="18" charset="0"/>
                <a:cs typeface="Times New Roman" panose="02020603050405020304" pitchFamily="18" charset="0"/>
              </a:rPr>
              <a:t>au spécialiste </a:t>
            </a:r>
          </a:p>
        </p:txBody>
      </p:sp>
      <p:sp>
        <p:nvSpPr>
          <p:cNvPr id="9" name="Espace réservé du contenu 8"/>
          <p:cNvSpPr>
            <a:spLocks noGrp="1"/>
          </p:cNvSpPr>
          <p:nvPr>
            <p:ph idx="4294967295"/>
          </p:nvPr>
        </p:nvSpPr>
        <p:spPr>
          <a:xfrm>
            <a:off x="0" y="1325563"/>
            <a:ext cx="12192000" cy="3589337"/>
          </a:xfrm>
        </p:spPr>
        <p:txBody>
          <a:bodyPr>
            <a:normAutofit/>
          </a:bodyPr>
          <a:lstStyle/>
          <a:p>
            <a:pPr marL="0" indent="0" fontAlgn="base">
              <a:lnSpc>
                <a:spcPct val="110000"/>
              </a:lnSpc>
              <a:buNone/>
            </a:pPr>
            <a:r>
              <a:rPr lang="fr-FR" sz="2400" b="1" dirty="0">
                <a:solidFill>
                  <a:srgbClr val="000000"/>
                </a:solidFill>
                <a:latin typeface="Times New Roman" panose="02020603050405020304" pitchFamily="18" charset="0"/>
                <a:cs typeface="Times New Roman" panose="02020603050405020304" pitchFamily="18" charset="0"/>
              </a:rPr>
              <a:t>Cela peut concerner : </a:t>
            </a:r>
          </a:p>
          <a:p>
            <a:pPr fontAlgn="base">
              <a:lnSpc>
                <a:spcPct val="110000"/>
              </a:lnSpc>
            </a:pPr>
            <a:r>
              <a:rPr lang="fr-FR" sz="2400" dirty="0">
                <a:solidFill>
                  <a:srgbClr val="000000"/>
                </a:solidFill>
                <a:latin typeface="Times New Roman" panose="02020603050405020304" pitchFamily="18" charset="0"/>
                <a:cs typeface="Times New Roman" panose="02020603050405020304" pitchFamily="18" charset="0"/>
              </a:rPr>
              <a:t>des pathologies simples comme l’asthme ou certaines allergies banales </a:t>
            </a:r>
          </a:p>
          <a:p>
            <a:pPr fontAlgn="base">
              <a:lnSpc>
                <a:spcPct val="110000"/>
              </a:lnSpc>
            </a:pPr>
            <a:r>
              <a:rPr lang="fr-FR" sz="2400" dirty="0">
                <a:solidFill>
                  <a:srgbClr val="000000"/>
                </a:solidFill>
                <a:latin typeface="Times New Roman" panose="02020603050405020304" pitchFamily="18" charset="0"/>
                <a:cs typeface="Times New Roman" panose="02020603050405020304" pitchFamily="18" charset="0"/>
              </a:rPr>
              <a:t>mais aussi des affections complexes, notamment les pneumopathies interstitielles diffuses (PID), dont les étiologies sont multiples et parfois difficiles à identifier. </a:t>
            </a:r>
          </a:p>
          <a:p>
            <a:pPr fontAlgn="base">
              <a:lnSpc>
                <a:spcPct val="110000"/>
              </a:lnSpc>
            </a:pPr>
            <a:r>
              <a:rPr lang="fr-FR" sz="2400" dirty="0">
                <a:solidFill>
                  <a:srgbClr val="000000"/>
                </a:solidFill>
                <a:latin typeface="Times New Roman" panose="02020603050405020304" pitchFamily="18" charset="0"/>
                <a:cs typeface="Times New Roman" panose="02020603050405020304" pitchFamily="18" charset="0"/>
              </a:rPr>
              <a:t>Repose alors sur un véritable arsenal médical spécialisé : radiographie, scanner, parfois IRM, biologie spécialisée, lavage broncho-alvéolaire, biopsie pulmonaire…</a:t>
            </a:r>
            <a:r>
              <a:rPr lang="fr-FR" sz="2400" dirty="0">
                <a:solidFill>
                  <a:srgbClr val="000000"/>
                </a:solidFill>
                <a:latin typeface="Times New Roman" panose="02020603050405020304" pitchFamily="18" charset="0"/>
              </a:rPr>
              <a:t> </a:t>
            </a:r>
          </a:p>
          <a:p>
            <a:pPr marL="0" indent="0" fontAlgn="base">
              <a:lnSpc>
                <a:spcPct val="110000"/>
              </a:lnSpc>
              <a:buNone/>
            </a:pPr>
            <a:r>
              <a:rPr lang="fr-FR"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a:t>
            </a:r>
            <a:r>
              <a:rPr lang="fr-FR" sz="2400" dirty="0">
                <a:solidFill>
                  <a:srgbClr val="000000"/>
                </a:solidFill>
                <a:latin typeface="Times New Roman" panose="02020603050405020304" pitchFamily="18" charset="0"/>
                <a:cs typeface="Times New Roman" panose="02020603050405020304" pitchFamily="18" charset="0"/>
              </a:rPr>
              <a:t>Sollicitation  par les équipe pluridisciplinaires</a:t>
            </a:r>
          </a:p>
          <a:p>
            <a:endParaRPr lang="fr-FR" dirty="0"/>
          </a:p>
        </p:txBody>
      </p:sp>
      <p:pic>
        <p:nvPicPr>
          <p:cNvPr id="4" name="Imag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64148" y="5813800"/>
            <a:ext cx="1337858" cy="1044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10"/>
          <p:cNvPicPr>
            <a:picLocks noChangeAspect="1"/>
          </p:cNvPicPr>
          <p:nvPr/>
        </p:nvPicPr>
        <p:blipFill>
          <a:blip r:embed="rId4">
            <a:extLst>
              <a:ext uri="{28A0092B-C50C-407E-A947-70E740481C1C}">
                <a14:useLocalDpi xmlns:a14="http://schemas.microsoft.com/office/drawing/2010/main" val="0"/>
              </a:ext>
            </a:extLst>
          </a:blip>
          <a:srcRect l="16290" t="19258" r="24025" b="20576"/>
          <a:stretch>
            <a:fillRect/>
          </a:stretch>
        </p:blipFill>
        <p:spPr bwMode="auto">
          <a:xfrm>
            <a:off x="11007969" y="5943599"/>
            <a:ext cx="1184031" cy="914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3350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Imputabilité médico-légale</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Véritable travail d’enquête</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7383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fr-FR" sz="2000" b="1" dirty="0">
                <a:solidFill>
                  <a:srgbClr val="7030A0"/>
                </a:solidFill>
                <a:latin typeface="Calibri" panose="020F0502020204030204" pitchFamily="34" charset="0"/>
                <a:ea typeface="Calibri" panose="020F0502020204030204" pitchFamily="34" charset="0"/>
                <a:cs typeface="Calibri" panose="020F0502020204030204" pitchFamily="34" charset="0"/>
              </a:rPr>
              <a:t>Le rôle médico-légal est d’établir le lien entre la pathologie respiratoire et l’exposition professionnelle. </a:t>
            </a:r>
          </a:p>
          <a:p>
            <a:pPr fontAlgn="base"/>
            <a:r>
              <a:rPr lang="fr-FR" sz="2000" b="1" dirty="0">
                <a:solidFill>
                  <a:srgbClr val="000000"/>
                </a:solidFill>
                <a:latin typeface="Calibri" panose="020F0502020204030204" pitchFamily="34" charset="0"/>
                <a:ea typeface="Calibri" panose="020F0502020204030204" pitchFamily="34" charset="0"/>
                <a:cs typeface="Calibri" panose="020F0502020204030204" pitchFamily="34" charset="0"/>
              </a:rPr>
              <a:t>Véritable travail d’enquête</a:t>
            </a:r>
            <a:r>
              <a:rPr lang="fr-FR" sz="2000" dirty="0">
                <a:solidFill>
                  <a:srgbClr val="000000"/>
                </a:solidFill>
                <a:latin typeface="Calibri" panose="020F0502020204030204" pitchFamily="34" charset="0"/>
                <a:ea typeface="Calibri" panose="020F0502020204030204" pitchFamily="34" charset="0"/>
                <a:cs typeface="Calibri" panose="020F0502020204030204" pitchFamily="34" charset="0"/>
              </a:rPr>
              <a:t>, reposant sur :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l’analyse précise de la symptomatologie,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l’étude des expositions professionnelles,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la recherche de marqueurs d’imputabilité. </a:t>
            </a:r>
          </a:p>
          <a:p>
            <a:pPr lvl="0" fontAlgn="base"/>
            <a:endPar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base"/>
            <a:r>
              <a:rPr lang="fr-FR" sz="2000" dirty="0">
                <a:solidFill>
                  <a:srgbClr val="000000"/>
                </a:solidFill>
                <a:latin typeface="Calibri" panose="020F0502020204030204" pitchFamily="34" charset="0"/>
                <a:ea typeface="Calibri" panose="020F0502020204030204" pitchFamily="34" charset="0"/>
                <a:cs typeface="Calibri" panose="020F0502020204030204" pitchFamily="34" charset="0"/>
              </a:rPr>
              <a:t>En allergologie, l’objectif est notamment </a:t>
            </a:r>
            <a:r>
              <a:rPr lang="fr-FR" sz="2000" b="1" dirty="0">
                <a:solidFill>
                  <a:srgbClr val="000000"/>
                </a:solidFill>
                <a:latin typeface="Calibri" panose="020F0502020204030204" pitchFamily="34" charset="0"/>
                <a:ea typeface="Calibri" panose="020F0502020204030204" pitchFamily="34" charset="0"/>
                <a:cs typeface="Calibri" panose="020F0502020204030204" pitchFamily="34" charset="0"/>
              </a:rPr>
              <a:t>de remplir les conditions </a:t>
            </a:r>
          </a:p>
          <a:p>
            <a:pPr marL="0" lvl="0" indent="0" fontAlgn="base">
              <a:buNone/>
            </a:pPr>
            <a:r>
              <a:rPr lang="fr-FR" sz="2000" b="1" dirty="0">
                <a:solidFill>
                  <a:srgbClr val="000000"/>
                </a:solidFill>
                <a:latin typeface="Calibri" panose="020F0502020204030204" pitchFamily="34" charset="0"/>
                <a:ea typeface="Calibri" panose="020F0502020204030204" pitchFamily="34" charset="0"/>
                <a:cs typeface="Calibri" panose="020F0502020204030204" pitchFamily="34" charset="0"/>
              </a:rPr>
              <a:t>des tableaux de maladies professionnelles,</a:t>
            </a:r>
            <a:r>
              <a:rPr lang="fr-FR" sz="2000" dirty="0">
                <a:solidFill>
                  <a:srgbClr val="000000"/>
                </a:solidFill>
                <a:latin typeface="Calibri" panose="020F0502020204030204" pitchFamily="34" charset="0"/>
                <a:ea typeface="Calibri" panose="020F0502020204030204" pitchFamily="34" charset="0"/>
                <a:cs typeface="Calibri" panose="020F0502020204030204" pitchFamily="34" charset="0"/>
              </a:rPr>
              <a:t> incluant </a:t>
            </a:r>
            <a:r>
              <a:rPr lang="fr-FR" sz="20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des examens immunologiques,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des tests fonctionnels, voire tests de provocation,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une enquête sur le poste de travail, </a:t>
            </a:r>
          </a:p>
          <a:p>
            <a:pPr marL="0" lvl="0" indent="0" fontAlgn="base">
              <a:buNone/>
            </a:pPr>
            <a:r>
              <a:rPr lang="fr-FR" sz="18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1800" dirty="0">
                <a:solidFill>
                  <a:srgbClr val="000000"/>
                </a:solidFill>
                <a:latin typeface="Calibri" panose="020F0502020204030204" pitchFamily="34" charset="0"/>
                <a:ea typeface="Calibri" panose="020F0502020204030204" pitchFamily="34" charset="0"/>
                <a:cs typeface="Calibri" panose="020F0502020204030204" pitchFamily="34" charset="0"/>
              </a:rPr>
              <a:t>une collaboration étroite entre le salarié, le médecin du travail, et le spécialiste. </a:t>
            </a:r>
          </a:p>
          <a:p>
            <a:pPr marL="0" indent="0">
              <a:buNone/>
            </a:pPr>
            <a:endParaRPr lang="fr-FR" sz="18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pic>
        <p:nvPicPr>
          <p:cNvPr id="2" name="Image 1">
            <a:extLst>
              <a:ext uri="{FF2B5EF4-FFF2-40B4-BE49-F238E27FC236}">
                <a16:creationId xmlns="" xmlns:a16="http://schemas.microsoft.com/office/drawing/2014/main" id="{4291A140-F279-436B-8EF6-2877B0F0FB68}"/>
              </a:ext>
            </a:extLst>
          </p:cNvPr>
          <p:cNvPicPr>
            <a:picLocks noChangeAspect="1"/>
          </p:cNvPicPr>
          <p:nvPr/>
        </p:nvPicPr>
        <p:blipFill>
          <a:blip r:embed="rId5"/>
          <a:stretch>
            <a:fillRect/>
          </a:stretch>
        </p:blipFill>
        <p:spPr>
          <a:xfrm>
            <a:off x="8660954" y="2434442"/>
            <a:ext cx="2957540" cy="2540187"/>
          </a:xfrm>
          <a:prstGeom prst="rect">
            <a:avLst/>
          </a:prstGeom>
        </p:spPr>
      </p:pic>
    </p:spTree>
    <p:extLst>
      <p:ext uri="{BB962C8B-B14F-4D97-AF65-F5344CB8AC3E}">
        <p14:creationId xmlns:p14="http://schemas.microsoft.com/office/powerpoint/2010/main" val="160042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Reconnaissance en maladie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Entre tableaux et hors tableaux</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u="sng" dirty="0">
                <a:solidFill>
                  <a:prstClr val="black"/>
                </a:solidFill>
                <a:latin typeface="Calibri" panose="020F0502020204030204" pitchFamily="34" charset="0"/>
                <a:cs typeface="Calibri" panose="020F0502020204030204" pitchFamily="34" charset="0"/>
              </a:rPr>
              <a:t>Tableaux = outils puissants :</a:t>
            </a:r>
          </a:p>
          <a:p>
            <a:pPr marL="0" indent="0">
              <a:buNone/>
            </a:pPr>
            <a:r>
              <a:rPr lang="fr-FR" sz="2200" dirty="0">
                <a:solidFill>
                  <a:prstClr val="black"/>
                </a:solidFill>
                <a:latin typeface="Calibri" panose="020F0502020204030204" pitchFamily="34" charset="0"/>
                <a:cs typeface="Calibri" panose="020F0502020204030204" pitchFamily="34" charset="0"/>
              </a:rPr>
              <a:t>→ Présomption d’imputabilité</a:t>
            </a:r>
          </a:p>
          <a:p>
            <a:pPr marL="0" indent="0">
              <a:buNone/>
            </a:pPr>
            <a:r>
              <a:rPr lang="fr-FR" sz="2200" dirty="0">
                <a:solidFill>
                  <a:prstClr val="black"/>
                </a:solidFill>
                <a:latin typeface="Calibri" panose="020F0502020204030204" pitchFamily="34" charset="0"/>
                <a:cs typeface="Calibri" panose="020F0502020204030204" pitchFamily="34" charset="0"/>
              </a:rPr>
              <a:t>→ Si toutes les conditions du tableau sont remplies (maladie, délai, liste des travaux) :  reconnaissance automatique</a:t>
            </a:r>
          </a:p>
          <a:p>
            <a:pPr marL="0" indent="0">
              <a:buNone/>
            </a:pPr>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Mais, </a:t>
            </a:r>
            <a:r>
              <a:rPr lang="fr-FR" sz="2400" b="1" u="sng" dirty="0">
                <a:solidFill>
                  <a:prstClr val="black"/>
                </a:solidFill>
                <a:latin typeface="Calibri" panose="020F0502020204030204" pitchFamily="34" charset="0"/>
                <a:cs typeface="Calibri" panose="020F0502020204030204" pitchFamily="34" charset="0"/>
              </a:rPr>
              <a:t>certaines limites </a:t>
            </a:r>
            <a:r>
              <a:rPr lang="fr-FR" sz="2400" dirty="0">
                <a:solidFill>
                  <a:prstClr val="black"/>
                </a:solidFill>
                <a:latin typeface="Calibri" panose="020F0502020204030204" pitchFamily="34" charset="0"/>
                <a:cs typeface="Calibri" panose="020F0502020204030204" pitchFamily="34" charset="0"/>
              </a:rPr>
              <a:t>sont a prendre en compte : </a:t>
            </a:r>
          </a:p>
          <a:p>
            <a:pPr marL="0" indent="0">
              <a:buNone/>
            </a:pPr>
            <a:r>
              <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rPr>
              <a:t>→ Valeur scientifique du tableau peut être discutable  : </a:t>
            </a:r>
          </a:p>
          <a:p>
            <a:pPr marL="0" indent="0">
              <a:buNone/>
            </a:pPr>
            <a:r>
              <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rPr>
              <a:t>→ Tous les agents ou pathologies ne sont pas couverts par un tableau = Déclaration hors tableau, avec changement de logique juridique :  démontrer un lien direct et essentiel entre la pathologie et l’exposition professionnelle.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05826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Reconnaissance en maladie professionnelle</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Entre tableaux et hors tableaux</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u="sng" dirty="0">
                <a:solidFill>
                  <a:prstClr val="black"/>
                </a:solidFill>
                <a:latin typeface="Calibri" panose="020F0502020204030204" pitchFamily="34" charset="0"/>
                <a:cs typeface="Calibri" panose="020F0502020204030204" pitchFamily="34" charset="0"/>
              </a:rPr>
              <a:t>Difficulté des CRRMP : la reconnaissance hors tableau</a:t>
            </a:r>
          </a:p>
          <a:p>
            <a:pPr marL="0" indent="0">
              <a:buNone/>
            </a:pPr>
            <a:r>
              <a:rPr lang="fr-FR" sz="2200" dirty="0">
                <a:solidFill>
                  <a:prstClr val="black"/>
                </a:solidFill>
                <a:latin typeface="Calibri" panose="020F0502020204030204" pitchFamily="34" charset="0"/>
                <a:cs typeface="Calibri" panose="020F0502020204030204" pitchFamily="34" charset="0"/>
              </a:rPr>
              <a:t>→ situations souvent complexes</a:t>
            </a:r>
          </a:p>
          <a:p>
            <a:pPr marL="0" indent="0">
              <a:buNone/>
            </a:pPr>
            <a:r>
              <a:rPr lang="fr-FR" sz="2200" dirty="0">
                <a:solidFill>
                  <a:prstClr val="black"/>
                </a:solidFill>
                <a:latin typeface="Calibri" panose="020F0502020204030204" pitchFamily="34" charset="0"/>
                <a:cs typeface="Calibri" panose="020F0502020204030204" pitchFamily="34" charset="0"/>
              </a:rPr>
              <a:t>→ statuer sur l’existence d’un lien direct et essentiel entre la pathologie et l’exposition professionnelle. </a:t>
            </a:r>
            <a:endParaRPr lang="fr-FR" sz="2400" dirty="0">
              <a:solidFill>
                <a:prstClr val="black"/>
              </a:solidFill>
              <a:latin typeface="Calibri" panose="020F0502020204030204" pitchFamily="34" charset="0"/>
              <a:cs typeface="Calibri" panose="020F0502020204030204" pitchFamily="34" charset="0"/>
            </a:endParaRPr>
          </a:p>
          <a:p>
            <a:r>
              <a:rPr lang="fr-FR" sz="2400" b="1" dirty="0">
                <a:solidFill>
                  <a:prstClr val="black"/>
                </a:solidFill>
                <a:latin typeface="Calibri" panose="020F0502020204030204" pitchFamily="34" charset="0"/>
                <a:cs typeface="Calibri" panose="020F0502020204030204" pitchFamily="34" charset="0"/>
              </a:rPr>
              <a:t>Difficultés récurrentes : </a:t>
            </a:r>
          </a:p>
          <a:p>
            <a:pPr marL="0" indent="0">
              <a:buNone/>
            </a:pPr>
            <a:r>
              <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rPr>
              <a:t>→ L’exposition remonte parfois à 30 ou 40 ans, les entreprises ont disparu, les archives sont inaccessibles, </a:t>
            </a:r>
          </a:p>
          <a:p>
            <a:pPr marL="0" indent="0">
              <a:buNone/>
            </a:pPr>
            <a:r>
              <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rPr>
              <a:t>→ Les salariés ne se souviennent plus précisément des produits manipulés, l’identification des agents chimiques devient alors presque impossible. </a:t>
            </a:r>
          </a:p>
          <a:p>
            <a:pPr marL="0" indent="0">
              <a:buNone/>
            </a:pPr>
            <a:endPar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fr-FR" sz="2200" dirty="0">
                <a:solidFill>
                  <a:prstClr val="black"/>
                </a:solidFill>
                <a:latin typeface="Calibri" panose="020F0502020204030204" pitchFamily="34" charset="0"/>
                <a:ea typeface="Calibri" panose="020F0502020204030204" pitchFamily="34" charset="0"/>
                <a:cs typeface="Calibri" panose="020F0502020204030204" pitchFamily="34" charset="0"/>
              </a:rPr>
              <a:t>Dans le cas des cancers respiratoires ou BPCO, le tabagisme actif constitue un facteur confondant majeur, rendant d’autant plus difficile la reconnaissance d’une origine professionnelle.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173722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fr-FR" sz="3000" b="1" u="sng" dirty="0">
                <a:solidFill>
                  <a:srgbClr val="435D74"/>
                </a:solidFill>
                <a:latin typeface="Calibri" panose="020F0502020204030204"/>
                <a:cs typeface="Times New Roman" panose="02020603050405020304" pitchFamily="18" charset="0"/>
              </a:rPr>
              <a:t>Evaluation médico-légale des séquelles respiratoires</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prstClr val="black"/>
                </a:solidFill>
                <a:latin typeface="Calibri" panose="020F0502020204030204" pitchFamily="34" charset="0"/>
                <a:cs typeface="Calibri" panose="020F0502020204030204" pitchFamily="34" charset="0"/>
              </a:rPr>
              <a:t>Épreuves Fonctionnelles Respiratoires (EFR) +++ </a:t>
            </a:r>
          </a:p>
          <a:p>
            <a:r>
              <a:rPr lang="fr-FR" sz="2400" dirty="0">
                <a:solidFill>
                  <a:prstClr val="black"/>
                </a:solidFill>
                <a:latin typeface="Calibri" panose="020F0502020204030204" pitchFamily="34" charset="0"/>
                <a:cs typeface="Calibri" panose="020F0502020204030204" pitchFamily="34" charset="0"/>
              </a:rPr>
              <a:t>Plusieurs barèmes coexistent : </a:t>
            </a:r>
          </a:p>
          <a:p>
            <a:pPr marL="0" indent="0">
              <a:buNone/>
            </a:pPr>
            <a:r>
              <a:rPr lang="fr-FR" sz="2400" dirty="0">
                <a:solidFill>
                  <a:prstClr val="black"/>
                </a:solidFill>
                <a:latin typeface="Calibri" panose="020F0502020204030204" pitchFamily="34" charset="0"/>
                <a:cs typeface="Calibri" panose="020F0502020204030204" pitchFamily="34" charset="0"/>
              </a:rPr>
              <a:t>→ Barème AT/MP, </a:t>
            </a:r>
          </a:p>
          <a:p>
            <a:pPr marL="0" indent="0">
              <a:buNone/>
            </a:pPr>
            <a:r>
              <a:rPr lang="fr-FR" sz="2400" dirty="0">
                <a:solidFill>
                  <a:prstClr val="black"/>
                </a:solidFill>
                <a:latin typeface="Calibri" panose="020F0502020204030204" pitchFamily="34" charset="0"/>
                <a:cs typeface="Calibri" panose="020F0502020204030204" pitchFamily="34" charset="0"/>
              </a:rPr>
              <a:t>→ Barème des pensions militaires et d’invalidité, </a:t>
            </a:r>
          </a:p>
          <a:p>
            <a:pPr marL="0" indent="0">
              <a:buNone/>
            </a:pPr>
            <a:r>
              <a:rPr lang="fr-FR" sz="2400" dirty="0">
                <a:solidFill>
                  <a:prstClr val="black"/>
                </a:solidFill>
                <a:latin typeface="Calibri" panose="020F0502020204030204" pitchFamily="34" charset="0"/>
                <a:cs typeface="Calibri" panose="020F0502020204030204" pitchFamily="34" charset="0"/>
              </a:rPr>
              <a:t>→ Barème du droit commun, </a:t>
            </a:r>
          </a:p>
          <a:p>
            <a:pPr marL="0" indent="0">
              <a:buNone/>
            </a:pPr>
            <a:r>
              <a:rPr lang="fr-FR" sz="2400" dirty="0">
                <a:solidFill>
                  <a:prstClr val="black"/>
                </a:solidFill>
                <a:latin typeface="Calibri" panose="020F0502020204030204" pitchFamily="34" charset="0"/>
                <a:cs typeface="Calibri" panose="020F0502020204030204" pitchFamily="34" charset="0"/>
              </a:rPr>
              <a:t>→ Barème spécifique du FIVA, </a:t>
            </a:r>
          </a:p>
          <a:p>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Ces expertises peuvent relever de différents cadres, notamment : </a:t>
            </a:r>
          </a:p>
          <a:p>
            <a:pPr marL="0" indent="0">
              <a:buNone/>
            </a:pPr>
            <a:r>
              <a:rPr lang="fr-FR" sz="2400" dirty="0">
                <a:solidFill>
                  <a:prstClr val="black"/>
                </a:solidFill>
                <a:latin typeface="Calibri" panose="020F0502020204030204" pitchFamily="34" charset="0"/>
                <a:cs typeface="Calibri" panose="020F0502020204030204" pitchFamily="34" charset="0"/>
              </a:rPr>
              <a:t>→ L’imputabilité, la consolidation, le taux de séquelles.</a:t>
            </a:r>
          </a:p>
          <a:p>
            <a:pPr marL="0" indent="0">
              <a:buNone/>
            </a:pPr>
            <a:r>
              <a:rPr lang="fr-FR" sz="2400" dirty="0">
                <a:solidFill>
                  <a:prstClr val="black"/>
                </a:solidFill>
                <a:latin typeface="Calibri" panose="020F0502020204030204" pitchFamily="34" charset="0"/>
                <a:cs typeface="Calibri" panose="020F0502020204030204" pitchFamily="34" charset="0"/>
              </a:rPr>
              <a:t>→ Les demandes indemnitaires complexes : la détermination précise de tous les préjudices : patrimoniaux et extra-patrimoniaux (faute inexcusable de l’employeur).</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pic>
        <p:nvPicPr>
          <p:cNvPr id="2" name="Image 1">
            <a:extLst>
              <a:ext uri="{FF2B5EF4-FFF2-40B4-BE49-F238E27FC236}">
                <a16:creationId xmlns="" xmlns:a16="http://schemas.microsoft.com/office/drawing/2014/main" id="{9971FC03-3FFD-4AEC-A696-9660F56EE326}"/>
              </a:ext>
            </a:extLst>
          </p:cNvPr>
          <p:cNvPicPr>
            <a:picLocks noChangeAspect="1"/>
          </p:cNvPicPr>
          <p:nvPr/>
        </p:nvPicPr>
        <p:blipFill>
          <a:blip r:embed="rId5"/>
          <a:stretch>
            <a:fillRect/>
          </a:stretch>
        </p:blipFill>
        <p:spPr>
          <a:xfrm>
            <a:off x="6982006" y="1540854"/>
            <a:ext cx="4743192" cy="2518699"/>
          </a:xfrm>
          <a:prstGeom prst="rect">
            <a:avLst/>
          </a:prstGeom>
        </p:spPr>
      </p:pic>
    </p:spTree>
    <p:extLst>
      <p:ext uri="{BB962C8B-B14F-4D97-AF65-F5344CB8AC3E}">
        <p14:creationId xmlns:p14="http://schemas.microsoft.com/office/powerpoint/2010/main" val="16173801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Les enjeux</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Mieux </a:t>
            </a:r>
            <a:r>
              <a:rPr lang="fr-FR" sz="3000" b="1" dirty="0">
                <a:solidFill>
                  <a:srgbClr val="435D74"/>
                </a:solidFill>
                <a:latin typeface="Calibri" panose="020F0502020204030204"/>
                <a:cs typeface="Times New Roman" panose="02020603050405020304" pitchFamily="18" charset="0"/>
              </a:rPr>
              <a:t>connaitre</a:t>
            </a:r>
            <a:r>
              <a:rPr lang="fr-FR" sz="3000" dirty="0">
                <a:solidFill>
                  <a:srgbClr val="435D74"/>
                </a:solidFill>
                <a:latin typeface="Calibri" panose="020F0502020204030204"/>
                <a:cs typeface="Times New Roman" panose="02020603050405020304" pitchFamily="18" charset="0"/>
              </a:rPr>
              <a:t>, pour mieux </a:t>
            </a:r>
            <a:r>
              <a:rPr lang="fr-FR" sz="3000" b="1" dirty="0">
                <a:solidFill>
                  <a:srgbClr val="435D74"/>
                </a:solidFill>
                <a:latin typeface="Calibri" panose="020F0502020204030204"/>
                <a:cs typeface="Times New Roman" panose="02020603050405020304" pitchFamily="18" charset="0"/>
              </a:rPr>
              <a:t>prévenir</a:t>
            </a:r>
            <a:r>
              <a:rPr lang="fr-FR" sz="3000" dirty="0">
                <a:solidFill>
                  <a:srgbClr val="435D74"/>
                </a:solidFill>
                <a:latin typeface="Calibri" panose="020F0502020204030204"/>
                <a:cs typeface="Times New Roman" panose="02020603050405020304" pitchFamily="18" charset="0"/>
              </a:rPr>
              <a:t>, et mieux </a:t>
            </a:r>
            <a:r>
              <a:rPr lang="fr-FR" sz="3000" b="1" dirty="0">
                <a:solidFill>
                  <a:srgbClr val="435D74"/>
                </a:solidFill>
                <a:latin typeface="Calibri" panose="020F0502020204030204"/>
                <a:cs typeface="Times New Roman" panose="02020603050405020304" pitchFamily="18" charset="0"/>
              </a:rPr>
              <a:t>reconnaître</a:t>
            </a:r>
            <a:endParaRPr kumimoji="0" lang="fr-FR" sz="3000" b="1"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prstClr val="black"/>
                </a:solidFill>
                <a:latin typeface="Calibri" panose="020F0502020204030204" pitchFamily="34" charset="0"/>
                <a:cs typeface="Calibri" panose="020F0502020204030204" pitchFamily="34" charset="0"/>
              </a:rPr>
              <a:t>Ce parcours montre combien il est essentiel de croiser plusieurs types de connaissances : </a:t>
            </a:r>
          </a:p>
          <a:p>
            <a:pPr marL="0" indent="0">
              <a:buNone/>
            </a:pPr>
            <a:r>
              <a:rPr lang="fr-FR" sz="2400" dirty="0">
                <a:solidFill>
                  <a:prstClr val="black"/>
                </a:solidFill>
                <a:latin typeface="Calibri" panose="020F0502020204030204" pitchFamily="34" charset="0"/>
                <a:cs typeface="Calibri" panose="020F0502020204030204" pitchFamily="34" charset="0"/>
              </a:rPr>
              <a:t>→ les maladies respiratoires professionnelles et leur diversité, </a:t>
            </a:r>
          </a:p>
          <a:p>
            <a:pPr marL="0" indent="0">
              <a:buNone/>
            </a:pPr>
            <a:r>
              <a:rPr lang="fr-FR" sz="2400" dirty="0">
                <a:solidFill>
                  <a:prstClr val="black"/>
                </a:solidFill>
                <a:latin typeface="Calibri" panose="020F0502020204030204" pitchFamily="34" charset="0"/>
                <a:cs typeface="Calibri" panose="020F0502020204030204" pitchFamily="34" charset="0"/>
              </a:rPr>
              <a:t>→ les expositions professionnelles, souvent multiples et mal documentées, </a:t>
            </a:r>
          </a:p>
          <a:p>
            <a:pPr marL="0" indent="0">
              <a:buNone/>
            </a:pPr>
            <a:r>
              <a:rPr lang="fr-FR" sz="2400" dirty="0">
                <a:solidFill>
                  <a:prstClr val="black"/>
                </a:solidFill>
                <a:latin typeface="Calibri" panose="020F0502020204030204" pitchFamily="34" charset="0"/>
                <a:cs typeface="Calibri" panose="020F0502020204030204" pitchFamily="34" charset="0"/>
              </a:rPr>
              <a:t>→ les profils des travailleurs, leur parcours, leurs vulnérabilités. </a:t>
            </a:r>
          </a:p>
          <a:p>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Deux finalités majeures : </a:t>
            </a:r>
          </a:p>
          <a:p>
            <a:pPr marL="0" indent="0">
              <a:buNone/>
            </a:pPr>
            <a:r>
              <a:rPr lang="fr-FR" sz="2400" dirty="0">
                <a:solidFill>
                  <a:prstClr val="black"/>
                </a:solidFill>
                <a:latin typeface="Calibri" panose="020F0502020204030204" pitchFamily="34" charset="0"/>
                <a:cs typeface="Calibri" panose="020F0502020204030204" pitchFamily="34" charset="0"/>
              </a:rPr>
              <a:t>→ Mieux connaitre c’est améliorer la prévention et la protection des salariés exposés, </a:t>
            </a:r>
          </a:p>
          <a:p>
            <a:pPr marL="0" indent="0">
              <a:buNone/>
            </a:pPr>
            <a:r>
              <a:rPr lang="fr-FR" sz="2400" dirty="0">
                <a:solidFill>
                  <a:prstClr val="black"/>
                </a:solidFill>
                <a:latin typeface="Calibri" panose="020F0502020204030204" pitchFamily="34" charset="0"/>
                <a:cs typeface="Calibri" panose="020F0502020204030204" pitchFamily="34" charset="0"/>
              </a:rPr>
              <a:t>→ Mieux connaitre c’est mieux reconnaître les maladies professionnelles, en facilitant les démarches d’imputabilité, et en contribuant, à terme, à la création de nouveaux tableaux adaptés à la réalité du terrain.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292989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La maladie professionnelle respiratoire: un défi de surveillance et de repérage</a:t>
            </a:r>
            <a:endParaRPr sz="3200" b="1" dirty="0">
              <a:solidFill>
                <a:srgbClr val="7030A0"/>
              </a:solidFill>
              <a:latin typeface="Times New Roman" panose="02020603050405020304" pitchFamily="18" charset="0"/>
              <a:ea typeface="+mj-ea"/>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35833313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Surveillance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Des outils </a:t>
            </a:r>
            <a:r>
              <a:rPr lang="fr-FR" sz="3000" dirty="0">
                <a:solidFill>
                  <a:srgbClr val="435D74"/>
                </a:solidFill>
                <a:latin typeface="Calibri" panose="020F0502020204030204"/>
                <a:cs typeface="Times New Roman" panose="02020603050405020304" pitchFamily="18" charset="0"/>
              </a:rPr>
              <a:t>à renforcer</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prstClr val="black"/>
                </a:solidFill>
                <a:latin typeface="Calibri" panose="020F0502020204030204" pitchFamily="34" charset="0"/>
                <a:cs typeface="Calibri" panose="020F0502020204030204" pitchFamily="34" charset="0"/>
              </a:rPr>
              <a:t>ONAP</a:t>
            </a:r>
            <a:r>
              <a:rPr lang="fr-FR" sz="2400" dirty="0">
                <a:solidFill>
                  <a:prstClr val="black"/>
                </a:solidFill>
                <a:latin typeface="Calibri" panose="020F0502020204030204" pitchFamily="34" charset="0"/>
                <a:cs typeface="Calibri" panose="020F0502020204030204" pitchFamily="34" charset="0"/>
              </a:rPr>
              <a:t> (Observatoire National des Asthmes Professionnels)</a:t>
            </a:r>
          </a:p>
          <a:p>
            <a:r>
              <a:rPr lang="fr-FR" sz="2400" dirty="0">
                <a:solidFill>
                  <a:prstClr val="black"/>
                </a:solidFill>
                <a:latin typeface="Calibri" panose="020F0502020204030204" pitchFamily="34" charset="0"/>
                <a:cs typeface="Calibri" panose="020F0502020204030204" pitchFamily="34" charset="0"/>
              </a:rPr>
              <a:t>créé en 1996</a:t>
            </a:r>
          </a:p>
          <a:p>
            <a:r>
              <a:rPr lang="fr-FR" sz="2400" dirty="0">
                <a:solidFill>
                  <a:prstClr val="black"/>
                </a:solidFill>
                <a:latin typeface="Calibri" panose="020F0502020204030204" pitchFamily="34" charset="0"/>
                <a:cs typeface="Calibri" panose="020F0502020204030204" pitchFamily="34" charset="0"/>
              </a:rPr>
              <a:t>Objectif : surveillance de l’incidence de l’asthme professionnel en France</a:t>
            </a:r>
          </a:p>
          <a:p>
            <a:pPr marL="0" indent="0">
              <a:buNone/>
            </a:pPr>
            <a:r>
              <a:rPr lang="fr-FR" sz="2400" dirty="0">
                <a:solidFill>
                  <a:prstClr val="black"/>
                </a:solidFill>
                <a:latin typeface="Calibri" panose="020F0502020204030204" pitchFamily="34" charset="0"/>
                <a:cs typeface="Calibri" panose="020F0502020204030204" pitchFamily="34" charset="0"/>
              </a:rPr>
              <a:t>→ publications récentes limitées (dernier rapport accessible </a:t>
            </a:r>
            <a:r>
              <a:rPr lang="fr-FR" sz="2400" dirty="0" smtClean="0">
                <a:solidFill>
                  <a:prstClr val="black"/>
                </a:solidFill>
                <a:latin typeface="Calibri" panose="020F0502020204030204" pitchFamily="34" charset="0"/>
                <a:cs typeface="Calibri" panose="020F0502020204030204" pitchFamily="34" charset="0"/>
              </a:rPr>
              <a:t>date de </a:t>
            </a:r>
            <a:r>
              <a:rPr lang="fr-FR" sz="2400" dirty="0" err="1" smtClean="0">
                <a:solidFill>
                  <a:prstClr val="black"/>
                </a:solidFill>
                <a:latin typeface="Calibri" panose="020F0502020204030204" pitchFamily="34" charset="0"/>
                <a:cs typeface="Calibri" panose="020F0502020204030204" pitchFamily="34" charset="0"/>
              </a:rPr>
              <a:t>plusiseurs</a:t>
            </a:r>
            <a:r>
              <a:rPr lang="fr-FR" sz="2400" dirty="0" smtClean="0">
                <a:solidFill>
                  <a:prstClr val="black"/>
                </a:solidFill>
                <a:latin typeface="Calibri" panose="020F0502020204030204" pitchFamily="34" charset="0"/>
                <a:cs typeface="Calibri" panose="020F0502020204030204" pitchFamily="34" charset="0"/>
              </a:rPr>
              <a:t> années)</a:t>
            </a: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234404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Surveillance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Des outils </a:t>
            </a:r>
            <a:r>
              <a:rPr lang="fr-FR" sz="3000" dirty="0">
                <a:solidFill>
                  <a:srgbClr val="435D74"/>
                </a:solidFill>
                <a:latin typeface="Calibri" panose="020F0502020204030204"/>
                <a:cs typeface="Times New Roman" panose="02020603050405020304" pitchFamily="18" charset="0"/>
              </a:rPr>
              <a:t>à renforcer</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prstClr val="black"/>
                </a:solidFill>
                <a:latin typeface="Calibri" panose="020F0502020204030204" pitchFamily="34" charset="0"/>
                <a:cs typeface="Calibri" panose="020F0502020204030204" pitchFamily="34" charset="0"/>
              </a:rPr>
              <a:t>RNV3PE </a:t>
            </a:r>
            <a:r>
              <a:rPr lang="fr-FR" sz="2400" dirty="0">
                <a:solidFill>
                  <a:prstClr val="black"/>
                </a:solidFill>
                <a:latin typeface="Calibri" panose="020F0502020204030204" pitchFamily="34" charset="0"/>
                <a:cs typeface="Calibri" panose="020F0502020204030204" pitchFamily="34" charset="0"/>
              </a:rPr>
              <a:t>(Réseau National de Vigilance et de Prévention des Pathologies Professionnelles et Environnementales) </a:t>
            </a:r>
          </a:p>
          <a:p>
            <a:r>
              <a:rPr lang="fr-FR" sz="2400" dirty="0">
                <a:solidFill>
                  <a:prstClr val="black"/>
                </a:solidFill>
                <a:latin typeface="Calibri" panose="020F0502020204030204" pitchFamily="34" charset="0"/>
                <a:cs typeface="Calibri" panose="020F0502020204030204" pitchFamily="34" charset="0"/>
              </a:rPr>
              <a:t>Publication en juin 2024 d’un rapport d’activité incluant une analyse des données des patients ayant consulté dans les Centres de pathologies professionnelles et environnementales (CCPPE) de 2001 à 2021 </a:t>
            </a:r>
          </a:p>
          <a:p>
            <a:endParaRPr lang="fr-FR" sz="2400" dirty="0">
              <a:solidFill>
                <a:prstClr val="black"/>
              </a:solidFill>
              <a:latin typeface="Calibri" panose="020F0502020204030204" pitchFamily="34" charset="0"/>
              <a:cs typeface="Calibri" panose="020F0502020204030204" pitchFamily="34" charset="0"/>
            </a:endParaRPr>
          </a:p>
          <a:p>
            <a:pPr marL="0" indent="0">
              <a:buNone/>
            </a:pPr>
            <a:r>
              <a:rPr lang="fr-FR" sz="2200" i="1" dirty="0">
                <a:solidFill>
                  <a:prstClr val="black"/>
                </a:solidFill>
                <a:latin typeface="Calibri" panose="020F0502020204030204" pitchFamily="34" charset="0"/>
                <a:cs typeface="Calibri" panose="020F0502020204030204" pitchFamily="34" charset="0"/>
              </a:rPr>
              <a:t>Exemple SCM → Pendant cette période, 1 867 cas de SCM en relation avec le travail ou l’environnement ont été diagnostiqués. Les expositions déclenchant les symptômes différaient selon que la pathologie était professionnelle ou environnementale, avec une prédominance des expositions aux peintures et teintures.  </a:t>
            </a:r>
            <a:endParaRPr lang="fr-FR" sz="2200" i="1" dirty="0">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1084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Surveillance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Des outils </a:t>
            </a:r>
            <a:r>
              <a:rPr lang="fr-FR" sz="3000" dirty="0">
                <a:solidFill>
                  <a:srgbClr val="435D74"/>
                </a:solidFill>
                <a:latin typeface="Calibri" panose="020F0502020204030204"/>
                <a:cs typeface="Times New Roman" panose="02020603050405020304" pitchFamily="18" charset="0"/>
              </a:rPr>
              <a:t>à renforcer</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prstClr val="black"/>
                </a:solidFill>
                <a:latin typeface="Calibri" panose="020F0502020204030204" pitchFamily="34" charset="0"/>
                <a:cs typeface="Calibri" panose="020F0502020204030204" pitchFamily="34" charset="0"/>
              </a:rPr>
              <a:t>REPRAN </a:t>
            </a:r>
            <a:r>
              <a:rPr lang="fr-FR" sz="2400" dirty="0">
                <a:solidFill>
                  <a:prstClr val="black"/>
                </a:solidFill>
                <a:latin typeface="Calibri" panose="020F0502020204030204" pitchFamily="34" charset="0"/>
                <a:cs typeface="Calibri" panose="020F0502020204030204" pitchFamily="34" charset="0"/>
              </a:rPr>
              <a:t>(Réseau de Pathologies Respiratoires Agricoles National) </a:t>
            </a:r>
          </a:p>
          <a:p>
            <a:r>
              <a:rPr lang="fr-FR" sz="2400" dirty="0">
                <a:solidFill>
                  <a:prstClr val="black"/>
                </a:solidFill>
                <a:latin typeface="Calibri" panose="020F0502020204030204" pitchFamily="34" charset="0"/>
                <a:cs typeface="Calibri" panose="020F0502020204030204" pitchFamily="34" charset="0"/>
              </a:rPr>
              <a:t>Réseau dédié à la détection, au diagnostic et à la prévention des pathologies respiratoires liées aux expositions agricoles</a:t>
            </a:r>
            <a:endParaRPr lang="fr-FR" sz="2400" b="1"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Objectif : améliorer le parcours de soins des agriculteurs et sensibiliser les professionnels de santé aux risques spécifiques du milieu agricole. </a:t>
            </a:r>
          </a:p>
          <a:p>
            <a:r>
              <a:rPr lang="fr-FR" sz="2400" dirty="0">
                <a:solidFill>
                  <a:prstClr val="black"/>
                </a:solidFill>
                <a:latin typeface="Calibri" panose="020F0502020204030204" pitchFamily="34" charset="0"/>
                <a:cs typeface="Calibri" panose="020F0502020204030204" pitchFamily="34" charset="0"/>
              </a:rPr>
              <a:t>Informations détaillées sur ses activités récentes sont disponibles dans une brochure publiée par la MSA.</a:t>
            </a:r>
            <a:r>
              <a:rPr lang="fr-FR" sz="2400" dirty="0">
                <a:solidFill>
                  <a:prstClr val="black"/>
                </a:solidFill>
                <a:cs typeface="Times New Roman" panose="02020603050405020304" pitchFamily="18" charset="0"/>
              </a:rPr>
              <a:t> </a:t>
            </a:r>
          </a:p>
        </p:txBody>
      </p:sp>
    </p:spTree>
    <p:extLst>
      <p:ext uri="{BB962C8B-B14F-4D97-AF65-F5344CB8AC3E}">
        <p14:creationId xmlns:p14="http://schemas.microsoft.com/office/powerpoint/2010/main" val="26726573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Surveillance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Des outils </a:t>
            </a:r>
            <a:r>
              <a:rPr lang="fr-FR" sz="3000" dirty="0">
                <a:solidFill>
                  <a:srgbClr val="435D74"/>
                </a:solidFill>
                <a:latin typeface="Calibri" panose="020F0502020204030204"/>
                <a:cs typeface="Times New Roman" panose="02020603050405020304" pitchFamily="18" charset="0"/>
              </a:rPr>
              <a:t>à renforcer</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prstClr val="black"/>
                </a:solidFill>
                <a:latin typeface="Calibri" panose="020F0502020204030204" pitchFamily="34" charset="0"/>
                <a:cs typeface="Calibri" panose="020F0502020204030204" pitchFamily="34" charset="0"/>
              </a:rPr>
              <a:t>Groupes d’Alerte en Santé Travail</a:t>
            </a:r>
            <a:r>
              <a:rPr lang="fr-FR" sz="2400" dirty="0">
                <a:solidFill>
                  <a:prstClr val="black"/>
                </a:solidFill>
                <a:latin typeface="Calibri" panose="020F0502020204030204" pitchFamily="34" charset="0"/>
                <a:cs typeface="Calibri" panose="020F0502020204030204" pitchFamily="34" charset="0"/>
              </a:rPr>
              <a:t> (GAST) </a:t>
            </a:r>
          </a:p>
          <a:p>
            <a:r>
              <a:rPr lang="fr-FR" sz="2400" dirty="0">
                <a:solidFill>
                  <a:prstClr val="black"/>
                </a:solidFill>
                <a:latin typeface="Calibri" panose="020F0502020204030204" pitchFamily="34" charset="0"/>
                <a:cs typeface="Calibri" panose="020F0502020204030204" pitchFamily="34" charset="0"/>
              </a:rPr>
              <a:t>Dispositifs régionaux destinés à recueillir et traiter les signalements d’événements de santé inhabituels en milieu professionnel, tels que des regroupements de cas de maladies ou des expositions atypiques. </a:t>
            </a:r>
          </a:p>
          <a:p>
            <a:pPr marL="0" indent="0">
              <a:buNone/>
            </a:pPr>
            <a:r>
              <a:rPr lang="fr-FR" sz="2400" dirty="0">
                <a:solidFill>
                  <a:prstClr val="black"/>
                </a:solidFill>
                <a:latin typeface="Calibri" panose="020F0502020204030204" pitchFamily="34" charset="0"/>
                <a:cs typeface="Calibri" panose="020F0502020204030204" pitchFamily="34" charset="0"/>
              </a:rPr>
              <a:t>→ rôle crucial dans la détection précoce de risques émergents.   </a:t>
            </a:r>
          </a:p>
          <a:p>
            <a:pPr marL="0" indent="0">
              <a:buNone/>
            </a:pPr>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Limites en termes de couverture, de participation et de réactivité. </a:t>
            </a:r>
          </a:p>
          <a:p>
            <a:pPr marL="0" indent="0">
              <a:buNone/>
            </a:pPr>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Renforcement de ces systèmes, notamment par une meilleure coordination et une participation accrue des professionnels de santé, serait bénéfique pour améliorer la prévention et la reconnaissance des maladies professionnelles respiratoires. </a:t>
            </a:r>
          </a:p>
        </p:txBody>
      </p:sp>
    </p:spTree>
    <p:extLst>
      <p:ext uri="{BB962C8B-B14F-4D97-AF65-F5344CB8AC3E}">
        <p14:creationId xmlns:p14="http://schemas.microsoft.com/office/powerpoint/2010/main" val="38197012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Surveillance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Des outils </a:t>
            </a:r>
            <a:r>
              <a:rPr lang="fr-FR" sz="3000" dirty="0">
                <a:solidFill>
                  <a:srgbClr val="435D74"/>
                </a:solidFill>
                <a:latin typeface="Calibri" panose="020F0502020204030204"/>
                <a:cs typeface="Times New Roman" panose="02020603050405020304" pitchFamily="18" charset="0"/>
              </a:rPr>
              <a:t>à renforcer</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400" b="1" dirty="0">
              <a:solidFill>
                <a:prstClr val="black"/>
              </a:solidFill>
              <a:cs typeface="Times New Roman" panose="02020603050405020304" pitchFamily="18" charset="0"/>
            </a:endParaRPr>
          </a:p>
          <a:p>
            <a:r>
              <a:rPr lang="fr-FR" sz="2400" b="1" dirty="0">
                <a:solidFill>
                  <a:prstClr val="black"/>
                </a:solidFill>
                <a:latin typeface="Calibri" panose="020F0502020204030204" pitchFamily="34" charset="0"/>
                <a:cs typeface="Calibri" panose="020F0502020204030204" pitchFamily="34" charset="0"/>
              </a:rPr>
              <a:t>Programme MCP </a:t>
            </a:r>
            <a:r>
              <a:rPr lang="fr-FR" sz="2400" dirty="0">
                <a:solidFill>
                  <a:prstClr val="black"/>
                </a:solidFill>
                <a:latin typeface="Calibri" panose="020F0502020204030204" pitchFamily="34" charset="0"/>
                <a:cs typeface="Calibri" panose="020F0502020204030204" pitchFamily="34" charset="0"/>
              </a:rPr>
              <a:t>– Maladies à Caractère Professionnel </a:t>
            </a:r>
          </a:p>
          <a:p>
            <a:r>
              <a:rPr lang="fr-FR" sz="2400" dirty="0">
                <a:solidFill>
                  <a:prstClr val="black"/>
                </a:solidFill>
                <a:latin typeface="Calibri" panose="020F0502020204030204" pitchFamily="34" charset="0"/>
                <a:cs typeface="Calibri" panose="020F0502020204030204" pitchFamily="34" charset="0"/>
              </a:rPr>
              <a:t>Coordonné par </a:t>
            </a:r>
            <a:r>
              <a:rPr lang="fr-FR" sz="2400" b="1" dirty="0">
                <a:solidFill>
                  <a:prstClr val="black"/>
                </a:solidFill>
                <a:latin typeface="Calibri" panose="020F0502020204030204" pitchFamily="34" charset="0"/>
                <a:cs typeface="Calibri" panose="020F0502020204030204" pitchFamily="34" charset="0"/>
              </a:rPr>
              <a:t>Santé publique France</a:t>
            </a:r>
          </a:p>
          <a:p>
            <a:r>
              <a:rPr lang="fr-FR" sz="2400" dirty="0">
                <a:solidFill>
                  <a:prstClr val="black"/>
                </a:solidFill>
                <a:latin typeface="Calibri" panose="020F0502020204030204" pitchFamily="34" charset="0"/>
                <a:cs typeface="Calibri" panose="020F0502020204030204" pitchFamily="34" charset="0"/>
              </a:rPr>
              <a:t>Recueil des données sur les maladies susceptibles d’être d’origine professionnelle, mais non encore reconnues comme telles.</a:t>
            </a:r>
          </a:p>
          <a:p>
            <a:r>
              <a:rPr lang="fr-FR" sz="2400" dirty="0">
                <a:solidFill>
                  <a:prstClr val="black"/>
                </a:solidFill>
                <a:latin typeface="Calibri" panose="020F0502020204030204" pitchFamily="34" charset="0"/>
                <a:cs typeface="Calibri" panose="020F0502020204030204" pitchFamily="34" charset="0"/>
              </a:rPr>
              <a:t>Déclaration volontaire de cas par les </a:t>
            </a:r>
            <a:r>
              <a:rPr lang="fr-FR" sz="2400" b="1" dirty="0">
                <a:solidFill>
                  <a:prstClr val="black"/>
                </a:solidFill>
                <a:latin typeface="Calibri" panose="020F0502020204030204" pitchFamily="34" charset="0"/>
                <a:cs typeface="Calibri" panose="020F0502020204030204" pitchFamily="34" charset="0"/>
              </a:rPr>
              <a:t>médecins du travail, </a:t>
            </a:r>
            <a:r>
              <a:rPr lang="fr-FR" sz="2400" dirty="0">
                <a:solidFill>
                  <a:prstClr val="black"/>
                </a:solidFill>
                <a:latin typeface="Calibri" panose="020F0502020204030204" pitchFamily="34" charset="0"/>
                <a:cs typeface="Calibri" panose="020F0502020204030204" pitchFamily="34" charset="0"/>
              </a:rPr>
              <a:t>permettant ainsi de surveiller l’émergence de pathologies liées au travail.  </a:t>
            </a:r>
            <a:r>
              <a:rPr lang="fr-FR" sz="2400" b="1" dirty="0">
                <a:solidFill>
                  <a:prstClr val="black"/>
                </a:solidFill>
                <a:cs typeface="Times New Roman" panose="02020603050405020304" pitchFamily="18" charset="0"/>
              </a:rPr>
              <a:t> </a:t>
            </a:r>
          </a:p>
        </p:txBody>
      </p:sp>
    </p:spTree>
    <p:extLst>
      <p:ext uri="{BB962C8B-B14F-4D97-AF65-F5344CB8AC3E}">
        <p14:creationId xmlns:p14="http://schemas.microsoft.com/office/powerpoint/2010/main" val="2327651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Quelques chiffres</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pic>
        <p:nvPicPr>
          <p:cNvPr id="2" name="Image 1">
            <a:extLst>
              <a:ext uri="{FF2B5EF4-FFF2-40B4-BE49-F238E27FC236}">
                <a16:creationId xmlns="" xmlns:a16="http://schemas.microsoft.com/office/drawing/2014/main" id="{474956AC-AEDD-490A-BF34-8D3307EC3E0D}"/>
              </a:ext>
            </a:extLst>
          </p:cNvPr>
          <p:cNvPicPr>
            <a:picLocks noChangeAspect="1"/>
          </p:cNvPicPr>
          <p:nvPr/>
        </p:nvPicPr>
        <p:blipFill>
          <a:blip r:embed="rId5"/>
          <a:stretch>
            <a:fillRect/>
          </a:stretch>
        </p:blipFill>
        <p:spPr>
          <a:xfrm>
            <a:off x="290946" y="1740643"/>
            <a:ext cx="5519187" cy="2984827"/>
          </a:xfrm>
          <a:prstGeom prst="rect">
            <a:avLst/>
          </a:prstGeom>
        </p:spPr>
      </p:pic>
      <p:pic>
        <p:nvPicPr>
          <p:cNvPr id="3" name="Image 2">
            <a:extLst>
              <a:ext uri="{FF2B5EF4-FFF2-40B4-BE49-F238E27FC236}">
                <a16:creationId xmlns="" xmlns:a16="http://schemas.microsoft.com/office/drawing/2014/main" id="{7F4F5B7D-FAFF-468B-A3B1-5694697428F6}"/>
              </a:ext>
            </a:extLst>
          </p:cNvPr>
          <p:cNvPicPr>
            <a:picLocks noChangeAspect="1"/>
          </p:cNvPicPr>
          <p:nvPr/>
        </p:nvPicPr>
        <p:blipFill>
          <a:blip r:embed="rId6"/>
          <a:stretch>
            <a:fillRect/>
          </a:stretch>
        </p:blipFill>
        <p:spPr>
          <a:xfrm>
            <a:off x="6246794" y="1740642"/>
            <a:ext cx="5371700" cy="2984827"/>
          </a:xfrm>
          <a:prstGeom prst="rect">
            <a:avLst/>
          </a:prstGeom>
        </p:spPr>
      </p:pic>
    </p:spTree>
    <p:extLst>
      <p:ext uri="{BB962C8B-B14F-4D97-AF65-F5344CB8AC3E}">
        <p14:creationId xmlns:p14="http://schemas.microsoft.com/office/powerpoint/2010/main" val="397362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Vers une meilleure reconnaissance </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L</a:t>
            </a: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e rôle clé des données</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prstClr val="black"/>
                </a:solidFill>
                <a:latin typeface="Calibri" panose="020F0502020204030204" pitchFamily="34" charset="0"/>
                <a:cs typeface="Calibri" panose="020F0502020204030204" pitchFamily="34" charset="0"/>
              </a:rPr>
              <a:t>L’objectif final est clair : disposer de données solides. </a:t>
            </a:r>
          </a:p>
          <a:p>
            <a:pPr marL="0" indent="0">
              <a:buNone/>
            </a:pPr>
            <a:r>
              <a:rPr lang="fr-FR" sz="2400" dirty="0">
                <a:solidFill>
                  <a:prstClr val="black"/>
                </a:solidFill>
                <a:latin typeface="Calibri" panose="020F0502020204030204" pitchFamily="34" charset="0"/>
                <a:cs typeface="Calibri" panose="020F0502020204030204" pitchFamily="34" charset="0"/>
              </a:rPr>
              <a:t>→ Les données épidémiologiques permettent de faire émerger des signaux, </a:t>
            </a:r>
          </a:p>
          <a:p>
            <a:pPr marL="0" indent="0">
              <a:buNone/>
            </a:pPr>
            <a:r>
              <a:rPr lang="fr-FR" sz="2400" dirty="0">
                <a:solidFill>
                  <a:prstClr val="black"/>
                </a:solidFill>
                <a:latin typeface="Calibri" panose="020F0502020204030204" pitchFamily="34" charset="0"/>
                <a:cs typeface="Calibri" panose="020F0502020204030204" pitchFamily="34" charset="0"/>
              </a:rPr>
              <a:t>→ La recherche s’appuie sur ces données pour produire des publications robustes, à haut niveau de preuve, </a:t>
            </a:r>
          </a:p>
          <a:p>
            <a:pPr marL="0" indent="0">
              <a:buNone/>
            </a:pPr>
            <a:r>
              <a:rPr lang="fr-FR" sz="2400" dirty="0">
                <a:solidFill>
                  <a:prstClr val="black"/>
                </a:solidFill>
                <a:latin typeface="Calibri" panose="020F0502020204030204" pitchFamily="34" charset="0"/>
                <a:cs typeface="Calibri" panose="020F0502020204030204" pitchFamily="34" charset="0"/>
              </a:rPr>
              <a:t>→ Ces travaux nourrissent, à terme, l’évolution réglementaire, notamment la création de nouveaux tableaux de maladies professionnelles. </a:t>
            </a:r>
          </a:p>
          <a:p>
            <a:pPr marL="0" indent="0">
              <a:buNone/>
            </a:pPr>
            <a:endParaRPr lang="fr-FR" sz="2400" dirty="0">
              <a:solidFill>
                <a:prstClr val="black"/>
              </a:solidFill>
              <a:latin typeface="Calibri" panose="020F0502020204030204" pitchFamily="34" charset="0"/>
              <a:cs typeface="Calibri" panose="020F0502020204030204" pitchFamily="34" charset="0"/>
            </a:endParaRPr>
          </a:p>
          <a:p>
            <a:r>
              <a:rPr lang="fr-FR" sz="2400" dirty="0">
                <a:solidFill>
                  <a:prstClr val="black"/>
                </a:solidFill>
                <a:latin typeface="Calibri" panose="020F0502020204030204" pitchFamily="34" charset="0"/>
                <a:cs typeface="Calibri" panose="020F0502020204030204" pitchFamily="34" charset="0"/>
              </a:rPr>
              <a:t>Bon espoir, à moyen terme : </a:t>
            </a:r>
          </a:p>
          <a:p>
            <a:pPr marL="0" indent="0">
              <a:buNone/>
            </a:pPr>
            <a:r>
              <a:rPr lang="fr-FR" sz="2400" dirty="0">
                <a:solidFill>
                  <a:prstClr val="black"/>
                </a:solidFill>
                <a:latin typeface="Calibri" panose="020F0502020204030204" pitchFamily="34" charset="0"/>
                <a:cs typeface="Calibri" panose="020F0502020204030204" pitchFamily="34" charset="0"/>
              </a:rPr>
              <a:t>→ pour la BPCO professionnelle, aujourd’hui encore sous-reconnue, </a:t>
            </a:r>
          </a:p>
          <a:p>
            <a:pPr marL="0" indent="0">
              <a:buNone/>
            </a:pPr>
            <a:r>
              <a:rPr lang="fr-FR" sz="2400" dirty="0">
                <a:solidFill>
                  <a:prstClr val="black"/>
                </a:solidFill>
                <a:latin typeface="Calibri" panose="020F0502020204030204" pitchFamily="34" charset="0"/>
                <a:cs typeface="Calibri" panose="020F0502020204030204" pitchFamily="34" charset="0"/>
              </a:rPr>
              <a:t>→ pour certaines pathologies respiratoires liées aux pesticides ou à des secteurs industriels ciblés. </a:t>
            </a:r>
          </a:p>
        </p:txBody>
      </p:sp>
    </p:spTree>
    <p:extLst>
      <p:ext uri="{BB962C8B-B14F-4D97-AF65-F5344CB8AC3E}">
        <p14:creationId xmlns:p14="http://schemas.microsoft.com/office/powerpoint/2010/main" val="294891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Vers une meilleure reconnaissance </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U</a:t>
            </a:r>
            <a:r>
              <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ne décision aussi politique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La création d’un tableau de maladie professionnelle ne relève pas uniquement de critères médicaux ou scientifiques. </a:t>
            </a:r>
          </a:p>
          <a:p>
            <a:endPar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Elle résulte d’une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négociation complexe </a:t>
            </a: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impliquant :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 ministère du Travail et celui de la Santé,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les organisations syndicales,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les experts médicaux,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les organismes sociaux et corps intermédiaires. </a:t>
            </a:r>
          </a:p>
          <a:p>
            <a:pPr marL="0" indent="0">
              <a:buNone/>
            </a:pPr>
            <a:endPar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L’enjeu ? Trouver un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équilibre acceptable </a:t>
            </a: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entre :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 nombre de salariés potentiellement reconnus, </a:t>
            </a:r>
          </a:p>
          <a:p>
            <a:pPr marL="0" indent="0">
              <a:buNone/>
            </a:pPr>
            <a:r>
              <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rPr>
              <a:t>→ le coût socio-économique que cela représente pour la collectivité. </a:t>
            </a:r>
          </a:p>
          <a:p>
            <a:endParaRPr lang="fr-FR"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fr-FR" sz="2600" b="1" dirty="0">
                <a:solidFill>
                  <a:srgbClr val="7030A0"/>
                </a:solidFill>
                <a:latin typeface="Calibri" panose="020F0502020204030204" pitchFamily="34" charset="0"/>
                <a:ea typeface="Calibri" panose="020F0502020204030204" pitchFamily="34" charset="0"/>
                <a:cs typeface="Calibri" panose="020F0502020204030204" pitchFamily="34" charset="0"/>
              </a:rPr>
              <a:t>Dimension politique et médiatique de la reconnaissance, souvent peu visible, mais décisive. </a:t>
            </a:r>
          </a:p>
        </p:txBody>
      </p:sp>
    </p:spTree>
    <p:extLst>
      <p:ext uri="{BB962C8B-B14F-4D97-AF65-F5344CB8AC3E}">
        <p14:creationId xmlns:p14="http://schemas.microsoft.com/office/powerpoint/2010/main" val="417167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Vers une meilleure reconnaissance </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noProof="0" dirty="0">
                <a:solidFill>
                  <a:srgbClr val="435D74"/>
                </a:solidFill>
                <a:latin typeface="Calibri" panose="020F0502020204030204"/>
                <a:cs typeface="Times New Roman" panose="02020603050405020304" pitchFamily="18" charset="0"/>
              </a:rPr>
              <a:t>Stratégie et évolution des piliers</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La reconnaissance des maladies respiratoires professionnelles repose sur plusieurs piliers essentiels :  </a:t>
            </a:r>
          </a:p>
          <a:p>
            <a:pPr marL="0" indent="0">
              <a:buNone/>
            </a:pPr>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Collecte et analyse de données fiables </a:t>
            </a:r>
          </a:p>
          <a:p>
            <a:pPr marL="0" indent="0">
              <a:buNone/>
            </a:pPr>
            <a:r>
              <a:rPr lang="fr-FR" sz="2600">
                <a:solidFill>
                  <a:prstClr val="black"/>
                </a:solidFill>
                <a:latin typeface="Calibri" panose="020F0502020204030204" pitchFamily="34" charset="0"/>
                <a:ea typeface="Calibri" panose="020F0502020204030204" pitchFamily="34" charset="0"/>
                <a:cs typeface="Calibri" panose="020F0502020204030204" pitchFamily="34" charset="0"/>
              </a:rPr>
              <a:t>Les differents réseaux de surveillance jouent </a:t>
            </a: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un rôle crucial dans la surveillance et la prévention des pathologies respiratoires liées au travail. </a:t>
            </a:r>
          </a:p>
          <a:p>
            <a:pPr marL="0" indent="0">
              <a:buNone/>
            </a:pPr>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Recherche scientifique robuste </a:t>
            </a:r>
          </a:p>
          <a:p>
            <a:pPr marL="0" indent="0">
              <a:buNone/>
            </a:pP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L’exploitation de ces données permet de mener des études épidémiologiques solides, identifiant de nouvelles pathologies émergentes et </a:t>
            </a:r>
            <a:r>
              <a:rPr lang="fr-FR" sz="2600">
                <a:solidFill>
                  <a:prstClr val="black"/>
                </a:solidFill>
                <a:latin typeface="Calibri" panose="020F0502020204030204" pitchFamily="34" charset="0"/>
                <a:ea typeface="Calibri" panose="020F0502020204030204" pitchFamily="34" charset="0"/>
                <a:cs typeface="Calibri" panose="020F0502020204030204" pitchFamily="34" charset="0"/>
              </a:rPr>
              <a:t>renforçant les connaissances </a:t>
            </a: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sur les expositions professionnelles. </a:t>
            </a:r>
          </a:p>
          <a:p>
            <a:pPr marL="0" indent="0">
              <a:buNone/>
            </a:pPr>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Évolution réglementaire et création de nouveaux tableaux </a:t>
            </a:r>
          </a:p>
          <a:p>
            <a:pPr marL="0" indent="0">
              <a:buNone/>
            </a:pP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Les avancées scientifiques alimentent les discussions pour l’élaboration de nouveaux tableaux de maladies professionnelles, comme le suggèrent les travaux récents de l’Anses . </a:t>
            </a:r>
          </a:p>
        </p:txBody>
      </p:sp>
    </p:spTree>
    <p:extLst>
      <p:ext uri="{BB962C8B-B14F-4D97-AF65-F5344CB8AC3E}">
        <p14:creationId xmlns:p14="http://schemas.microsoft.com/office/powerpoint/2010/main" val="413459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Vers une meilleure reconnaissance </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noProof="0" dirty="0">
                <a:solidFill>
                  <a:srgbClr val="435D74"/>
                </a:solidFill>
                <a:latin typeface="Calibri" panose="020F0502020204030204"/>
                <a:cs typeface="Times New Roman" panose="02020603050405020304" pitchFamily="18" charset="0"/>
              </a:rPr>
              <a:t>Stratégie et évolution des piliers</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Prise en compte des enjeux politiques et économiques </a:t>
            </a:r>
          </a:p>
          <a:p>
            <a:pPr marL="0" indent="0">
              <a:buNone/>
            </a:pP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La création d’un tableau de maladie professionnelle implique une concertation entre les autorités sanitaires, les partenaires sociaux et les experts médicaux, afin de trouver un équilibre entre la reconnaissance des pathologies et les implications économiques pour la société. </a:t>
            </a:r>
          </a:p>
          <a:p>
            <a:pPr marL="0" indent="0">
              <a:buNone/>
            </a:pPr>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sz="2600" b="1" dirty="0">
                <a:solidFill>
                  <a:prstClr val="black"/>
                </a:solidFill>
                <a:latin typeface="Calibri" panose="020F0502020204030204" pitchFamily="34" charset="0"/>
                <a:ea typeface="Calibri" panose="020F0502020204030204" pitchFamily="34" charset="0"/>
                <a:cs typeface="Calibri" panose="020F0502020204030204" pitchFamily="34" charset="0"/>
              </a:rPr>
              <a:t>Adaptation aux défis internationaux </a:t>
            </a:r>
          </a:p>
          <a:p>
            <a:pPr marL="0" indent="0">
              <a:buNone/>
            </a:pPr>
            <a:r>
              <a:rPr lang="fr-FR" sz="2600" dirty="0">
                <a:solidFill>
                  <a:prstClr val="black"/>
                </a:solidFill>
                <a:latin typeface="Calibri" panose="020F0502020204030204" pitchFamily="34" charset="0"/>
                <a:ea typeface="Calibri" panose="020F0502020204030204" pitchFamily="34" charset="0"/>
                <a:cs typeface="Calibri" panose="020F0502020204030204" pitchFamily="34" charset="0"/>
              </a:rPr>
              <a:t>Les organisations internationales, telles que l’OMS, soulignent l’importance de la prévention face aux menaces respiratoires multiples, notamment la COVID-19, la grippe et le VRS . </a:t>
            </a:r>
          </a:p>
        </p:txBody>
      </p:sp>
    </p:spTree>
    <p:extLst>
      <p:ext uri="{BB962C8B-B14F-4D97-AF65-F5344CB8AC3E}">
        <p14:creationId xmlns:p14="http://schemas.microsoft.com/office/powerpoint/2010/main" val="57263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Evolutions actuelles des maladies respiratoires professionnelles en France</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Évolution des expositions professionnelles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Apparition de substances émergentes insuffisamment documentée : nanomatériaux, fibres alternatives à l’amiante, Matériaux composites, impressions 3D, batteries au lithium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Exposition persistante à des poussières fines et ultrafines : diesel, bois, silices cristallines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Expositions aux biocontaminants dans les secteurs du soin et du nettoyage : spores, désinfectants, enzymes inhalés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Pollution intérieure liée au télétravail : COV, moisissures, particules fines non professionnelles </a:t>
            </a:r>
          </a:p>
          <a:p>
            <a:pPr marL="0" indent="0">
              <a:buNone/>
            </a:pP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Amélioration du diagnostic et de la reconnaissance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Avancées : biomarqueurs, imagerie, tests fonctionnels de plus en plus précis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Meilleure identification de pathologies sous-déclarées</a:t>
            </a:r>
          </a:p>
        </p:txBody>
      </p:sp>
    </p:spTree>
    <p:extLst>
      <p:ext uri="{BB962C8B-B14F-4D97-AF65-F5344CB8AC3E}">
        <p14:creationId xmlns:p14="http://schemas.microsoft.com/office/powerpoint/2010/main" val="370322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Réformes réglementaires et nouveaux défis</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Évolutions normatives et préventives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Renforcement des valeurs limites d’exposition (ex. : silice, fumées de soudage)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Développement d’outils de surveillance connectée en temps réel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Discussions dans le futur sur l’intégration de nouvelles pathologies dans les tableaux (ex. : cancers bronchiques hors amiante, maladies liées aux nanomatériaux) </a:t>
            </a:r>
          </a:p>
          <a:p>
            <a:pPr marL="0" indent="0">
              <a:buNone/>
            </a:pPr>
            <a:endParaRPr lang="fr-FR"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Nouvelles organisations du travail et facteurs environnementaux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Impact du changement climatique (exposition accrue aux pollens, pollution urbaine)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Télétravail : réduction de certaines expositions mais nouveaux risques domestiques (COV, moisissures)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L’OMS alerte sur les interactions entre maladies chroniques respiratoires et facteurs environnementaux aggravants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Vers une approche globale “One Health”, intégrant santé humaine, environnementale et animale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Intégration souhaitée des pathologies respiratoires professionnelles dans les plans nationaux de santé environnementale (PNSE) </a:t>
            </a:r>
          </a:p>
        </p:txBody>
      </p:sp>
    </p:spTree>
    <p:extLst>
      <p:ext uri="{BB962C8B-B14F-4D97-AF65-F5344CB8AC3E}">
        <p14:creationId xmlns:p14="http://schemas.microsoft.com/office/powerpoint/2010/main" val="70048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Axes prospectifs complémentaires (nationaux et internationaux)</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290946" y="1344901"/>
            <a:ext cx="11512524" cy="454679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Surveillance &amp; recherche : un enjeu national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Renforcement nécessaire des systèmes de surveillance</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Déploiement d’une interopérabilité des bases de données santé-travail pour croiser les signaux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Manque de communication entre les bases (RNV3PE, MSA, CPAM, AMELI, Santé publique France)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Nécessité de croiser données d’exposition, données cliniques et données de reconnaissance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Objectif : créer des cohortes nationales multidimensionnelles (métier, exposition, pathologie, séquelle) </a:t>
            </a:r>
          </a:p>
          <a:p>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fr-FR" b="1" dirty="0">
                <a:solidFill>
                  <a:prstClr val="black"/>
                </a:solidFill>
                <a:latin typeface="Calibri" panose="020F0502020204030204" pitchFamily="34" charset="0"/>
                <a:ea typeface="Calibri" panose="020F0502020204030204" pitchFamily="34" charset="0"/>
                <a:cs typeface="Calibri" panose="020F0502020204030204" pitchFamily="34" charset="0"/>
              </a:rPr>
              <a:t>Enjeux internationaux à intégrer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Harmonisation européenne des tableaux (ex. : initiatives de l’EU-OSHA) . Variabilité importante des listes de maladies professionnelles reconnues en Europe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Prise en compte du triple fardeau infectieux et environnemental (ex. : COVID-19, grippe, pollution atmosphérique) </a:t>
            </a:r>
          </a:p>
          <a:p>
            <a:pPr marL="0" indent="0">
              <a:buNone/>
            </a:pP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 Anticipation des risques liés aux industries émergentes (recyclage, énergies renouvelables, batteries lithium-ion) </a:t>
            </a:r>
          </a:p>
          <a:p>
            <a:pPr marL="0" indent="0">
              <a:buNone/>
            </a:pPr>
            <a:r>
              <a:rPr lang="fr-FR" dirty="0" smtClean="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FR" dirty="0">
                <a:solidFill>
                  <a:prstClr val="black"/>
                </a:solidFill>
                <a:latin typeface="Calibri" panose="020F0502020204030204" pitchFamily="34" charset="0"/>
                <a:ea typeface="Calibri" panose="020F0502020204030204" pitchFamily="34" charset="0"/>
                <a:cs typeface="Calibri" panose="020F0502020204030204" pitchFamily="34" charset="0"/>
              </a:rPr>
              <a:t>Le règlement REACH pourrait à terme intégrer des obligations de suivi post-exposition à l’échelle européenne </a:t>
            </a:r>
          </a:p>
        </p:txBody>
      </p:sp>
      <p:sp>
        <p:nvSpPr>
          <p:cNvPr id="2" name="ZoneTexte 1">
            <a:extLst>
              <a:ext uri="{FF2B5EF4-FFF2-40B4-BE49-F238E27FC236}">
                <a16:creationId xmlns="" xmlns:a16="http://schemas.microsoft.com/office/drawing/2014/main" id="{8D53F785-5726-AA77-7293-B24ADF4520EB}"/>
              </a:ext>
            </a:extLst>
          </p:cNvPr>
          <p:cNvSpPr txBox="1"/>
          <p:nvPr/>
        </p:nvSpPr>
        <p:spPr>
          <a:xfrm>
            <a:off x="9682232" y="-1055399"/>
            <a:ext cx="1828800" cy="1828800"/>
          </a:xfrm>
          <a:prstGeom prst="rect">
            <a:avLst/>
          </a:prstGeom>
          <a:noFill/>
        </p:spPr>
        <p:txBody>
          <a:bodyPr wrap="square" rtlCol="0">
            <a:spAutoFit/>
          </a:bodyPr>
          <a:lstStyle/>
          <a:p>
            <a:pPr algn="l"/>
            <a:endParaRPr lang="fr-FR" dirty="0"/>
          </a:p>
        </p:txBody>
      </p:sp>
    </p:spTree>
    <p:extLst>
      <p:ext uri="{BB962C8B-B14F-4D97-AF65-F5344CB8AC3E}">
        <p14:creationId xmlns:p14="http://schemas.microsoft.com/office/powerpoint/2010/main" val="154031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Pour conclure… mais surtout pour continuer</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rPr>
              <a:t>Les maladies respiratoires professionnelles interrogent notre modèle de travail, nos dispositifs de prévention, notre capacité à reconnaître et à réparer. </a:t>
            </a:r>
          </a:p>
          <a:p>
            <a:pPr marL="0" indent="0" fontAlgn="base">
              <a:buNone/>
            </a:pPr>
            <a:r>
              <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rPr>
              <a:t>Elles cristallisent des enjeux scientifiques, médicaux, sociaux, politiques. </a:t>
            </a:r>
          </a:p>
          <a:p>
            <a:pPr marL="0" indent="0" fontAlgn="base">
              <a:buNone/>
            </a:pPr>
            <a:r>
              <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rPr>
              <a:t>Améliorer leur détection et leur reconnaissance, c’est agir à tous les niveaux : terrain, expertise, réglementation, formation. </a:t>
            </a:r>
          </a:p>
        </p:txBody>
      </p:sp>
    </p:spTree>
    <p:extLst>
      <p:ext uri="{BB962C8B-B14F-4D97-AF65-F5344CB8AC3E}">
        <p14:creationId xmlns:p14="http://schemas.microsoft.com/office/powerpoint/2010/main" val="36437782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Et maintenant ?</a:t>
            </a: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 xmlns:a16="http://schemas.microsoft.com/office/drawing/2014/main" id="{FE42518A-047D-423B-A3DD-38275039B009}"/>
              </a:ext>
            </a:extLst>
          </p:cNvPr>
          <p:cNvSpPr txBox="1">
            <a:spLocks/>
          </p:cNvSpPr>
          <p:nvPr/>
        </p:nvSpPr>
        <p:spPr>
          <a:xfrm>
            <a:off x="339738" y="1540855"/>
            <a:ext cx="11512524" cy="29128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Mieux connaître les expositions, c’est mieux prévenir les pathologies. </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Mieux reconnaître les maladies, c’est mieux accompagner </a:t>
            </a:r>
            <a:r>
              <a:rPr kumimoji="0" lang="fr-FR"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les trajectoires de vie. </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Mieux partager l’expertise</a:t>
            </a:r>
            <a:r>
              <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c’est faire progresser la société. </a:t>
            </a:r>
          </a:p>
        </p:txBody>
      </p:sp>
    </p:spTree>
    <p:extLst>
      <p:ext uri="{BB962C8B-B14F-4D97-AF65-F5344CB8AC3E}">
        <p14:creationId xmlns:p14="http://schemas.microsoft.com/office/powerpoint/2010/main" val="110710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Personnalisé 3">
      <a:dk1>
        <a:srgbClr val="435D74"/>
      </a:dk1>
      <a:lt1>
        <a:srgbClr val="FFFFFF"/>
      </a:lt1>
      <a:dk2>
        <a:srgbClr val="4E9DC4"/>
      </a:dk2>
      <a:lt2>
        <a:srgbClr val="40BAD2"/>
      </a:lt2>
      <a:accent1>
        <a:srgbClr val="FF6600"/>
      </a:accent1>
      <a:accent2>
        <a:srgbClr val="000000"/>
      </a:accent2>
      <a:accent3>
        <a:srgbClr val="B2CFE3"/>
      </a:accent3>
      <a:accent4>
        <a:srgbClr val="339933"/>
      </a:accent4>
      <a:accent5>
        <a:srgbClr val="003399"/>
      </a:accent5>
      <a:accent6>
        <a:srgbClr val="FFFF66"/>
      </a:accent6>
      <a:hlink>
        <a:srgbClr val="FF3300"/>
      </a:hlink>
      <a:folHlink>
        <a:srgbClr val="2F549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1280</TotalTime>
  <Words>2804</Words>
  <Application>Microsoft Office PowerPoint</Application>
  <PresentationFormat>Grand écran</PresentationFormat>
  <Paragraphs>504</Paragraphs>
  <Slides>50</Slides>
  <Notes>46</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50</vt:i4>
      </vt:variant>
    </vt:vector>
  </HeadingPairs>
  <TitlesOfParts>
    <vt:vector size="63" baseType="lpstr">
      <vt:lpstr>ＭＳ Ｐゴシック</vt:lpstr>
      <vt:lpstr>Aptos</vt:lpstr>
      <vt:lpstr>Aptos Display</vt:lpstr>
      <vt:lpstr>Arial</vt:lpstr>
      <vt:lpstr>Calibri</vt:lpstr>
      <vt:lpstr>Calibri Light</vt:lpstr>
      <vt:lpstr>High Tower Text</vt:lpstr>
      <vt:lpstr>Open Sans</vt:lpstr>
      <vt:lpstr>Times New Roman</vt:lpstr>
      <vt:lpstr>Wingdings</vt:lpstr>
      <vt:lpstr>Thème Office</vt:lpstr>
      <vt:lpstr>Conception personnalisée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Délégation du diagnostic au spécialiste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CHU de Clermont-Fd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maladie professionnelle : une trajectoire humaine</dc:title>
  <dc:creator>Lopez Vincent</dc:creator>
  <cp:lastModifiedBy>Lopez Vincent</cp:lastModifiedBy>
  <cp:revision>111</cp:revision>
  <dcterms:created xsi:type="dcterms:W3CDTF">2025-04-17T13:41:44Z</dcterms:created>
  <dcterms:modified xsi:type="dcterms:W3CDTF">2025-04-25T15:20:23Z</dcterms:modified>
</cp:coreProperties>
</file>