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88" r:id="rId2"/>
    <p:sldId id="256" r:id="rId3"/>
    <p:sldId id="365" r:id="rId4"/>
    <p:sldId id="364" r:id="rId5"/>
    <p:sldId id="321" r:id="rId6"/>
    <p:sldId id="362" r:id="rId7"/>
    <p:sldId id="366" r:id="rId8"/>
    <p:sldId id="355" r:id="rId9"/>
    <p:sldId id="289" r:id="rId10"/>
    <p:sldId id="354" r:id="rId11"/>
    <p:sldId id="361" r:id="rId12"/>
    <p:sldId id="345" r:id="rId13"/>
    <p:sldId id="315" r:id="rId14"/>
    <p:sldId id="337" r:id="rId15"/>
    <p:sldId id="353" r:id="rId16"/>
    <p:sldId id="368" r:id="rId17"/>
    <p:sldId id="359" r:id="rId18"/>
    <p:sldId id="326" r:id="rId19"/>
    <p:sldId id="332" r:id="rId20"/>
    <p:sldId id="341" r:id="rId21"/>
    <p:sldId id="284" r:id="rId22"/>
    <p:sldId id="280" r:id="rId23"/>
    <p:sldId id="296" r:id="rId24"/>
    <p:sldId id="306" r:id="rId25"/>
    <p:sldId id="372" r:id="rId26"/>
    <p:sldId id="281" r:id="rId27"/>
    <p:sldId id="371" r:id="rId28"/>
    <p:sldId id="299" r:id="rId29"/>
    <p:sldId id="356" r:id="rId30"/>
    <p:sldId id="259" r:id="rId31"/>
    <p:sldId id="273" r:id="rId32"/>
    <p:sldId id="367" r:id="rId33"/>
    <p:sldId id="370" r:id="rId34"/>
    <p:sldId id="357" r:id="rId35"/>
    <p:sldId id="282" r:id="rId3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6" autoAdjust="0"/>
    <p:restoredTop sz="91783" autoAdjust="0"/>
  </p:normalViewPr>
  <p:slideViewPr>
    <p:cSldViewPr snapToGrid="0">
      <p:cViewPr varScale="1">
        <p:scale>
          <a:sx n="70" d="100"/>
          <a:sy n="70" d="100"/>
        </p:scale>
        <p:origin x="93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2B347B-7A79-45D1-8B4E-6F0B5C923396}" type="datetimeFigureOut">
              <a:rPr lang="fr-FR" smtClean="0"/>
              <a:t>03/04/2025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B642E5-BB2C-4B3D-83BD-180650036FC4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6298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r-FR" dirty="0"/>
              <a:t>Mot de bienvenue</a:t>
            </a:r>
          </a:p>
          <a:p>
            <a:pPr marL="171450" indent="-171450">
              <a:buFontTx/>
              <a:buChar char="-"/>
            </a:pPr>
            <a:r>
              <a:rPr lang="fr-FR" dirty="0"/>
              <a:t>Remerciements</a:t>
            </a:r>
          </a:p>
          <a:p>
            <a:pPr marL="171450" indent="-171450">
              <a:buFontTx/>
              <a:buChar char="-"/>
            </a:pPr>
            <a:r>
              <a:rPr lang="fr-FR" dirty="0"/>
              <a:t>Activités de l’association:</a:t>
            </a:r>
          </a:p>
          <a:p>
            <a:pPr marL="0" indent="0">
              <a:buFontTx/>
              <a:buNone/>
            </a:pPr>
            <a:r>
              <a:rPr lang="fr-FR" dirty="0"/>
              <a:t>*aides aux patients :</a:t>
            </a:r>
            <a:r>
              <a:rPr lang="fr-FR" dirty="0" err="1"/>
              <a:t>musique,APA</a:t>
            </a:r>
            <a:r>
              <a:rPr lang="fr-FR" dirty="0"/>
              <a:t>, </a:t>
            </a:r>
            <a:r>
              <a:rPr lang="fr-FR" dirty="0" err="1"/>
              <a:t>education</a:t>
            </a:r>
            <a:r>
              <a:rPr lang="fr-FR" dirty="0"/>
              <a:t> </a:t>
            </a:r>
            <a:r>
              <a:rPr lang="fr-FR" dirty="0" err="1"/>
              <a:t>therapeutique</a:t>
            </a:r>
            <a:endParaRPr lang="fr-FR" dirty="0"/>
          </a:p>
          <a:p>
            <a:pPr marL="0" indent="0">
              <a:buFontTx/>
              <a:buNone/>
            </a:pPr>
            <a:r>
              <a:rPr lang="fr-FR" dirty="0"/>
              <a:t>*formation personnel </a:t>
            </a:r>
            <a:r>
              <a:rPr lang="fr-FR" dirty="0" err="1"/>
              <a:t>medical</a:t>
            </a:r>
            <a:r>
              <a:rPr lang="fr-FR" dirty="0"/>
              <a:t> et </a:t>
            </a:r>
            <a:r>
              <a:rPr lang="fr-FR" dirty="0" err="1"/>
              <a:t>paramedical</a:t>
            </a:r>
            <a:r>
              <a:rPr lang="fr-FR" dirty="0"/>
              <a:t> :</a:t>
            </a:r>
            <a:r>
              <a:rPr lang="fr-FR" dirty="0" err="1"/>
              <a:t>seminaire</a:t>
            </a:r>
            <a:r>
              <a:rPr lang="fr-FR" dirty="0"/>
              <a:t> </a:t>
            </a:r>
            <a:r>
              <a:rPr lang="fr-FR" dirty="0" err="1"/>
              <a:t>onco</a:t>
            </a:r>
            <a:r>
              <a:rPr lang="fr-FR" dirty="0"/>
              <a:t> </a:t>
            </a:r>
            <a:r>
              <a:rPr lang="fr-FR" dirty="0" err="1"/>
              <a:t>thracique</a:t>
            </a:r>
            <a:r>
              <a:rPr lang="fr-FR" dirty="0"/>
              <a:t>, maladie professionnelle</a:t>
            </a:r>
          </a:p>
          <a:p>
            <a:pPr marL="0" indent="0">
              <a:buFontTx/>
              <a:buNone/>
            </a:pPr>
            <a:r>
              <a:rPr lang="fr-FR" dirty="0"/>
              <a:t>*</a:t>
            </a:r>
            <a:r>
              <a:rPr lang="fr-FR" dirty="0" err="1"/>
              <a:t>echanges</a:t>
            </a:r>
            <a:r>
              <a:rPr lang="fr-FR" dirty="0"/>
              <a:t> </a:t>
            </a:r>
            <a:r>
              <a:rPr lang="fr-FR" dirty="0" err="1"/>
              <a:t>internationaux:formation,culture,humanitaire</a:t>
            </a:r>
            <a:r>
              <a:rPr lang="fr-FR" dirty="0"/>
              <a:t>( </a:t>
            </a:r>
            <a:r>
              <a:rPr lang="fr-FR" dirty="0" err="1"/>
              <a:t>Algérie,Congo</a:t>
            </a:r>
            <a:r>
              <a:rPr lang="fr-FR" dirty="0"/>
              <a:t>,,,,)</a:t>
            </a:r>
          </a:p>
          <a:p>
            <a:pPr marL="0" indent="0">
              <a:buFontTx/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022CC-B18E-4F04-B655-B90ADB4EB763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8082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484457-4090-A3BA-9B8F-6F13E21B7E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C3D2F43-6FDC-6714-BC6B-335569AE6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EBF41F-AABE-7BA0-DF53-71D137663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CD414-952F-455C-9967-1E976AF10727}" type="datetimeFigureOut">
              <a:rPr lang="fr-FR" smtClean="0"/>
              <a:t>03/04/2025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894AB1-6668-4493-D8DE-8A16151E1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EA466B-C537-E69F-02E3-B6E82291B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475EB-CD72-482D-AA84-F962E51F3535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1835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1035BC-471C-5B1B-C097-626B79C73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CB26D6-B6E6-D633-BE9F-F30730806E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846DA-11B0-7A22-02EE-522FB67BA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CD414-952F-455C-9967-1E976AF10727}" type="datetimeFigureOut">
              <a:rPr lang="fr-FR" smtClean="0"/>
              <a:t>03/04/2025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53DE59-E780-DA72-7766-ECF1AC454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9B2EAB-B6C4-D665-DF45-A7DA9D927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475EB-CD72-482D-AA84-F962E51F3535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0366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A4B0D9-8371-E11F-3331-F6C599CC4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FB0D40-0E2B-0617-FF3F-5573B33FDF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E5BA17D-B230-6E31-12A0-07F0A3744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CD414-952F-455C-9967-1E976AF10727}" type="datetimeFigureOut">
              <a:rPr lang="fr-FR" smtClean="0"/>
              <a:t>03/04/2025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86E57C1-DDC4-7D9E-4069-248707BD6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C39331-3B54-1169-4BE8-DDC06E7F3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475EB-CD72-482D-AA84-F962E51F3535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57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A001E1-6A33-CBB2-C720-638FC7B0A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5DEC9D3-F34F-A727-D729-F28AA40586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607A5DF-6343-EF96-85DB-B5F3A3294A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E6EAC4D-F61B-B939-715C-CA0B0C097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CD414-952F-455C-9967-1E976AF10727}" type="datetimeFigureOut">
              <a:rPr lang="fr-FR" smtClean="0"/>
              <a:t>03/04/2025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6B973E-150E-78F0-A73C-8BFE6A2D5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CA259D6-B804-D80B-7F4B-91A7AF88F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475EB-CD72-482D-AA84-F962E51F3535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5823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AF1A7A-BC3E-634B-29D9-E707DA3A3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F338C49-0DDA-DCA3-8896-3A75E1428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6B8D1C3-8BC2-406A-285C-AF07EA3709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2056FFE-B631-CC05-301F-79D14A34AD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E80F37D-CF12-8F2F-BBF9-4015AB174B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A89222-C5A2-9E2F-E82C-FF33FA019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CD414-952F-455C-9967-1E976AF10727}" type="datetimeFigureOut">
              <a:rPr lang="fr-FR" smtClean="0"/>
              <a:t>03/04/2025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CC5AB30-E533-1B32-2F3A-572AAF4A5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C7930F9-A292-0A92-C217-61B10A89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475EB-CD72-482D-AA84-F962E51F3535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3693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6C978-559C-3B33-7514-7E31B2D70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1BC4A6C-691B-BD37-FC06-A194FA3E5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CD414-952F-455C-9967-1E976AF10727}" type="datetimeFigureOut">
              <a:rPr lang="fr-FR" smtClean="0"/>
              <a:t>03/04/2025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5F5FD6C-0A7F-777A-2124-FD6C89F47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FA1EEB2-17EF-2C39-E01B-C1733CB15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475EB-CD72-482D-AA84-F962E51F3535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9783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5C6A2C9-EE88-4486-E1D2-109E41918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CD414-952F-455C-9967-1E976AF10727}" type="datetimeFigureOut">
              <a:rPr lang="fr-FR" smtClean="0"/>
              <a:t>03/04/2025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20F3275-4705-748F-715B-671FF507B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CAC291-D3A9-B310-E655-4E8CCC077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475EB-CD72-482D-AA84-F962E51F3535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6395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E4434B-EBEE-C342-BB4E-308EDBF8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5791826-0474-4C83-1698-79856F106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DC40E86-37EE-900F-5126-FCAF11F688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38D9605-AA2D-7A2E-2ABF-17DCDB0AB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CD414-952F-455C-9967-1E976AF10727}" type="datetimeFigureOut">
              <a:rPr lang="fr-FR" smtClean="0"/>
              <a:t>03/04/2025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8F1D306-A793-D2E8-8989-96076F8D4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D05EB3-232E-480A-315A-E7250EB08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475EB-CD72-482D-AA84-F962E51F3535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7951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68F521-43E3-68AF-57DA-8C6146995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172A149-C1D9-52CB-D996-8D45559968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EF64368-1BBD-DD4D-C4E3-1BE0FAD928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26FF12-FD82-5303-95A6-DE527525F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CD414-952F-455C-9967-1E976AF10727}" type="datetimeFigureOut">
              <a:rPr lang="fr-FR" smtClean="0"/>
              <a:t>03/04/2025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29FC2C2-67EE-5E01-DD5D-FB3536589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26070FC-591F-FAE6-1719-7A27909A8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475EB-CD72-482D-AA84-F962E51F3535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9637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14B854-C838-6831-3937-6CC3E228B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89F37BB-B9BE-BCCB-3EE2-E56E99CD7E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A71362-9EB9-F99C-0E71-8EA8151FC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CD414-952F-455C-9967-1E976AF10727}" type="datetimeFigureOut">
              <a:rPr lang="fr-FR" smtClean="0"/>
              <a:t>03/04/2025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780791-E34D-57F6-F6B3-D4E23A092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0584BC-0274-B137-5BF2-A40CB00C1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475EB-CD72-482D-AA84-F962E51F3535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9770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11EB138-BF54-9D82-E58E-FA93094FFF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978D77A-A62E-0519-D936-B96D7B144C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CC711D-9D77-B843-1702-F8A136C06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CD414-952F-455C-9967-1E976AF10727}" type="datetimeFigureOut">
              <a:rPr lang="fr-FR" smtClean="0"/>
              <a:t>03/04/2025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E986BF8-4C40-F135-A7BB-4E0566C2F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B01364D-C67B-1635-3C9E-10C366BB5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475EB-CD72-482D-AA84-F962E51F3535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9132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69F8745-C528-B989-871F-14D88D41E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19FB0F5-3DDB-DC91-A271-8F5D3E3788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AF28E8-F46E-A7C9-D51A-583680540C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8CD414-952F-455C-9967-1E976AF10727}" type="datetimeFigureOut">
              <a:rPr lang="fr-FR" smtClean="0"/>
              <a:t>03/04/2025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35DB2E-3F23-1E49-846E-9AF5034975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1AE1CF9-62EF-9395-3B82-D8E79443AD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4475EB-CD72-482D-AA84-F962E51F3535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159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br>
              <a:rPr lang="fr-FR" sz="1800" b="1" dirty="0"/>
            </a:br>
            <a:br>
              <a:rPr lang="fr-FR" sz="1800" b="1" dirty="0"/>
            </a:br>
            <a:br>
              <a:rPr lang="fr-FR" sz="1800" b="1" dirty="0"/>
            </a:br>
            <a:br>
              <a:rPr lang="fr-FR" sz="1800" b="1" dirty="0"/>
            </a:br>
            <a:br>
              <a:rPr lang="fr-FR" sz="1800" b="1" dirty="0"/>
            </a:br>
            <a:r>
              <a:rPr lang="fr-FR" sz="3600" b="1" dirty="0">
                <a:solidFill>
                  <a:schemeClr val="tx2"/>
                </a:solidFill>
              </a:rPr>
              <a:t>Rencontre des acteurs de la  prise en charge des</a:t>
            </a:r>
            <a:br>
              <a:rPr lang="fr-FR" sz="3600" b="1" dirty="0">
                <a:solidFill>
                  <a:schemeClr val="tx2"/>
                </a:solidFill>
              </a:rPr>
            </a:br>
            <a:r>
              <a:rPr lang="fr-FR" sz="3600" b="1" dirty="0">
                <a:solidFill>
                  <a:schemeClr val="tx2"/>
                </a:solidFill>
              </a:rPr>
              <a:t> Maladies respiratoires professionnelles</a:t>
            </a:r>
            <a:br>
              <a:rPr lang="fr-FR" sz="3200" b="1" dirty="0"/>
            </a:br>
            <a:r>
              <a:rPr lang="fr-FR" sz="3200" b="1" dirty="0"/>
              <a:t> </a:t>
            </a:r>
            <a:r>
              <a:rPr lang="fr-FR" sz="2700" b="1" dirty="0"/>
              <a:t>Hôtel Radisson Blue Nice les 25 et 26 Avril 2025 </a:t>
            </a:r>
            <a:br>
              <a:rPr lang="fr-FR" sz="2700" b="1" dirty="0"/>
            </a:br>
            <a:br>
              <a:rPr lang="fr-FR" b="1" dirty="0"/>
            </a:br>
            <a:br>
              <a:rPr lang="fr-FR" b="1" dirty="0"/>
            </a:br>
            <a:br>
              <a:rPr lang="fr-FR" b="1" dirty="0"/>
            </a:br>
            <a:br>
              <a:rPr lang="fr-FR" b="1" dirty="0"/>
            </a:br>
            <a:endParaRPr lang="fr-FR" b="1" dirty="0"/>
          </a:p>
        </p:txBody>
      </p:sp>
      <p:pic>
        <p:nvPicPr>
          <p:cNvPr id="1026" name="Picture 2" descr="C:\Users\Boubaya\Desktop\logo associa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0"/>
            <a:ext cx="1728192" cy="16916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3212976"/>
            <a:ext cx="9144000" cy="3645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321155-5466-F038-0C25-30D175D72A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/>
              <a:t>Temoignage</a:t>
            </a:r>
            <a:r>
              <a:rPr lang="fr-FR" dirty="0"/>
              <a:t> d’un patient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60434C-8327-F3E7-231C-18BFDE08A6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Gaston MAI</a:t>
            </a:r>
          </a:p>
        </p:txBody>
      </p:sp>
    </p:spTree>
    <p:extLst>
      <p:ext uri="{BB962C8B-B14F-4D97-AF65-F5344CB8AC3E}">
        <p14:creationId xmlns:p14="http://schemas.microsoft.com/office/powerpoint/2010/main" val="1787008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C432F3-D77E-8B40-69A3-79B6D76DE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F95EDB55-9BA1-1245-4E06-53AE5D5342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02529" y="365125"/>
            <a:ext cx="5616432" cy="60083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CD36031-FFC0-AF98-AE9B-ED9FD2FFD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039" y="365124"/>
            <a:ext cx="5722961" cy="6008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064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65439C-4A40-851E-651E-ED9B69697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Vue d’une unité d’exploitation de charbon 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BC09E6D9-A4D3-50EE-6F19-0CC95F36D7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4842" y="365125"/>
            <a:ext cx="11478570" cy="625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455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76609-C915-0BC2-029D-9A097E6E1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4DCA059A-7D88-0BD9-3290-181F688781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" y="365124"/>
            <a:ext cx="11457432" cy="6227699"/>
          </a:xfrm>
        </p:spPr>
      </p:pic>
    </p:spTree>
    <p:extLst>
      <p:ext uri="{BB962C8B-B14F-4D97-AF65-F5344CB8AC3E}">
        <p14:creationId xmlns:p14="http://schemas.microsoft.com/office/powerpoint/2010/main" val="3725303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19D285-B11F-1641-C80D-37810DDC5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90DC9CEB-99C1-26EF-4C90-C19257CF84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287" y="365125"/>
            <a:ext cx="5870713" cy="6274214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6903F932-B5D7-7A5D-632B-D26E836ACE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017" y="365125"/>
            <a:ext cx="5870713" cy="628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051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5F5519-6ED0-C53F-57CD-05D02ABFC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BC9D0583-9E2C-604E-9391-210786F0AF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44" y="365125"/>
            <a:ext cx="5660991" cy="6223934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16C5EB3A-25A5-2330-6076-3615C72EA1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766" y="365125"/>
            <a:ext cx="5774634" cy="623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266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EB6F3A-2FBE-70FA-D865-CF379864A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B9D6822F-A30D-E6CF-CCDD-C0160EF40F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63871" y="365125"/>
            <a:ext cx="4936798" cy="627323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31AC449-018B-4856-D728-5B13695062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331" y="365125"/>
            <a:ext cx="5925671" cy="627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612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C0D19B-4C26-BEC0-C1B1-C910F2F2E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2">
            <a:extLst>
              <a:ext uri="{FF2B5EF4-FFF2-40B4-BE49-F238E27FC236}">
                <a16:creationId xmlns:a16="http://schemas.microsoft.com/office/drawing/2014/main" id="{0AF23858-02B8-AB42-32D9-27083F0E0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017" y="365125"/>
            <a:ext cx="5435536" cy="6221880"/>
          </a:xfrm>
          <a:prstGeom prst="rect">
            <a:avLst/>
          </a:prstGeom>
        </p:spPr>
      </p:pic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55B8B71D-0187-EC05-3070-CD47424DBA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553" y="365125"/>
            <a:ext cx="6224430" cy="6221880"/>
          </a:xfrm>
        </p:spPr>
      </p:pic>
    </p:spTree>
    <p:extLst>
      <p:ext uri="{BB962C8B-B14F-4D97-AF65-F5344CB8AC3E}">
        <p14:creationId xmlns:p14="http://schemas.microsoft.com/office/powerpoint/2010/main" val="161228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B38563-F243-DEAC-3839-9C3539A35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7E622D81-C969-6417-0CF8-C5DC5A3AF7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53199" y="365126"/>
            <a:ext cx="5360895" cy="62508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5CC70C3-4247-284E-B5B9-EE346C267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04" y="365125"/>
            <a:ext cx="6069107" cy="625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768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ECAEC6-5CFE-9AA6-8CBA-411321D13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B566F3E0-8751-F235-62B4-CD7C914432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365125"/>
            <a:ext cx="5961529" cy="612774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A344B7-4424-7EB7-C6FB-D9532341B8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471" y="365125"/>
            <a:ext cx="5782235" cy="612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272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B8376E-7DC0-3C9D-A044-33E22E3E0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376818E3-D9BB-5DDC-BD51-3D180B73BE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9824" y="365125"/>
            <a:ext cx="5188058" cy="6223934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C5E730FE-4389-91AB-9CCE-426F23909D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18" y="365125"/>
            <a:ext cx="6405282" cy="6223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606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9015FE-CCF0-CA98-434B-A730F5A88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88A4F9FB-B4FE-B175-8AB0-58BB51F8D7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6275" y="365125"/>
            <a:ext cx="6611129" cy="6226744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03269CA-3236-F47C-40E7-CEA1FD2BBD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96" y="365125"/>
            <a:ext cx="6224444" cy="622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737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1D5A04-7E91-77EB-EBEA-61620CF8D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161CB85B-1281-F462-CCFD-10FC30F6B8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56676" y="365125"/>
            <a:ext cx="5625256" cy="612775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FE11C7-8951-3FF1-9C9A-B1DB3B924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307" y="365125"/>
            <a:ext cx="5625257" cy="612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413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AA99A0-24AD-BE3A-94FF-1952A348D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D456427D-4395-AF61-531F-DCF3741E47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32811" y="268941"/>
            <a:ext cx="5314251" cy="6371851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37CE625A-6810-ABE1-3052-67E97EC569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36" y="268941"/>
            <a:ext cx="6251397" cy="637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7850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88E36A-4AA7-D277-C49E-0F64F2284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6F68F279-F5CA-81A1-CB5F-9F197FDAB3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003" y="365126"/>
            <a:ext cx="6086901" cy="6240390"/>
          </a:xfrm>
        </p:spPr>
      </p:pic>
      <p:pic>
        <p:nvPicPr>
          <p:cNvPr id="6" name="Espace réservé du contenu 3">
            <a:extLst>
              <a:ext uri="{FF2B5EF4-FFF2-40B4-BE49-F238E27FC236}">
                <a16:creationId xmlns:a16="http://schemas.microsoft.com/office/drawing/2014/main" id="{CEDDA782-DAA2-4383-D755-2D6B2BABC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103" y="365124"/>
            <a:ext cx="5597900" cy="624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7830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ECB248-6088-761F-7812-65F8D353A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6" name="Espace réservé du contenu 3">
            <a:extLst>
              <a:ext uri="{FF2B5EF4-FFF2-40B4-BE49-F238E27FC236}">
                <a16:creationId xmlns:a16="http://schemas.microsoft.com/office/drawing/2014/main" id="{5E5C2757-74A5-5015-3D3B-B08B636577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459" y="311336"/>
            <a:ext cx="5483041" cy="6371851"/>
          </a:xfrm>
          <a:prstGeom prst="rect">
            <a:avLst/>
          </a:prstGeom>
        </p:spPr>
      </p:pic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0BE7F5A-7496-F6F8-08B2-06BA275E2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5124"/>
            <a:ext cx="10515600" cy="134938"/>
          </a:xfrm>
        </p:spPr>
        <p:txBody>
          <a:bodyPr>
            <a:normAutofit fontScale="25000" lnSpcReduction="20000"/>
          </a:bodyPr>
          <a:lstStyle/>
          <a:p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1A88986-FB94-E6CE-1A93-2699B3271F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01" y="311337"/>
            <a:ext cx="6180040" cy="637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7617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C687A2-8044-70D6-D375-8A4AA05AC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F1E2C3D7-7828-6FFD-CA64-2DC3E2DF19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62390" y="365125"/>
            <a:ext cx="5303692" cy="612774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6FDE35D-0DE6-47CC-18A1-F57060895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17" y="365125"/>
            <a:ext cx="6325007" cy="612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8929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6DEE68-B848-5AC3-252E-FADC22068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EF51773-F8CE-83A4-7677-F9E273C69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278" y="319088"/>
            <a:ext cx="5381766" cy="6354667"/>
          </a:xfrm>
          <a:prstGeom prst="rect">
            <a:avLst/>
          </a:prstGeom>
        </p:spPr>
      </p:pic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DA9213D5-8B1D-4F0E-7706-7448C48469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808" y="319088"/>
            <a:ext cx="62383" cy="46037"/>
          </a:xfr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0E419C9-FD70-56D5-9505-431FA680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55" y="319088"/>
            <a:ext cx="6073254" cy="635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086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9F0303-9D5E-20AF-75A5-76F6028DA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838200" y="201705"/>
            <a:ext cx="10515600" cy="163419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829CD5D-FC74-F653-6FCE-421141D48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899" y="524436"/>
            <a:ext cx="5347312" cy="613185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605A970-482D-4A6F-ED16-8314FF4B90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8788" y="524436"/>
            <a:ext cx="6109314" cy="6131858"/>
          </a:xfrm>
          <a:prstGeom prst="rect">
            <a:avLst/>
          </a:prstGeom>
        </p:spPr>
      </p:pic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2D88E402-E362-F02A-F8E7-C2FF593B80E0}"/>
              </a:ext>
            </a:extLst>
          </p:cNvPr>
          <p:cNvSpPr>
            <a:spLocks noGrp="1"/>
          </p:cNvSpPr>
          <p:nvPr>
            <p:ph idx="1"/>
          </p:nvPr>
        </p:nvSpPr>
        <p:spPr>
          <a:xfrm flipV="1">
            <a:off x="838200" y="201707"/>
            <a:ext cx="10515600" cy="45720"/>
          </a:xfrm>
        </p:spPr>
        <p:txBody>
          <a:bodyPr>
            <a:normAutofit fontScale="25000" lnSpcReduction="20000"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450663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B0EF96-3839-961F-C6B3-F40994366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AEDDBCBF-F43C-6F92-3EC1-DE6BAD318E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09482" y="365124"/>
            <a:ext cx="6208004" cy="612775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38A337D-690C-8194-CEE3-4D9357B92C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624" y="365126"/>
            <a:ext cx="6208005" cy="612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2011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843FD1-5359-CF4E-5E58-7EA8AC0C8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1CAC12B1-9169-37BA-1F95-4E95E0A885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377" y="365125"/>
            <a:ext cx="6070067" cy="628133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631F84A9-51C3-16EB-2E47-5B7DF32765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2060" y="365125"/>
            <a:ext cx="6186562" cy="6281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840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49BF7D-2098-196F-F262-A4BDF1F72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F48C3A3-8953-A6DA-8B93-FF60D956F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237" y="365125"/>
            <a:ext cx="5704763" cy="6240391"/>
          </a:xfrm>
          <a:prstGeom prst="rect">
            <a:avLst/>
          </a:prstGeom>
        </p:spPr>
      </p:pic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0385CCF1-1728-2C1B-23EB-6D1F8914FE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027" y="365125"/>
            <a:ext cx="5704763" cy="6240391"/>
          </a:xfrm>
        </p:spPr>
      </p:pic>
    </p:spTree>
    <p:extLst>
      <p:ext uri="{BB962C8B-B14F-4D97-AF65-F5344CB8AC3E}">
        <p14:creationId xmlns:p14="http://schemas.microsoft.com/office/powerpoint/2010/main" val="3898213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887B63-42B8-7C3A-7736-AE00F12B0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0BE9EDA-3DA1-DE2D-6258-791707BF0F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35" y="275665"/>
            <a:ext cx="5423503" cy="6306670"/>
          </a:xfrm>
          <a:prstGeom prst="rect">
            <a:avLst/>
          </a:prstGeom>
        </p:spPr>
      </p:pic>
      <p:pic>
        <p:nvPicPr>
          <p:cNvPr id="7" name="Image 5">
            <a:extLst>
              <a:ext uri="{FF2B5EF4-FFF2-40B4-BE49-F238E27FC236}">
                <a16:creationId xmlns:a16="http://schemas.microsoft.com/office/drawing/2014/main" id="{4D6D8AE0-F227-2583-74C4-5FF414C90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9812" y="275665"/>
            <a:ext cx="5930153" cy="6306670"/>
          </a:xfrm>
          <a:prstGeom prst="rect">
            <a:avLst/>
          </a:prstGeom>
        </p:spPr>
      </p:pic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428938C0-87C8-F7DA-B9FD-C6CB983CD6FA}"/>
              </a:ext>
            </a:extLst>
          </p:cNvPr>
          <p:cNvSpPr>
            <a:spLocks noGrp="1"/>
          </p:cNvSpPr>
          <p:nvPr>
            <p:ph idx="1"/>
          </p:nvPr>
        </p:nvSpPr>
        <p:spPr>
          <a:xfrm flipV="1">
            <a:off x="838200" y="0"/>
            <a:ext cx="10515600" cy="180190"/>
          </a:xfrm>
        </p:spPr>
        <p:txBody>
          <a:bodyPr>
            <a:normAutofit fontScale="25000" lnSpcReduction="20000"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760620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15D581-C03C-02C9-6BE3-5E354F567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31AD4DFA-74FF-714E-2C48-A0E1BE9234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94" y="365126"/>
            <a:ext cx="4747146" cy="6267686"/>
          </a:xfr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FD4B8F21-DE37-903C-17A0-30C5FCA929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340" y="365125"/>
            <a:ext cx="6858000" cy="626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8911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8FE4E2-C3E2-4E2F-DB16-48E6A41DB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542BCA90-D5D1-2B92-840A-BA4EB1DBEB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317" y="365124"/>
            <a:ext cx="6700984" cy="6240391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FB8619D-21C3-584A-48EB-0B45D33295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365124"/>
            <a:ext cx="5795683" cy="6240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0606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6FF8E2-121E-FBA7-276B-2E6AEDC99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3A39A09E-3B1A-1D84-AAAE-1B14D0B843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09" y="365125"/>
            <a:ext cx="6191534" cy="6291169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6240FA2B-C385-7E03-BCF0-49E6EA5C46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742" y="365125"/>
            <a:ext cx="5500049" cy="629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4275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7887CA-C559-10E0-B36E-930FFF9B9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31F5E891-8A42-93E3-B379-A24A8690D5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64516" y="365124"/>
            <a:ext cx="4046720" cy="623989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50800A-6832-8955-E318-EA277B3F93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886" y="365124"/>
            <a:ext cx="4335466" cy="623989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FC76A52-2A28-837D-BC47-36198CF2B2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1236" y="365126"/>
            <a:ext cx="3957878" cy="6239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8533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36132F-9350-068A-C8E7-375677788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B6338815-DA0F-0864-6E57-3A05815F08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365125"/>
            <a:ext cx="5867400" cy="6127750"/>
          </a:xfrm>
          <a:prstGeom prst="rect">
            <a:avLst/>
          </a:prstGeom>
        </p:spPr>
      </p:pic>
      <p:pic>
        <p:nvPicPr>
          <p:cNvPr id="3" name="Espace réservé du contenu 3">
            <a:extLst>
              <a:ext uri="{FF2B5EF4-FFF2-40B4-BE49-F238E27FC236}">
                <a16:creationId xmlns:a16="http://schemas.microsoft.com/office/drawing/2014/main" id="{C02B9AA4-87B6-796D-3908-00C0BD54C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2541" y="365125"/>
            <a:ext cx="5750859" cy="612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4498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85DCDF0C-A75D-32CB-6204-5929BBDF91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68BBEC6B-74B3-6E83-C280-922049F953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0274058-CF29-B58F-0603-1A42FA13C5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9" y="586855"/>
            <a:ext cx="5782811" cy="605960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2E00A825-9054-4B06-CF5B-F3FADC25E4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586855"/>
            <a:ext cx="5782811" cy="6059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2250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B7381C-4675-596B-91A4-E0A230C39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623F198E-F906-AEEB-1FA5-458083179A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5787" y="365125"/>
            <a:ext cx="6606004" cy="629498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A809F68-3C5B-AB45-1996-A708B1A3E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210" y="365125"/>
            <a:ext cx="5085578" cy="6294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2801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F01733-B106-D992-255C-E1678E939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E0930F91-8797-0F2E-2633-AE3838B07C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82" y="365125"/>
            <a:ext cx="5580530" cy="612775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ECD0851-F5A2-5E68-B0C2-671CFE168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039034"/>
            <a:ext cx="5786718" cy="275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6741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73F8DD-6BD4-23C9-76E9-6805A827B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1286254"/>
          </a:xfrm>
        </p:spPr>
        <p:txBody>
          <a:bodyPr>
            <a:normAutofit/>
          </a:bodyPr>
          <a:lstStyle/>
          <a:p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EA10DC6-EFB9-50DB-6999-5104FA1492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20961" y="1780539"/>
            <a:ext cx="6296756" cy="3465931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5CA38DD7-2F6D-0255-48F0-FAA343022E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971136" y="1719126"/>
            <a:ext cx="6296755" cy="3588756"/>
          </a:xfrm>
          <a:prstGeom prst="rect">
            <a:avLst/>
          </a:prstGeom>
        </p:spPr>
      </p:pic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89BC8009-01C3-DDE9-4720-10D24945B9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11974" y="449138"/>
            <a:ext cx="672108" cy="504081"/>
          </a:xfr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FC06BD3-C89F-7C43-1136-40A0D94F5E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30148" y="1373380"/>
            <a:ext cx="6296755" cy="4280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8210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EA2EA0-6A28-8332-B456-D3B75A6C0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7DD3147C-6068-4102-9AC6-DA6CE7852A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79995" y="365126"/>
            <a:ext cx="6647022" cy="6208432"/>
          </a:xfrm>
          <a:prstGeom prst="rect">
            <a:avLst/>
          </a:prstGeom>
        </p:spPr>
      </p:pic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51D420DC-48DF-80FF-0AF6-B0535F0E73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31727" y="961835"/>
            <a:ext cx="6208432" cy="501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8669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88E6B9-AC4F-278E-0C9A-3282B57DF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47AD82D3-B128-BD12-E3B7-7F49CB9585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1176" y="365126"/>
            <a:ext cx="5112224" cy="61277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FFC3436-9F1E-01C8-4FD6-635F2D5CDE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365125"/>
            <a:ext cx="6622576" cy="612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46941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</Words>
  <Application>Microsoft Office PowerPoint</Application>
  <PresentationFormat>Breitbild</PresentationFormat>
  <Paragraphs>11</Paragraphs>
  <Slides>35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35</vt:i4>
      </vt:variant>
    </vt:vector>
  </HeadingPairs>
  <TitlesOfParts>
    <vt:vector size="39" baseType="lpstr">
      <vt:lpstr>Aptos</vt:lpstr>
      <vt:lpstr>Aptos Display</vt:lpstr>
      <vt:lpstr>Arial</vt:lpstr>
      <vt:lpstr>Thème Office</vt:lpstr>
      <vt:lpstr>     Rencontre des acteurs de la  prise en charge des  Maladies respiratoires professionnelles  Hôtel Radisson Blue Nice les 25 et 26 Avril 2025      </vt:lpstr>
      <vt:lpstr>Temoignage d’un patient</vt:lpstr>
      <vt:lpstr>PowerPoint-Präsentation</vt:lpstr>
      <vt:lpstr>Vue d’une unité d’exploitation de charbon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ahmed bob</dc:creator>
  <cp:lastModifiedBy>Mai Gaston</cp:lastModifiedBy>
  <cp:revision>24</cp:revision>
  <dcterms:created xsi:type="dcterms:W3CDTF">2025-04-01T09:55:48Z</dcterms:created>
  <dcterms:modified xsi:type="dcterms:W3CDTF">2025-04-03T11:41:19Z</dcterms:modified>
</cp:coreProperties>
</file>