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  <Default Extension="json" ContentType="application/json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</p:sldIdLst>
  <p:sldSz cx="9144000" cy="5143500"/>
  <p:notesSz cx="6858000" cy="9144000"/>
  <p:defaultTextStyle>
    <a:defPPr>
      <a:defRPr lang="fr"/>
    </a:defPPr>
    <a:lvl1pPr marL="0" algn="l" defTabSz="285750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285750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285750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285750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285750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285750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285750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285750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285750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notesMaster" Target="notesMasters/notesMaster1.xml"/>
  <Relationship Id="rId4" Type="http://schemas.openxmlformats.org/officeDocument/2006/relationships/slide" Target="slides/slide1.xml"/>
  <Relationship Id="rId5" Type="http://schemas.openxmlformats.org/officeDocument/2006/relationships/slide" Target="slides/slide2.xml"/>
  <Relationship Id="rId6" Type="http://schemas.openxmlformats.org/officeDocument/2006/relationships/slide" Target="slides/slide3.xml"/>
  <Relationship Id="rId7" Type="http://schemas.openxmlformats.org/officeDocument/2006/relationships/slide" Target="slides/slide4.xml"/>
  <Relationship Id="rId8" Type="http://schemas.openxmlformats.org/officeDocument/2006/relationships/slide" Target="slides/slide5.xml"/>
  <Relationship Id="rId9" Type="http://schemas.openxmlformats.org/officeDocument/2006/relationships/slide" Target="slides/slide6.xml"/>
  <Relationship Id="rId10" Type="http://schemas.openxmlformats.org/officeDocument/2006/relationships/slide" Target="slides/slide7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notesMasters/_rels/notesMaster1.xml.rels><?xml version="1.0" encoding="UTF-8" standalone="yes"?>
<Relationships xmlns="http://schemas.openxmlformats.org/package/2006/relationships">
  <Relationship Id="rId1" Type="http://schemas.openxmlformats.org/officeDocument/2006/relationships/theme" Target="../theme/theme2.xml"/>
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589865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28575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28575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28575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28575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28575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28575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28575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28575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28575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<Relationships xmlns="http://schemas.openxmlformats.org/package/2006/relationships">
  <Relationship Id="rId1" Type="http://schemas.openxmlformats.org/officeDocument/2006/relationships/slide" Target="../slides/slide1.xml"/>
  <Relationship Id="rId2" Type="http://schemas.openxmlformats.org/officeDocument/2006/relationships/notesMaster" Target="../notesMasters/notesMaster1.xml"/>
</Relationships>

</file>

<file path=ppt/notesSlides/_rels/notesSlide2.xml.rels><?xml version="1.0" encoding="UTF-8" standalone="yes"?>
<Relationships xmlns="http://schemas.openxmlformats.org/package/2006/relationships">
  <Relationship Id="rId1" Type="http://schemas.openxmlformats.org/officeDocument/2006/relationships/slide" Target="../slides/slide2.xml"/>
  <Relationship Id="rId2" Type="http://schemas.openxmlformats.org/officeDocument/2006/relationships/notesMaster" Target="../notesMasters/notesMaster1.xml"/>
</Relationships>

</file>

<file path=ppt/notesSlides/_rels/notesSlide3.xml.rels><?xml version="1.0" encoding="UTF-8" standalone="yes"?>
<Relationships xmlns="http://schemas.openxmlformats.org/package/2006/relationships">
  <Relationship Id="rId1" Type="http://schemas.openxmlformats.org/officeDocument/2006/relationships/slide" Target="../slides/slide3.xml"/>
  <Relationship Id="rId2" Type="http://schemas.openxmlformats.org/officeDocument/2006/relationships/notesMaster" Target="../notesMasters/notesMaster1.xml"/>
</Relationships>

</file>

<file path=ppt/notesSlides/_rels/notesSlide4.xml.rels><?xml version="1.0" encoding="UTF-8" standalone="yes"?>
<Relationships xmlns="http://schemas.openxmlformats.org/package/2006/relationships">
  <Relationship Id="rId1" Type="http://schemas.openxmlformats.org/officeDocument/2006/relationships/slide" Target="../slides/slide4.xml"/>
  <Relationship Id="rId2" Type="http://schemas.openxmlformats.org/officeDocument/2006/relationships/notesMaster" Target="../notesMasters/notesMaster1.xml"/>
</Relationships>

</file>

<file path=ppt/notesSlides/_rels/notesSlide5.xml.rels><?xml version="1.0" encoding="UTF-8" standalone="yes"?>
<Relationships xmlns="http://schemas.openxmlformats.org/package/2006/relationships">
  <Relationship Id="rId1" Type="http://schemas.openxmlformats.org/officeDocument/2006/relationships/slide" Target="../slides/slide5.xml"/>
  <Relationship Id="rId2" Type="http://schemas.openxmlformats.org/officeDocument/2006/relationships/notesMaster" Target="../notesMasters/notesMaster1.xml"/>
</Relationships>

</file>

<file path=ppt/notesSlides/_rels/notesSlide6.xml.rels><?xml version="1.0" encoding="UTF-8" standalone="yes"?>
<Relationships xmlns="http://schemas.openxmlformats.org/package/2006/relationships">
  <Relationship Id="rId1" Type="http://schemas.openxmlformats.org/officeDocument/2006/relationships/slide" Target="../slides/slide6.xml"/>
  <Relationship Id="rId2" Type="http://schemas.openxmlformats.org/officeDocument/2006/relationships/notesMaster" Target="../notesMasters/notesMaster1.xml"/>
</Relationships>

</file>

<file path=ppt/notesSlides/_rels/notesSlide7.xml.rels><?xml version="1.0" encoding="UTF-8" standalone="yes"?>
<Relationships xmlns="http://schemas.openxmlformats.org/package/2006/relationships">
  <Relationship Id="rId1" Type="http://schemas.openxmlformats.org/officeDocument/2006/relationships/slide" Target="../slides/slide7.xml"/>
  <Relationship Id="rId2" Type="http://schemas.openxmlformats.org/officeDocument/2006/relationships/notesMaster" Target="../notesMasters/notesMaster1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US" spc="0"/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US" spc="0"/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US" spc="0"/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US" spc="0"/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US" spc="0"/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US" spc="0"/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US" spc="0"/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" name="Group 1"/>
          <p:cNvGrpSpPr/>
          <p:nvPr/>
        </p:nvGrpSpPr>
        <p:grpSpPr>
          <a:xfrm>
            <a:off x="6157859" y="3639648"/>
            <a:ext cx="2992109" cy="1513377"/>
            <a:chOff x="6157859" y="3639648"/>
            <a:chExt cx="2992109" cy="1513377"/>
          </a:xfrm>
        </p:grpSpPr>
        <p:grpSp>
          <p:nvGrpSpPr>
            <p:cNvPr id="2" name="Group 2"/>
            <p:cNvGrpSpPr/>
            <p:nvPr/>
          </p:nvGrpSpPr>
          <p:grpSpPr>
            <a:xfrm>
              <a:off x="6157859" y="3639648"/>
              <a:ext cx="2992109" cy="1513377"/>
              <a:chOff x="6157859" y="3639648"/>
              <a:chExt cx="2992109" cy="1513377"/>
            </a:xfrm>
          </p:grpSpPr>
          <p:sp>
            <p:nvSpPr>
              <p:cNvPr id="3" name=""/>
              <p:cNvSpPr/>
              <p:nvPr/>
            </p:nvSpPr>
            <p:spPr>
              <a:xfrm rot="5400000" flipH="1">
                <a:off x="8521317" y="4518210"/>
                <a:ext cx="502757" cy="754545"/>
              </a:xfrm>
              <a:prstGeom prst="rtTriangle">
                <a:avLst/>
              </a:prstGeom>
              <a:solidFill>
                <a:srgbClr val="009688">
                  <a:alpha val="100000"/>
                </a:srgbClr>
              </a:solidFill>
            </p:spPr>
            <p:txBody>
              <a:bodyPr lIns="91440" rIns="91440" tIns="45720" bIns="45720" rtlCol="0">
                <a:normAutofit/>
              </a:bodyPr>
              <a:lstStyle>
                <a:lvl1pPr>
                  <a:defRPr/>
                </a:lvl1pPr>
              </a:lstStyle>
              <a:p>
                <a:pPr marL="0" indent="0">
                  <a:buNone/>
                </a:pPr>
                <a:r>
                  <a:rPr lang="en-US" spc="0"/>
                  <a:t/>
                </a:r>
                <a:endParaRPr/>
              </a:p>
            </p:txBody>
          </p:sp>
          <p:sp>
            <p:nvSpPr>
              <p:cNvPr id="4" name=""/>
              <p:cNvSpPr/>
              <p:nvPr/>
            </p:nvSpPr>
            <p:spPr>
              <a:xfrm rot="5400000">
                <a:off x="8262721" y="3772350"/>
                <a:ext cx="1013981" cy="748577"/>
              </a:xfrm>
              <a:prstGeom prst="triangle">
                <a:avLst>
                  <a:gd name="adj" fmla="val 50336"/>
                </a:avLst>
              </a:prstGeom>
              <a:solidFill>
                <a:srgbClr val="F77A61">
                  <a:alpha val="100000"/>
                </a:srgbClr>
              </a:solidFill>
            </p:spPr>
            <p:txBody>
              <a:bodyPr lIns="91440" rIns="91440" tIns="45720" bIns="45720" rtlCol="0">
                <a:normAutofit/>
              </a:bodyPr>
              <a:lstStyle>
                <a:lvl1pPr>
                  <a:defRPr/>
                </a:lvl1pPr>
              </a:lstStyle>
              <a:p>
                <a:pPr marL="0" indent="0">
                  <a:buNone/>
                </a:pPr>
                <a:r>
                  <a:rPr lang="en-US" spc="0"/>
                  <a:t/>
                </a:r>
                <a:endParaRPr/>
              </a:p>
            </p:txBody>
          </p:sp>
          <p:sp>
            <p:nvSpPr>
              <p:cNvPr id="5" name=""/>
              <p:cNvSpPr/>
              <p:nvPr/>
            </p:nvSpPr>
            <p:spPr>
              <a:xfrm rot="5400000">
                <a:off x="7514144" y="4271746"/>
                <a:ext cx="1013981" cy="748577"/>
              </a:xfrm>
              <a:prstGeom prst="triangle">
                <a:avLst>
                  <a:gd name="adj" fmla="val 50336"/>
                </a:avLst>
              </a:prstGeom>
              <a:solidFill>
                <a:srgbClr val="F77A61">
                  <a:alpha val="100000"/>
                </a:srgbClr>
              </a:solidFill>
            </p:spPr>
            <p:txBody>
              <a:bodyPr lIns="91440" rIns="91440" tIns="45720" bIns="45720" rtlCol="0">
                <a:normAutofit/>
              </a:bodyPr>
              <a:lstStyle>
                <a:lvl1pPr>
                  <a:defRPr/>
                </a:lvl1pPr>
              </a:lstStyle>
              <a:p>
                <a:pPr marL="0" indent="0">
                  <a:buNone/>
                </a:pPr>
                <a:r>
                  <a:rPr lang="en-US" spc="0"/>
                  <a:t/>
                </a:r>
                <a:endParaRPr/>
              </a:p>
            </p:txBody>
          </p:sp>
          <p:sp>
            <p:nvSpPr>
              <p:cNvPr id="6" name=""/>
              <p:cNvSpPr/>
              <p:nvPr/>
            </p:nvSpPr>
            <p:spPr>
              <a:xfrm rot="16200000" flipH="1">
                <a:off x="6765567" y="4271746"/>
                <a:ext cx="1013981" cy="748577"/>
              </a:xfrm>
              <a:prstGeom prst="triangle">
                <a:avLst>
                  <a:gd name="adj" fmla="val 50336"/>
                </a:avLst>
              </a:prstGeom>
              <a:solidFill>
                <a:srgbClr val="F8AD9F">
                  <a:alpha val="100000"/>
                </a:srgbClr>
              </a:solidFill>
            </p:spPr>
            <p:txBody>
              <a:bodyPr lIns="91440" rIns="91440" tIns="45720" bIns="45720" rtlCol="0">
                <a:normAutofit/>
              </a:bodyPr>
              <a:lstStyle>
                <a:lvl1pPr>
                  <a:defRPr/>
                </a:lvl1pPr>
              </a:lstStyle>
              <a:p>
                <a:pPr marL="0" indent="0">
                  <a:buNone/>
                </a:pPr>
                <a:r>
                  <a:rPr lang="en-US" spc="0"/>
                  <a:t/>
                </a:r>
                <a:endParaRPr/>
              </a:p>
            </p:txBody>
          </p:sp>
          <p:sp>
            <p:nvSpPr>
              <p:cNvPr id="7" name=""/>
              <p:cNvSpPr/>
              <p:nvPr/>
            </p:nvSpPr>
            <p:spPr>
              <a:xfrm rot="16200000">
                <a:off x="6283753" y="4518210"/>
                <a:ext cx="502757" cy="754545"/>
              </a:xfrm>
              <a:prstGeom prst="rtTriangle">
                <a:avLst/>
              </a:prstGeom>
              <a:solidFill>
                <a:srgbClr val="90E0CA">
                  <a:alpha val="100000"/>
                </a:srgbClr>
              </a:solidFill>
            </p:spPr>
            <p:txBody>
              <a:bodyPr lIns="91440" rIns="91440" tIns="45720" bIns="45720" rtlCol="0">
                <a:normAutofit/>
              </a:bodyPr>
              <a:lstStyle>
                <a:lvl1pPr>
                  <a:defRPr/>
                </a:lvl1pPr>
              </a:lstStyle>
              <a:p>
                <a:pPr marL="0" indent="0">
                  <a:buNone/>
                </a:pPr>
                <a:r>
                  <a:rPr lang="en-US" spc="0"/>
                  <a:t/>
                </a:r>
                <a:endParaRPr/>
              </a:p>
            </p:txBody>
          </p:sp>
        </p:grpSp>
        <p:sp>
          <p:nvSpPr>
            <p:cNvPr id="8" name=""/>
            <p:cNvSpPr/>
            <p:nvPr/>
          </p:nvSpPr>
          <p:spPr>
            <a:xfrm rot="5400000" flipH="1">
              <a:off x="7027720" y="4518210"/>
              <a:ext cx="502757" cy="754545"/>
            </a:xfrm>
            <a:prstGeom prst="rtTriangle">
              <a:avLst/>
            </a:prstGeom>
            <a:solidFill>
              <a:srgbClr val="009688">
                <a:alpha val="100000"/>
              </a:srgbClr>
            </a:solidFill>
          </p:spPr>
          <p:txBody>
            <a:bodyPr lIns="91440" rIns="91440" tIns="45720" bIns="45720" rtlCol="0">
              <a:normAutofit/>
            </a:bodyPr>
            <a:lstStyle>
              <a:lvl1pPr>
                <a:defRPr/>
              </a:lvl1pPr>
            </a:lstStyle>
            <a:p>
              <a:pPr marL="0" indent="0">
                <a:buNone/>
              </a:pPr>
              <a:r>
                <a:rPr lang="en-US" spc="0"/>
                <a:t/>
              </a: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0" y="-7386"/>
            <a:ext cx="2993161" cy="3031940"/>
            <a:chOff x="0" y="-7386"/>
            <a:chExt cx="2993161" cy="3031940"/>
          </a:xfrm>
        </p:grpSpPr>
        <p:sp>
          <p:nvSpPr>
            <p:cNvPr id="10" name=""/>
            <p:cNvSpPr/>
            <p:nvPr/>
          </p:nvSpPr>
          <p:spPr>
            <a:xfrm rot="5400000">
              <a:off x="-132702" y="1135261"/>
              <a:ext cx="1013981" cy="748577"/>
            </a:xfrm>
            <a:prstGeom prst="triangle">
              <a:avLst>
                <a:gd name="adj" fmla="val 50336"/>
              </a:avLst>
            </a:prstGeom>
            <a:solidFill>
              <a:srgbClr val="009688">
                <a:alpha val="100000"/>
              </a:srgbClr>
            </a:solidFill>
          </p:spPr>
          <p:txBody>
            <a:bodyPr lIns="91440" rIns="91440" tIns="45720" bIns="45720" rtlCol="0">
              <a:normAutofit/>
            </a:bodyPr>
            <a:lstStyle>
              <a:lvl1pPr>
                <a:defRPr/>
              </a:lvl1pPr>
            </a:lstStyle>
            <a:p>
              <a:pPr marL="0" indent="0">
                <a:buNone/>
              </a:pPr>
              <a:r>
                <a:rPr lang="en-US" spc="0"/>
                <a:t/>
              </a:r>
              <a:endParaRPr/>
            </a:p>
          </p:txBody>
        </p:sp>
        <p:sp>
          <p:nvSpPr>
            <p:cNvPr id="11" name=""/>
            <p:cNvSpPr/>
            <p:nvPr/>
          </p:nvSpPr>
          <p:spPr>
            <a:xfrm rot="5400000">
              <a:off x="625400" y="635459"/>
              <a:ext cx="1013981" cy="748577"/>
            </a:xfrm>
            <a:prstGeom prst="triangle">
              <a:avLst>
                <a:gd name="adj" fmla="val 50336"/>
              </a:avLst>
            </a:prstGeom>
            <a:solidFill>
              <a:srgbClr val="F77A61">
                <a:alpha val="100000"/>
              </a:srgbClr>
            </a:solidFill>
          </p:spPr>
          <p:txBody>
            <a:bodyPr lIns="91440" rIns="91440" tIns="45720" bIns="45720" rtlCol="0">
              <a:normAutofit/>
            </a:bodyPr>
            <a:lstStyle>
              <a:lvl1pPr>
                <a:defRPr/>
              </a:lvl1pPr>
            </a:lstStyle>
            <a:p>
              <a:pPr marL="0" indent="0">
                <a:buNone/>
              </a:pPr>
              <a:r>
                <a:rPr lang="en-US" spc="0"/>
                <a:t/>
              </a:r>
              <a:endParaRPr/>
            </a:p>
          </p:txBody>
        </p:sp>
        <p:sp>
          <p:nvSpPr>
            <p:cNvPr id="12" name=""/>
            <p:cNvSpPr/>
            <p:nvPr/>
          </p:nvSpPr>
          <p:spPr>
            <a:xfrm rot="5400000">
              <a:off x="2109471" y="625934"/>
              <a:ext cx="1013981" cy="748577"/>
            </a:xfrm>
            <a:prstGeom prst="triangle">
              <a:avLst>
                <a:gd name="adj" fmla="val 50336"/>
              </a:avLst>
            </a:prstGeom>
            <a:solidFill>
              <a:srgbClr val="F6D7B2">
                <a:alpha val="100000"/>
              </a:srgbClr>
            </a:solidFill>
          </p:spPr>
          <p:txBody>
            <a:bodyPr lIns="91440" rIns="91440" tIns="45720" bIns="45720" rtlCol="0">
              <a:normAutofit/>
            </a:bodyPr>
            <a:lstStyle>
              <a:lvl1pPr>
                <a:defRPr/>
              </a:lvl1pPr>
            </a:lstStyle>
            <a:p>
              <a:pPr marL="0" indent="0">
                <a:buNone/>
              </a:pPr>
              <a:r>
                <a:rPr lang="en-US" spc="0"/>
                <a:t/>
              </a:r>
              <a:endParaRPr/>
            </a:p>
          </p:txBody>
        </p:sp>
        <p:sp>
          <p:nvSpPr>
            <p:cNvPr id="13" name=""/>
            <p:cNvSpPr/>
            <p:nvPr/>
          </p:nvSpPr>
          <p:spPr>
            <a:xfrm rot="5400000">
              <a:off x="1360894" y="1129773"/>
              <a:ext cx="1013981" cy="748577"/>
            </a:xfrm>
            <a:prstGeom prst="triangle">
              <a:avLst>
                <a:gd name="adj" fmla="val 50336"/>
              </a:avLst>
            </a:prstGeom>
            <a:solidFill>
              <a:srgbClr val="F77A61">
                <a:alpha val="100000"/>
              </a:srgbClr>
            </a:solidFill>
          </p:spPr>
          <p:txBody>
            <a:bodyPr lIns="91440" rIns="91440" tIns="45720" bIns="45720" rtlCol="0">
              <a:normAutofit/>
            </a:bodyPr>
            <a:lstStyle>
              <a:lvl1pPr>
                <a:defRPr/>
              </a:lvl1pPr>
            </a:lstStyle>
            <a:p>
              <a:pPr marL="0" indent="0">
                <a:buNone/>
              </a:pPr>
              <a:r>
                <a:rPr lang="en-US" spc="0"/>
                <a:t/>
              </a:r>
              <a:endParaRPr/>
            </a:p>
          </p:txBody>
        </p:sp>
        <p:sp>
          <p:nvSpPr>
            <p:cNvPr id="14" name=""/>
            <p:cNvSpPr/>
            <p:nvPr/>
          </p:nvSpPr>
          <p:spPr>
            <a:xfrm rot="16200000" flipH="1">
              <a:off x="615875" y="1129773"/>
              <a:ext cx="1013981" cy="748577"/>
            </a:xfrm>
            <a:prstGeom prst="triangle">
              <a:avLst>
                <a:gd name="adj" fmla="val 50336"/>
              </a:avLst>
            </a:prstGeom>
            <a:solidFill>
              <a:srgbClr val="F8AD9F">
                <a:alpha val="100000"/>
              </a:srgbClr>
            </a:solidFill>
          </p:spPr>
          <p:txBody>
            <a:bodyPr lIns="91440" rIns="91440" tIns="45720" bIns="45720" rtlCol="0">
              <a:normAutofit/>
            </a:bodyPr>
            <a:lstStyle>
              <a:lvl1pPr>
                <a:defRPr/>
              </a:lvl1pPr>
            </a:lstStyle>
            <a:p>
              <a:pPr marL="0" indent="0">
                <a:buNone/>
              </a:pPr>
              <a:r>
                <a:rPr lang="en-US" spc="0"/>
                <a:t/>
              </a:r>
              <a:endParaRPr/>
            </a:p>
          </p:txBody>
        </p:sp>
        <p:sp>
          <p:nvSpPr>
            <p:cNvPr id="15" name=""/>
            <p:cNvSpPr/>
            <p:nvPr/>
          </p:nvSpPr>
          <p:spPr>
            <a:xfrm rot="5400000">
              <a:off x="-132702" y="2143275"/>
              <a:ext cx="1013981" cy="748577"/>
            </a:xfrm>
            <a:prstGeom prst="triangle">
              <a:avLst>
                <a:gd name="adj" fmla="val 50336"/>
              </a:avLst>
            </a:prstGeom>
            <a:solidFill>
              <a:srgbClr val="F8AD9F">
                <a:alpha val="100000"/>
              </a:srgbClr>
            </a:solidFill>
          </p:spPr>
          <p:txBody>
            <a:bodyPr lIns="91440" rIns="91440" tIns="45720" bIns="45720" rtlCol="0">
              <a:normAutofit/>
            </a:bodyPr>
            <a:lstStyle>
              <a:lvl1pPr>
                <a:defRPr/>
              </a:lvl1pPr>
            </a:lstStyle>
            <a:p>
              <a:pPr marL="0" indent="0">
                <a:buNone/>
              </a:pPr>
              <a:r>
                <a:rPr lang="en-US" spc="0"/>
                <a:t/>
              </a:r>
              <a:endParaRPr/>
            </a:p>
          </p:txBody>
        </p:sp>
        <p:sp>
          <p:nvSpPr>
            <p:cNvPr id="16" name=""/>
            <p:cNvSpPr/>
            <p:nvPr/>
          </p:nvSpPr>
          <p:spPr>
            <a:xfrm rot="5400000">
              <a:off x="883996" y="-125894"/>
              <a:ext cx="502757" cy="754545"/>
            </a:xfrm>
            <a:prstGeom prst="rtTriangle">
              <a:avLst/>
            </a:prstGeom>
            <a:solidFill>
              <a:srgbClr val="009688">
                <a:alpha val="100000"/>
              </a:srgbClr>
            </a:solidFill>
          </p:spPr>
          <p:txBody>
            <a:bodyPr lIns="91440" rIns="91440" tIns="45720" bIns="45720" rtlCol="0">
              <a:normAutofit/>
            </a:bodyPr>
            <a:lstStyle>
              <a:lvl1pPr>
                <a:defRPr/>
              </a:lvl1pPr>
            </a:lstStyle>
            <a:p>
              <a:pPr marL="0" indent="0">
                <a:buNone/>
              </a:pPr>
              <a:r>
                <a:rPr lang="en-US" spc="0"/>
                <a:t/>
              </a:r>
              <a:endParaRPr/>
            </a:p>
          </p:txBody>
        </p:sp>
        <p:sp>
          <p:nvSpPr>
            <p:cNvPr id="17" name=""/>
            <p:cNvSpPr/>
            <p:nvPr/>
          </p:nvSpPr>
          <p:spPr>
            <a:xfrm rot="5400000">
              <a:off x="2364511" y="-125894"/>
              <a:ext cx="502757" cy="754545"/>
            </a:xfrm>
            <a:prstGeom prst="rtTriangle">
              <a:avLst/>
            </a:prstGeom>
            <a:solidFill>
              <a:srgbClr val="F77A61">
                <a:alpha val="100000"/>
              </a:srgbClr>
            </a:solidFill>
          </p:spPr>
          <p:txBody>
            <a:bodyPr lIns="91440" rIns="91440" tIns="45720" bIns="45720" rtlCol="0">
              <a:normAutofit/>
            </a:bodyPr>
            <a:lstStyle>
              <a:lvl1pPr>
                <a:defRPr/>
              </a:lvl1pPr>
            </a:lstStyle>
            <a:p>
              <a:pPr marL="0" indent="0">
                <a:buNone/>
              </a:pPr>
              <a:r>
                <a:rPr lang="en-US" spc="0"/>
                <a:t/>
              </a:r>
              <a:endParaRPr/>
            </a:p>
          </p:txBody>
        </p:sp>
        <p:sp>
          <p:nvSpPr>
            <p:cNvPr id="18" name=""/>
            <p:cNvSpPr/>
            <p:nvPr/>
          </p:nvSpPr>
          <p:spPr>
            <a:xfrm rot="5400000">
              <a:off x="1370419" y="125316"/>
              <a:ext cx="1013981" cy="748577"/>
            </a:xfrm>
            <a:prstGeom prst="triangle">
              <a:avLst>
                <a:gd name="adj" fmla="val 50336"/>
              </a:avLst>
            </a:prstGeom>
            <a:solidFill>
              <a:srgbClr val="009688">
                <a:alpha val="100000"/>
              </a:srgbClr>
            </a:solidFill>
          </p:spPr>
          <p:txBody>
            <a:bodyPr lIns="91440" rIns="91440" tIns="45720" bIns="45720" rtlCol="0">
              <a:normAutofit/>
            </a:bodyPr>
            <a:lstStyle>
              <a:lvl1pPr>
                <a:defRPr/>
              </a:lvl1pPr>
            </a:lstStyle>
            <a:p>
              <a:pPr marL="0" indent="0">
                <a:buNone/>
              </a:pPr>
              <a:r>
                <a:rPr lang="en-US" spc="0"/>
                <a:t/>
              </a:r>
              <a:endParaRPr/>
            </a:p>
          </p:txBody>
        </p:sp>
      </p:grpSp>
      <p:sp>
        <p:nvSpPr>
          <p:cNvPr id="19" name="Placeholder for title"/>
          <p:cNvSpPr>
            <a:spLocks noGrp="1"/>
          </p:cNvSpPr>
          <p:nvPr>
            <p:ph type="title" idx="0"/>
          </p:nvPr>
        </p:nvSpPr>
        <p:spPr>
          <a:xfrm>
            <a:off x="1095109" y="2135433"/>
            <a:ext cx="6953782" cy="827494"/>
          </a:xfrm>
          <a:prstGeom prst="rect">
            <a:avLst/>
          </a:prstGeom>
          <a:noFill/>
        </p:spPr>
        <p:txBody>
          <a:bodyPr lIns="91440" rIns="91440" tIns="45720" bIns="45720" rtlCol="0" anchor="b">
            <a:normAutofit/>
          </a:bodyPr>
          <a:lstStyle>
            <a:lvl1pPr algn="r">
              <a:buNone/>
              <a:lnSpc>
                <a:spcPct val="115000"/>
              </a:lnSpc>
              <a:defRPr sz="4400">
                <a:latin typeface="Impact"/>
                <a:ea typeface="Impact"/>
                <a:cs typeface="Impact"/>
              </a:defRPr>
            </a:lvl1pPr>
          </a:lstStyle>
          <a:p>
            <a:pPr/>
            <a:r>
              <a:t>Cliquer pour modifier le style du titre principal</a:t>
            </a:r>
            <a:endParaRPr/>
          </a:p>
        </p:txBody>
      </p:sp>
      <p:sp>
        <p:nvSpPr>
          <p:cNvPr id="20" name="Placeholder for subTitle"/>
          <p:cNvSpPr>
            <a:spLocks noGrp="1"/>
          </p:cNvSpPr>
          <p:nvPr>
            <p:ph type="subTitle" idx="1"/>
          </p:nvPr>
        </p:nvSpPr>
        <p:spPr>
          <a:xfrm>
            <a:off x="1095109" y="1631004"/>
            <a:ext cx="6953782" cy="476250"/>
          </a:xfrm>
          <a:prstGeom prst="rect">
            <a:avLst/>
          </a:prstGeom>
          <a:noFill/>
        </p:spPr>
        <p:txBody>
          <a:bodyPr lIns="91440" rIns="91440" tIns="45720" bIns="45720" rtlCol="0" anchor="b">
            <a:normAutofit/>
          </a:bodyPr>
          <a:lstStyle>
            <a:lvl1pPr algn="r">
              <a:buNone/>
              <a:lnSpc>
                <a:spcPct val="100000"/>
              </a:lnSpc>
              <a:defRPr sz="2000">
                <a:solidFill>
                  <a:srgbClr val="E4755F">
                    <a:alpha val="100000"/>
                  </a:srgbClr>
                </a:solidFill>
              </a:defRPr>
            </a:lvl1pPr>
          </a:lstStyle>
          <a:p>
            <a:pPr/>
            <a:r>
              <a:t>Cliquer pour modifier le style du sous-titre principal</a:t>
            </a:r>
            <a:endParaRPr/>
          </a:p>
        </p:txBody>
      </p:sp>
      <p:sp>
        <p:nvSpPr>
          <p:cNvPr id="21" name="Placeholder for sldNum"/>
          <p:cNvSpPr>
            <a:spLocks noGrp="1"/>
          </p:cNvSpPr>
          <p:nvPr>
            <p:ph type="sldNum" idx="2"/>
          </p:nvPr>
        </p:nvSpPr>
        <p:spPr>
          <a:prstGeom prst="rect">
            <a:avLst/>
          </a:prstGeom>
          <a:noFill/>
        </p:spPr>
        <p:txBody>
          <a:bodyPr lIns="91440" rIns="91440" tIns="45720" bIns="45720" rtlCol="0">
            <a:normAutofit/>
          </a:bodyPr>
          <a:lstStyle>
            <a:lvl1pPr>
              <a:buNone/>
              <a:defRPr/>
            </a:lvl1pPr>
          </a:lstStyle>
          <a:p>
            <a:fld id="{FCF3BEAC-D443-2FE0-AA49-6418D7F0FF0E}" type="slidenum">
              <a:t>‹#›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_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2"/>
          <p:cNvGrpSpPr/>
          <p:nvPr/>
        </p:nvGrpSpPr>
        <p:grpSpPr>
          <a:xfrm>
            <a:off x="0" y="3063598"/>
            <a:ext cx="1238938" cy="2083263"/>
            <a:chOff x="0" y="3063598"/>
            <a:chExt cx="1238938" cy="2083263"/>
          </a:xfrm>
        </p:grpSpPr>
        <p:sp>
          <p:nvSpPr>
            <p:cNvPr id="23" name=""/>
            <p:cNvSpPr/>
            <p:nvPr/>
          </p:nvSpPr>
          <p:spPr>
            <a:xfrm rot="5400000">
              <a:off x="-109148" y="3584648"/>
              <a:ext cx="834000" cy="615704"/>
            </a:xfrm>
            <a:prstGeom prst="triangle">
              <a:avLst>
                <a:gd name="adj" fmla="val 50336"/>
              </a:avLst>
            </a:prstGeom>
            <a:solidFill>
              <a:srgbClr val="F8AD9F">
                <a:alpha val="100000"/>
              </a:srgbClr>
            </a:solidFill>
          </p:spPr>
          <p:txBody>
            <a:bodyPr lIns="91440" rIns="91440" tIns="45720" bIns="45720" rtlCol="0">
              <a:normAutofit/>
            </a:bodyPr>
            <a:lstStyle>
              <a:lvl1pPr>
                <a:defRPr/>
              </a:lvl1pPr>
            </a:lstStyle>
            <a:p>
              <a:pPr marL="0" indent="0">
                <a:buNone/>
              </a:pPr>
              <a:r>
                <a:rPr lang="en-US" spc="0"/>
                <a:t/>
              </a:r>
              <a:endParaRPr/>
            </a:p>
          </p:txBody>
        </p:sp>
        <p:sp>
          <p:nvSpPr>
            <p:cNvPr id="24" name=""/>
            <p:cNvSpPr/>
            <p:nvPr/>
          </p:nvSpPr>
          <p:spPr>
            <a:xfrm rot="5400000">
              <a:off x="-109148" y="4418648"/>
              <a:ext cx="834000" cy="615704"/>
            </a:xfrm>
            <a:prstGeom prst="triangle">
              <a:avLst>
                <a:gd name="adj" fmla="val 50336"/>
              </a:avLst>
            </a:prstGeom>
            <a:solidFill>
              <a:srgbClr val="90E0CA">
                <a:alpha val="100000"/>
              </a:srgbClr>
            </a:solidFill>
          </p:spPr>
          <p:txBody>
            <a:bodyPr lIns="91440" rIns="91440" tIns="45720" bIns="45720" rtlCol="0">
              <a:normAutofit/>
            </a:bodyPr>
            <a:lstStyle>
              <a:lvl1pPr>
                <a:defRPr/>
              </a:lvl1pPr>
            </a:lstStyle>
            <a:p>
              <a:pPr marL="0" indent="0">
                <a:buNone/>
              </a:pPr>
              <a:r>
                <a:rPr lang="en-US" spc="0"/>
                <a:t/>
              </a:r>
              <a:endParaRPr/>
            </a:p>
          </p:txBody>
        </p:sp>
        <p:sp>
          <p:nvSpPr>
            <p:cNvPr id="25" name=""/>
            <p:cNvSpPr/>
            <p:nvPr/>
          </p:nvSpPr>
          <p:spPr>
            <a:xfrm rot="5400000" flipH="1">
              <a:off x="719689" y="4627612"/>
              <a:ext cx="415263" cy="623234"/>
            </a:xfrm>
            <a:prstGeom prst="rtTriangle">
              <a:avLst/>
            </a:prstGeom>
            <a:solidFill>
              <a:srgbClr val="F77A61">
                <a:alpha val="100000"/>
              </a:srgbClr>
            </a:solidFill>
          </p:spPr>
          <p:txBody>
            <a:bodyPr lIns="91440" rIns="91440" tIns="45720" bIns="45720" rtlCol="0">
              <a:normAutofit/>
            </a:bodyPr>
            <a:lstStyle>
              <a:lvl1pPr>
                <a:defRPr/>
              </a:lvl1pPr>
            </a:lstStyle>
            <a:p>
              <a:pPr marL="0" indent="0">
                <a:buNone/>
              </a:pPr>
              <a:r>
                <a:rPr lang="en-US" spc="0"/>
                <a:t/>
              </a:r>
              <a:endParaRPr/>
            </a:p>
          </p:txBody>
        </p:sp>
        <p:sp>
          <p:nvSpPr>
            <p:cNvPr id="26" name=""/>
            <p:cNvSpPr/>
            <p:nvPr/>
          </p:nvSpPr>
          <p:spPr>
            <a:xfrm rot="5400000">
              <a:off x="510321" y="4006746"/>
              <a:ext cx="834000" cy="615704"/>
            </a:xfrm>
            <a:prstGeom prst="triangle">
              <a:avLst>
                <a:gd name="adj" fmla="val 50336"/>
              </a:avLst>
            </a:prstGeom>
            <a:solidFill>
              <a:srgbClr val="F6D7B2">
                <a:alpha val="100000"/>
              </a:srgbClr>
            </a:solidFill>
          </p:spPr>
          <p:txBody>
            <a:bodyPr lIns="91440" rIns="91440" tIns="45720" bIns="45720" rtlCol="0">
              <a:normAutofit/>
            </a:bodyPr>
            <a:lstStyle>
              <a:lvl1pPr>
                <a:defRPr/>
              </a:lvl1pPr>
            </a:lstStyle>
            <a:p>
              <a:pPr marL="0" indent="0">
                <a:buNone/>
              </a:pPr>
              <a:r>
                <a:rPr lang="en-US" spc="0"/>
                <a:t/>
              </a:r>
              <a:endParaRPr/>
            </a:p>
          </p:txBody>
        </p:sp>
        <p:sp>
          <p:nvSpPr>
            <p:cNvPr id="27" name=""/>
            <p:cNvSpPr/>
            <p:nvPr/>
          </p:nvSpPr>
          <p:spPr>
            <a:xfrm rot="5400000">
              <a:off x="510321" y="3172746"/>
              <a:ext cx="834000" cy="615704"/>
            </a:xfrm>
            <a:prstGeom prst="triangle">
              <a:avLst>
                <a:gd name="adj" fmla="val 50336"/>
              </a:avLst>
            </a:prstGeom>
            <a:solidFill>
              <a:srgbClr val="F77A61">
                <a:alpha val="100000"/>
              </a:srgbClr>
            </a:solidFill>
          </p:spPr>
          <p:txBody>
            <a:bodyPr lIns="91440" rIns="91440" tIns="45720" bIns="45720" rtlCol="0">
              <a:normAutofit/>
            </a:bodyPr>
            <a:lstStyle>
              <a:lvl1pPr>
                <a:defRPr/>
              </a:lvl1pPr>
            </a:lstStyle>
            <a:p>
              <a:pPr marL="0" indent="0">
                <a:buNone/>
              </a:pPr>
              <a:r>
                <a:rPr lang="en-US" spc="0"/>
                <a:t/>
              </a:r>
              <a:endParaRPr/>
            </a:p>
          </p:txBody>
        </p:sp>
      </p:grpSp>
      <p:sp>
        <p:nvSpPr>
          <p:cNvPr id="28" name="Placeholder for title"/>
          <p:cNvSpPr>
            <a:spLocks noGrp="1"/>
          </p:cNvSpPr>
          <p:nvPr>
            <p:ph type="title" idx="0"/>
          </p:nvPr>
        </p:nvSpPr>
        <p:spPr>
          <a:xfrm>
            <a:off x="333375" y="2190750"/>
            <a:ext cx="8477250" cy="695325"/>
          </a:xfrm>
          <a:prstGeom prst="rect">
            <a:avLst/>
          </a:prstGeom>
          <a:noFill/>
        </p:spPr>
        <p:txBody>
          <a:bodyPr lIns="91440" rIns="91440" tIns="45720" bIns="45720" rtlCol="0">
            <a:normAutofit/>
          </a:bodyPr>
          <a:lstStyle>
            <a:lvl1pPr algn="ctr">
              <a:buNone/>
              <a:defRPr sz="3600">
                <a:latin typeface="Impact"/>
                <a:ea typeface="Impact"/>
                <a:cs typeface="Impact"/>
              </a:defRPr>
            </a:lvl1pPr>
          </a:lstStyle>
          <a:p>
            <a:pPr/>
            <a:r>
              <a:t>Cliquer pour modifier le style du titre principal</a:t>
            </a:r>
            <a:endParaRPr/>
          </a:p>
        </p:txBody>
      </p:sp>
      <p:sp>
        <p:nvSpPr>
          <p:cNvPr id="29" name="Placeholder for sldNum"/>
          <p:cNvSpPr>
            <a:spLocks noGrp="1"/>
          </p:cNvSpPr>
          <p:nvPr>
            <p:ph type="sldNum" idx="1"/>
          </p:nvPr>
        </p:nvSpPr>
        <p:spPr>
          <a:prstGeom prst="rect">
            <a:avLst/>
          </a:prstGeom>
          <a:noFill/>
        </p:spPr>
        <p:txBody>
          <a:bodyPr lIns="91440" rIns="91440" tIns="45720" bIns="45720" rtlCol="0">
            <a:normAutofit/>
          </a:bodyPr>
          <a:lstStyle>
            <a:lvl1pPr>
              <a:buNone/>
              <a:defRPr/>
            </a:lvl1pPr>
          </a:lstStyle>
          <a:p>
            <a:fld id="{13A14E16-E336-04BF-F4EC-787AD80A3B09}" type="slidenum">
              <a:t>‹#›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_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30"/>
          <p:cNvGrpSpPr/>
          <p:nvPr/>
        </p:nvGrpSpPr>
        <p:grpSpPr>
          <a:xfrm>
            <a:off x="0" y="4044923"/>
            <a:ext cx="401127" cy="1086690"/>
            <a:chOff x="0" y="4044923"/>
            <a:chExt cx="401127" cy="1086690"/>
          </a:xfrm>
        </p:grpSpPr>
        <p:sp>
          <p:nvSpPr>
            <p:cNvPr id="31" name=""/>
            <p:cNvSpPr/>
            <p:nvPr/>
          </p:nvSpPr>
          <p:spPr>
            <a:xfrm rot="5400000">
              <a:off x="-71109" y="4659377"/>
              <a:ext cx="543345" cy="401127"/>
            </a:xfrm>
            <a:prstGeom prst="triangle">
              <a:avLst>
                <a:gd name="adj" fmla="val 50336"/>
              </a:avLst>
            </a:prstGeom>
            <a:solidFill>
              <a:srgbClr val="F77A61">
                <a:alpha val="100000"/>
              </a:srgbClr>
            </a:solidFill>
          </p:spPr>
          <p:txBody>
            <a:bodyPr lIns="91440" rIns="91440" tIns="45720" bIns="45720" rtlCol="0">
              <a:normAutofit/>
            </a:bodyPr>
            <a:lstStyle>
              <a:lvl1pPr>
                <a:defRPr/>
              </a:lvl1pPr>
            </a:lstStyle>
            <a:p>
              <a:pPr marL="0" indent="0">
                <a:buNone/>
              </a:pPr>
              <a:r>
                <a:rPr lang="en-US" spc="0"/>
                <a:t/>
              </a:r>
              <a:endParaRPr/>
            </a:p>
          </p:txBody>
        </p:sp>
        <p:sp>
          <p:nvSpPr>
            <p:cNvPr id="32" name=""/>
            <p:cNvSpPr/>
            <p:nvPr/>
          </p:nvSpPr>
          <p:spPr>
            <a:xfrm rot="5400000">
              <a:off x="-71109" y="4116032"/>
              <a:ext cx="543345" cy="401127"/>
            </a:xfrm>
            <a:prstGeom prst="triangle">
              <a:avLst>
                <a:gd name="adj" fmla="val 50336"/>
              </a:avLst>
            </a:prstGeom>
            <a:solidFill>
              <a:srgbClr val="009688">
                <a:alpha val="100000"/>
              </a:srgbClr>
            </a:solidFill>
          </p:spPr>
          <p:txBody>
            <a:bodyPr lIns="91440" rIns="91440" tIns="45720" bIns="45720" rtlCol="0">
              <a:normAutofit/>
            </a:bodyPr>
            <a:lstStyle>
              <a:lvl1pPr>
                <a:defRPr/>
              </a:lvl1pPr>
            </a:lstStyle>
            <a:p>
              <a:pPr marL="0" indent="0">
                <a:buNone/>
              </a:pPr>
              <a:r>
                <a:rPr lang="en-US" spc="0"/>
                <a:t/>
              </a:r>
              <a:endParaRPr/>
            </a:p>
          </p:txBody>
        </p:sp>
      </p:grpSp>
      <p:sp>
        <p:nvSpPr>
          <p:cNvPr id="33" name="Placeholder for title"/>
          <p:cNvSpPr>
            <a:spLocks noGrp="1"/>
          </p:cNvSpPr>
          <p:nvPr>
            <p:ph type="title" idx="0"/>
          </p:nvPr>
        </p:nvSpPr>
        <p:spPr>
          <a:prstGeom prst="rect">
            <a:avLst/>
          </a:prstGeom>
          <a:noFill/>
        </p:spPr>
        <p:txBody>
          <a:bodyPr lIns="91440" rIns="91440" tIns="45720" bIns="45720" rtlCol="0">
            <a:normAutofit/>
          </a:bodyPr>
          <a:lstStyle>
            <a:lvl1pPr>
              <a:buNone/>
              <a:defRPr/>
            </a:lvl1pPr>
          </a:lstStyle>
          <a:p>
            <a:pPr/>
            <a:r>
              <a:t>Cliquer pour modifier le style du titre principal</a:t>
            </a:r>
            <a:endParaRPr/>
          </a:p>
        </p:txBody>
      </p:sp>
      <p:sp>
        <p:nvSpPr>
          <p:cNvPr id="34" name="Placeholder for body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  <a:noFill/>
        </p:spPr>
        <p:txBody>
          <a:bodyPr lIns="91440" rIns="91440" tIns="45720" bIns="45720" rtlCol="0">
            <a:normAutofit/>
          </a:bodyPr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/>
            <a:r>
              <a:t>Premier niveau</a:t>
            </a:r>
            <a:endParaRPr/>
          </a:p>
          <a:p>
            <a:pPr lvl="1"/>
            <a:r>
              <a:t>Deuxième niveau</a:t>
            </a:r>
            <a:endParaRPr/>
          </a:p>
          <a:p>
            <a:pPr lvl="2"/>
            <a:r>
              <a:t>Troisième niveau</a:t>
            </a:r>
            <a:endParaRPr/>
          </a:p>
          <a:p>
            <a:pPr lvl="3"/>
            <a:r>
              <a:t>Quatrième niveau</a:t>
            </a:r>
            <a:endParaRPr/>
          </a:p>
          <a:p>
            <a:pPr lvl="4"/>
            <a:r>
              <a:t>Cinquième niveau</a:t>
            </a:r>
            <a:endParaRPr/>
          </a:p>
          <a:p>
            <a:pPr lvl="5"/>
            <a:r>
              <a:t>Sixième niveau</a:t>
            </a:r>
            <a:endParaRPr/>
          </a:p>
          <a:p>
            <a:pPr lvl="6"/>
            <a:r>
              <a:t>Septième niveau</a:t>
            </a:r>
            <a:endParaRPr/>
          </a:p>
          <a:p>
            <a:pPr lvl="7"/>
            <a:r>
              <a:t>Huitième niveau</a:t>
            </a:r>
            <a:endParaRPr/>
          </a:p>
          <a:p>
            <a:pPr lvl="8"/>
            <a:r>
              <a:t>Neuvième niveau</a:t>
            </a:r>
            <a:endParaRPr/>
          </a:p>
        </p:txBody>
      </p:sp>
      <p:sp>
        <p:nvSpPr>
          <p:cNvPr id="35" name="Placeholder for sldNum"/>
          <p:cNvSpPr>
            <a:spLocks noGrp="1"/>
          </p:cNvSpPr>
          <p:nvPr>
            <p:ph type="sldNum" idx="2"/>
          </p:nvPr>
        </p:nvSpPr>
        <p:spPr>
          <a:prstGeom prst="rect">
            <a:avLst/>
          </a:prstGeom>
          <a:noFill/>
        </p:spPr>
        <p:txBody>
          <a:bodyPr lIns="91440" rIns="91440" tIns="45720" bIns="45720" rtlCol="0">
            <a:normAutofit/>
          </a:bodyPr>
          <a:lstStyle>
            <a:lvl1pPr>
              <a:buNone/>
              <a:defRPr/>
            </a:lvl1pPr>
          </a:lstStyle>
          <a:p>
            <a:fld id="{2B7CEE60-83B4-86F9-59A6-DFF3A198E629}" type="slidenum">
              <a:t>‹#›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_two_c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6"/>
          <p:cNvGrpSpPr/>
          <p:nvPr/>
        </p:nvGrpSpPr>
        <p:grpSpPr>
          <a:xfrm>
            <a:off x="0" y="5075777"/>
            <a:ext cx="9144000" cy="68846"/>
            <a:chOff x="0" y="5075777"/>
            <a:chExt cx="9144000" cy="68846"/>
          </a:xfrm>
        </p:grpSpPr>
        <p:sp>
          <p:nvSpPr>
            <p:cNvPr id="37" name=""/>
            <p:cNvSpPr/>
            <p:nvPr/>
          </p:nvSpPr>
          <p:spPr>
            <a:xfrm>
              <a:off x="0" y="5075777"/>
              <a:ext cx="4572000" cy="68846"/>
            </a:xfrm>
            <a:prstGeom prst="rect">
              <a:avLst/>
            </a:prstGeom>
            <a:solidFill>
              <a:srgbClr val="009688">
                <a:alpha val="100000"/>
              </a:srgbClr>
            </a:solidFill>
          </p:spPr>
          <p:txBody>
            <a:bodyPr lIns="91440" rIns="91440" tIns="45720" bIns="45720" rtlCol="0">
              <a:normAutofit/>
            </a:bodyPr>
            <a:lstStyle>
              <a:lvl1pPr>
                <a:defRPr/>
              </a:lvl1pPr>
            </a:lstStyle>
            <a:p>
              <a:pPr marL="0" indent="0">
                <a:buNone/>
              </a:pPr>
              <a:r>
                <a:rPr lang="en-US" spc="0"/>
                <a:t/>
              </a:r>
              <a:endParaRPr/>
            </a:p>
          </p:txBody>
        </p:sp>
        <p:sp>
          <p:nvSpPr>
            <p:cNvPr id="38" name=""/>
            <p:cNvSpPr/>
            <p:nvPr/>
          </p:nvSpPr>
          <p:spPr>
            <a:xfrm>
              <a:off x="4572000" y="5075777"/>
              <a:ext cx="4572000" cy="68846"/>
            </a:xfrm>
            <a:prstGeom prst="rect">
              <a:avLst/>
            </a:prstGeom>
            <a:solidFill>
              <a:srgbClr val="F77A61">
                <a:alpha val="100000"/>
              </a:srgbClr>
            </a:solidFill>
          </p:spPr>
          <p:txBody>
            <a:bodyPr lIns="91440" rIns="91440" tIns="45720" bIns="45720" rtlCol="0">
              <a:normAutofit/>
            </a:bodyPr>
            <a:lstStyle>
              <a:lvl1pPr>
                <a:defRPr/>
              </a:lvl1pPr>
            </a:lstStyle>
            <a:p>
              <a:pPr marL="0" indent="0">
                <a:buNone/>
              </a:pPr>
              <a:r>
                <a:rPr lang="en-US" spc="0"/>
                <a:t/>
              </a:r>
              <a:endParaRPr/>
            </a:p>
          </p:txBody>
        </p:sp>
      </p:grpSp>
      <p:sp>
        <p:nvSpPr>
          <p:cNvPr id="39" name="Placeholder for title"/>
          <p:cNvSpPr>
            <a:spLocks noGrp="1"/>
          </p:cNvSpPr>
          <p:nvPr>
            <p:ph type="title" idx="0"/>
          </p:nvPr>
        </p:nvSpPr>
        <p:spPr>
          <a:prstGeom prst="rect">
            <a:avLst/>
          </a:prstGeom>
          <a:noFill/>
        </p:spPr>
        <p:txBody>
          <a:bodyPr lIns="91440" rIns="91440" tIns="45720" bIns="45720" rtlCol="0">
            <a:normAutofit/>
          </a:bodyPr>
          <a:lstStyle>
            <a:lvl1pPr>
              <a:buNone/>
              <a:defRPr/>
            </a:lvl1pPr>
          </a:lstStyle>
          <a:p>
            <a:pPr/>
            <a:r>
              <a:t>Cliquer pour modifier le style du titre principal</a:t>
            </a:r>
            <a:endParaRPr/>
          </a:p>
        </p:txBody>
      </p:sp>
      <p:sp>
        <p:nvSpPr>
          <p:cNvPr id="40" name="Placeholder for body"/>
          <p:cNvSpPr>
            <a:spLocks noGrp="1"/>
          </p:cNvSpPr>
          <p:nvPr>
            <p:ph type="body" idx="1"/>
          </p:nvPr>
        </p:nvSpPr>
        <p:spPr>
          <a:xfrm>
            <a:off x="333375" y="1238250"/>
            <a:ext cx="4000500" cy="3333750"/>
          </a:xfrm>
          <a:prstGeom prst="rect">
            <a:avLst/>
          </a:prstGeom>
          <a:noFill/>
        </p:spPr>
        <p:txBody>
          <a:bodyPr lIns="91440" rIns="91440" tIns="45720" bIns="45720" rtlCol="0">
            <a:normAutofit/>
          </a:bodyPr>
          <a:lstStyle>
            <a:lvl1pPr>
              <a:defRPr sz="14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/>
            <a:r>
              <a:t>Premier niveau</a:t>
            </a:r>
            <a:endParaRPr/>
          </a:p>
          <a:p>
            <a:pPr lvl="1"/>
            <a:r>
              <a:t>Deuxième niveau</a:t>
            </a:r>
            <a:endParaRPr/>
          </a:p>
          <a:p>
            <a:pPr lvl="2"/>
            <a:r>
              <a:t>Troisième niveau</a:t>
            </a:r>
            <a:endParaRPr/>
          </a:p>
          <a:p>
            <a:pPr lvl="3"/>
            <a:r>
              <a:t>Quatrième niveau</a:t>
            </a:r>
            <a:endParaRPr/>
          </a:p>
          <a:p>
            <a:pPr lvl="4"/>
            <a:r>
              <a:t>Cinquième niveau</a:t>
            </a:r>
            <a:endParaRPr/>
          </a:p>
          <a:p>
            <a:pPr lvl="5"/>
            <a:r>
              <a:t>Sixième niveau</a:t>
            </a:r>
            <a:endParaRPr/>
          </a:p>
          <a:p>
            <a:pPr lvl="6"/>
            <a:r>
              <a:t>Septième niveau</a:t>
            </a:r>
            <a:endParaRPr/>
          </a:p>
          <a:p>
            <a:pPr lvl="7"/>
            <a:r>
              <a:t>Huitième niveau</a:t>
            </a:r>
            <a:endParaRPr/>
          </a:p>
          <a:p>
            <a:pPr lvl="8"/>
            <a:r>
              <a:t>Neuvième niveau</a:t>
            </a:r>
            <a:endParaRPr/>
          </a:p>
        </p:txBody>
      </p:sp>
      <p:sp>
        <p:nvSpPr>
          <p:cNvPr id="41" name="Placeholder for body"/>
          <p:cNvSpPr>
            <a:spLocks noGrp="1"/>
          </p:cNvSpPr>
          <p:nvPr>
            <p:ph type="body" idx="2"/>
          </p:nvPr>
        </p:nvSpPr>
        <p:spPr>
          <a:xfrm>
            <a:off x="4810125" y="1238250"/>
            <a:ext cx="4000500" cy="3333750"/>
          </a:xfrm>
          <a:prstGeom prst="rect">
            <a:avLst/>
          </a:prstGeom>
          <a:noFill/>
        </p:spPr>
        <p:txBody>
          <a:bodyPr lIns="91440" rIns="91440" tIns="45720" bIns="45720" rtlCol="0">
            <a:normAutofit/>
          </a:bodyPr>
          <a:lstStyle>
            <a:lvl1pPr>
              <a:defRPr sz="14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/>
            <a:r>
              <a:t>Premier niveau</a:t>
            </a:r>
            <a:endParaRPr/>
          </a:p>
          <a:p>
            <a:pPr lvl="1"/>
            <a:r>
              <a:t>Deuxième niveau</a:t>
            </a:r>
            <a:endParaRPr/>
          </a:p>
          <a:p>
            <a:pPr lvl="2"/>
            <a:r>
              <a:t>Troisième niveau</a:t>
            </a:r>
            <a:endParaRPr/>
          </a:p>
          <a:p>
            <a:pPr lvl="3"/>
            <a:r>
              <a:t>Quatrième niveau</a:t>
            </a:r>
            <a:endParaRPr/>
          </a:p>
          <a:p>
            <a:pPr lvl="4"/>
            <a:r>
              <a:t>Cinquième niveau</a:t>
            </a:r>
            <a:endParaRPr/>
          </a:p>
          <a:p>
            <a:pPr lvl="5"/>
            <a:r>
              <a:t>Sixième niveau</a:t>
            </a:r>
            <a:endParaRPr/>
          </a:p>
          <a:p>
            <a:pPr lvl="6"/>
            <a:r>
              <a:t>Septième niveau</a:t>
            </a:r>
            <a:endParaRPr/>
          </a:p>
          <a:p>
            <a:pPr lvl="7"/>
            <a:r>
              <a:t>Huitième niveau</a:t>
            </a:r>
            <a:endParaRPr/>
          </a:p>
          <a:p>
            <a:pPr lvl="8"/>
            <a:r>
              <a:t>Neuvième niveau</a:t>
            </a:r>
            <a:endParaRPr/>
          </a:p>
        </p:txBody>
      </p:sp>
      <p:sp>
        <p:nvSpPr>
          <p:cNvPr id="42" name="Placeholder for sldNum"/>
          <p:cNvSpPr>
            <a:spLocks noGrp="1"/>
          </p:cNvSpPr>
          <p:nvPr>
            <p:ph type="sldNum" idx="3"/>
          </p:nvPr>
        </p:nvSpPr>
        <p:spPr>
          <a:prstGeom prst="rect">
            <a:avLst/>
          </a:prstGeom>
          <a:noFill/>
        </p:spPr>
        <p:txBody>
          <a:bodyPr lIns="91440" rIns="91440" tIns="45720" bIns="45720" rtlCol="0">
            <a:normAutofit/>
          </a:bodyPr>
          <a:lstStyle>
            <a:lvl1pPr>
              <a:buNone/>
              <a:defRPr/>
            </a:lvl1pPr>
          </a:lstStyle>
          <a:p>
            <a:fld id="{07496D21-3838-F005-A6BA-DE2242BC9D2A}" type="slidenum">
              <a:t>‹#›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_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3"/>
          <p:cNvGrpSpPr/>
          <p:nvPr/>
        </p:nvGrpSpPr>
        <p:grpSpPr>
          <a:xfrm>
            <a:off x="0" y="5075777"/>
            <a:ext cx="9144000" cy="68846"/>
            <a:chOff x="0" y="5075777"/>
            <a:chExt cx="9144000" cy="68846"/>
          </a:xfrm>
        </p:grpSpPr>
        <p:sp>
          <p:nvSpPr>
            <p:cNvPr id="44" name=""/>
            <p:cNvSpPr/>
            <p:nvPr/>
          </p:nvSpPr>
          <p:spPr>
            <a:xfrm>
              <a:off x="0" y="5075777"/>
              <a:ext cx="4572000" cy="68846"/>
            </a:xfrm>
            <a:prstGeom prst="rect">
              <a:avLst/>
            </a:prstGeom>
            <a:solidFill>
              <a:srgbClr val="009688">
                <a:alpha val="100000"/>
              </a:srgbClr>
            </a:solidFill>
          </p:spPr>
          <p:txBody>
            <a:bodyPr lIns="91440" rIns="91440" tIns="45720" bIns="45720" rtlCol="0">
              <a:normAutofit/>
            </a:bodyPr>
            <a:lstStyle>
              <a:lvl1pPr>
                <a:defRPr/>
              </a:lvl1pPr>
            </a:lstStyle>
            <a:p>
              <a:pPr marL="0" indent="0">
                <a:buNone/>
              </a:pPr>
              <a:r>
                <a:rPr lang="en-US" spc="0"/>
                <a:t/>
              </a:r>
              <a:endParaRPr/>
            </a:p>
          </p:txBody>
        </p:sp>
        <p:sp>
          <p:nvSpPr>
            <p:cNvPr id="45" name=""/>
            <p:cNvSpPr/>
            <p:nvPr/>
          </p:nvSpPr>
          <p:spPr>
            <a:xfrm>
              <a:off x="4572000" y="5075777"/>
              <a:ext cx="4572000" cy="68846"/>
            </a:xfrm>
            <a:prstGeom prst="rect">
              <a:avLst/>
            </a:prstGeom>
            <a:solidFill>
              <a:srgbClr val="F77A61">
                <a:alpha val="100000"/>
              </a:srgbClr>
            </a:solidFill>
          </p:spPr>
          <p:txBody>
            <a:bodyPr lIns="91440" rIns="91440" tIns="45720" bIns="45720" rtlCol="0">
              <a:normAutofit/>
            </a:bodyPr>
            <a:lstStyle>
              <a:lvl1pPr>
                <a:defRPr/>
              </a:lvl1pPr>
            </a:lstStyle>
            <a:p>
              <a:pPr marL="0" indent="0">
                <a:buNone/>
              </a:pPr>
              <a:r>
                <a:rPr lang="en-US" spc="0"/>
                <a:t/>
              </a:r>
              <a:endParaRPr/>
            </a:p>
          </p:txBody>
        </p:sp>
      </p:grpSp>
      <p:sp>
        <p:nvSpPr>
          <p:cNvPr id="46" name="Placeholder for title"/>
          <p:cNvSpPr>
            <a:spLocks noGrp="1"/>
          </p:cNvSpPr>
          <p:nvPr>
            <p:ph type="title" idx="0"/>
          </p:nvPr>
        </p:nvSpPr>
        <p:spPr>
          <a:prstGeom prst="rect">
            <a:avLst/>
          </a:prstGeom>
          <a:noFill/>
        </p:spPr>
        <p:txBody>
          <a:bodyPr lIns="91440" rIns="91440" tIns="45720" bIns="45720" rtlCol="0">
            <a:normAutofit/>
          </a:bodyPr>
          <a:lstStyle>
            <a:lvl1pPr>
              <a:buNone/>
              <a:defRPr/>
            </a:lvl1pPr>
          </a:lstStyle>
          <a:p>
            <a:pPr/>
            <a:r>
              <a:t>Cliquer pour modifier le style du titre principal</a:t>
            </a:r>
            <a:endParaRPr/>
          </a:p>
        </p:txBody>
      </p:sp>
      <p:sp>
        <p:nvSpPr>
          <p:cNvPr id="47" name="Placeholder for sldNum"/>
          <p:cNvSpPr>
            <a:spLocks noGrp="1"/>
          </p:cNvSpPr>
          <p:nvPr>
            <p:ph type="sldNum" idx="1"/>
          </p:nvPr>
        </p:nvSpPr>
        <p:spPr>
          <a:prstGeom prst="rect">
            <a:avLst/>
          </a:prstGeom>
          <a:noFill/>
        </p:spPr>
        <p:txBody>
          <a:bodyPr lIns="91440" rIns="91440" tIns="45720" bIns="45720" rtlCol="0">
            <a:normAutofit/>
          </a:bodyPr>
          <a:lstStyle>
            <a:lvl1pPr>
              <a:buNone/>
              <a:defRPr/>
            </a:lvl1pPr>
          </a:lstStyle>
          <a:p>
            <a:fld id="{B9A11137-C2F5-C367-A27A-1A7681CBA9F1}" type="slidenum">
              <a:t>‹#›</a:t>
            </a:fld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roup 48"/>
          <p:cNvGrpSpPr/>
          <p:nvPr/>
        </p:nvGrpSpPr>
        <p:grpSpPr>
          <a:xfrm>
            <a:off x="0" y="5075777"/>
            <a:ext cx="9144000" cy="68846"/>
            <a:chOff x="0" y="5075777"/>
            <a:chExt cx="9144000" cy="68846"/>
          </a:xfrm>
        </p:grpSpPr>
        <p:sp>
          <p:nvSpPr>
            <p:cNvPr id="49" name=""/>
            <p:cNvSpPr/>
            <p:nvPr/>
          </p:nvSpPr>
          <p:spPr>
            <a:xfrm>
              <a:off x="0" y="5075777"/>
              <a:ext cx="4572000" cy="68846"/>
            </a:xfrm>
            <a:prstGeom prst="rect">
              <a:avLst/>
            </a:prstGeom>
            <a:solidFill>
              <a:srgbClr val="009688">
                <a:alpha val="100000"/>
              </a:srgbClr>
            </a:solidFill>
          </p:spPr>
          <p:txBody>
            <a:bodyPr lIns="91440" rIns="91440" tIns="45720" bIns="45720" rtlCol="0">
              <a:normAutofit/>
            </a:bodyPr>
            <a:lstStyle>
              <a:lvl1pPr>
                <a:defRPr/>
              </a:lvl1pPr>
            </a:lstStyle>
            <a:p>
              <a:pPr marL="0" indent="0">
                <a:buNone/>
              </a:pPr>
              <a:r>
                <a:rPr lang="en-US" spc="0"/>
                <a:t/>
              </a:r>
              <a:endParaRPr/>
            </a:p>
          </p:txBody>
        </p:sp>
        <p:sp>
          <p:nvSpPr>
            <p:cNvPr id="50" name=""/>
            <p:cNvSpPr/>
            <p:nvPr/>
          </p:nvSpPr>
          <p:spPr>
            <a:xfrm>
              <a:off x="4572000" y="5075777"/>
              <a:ext cx="4572000" cy="68846"/>
            </a:xfrm>
            <a:prstGeom prst="rect">
              <a:avLst/>
            </a:prstGeom>
            <a:solidFill>
              <a:srgbClr val="F77A61">
                <a:alpha val="100000"/>
              </a:srgbClr>
            </a:solidFill>
          </p:spPr>
          <p:txBody>
            <a:bodyPr lIns="91440" rIns="91440" tIns="45720" bIns="45720" rtlCol="0">
              <a:normAutofit/>
            </a:bodyPr>
            <a:lstStyle>
              <a:lvl1pPr>
                <a:defRPr/>
              </a:lvl1pPr>
            </a:lstStyle>
            <a:p>
              <a:pPr marL="0" indent="0">
                <a:buNone/>
              </a:pPr>
              <a:r>
                <a:rPr lang="en-US" spc="0"/>
                <a:t/>
              </a:r>
              <a:endParaRPr/>
            </a:p>
          </p:txBody>
        </p:sp>
      </p:grpSp>
      <p:sp>
        <p:nvSpPr>
          <p:cNvPr id="51" name=""/>
          <p:cNvSpPr/>
          <p:nvPr/>
        </p:nvSpPr>
        <p:spPr>
          <a:xfrm>
            <a:off x="4568871" y="1314333"/>
            <a:ext cx="6259" cy="3247659"/>
          </a:xfrm>
          <a:prstGeom prst="rect">
            <a:avLst/>
          </a:prstGeom>
          <a:solidFill>
            <a:srgbClr val="BABABA">
              <a:alpha val="100000"/>
            </a:srgbClr>
          </a:solidFill>
        </p:spPr>
        <p:txBody>
          <a:bodyPr lIns="91440" rIns="91440" tIns="45720" bIns="45720" rtlCol="0">
            <a:normAutofit/>
          </a:bodyPr>
          <a:lstStyle>
            <a:lvl1pPr>
              <a:defRPr/>
            </a:lvl1pPr>
          </a:lstStyle>
          <a:p>
            <a:pPr marL="0" indent="0">
              <a:buNone/>
            </a:pPr>
            <a:r>
              <a:rPr lang="en-US" spc="0"/>
              <a:t/>
            </a:r>
            <a:endParaRPr/>
          </a:p>
        </p:txBody>
      </p:sp>
      <p:sp>
        <p:nvSpPr>
          <p:cNvPr id="52" name="Placeholder for title"/>
          <p:cNvSpPr>
            <a:spLocks noGrp="1"/>
          </p:cNvSpPr>
          <p:nvPr>
            <p:ph type="title" idx="0"/>
          </p:nvPr>
        </p:nvSpPr>
        <p:spPr>
          <a:prstGeom prst="rect">
            <a:avLst/>
          </a:prstGeom>
          <a:noFill/>
        </p:spPr>
        <p:txBody>
          <a:bodyPr lIns="91440" rIns="91440" tIns="45720" bIns="45720" rtlCol="0">
            <a:normAutofit/>
          </a:bodyPr>
          <a:lstStyle>
            <a:lvl1pPr>
              <a:buNone/>
              <a:defRPr/>
            </a:lvl1pPr>
          </a:lstStyle>
          <a:p>
            <a:pPr/>
            <a:r>
              <a:t>Cliquer pour modifier le style du titre principal</a:t>
            </a:r>
            <a:endParaRPr/>
          </a:p>
        </p:txBody>
      </p:sp>
      <p:sp>
        <p:nvSpPr>
          <p:cNvPr id="53" name="Placeholder for subTitle"/>
          <p:cNvSpPr>
            <a:spLocks noGrp="1"/>
          </p:cNvSpPr>
          <p:nvPr>
            <p:ph type="subTitle" idx="1"/>
          </p:nvPr>
        </p:nvSpPr>
        <p:spPr>
          <a:xfrm>
            <a:off x="333375" y="1238250"/>
            <a:ext cx="4000500" cy="428625"/>
          </a:xfrm>
          <a:prstGeom prst="rect">
            <a:avLst/>
          </a:prstGeom>
          <a:noFill/>
        </p:spPr>
        <p:txBody>
          <a:bodyPr lIns="91440" rIns="91440" tIns="45720" bIns="45720" rtlCol="0">
            <a:normAutofit/>
          </a:bodyPr>
          <a:lstStyle>
            <a:lvl1pPr>
              <a:buNone/>
              <a:lnSpc>
                <a:spcPct val="100000"/>
              </a:lnSpc>
              <a:defRPr>
                <a:solidFill>
                  <a:srgbClr val="009688">
                    <a:alpha val="100000"/>
                  </a:srgbClr>
                </a:solidFill>
              </a:defRPr>
            </a:lvl1pPr>
          </a:lstStyle>
          <a:p>
            <a:pPr/>
            <a:r>
              <a:t>Cliquer pour modifier le style du sous-titre principal</a:t>
            </a:r>
            <a:endParaRPr/>
          </a:p>
        </p:txBody>
      </p:sp>
      <p:sp>
        <p:nvSpPr>
          <p:cNvPr id="54" name="Placeholder for subTitle"/>
          <p:cNvSpPr>
            <a:spLocks noGrp="1"/>
          </p:cNvSpPr>
          <p:nvPr>
            <p:ph type="subTitle" idx="2"/>
          </p:nvPr>
        </p:nvSpPr>
        <p:spPr>
          <a:xfrm>
            <a:off x="4810125" y="1238250"/>
            <a:ext cx="4000500" cy="428625"/>
          </a:xfrm>
          <a:prstGeom prst="rect">
            <a:avLst/>
          </a:prstGeom>
          <a:noFill/>
        </p:spPr>
        <p:txBody>
          <a:bodyPr lIns="91440" rIns="91440" tIns="45720" bIns="45720" rtlCol="0">
            <a:normAutofit/>
          </a:bodyPr>
          <a:lstStyle>
            <a:lvl1pPr>
              <a:buNone/>
              <a:lnSpc>
                <a:spcPct val="100000"/>
              </a:lnSpc>
              <a:defRPr>
                <a:solidFill>
                  <a:srgbClr val="F77A61">
                    <a:alpha val="100000"/>
                  </a:srgbClr>
                </a:solidFill>
              </a:defRPr>
            </a:lvl1pPr>
          </a:lstStyle>
          <a:p>
            <a:pPr/>
            <a:r>
              <a:t>Cliquer pour modifier le style du sous-titre principal</a:t>
            </a:r>
            <a:endParaRPr/>
          </a:p>
        </p:txBody>
      </p:sp>
      <p:sp>
        <p:nvSpPr>
          <p:cNvPr id="55" name="Placeholder for body"/>
          <p:cNvSpPr>
            <a:spLocks noGrp="1"/>
          </p:cNvSpPr>
          <p:nvPr>
            <p:ph type="body" idx="3"/>
          </p:nvPr>
        </p:nvSpPr>
        <p:spPr>
          <a:xfrm>
            <a:off x="333375" y="1714500"/>
            <a:ext cx="4000500" cy="2857500"/>
          </a:xfrm>
          <a:prstGeom prst="rect">
            <a:avLst/>
          </a:prstGeom>
          <a:noFill/>
        </p:spPr>
        <p:txBody>
          <a:bodyPr lIns="91440" rIns="91440" tIns="45720" bIns="45720" rtlCol="0">
            <a:normAutofit/>
          </a:bodyPr>
          <a:lstStyle>
            <a:lvl1pPr>
              <a:defRPr sz="14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/>
            <a:r>
              <a:t>Premier niveau</a:t>
            </a:r>
            <a:endParaRPr/>
          </a:p>
          <a:p>
            <a:pPr lvl="1"/>
            <a:r>
              <a:t>Deuxième niveau</a:t>
            </a:r>
            <a:endParaRPr/>
          </a:p>
          <a:p>
            <a:pPr lvl="2"/>
            <a:r>
              <a:t>Troisième niveau</a:t>
            </a:r>
            <a:endParaRPr/>
          </a:p>
          <a:p>
            <a:pPr lvl="3"/>
            <a:r>
              <a:t>Quatrième niveau</a:t>
            </a:r>
            <a:endParaRPr/>
          </a:p>
          <a:p>
            <a:pPr lvl="4"/>
            <a:r>
              <a:t>Cinquième niveau</a:t>
            </a:r>
            <a:endParaRPr/>
          </a:p>
          <a:p>
            <a:pPr lvl="5"/>
            <a:r>
              <a:t>Sixième niveau</a:t>
            </a:r>
            <a:endParaRPr/>
          </a:p>
          <a:p>
            <a:pPr lvl="6"/>
            <a:r>
              <a:t>Septième niveau</a:t>
            </a:r>
            <a:endParaRPr/>
          </a:p>
          <a:p>
            <a:pPr lvl="7"/>
            <a:r>
              <a:t>Huitième niveau</a:t>
            </a:r>
            <a:endParaRPr/>
          </a:p>
          <a:p>
            <a:pPr lvl="8"/>
            <a:r>
              <a:t>Neuvième niveau</a:t>
            </a:r>
            <a:endParaRPr/>
          </a:p>
        </p:txBody>
      </p:sp>
      <p:sp>
        <p:nvSpPr>
          <p:cNvPr id="56" name="Placeholder for body"/>
          <p:cNvSpPr>
            <a:spLocks noGrp="1"/>
          </p:cNvSpPr>
          <p:nvPr>
            <p:ph type="body" idx="4"/>
          </p:nvPr>
        </p:nvSpPr>
        <p:spPr>
          <a:xfrm>
            <a:off x="4810125" y="1714500"/>
            <a:ext cx="4000500" cy="2857500"/>
          </a:xfrm>
          <a:prstGeom prst="rect">
            <a:avLst/>
          </a:prstGeom>
          <a:noFill/>
        </p:spPr>
        <p:txBody>
          <a:bodyPr lIns="91440" rIns="91440" tIns="45720" bIns="45720" rtlCol="0">
            <a:normAutofit/>
          </a:bodyPr>
          <a:lstStyle>
            <a:lvl1pPr>
              <a:defRPr sz="14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/>
            <a:r>
              <a:t>Premier niveau</a:t>
            </a:r>
            <a:endParaRPr/>
          </a:p>
          <a:p>
            <a:pPr lvl="1"/>
            <a:r>
              <a:t>Deuxième niveau</a:t>
            </a:r>
            <a:endParaRPr/>
          </a:p>
          <a:p>
            <a:pPr lvl="2"/>
            <a:r>
              <a:t>Troisième niveau</a:t>
            </a:r>
            <a:endParaRPr/>
          </a:p>
          <a:p>
            <a:pPr lvl="3"/>
            <a:r>
              <a:t>Quatrième niveau</a:t>
            </a:r>
            <a:endParaRPr/>
          </a:p>
          <a:p>
            <a:pPr lvl="4"/>
            <a:r>
              <a:t>Cinquième niveau</a:t>
            </a:r>
            <a:endParaRPr/>
          </a:p>
          <a:p>
            <a:pPr lvl="5"/>
            <a:r>
              <a:t>Sixième niveau</a:t>
            </a:r>
            <a:endParaRPr/>
          </a:p>
          <a:p>
            <a:pPr lvl="6"/>
            <a:r>
              <a:t>Septième niveau</a:t>
            </a:r>
            <a:endParaRPr/>
          </a:p>
          <a:p>
            <a:pPr lvl="7"/>
            <a:r>
              <a:t>Huitième niveau</a:t>
            </a:r>
            <a:endParaRPr/>
          </a:p>
          <a:p>
            <a:pPr lvl="8"/>
            <a:r>
              <a:t>Neuvième niveau</a:t>
            </a:r>
            <a:endParaRPr/>
          </a:p>
        </p:txBody>
      </p:sp>
      <p:sp>
        <p:nvSpPr>
          <p:cNvPr id="57" name="Placeholder for sldNum"/>
          <p:cNvSpPr>
            <a:spLocks noGrp="1"/>
          </p:cNvSpPr>
          <p:nvPr>
            <p:ph type="sldNum" idx="5"/>
          </p:nvPr>
        </p:nvSpPr>
        <p:spPr>
          <a:prstGeom prst="rect">
            <a:avLst/>
          </a:prstGeom>
          <a:noFill/>
        </p:spPr>
        <p:txBody>
          <a:bodyPr lIns="91440" rIns="91440" tIns="45720" bIns="45720" rtlCol="0">
            <a:normAutofit/>
          </a:bodyPr>
          <a:lstStyle>
            <a:lvl1pPr>
              <a:buNone/>
              <a:defRPr/>
            </a:lvl1pPr>
          </a:lstStyle>
          <a:p>
            <a:fld id="{A1C75560-F1C4-826F-49FB-6B11E174F9F9}" type="slidenum">
              <a:t>‹#›</a:t>
            </a:fld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_title_des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roup 58"/>
          <p:cNvGrpSpPr/>
          <p:nvPr/>
        </p:nvGrpSpPr>
        <p:grpSpPr>
          <a:xfrm>
            <a:off x="0" y="5075777"/>
            <a:ext cx="9144000" cy="68846"/>
            <a:chOff x="0" y="5075777"/>
            <a:chExt cx="9144000" cy="68846"/>
          </a:xfrm>
        </p:grpSpPr>
        <p:sp>
          <p:nvSpPr>
            <p:cNvPr id="59" name=""/>
            <p:cNvSpPr/>
            <p:nvPr/>
          </p:nvSpPr>
          <p:spPr>
            <a:xfrm>
              <a:off x="0" y="5075777"/>
              <a:ext cx="4572000" cy="68846"/>
            </a:xfrm>
            <a:prstGeom prst="rect">
              <a:avLst/>
            </a:prstGeom>
            <a:solidFill>
              <a:srgbClr val="009688">
                <a:alpha val="100000"/>
              </a:srgbClr>
            </a:solidFill>
          </p:spPr>
          <p:txBody>
            <a:bodyPr lIns="91440" rIns="91440" tIns="45720" bIns="45720" rtlCol="0">
              <a:normAutofit/>
            </a:bodyPr>
            <a:lstStyle>
              <a:lvl1pPr>
                <a:defRPr/>
              </a:lvl1pPr>
            </a:lstStyle>
            <a:p>
              <a:pPr marL="0" indent="0">
                <a:buNone/>
              </a:pPr>
              <a:r>
                <a:rPr lang="en-US" spc="0"/>
                <a:t/>
              </a:r>
              <a:endParaRPr/>
            </a:p>
          </p:txBody>
        </p:sp>
        <p:sp>
          <p:nvSpPr>
            <p:cNvPr id="60" name=""/>
            <p:cNvSpPr/>
            <p:nvPr/>
          </p:nvSpPr>
          <p:spPr>
            <a:xfrm>
              <a:off x="4572000" y="5075777"/>
              <a:ext cx="4572000" cy="68846"/>
            </a:xfrm>
            <a:prstGeom prst="rect">
              <a:avLst/>
            </a:prstGeom>
            <a:solidFill>
              <a:srgbClr val="F77A61">
                <a:alpha val="100000"/>
              </a:srgbClr>
            </a:solidFill>
          </p:spPr>
          <p:txBody>
            <a:bodyPr lIns="91440" rIns="91440" tIns="45720" bIns="45720" rtlCol="0">
              <a:normAutofit/>
            </a:bodyPr>
            <a:lstStyle>
              <a:lvl1pPr>
                <a:defRPr/>
              </a:lvl1pPr>
            </a:lstStyle>
            <a:p>
              <a:pPr marL="0" indent="0">
                <a:buNone/>
              </a:pPr>
              <a:r>
                <a:rPr lang="en-US" spc="0"/>
                <a:t/>
              </a:r>
              <a:endParaRPr/>
            </a:p>
          </p:txBody>
        </p:sp>
      </p:grpSp>
      <p:sp>
        <p:nvSpPr>
          <p:cNvPr id="61" name="Placeholder for title"/>
          <p:cNvSpPr>
            <a:spLocks noGrp="1"/>
          </p:cNvSpPr>
          <p:nvPr>
            <p:ph type="title" idx="0"/>
          </p:nvPr>
        </p:nvSpPr>
        <p:spPr>
          <a:xfrm>
            <a:off x="523875" y="939784"/>
            <a:ext cx="4063683" cy="1444628"/>
          </a:xfrm>
          <a:prstGeom prst="rect">
            <a:avLst/>
          </a:prstGeom>
          <a:noFill/>
        </p:spPr>
        <p:txBody>
          <a:bodyPr lIns="91440" rIns="91440" tIns="45720" bIns="45720" rtlCol="0" anchor="b">
            <a:normAutofit/>
          </a:bodyPr>
          <a:lstStyle>
            <a:lvl1pPr>
              <a:buNone/>
              <a:defRPr sz="4400">
                <a:latin typeface="Impact"/>
                <a:ea typeface="Impact"/>
                <a:cs typeface="Impact"/>
              </a:defRPr>
            </a:lvl1pPr>
          </a:lstStyle>
          <a:p>
            <a:pPr/>
            <a:r>
              <a:t>Cliquer pour modifier le style du titre principal</a:t>
            </a:r>
            <a:endParaRPr/>
          </a:p>
        </p:txBody>
      </p:sp>
      <p:sp>
        <p:nvSpPr>
          <p:cNvPr id="62" name="Placeholder for subTitle"/>
          <p:cNvSpPr>
            <a:spLocks noGrp="1"/>
          </p:cNvSpPr>
          <p:nvPr>
            <p:ph type="subTitle" idx="1"/>
          </p:nvPr>
        </p:nvSpPr>
        <p:spPr>
          <a:xfrm>
            <a:off x="523875" y="2425100"/>
            <a:ext cx="4063683" cy="444169"/>
          </a:xfrm>
          <a:prstGeom prst="rect">
            <a:avLst/>
          </a:prstGeom>
          <a:noFill/>
        </p:spPr>
        <p:txBody>
          <a:bodyPr lIns="91440" rIns="91440" tIns="45720" bIns="45720" rtlCol="0">
            <a:normAutofit/>
          </a:bodyPr>
          <a:lstStyle>
            <a:lvl1pPr>
              <a:buNone/>
              <a:lnSpc>
                <a:spcPct val="100000"/>
              </a:lnSpc>
              <a:defRPr sz="2000">
                <a:solidFill>
                  <a:srgbClr val="F77A61">
                    <a:alpha val="100000"/>
                  </a:srgbClr>
                </a:solidFill>
              </a:defRPr>
            </a:lvl1pPr>
          </a:lstStyle>
          <a:p>
            <a:pPr/>
            <a:r>
              <a:t>Cliquer pour modifier le style du sous-titre principal</a:t>
            </a:r>
            <a:endParaRPr/>
          </a:p>
        </p:txBody>
      </p:sp>
      <p:sp>
        <p:nvSpPr>
          <p:cNvPr id="63" name="Placeholder for body"/>
          <p:cNvSpPr>
            <a:spLocks noGrp="1"/>
          </p:cNvSpPr>
          <p:nvPr>
            <p:ph type="body" idx="2"/>
          </p:nvPr>
        </p:nvSpPr>
        <p:spPr>
          <a:xfrm>
            <a:off x="4835104" y="939784"/>
            <a:ext cx="3786843" cy="3416332"/>
          </a:xfrm>
          <a:prstGeom prst="rect">
            <a:avLst/>
          </a:prstGeom>
          <a:noFill/>
        </p:spPr>
        <p:txBody>
          <a:bodyPr lIns="91440" rIns="91440" tIns="45720" bIns="45720" rtlCol="0">
            <a:normAutofit/>
          </a:bodyPr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/>
            <a:r>
              <a:t>Premier niveau</a:t>
            </a:r>
            <a:endParaRPr/>
          </a:p>
          <a:p>
            <a:pPr lvl="1"/>
            <a:r>
              <a:t>Deuxième niveau</a:t>
            </a:r>
            <a:endParaRPr/>
          </a:p>
          <a:p>
            <a:pPr lvl="2"/>
            <a:r>
              <a:t>Troisième niveau</a:t>
            </a:r>
            <a:endParaRPr/>
          </a:p>
          <a:p>
            <a:pPr lvl="3"/>
            <a:r>
              <a:t>Quatrième niveau</a:t>
            </a:r>
            <a:endParaRPr/>
          </a:p>
          <a:p>
            <a:pPr lvl="4"/>
            <a:r>
              <a:t>Cinquième niveau</a:t>
            </a:r>
            <a:endParaRPr/>
          </a:p>
          <a:p>
            <a:pPr lvl="5"/>
            <a:r>
              <a:t>Sixième niveau</a:t>
            </a:r>
            <a:endParaRPr/>
          </a:p>
          <a:p>
            <a:pPr lvl="6"/>
            <a:r>
              <a:t>Septième niveau</a:t>
            </a:r>
            <a:endParaRPr/>
          </a:p>
          <a:p>
            <a:pPr lvl="7"/>
            <a:r>
              <a:t>Huitième niveau</a:t>
            </a:r>
            <a:endParaRPr/>
          </a:p>
          <a:p>
            <a:pPr lvl="8"/>
            <a:r>
              <a:t>Neuvième niveau</a:t>
            </a:r>
            <a:endParaRPr/>
          </a:p>
        </p:txBody>
      </p:sp>
      <p:sp>
        <p:nvSpPr>
          <p:cNvPr id="64" name="Placeholder for sldNum"/>
          <p:cNvSpPr>
            <a:spLocks noGrp="1"/>
          </p:cNvSpPr>
          <p:nvPr>
            <p:ph type="sldNum" idx="3"/>
          </p:nvPr>
        </p:nvSpPr>
        <p:spPr>
          <a:prstGeom prst="rect">
            <a:avLst/>
          </a:prstGeom>
          <a:noFill/>
        </p:spPr>
        <p:txBody>
          <a:bodyPr lIns="91440" rIns="91440" tIns="45720" bIns="45720" rtlCol="0">
            <a:normAutofit/>
          </a:bodyPr>
          <a:lstStyle>
            <a:lvl1pPr>
              <a:buNone/>
              <a:defRPr/>
            </a:lvl1pPr>
          </a:lstStyle>
          <a:p>
            <a:fld id="{FF3539B5-B6A9-5799-EF78-417AC54456C5}" type="slidenum">
              <a:t>‹#›</a:t>
            </a:fld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for title"/>
          <p:cNvSpPr>
            <a:spLocks noGrp="1"/>
          </p:cNvSpPr>
          <p:nvPr>
            <p:ph type="title" idx="0"/>
          </p:nvPr>
        </p:nvSpPr>
        <p:spPr>
          <a:xfrm>
            <a:off x="333375" y="4095750"/>
            <a:ext cx="8477250" cy="434305"/>
          </a:xfrm>
          <a:prstGeom prst="rect">
            <a:avLst/>
          </a:prstGeom>
          <a:noFill/>
        </p:spPr>
        <p:txBody>
          <a:bodyPr lIns="91440" rIns="91440" tIns="45720" bIns="45720" rtlCol="0">
            <a:normAutofit/>
          </a:bodyPr>
          <a:lstStyle>
            <a:lvl1pPr>
              <a:buNone/>
              <a:defRPr sz="1800">
                <a:solidFill>
                  <a:srgbClr val="727272">
                    <a:alpha val="100000"/>
                  </a:srgbClr>
                </a:solidFill>
              </a:defRPr>
            </a:lvl1pPr>
          </a:lstStyle>
          <a:p>
            <a:pPr/>
            <a:r>
              <a:t>Cliquer pour modifier le style du titre principal</a:t>
            </a:r>
            <a:endParaRPr/>
          </a:p>
        </p:txBody>
      </p:sp>
      <p:sp>
        <p:nvSpPr>
          <p:cNvPr id="66" name="Placeholder for sldNum"/>
          <p:cNvSpPr>
            <a:spLocks noGrp="1"/>
          </p:cNvSpPr>
          <p:nvPr>
            <p:ph type="sldNum" idx="1"/>
          </p:nvPr>
        </p:nvSpPr>
        <p:spPr>
          <a:prstGeom prst="rect">
            <a:avLst/>
          </a:prstGeom>
          <a:noFill/>
        </p:spPr>
        <p:txBody>
          <a:bodyPr lIns="91440" rIns="91440" tIns="45720" bIns="45720" rtlCol="0">
            <a:normAutofit/>
          </a:bodyPr>
          <a:lstStyle>
            <a:lvl1pPr>
              <a:buNone/>
              <a:defRPr/>
            </a:lvl1pPr>
          </a:lstStyle>
          <a:p>
            <a:fld id="{2065E2DD-D5B5-97DC-A45F-8021C837B728}" type="slidenum">
              <a:t>‹#›</a:t>
            </a:fld>
          </a:p>
        </p:txBody>
      </p:sp>
      <p:grpSp>
        <p:nvGrpSpPr>
          <p:cNvPr id="67" name="Group 67"/>
          <p:cNvGrpSpPr/>
          <p:nvPr/>
        </p:nvGrpSpPr>
        <p:grpSpPr>
          <a:xfrm>
            <a:off x="0" y="5075777"/>
            <a:ext cx="9144000" cy="68846"/>
            <a:chOff x="0" y="5075777"/>
            <a:chExt cx="9144000" cy="68846"/>
          </a:xfrm>
        </p:grpSpPr>
        <p:sp>
          <p:nvSpPr>
            <p:cNvPr id="68" name=""/>
            <p:cNvSpPr/>
            <p:nvPr/>
          </p:nvSpPr>
          <p:spPr>
            <a:xfrm>
              <a:off x="0" y="5075777"/>
              <a:ext cx="4572000" cy="68846"/>
            </a:xfrm>
            <a:prstGeom prst="rect">
              <a:avLst/>
            </a:prstGeom>
            <a:solidFill>
              <a:srgbClr val="009688">
                <a:alpha val="100000"/>
              </a:srgbClr>
            </a:solidFill>
          </p:spPr>
          <p:txBody>
            <a:bodyPr lIns="91440" rIns="91440" tIns="45720" bIns="45720" rtlCol="0">
              <a:normAutofit/>
            </a:bodyPr>
            <a:lstStyle>
              <a:lvl1pPr>
                <a:defRPr/>
              </a:lvl1pPr>
            </a:lstStyle>
            <a:p>
              <a:pPr marL="0" indent="0">
                <a:buNone/>
              </a:pPr>
              <a:r>
                <a:rPr lang="en-US" spc="0"/>
                <a:t/>
              </a:r>
              <a:endParaRPr/>
            </a:p>
          </p:txBody>
        </p:sp>
        <p:sp>
          <p:nvSpPr>
            <p:cNvPr id="69" name=""/>
            <p:cNvSpPr/>
            <p:nvPr/>
          </p:nvSpPr>
          <p:spPr>
            <a:xfrm>
              <a:off x="4572000" y="5075777"/>
              <a:ext cx="4572000" cy="68846"/>
            </a:xfrm>
            <a:prstGeom prst="rect">
              <a:avLst/>
            </a:prstGeom>
            <a:solidFill>
              <a:srgbClr val="F77A61">
                <a:alpha val="100000"/>
              </a:srgbClr>
            </a:solidFill>
          </p:spPr>
          <p:txBody>
            <a:bodyPr lIns="91440" rIns="91440" tIns="45720" bIns="45720" rtlCol="0">
              <a:normAutofit/>
            </a:bodyPr>
            <a:lstStyle>
              <a:lvl1pPr>
                <a:defRPr/>
              </a:lvl1pPr>
            </a:lstStyle>
            <a:p>
              <a:pPr marL="0" indent="0">
                <a:buNone/>
              </a:pPr>
              <a:r>
                <a:rPr lang="en-US" spc="0"/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for sldNum"/>
          <p:cNvSpPr>
            <a:spLocks noGrp="1"/>
          </p:cNvSpPr>
          <p:nvPr>
            <p:ph type="sldNum" idx="0"/>
          </p:nvPr>
        </p:nvSpPr>
        <p:spPr>
          <a:prstGeom prst="rect">
            <a:avLst/>
          </a:prstGeom>
          <a:noFill/>
        </p:spPr>
        <p:txBody>
          <a:bodyPr lIns="91440" rIns="91440" tIns="45720" bIns="45720" rtlCol="0">
            <a:normAutofit/>
          </a:bodyPr>
          <a:lstStyle>
            <a:lvl1pPr>
              <a:buNone/>
              <a:defRPr/>
            </a:lvl1pPr>
          </a:lstStyle>
          <a:p>
            <a:fld id="{0723E9FE-2107-B4FF-2E6C-081A7AACC7F0}" type="slidenum">
              <a:t>‹#›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theme" Target="../theme/theme1.xml"/>
  <Relationship Id="rId2" Type="http://schemas.openxmlformats.org/officeDocument/2006/relationships/slideLayout" Target="../slideLayouts/slideLayout1.xml"/>
  <Relationship Id="rId3" Type="http://schemas.openxmlformats.org/officeDocument/2006/relationships/slideLayout" Target="../slideLayouts/slideLayout2.xml"/>
  <Relationship Id="rId4" Type="http://schemas.openxmlformats.org/officeDocument/2006/relationships/slideLayout" Target="../slideLayouts/slideLayout3.xml"/>
  <Relationship Id="rId5" Type="http://schemas.openxmlformats.org/officeDocument/2006/relationships/slideLayout" Target="../slideLayouts/slideLayout4.xml"/>
  <Relationship Id="rId6" Type="http://schemas.openxmlformats.org/officeDocument/2006/relationships/slideLayout" Target="../slideLayouts/slideLayout5.xml"/>
  <Relationship Id="rId7" Type="http://schemas.openxmlformats.org/officeDocument/2006/relationships/slideLayout" Target="../slideLayouts/slideLayout6.xml"/>
  <Relationship Id="rId8" Type="http://schemas.openxmlformats.org/officeDocument/2006/relationships/slideLayout" Target="../slideLayouts/slideLayout7.xml"/>
  <Relationship Id="rId9" Type="http://schemas.openxmlformats.org/officeDocument/2006/relationships/slideLayout" Target="../slideLayouts/slideLayout8.xml"/>
  <Relationship Id="rId10" Type="http://schemas.openxmlformats.org/officeDocument/2006/relationships/slideLayout" Target="../slideLayouts/slideLayout9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Placeholder for title"/>
          <p:cNvSpPr>
            <a:spLocks noGrp="1"/>
          </p:cNvSpPr>
          <p:nvPr>
            <p:ph type="title" idx="0"/>
          </p:nvPr>
        </p:nvSpPr>
        <p:spPr>
          <a:xfrm>
            <a:off x="333375" y="428625"/>
            <a:ext cx="8477250" cy="571500"/>
          </a:xfrm>
          <a:prstGeom prst="rect">
            <a:avLst/>
          </a:prstGeom>
          <a:noFill/>
        </p:spPr>
        <p:txBody>
          <a:bodyPr lIns="91440" rIns="91440" tIns="45720" bIns="45720" rtlCol="0">
            <a:normAutofit/>
          </a:bodyPr>
          <a:p>
            <a:pPr/>
            <a:r>
              <a:t>Cliquer pour modifier le style du titre principal</a:t>
            </a:r>
            <a:endParaRPr/>
          </a:p>
        </p:txBody>
      </p:sp>
      <p:sp>
        <p:nvSpPr>
          <p:cNvPr id="2" name="Placeholder for body"/>
          <p:cNvSpPr>
            <a:spLocks noGrp="1"/>
          </p:cNvSpPr>
          <p:nvPr>
            <p:ph type="body" idx="1"/>
          </p:nvPr>
        </p:nvSpPr>
        <p:spPr>
          <a:xfrm>
            <a:off x="333375" y="1238250"/>
            <a:ext cx="8477250" cy="3333750"/>
          </a:xfrm>
          <a:prstGeom prst="rect">
            <a:avLst/>
          </a:prstGeom>
          <a:noFill/>
        </p:spPr>
        <p:txBody>
          <a:bodyPr lIns="91440" rIns="91440" tIns="45720" bIns="45720" rtlCol="0">
            <a:normAutofit/>
          </a:bodyPr>
          <a:p>
            <a:pPr/>
            <a:r>
              <a:t>Premier niveau</a:t>
            </a:r>
            <a:endParaRPr/>
          </a:p>
          <a:p>
            <a:pPr lvl="1"/>
            <a:r>
              <a:t>Deuxième niveau</a:t>
            </a:r>
            <a:endParaRPr/>
          </a:p>
          <a:p>
            <a:pPr lvl="2"/>
            <a:r>
              <a:t>Troisième niveau</a:t>
            </a:r>
            <a:endParaRPr/>
          </a:p>
          <a:p>
            <a:pPr lvl="3"/>
            <a:r>
              <a:t>Quatrième niveau</a:t>
            </a:r>
            <a:endParaRPr/>
          </a:p>
          <a:p>
            <a:pPr lvl="4"/>
            <a:r>
              <a:t>Cinquième niveau</a:t>
            </a:r>
            <a:endParaRPr/>
          </a:p>
          <a:p>
            <a:pPr lvl="5"/>
            <a:r>
              <a:t>Sixième niveau</a:t>
            </a:r>
            <a:endParaRPr/>
          </a:p>
          <a:p>
            <a:pPr lvl="6"/>
            <a:r>
              <a:t>Septième niveau</a:t>
            </a:r>
            <a:endParaRPr/>
          </a:p>
          <a:p>
            <a:pPr lvl="7"/>
            <a:r>
              <a:t>Huitième niveau</a:t>
            </a:r>
            <a:endParaRPr/>
          </a:p>
          <a:p>
            <a:pPr lvl="8"/>
            <a:r>
              <a:t>Neuvième niveau</a:t>
            </a:r>
            <a:endParaRPr/>
          </a:p>
        </p:txBody>
      </p:sp>
      <p:sp>
        <p:nvSpPr>
          <p:cNvPr id="3" name="Placeholder for sldNum"/>
          <p:cNvSpPr>
            <a:spLocks noGrp="1"/>
          </p:cNvSpPr>
          <p:nvPr>
            <p:ph type="sldNum" idx="2"/>
          </p:nvPr>
        </p:nvSpPr>
        <p:spPr>
          <a:xfrm>
            <a:off x="8553450" y="4667250"/>
            <a:ext cx="476250" cy="381000"/>
          </a:xfrm>
          <a:prstGeom prst="rect">
            <a:avLst/>
          </a:prstGeom>
          <a:noFill/>
        </p:spPr>
        <p:txBody>
          <a:bodyPr lIns="91440" rIns="91440" tIns="45720" bIns="45720" rtlCol="0">
            <a:normAutofit/>
          </a:bodyPr>
          <a:lstStyle>
            <a:lvl1pPr algn="r">
              <a:buNone/>
              <a:defRPr sz="1200">
                <a:solidFill>
                  <a:srgbClr val="716969">
                    <a:alpha val="100000"/>
                  </a:srgbClr>
                </a:solidFill>
                <a:latin typeface="Tahoma"/>
                <a:ea typeface="Tahoma"/>
                <a:cs typeface="Tahoma"/>
              </a:defRPr>
            </a:lvl1pPr>
          </a:lstStyle>
          <a:p>
            <a:fld id="{E289794F-5B89-FBCC-4A43-4FC3BC94A289}" type="slidenum">
              <a:t>‹#›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434665117" r:id="rId2"/>
    <p:sldLayoutId id="2434665118" r:id="rId3"/>
    <p:sldLayoutId id="2434665119" r:id="rId4"/>
    <p:sldLayoutId id="2434665120" r:id="rId5"/>
    <p:sldLayoutId id="2434665121" r:id="rId6"/>
    <p:sldLayoutId id="2434665122" r:id="rId7"/>
    <p:sldLayoutId id="2434665123" r:id="rId8"/>
    <p:sldLayoutId id="2434665124" r:id="rId9"/>
    <p:sldLayoutId id="2434665125" r:id="rId10"/>
  </p:sldLayoutIdLst>
  <p:txStyles>
    <p:titleStyle>
      <a:lvl1pPr algn="l" defTabSz="914400" marL="0">
        <a:buNone/>
        <a:defRPr sz="2800">
          <a:solidFill>
            <a:srgbClr val="56605A">
              <a:alpha val="100000"/>
            </a:srgbClr>
          </a:solidFill>
          <a:latin typeface="Tahoma"/>
          <a:ea typeface="Tahoma"/>
          <a:cs typeface="Tahoma"/>
        </a:defRPr>
      </a:lvl1pPr>
      <a:lvl2pPr algn="l" defTabSz="914400" marL="0">
        <a:buNone/>
        <a:defRPr sz="2800">
          <a:solidFill>
            <a:srgbClr val="56605A">
              <a:alpha val="100000"/>
            </a:srgbClr>
          </a:solidFill>
          <a:latin typeface="Tahoma"/>
          <a:ea typeface="Tahoma"/>
          <a:cs typeface="Tahoma"/>
        </a:defRPr>
      </a:lvl2pPr>
      <a:lvl3pPr algn="l" defTabSz="914400" marL="0">
        <a:buNone/>
        <a:defRPr sz="2800">
          <a:solidFill>
            <a:srgbClr val="56605A">
              <a:alpha val="100000"/>
            </a:srgbClr>
          </a:solidFill>
          <a:latin typeface="Tahoma"/>
          <a:ea typeface="Tahoma"/>
          <a:cs typeface="Tahoma"/>
        </a:defRPr>
      </a:lvl3pPr>
      <a:lvl4pPr algn="l" defTabSz="914400" marL="0">
        <a:buNone/>
        <a:defRPr sz="2800">
          <a:solidFill>
            <a:srgbClr val="56605A">
              <a:alpha val="100000"/>
            </a:srgbClr>
          </a:solidFill>
          <a:latin typeface="Tahoma"/>
          <a:ea typeface="Tahoma"/>
          <a:cs typeface="Tahoma"/>
        </a:defRPr>
      </a:lvl4pPr>
      <a:lvl5pPr algn="l" defTabSz="914400" marL="0">
        <a:buNone/>
        <a:defRPr sz="2800">
          <a:solidFill>
            <a:srgbClr val="56605A">
              <a:alpha val="100000"/>
            </a:srgbClr>
          </a:solidFill>
          <a:latin typeface="Tahoma"/>
          <a:ea typeface="Tahoma"/>
          <a:cs typeface="Tahoma"/>
        </a:defRPr>
      </a:lvl5pPr>
      <a:lvl6pPr algn="l" defTabSz="914400" marL="0">
        <a:buNone/>
        <a:defRPr sz="2800">
          <a:solidFill>
            <a:srgbClr val="56605A">
              <a:alpha val="100000"/>
            </a:srgbClr>
          </a:solidFill>
          <a:latin typeface="Tahoma"/>
          <a:ea typeface="Tahoma"/>
          <a:cs typeface="Tahoma"/>
        </a:defRPr>
      </a:lvl6pPr>
      <a:lvl7pPr algn="l" defTabSz="914400" marL="0">
        <a:buNone/>
        <a:defRPr sz="2800">
          <a:solidFill>
            <a:srgbClr val="56605A">
              <a:alpha val="100000"/>
            </a:srgbClr>
          </a:solidFill>
          <a:latin typeface="Tahoma"/>
          <a:ea typeface="Tahoma"/>
          <a:cs typeface="Tahoma"/>
        </a:defRPr>
      </a:lvl7pPr>
      <a:lvl8pPr algn="l" defTabSz="914400" marL="0">
        <a:buNone/>
        <a:defRPr sz="2800">
          <a:solidFill>
            <a:srgbClr val="56605A">
              <a:alpha val="100000"/>
            </a:srgbClr>
          </a:solidFill>
          <a:latin typeface="Tahoma"/>
          <a:ea typeface="Tahoma"/>
          <a:cs typeface="Tahoma"/>
        </a:defRPr>
      </a:lvl8pPr>
      <a:lvl9pPr algn="l" defTabSz="914400" marL="0">
        <a:buNone/>
        <a:defRPr sz="2800">
          <a:solidFill>
            <a:srgbClr val="56605A">
              <a:alpha val="100000"/>
            </a:srgbClr>
          </a:solidFill>
          <a:latin typeface="Tahoma"/>
          <a:ea typeface="Tahoma"/>
          <a:cs typeface="Tahoma"/>
        </a:defRPr>
      </a:lvl9pPr>
      <a:extLst/>
    </p:titleStyle>
    <p:bodyStyle>
      <a:lvl1pPr algn="l" defTabSz="914400" marL="285750" indent="-285750">
        <a:lnSpc>
          <a:spcPct val="115000"/>
        </a:lnSpc>
        <a:spcBef>
          <a:spcPts val="500"/>
        </a:spcBef>
        <a:spcAft>
          <a:spcPts val="500"/>
        </a:spcAft>
        <a:buClr>
          <a:srgbClr val="716969">
            <a:alpha val="100000"/>
          </a:srgbClr>
        </a:buClr>
        <a:buFont typeface="Tahoma"/>
        <a:buAutoNum type="arabicPeriod"/>
        <a:defRPr sz="1800">
          <a:solidFill>
            <a:srgbClr val="716969">
              <a:alpha val="100000"/>
            </a:srgbClr>
          </a:solidFill>
          <a:latin typeface="Tahoma"/>
          <a:ea typeface="Tahoma"/>
          <a:cs typeface="Tahoma"/>
        </a:defRPr>
      </a:lvl1pPr>
      <a:lvl2pPr algn="l" defTabSz="914400" marL="571500" indent="-285750">
        <a:lnSpc>
          <a:spcPct val="115000"/>
        </a:lnSpc>
        <a:spcAft>
          <a:spcPts val="500"/>
        </a:spcAft>
        <a:buClr>
          <a:srgbClr val="716969">
            <a:alpha val="100000"/>
          </a:srgbClr>
        </a:buClr>
        <a:buFont typeface="Tahoma"/>
        <a:buAutoNum type="alphaLcPeriod"/>
        <a:defRPr sz="1400">
          <a:solidFill>
            <a:srgbClr val="716969">
              <a:alpha val="100000"/>
            </a:srgbClr>
          </a:solidFill>
          <a:latin typeface="Tahoma"/>
          <a:ea typeface="Tahoma"/>
          <a:cs typeface="Tahoma"/>
        </a:defRPr>
      </a:lvl2pPr>
      <a:lvl3pPr algn="l" defTabSz="914400" marL="857250" indent="-285750">
        <a:lnSpc>
          <a:spcPct val="115000"/>
        </a:lnSpc>
        <a:spcAft>
          <a:spcPts val="500"/>
        </a:spcAft>
        <a:buClr>
          <a:srgbClr val="716969">
            <a:alpha val="100000"/>
          </a:srgbClr>
        </a:buClr>
        <a:buFont typeface="Tahoma"/>
        <a:buAutoNum type="romanLcPeriod"/>
        <a:defRPr sz="1400">
          <a:solidFill>
            <a:srgbClr val="716969">
              <a:alpha val="100000"/>
            </a:srgbClr>
          </a:solidFill>
          <a:latin typeface="Tahoma"/>
          <a:ea typeface="Tahoma"/>
          <a:cs typeface="Tahoma"/>
        </a:defRPr>
      </a:lvl3pPr>
      <a:lvl4pPr algn="l" defTabSz="914400" marL="1143000" indent="-285750">
        <a:lnSpc>
          <a:spcPct val="115000"/>
        </a:lnSpc>
        <a:spcAft>
          <a:spcPts val="500"/>
        </a:spcAft>
        <a:buClr>
          <a:srgbClr val="716969">
            <a:alpha val="100000"/>
          </a:srgbClr>
        </a:buClr>
        <a:buFont typeface="Tahoma"/>
        <a:buAutoNum type="arabicPeriod"/>
        <a:defRPr sz="1400">
          <a:solidFill>
            <a:srgbClr val="716969">
              <a:alpha val="100000"/>
            </a:srgbClr>
          </a:solidFill>
          <a:latin typeface="Tahoma"/>
          <a:ea typeface="Tahoma"/>
          <a:cs typeface="Tahoma"/>
        </a:defRPr>
      </a:lvl4pPr>
      <a:lvl5pPr algn="l" defTabSz="914400" marL="1428750" indent="-285750">
        <a:lnSpc>
          <a:spcPct val="115000"/>
        </a:lnSpc>
        <a:spcAft>
          <a:spcPts val="500"/>
        </a:spcAft>
        <a:buClr>
          <a:srgbClr val="716969">
            <a:alpha val="100000"/>
          </a:srgbClr>
        </a:buClr>
        <a:buFont typeface="Tahoma"/>
        <a:buAutoNum type="alphaLcPeriod"/>
        <a:defRPr sz="1400">
          <a:solidFill>
            <a:srgbClr val="716969">
              <a:alpha val="100000"/>
            </a:srgbClr>
          </a:solidFill>
          <a:latin typeface="Tahoma"/>
          <a:ea typeface="Tahoma"/>
          <a:cs typeface="Tahoma"/>
        </a:defRPr>
      </a:lvl5pPr>
      <a:lvl6pPr algn="l" defTabSz="914400" marL="1714500" indent="-285750">
        <a:lnSpc>
          <a:spcPct val="115000"/>
        </a:lnSpc>
        <a:spcAft>
          <a:spcPts val="500"/>
        </a:spcAft>
        <a:buClr>
          <a:srgbClr val="716969">
            <a:alpha val="100000"/>
          </a:srgbClr>
        </a:buClr>
        <a:buFont typeface="Tahoma"/>
        <a:buAutoNum type="romanLcPeriod"/>
        <a:defRPr sz="1400">
          <a:solidFill>
            <a:srgbClr val="716969">
              <a:alpha val="100000"/>
            </a:srgbClr>
          </a:solidFill>
          <a:latin typeface="Tahoma"/>
          <a:ea typeface="Tahoma"/>
          <a:cs typeface="Tahoma"/>
        </a:defRPr>
      </a:lvl6pPr>
      <a:lvl7pPr algn="l" defTabSz="914400" marL="2000250" indent="-285750">
        <a:lnSpc>
          <a:spcPct val="115000"/>
        </a:lnSpc>
        <a:spcAft>
          <a:spcPts val="500"/>
        </a:spcAft>
        <a:buClr>
          <a:srgbClr val="716969">
            <a:alpha val="100000"/>
          </a:srgbClr>
        </a:buClr>
        <a:buFont typeface="Tahoma"/>
        <a:buAutoNum type="arabicPeriod"/>
        <a:defRPr sz="1400">
          <a:solidFill>
            <a:srgbClr val="716969">
              <a:alpha val="100000"/>
            </a:srgbClr>
          </a:solidFill>
          <a:latin typeface="Tahoma"/>
          <a:ea typeface="Tahoma"/>
          <a:cs typeface="Tahoma"/>
        </a:defRPr>
      </a:lvl7pPr>
      <a:lvl8pPr algn="l" defTabSz="914400" marL="2286000" indent="-285750">
        <a:lnSpc>
          <a:spcPct val="115000"/>
        </a:lnSpc>
        <a:spcAft>
          <a:spcPts val="500"/>
        </a:spcAft>
        <a:buClr>
          <a:srgbClr val="716969">
            <a:alpha val="100000"/>
          </a:srgbClr>
        </a:buClr>
        <a:buFont typeface="Tahoma"/>
        <a:buAutoNum type="alphaLcPeriod"/>
        <a:defRPr sz="1400">
          <a:solidFill>
            <a:srgbClr val="716969">
              <a:alpha val="100000"/>
            </a:srgbClr>
          </a:solidFill>
          <a:latin typeface="Tahoma"/>
          <a:ea typeface="Tahoma"/>
          <a:cs typeface="Tahoma"/>
        </a:defRPr>
      </a:lvl8pPr>
      <a:lvl9pPr algn="l" defTabSz="914400" marL="2571750" indent="-285750">
        <a:lnSpc>
          <a:spcPct val="115000"/>
        </a:lnSpc>
        <a:spcAft>
          <a:spcPts val="500"/>
        </a:spcAft>
        <a:buClr>
          <a:srgbClr val="716969">
            <a:alpha val="100000"/>
          </a:srgbClr>
        </a:buClr>
        <a:buFont typeface="Tahoma"/>
        <a:buAutoNum type="romanLcPeriod"/>
        <a:defRPr sz="1400">
          <a:solidFill>
            <a:srgbClr val="716969">
              <a:alpha val="100000"/>
            </a:srgbClr>
          </a:solidFill>
          <a:latin typeface="Tahoma"/>
          <a:ea typeface="Tahoma"/>
          <a:cs typeface="Tahoma"/>
        </a:defRPr>
      </a:lvl9pPr>
      <a:extLst/>
    </p:bodyStyle>
    <p:otherStyle>
      <a:lvl1pPr algn="l" defTabSz="914400" marL="0">
        <a:buNone/>
        <a:defRPr sz="1100" kern="1200"/>
      </a:lvl1pPr>
      <a:lvl2pPr algn="l" defTabSz="914400" marL="285750">
        <a:buNone/>
        <a:defRPr sz="1100" kern="1200"/>
      </a:lvl2pPr>
      <a:lvl3pPr algn="l" defTabSz="914400" marL="571500">
        <a:buNone/>
        <a:defRPr sz="1100" kern="1200"/>
      </a:lvl3pPr>
      <a:lvl4pPr algn="l" defTabSz="914400" marL="857250">
        <a:buNone/>
        <a:defRPr sz="1100" kern="1200"/>
      </a:lvl4pPr>
      <a:lvl5pPr algn="l" defTabSz="914400" marL="1143000">
        <a:buNone/>
        <a:defRPr sz="1100" kern="1200"/>
      </a:lvl5pPr>
      <a:lvl6pPr algn="l" defTabSz="914400" marL="1428750">
        <a:buNone/>
        <a:defRPr sz="1100" kern="1200"/>
      </a:lvl6pPr>
      <a:lvl7pPr algn="l" defTabSz="914400" marL="1714500">
        <a:buNone/>
        <a:defRPr sz="1100" kern="1200"/>
      </a:lvl7pPr>
      <a:lvl8pPr algn="l" defTabSz="914400" marL="2000250">
        <a:buNone/>
        <a:defRPr sz="1100" kern="1200"/>
      </a:lvl8pPr>
      <a:lvl9pPr algn="l" defTabSz="914400" marL="2286000">
        <a:buNone/>
        <a:defRPr sz="1100" kern="1200"/>
      </a:lvl9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6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6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3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6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notesSlide" Target="../notesSlides/notesSlide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8423354" cy="4440480"/>
          <a:chOff x="0" y="0"/>
          <a:chExt cx="8423354" cy="4440480"/>
        </a:xfrm>
      </p:grpSpPr>
      <p:sp>
        <p:nvSpPr>
          <p:cNvPr id="2" name="Placeholder for title"/>
          <p:cNvSpPr>
            <a:spLocks noGrp="1"/>
          </p:cNvSpPr>
          <p:nvPr>
            <p:ph type="title" idx="0"/>
          </p:nvPr>
        </p:nvSpPr>
        <p:spPr>
          <a:xfrm>
            <a:off x="601668" y="2381185"/>
            <a:ext cx="7821686" cy="2059296"/>
          </a:xfrm>
          <a:prstGeom prst="rect">
            <a:avLst/>
          </a:prstGeom>
          <a:noFill/>
        </p:spPr>
        <p:txBody>
          <a:bodyPr lIns="91440" rIns="91440" tIns="45720" bIns="45720" rtlCol="0">
            <a:normAutofit/>
          </a:bodyPr>
          <a:p>
            <a:pPr marL="0" indent="285750">
              <a:buNone/>
            </a:pPr>
            <a:r>
              <a:rPr lang="en-US" sz="4400">
                <a:solidFill>
                  <a:srgbClr val="56605A">
                    <a:alpha val="100000"/>
                  </a:srgbClr>
                </a:solidFill>
                <a:latin typeface="Impact"/>
                <a:ea typeface="Impact"/>
                <a:cs typeface="Impact"/>
              </a:rPr>
              <a:t>LA RADIOTHÉRAPIE DANS LA PRISE EN CHARGE DU MESOTHELIOME</a:t>
            </a:r>
            <a:endParaRPr/>
          </a:p>
        </p:txBody>
      </p:sp>
      <p:sp>
        <p:nvSpPr>
          <p:cNvPr id="3" name="Placeholder for subTitle"/>
          <p:cNvSpPr>
            <a:spLocks noGrp="1"/>
          </p:cNvSpPr>
          <p:nvPr>
            <p:ph type="subTitle" idx="1"/>
          </p:nvPr>
        </p:nvSpPr>
        <p:spPr>
          <a:prstGeom prst="rect">
            <a:avLst/>
          </a:prstGeom>
          <a:noFill/>
        </p:spPr>
        <p:txBody>
          <a:bodyPr lIns="91440" rIns="91440" tIns="45720" bIns="45720" rtlCol="0">
            <a:normAutofit/>
          </a:bodyPr>
          <a:p>
            <a:pPr marL="0" indent="0">
              <a:buNone/>
            </a:pPr>
            <a:r>
              <a:rPr lang="en-US" sz="2000">
                <a:solidFill>
                  <a:srgbClr val="E4755F">
                    <a:alpha val="100000"/>
                  </a:srgbClr>
                </a:solidFill>
                <a:latin typeface="Tahoma"/>
                <a:ea typeface="Tahoma"/>
                <a:cs typeface="Tahoma"/>
              </a:rPr>
              <a:t>Dr Yvan PIN - Radiothérapeute - IPRM Metz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" name=""/>
        <p:cNvGrpSpPr/>
        <p:nvPr/>
      </p:nvGrpSpPr>
      <p:grpSpPr>
        <a:xfrm>
          <a:off x="0" y="0"/>
          <a:ext cx="9144000" cy="1000125"/>
          <a:chOff x="0" y="0"/>
          <a:chExt cx="9144000" cy="1000125"/>
        </a:xfrm>
      </p:grpSpPr>
      <p:sp>
        <p:nvSpPr>
          <p:cNvPr id="5" name="Placeholder for title"/>
          <p:cNvSpPr>
            <a:spLocks noGrp="1"/>
          </p:cNvSpPr>
          <p:nvPr>
            <p:ph type="title" idx="0"/>
          </p:nvPr>
        </p:nvSpPr>
        <p:spPr>
          <a:xfrm>
            <a:off x="129090" y="428625"/>
            <a:ext cx="9014910" cy="571500"/>
          </a:xfrm>
          <a:prstGeom prst="rect">
            <a:avLst/>
          </a:prstGeom>
          <a:noFill/>
        </p:spPr>
        <p:txBody>
          <a:bodyPr lIns="91440" rIns="91440" tIns="45720" bIns="45720" rtlCol="0">
            <a:normAutofit/>
          </a:bodyPr>
          <a:p>
            <a:pPr marL="0" indent="0">
              <a:buNone/>
            </a:pPr>
            <a:r>
              <a:rPr lang="en-US" sz="2400" b="1">
                <a:solidFill>
                  <a:srgbClr val="56605A">
                    <a:alpha val="100000"/>
                  </a:srgbClr>
                </a:solidFill>
                <a:latin typeface="Tahoma"/>
                <a:ea typeface="Tahoma"/>
                <a:cs typeface="Tahoma"/>
              </a:rPr>
              <a:t>Historiquement : irradiation des trajets de thoracoscopie</a:t>
            </a:r>
            <a:endParaRPr/>
          </a:p>
        </p:txBody>
      </p:sp>
      <p:sp>
        <p:nvSpPr>
          <p:cNvPr id="6" name="Placeholder for subTitle"/>
          <p:cNvSpPr>
            <a:spLocks noGrp="1"/>
          </p:cNvSpPr>
          <p:nvPr>
            <p:ph type="subTitle" idx="1"/>
          </p:nvPr>
        </p:nvSpPr>
        <p:spPr>
          <a:prstGeom prst="rect">
            <a:avLst/>
          </a:prstGeom>
          <a:noFill/>
        </p:spPr>
        <p:txBody>
          <a:bodyPr lIns="91440" rIns="91440" tIns="45720" bIns="45720" rtlCol="0">
            <a:normAutofit/>
          </a:bodyPr>
          <a:p>
            <a:pPr marL="0" indent="0">
              <a:buNone/>
            </a:pPr>
            <a:r>
              <a:rPr lang="en-US" sz="1800">
                <a:solidFill>
                  <a:srgbClr val="009688">
                    <a:alpha val="100000"/>
                  </a:srgbClr>
                </a:solidFill>
                <a:latin typeface="Tahoma"/>
                <a:ea typeface="Tahoma"/>
                <a:cs typeface="Tahoma"/>
              </a:rPr>
              <a:t>Oui…</a:t>
            </a:r>
            <a:endParaRPr/>
          </a:p>
        </p:txBody>
      </p:sp>
      <p:sp>
        <p:nvSpPr>
          <p:cNvPr id="7" name="Placeholder for subTitle"/>
          <p:cNvSpPr>
            <a:spLocks noGrp="1"/>
          </p:cNvSpPr>
          <p:nvPr>
            <p:ph type="subTitle" idx="2"/>
          </p:nvPr>
        </p:nvSpPr>
        <p:spPr>
          <a:prstGeom prst="rect">
            <a:avLst/>
          </a:prstGeom>
          <a:noFill/>
        </p:spPr>
        <p:txBody>
          <a:bodyPr lIns="91440" rIns="91440" tIns="45720" bIns="45720" rtlCol="0">
            <a:normAutofit/>
          </a:bodyPr>
          <a:p>
            <a:pPr marL="0" indent="0">
              <a:buNone/>
            </a:pPr>
            <a:r>
              <a:rPr lang="en-US" sz="1800">
                <a:solidFill>
                  <a:srgbClr val="F77A61">
                    <a:alpha val="100000"/>
                  </a:srgbClr>
                </a:solidFill>
                <a:latin typeface="Tahoma"/>
                <a:ea typeface="Tahoma"/>
                <a:cs typeface="Tahoma"/>
              </a:rPr>
              <a:t>mais…</a:t>
            </a:r>
            <a:endParaRPr/>
          </a:p>
        </p:txBody>
      </p:sp>
      <p:sp>
        <p:nvSpPr>
          <p:cNvPr id="8" name="Placeholder for body"/>
          <p:cNvSpPr>
            <a:spLocks noGrp="1"/>
          </p:cNvSpPr>
          <p:nvPr>
            <p:ph type="body" idx="3"/>
          </p:nvPr>
        </p:nvSpPr>
        <p:spPr>
          <a:prstGeom prst="rect">
            <a:avLst/>
          </a:prstGeom>
          <a:noFill/>
        </p:spPr>
        <p:txBody>
          <a:bodyPr lIns="91440" rIns="91440" tIns="45720" bIns="45720" rtlCol="0">
            <a:normAutofit/>
          </a:bodyPr>
          <a:p>
            <a:pPr marL="285750" indent="-285750">
              <a:lnSpc>
                <a:spcPct val="100000"/>
              </a:lnSpc>
              <a:buFont typeface="Arial"/>
              <a:buChar char="●"/>
            </a:pPr>
            <a:r>
              <a:rPr lang="en-US" sz="1400" b="0">
                <a:solidFill>
                  <a:srgbClr val="716969">
                    <a:alpha val="100000"/>
                  </a:srgbClr>
                </a:solidFill>
                <a:latin typeface="Tahoma"/>
                <a:ea typeface="Tahoma"/>
                <a:cs typeface="Tahoma"/>
              </a:rPr>
              <a:t>Etude de 1995 (Boutin et al)</a:t>
            </a:r>
            <a:endParaRPr/>
          </a:p>
          <a:p>
            <a:pPr marL="285750" indent="-285750">
              <a:lnSpc>
                <a:spcPct val="100000"/>
              </a:lnSpc>
              <a:buFont typeface="Arial"/>
              <a:buChar char="●"/>
            </a:pPr>
            <a:r>
              <a:rPr lang="en-US" sz="1400" b="0">
                <a:solidFill>
                  <a:srgbClr val="716969">
                    <a:alpha val="100000"/>
                  </a:srgbClr>
                </a:solidFill>
                <a:latin typeface="Tahoma"/>
                <a:ea typeface="Tahoma"/>
                <a:cs typeface="Tahoma"/>
              </a:rPr>
              <a:t> 40 patients (20 irradiés)</a:t>
            </a:r>
            <a:endParaRPr/>
          </a:p>
          <a:p>
            <a:pPr marL="285750" indent="-285750">
              <a:lnSpc>
                <a:spcPct val="100000"/>
              </a:lnSpc>
              <a:buFont typeface="Arial"/>
              <a:buChar char="●"/>
            </a:pPr>
            <a:r>
              <a:rPr lang="en-US" sz="1400" b="0">
                <a:solidFill>
                  <a:srgbClr val="716969">
                    <a:alpha val="100000"/>
                  </a:srgbClr>
                </a:solidFill>
                <a:latin typeface="Tahoma"/>
                <a:ea typeface="Tahoma"/>
                <a:cs typeface="Tahoma"/>
              </a:rPr>
              <a:t>Objectif de prévention des récidives pariétales.</a:t>
            </a:r>
            <a:endParaRPr/>
          </a:p>
          <a:p>
            <a:pPr marL="285750" indent="-285750">
              <a:lnSpc>
                <a:spcPct val="100000"/>
              </a:lnSpc>
              <a:buFont typeface="Arial"/>
              <a:buChar char="●"/>
            </a:pPr>
            <a:r>
              <a:rPr lang="en-US" sz="1400" b="0">
                <a:solidFill>
                  <a:srgbClr val="716969">
                    <a:alpha val="100000"/>
                  </a:srgbClr>
                </a:solidFill>
                <a:latin typeface="Tahoma"/>
                <a:ea typeface="Tahoma"/>
                <a:cs typeface="Tahoma"/>
              </a:rPr>
              <a:t>Bonne tolérance</a:t>
            </a:r>
            <a:endParaRPr/>
          </a:p>
          <a:p>
            <a:pPr marL="285750" indent="-285750">
              <a:lnSpc>
                <a:spcPct val="100000"/>
              </a:lnSpc>
              <a:buFont typeface="Arial"/>
              <a:buChar char="●"/>
            </a:pPr>
            <a:r>
              <a:rPr lang="en-US" sz="1400" b="0">
                <a:solidFill>
                  <a:srgbClr val="716969">
                    <a:alpha val="100000"/>
                  </a:srgbClr>
                </a:solidFill>
                <a:latin typeface="Tahoma"/>
                <a:ea typeface="Tahoma"/>
                <a:cs typeface="Tahoma"/>
              </a:rPr>
              <a:t>Traitement rapide</a:t>
            </a:r>
            <a:endParaRPr/>
          </a:p>
        </p:txBody>
      </p:sp>
      <p:sp>
        <p:nvSpPr>
          <p:cNvPr id="9" name="Placeholder for body"/>
          <p:cNvSpPr>
            <a:spLocks noGrp="1"/>
          </p:cNvSpPr>
          <p:nvPr>
            <p:ph type="body" idx="4"/>
          </p:nvPr>
        </p:nvSpPr>
        <p:spPr>
          <a:prstGeom prst="rect">
            <a:avLst/>
          </a:prstGeom>
          <a:noFill/>
        </p:spPr>
        <p:txBody>
          <a:bodyPr lIns="91440" rIns="91440" tIns="45720" bIns="45720" rtlCol="0">
            <a:normAutofit/>
          </a:bodyPr>
          <a:p>
            <a:pPr marL="285750" indent="-285750">
              <a:buFont typeface="Arial"/>
              <a:buChar char="●"/>
            </a:pPr>
            <a:r>
              <a:rPr lang="en-US" sz="1400">
                <a:solidFill>
                  <a:srgbClr val="716969">
                    <a:alpha val="100000"/>
                  </a:srgbClr>
                </a:solidFill>
                <a:latin typeface="Tahoma"/>
                <a:ea typeface="Tahoma"/>
                <a:cs typeface="Tahoma"/>
              </a:rPr>
              <a:t>Délai d’analyse du critère principal non décrit</a:t>
            </a:r>
            <a:endParaRPr/>
          </a:p>
          <a:p>
            <a:pPr marL="285750" indent="-285750">
              <a:buFont typeface="Arial"/>
              <a:buChar char="●"/>
            </a:pPr>
            <a:r>
              <a:rPr lang="en-US" sz="1400">
                <a:solidFill>
                  <a:srgbClr val="716969">
                    <a:alpha val="100000"/>
                  </a:srgbClr>
                </a:solidFill>
                <a:latin typeface="Tahoma"/>
                <a:ea typeface="Tahoma"/>
                <a:cs typeface="Tahoma"/>
              </a:rPr>
              <a:t>Résultats très (trop) bons : 0% de récidive pariétale vs 40% en l’absence de RT …</a:t>
            </a:r>
            <a:endParaRPr/>
          </a:p>
          <a:p>
            <a:pPr marL="285750" indent="-285750">
              <a:buFont typeface="Arial"/>
              <a:buChar char="●"/>
            </a:pPr>
            <a:r>
              <a:rPr lang="en-US" sz="1400">
                <a:solidFill>
                  <a:srgbClr val="716969">
                    <a:alpha val="100000"/>
                  </a:srgbClr>
                </a:solidFill>
                <a:latin typeface="Tahoma"/>
                <a:ea typeface="Tahoma"/>
                <a:cs typeface="Tahoma"/>
              </a:rPr>
              <a:t>Autres études négatives</a:t>
            </a:r>
            <a:endParaRPr/>
          </a:p>
          <a:p>
            <a:pPr marL="285750" indent="0">
              <a:buNone/>
            </a:pPr>
            <a:r>
              <a:rPr lang="en-US" spc="0"/>
              <a:t/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advClick="1" spd="slow" p14:dur="1000">
        <p:fade thruBlk="1"/>
      </p:transition>
    </mc:Choice>
    <mc:Fallback>
      <p:transition advClick="1" spd="slow">
        <p:fade thruBlk="1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" name=""/>
        <p:cNvGrpSpPr/>
        <p:nvPr/>
      </p:nvGrpSpPr>
      <p:grpSpPr>
        <a:xfrm>
          <a:off x="0" y="0"/>
          <a:ext cx="9036302" cy="1666875"/>
          <a:chOff x="0" y="0"/>
          <a:chExt cx="9036302" cy="1666875"/>
        </a:xfrm>
      </p:grpSpPr>
      <p:sp>
        <p:nvSpPr>
          <p:cNvPr id="11" name="Placeholder for title"/>
          <p:cNvSpPr>
            <a:spLocks noGrp="1"/>
          </p:cNvSpPr>
          <p:nvPr>
            <p:ph type="title" idx="0"/>
          </p:nvPr>
        </p:nvSpPr>
        <p:spPr>
          <a:prstGeom prst="rect">
            <a:avLst/>
          </a:prstGeom>
          <a:noFill/>
        </p:spPr>
        <p:txBody>
          <a:bodyPr lIns="91440" rIns="91440" tIns="45720" bIns="45720" rtlCol="0">
            <a:normAutofit/>
          </a:bodyPr>
          <a:p>
            <a:pPr marL="0" indent="0">
              <a:buNone/>
            </a:pPr>
            <a:r>
              <a:rPr lang="en-US" sz="2800" b="1">
                <a:solidFill>
                  <a:srgbClr val="56605A">
                    <a:alpha val="100000"/>
                  </a:srgbClr>
                </a:solidFill>
                <a:latin typeface="Tahoma"/>
                <a:ea typeface="Tahoma"/>
                <a:cs typeface="Tahoma"/>
              </a:rPr>
              <a:t>Evolution des thérapies systémiques</a:t>
            </a:r>
            <a:endParaRPr/>
          </a:p>
        </p:txBody>
      </p:sp>
      <p:sp>
        <p:nvSpPr>
          <p:cNvPr id="12" name="Placeholder for subTitle"/>
          <p:cNvSpPr>
            <a:spLocks noGrp="1"/>
          </p:cNvSpPr>
          <p:nvPr>
            <p:ph type="subTitle" idx="1"/>
          </p:nvPr>
        </p:nvSpPr>
        <p:spPr>
          <a:prstGeom prst="rect">
            <a:avLst/>
          </a:prstGeom>
          <a:noFill/>
        </p:spPr>
        <p:txBody>
          <a:bodyPr lIns="91440" rIns="91440" tIns="45720" bIns="45720" rtlCol="0">
            <a:normAutofit/>
          </a:bodyPr>
          <a:p>
            <a:pPr marL="0" indent="0">
              <a:buNone/>
            </a:pPr>
            <a:r>
              <a:rPr lang="en-US" sz="1600" b="1">
                <a:solidFill>
                  <a:srgbClr val="009688">
                    <a:alpha val="100000"/>
                  </a:srgbClr>
                </a:solidFill>
                <a:latin typeface="Tahoma"/>
                <a:ea typeface="Tahoma"/>
                <a:cs typeface="Tahoma"/>
              </a:rPr>
              <a:t>2003</a:t>
            </a:r>
            <a:r>
              <a:rPr lang="en-US" sz="1600">
                <a:solidFill>
                  <a:srgbClr val="009688">
                    <a:alpha val="100000"/>
                  </a:srgbClr>
                </a:solidFill>
                <a:latin typeface="Tahoma"/>
                <a:ea typeface="Tahoma"/>
                <a:cs typeface="Tahoma"/>
              </a:rPr>
              <a:t> : Vogelzang et al. : Cisplatine-alimta</a:t>
            </a:r>
            <a:endParaRPr/>
          </a:p>
        </p:txBody>
      </p:sp>
      <p:sp>
        <p:nvSpPr>
          <p:cNvPr id="13" name="Placeholder for subTitle"/>
          <p:cNvSpPr>
            <a:spLocks noGrp="1"/>
          </p:cNvSpPr>
          <p:nvPr>
            <p:ph type="subTitle" idx="2"/>
          </p:nvPr>
        </p:nvSpPr>
        <p:spPr>
          <a:xfrm>
            <a:off x="4810125" y="1238250"/>
            <a:ext cx="4226177" cy="428625"/>
          </a:xfrm>
          <a:prstGeom prst="rect">
            <a:avLst/>
          </a:prstGeom>
          <a:noFill/>
        </p:spPr>
        <p:txBody>
          <a:bodyPr lIns="91440" rIns="91440" tIns="45720" bIns="45720" rtlCol="0">
            <a:normAutofit/>
          </a:bodyPr>
          <a:p>
            <a:pPr marL="0" indent="0">
              <a:buNone/>
            </a:pPr>
            <a:r>
              <a:rPr lang="en-US" sz="1600" b="1">
                <a:solidFill>
                  <a:srgbClr val="F77A61">
                    <a:alpha val="100000"/>
                  </a:srgbClr>
                </a:solidFill>
                <a:latin typeface="Tahoma"/>
                <a:ea typeface="Tahoma"/>
                <a:cs typeface="Tahoma"/>
              </a:rPr>
              <a:t>2022</a:t>
            </a:r>
            <a:r>
              <a:rPr lang="en-US" sz="1600">
                <a:solidFill>
                  <a:srgbClr val="F77A61">
                    <a:alpha val="100000"/>
                  </a:srgbClr>
                </a:solidFill>
                <a:latin typeface="Tahoma"/>
                <a:ea typeface="Tahoma"/>
                <a:cs typeface="Tahoma"/>
              </a:rPr>
              <a:t> : Checkmate 743 : ipi-nivo VS chimio</a:t>
            </a:r>
            <a:endParaRPr/>
          </a:p>
        </p:txBody>
      </p:sp>
      <p:sp>
        <p:nvSpPr>
          <p:cNvPr id="14" name="Placeholder for body"/>
          <p:cNvSpPr>
            <a:spLocks noGrp="1"/>
          </p:cNvSpPr>
          <p:nvPr>
            <p:ph type="body" idx="3"/>
          </p:nvPr>
        </p:nvSpPr>
        <p:spPr>
          <a:prstGeom prst="rect">
            <a:avLst/>
          </a:prstGeom>
          <a:noFill/>
        </p:spPr>
        <p:txBody>
          <a:bodyPr lIns="91440" rIns="91440" tIns="45720" bIns="45720" rtlCol="0">
            <a:normAutofit/>
          </a:bodyPr>
          <a:p>
            <a:pPr marL="0" indent="0">
              <a:spcBef>
                <a:spcPts val="500"/>
              </a:spcBef>
              <a:spcAft>
                <a:spcPts val="500"/>
              </a:spcAft>
              <a:buNone/>
            </a:pPr>
            <a:r>
              <a:rPr lang="en-US" sz="1400" b="1">
                <a:solidFill>
                  <a:srgbClr val="716969">
                    <a:alpha val="100000"/>
                  </a:srgbClr>
                </a:solidFill>
                <a:latin typeface="Tahoma"/>
                <a:ea typeface="Tahoma"/>
                <a:cs typeface="Tahoma"/>
              </a:rPr>
              <a:t>Bergamin et al. 2018 :</a:t>
            </a:r>
            <a:endParaRPr/>
          </a:p>
          <a:p>
            <a:pPr marL="285750" indent="-285750">
              <a:spcBef>
                <a:spcPts val="500"/>
              </a:spcBef>
              <a:spcAft>
                <a:spcPts val="500"/>
              </a:spcAft>
              <a:buFont typeface="Arial"/>
              <a:buChar char="●"/>
            </a:pPr>
            <a:r>
              <a:rPr lang="en-US" sz="1400" b="0">
                <a:solidFill>
                  <a:srgbClr val="716969">
                    <a:alpha val="100000"/>
                  </a:srgbClr>
                </a:solidFill>
                <a:latin typeface="Tahoma"/>
                <a:ea typeface="Tahoma"/>
                <a:cs typeface="Tahoma"/>
              </a:rPr>
              <a:t>Récidive pariétale à 12 mois :</a:t>
            </a:r>
            <a:endParaRPr/>
          </a:p>
          <a:p>
            <a:pPr marL="285750" indent="-285750">
              <a:spcBef>
                <a:spcPts val="500"/>
              </a:spcBef>
              <a:spcAft>
                <a:spcPts val="500"/>
              </a:spcAft>
              <a:buFont typeface="Arial"/>
              <a:buChar char="●"/>
            </a:pPr>
            <a:r>
              <a:rPr lang="en-US" sz="1400" b="1">
                <a:solidFill>
                  <a:srgbClr val="716969">
                    <a:alpha val="100000"/>
                  </a:srgbClr>
                </a:solidFill>
                <a:latin typeface="Tahoma"/>
                <a:ea typeface="Tahoma"/>
                <a:cs typeface="Tahoma"/>
              </a:rPr>
              <a:t>Avec radiothérapie prophylactique</a:t>
            </a:r>
            <a:r>
              <a:rPr lang="en-US" sz="1400" b="0">
                <a:solidFill>
                  <a:srgbClr val="716969">
                    <a:alpha val="100000"/>
                  </a:srgbClr>
                </a:solidFill>
                <a:latin typeface="Tahoma"/>
                <a:ea typeface="Tahoma"/>
                <a:cs typeface="Tahoma"/>
              </a:rPr>
              <a:t> : 8,1 % (15 sur 186 patients)</a:t>
            </a:r>
            <a:endParaRPr/>
          </a:p>
          <a:p>
            <a:pPr marL="285750" indent="-285750">
              <a:spcBef>
                <a:spcPts val="500"/>
              </a:spcBef>
              <a:spcAft>
                <a:spcPts val="500"/>
              </a:spcAft>
              <a:buFont typeface="Arial"/>
              <a:buChar char="●"/>
            </a:pPr>
            <a:r>
              <a:rPr lang="en-US" sz="1400" b="1">
                <a:solidFill>
                  <a:srgbClr val="716969">
                    <a:alpha val="100000"/>
                  </a:srgbClr>
                </a:solidFill>
                <a:latin typeface="Tahoma"/>
                <a:ea typeface="Tahoma"/>
                <a:cs typeface="Tahoma"/>
              </a:rPr>
              <a:t>Sans radiothérapie prophylactique</a:t>
            </a:r>
            <a:r>
              <a:rPr lang="en-US" sz="1400" b="0">
                <a:solidFill>
                  <a:srgbClr val="716969">
                    <a:alpha val="100000"/>
                  </a:srgbClr>
                </a:solidFill>
                <a:latin typeface="Tahoma"/>
                <a:ea typeface="Tahoma"/>
                <a:cs typeface="Tahoma"/>
              </a:rPr>
              <a:t> : 10,1 % (19 sur 189 patients)</a:t>
            </a:r>
            <a:endParaRPr/>
          </a:p>
          <a:p>
            <a:pPr marL="285750" indent="-285750">
              <a:spcBef>
                <a:spcPts val="500"/>
              </a:spcBef>
              <a:spcAft>
                <a:spcPts val="500"/>
              </a:spcAft>
              <a:buFont typeface="Arial"/>
              <a:buChar char="●"/>
            </a:pPr>
            <a:r>
              <a:rPr lang="en-US" sz="1400" b="0">
                <a:solidFill>
                  <a:srgbClr val="716969">
                    <a:alpha val="100000"/>
                  </a:srgbClr>
                </a:solidFill>
                <a:latin typeface="Tahoma"/>
                <a:ea typeface="Tahoma"/>
                <a:cs typeface="Tahoma"/>
              </a:rPr>
              <a:t>(OR : 0,79 ; intervalle de confiance à 95 % : 0,36–1,69 ; </a:t>
            </a:r>
            <a:r>
              <a:rPr lang="en-US" sz="1400" b="0" i="1">
                <a:solidFill>
                  <a:srgbClr val="716969">
                    <a:alpha val="100000"/>
                  </a:srgbClr>
                </a:solidFill>
                <a:latin typeface="Tahoma"/>
                <a:ea typeface="Tahoma"/>
                <a:cs typeface="Tahoma"/>
              </a:rPr>
              <a:t>p</a:t>
            </a:r>
            <a:r>
              <a:rPr lang="en-US" sz="1400" b="0">
                <a:solidFill>
                  <a:srgbClr val="716969">
                    <a:alpha val="100000"/>
                  </a:srgbClr>
                </a:solidFill>
                <a:latin typeface="Tahoma"/>
                <a:ea typeface="Tahoma"/>
                <a:cs typeface="Tahoma"/>
              </a:rPr>
              <a:t> = 0,59)</a:t>
            </a:r>
            <a:endParaRPr/>
          </a:p>
          <a:p>
            <a:pPr marL="285750" indent="-285750">
              <a:spcBef>
                <a:spcPts val="500"/>
              </a:spcBef>
              <a:spcAft>
                <a:spcPts val="500"/>
              </a:spcAft>
              <a:buFont typeface="Arial"/>
              <a:buChar char="●"/>
            </a:pPr>
            <a:r>
              <a:rPr lang="en-US" sz="1400" b="1">
                <a:solidFill>
                  <a:srgbClr val="716969">
                    <a:alpha val="100000"/>
                  </a:srgbClr>
                </a:solidFill>
                <a:latin typeface="Tahoma"/>
                <a:ea typeface="Tahoma"/>
                <a:cs typeface="Tahoma"/>
              </a:rPr>
              <a:t>Peut être un bénéfice discret à 2 ans (épithélioïdes)</a:t>
            </a:r>
            <a:endParaRPr/>
          </a:p>
        </p:txBody>
      </p:sp>
      <p:sp>
        <p:nvSpPr>
          <p:cNvPr id="15" name="Placeholder for body"/>
          <p:cNvSpPr>
            <a:spLocks noGrp="1"/>
          </p:cNvSpPr>
          <p:nvPr>
            <p:ph type="body" idx="4"/>
          </p:nvPr>
        </p:nvSpPr>
        <p:spPr>
          <a:prstGeom prst="rect">
            <a:avLst/>
          </a:prstGeom>
          <a:noFill/>
        </p:spPr>
        <p:txBody>
          <a:bodyPr lIns="91440" rIns="91440" tIns="45720" bIns="45720" rtlCol="0">
            <a:normAutofit/>
          </a:bodyPr>
          <a:p>
            <a:pPr marL="0" indent="0">
              <a:spcBef>
                <a:spcPts val="500"/>
              </a:spcBef>
              <a:spcAft>
                <a:spcPts val="500"/>
              </a:spcAft>
              <a:buNone/>
            </a:pPr>
            <a:r>
              <a:rPr lang="en-US" sz="800" b="1">
                <a:solidFill>
                  <a:srgbClr val="716969">
                    <a:alpha val="100000"/>
                  </a:srgbClr>
                </a:solidFill>
                <a:latin typeface="Tahoma"/>
                <a:ea typeface="Tahoma"/>
                <a:cs typeface="Tahoma"/>
              </a:rPr>
              <a:t>Survie globale (OS)</a:t>
            </a:r>
            <a:r>
              <a:rPr lang="en-US" sz="800" b="0">
                <a:solidFill>
                  <a:srgbClr val="716969">
                    <a:alpha val="100000"/>
                  </a:srgbClr>
                </a:solidFill>
                <a:latin typeface="Tahoma"/>
                <a:ea typeface="Tahoma"/>
                <a:cs typeface="Tahoma"/>
              </a:rPr>
              <a:t> :</a:t>
            </a:r>
            <a:endParaRPr/>
          </a:p>
          <a:p>
            <a:pPr marL="285750" indent="-285750">
              <a:spcBef>
                <a:spcPts val="500"/>
              </a:spcBef>
              <a:spcAft>
                <a:spcPts val="500"/>
              </a:spcAft>
              <a:buClr>
                <a:srgbClr val="716969">
                  <a:alpha val="100000"/>
                </a:srgbClr>
              </a:buClr>
              <a:buFont typeface="Tahoma"/>
              <a:buChar char="●"/>
            </a:pPr>
            <a:r>
              <a:rPr lang="en-US" sz="800" b="1">
                <a:solidFill>
                  <a:srgbClr val="716969">
                    <a:alpha val="100000"/>
                  </a:srgbClr>
                </a:solidFill>
                <a:latin typeface="Tahoma"/>
                <a:ea typeface="Tahoma"/>
                <a:cs typeface="Tahoma"/>
              </a:rPr>
              <a:t>Médiane OS</a:t>
            </a:r>
            <a:r>
              <a:rPr lang="en-US" sz="800" b="0">
                <a:solidFill>
                  <a:srgbClr val="716969">
                    <a:alpha val="100000"/>
                  </a:srgbClr>
                </a:solidFill>
                <a:latin typeface="Tahoma"/>
                <a:ea typeface="Tahoma"/>
                <a:cs typeface="Tahoma"/>
              </a:rPr>
              <a:t> : 18,1 mois vs. 14,1 mois</a:t>
            </a:r>
            <a:endParaRPr/>
          </a:p>
          <a:p>
            <a:pPr marL="285750" indent="-285750">
              <a:spcBef>
                <a:spcPts val="500"/>
              </a:spcBef>
              <a:spcAft>
                <a:spcPts val="500"/>
              </a:spcAft>
              <a:buClr>
                <a:srgbClr val="716969">
                  <a:alpha val="100000"/>
                </a:srgbClr>
              </a:buClr>
              <a:buFont typeface="Tahoma"/>
              <a:buChar char="●"/>
            </a:pPr>
            <a:r>
              <a:rPr lang="en-US" sz="800" b="1">
                <a:solidFill>
                  <a:srgbClr val="716969">
                    <a:alpha val="100000"/>
                  </a:srgbClr>
                </a:solidFill>
                <a:latin typeface="Tahoma"/>
                <a:ea typeface="Tahoma"/>
                <a:cs typeface="Tahoma"/>
              </a:rPr>
              <a:t>Taux de survie à 1 an</a:t>
            </a:r>
            <a:r>
              <a:rPr lang="en-US" sz="800" b="0">
                <a:solidFill>
                  <a:srgbClr val="716969">
                    <a:alpha val="100000"/>
                  </a:srgbClr>
                </a:solidFill>
                <a:latin typeface="Tahoma"/>
                <a:ea typeface="Tahoma"/>
                <a:cs typeface="Tahoma"/>
              </a:rPr>
              <a:t> : 68 % vs. 58 %</a:t>
            </a:r>
            <a:endParaRPr/>
          </a:p>
          <a:p>
            <a:pPr marL="285750" indent="-285750">
              <a:spcBef>
                <a:spcPts val="500"/>
              </a:spcBef>
              <a:spcAft>
                <a:spcPts val="500"/>
              </a:spcAft>
              <a:buClr>
                <a:srgbClr val="716969">
                  <a:alpha val="100000"/>
                </a:srgbClr>
              </a:buClr>
              <a:buFont typeface="Tahoma"/>
              <a:buChar char="●"/>
            </a:pPr>
            <a:r>
              <a:rPr lang="en-US" sz="800" b="1">
                <a:solidFill>
                  <a:srgbClr val="716969">
                    <a:alpha val="100000"/>
                  </a:srgbClr>
                </a:solidFill>
                <a:latin typeface="Tahoma"/>
                <a:ea typeface="Tahoma"/>
                <a:cs typeface="Tahoma"/>
              </a:rPr>
              <a:t>Taux de survie à 2 ans</a:t>
            </a:r>
            <a:r>
              <a:rPr lang="en-US" sz="800" b="0">
                <a:solidFill>
                  <a:srgbClr val="716969">
                    <a:alpha val="100000"/>
                  </a:srgbClr>
                </a:solidFill>
                <a:latin typeface="Tahoma"/>
                <a:ea typeface="Tahoma"/>
                <a:cs typeface="Tahoma"/>
              </a:rPr>
              <a:t> : 41 % vs. 27 %</a:t>
            </a:r>
            <a:endParaRPr/>
          </a:p>
          <a:p>
            <a:pPr marL="0" indent="0">
              <a:spcBef>
                <a:spcPts val="500"/>
              </a:spcBef>
              <a:spcAft>
                <a:spcPts val="500"/>
              </a:spcAft>
              <a:buNone/>
            </a:pPr>
            <a:r>
              <a:rPr lang="en-US" sz="800" b="1">
                <a:solidFill>
                  <a:srgbClr val="716969">
                    <a:alpha val="100000"/>
                  </a:srgbClr>
                </a:solidFill>
                <a:latin typeface="Tahoma"/>
                <a:ea typeface="Tahoma"/>
                <a:cs typeface="Tahoma"/>
              </a:rPr>
              <a:t>Survie sans progression (PFS)</a:t>
            </a:r>
            <a:r>
              <a:rPr lang="en-US" sz="800" b="0">
                <a:solidFill>
                  <a:srgbClr val="716969">
                    <a:alpha val="100000"/>
                  </a:srgbClr>
                </a:solidFill>
                <a:latin typeface="Tahoma"/>
                <a:ea typeface="Tahoma"/>
                <a:cs typeface="Tahoma"/>
              </a:rPr>
              <a:t> :</a:t>
            </a:r>
            <a:endParaRPr/>
          </a:p>
          <a:p>
            <a:pPr marL="285750" indent="-285750">
              <a:spcBef>
                <a:spcPts val="500"/>
              </a:spcBef>
              <a:spcAft>
                <a:spcPts val="500"/>
              </a:spcAft>
              <a:buClr>
                <a:srgbClr val="716969">
                  <a:alpha val="100000"/>
                </a:srgbClr>
              </a:buClr>
              <a:buFont typeface="Tahoma"/>
              <a:buChar char="●"/>
            </a:pPr>
            <a:r>
              <a:rPr lang="en-US" sz="800" b="1">
                <a:solidFill>
                  <a:srgbClr val="716969">
                    <a:alpha val="100000"/>
                  </a:srgbClr>
                </a:solidFill>
                <a:latin typeface="Tahoma"/>
                <a:ea typeface="Tahoma"/>
                <a:cs typeface="Tahoma"/>
              </a:rPr>
              <a:t>Médiane PFS</a:t>
            </a:r>
            <a:r>
              <a:rPr lang="en-US" sz="800" b="0">
                <a:solidFill>
                  <a:srgbClr val="716969">
                    <a:alpha val="100000"/>
                  </a:srgbClr>
                </a:solidFill>
                <a:latin typeface="Tahoma"/>
                <a:ea typeface="Tahoma"/>
                <a:cs typeface="Tahoma"/>
              </a:rPr>
              <a:t> : 6,8 mois vs. 7,2 mois</a:t>
            </a:r>
            <a:endParaRPr/>
          </a:p>
          <a:p>
            <a:pPr marL="285750" indent="-285750">
              <a:spcBef>
                <a:spcPts val="500"/>
              </a:spcBef>
              <a:spcAft>
                <a:spcPts val="500"/>
              </a:spcAft>
              <a:buClr>
                <a:srgbClr val="716969">
                  <a:alpha val="100000"/>
                </a:srgbClr>
              </a:buClr>
              <a:buFont typeface="Tahoma"/>
              <a:buChar char="●"/>
            </a:pPr>
            <a:r>
              <a:rPr lang="en-US" sz="800" b="1">
                <a:solidFill>
                  <a:srgbClr val="716969">
                    <a:alpha val="100000"/>
                  </a:srgbClr>
                </a:solidFill>
                <a:latin typeface="Tahoma"/>
                <a:ea typeface="Tahoma"/>
                <a:cs typeface="Tahoma"/>
              </a:rPr>
              <a:t>Taux de PFS à 1 an</a:t>
            </a:r>
            <a:r>
              <a:rPr lang="en-US" sz="800" b="0">
                <a:solidFill>
                  <a:srgbClr val="716969">
                    <a:alpha val="100000"/>
                  </a:srgbClr>
                </a:solidFill>
                <a:latin typeface="Tahoma"/>
                <a:ea typeface="Tahoma"/>
                <a:cs typeface="Tahoma"/>
              </a:rPr>
              <a:t> : 30 % vs. 24 %</a:t>
            </a:r>
            <a:endParaRPr/>
          </a:p>
          <a:p>
            <a:pPr marL="285750" indent="-285750">
              <a:spcBef>
                <a:spcPts val="500"/>
              </a:spcBef>
              <a:spcAft>
                <a:spcPts val="500"/>
              </a:spcAft>
              <a:buClr>
                <a:srgbClr val="716969">
                  <a:alpha val="100000"/>
                </a:srgbClr>
              </a:buClr>
              <a:buFont typeface="Tahoma"/>
              <a:buChar char="●"/>
            </a:pPr>
            <a:r>
              <a:rPr lang="en-US" sz="800" b="1">
                <a:solidFill>
                  <a:srgbClr val="716969">
                    <a:alpha val="100000"/>
                  </a:srgbClr>
                </a:solidFill>
                <a:latin typeface="Tahoma"/>
                <a:ea typeface="Tahoma"/>
                <a:cs typeface="Tahoma"/>
              </a:rPr>
              <a:t>Taux de PFS à 2 ans</a:t>
            </a:r>
            <a:r>
              <a:rPr lang="en-US" sz="800" b="0">
                <a:solidFill>
                  <a:srgbClr val="716969">
                    <a:alpha val="100000"/>
                  </a:srgbClr>
                </a:solidFill>
                <a:latin typeface="Tahoma"/>
                <a:ea typeface="Tahoma"/>
                <a:cs typeface="Tahoma"/>
              </a:rPr>
              <a:t> : 16 % vs. 7 % 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" name=""/>
        <p:cNvGrpSpPr/>
        <p:nvPr/>
      </p:nvGrpSpPr>
      <p:grpSpPr>
        <a:xfrm>
          <a:off x="0" y="0"/>
          <a:ext cx="7589138" cy="4867710"/>
          <a:chOff x="0" y="0"/>
          <a:chExt cx="7589138" cy="4867710"/>
        </a:xfrm>
      </p:grpSpPr>
      <p:sp>
        <p:nvSpPr>
          <p:cNvPr id="17" name="Placeholder for title"/>
          <p:cNvSpPr>
            <a:spLocks noGrp="1"/>
          </p:cNvSpPr>
          <p:nvPr>
            <p:ph type="title" idx="0"/>
          </p:nvPr>
        </p:nvSpPr>
        <p:spPr>
          <a:prstGeom prst="rect">
            <a:avLst/>
          </a:prstGeom>
          <a:noFill/>
        </p:spPr>
        <p:txBody>
          <a:bodyPr lIns="91440" rIns="91440" tIns="45720" bIns="45720" rtlCol="0">
            <a:normAutofit/>
          </a:bodyPr>
          <a:p>
            <a:pPr marL="0" indent="0">
              <a:buNone/>
            </a:pPr>
            <a:r>
              <a:rPr lang="en-US" sz="2800">
                <a:solidFill>
                  <a:srgbClr val="56605A">
                    <a:alpha val="100000"/>
                  </a:srgbClr>
                </a:solidFill>
                <a:latin typeface="Tahoma"/>
                <a:ea typeface="Tahoma"/>
                <a:cs typeface="Tahoma"/>
              </a:rPr>
              <a:t>Ne plus irradier de façon prophylactique les mésothéliomes</a:t>
            </a:r>
            <a:endParaRPr/>
          </a:p>
        </p:txBody>
      </p:sp>
      <p:sp>
        <p:nvSpPr>
          <p:cNvPr id="18" name="Placeholder for body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  <a:noFill/>
        </p:spPr>
        <p:txBody>
          <a:bodyPr lIns="91440" rIns="91440" tIns="45720" bIns="45720" rtlCol="0">
            <a:normAutofit/>
          </a:bodyPr>
          <a:p>
            <a:pPr marL="285750" indent="0">
              <a:buNone/>
            </a:pPr>
            <a:r>
              <a:rPr lang="en-US" spc="0"/>
              <a:t/>
            </a:r>
            <a:endParaRPr/>
          </a:p>
          <a:p>
            <a:pPr marL="285750" indent="0">
              <a:buNone/>
            </a:pPr>
            <a:r>
              <a:rPr lang="en-US" spc="0"/>
              <a:t/>
            </a:r>
            <a:endParaRPr/>
          </a:p>
          <a:p>
            <a:pPr marL="285750" indent="-285750">
              <a:buFont typeface="Arial"/>
              <a:buChar char="●"/>
            </a:pPr>
            <a:r>
              <a:rPr lang="en-US" sz="1800">
                <a:solidFill>
                  <a:srgbClr val="716969">
                    <a:alpha val="100000"/>
                  </a:srgbClr>
                </a:solidFill>
                <a:latin typeface="Tahoma"/>
                <a:ea typeface="Tahoma"/>
                <a:cs typeface="Tahoma"/>
              </a:rPr>
              <a:t>Plus d’intérêt sur le plan scientifique</a:t>
            </a:r>
            <a:endParaRPr/>
          </a:p>
          <a:p>
            <a:pPr marL="285750" indent="-285750">
              <a:buFont typeface="Arial"/>
              <a:buChar char="●"/>
            </a:pPr>
            <a:r>
              <a:rPr lang="en-US" sz="1800">
                <a:solidFill>
                  <a:srgbClr val="716969">
                    <a:alpha val="100000"/>
                  </a:srgbClr>
                </a:solidFill>
                <a:latin typeface="Tahoma"/>
                <a:ea typeface="Tahoma"/>
                <a:cs typeface="Tahoma"/>
              </a:rPr>
              <a:t>Au contraire, peut nous limiter à l’avenir !</a:t>
            </a:r>
            <a:endParaRPr/>
          </a:p>
        </p:txBody>
      </p:sp>
      <p:sp>
        <p:nvSpPr>
          <p:cNvPr id="19" name=""/>
          <p:cNvSpPr txBox="1"/>
          <p:nvPr/>
        </p:nvSpPr>
        <p:spPr>
          <a:xfrm>
            <a:off x="2020029" y="3850681"/>
            <a:ext cx="5569109" cy="1017029"/>
          </a:xfrm>
          <a:prstGeom prst="rect">
            <a:avLst/>
          </a:prstGeom>
          <a:noFill/>
        </p:spPr>
        <p:txBody>
          <a:bodyPr lIns="91440" rIns="91440" tIns="45720" bIns="45720" rtlCol="0">
            <a:spAutoFit/>
          </a:bodyPr>
          <a:p>
            <a:pPr marL="0" indent="0">
              <a:buNone/>
            </a:pPr>
            <a:r>
              <a:rPr lang="en-US" sz="1400" b="1">
                <a:latin typeface="Tahoma"/>
                <a:ea typeface="Tahoma"/>
                <a:cs typeface="Tahoma"/>
              </a:rPr>
              <a:t>Toujours une option dans le référentiel régional (2024).</a:t>
            </a:r>
            <a:endParaRPr/>
          </a:p>
          <a:p>
            <a:pPr marL="0" indent="0">
              <a:buNone/>
            </a:pPr>
            <a:r>
              <a:rPr lang="en-US" sz="1400" b="1">
                <a:latin typeface="Tahoma"/>
                <a:ea typeface="Tahoma"/>
                <a:cs typeface="Tahoma"/>
              </a:rPr>
              <a:t/>
            </a:r>
            <a:endParaRPr/>
          </a:p>
          <a:p>
            <a:pPr marL="0" indent="0">
              <a:buNone/>
            </a:pPr>
            <a:r>
              <a:rPr lang="en-US" sz="1400" b="1">
                <a:latin typeface="Tahoma"/>
                <a:ea typeface="Tahoma"/>
                <a:cs typeface="Tahoma"/>
              </a:rPr>
              <a:t>N’est plus indiqué selon l’ESTRO (Scherpereel 2020).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for title"/>
          <p:cNvSpPr>
            <a:spLocks noGrp="1"/>
          </p:cNvSpPr>
          <p:nvPr>
            <p:ph type="title" idx="0"/>
          </p:nvPr>
        </p:nvSpPr>
        <p:spPr>
          <a:prstGeom prst="rect">
            <a:avLst/>
          </a:prstGeom>
          <a:noFill/>
        </p:spPr>
        <p:txBody>
          <a:bodyPr lIns="91440" rIns="91440" tIns="45720" bIns="45720" rtlCol="0">
            <a:normAutofit/>
          </a:bodyPr>
          <a:p>
            <a:pPr marL="0" indent="0">
              <a:buNone/>
            </a:pPr>
            <a:r>
              <a:rPr lang="en-US" sz="3600">
                <a:solidFill>
                  <a:srgbClr val="56605A">
                    <a:alpha val="100000"/>
                  </a:srgbClr>
                </a:solidFill>
                <a:latin typeface="Impact"/>
                <a:ea typeface="Impact"/>
                <a:cs typeface="Impact"/>
              </a:rPr>
              <a:t>Vers une irradiation des récidives locales ?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for title"/>
          <p:cNvSpPr>
            <a:spLocks noGrp="1"/>
          </p:cNvSpPr>
          <p:nvPr>
            <p:ph type="title" idx="0"/>
          </p:nvPr>
        </p:nvSpPr>
        <p:spPr>
          <a:prstGeom prst="rect">
            <a:avLst/>
          </a:prstGeom>
          <a:noFill/>
        </p:spPr>
        <p:txBody>
          <a:bodyPr lIns="91440" rIns="91440" tIns="45720" bIns="45720" rtlCol="0">
            <a:normAutofit/>
          </a:bodyPr>
          <a:p>
            <a:pPr algn="ctr" marL="0" indent="0">
              <a:buNone/>
            </a:pPr>
            <a:r>
              <a:rPr lang="en-US" sz="3000" b="1">
                <a:solidFill>
                  <a:srgbClr val="56605A">
                    <a:alpha val="100000"/>
                  </a:srgbClr>
                </a:solidFill>
                <a:latin typeface="Tahoma"/>
                <a:ea typeface="Tahoma"/>
                <a:cs typeface="Tahoma"/>
              </a:rPr>
              <a:t>Vers une irradiation des récidives locales ?</a:t>
            </a:r>
            <a:endParaRPr/>
          </a:p>
        </p:txBody>
      </p:sp>
      <p:sp>
        <p:nvSpPr>
          <p:cNvPr id="24" name="Placeholder for subTitle"/>
          <p:cNvSpPr>
            <a:spLocks noGrp="1"/>
          </p:cNvSpPr>
          <p:nvPr>
            <p:ph type="subTitle" idx="1"/>
          </p:nvPr>
        </p:nvSpPr>
        <p:spPr>
          <a:prstGeom prst="rect">
            <a:avLst/>
          </a:prstGeom>
          <a:noFill/>
        </p:spPr>
        <p:txBody>
          <a:bodyPr lIns="91440" rIns="91440" tIns="45720" bIns="45720" rtlCol="0">
            <a:normAutofit/>
          </a:bodyPr>
          <a:p>
            <a:pPr marL="0" indent="0">
              <a:buNone/>
            </a:pPr>
            <a:r>
              <a:rPr lang="en-US" sz="1800" b="1">
                <a:solidFill>
                  <a:srgbClr val="009688">
                    <a:alpha val="100000"/>
                  </a:srgbClr>
                </a:solidFill>
                <a:latin typeface="Tahoma"/>
                <a:ea typeface="Tahoma"/>
                <a:cs typeface="Tahoma"/>
              </a:rPr>
              <a:t>Oui</a:t>
            </a:r>
            <a:endParaRPr/>
          </a:p>
        </p:txBody>
      </p:sp>
      <p:sp>
        <p:nvSpPr>
          <p:cNvPr id="25" name="Placeholder for subTitle"/>
          <p:cNvSpPr>
            <a:spLocks noGrp="1"/>
          </p:cNvSpPr>
          <p:nvPr>
            <p:ph type="subTitle" idx="2"/>
          </p:nvPr>
        </p:nvSpPr>
        <p:spPr>
          <a:prstGeom prst="rect">
            <a:avLst/>
          </a:prstGeom>
          <a:noFill/>
        </p:spPr>
        <p:txBody>
          <a:bodyPr lIns="91440" rIns="91440" tIns="45720" bIns="45720" rtlCol="0">
            <a:normAutofit/>
          </a:bodyPr>
          <a:p>
            <a:pPr marL="0" indent="0">
              <a:buNone/>
            </a:pPr>
            <a:r>
              <a:rPr lang="en-US" sz="1800" b="1">
                <a:solidFill>
                  <a:srgbClr val="F77A61">
                    <a:alpha val="100000"/>
                  </a:srgbClr>
                </a:solidFill>
                <a:latin typeface="Tahoma"/>
                <a:ea typeface="Tahoma"/>
                <a:cs typeface="Tahoma"/>
              </a:rPr>
              <a:t>Mais …</a:t>
            </a:r>
            <a:endParaRPr/>
          </a:p>
        </p:txBody>
      </p:sp>
      <p:sp>
        <p:nvSpPr>
          <p:cNvPr id="26" name="Placeholder for body"/>
          <p:cNvSpPr>
            <a:spLocks noGrp="1"/>
          </p:cNvSpPr>
          <p:nvPr>
            <p:ph type="body" idx="3"/>
          </p:nvPr>
        </p:nvSpPr>
        <p:spPr>
          <a:prstGeom prst="rect">
            <a:avLst/>
          </a:prstGeom>
          <a:noFill/>
        </p:spPr>
        <p:txBody>
          <a:bodyPr lIns="91440" rIns="91440" tIns="45720" bIns="45720" rtlCol="0">
            <a:normAutofit/>
          </a:bodyPr>
          <a:p>
            <a:pPr marL="285750" indent="-285750">
              <a:buFont typeface="Arial"/>
              <a:buChar char="●"/>
            </a:pPr>
            <a:r>
              <a:rPr lang="en-US" sz="1200">
                <a:solidFill>
                  <a:srgbClr val="716969">
                    <a:alpha val="100000"/>
                  </a:srgbClr>
                </a:solidFill>
                <a:latin typeface="Tahoma"/>
                <a:ea typeface="Tahoma"/>
                <a:cs typeface="Tahoma"/>
              </a:rPr>
              <a:t>Nette amélioration de la survie et du contrôle local par les dernière thérapeutiques systémiques</a:t>
            </a:r>
            <a:endParaRPr/>
          </a:p>
          <a:p>
            <a:pPr marL="285750" indent="-285750">
              <a:buFont typeface="Arial"/>
              <a:buChar char="●"/>
            </a:pPr>
            <a:r>
              <a:rPr lang="en-US" sz="1200">
                <a:solidFill>
                  <a:srgbClr val="716969">
                    <a:alpha val="100000"/>
                  </a:srgbClr>
                </a:solidFill>
                <a:latin typeface="Tahoma"/>
                <a:ea typeface="Tahoma"/>
                <a:cs typeface="Tahoma"/>
              </a:rPr>
              <a:t>Cas avec réponses complètes puis échappement local</a:t>
            </a:r>
            <a:endParaRPr/>
          </a:p>
          <a:p>
            <a:pPr marL="285750" indent="-285750">
              <a:buFont typeface="Arial"/>
              <a:buChar char="●"/>
            </a:pPr>
            <a:r>
              <a:rPr lang="en-US" sz="1200">
                <a:solidFill>
                  <a:srgbClr val="716969">
                    <a:alpha val="100000"/>
                  </a:srgbClr>
                </a:solidFill>
                <a:latin typeface="Tahoma"/>
                <a:ea typeface="Tahoma"/>
                <a:cs typeface="Tahoma"/>
              </a:rPr>
              <a:t>Intérêt si souhait de poursuivre la ligne de thérapeutique</a:t>
            </a:r>
            <a:endParaRPr/>
          </a:p>
          <a:p>
            <a:pPr marL="285750" indent="-285750">
              <a:buFont typeface="Arial"/>
              <a:buChar char="●"/>
            </a:pPr>
            <a:r>
              <a:rPr lang="en-US" sz="1200">
                <a:solidFill>
                  <a:srgbClr val="716969">
                    <a:alpha val="100000"/>
                  </a:srgbClr>
                </a:solidFill>
                <a:latin typeface="Tahoma"/>
                <a:ea typeface="Tahoma"/>
                <a:cs typeface="Tahoma"/>
              </a:rPr>
              <a:t>Etudes de RT stéréo (Schröder et al 2019, Ghirardelli et al 2024) : réponse de 75 à 100%</a:t>
            </a:r>
            <a:endParaRPr/>
          </a:p>
          <a:p>
            <a:pPr marL="285750" indent="-285750">
              <a:spcBef>
                <a:spcPts val="500"/>
              </a:spcBef>
              <a:spcAft>
                <a:spcPts val="500"/>
              </a:spcAft>
              <a:buFont typeface="Arial"/>
              <a:buChar char="●"/>
            </a:pPr>
            <a:r>
              <a:rPr lang="en-US" sz="1200" b="1">
                <a:solidFill>
                  <a:srgbClr val="716969">
                    <a:alpha val="100000"/>
                  </a:srgbClr>
                </a:solidFill>
                <a:latin typeface="Tahoma"/>
                <a:ea typeface="Tahoma"/>
                <a:cs typeface="Tahoma"/>
              </a:rPr>
              <a:t>Radiothérapie tumoro stabilisatrice (20 à 30Gy en 5-10 fractions) guidée par la TEP </a:t>
            </a:r>
            <a:r>
              <a:rPr lang="en-US" sz="1200" b="0">
                <a:solidFill>
                  <a:srgbClr val="716969">
                    <a:alpha val="100000"/>
                  </a:srgbClr>
                </a:solidFill>
                <a:latin typeface="Tahoma"/>
                <a:ea typeface="Tahoma"/>
                <a:cs typeface="Tahoma"/>
              </a:rPr>
              <a:t>(Fodor et al. 2018)</a:t>
            </a:r>
            <a:endParaRPr/>
          </a:p>
        </p:txBody>
      </p:sp>
      <p:sp>
        <p:nvSpPr>
          <p:cNvPr id="27" name="Placeholder for body"/>
          <p:cNvSpPr>
            <a:spLocks noGrp="1"/>
          </p:cNvSpPr>
          <p:nvPr>
            <p:ph type="body" idx="4"/>
          </p:nvPr>
        </p:nvSpPr>
        <p:spPr>
          <a:prstGeom prst="rect">
            <a:avLst/>
          </a:prstGeom>
          <a:noFill/>
        </p:spPr>
        <p:txBody>
          <a:bodyPr lIns="91440" rIns="91440" tIns="45720" bIns="45720" rtlCol="0">
            <a:normAutofit/>
          </a:bodyPr>
          <a:p>
            <a:pPr marL="285750" indent="-285750">
              <a:buFont typeface="Arial"/>
              <a:buChar char="●"/>
            </a:pPr>
            <a:r>
              <a:rPr lang="en-US" sz="1400">
                <a:solidFill>
                  <a:srgbClr val="716969">
                    <a:alpha val="100000"/>
                  </a:srgbClr>
                </a:solidFill>
                <a:latin typeface="Tahoma"/>
                <a:ea typeface="Tahoma"/>
                <a:cs typeface="Tahoma"/>
              </a:rPr>
              <a:t>Peu de données scientifiques</a:t>
            </a:r>
            <a:endParaRPr/>
          </a:p>
          <a:p>
            <a:pPr marL="285750" indent="-285750">
              <a:buFont typeface="Arial"/>
              <a:buChar char="●"/>
            </a:pPr>
            <a:r>
              <a:rPr lang="en-US" sz="1400">
                <a:solidFill>
                  <a:srgbClr val="716969">
                    <a:alpha val="100000"/>
                  </a:srgbClr>
                </a:solidFill>
                <a:latin typeface="Tahoma"/>
                <a:ea typeface="Tahoma"/>
                <a:cs typeface="Tahoma"/>
              </a:rPr>
              <a:t>Dose ? Stéréo ? Hypofractionnement modéré ?</a:t>
            </a:r>
            <a:endParaRPr/>
          </a:p>
          <a:p>
            <a:pPr marL="285750" indent="0">
              <a:buNone/>
            </a:pPr>
            <a:r>
              <a:rPr lang="en-US" spc="0"/>
              <a:t/>
            </a:r>
            <a:endParaRPr/>
          </a:p>
          <a:p>
            <a:pPr marL="285750" indent="-285750">
              <a:buFont typeface="Arial"/>
              <a:buChar char="●"/>
            </a:pPr>
            <a:r>
              <a:rPr lang="en-US" sz="1400" b="1">
                <a:solidFill>
                  <a:srgbClr val="716969">
                    <a:alpha val="100000"/>
                  </a:srgbClr>
                </a:solidFill>
                <a:latin typeface="Tahoma"/>
                <a:ea typeface="Tahoma"/>
                <a:cs typeface="Tahoma"/>
              </a:rPr>
              <a:t>A ce jour, un traitement à dose curative n’a pas démontré de bénéfice en OS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for title"/>
          <p:cNvSpPr>
            <a:spLocks noGrp="1"/>
          </p:cNvSpPr>
          <p:nvPr>
            <p:ph type="title" idx="0"/>
          </p:nvPr>
        </p:nvSpPr>
        <p:spPr>
          <a:prstGeom prst="rect">
            <a:avLst/>
          </a:prstGeom>
          <a:noFill/>
        </p:spPr>
        <p:txBody>
          <a:bodyPr lIns="91440" rIns="91440" tIns="45720" bIns="45720" rtlCol="0">
            <a:normAutofit/>
          </a:bodyPr>
          <a:p>
            <a:pPr marL="0" indent="0">
              <a:buNone/>
            </a:pPr>
            <a:r>
              <a:rPr lang="en-US" sz="3600">
                <a:solidFill>
                  <a:srgbClr val="56605A">
                    <a:alpha val="100000"/>
                  </a:srgbClr>
                </a:solidFill>
                <a:latin typeface="Impact"/>
                <a:ea typeface="Impact"/>
                <a:cs typeface="Impact"/>
              </a:rPr>
              <a:t>Merci pour votre attention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Theme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eme2">
  <a:themeElements>
    <a:clrScheme name="Theme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2025-04-26T06:27:22Z</dcterms:created>
  <dcterms:modified xsi:type="dcterms:W3CDTF">2025-04-26T06:27:22Z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