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79" r:id="rId2"/>
    <p:sldId id="358" r:id="rId3"/>
    <p:sldId id="280" r:id="rId4"/>
    <p:sldId id="273" r:id="rId5"/>
    <p:sldId id="364" r:id="rId6"/>
    <p:sldId id="377" r:id="rId7"/>
    <p:sldId id="379" r:id="rId8"/>
    <p:sldId id="381" r:id="rId9"/>
    <p:sldId id="281" r:id="rId10"/>
    <p:sldId id="345" r:id="rId11"/>
    <p:sldId id="344" r:id="rId12"/>
    <p:sldId id="287" r:id="rId13"/>
    <p:sldId id="274" r:id="rId14"/>
    <p:sldId id="257" r:id="rId15"/>
    <p:sldId id="367" r:id="rId16"/>
    <p:sldId id="369" r:id="rId17"/>
    <p:sldId id="382" r:id="rId18"/>
    <p:sldId id="368" r:id="rId19"/>
    <p:sldId id="353" r:id="rId20"/>
    <p:sldId id="354" r:id="rId21"/>
    <p:sldId id="333" r:id="rId22"/>
    <p:sldId id="365" r:id="rId23"/>
    <p:sldId id="373" r:id="rId24"/>
    <p:sldId id="374" r:id="rId25"/>
    <p:sldId id="371" r:id="rId26"/>
    <p:sldId id="370" r:id="rId27"/>
    <p:sldId id="366" r:id="rId28"/>
    <p:sldId id="264" r:id="rId29"/>
    <p:sldId id="356" r:id="rId30"/>
    <p:sldId id="260" r:id="rId31"/>
    <p:sldId id="261" r:id="rId32"/>
    <p:sldId id="262" r:id="rId33"/>
    <p:sldId id="265" r:id="rId34"/>
    <p:sldId id="266" r:id="rId35"/>
    <p:sldId id="347" r:id="rId36"/>
    <p:sldId id="348" r:id="rId37"/>
    <p:sldId id="334" r:id="rId38"/>
    <p:sldId id="341" r:id="rId39"/>
    <p:sldId id="339" r:id="rId40"/>
    <p:sldId id="326" r:id="rId41"/>
    <p:sldId id="360" r:id="rId42"/>
    <p:sldId id="361" r:id="rId43"/>
    <p:sldId id="363" r:id="rId44"/>
    <p:sldId id="362" r:id="rId45"/>
    <p:sldId id="306" r:id="rId4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FF3300"/>
    <a:srgbClr val="49679D"/>
    <a:srgbClr val="CCECFF"/>
    <a:srgbClr val="33CCCC"/>
    <a:srgbClr val="D636AC"/>
    <a:srgbClr val="B854AA"/>
    <a:srgbClr val="CC3300"/>
    <a:srgbClr val="AF5D92"/>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84" autoAdjust="0"/>
    <p:restoredTop sz="83915" autoAdjust="0"/>
  </p:normalViewPr>
  <p:slideViewPr>
    <p:cSldViewPr>
      <p:cViewPr varScale="1">
        <p:scale>
          <a:sx n="69" d="100"/>
          <a:sy n="69" d="100"/>
        </p:scale>
        <p:origin x="1954"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9.xml.rels><?xml version="1.0" encoding="UTF-8" standalone="yes"?>
<Relationships xmlns="http://schemas.openxmlformats.org/package/2006/relationships"><Relationship Id="rId1" Type="http://schemas.openxmlformats.org/officeDocument/2006/relationships/image" Target="../media/image5.png"/></Relationships>
</file>

<file path=ppt/diagrams/_rels/drawing9.xml.rels><?xml version="1.0" encoding="UTF-8" standalone="yes"?>
<Relationships xmlns="http://schemas.openxmlformats.org/package/2006/relationships"><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61999C-E4CE-44F6-A062-FA49C09E036D}"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fr-FR"/>
        </a:p>
      </dgm:t>
    </dgm:pt>
    <dgm:pt modelId="{6832C73F-1AA7-479E-B8B2-3BFDA3E41854}">
      <dgm:prSet phldrT="[Texte]" custT="1"/>
      <dgm:spPr>
        <a:solidFill>
          <a:schemeClr val="accent5"/>
        </a:solidFill>
      </dgm:spPr>
      <dgm:t>
        <a:bodyPr/>
        <a:lstStyle/>
        <a:p>
          <a:r>
            <a:rPr lang="fr-FR" sz="2400" dirty="0"/>
            <a:t>Patient </a:t>
          </a:r>
          <a:r>
            <a:rPr lang="fr-FR" sz="1200" dirty="0"/>
            <a:t>et sa famille </a:t>
          </a:r>
        </a:p>
      </dgm:t>
    </dgm:pt>
    <dgm:pt modelId="{2443063E-3259-4881-8A8D-04EE881AF687}" type="parTrans" cxnId="{081280E2-189B-46A9-9BBB-A96C1037F53F}">
      <dgm:prSet/>
      <dgm:spPr/>
      <dgm:t>
        <a:bodyPr/>
        <a:lstStyle/>
        <a:p>
          <a:endParaRPr lang="fr-FR"/>
        </a:p>
      </dgm:t>
    </dgm:pt>
    <dgm:pt modelId="{2C4800AE-4A32-49B1-89B5-35F3DBB04F2B}" type="sibTrans" cxnId="{081280E2-189B-46A9-9BBB-A96C1037F53F}">
      <dgm:prSet/>
      <dgm:spPr/>
      <dgm:t>
        <a:bodyPr/>
        <a:lstStyle/>
        <a:p>
          <a:endParaRPr lang="fr-FR"/>
        </a:p>
      </dgm:t>
    </dgm:pt>
    <dgm:pt modelId="{AA7F8527-79EE-419F-A2C2-6AB848214D48}">
      <dgm:prSet phldrT="[Texte]" custT="1"/>
      <dgm:spPr>
        <a:solidFill>
          <a:schemeClr val="accent2">
            <a:lumMod val="60000"/>
            <a:lumOff val="40000"/>
          </a:schemeClr>
        </a:solidFill>
      </dgm:spPr>
      <dgm:t>
        <a:bodyPr/>
        <a:lstStyle/>
        <a:p>
          <a:pPr algn="ctr"/>
          <a:endParaRPr lang="fr-FR" sz="2000" b="1" dirty="0">
            <a:solidFill>
              <a:schemeClr val="tx1"/>
            </a:solidFill>
          </a:endParaRPr>
        </a:p>
        <a:p>
          <a:pPr algn="l"/>
          <a:r>
            <a:rPr lang="fr-FR" sz="2000" b="1" dirty="0">
              <a:solidFill>
                <a:schemeClr val="tx1"/>
              </a:solidFill>
            </a:rPr>
            <a:t>Généraliste</a:t>
          </a:r>
        </a:p>
        <a:p>
          <a:pPr algn="l"/>
          <a:r>
            <a:rPr lang="fr-FR" sz="2000" b="1" dirty="0">
              <a:solidFill>
                <a:schemeClr val="tx1"/>
              </a:solidFill>
            </a:rPr>
            <a:t>Pneumologue                    Radiologue</a:t>
          </a:r>
        </a:p>
        <a:p>
          <a:pPr algn="l"/>
          <a:r>
            <a:rPr lang="fr-FR" sz="2000" b="1" dirty="0">
              <a:solidFill>
                <a:schemeClr val="tx1"/>
              </a:solidFill>
            </a:rPr>
            <a:t>Oncologue       Anatomopathologiste</a:t>
          </a:r>
        </a:p>
        <a:p>
          <a:pPr algn="l"/>
          <a:r>
            <a:rPr lang="fr-FR" sz="2000" b="1" dirty="0">
              <a:solidFill>
                <a:schemeClr val="tx1"/>
              </a:solidFill>
            </a:rPr>
            <a:t>Chirurgien                 Radiothérapeute    </a:t>
          </a:r>
        </a:p>
        <a:p>
          <a:pPr algn="l"/>
          <a:r>
            <a:rPr lang="fr-FR" sz="2000" b="1" dirty="0">
              <a:solidFill>
                <a:schemeClr val="tx1"/>
              </a:solidFill>
            </a:rPr>
            <a:t>  Interniste                           Allergologue</a:t>
          </a:r>
        </a:p>
        <a:p>
          <a:pPr algn="ctr"/>
          <a:endParaRPr lang="fr-FR" sz="1200" dirty="0"/>
        </a:p>
      </dgm:t>
    </dgm:pt>
    <dgm:pt modelId="{24A52BE6-35E3-4841-B4BE-B97335953125}" type="parTrans" cxnId="{EF8F9AE1-E39B-4010-A683-2D1AC3D95BF4}">
      <dgm:prSet/>
      <dgm:spPr/>
      <dgm:t>
        <a:bodyPr/>
        <a:lstStyle/>
        <a:p>
          <a:endParaRPr lang="fr-FR"/>
        </a:p>
      </dgm:t>
    </dgm:pt>
    <dgm:pt modelId="{23332EEB-51A6-46D5-94CE-6859570247FB}" type="sibTrans" cxnId="{EF8F9AE1-E39B-4010-A683-2D1AC3D95BF4}">
      <dgm:prSet/>
      <dgm:spPr/>
      <dgm:t>
        <a:bodyPr/>
        <a:lstStyle/>
        <a:p>
          <a:endParaRPr lang="fr-FR"/>
        </a:p>
      </dgm:t>
    </dgm:pt>
    <dgm:pt modelId="{F0F68620-ACC0-4809-92D3-BDD11C71C00B}">
      <dgm:prSet phldrT="[Texte]"/>
      <dgm:spPr>
        <a:solidFill>
          <a:schemeClr val="accent3">
            <a:lumMod val="60000"/>
            <a:lumOff val="40000"/>
          </a:schemeClr>
        </a:solidFill>
      </dgm:spPr>
      <dgm:t>
        <a:bodyPr/>
        <a:lstStyle/>
        <a:p>
          <a:r>
            <a:rPr lang="fr-FR" b="1" dirty="0">
              <a:solidFill>
                <a:schemeClr val="tx1"/>
              </a:solidFill>
            </a:rPr>
            <a:t>Employeur</a:t>
          </a:r>
        </a:p>
        <a:p>
          <a:r>
            <a:rPr lang="fr-FR" b="1" dirty="0">
              <a:solidFill>
                <a:schemeClr val="tx1"/>
              </a:solidFill>
            </a:rPr>
            <a:t>Médecin de travail </a:t>
          </a:r>
        </a:p>
      </dgm:t>
    </dgm:pt>
    <dgm:pt modelId="{E42290E9-E97D-4C8F-8F7A-2191D8368161}" type="parTrans" cxnId="{FE9D0248-272E-445D-8369-D1D4B3572862}">
      <dgm:prSet/>
      <dgm:spPr/>
      <dgm:t>
        <a:bodyPr/>
        <a:lstStyle/>
        <a:p>
          <a:endParaRPr lang="fr-FR"/>
        </a:p>
      </dgm:t>
    </dgm:pt>
    <dgm:pt modelId="{11486D26-698A-45A5-8B5A-09B850197547}" type="sibTrans" cxnId="{FE9D0248-272E-445D-8369-D1D4B3572862}">
      <dgm:prSet/>
      <dgm:spPr/>
      <dgm:t>
        <a:bodyPr/>
        <a:lstStyle/>
        <a:p>
          <a:endParaRPr lang="fr-FR"/>
        </a:p>
      </dgm:t>
    </dgm:pt>
    <dgm:pt modelId="{81C71FC8-688E-4A98-9CC6-ACFC029FD1CA}">
      <dgm:prSet phldrT="[Texte]"/>
      <dgm:spPr>
        <a:solidFill>
          <a:schemeClr val="accent4">
            <a:lumMod val="60000"/>
            <a:lumOff val="40000"/>
          </a:schemeClr>
        </a:solidFill>
      </dgm:spPr>
      <dgm:t>
        <a:bodyPr/>
        <a:lstStyle/>
        <a:p>
          <a:r>
            <a:rPr lang="fr-FR" b="1" dirty="0">
              <a:solidFill>
                <a:schemeClr val="tx1"/>
              </a:solidFill>
            </a:rPr>
            <a:t>Association de patient</a:t>
          </a:r>
        </a:p>
        <a:p>
          <a:r>
            <a:rPr lang="fr-FR" b="1" dirty="0">
              <a:solidFill>
                <a:schemeClr val="tx1"/>
              </a:solidFill>
            </a:rPr>
            <a:t>Syndicaliste</a:t>
          </a:r>
        </a:p>
        <a:p>
          <a:r>
            <a:rPr lang="fr-FR" b="1" dirty="0">
              <a:solidFill>
                <a:schemeClr val="tx1"/>
              </a:solidFill>
            </a:rPr>
            <a:t>Avocat</a:t>
          </a:r>
        </a:p>
      </dgm:t>
    </dgm:pt>
    <dgm:pt modelId="{B6BC07CA-43AD-4EEB-BB5E-196A3547B7FF}" type="parTrans" cxnId="{E03116F3-9934-497E-986F-6F227281418F}">
      <dgm:prSet/>
      <dgm:spPr/>
      <dgm:t>
        <a:bodyPr/>
        <a:lstStyle/>
        <a:p>
          <a:endParaRPr lang="fr-FR"/>
        </a:p>
      </dgm:t>
    </dgm:pt>
    <dgm:pt modelId="{CB600288-E38C-4F2B-8B72-7BE888032139}" type="sibTrans" cxnId="{E03116F3-9934-497E-986F-6F227281418F}">
      <dgm:prSet/>
      <dgm:spPr/>
      <dgm:t>
        <a:bodyPr/>
        <a:lstStyle/>
        <a:p>
          <a:endParaRPr lang="fr-FR"/>
        </a:p>
      </dgm:t>
    </dgm:pt>
    <dgm:pt modelId="{8A6D78DC-3827-427D-8C82-3E5D3A137BCC}">
      <dgm:prSet phldrT="[Texte]"/>
      <dgm:spPr>
        <a:solidFill>
          <a:schemeClr val="accent6">
            <a:lumMod val="60000"/>
            <a:lumOff val="40000"/>
          </a:schemeClr>
        </a:solidFill>
      </dgm:spPr>
      <dgm:t>
        <a:bodyPr/>
        <a:lstStyle/>
        <a:p>
          <a:r>
            <a:rPr lang="fr-FR" b="1" dirty="0">
              <a:solidFill>
                <a:schemeClr val="tx1"/>
              </a:solidFill>
            </a:rPr>
            <a:t>Médecin conseil</a:t>
          </a:r>
        </a:p>
        <a:p>
          <a:r>
            <a:rPr lang="fr-FR" b="1" dirty="0">
              <a:solidFill>
                <a:schemeClr val="tx1"/>
              </a:solidFill>
            </a:rPr>
            <a:t>Expert</a:t>
          </a:r>
        </a:p>
        <a:p>
          <a:r>
            <a:rPr lang="fr-FR" b="1" dirty="0">
              <a:solidFill>
                <a:schemeClr val="tx1"/>
              </a:solidFill>
            </a:rPr>
            <a:t>Tribunal</a:t>
          </a:r>
        </a:p>
        <a:p>
          <a:endParaRPr lang="fr-FR" dirty="0"/>
        </a:p>
      </dgm:t>
    </dgm:pt>
    <dgm:pt modelId="{5F023583-B2BD-46A8-91C9-5F315FC9DCC1}" type="parTrans" cxnId="{B2187106-A66C-45B5-A666-1132F89ACD77}">
      <dgm:prSet/>
      <dgm:spPr/>
      <dgm:t>
        <a:bodyPr/>
        <a:lstStyle/>
        <a:p>
          <a:endParaRPr lang="fr-FR"/>
        </a:p>
      </dgm:t>
    </dgm:pt>
    <dgm:pt modelId="{3AC5977B-C599-4E3F-805F-B9E89C21C956}" type="sibTrans" cxnId="{B2187106-A66C-45B5-A666-1132F89ACD77}">
      <dgm:prSet/>
      <dgm:spPr/>
      <dgm:t>
        <a:bodyPr/>
        <a:lstStyle/>
        <a:p>
          <a:endParaRPr lang="fr-FR"/>
        </a:p>
      </dgm:t>
    </dgm:pt>
    <dgm:pt modelId="{B18DB471-3022-44E7-9CFA-B5A3F35D0E47}" type="pres">
      <dgm:prSet presAssocID="{4261999C-E4CE-44F6-A062-FA49C09E036D}" presName="diagram" presStyleCnt="0">
        <dgm:presLayoutVars>
          <dgm:chMax val="1"/>
          <dgm:dir/>
          <dgm:animLvl val="ctr"/>
          <dgm:resizeHandles val="exact"/>
        </dgm:presLayoutVars>
      </dgm:prSet>
      <dgm:spPr/>
    </dgm:pt>
    <dgm:pt modelId="{909078FC-B35A-49F5-8945-ABC228C98776}" type="pres">
      <dgm:prSet presAssocID="{4261999C-E4CE-44F6-A062-FA49C09E036D}" presName="matrix" presStyleCnt="0"/>
      <dgm:spPr/>
    </dgm:pt>
    <dgm:pt modelId="{0D909160-5B61-470A-8876-AC9D8F6B6ECA}" type="pres">
      <dgm:prSet presAssocID="{4261999C-E4CE-44F6-A062-FA49C09E036D}" presName="tile1" presStyleLbl="node1" presStyleIdx="0" presStyleCnt="4"/>
      <dgm:spPr/>
    </dgm:pt>
    <dgm:pt modelId="{9914258E-0622-48EB-942E-B3B23647785D}" type="pres">
      <dgm:prSet presAssocID="{4261999C-E4CE-44F6-A062-FA49C09E036D}" presName="tile1text" presStyleLbl="node1" presStyleIdx="0" presStyleCnt="4">
        <dgm:presLayoutVars>
          <dgm:chMax val="0"/>
          <dgm:chPref val="0"/>
          <dgm:bulletEnabled val="1"/>
        </dgm:presLayoutVars>
      </dgm:prSet>
      <dgm:spPr/>
    </dgm:pt>
    <dgm:pt modelId="{69178782-9CFF-4C92-AD96-340F225CE2C9}" type="pres">
      <dgm:prSet presAssocID="{4261999C-E4CE-44F6-A062-FA49C09E036D}" presName="tile2" presStyleLbl="node1" presStyleIdx="1" presStyleCnt="4"/>
      <dgm:spPr/>
    </dgm:pt>
    <dgm:pt modelId="{F5C620D6-43F6-4EE1-BF81-EE3FD74742F3}" type="pres">
      <dgm:prSet presAssocID="{4261999C-E4CE-44F6-A062-FA49C09E036D}" presName="tile2text" presStyleLbl="node1" presStyleIdx="1" presStyleCnt="4">
        <dgm:presLayoutVars>
          <dgm:chMax val="0"/>
          <dgm:chPref val="0"/>
          <dgm:bulletEnabled val="1"/>
        </dgm:presLayoutVars>
      </dgm:prSet>
      <dgm:spPr/>
    </dgm:pt>
    <dgm:pt modelId="{F202AD3F-8989-4FD5-AFBC-CAAF256FA366}" type="pres">
      <dgm:prSet presAssocID="{4261999C-E4CE-44F6-A062-FA49C09E036D}" presName="tile3" presStyleLbl="node1" presStyleIdx="2" presStyleCnt="4"/>
      <dgm:spPr/>
    </dgm:pt>
    <dgm:pt modelId="{7DE8122C-E9F3-4A74-9590-35824D13BD03}" type="pres">
      <dgm:prSet presAssocID="{4261999C-E4CE-44F6-A062-FA49C09E036D}" presName="tile3text" presStyleLbl="node1" presStyleIdx="2" presStyleCnt="4">
        <dgm:presLayoutVars>
          <dgm:chMax val="0"/>
          <dgm:chPref val="0"/>
          <dgm:bulletEnabled val="1"/>
        </dgm:presLayoutVars>
      </dgm:prSet>
      <dgm:spPr/>
    </dgm:pt>
    <dgm:pt modelId="{DA99C901-509B-4A46-9FB2-55054742748C}" type="pres">
      <dgm:prSet presAssocID="{4261999C-E4CE-44F6-A062-FA49C09E036D}" presName="tile4" presStyleLbl="node1" presStyleIdx="3" presStyleCnt="4"/>
      <dgm:spPr/>
    </dgm:pt>
    <dgm:pt modelId="{020E777A-70D2-4BF1-9F76-504D1E2BD343}" type="pres">
      <dgm:prSet presAssocID="{4261999C-E4CE-44F6-A062-FA49C09E036D}" presName="tile4text" presStyleLbl="node1" presStyleIdx="3" presStyleCnt="4">
        <dgm:presLayoutVars>
          <dgm:chMax val="0"/>
          <dgm:chPref val="0"/>
          <dgm:bulletEnabled val="1"/>
        </dgm:presLayoutVars>
      </dgm:prSet>
      <dgm:spPr/>
    </dgm:pt>
    <dgm:pt modelId="{EF2A458B-D59C-4E42-A746-CBDB9E4D8ED0}" type="pres">
      <dgm:prSet presAssocID="{4261999C-E4CE-44F6-A062-FA49C09E036D}" presName="centerTile" presStyleLbl="fgShp" presStyleIdx="0" presStyleCnt="1" custScaleX="79890" custScaleY="82051">
        <dgm:presLayoutVars>
          <dgm:chMax val="0"/>
          <dgm:chPref val="0"/>
        </dgm:presLayoutVars>
      </dgm:prSet>
      <dgm:spPr/>
    </dgm:pt>
  </dgm:ptLst>
  <dgm:cxnLst>
    <dgm:cxn modelId="{B2187106-A66C-45B5-A666-1132F89ACD77}" srcId="{6832C73F-1AA7-479E-B8B2-3BFDA3E41854}" destId="{8A6D78DC-3827-427D-8C82-3E5D3A137BCC}" srcOrd="3" destOrd="0" parTransId="{5F023583-B2BD-46A8-91C9-5F315FC9DCC1}" sibTransId="{3AC5977B-C599-4E3F-805F-B9E89C21C956}"/>
    <dgm:cxn modelId="{57026F19-6916-4040-B6F2-4ED8C5E9B7DB}" type="presOf" srcId="{F0F68620-ACC0-4809-92D3-BDD11C71C00B}" destId="{F5C620D6-43F6-4EE1-BF81-EE3FD74742F3}" srcOrd="1" destOrd="0" presId="urn:microsoft.com/office/officeart/2005/8/layout/matrix1"/>
    <dgm:cxn modelId="{FE9D0248-272E-445D-8369-D1D4B3572862}" srcId="{6832C73F-1AA7-479E-B8B2-3BFDA3E41854}" destId="{F0F68620-ACC0-4809-92D3-BDD11C71C00B}" srcOrd="1" destOrd="0" parTransId="{E42290E9-E97D-4C8F-8F7A-2191D8368161}" sibTransId="{11486D26-698A-45A5-8B5A-09B850197547}"/>
    <dgm:cxn modelId="{C409DE6D-0006-48D8-B367-09AE1A80B801}" type="presOf" srcId="{81C71FC8-688E-4A98-9CC6-ACFC029FD1CA}" destId="{7DE8122C-E9F3-4A74-9590-35824D13BD03}" srcOrd="1" destOrd="0" presId="urn:microsoft.com/office/officeart/2005/8/layout/matrix1"/>
    <dgm:cxn modelId="{B4638454-FCB2-440B-9B79-33BC7012E6E3}" type="presOf" srcId="{8A6D78DC-3827-427D-8C82-3E5D3A137BCC}" destId="{DA99C901-509B-4A46-9FB2-55054742748C}" srcOrd="0" destOrd="0" presId="urn:microsoft.com/office/officeart/2005/8/layout/matrix1"/>
    <dgm:cxn modelId="{25FD2658-B7B8-4CAD-87B7-7292CC879985}" type="presOf" srcId="{81C71FC8-688E-4A98-9CC6-ACFC029FD1CA}" destId="{F202AD3F-8989-4FD5-AFBC-CAAF256FA366}" srcOrd="0" destOrd="0" presId="urn:microsoft.com/office/officeart/2005/8/layout/matrix1"/>
    <dgm:cxn modelId="{E3DEBD8E-EA80-483E-92AC-A00CA66313BE}" type="presOf" srcId="{F0F68620-ACC0-4809-92D3-BDD11C71C00B}" destId="{69178782-9CFF-4C92-AD96-340F225CE2C9}" srcOrd="0" destOrd="0" presId="urn:microsoft.com/office/officeart/2005/8/layout/matrix1"/>
    <dgm:cxn modelId="{554845A6-F38D-4558-B32F-E23523E7DEF6}" type="presOf" srcId="{AA7F8527-79EE-419F-A2C2-6AB848214D48}" destId="{9914258E-0622-48EB-942E-B3B23647785D}" srcOrd="1" destOrd="0" presId="urn:microsoft.com/office/officeart/2005/8/layout/matrix1"/>
    <dgm:cxn modelId="{97F13DAF-01D0-4A02-BAD1-58FA909E7D6C}" type="presOf" srcId="{AA7F8527-79EE-419F-A2C2-6AB848214D48}" destId="{0D909160-5B61-470A-8876-AC9D8F6B6ECA}" srcOrd="0" destOrd="0" presId="urn:microsoft.com/office/officeart/2005/8/layout/matrix1"/>
    <dgm:cxn modelId="{83F309DD-158F-4745-ACAA-E67E68875679}" type="presOf" srcId="{6832C73F-1AA7-479E-B8B2-3BFDA3E41854}" destId="{EF2A458B-D59C-4E42-A746-CBDB9E4D8ED0}" srcOrd="0" destOrd="0" presId="urn:microsoft.com/office/officeart/2005/8/layout/matrix1"/>
    <dgm:cxn modelId="{EF8F9AE1-E39B-4010-A683-2D1AC3D95BF4}" srcId="{6832C73F-1AA7-479E-B8B2-3BFDA3E41854}" destId="{AA7F8527-79EE-419F-A2C2-6AB848214D48}" srcOrd="0" destOrd="0" parTransId="{24A52BE6-35E3-4841-B4BE-B97335953125}" sibTransId="{23332EEB-51A6-46D5-94CE-6859570247FB}"/>
    <dgm:cxn modelId="{081280E2-189B-46A9-9BBB-A96C1037F53F}" srcId="{4261999C-E4CE-44F6-A062-FA49C09E036D}" destId="{6832C73F-1AA7-479E-B8B2-3BFDA3E41854}" srcOrd="0" destOrd="0" parTransId="{2443063E-3259-4881-8A8D-04EE881AF687}" sibTransId="{2C4800AE-4A32-49B1-89B5-35F3DBB04F2B}"/>
    <dgm:cxn modelId="{E03116F3-9934-497E-986F-6F227281418F}" srcId="{6832C73F-1AA7-479E-B8B2-3BFDA3E41854}" destId="{81C71FC8-688E-4A98-9CC6-ACFC029FD1CA}" srcOrd="2" destOrd="0" parTransId="{B6BC07CA-43AD-4EEB-BB5E-196A3547B7FF}" sibTransId="{CB600288-E38C-4F2B-8B72-7BE888032139}"/>
    <dgm:cxn modelId="{7584C4F5-0FF8-4DDE-BF8A-ADA147B1D32D}" type="presOf" srcId="{4261999C-E4CE-44F6-A062-FA49C09E036D}" destId="{B18DB471-3022-44E7-9CFA-B5A3F35D0E47}" srcOrd="0" destOrd="0" presId="urn:microsoft.com/office/officeart/2005/8/layout/matrix1"/>
    <dgm:cxn modelId="{57F399F7-EAE4-49E5-9DD5-9B0765187E59}" type="presOf" srcId="{8A6D78DC-3827-427D-8C82-3E5D3A137BCC}" destId="{020E777A-70D2-4BF1-9F76-504D1E2BD343}" srcOrd="1" destOrd="0" presId="urn:microsoft.com/office/officeart/2005/8/layout/matrix1"/>
    <dgm:cxn modelId="{9E0D0779-B5AA-46CA-A6FB-74BF25D9609C}" type="presParOf" srcId="{B18DB471-3022-44E7-9CFA-B5A3F35D0E47}" destId="{909078FC-B35A-49F5-8945-ABC228C98776}" srcOrd="0" destOrd="0" presId="urn:microsoft.com/office/officeart/2005/8/layout/matrix1"/>
    <dgm:cxn modelId="{853CD648-8718-4E5D-A010-92224CAA4FCC}" type="presParOf" srcId="{909078FC-B35A-49F5-8945-ABC228C98776}" destId="{0D909160-5B61-470A-8876-AC9D8F6B6ECA}" srcOrd="0" destOrd="0" presId="urn:microsoft.com/office/officeart/2005/8/layout/matrix1"/>
    <dgm:cxn modelId="{0CA5D85A-D3AC-4D9A-8700-6D9BAFF6E86D}" type="presParOf" srcId="{909078FC-B35A-49F5-8945-ABC228C98776}" destId="{9914258E-0622-48EB-942E-B3B23647785D}" srcOrd="1" destOrd="0" presId="urn:microsoft.com/office/officeart/2005/8/layout/matrix1"/>
    <dgm:cxn modelId="{5D4C1E12-E562-4D9A-8BE4-B49433211DB2}" type="presParOf" srcId="{909078FC-B35A-49F5-8945-ABC228C98776}" destId="{69178782-9CFF-4C92-AD96-340F225CE2C9}" srcOrd="2" destOrd="0" presId="urn:microsoft.com/office/officeart/2005/8/layout/matrix1"/>
    <dgm:cxn modelId="{E84745EB-AFB3-4270-BE32-C0A86D3BE5C6}" type="presParOf" srcId="{909078FC-B35A-49F5-8945-ABC228C98776}" destId="{F5C620D6-43F6-4EE1-BF81-EE3FD74742F3}" srcOrd="3" destOrd="0" presId="urn:microsoft.com/office/officeart/2005/8/layout/matrix1"/>
    <dgm:cxn modelId="{52745F11-951D-4A48-91CC-83A4CC2D5D26}" type="presParOf" srcId="{909078FC-B35A-49F5-8945-ABC228C98776}" destId="{F202AD3F-8989-4FD5-AFBC-CAAF256FA366}" srcOrd="4" destOrd="0" presId="urn:microsoft.com/office/officeart/2005/8/layout/matrix1"/>
    <dgm:cxn modelId="{2B082790-1B0D-4CA4-84A2-AAD64D70418C}" type="presParOf" srcId="{909078FC-B35A-49F5-8945-ABC228C98776}" destId="{7DE8122C-E9F3-4A74-9590-35824D13BD03}" srcOrd="5" destOrd="0" presId="urn:microsoft.com/office/officeart/2005/8/layout/matrix1"/>
    <dgm:cxn modelId="{4A2AEF68-D4CC-4EE4-B431-0D158EA0A01D}" type="presParOf" srcId="{909078FC-B35A-49F5-8945-ABC228C98776}" destId="{DA99C901-509B-4A46-9FB2-55054742748C}" srcOrd="6" destOrd="0" presId="urn:microsoft.com/office/officeart/2005/8/layout/matrix1"/>
    <dgm:cxn modelId="{1380F9C0-9412-485C-AD44-4602DCFA01D5}" type="presParOf" srcId="{909078FC-B35A-49F5-8945-ABC228C98776}" destId="{020E777A-70D2-4BF1-9F76-504D1E2BD343}" srcOrd="7" destOrd="0" presId="urn:microsoft.com/office/officeart/2005/8/layout/matrix1"/>
    <dgm:cxn modelId="{1D96F74E-CA51-496F-9134-8A840B31AD85}" type="presParOf" srcId="{B18DB471-3022-44E7-9CFA-B5A3F35D0E47}" destId="{EF2A458B-D59C-4E42-A746-CBDB9E4D8ED0}"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9C1D40-46A5-4AFD-AA3E-B70437616BC1}" type="doc">
      <dgm:prSet loTypeId="urn:microsoft.com/office/officeart/2005/8/layout/radial4" loCatId="relationship" qsTypeId="urn:microsoft.com/office/officeart/2005/8/quickstyle/simple1" qsCatId="simple" csTypeId="urn:microsoft.com/office/officeart/2005/8/colors/accent1_2" csCatId="accent1" phldr="1"/>
      <dgm:spPr>
        <a:scene3d>
          <a:camera prst="orthographicFront">
            <a:rot lat="0" lon="0" rev="0"/>
          </a:camera>
          <a:lightRig rig="glow" dir="t">
            <a:rot lat="0" lon="0" rev="4800000"/>
          </a:lightRig>
        </a:scene3d>
      </dgm:spPr>
      <dgm:t>
        <a:bodyPr/>
        <a:lstStyle/>
        <a:p>
          <a:endParaRPr lang="fr-FR"/>
        </a:p>
      </dgm:t>
    </dgm:pt>
    <dgm:pt modelId="{0EE255A2-EC88-4328-929C-7D7C13318DD0}">
      <dgm:prSet phldrT="[Texte]">
        <dgm:style>
          <a:lnRef idx="0">
            <a:schemeClr val="accent5"/>
          </a:lnRef>
          <a:fillRef idx="3">
            <a:schemeClr val="accent5"/>
          </a:fillRef>
          <a:effectRef idx="3">
            <a:schemeClr val="accent5"/>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b="1" dirty="0">
              <a:solidFill>
                <a:schemeClr val="tx1"/>
              </a:solidFill>
            </a:rPr>
            <a:t>Avis pneumologique</a:t>
          </a:r>
        </a:p>
      </dgm:t>
    </dgm:pt>
    <dgm:pt modelId="{9CD515B5-D710-4720-8F80-CA5B03690C88}" type="parTrans" cxnId="{59EB8D17-647E-483C-8917-A02FBC8D863B}">
      <dgm:prSet/>
      <dgm:spPr/>
      <dgm:t>
        <a:bodyPr/>
        <a:lstStyle/>
        <a:p>
          <a:endParaRPr lang="fr-FR"/>
        </a:p>
      </dgm:t>
    </dgm:pt>
    <dgm:pt modelId="{BC98F853-348C-4890-9EC7-3073D2CC4E0F}" type="sibTrans" cxnId="{59EB8D17-647E-483C-8917-A02FBC8D863B}">
      <dgm:prSet/>
      <dgm:spPr/>
      <dgm:t>
        <a:bodyPr/>
        <a:lstStyle/>
        <a:p>
          <a:endParaRPr lang="fr-FR"/>
        </a:p>
      </dgm:t>
    </dgm:pt>
    <dgm:pt modelId="{2AC96195-66DB-4F4E-99E4-235AC36C7BB2}">
      <dgm:prSet custT="1">
        <dgm:style>
          <a:lnRef idx="1">
            <a:schemeClr val="dk1"/>
          </a:lnRef>
          <a:fillRef idx="2">
            <a:schemeClr val="dk1"/>
          </a:fillRef>
          <a:effectRef idx="1">
            <a:schemeClr val="dk1"/>
          </a:effectRef>
          <a:fontRef idx="minor">
            <a:schemeClr val="dk1"/>
          </a:fontRef>
        </dgm:style>
      </dgm:prSet>
      <dgm:spPr>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200" b="1" dirty="0">
              <a:solidFill>
                <a:schemeClr val="tx1"/>
              </a:solidFill>
            </a:rPr>
            <a:t>Suivi post exposition </a:t>
          </a:r>
          <a:r>
            <a:rPr lang="fr-FR" sz="1000" b="1" dirty="0">
              <a:solidFill>
                <a:schemeClr val="tx1"/>
              </a:solidFill>
            </a:rPr>
            <a:t>( amiante, silice, accident d’exposition aux irritants…)</a:t>
          </a:r>
        </a:p>
      </dgm:t>
    </dgm:pt>
    <dgm:pt modelId="{A64FA960-798F-4CB7-BC0F-1893A6CD6C66}" type="parTrans" cxnId="{EA14E5D0-FD47-4383-8A8B-3867624135A7}">
      <dgm:prSet>
        <dgm:style>
          <a:lnRef idx="1">
            <a:schemeClr val="dk1"/>
          </a:lnRef>
          <a:fillRef idx="3">
            <a:schemeClr val="dk1"/>
          </a:fillRef>
          <a:effectRef idx="2">
            <a:schemeClr val="dk1"/>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fr-FR"/>
        </a:p>
      </dgm:t>
    </dgm:pt>
    <dgm:pt modelId="{AD3CBAB9-F78A-485D-9011-8C0D8016B25E}" type="sibTrans" cxnId="{EA14E5D0-FD47-4383-8A8B-3867624135A7}">
      <dgm:prSet/>
      <dgm:spPr/>
      <dgm:t>
        <a:bodyPr/>
        <a:lstStyle/>
        <a:p>
          <a:endParaRPr lang="fr-FR"/>
        </a:p>
      </dgm:t>
    </dgm:pt>
    <dgm:pt modelId="{0A3257E1-898D-4832-80F2-F41F6960A589}">
      <dgm:prSet custT="1">
        <dgm:style>
          <a:lnRef idx="1">
            <a:schemeClr val="accent2"/>
          </a:lnRef>
          <a:fillRef idx="2">
            <a:schemeClr val="accent2"/>
          </a:fillRef>
          <a:effectRef idx="1">
            <a:schemeClr val="accent2"/>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200" b="1" dirty="0">
              <a:solidFill>
                <a:schemeClr val="tx1"/>
              </a:solidFill>
            </a:rPr>
            <a:t>2</a:t>
          </a:r>
          <a:r>
            <a:rPr lang="fr-FR" sz="1200" b="1" baseline="30000" dirty="0">
              <a:solidFill>
                <a:schemeClr val="tx1"/>
              </a:solidFill>
            </a:rPr>
            <a:t>ème</a:t>
          </a:r>
          <a:r>
            <a:rPr lang="fr-FR" sz="1200" b="1" dirty="0">
              <a:solidFill>
                <a:schemeClr val="tx1"/>
              </a:solidFill>
            </a:rPr>
            <a:t> avis ou expertise </a:t>
          </a:r>
          <a:r>
            <a:rPr lang="fr-FR" sz="1000" b="1" dirty="0">
              <a:solidFill>
                <a:schemeClr val="tx1"/>
              </a:solidFill>
            </a:rPr>
            <a:t>sollicité par : Assurance Maladie, tribunal, patient, avocat, association,…</a:t>
          </a:r>
        </a:p>
      </dgm:t>
    </dgm:pt>
    <dgm:pt modelId="{727BFB23-FF8F-41F9-BAB6-4D12133D0620}" type="parTrans" cxnId="{EE44A5A9-A157-4A11-BCD9-B1689BAA9DE2}">
      <dgm:prSet>
        <dgm:style>
          <a:lnRef idx="1">
            <a:schemeClr val="accent2"/>
          </a:lnRef>
          <a:fillRef idx="3">
            <a:schemeClr val="accent2"/>
          </a:fillRef>
          <a:effectRef idx="2">
            <a:schemeClr val="accent2"/>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fr-FR"/>
        </a:p>
      </dgm:t>
    </dgm:pt>
    <dgm:pt modelId="{16667F27-C659-4BB5-90C7-7062E4EAD33E}" type="sibTrans" cxnId="{EE44A5A9-A157-4A11-BCD9-B1689BAA9DE2}">
      <dgm:prSet/>
      <dgm:spPr/>
      <dgm:t>
        <a:bodyPr/>
        <a:lstStyle/>
        <a:p>
          <a:endParaRPr lang="fr-FR"/>
        </a:p>
      </dgm:t>
    </dgm:pt>
    <dgm:pt modelId="{428CE80D-2790-454F-8D23-097395EC0CD3}">
      <dgm:prSet custT="1">
        <dgm:style>
          <a:lnRef idx="1">
            <a:schemeClr val="accent4"/>
          </a:lnRef>
          <a:fillRef idx="2">
            <a:schemeClr val="accent4"/>
          </a:fillRef>
          <a:effectRef idx="1">
            <a:schemeClr val="accent4"/>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200" b="1" dirty="0">
              <a:solidFill>
                <a:schemeClr val="tx1"/>
              </a:solidFill>
            </a:rPr>
            <a:t>Diagnostic différentiel : </a:t>
          </a:r>
          <a:r>
            <a:rPr lang="fr-FR" sz="1000" b="1" dirty="0">
              <a:solidFill>
                <a:schemeClr val="tx1"/>
              </a:solidFill>
            </a:rPr>
            <a:t>nodules pulmonaires, ADP </a:t>
          </a:r>
          <a:r>
            <a:rPr lang="fr-FR" sz="1000" b="1" dirty="0" err="1">
              <a:solidFill>
                <a:schemeClr val="tx1"/>
              </a:solidFill>
            </a:rPr>
            <a:t>médiastinales</a:t>
          </a:r>
          <a:r>
            <a:rPr lang="fr-FR" sz="1000" b="1" dirty="0">
              <a:solidFill>
                <a:schemeClr val="tx1"/>
              </a:solidFill>
            </a:rPr>
            <a:t>, pneumopathie interstitielle, emphysème, </a:t>
          </a:r>
          <a:r>
            <a:rPr lang="fr-FR" sz="1000" b="1" dirty="0" err="1">
              <a:solidFill>
                <a:schemeClr val="tx1"/>
              </a:solidFill>
            </a:rPr>
            <a:t>bronchopathie</a:t>
          </a:r>
          <a:r>
            <a:rPr lang="fr-FR" sz="1000" b="1" dirty="0">
              <a:solidFill>
                <a:schemeClr val="tx1"/>
              </a:solidFill>
            </a:rPr>
            <a:t> chronique, pathologie pleurale </a:t>
          </a:r>
        </a:p>
      </dgm:t>
    </dgm:pt>
    <dgm:pt modelId="{2E82389C-DA7F-4FBC-A182-EBD9C8B1231E}" type="parTrans" cxnId="{D9CE3DB3-8747-4ED6-8CFB-E85232B4C8DE}">
      <dgm:prSet>
        <dgm:style>
          <a:lnRef idx="1">
            <a:schemeClr val="accent4"/>
          </a:lnRef>
          <a:fillRef idx="3">
            <a:schemeClr val="accent4"/>
          </a:fillRef>
          <a:effectRef idx="2">
            <a:schemeClr val="accent4"/>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fr-FR"/>
        </a:p>
      </dgm:t>
    </dgm:pt>
    <dgm:pt modelId="{FD60D5B6-207A-422F-AE5B-7623299775EC}" type="sibTrans" cxnId="{D9CE3DB3-8747-4ED6-8CFB-E85232B4C8DE}">
      <dgm:prSet/>
      <dgm:spPr/>
      <dgm:t>
        <a:bodyPr/>
        <a:lstStyle/>
        <a:p>
          <a:endParaRPr lang="fr-FR"/>
        </a:p>
      </dgm:t>
    </dgm:pt>
    <dgm:pt modelId="{64D91473-3DDE-4A5F-AAC6-4E26C61DDD57}">
      <dgm:prSet custT="1">
        <dgm:style>
          <a:lnRef idx="1">
            <a:schemeClr val="accent3"/>
          </a:lnRef>
          <a:fillRef idx="2">
            <a:schemeClr val="accent3"/>
          </a:fillRef>
          <a:effectRef idx="1">
            <a:schemeClr val="accent3"/>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400" b="1" dirty="0">
              <a:solidFill>
                <a:schemeClr val="tx1"/>
              </a:solidFill>
            </a:rPr>
            <a:t>Contre indication ou non à la pratique de certains métiers </a:t>
          </a:r>
          <a:r>
            <a:rPr lang="fr-FR" sz="1000" b="1" dirty="0">
              <a:solidFill>
                <a:schemeClr val="tx1"/>
              </a:solidFill>
            </a:rPr>
            <a:t>( plongée sous marine, altitude, désamiantage…)</a:t>
          </a:r>
        </a:p>
      </dgm:t>
    </dgm:pt>
    <dgm:pt modelId="{D2534BBE-AFC7-47F9-BA21-5A2297886D08}" type="parTrans" cxnId="{00CEC301-D87A-41E1-9E56-52D9C409AE3F}">
      <dgm:prSet>
        <dgm:style>
          <a:lnRef idx="1">
            <a:schemeClr val="accent3"/>
          </a:lnRef>
          <a:fillRef idx="3">
            <a:schemeClr val="accent3"/>
          </a:fillRef>
          <a:effectRef idx="2">
            <a:schemeClr val="accent3"/>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fr-FR"/>
        </a:p>
      </dgm:t>
    </dgm:pt>
    <dgm:pt modelId="{1CD79177-0135-4951-84C8-DE48B0E3A230}" type="sibTrans" cxnId="{00CEC301-D87A-41E1-9E56-52D9C409AE3F}">
      <dgm:prSet/>
      <dgm:spPr/>
      <dgm:t>
        <a:bodyPr/>
        <a:lstStyle/>
        <a:p>
          <a:endParaRPr lang="fr-FR"/>
        </a:p>
      </dgm:t>
    </dgm:pt>
    <dgm:pt modelId="{C1A7894C-11E3-4EF7-9D9F-5523EECD8091}">
      <dgm:prSet custT="1">
        <dgm:style>
          <a:lnRef idx="1">
            <a:schemeClr val="accent5"/>
          </a:lnRef>
          <a:fillRef idx="2">
            <a:schemeClr val="accent5"/>
          </a:fillRef>
          <a:effectRef idx="1">
            <a:schemeClr val="accent5"/>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200" b="1" dirty="0">
              <a:solidFill>
                <a:schemeClr val="tx1"/>
              </a:solidFill>
            </a:rPr>
            <a:t>Asthme professionnel </a:t>
          </a:r>
          <a:r>
            <a:rPr lang="fr-FR" sz="1000" b="1" dirty="0">
              <a:solidFill>
                <a:schemeClr val="tx1"/>
              </a:solidFill>
            </a:rPr>
            <a:t>( coiffeur, boulanger,..): diagnostic, prise en charge, orientation vers médecin de travail et maladie professionnelle ( aptitude, adaptation de poste, reclassement, …)</a:t>
          </a:r>
        </a:p>
      </dgm:t>
    </dgm:pt>
    <dgm:pt modelId="{4B6E4D71-2F01-40A7-97BC-6C17BDEC1DD3}" type="parTrans" cxnId="{3A9D3917-765F-41A2-8145-C087C190E7DB}">
      <dgm:prSet>
        <dgm:style>
          <a:lnRef idx="1">
            <a:schemeClr val="accent6"/>
          </a:lnRef>
          <a:fillRef idx="3">
            <a:schemeClr val="accent6"/>
          </a:fillRef>
          <a:effectRef idx="2">
            <a:schemeClr val="accent6"/>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fr-FR"/>
        </a:p>
      </dgm:t>
    </dgm:pt>
    <dgm:pt modelId="{F82FA733-4F58-4843-9F83-2B565E47902D}" type="sibTrans" cxnId="{3A9D3917-765F-41A2-8145-C087C190E7DB}">
      <dgm:prSet/>
      <dgm:spPr/>
      <dgm:t>
        <a:bodyPr/>
        <a:lstStyle/>
        <a:p>
          <a:endParaRPr lang="fr-FR"/>
        </a:p>
      </dgm:t>
    </dgm:pt>
    <dgm:pt modelId="{4FFEEDA9-0B02-4A68-8225-F499A455A107}">
      <dgm:prSet custT="1">
        <dgm:style>
          <a:lnRef idx="1">
            <a:schemeClr val="accent1"/>
          </a:lnRef>
          <a:fillRef idx="2">
            <a:schemeClr val="accent1"/>
          </a:fillRef>
          <a:effectRef idx="1">
            <a:schemeClr val="accent1"/>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200" b="1" dirty="0">
              <a:solidFill>
                <a:schemeClr val="tx1"/>
              </a:solidFill>
            </a:rPr>
            <a:t>Demande de reconnaissance en MP </a:t>
          </a:r>
        </a:p>
      </dgm:t>
    </dgm:pt>
    <dgm:pt modelId="{BC94A654-7418-4096-8B24-F7B265F2CED4}" type="parTrans" cxnId="{629F029B-CD8B-4C58-AB01-6470A81101DC}">
      <dgm:prSet>
        <dgm:style>
          <a:lnRef idx="1">
            <a:schemeClr val="accent1"/>
          </a:lnRef>
          <a:fillRef idx="3">
            <a:schemeClr val="accent1"/>
          </a:fillRef>
          <a:effectRef idx="2">
            <a:schemeClr val="accent1"/>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fr-FR"/>
        </a:p>
      </dgm:t>
    </dgm:pt>
    <dgm:pt modelId="{A0DB05FA-215A-490F-BC96-4A8759FE589C}" type="sibTrans" cxnId="{629F029B-CD8B-4C58-AB01-6470A81101DC}">
      <dgm:prSet/>
      <dgm:spPr/>
      <dgm:t>
        <a:bodyPr/>
        <a:lstStyle/>
        <a:p>
          <a:endParaRPr lang="fr-FR"/>
        </a:p>
      </dgm:t>
    </dgm:pt>
    <dgm:pt modelId="{5C9BC7C8-8D57-474F-96CD-091A02853BAC}" type="pres">
      <dgm:prSet presAssocID="{A49C1D40-46A5-4AFD-AA3E-B70437616BC1}" presName="cycle" presStyleCnt="0">
        <dgm:presLayoutVars>
          <dgm:chMax val="1"/>
          <dgm:dir/>
          <dgm:animLvl val="ctr"/>
          <dgm:resizeHandles val="exact"/>
        </dgm:presLayoutVars>
      </dgm:prSet>
      <dgm:spPr/>
    </dgm:pt>
    <dgm:pt modelId="{47EF66DD-0B79-40D6-A98B-2BBFA96EA9C8}" type="pres">
      <dgm:prSet presAssocID="{0EE255A2-EC88-4328-929C-7D7C13318DD0}" presName="centerShape" presStyleLbl="node0" presStyleIdx="0" presStyleCnt="1"/>
      <dgm:spPr/>
    </dgm:pt>
    <dgm:pt modelId="{0DE307B7-C388-47C0-9360-5B279C8B9131}" type="pres">
      <dgm:prSet presAssocID="{4B6E4D71-2F01-40A7-97BC-6C17BDEC1DD3}" presName="parTrans" presStyleLbl="bgSibTrans2D1" presStyleIdx="0" presStyleCnt="6"/>
      <dgm:spPr/>
    </dgm:pt>
    <dgm:pt modelId="{820F225E-1FED-4310-8417-B865E6B31CA4}" type="pres">
      <dgm:prSet presAssocID="{C1A7894C-11E3-4EF7-9D9F-5523EECD8091}" presName="node" presStyleLbl="node1" presStyleIdx="0" presStyleCnt="6">
        <dgm:presLayoutVars>
          <dgm:bulletEnabled val="1"/>
        </dgm:presLayoutVars>
      </dgm:prSet>
      <dgm:spPr/>
    </dgm:pt>
    <dgm:pt modelId="{8A4AB327-BFDE-4FAD-9EFD-D31313FC2877}" type="pres">
      <dgm:prSet presAssocID="{A64FA960-798F-4CB7-BC0F-1893A6CD6C66}" presName="parTrans" presStyleLbl="bgSibTrans2D1" presStyleIdx="1" presStyleCnt="6"/>
      <dgm:spPr/>
    </dgm:pt>
    <dgm:pt modelId="{3039D7BC-71EB-4CD7-9B76-6FD2EBC2618C}" type="pres">
      <dgm:prSet presAssocID="{2AC96195-66DB-4F4E-99E4-235AC36C7BB2}" presName="node" presStyleLbl="node1" presStyleIdx="1" presStyleCnt="6">
        <dgm:presLayoutVars>
          <dgm:bulletEnabled val="1"/>
        </dgm:presLayoutVars>
      </dgm:prSet>
      <dgm:spPr/>
    </dgm:pt>
    <dgm:pt modelId="{E3EA686A-B442-49D0-9CBE-19D550D6ED54}" type="pres">
      <dgm:prSet presAssocID="{BC94A654-7418-4096-8B24-F7B265F2CED4}" presName="parTrans" presStyleLbl="bgSibTrans2D1" presStyleIdx="2" presStyleCnt="6"/>
      <dgm:spPr/>
    </dgm:pt>
    <dgm:pt modelId="{55069860-B05D-4847-90E7-22006284343B}" type="pres">
      <dgm:prSet presAssocID="{4FFEEDA9-0B02-4A68-8225-F499A455A107}" presName="node" presStyleLbl="node1" presStyleIdx="2" presStyleCnt="6">
        <dgm:presLayoutVars>
          <dgm:bulletEnabled val="1"/>
        </dgm:presLayoutVars>
      </dgm:prSet>
      <dgm:spPr/>
    </dgm:pt>
    <dgm:pt modelId="{6C570CF4-9BB9-420C-8442-7B919F859385}" type="pres">
      <dgm:prSet presAssocID="{727BFB23-FF8F-41F9-BAB6-4D12133D0620}" presName="parTrans" presStyleLbl="bgSibTrans2D1" presStyleIdx="3" presStyleCnt="6"/>
      <dgm:spPr/>
    </dgm:pt>
    <dgm:pt modelId="{FC5D19D2-D75D-40ED-AC1D-18026BD09F1A}" type="pres">
      <dgm:prSet presAssocID="{0A3257E1-898D-4832-80F2-F41F6960A589}" presName="node" presStyleLbl="node1" presStyleIdx="3" presStyleCnt="6">
        <dgm:presLayoutVars>
          <dgm:bulletEnabled val="1"/>
        </dgm:presLayoutVars>
      </dgm:prSet>
      <dgm:spPr/>
    </dgm:pt>
    <dgm:pt modelId="{D2942092-B550-4DE0-8DEF-518519C8032A}" type="pres">
      <dgm:prSet presAssocID="{D2534BBE-AFC7-47F9-BA21-5A2297886D08}" presName="parTrans" presStyleLbl="bgSibTrans2D1" presStyleIdx="4" presStyleCnt="6"/>
      <dgm:spPr/>
    </dgm:pt>
    <dgm:pt modelId="{B7C56752-A6F1-4795-8D53-0A1009F9826C}" type="pres">
      <dgm:prSet presAssocID="{64D91473-3DDE-4A5F-AAC6-4E26C61DDD57}" presName="node" presStyleLbl="node1" presStyleIdx="4" presStyleCnt="6">
        <dgm:presLayoutVars>
          <dgm:bulletEnabled val="1"/>
        </dgm:presLayoutVars>
      </dgm:prSet>
      <dgm:spPr/>
    </dgm:pt>
    <dgm:pt modelId="{4B464D26-761E-46AD-B3F7-FA520D9F1B2B}" type="pres">
      <dgm:prSet presAssocID="{2E82389C-DA7F-4FBC-A182-EBD9C8B1231E}" presName="parTrans" presStyleLbl="bgSibTrans2D1" presStyleIdx="5" presStyleCnt="6"/>
      <dgm:spPr/>
    </dgm:pt>
    <dgm:pt modelId="{6DE05A08-527C-4F3D-8DDF-626895C8F70E}" type="pres">
      <dgm:prSet presAssocID="{428CE80D-2790-454F-8D23-097395EC0CD3}" presName="node" presStyleLbl="node1" presStyleIdx="5" presStyleCnt="6">
        <dgm:presLayoutVars>
          <dgm:bulletEnabled val="1"/>
        </dgm:presLayoutVars>
      </dgm:prSet>
      <dgm:spPr/>
    </dgm:pt>
  </dgm:ptLst>
  <dgm:cxnLst>
    <dgm:cxn modelId="{00CEC301-D87A-41E1-9E56-52D9C409AE3F}" srcId="{0EE255A2-EC88-4328-929C-7D7C13318DD0}" destId="{64D91473-3DDE-4A5F-AAC6-4E26C61DDD57}" srcOrd="4" destOrd="0" parTransId="{D2534BBE-AFC7-47F9-BA21-5A2297886D08}" sibTransId="{1CD79177-0135-4951-84C8-DE48B0E3A230}"/>
    <dgm:cxn modelId="{3A9D3917-765F-41A2-8145-C087C190E7DB}" srcId="{0EE255A2-EC88-4328-929C-7D7C13318DD0}" destId="{C1A7894C-11E3-4EF7-9D9F-5523EECD8091}" srcOrd="0" destOrd="0" parTransId="{4B6E4D71-2F01-40A7-97BC-6C17BDEC1DD3}" sibTransId="{F82FA733-4F58-4843-9F83-2B565E47902D}"/>
    <dgm:cxn modelId="{59EB8D17-647E-483C-8917-A02FBC8D863B}" srcId="{A49C1D40-46A5-4AFD-AA3E-B70437616BC1}" destId="{0EE255A2-EC88-4328-929C-7D7C13318DD0}" srcOrd="0" destOrd="0" parTransId="{9CD515B5-D710-4720-8F80-CA5B03690C88}" sibTransId="{BC98F853-348C-4890-9EC7-3073D2CC4E0F}"/>
    <dgm:cxn modelId="{30DDC31D-D0FD-4957-8B6B-65EB836672C6}" type="presOf" srcId="{428CE80D-2790-454F-8D23-097395EC0CD3}" destId="{6DE05A08-527C-4F3D-8DDF-626895C8F70E}" srcOrd="0" destOrd="0" presId="urn:microsoft.com/office/officeart/2005/8/layout/radial4"/>
    <dgm:cxn modelId="{EE5C6620-66AA-4BEB-B922-340095655C04}" type="presOf" srcId="{2AC96195-66DB-4F4E-99E4-235AC36C7BB2}" destId="{3039D7BC-71EB-4CD7-9B76-6FD2EBC2618C}" srcOrd="0" destOrd="0" presId="urn:microsoft.com/office/officeart/2005/8/layout/radial4"/>
    <dgm:cxn modelId="{65765F23-A798-47C6-9FD8-F6B15F12BE41}" type="presOf" srcId="{4B6E4D71-2F01-40A7-97BC-6C17BDEC1DD3}" destId="{0DE307B7-C388-47C0-9360-5B279C8B9131}" srcOrd="0" destOrd="0" presId="urn:microsoft.com/office/officeart/2005/8/layout/radial4"/>
    <dgm:cxn modelId="{6DCFE538-0503-47DF-83E0-03900871BEA1}" type="presOf" srcId="{D2534BBE-AFC7-47F9-BA21-5A2297886D08}" destId="{D2942092-B550-4DE0-8DEF-518519C8032A}" srcOrd="0" destOrd="0" presId="urn:microsoft.com/office/officeart/2005/8/layout/radial4"/>
    <dgm:cxn modelId="{FDCD523A-8D73-455A-B25F-326D35337524}" type="presOf" srcId="{A64FA960-798F-4CB7-BC0F-1893A6CD6C66}" destId="{8A4AB327-BFDE-4FAD-9EFD-D31313FC2877}" srcOrd="0" destOrd="0" presId="urn:microsoft.com/office/officeart/2005/8/layout/radial4"/>
    <dgm:cxn modelId="{C0459F3C-AEAF-48B6-8824-7AF5282D8C6E}" type="presOf" srcId="{BC94A654-7418-4096-8B24-F7B265F2CED4}" destId="{E3EA686A-B442-49D0-9CBE-19D550D6ED54}" srcOrd="0" destOrd="0" presId="urn:microsoft.com/office/officeart/2005/8/layout/radial4"/>
    <dgm:cxn modelId="{FB22D389-01C7-42EC-849B-5708F6ABD34A}" type="presOf" srcId="{2E82389C-DA7F-4FBC-A182-EBD9C8B1231E}" destId="{4B464D26-761E-46AD-B3F7-FA520D9F1B2B}" srcOrd="0" destOrd="0" presId="urn:microsoft.com/office/officeart/2005/8/layout/radial4"/>
    <dgm:cxn modelId="{DB81A493-4C2B-47FF-AF15-31FF1D9CDA3E}" type="presOf" srcId="{0EE255A2-EC88-4328-929C-7D7C13318DD0}" destId="{47EF66DD-0B79-40D6-A98B-2BBFA96EA9C8}" srcOrd="0" destOrd="0" presId="urn:microsoft.com/office/officeart/2005/8/layout/radial4"/>
    <dgm:cxn modelId="{4A0C0597-0AE0-4469-86D9-2EC61E6196B5}" type="presOf" srcId="{4FFEEDA9-0B02-4A68-8225-F499A455A107}" destId="{55069860-B05D-4847-90E7-22006284343B}" srcOrd="0" destOrd="0" presId="urn:microsoft.com/office/officeart/2005/8/layout/radial4"/>
    <dgm:cxn modelId="{629F029B-CD8B-4C58-AB01-6470A81101DC}" srcId="{0EE255A2-EC88-4328-929C-7D7C13318DD0}" destId="{4FFEEDA9-0B02-4A68-8225-F499A455A107}" srcOrd="2" destOrd="0" parTransId="{BC94A654-7418-4096-8B24-F7B265F2CED4}" sibTransId="{A0DB05FA-215A-490F-BC96-4A8759FE589C}"/>
    <dgm:cxn modelId="{EE44A5A9-A157-4A11-BCD9-B1689BAA9DE2}" srcId="{0EE255A2-EC88-4328-929C-7D7C13318DD0}" destId="{0A3257E1-898D-4832-80F2-F41F6960A589}" srcOrd="3" destOrd="0" parTransId="{727BFB23-FF8F-41F9-BAB6-4D12133D0620}" sibTransId="{16667F27-C659-4BB5-90C7-7062E4EAD33E}"/>
    <dgm:cxn modelId="{D9CE3DB3-8747-4ED6-8CFB-E85232B4C8DE}" srcId="{0EE255A2-EC88-4328-929C-7D7C13318DD0}" destId="{428CE80D-2790-454F-8D23-097395EC0CD3}" srcOrd="5" destOrd="0" parTransId="{2E82389C-DA7F-4FBC-A182-EBD9C8B1231E}" sibTransId="{FD60D5B6-207A-422F-AE5B-7623299775EC}"/>
    <dgm:cxn modelId="{A10781CE-74D2-44E2-A044-B7DEF7C2CC1C}" type="presOf" srcId="{0A3257E1-898D-4832-80F2-F41F6960A589}" destId="{FC5D19D2-D75D-40ED-AC1D-18026BD09F1A}" srcOrd="0" destOrd="0" presId="urn:microsoft.com/office/officeart/2005/8/layout/radial4"/>
    <dgm:cxn modelId="{EA14E5D0-FD47-4383-8A8B-3867624135A7}" srcId="{0EE255A2-EC88-4328-929C-7D7C13318DD0}" destId="{2AC96195-66DB-4F4E-99E4-235AC36C7BB2}" srcOrd="1" destOrd="0" parTransId="{A64FA960-798F-4CB7-BC0F-1893A6CD6C66}" sibTransId="{AD3CBAB9-F78A-485D-9011-8C0D8016B25E}"/>
    <dgm:cxn modelId="{2FE4AAD3-6344-4BDE-B1B8-8C131098645C}" type="presOf" srcId="{727BFB23-FF8F-41F9-BAB6-4D12133D0620}" destId="{6C570CF4-9BB9-420C-8442-7B919F859385}" srcOrd="0" destOrd="0" presId="urn:microsoft.com/office/officeart/2005/8/layout/radial4"/>
    <dgm:cxn modelId="{29288CE1-B829-4447-9FB6-10CD116CFCA4}" type="presOf" srcId="{64D91473-3DDE-4A5F-AAC6-4E26C61DDD57}" destId="{B7C56752-A6F1-4795-8D53-0A1009F9826C}" srcOrd="0" destOrd="0" presId="urn:microsoft.com/office/officeart/2005/8/layout/radial4"/>
    <dgm:cxn modelId="{A65ED3F0-A7C0-4269-A7EC-5D96EB851E70}" type="presOf" srcId="{C1A7894C-11E3-4EF7-9D9F-5523EECD8091}" destId="{820F225E-1FED-4310-8417-B865E6B31CA4}" srcOrd="0" destOrd="0" presId="urn:microsoft.com/office/officeart/2005/8/layout/radial4"/>
    <dgm:cxn modelId="{4E469AFD-29F1-43FF-AE9B-1D4F0D5ED800}" type="presOf" srcId="{A49C1D40-46A5-4AFD-AA3E-B70437616BC1}" destId="{5C9BC7C8-8D57-474F-96CD-091A02853BAC}" srcOrd="0" destOrd="0" presId="urn:microsoft.com/office/officeart/2005/8/layout/radial4"/>
    <dgm:cxn modelId="{83D131D8-F2B8-4407-999C-63E17DA2D896}" type="presParOf" srcId="{5C9BC7C8-8D57-474F-96CD-091A02853BAC}" destId="{47EF66DD-0B79-40D6-A98B-2BBFA96EA9C8}" srcOrd="0" destOrd="0" presId="urn:microsoft.com/office/officeart/2005/8/layout/radial4"/>
    <dgm:cxn modelId="{561E97C1-E904-4556-ADFA-BD5135A2F04C}" type="presParOf" srcId="{5C9BC7C8-8D57-474F-96CD-091A02853BAC}" destId="{0DE307B7-C388-47C0-9360-5B279C8B9131}" srcOrd="1" destOrd="0" presId="urn:microsoft.com/office/officeart/2005/8/layout/radial4"/>
    <dgm:cxn modelId="{26B02880-53F8-4FB1-B477-25C9936BCE6A}" type="presParOf" srcId="{5C9BC7C8-8D57-474F-96CD-091A02853BAC}" destId="{820F225E-1FED-4310-8417-B865E6B31CA4}" srcOrd="2" destOrd="0" presId="urn:microsoft.com/office/officeart/2005/8/layout/radial4"/>
    <dgm:cxn modelId="{01281F03-8729-419A-BCB7-C7183250D3E4}" type="presParOf" srcId="{5C9BC7C8-8D57-474F-96CD-091A02853BAC}" destId="{8A4AB327-BFDE-4FAD-9EFD-D31313FC2877}" srcOrd="3" destOrd="0" presId="urn:microsoft.com/office/officeart/2005/8/layout/radial4"/>
    <dgm:cxn modelId="{0EB49FAC-0876-4713-86C9-B33D000EB2BF}" type="presParOf" srcId="{5C9BC7C8-8D57-474F-96CD-091A02853BAC}" destId="{3039D7BC-71EB-4CD7-9B76-6FD2EBC2618C}" srcOrd="4" destOrd="0" presId="urn:microsoft.com/office/officeart/2005/8/layout/radial4"/>
    <dgm:cxn modelId="{B5BABC29-BF70-40E4-BC46-A4D779EF672D}" type="presParOf" srcId="{5C9BC7C8-8D57-474F-96CD-091A02853BAC}" destId="{E3EA686A-B442-49D0-9CBE-19D550D6ED54}" srcOrd="5" destOrd="0" presId="urn:microsoft.com/office/officeart/2005/8/layout/radial4"/>
    <dgm:cxn modelId="{170E846A-ACAB-4106-9A54-475968AA7D6A}" type="presParOf" srcId="{5C9BC7C8-8D57-474F-96CD-091A02853BAC}" destId="{55069860-B05D-4847-90E7-22006284343B}" srcOrd="6" destOrd="0" presId="urn:microsoft.com/office/officeart/2005/8/layout/radial4"/>
    <dgm:cxn modelId="{2C614C6B-47F6-49FF-BF9D-29DAF35040E9}" type="presParOf" srcId="{5C9BC7C8-8D57-474F-96CD-091A02853BAC}" destId="{6C570CF4-9BB9-420C-8442-7B919F859385}" srcOrd="7" destOrd="0" presId="urn:microsoft.com/office/officeart/2005/8/layout/radial4"/>
    <dgm:cxn modelId="{A5E49693-DEE7-45E0-B39E-BFA3E7211A12}" type="presParOf" srcId="{5C9BC7C8-8D57-474F-96CD-091A02853BAC}" destId="{FC5D19D2-D75D-40ED-AC1D-18026BD09F1A}" srcOrd="8" destOrd="0" presId="urn:microsoft.com/office/officeart/2005/8/layout/radial4"/>
    <dgm:cxn modelId="{087EF420-A71E-451A-BF56-6543D867B80E}" type="presParOf" srcId="{5C9BC7C8-8D57-474F-96CD-091A02853BAC}" destId="{D2942092-B550-4DE0-8DEF-518519C8032A}" srcOrd="9" destOrd="0" presId="urn:microsoft.com/office/officeart/2005/8/layout/radial4"/>
    <dgm:cxn modelId="{B6148321-731C-4AEE-B6C3-71B107CB65D3}" type="presParOf" srcId="{5C9BC7C8-8D57-474F-96CD-091A02853BAC}" destId="{B7C56752-A6F1-4795-8D53-0A1009F9826C}" srcOrd="10" destOrd="0" presId="urn:microsoft.com/office/officeart/2005/8/layout/radial4"/>
    <dgm:cxn modelId="{7151E53E-B48E-4D2C-931C-FD1123A63571}" type="presParOf" srcId="{5C9BC7C8-8D57-474F-96CD-091A02853BAC}" destId="{4B464D26-761E-46AD-B3F7-FA520D9F1B2B}" srcOrd="11" destOrd="0" presId="urn:microsoft.com/office/officeart/2005/8/layout/radial4"/>
    <dgm:cxn modelId="{23681C24-9C73-4ED3-A362-F26ACB69EA2B}" type="presParOf" srcId="{5C9BC7C8-8D57-474F-96CD-091A02853BAC}" destId="{6DE05A08-527C-4F3D-8DDF-626895C8F70E}" srcOrd="12" destOrd="0" presId="urn:microsoft.com/office/officeart/2005/8/layout/radial4"/>
  </dgm:cxnLst>
  <dgm:bg>
    <a:solidFill>
      <a:schemeClr val="tx2">
        <a:lumMod val="40000"/>
        <a:lumOff val="60000"/>
      </a:schemeClr>
    </a:solidFill>
    <a:effectLst>
      <a:outerShdw blurRad="76200" dist="12700" dir="2700000" sy="-23000" kx="-800400" algn="bl" rotWithShape="0">
        <a:prstClr val="black">
          <a:alpha val="2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DC59D3-6B0E-41B8-BFA5-9F0A0D3792DA}" type="doc">
      <dgm:prSet loTypeId="urn:microsoft.com/office/officeart/2005/8/layout/default" loCatId="list" qsTypeId="urn:microsoft.com/office/officeart/2005/8/quickstyle/simple1" qsCatId="simple" csTypeId="urn:microsoft.com/office/officeart/2005/8/colors/accent1_2" csCatId="accent1" phldr="1"/>
      <dgm:spPr>
        <a:scene3d>
          <a:camera prst="orthographicFront">
            <a:rot lat="0" lon="0" rev="0"/>
          </a:camera>
          <a:lightRig rig="contrasting" dir="t">
            <a:rot lat="0" lon="0" rev="1500000"/>
          </a:lightRig>
        </a:scene3d>
      </dgm:spPr>
      <dgm:t>
        <a:bodyPr/>
        <a:lstStyle/>
        <a:p>
          <a:endParaRPr lang="fr-FR"/>
        </a:p>
      </dgm:t>
    </dgm:pt>
    <dgm:pt modelId="{AAB02D92-BEA3-4090-8CD1-75E76E192AB1}">
      <dgm:prSet phldrT="[Texte]">
        <dgm:style>
          <a:lnRef idx="1">
            <a:schemeClr val="accent5"/>
          </a:lnRef>
          <a:fillRef idx="2">
            <a:schemeClr val="accent5"/>
          </a:fillRef>
          <a:effectRef idx="1">
            <a:schemeClr val="accent5"/>
          </a:effectRef>
          <a:fontRef idx="minor">
            <a:schemeClr val="dk1"/>
          </a:fontRef>
        </dgm:style>
      </dgm:prSe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fr-FR" b="1" dirty="0"/>
            <a:t>2.98 millions </a:t>
          </a:r>
          <a:r>
            <a:rPr lang="fr-FR" b="0" dirty="0"/>
            <a:t>/2.7 milliards travailleurs </a:t>
          </a:r>
          <a:r>
            <a:rPr lang="fr-FR" b="1" dirty="0"/>
            <a:t>décèdent</a:t>
          </a:r>
          <a:r>
            <a:rPr lang="fr-FR" dirty="0"/>
            <a:t> /année suite à un </a:t>
          </a:r>
          <a:r>
            <a:rPr lang="fr-FR" b="1" dirty="0"/>
            <a:t>accident de travail ou une maladie professionnel</a:t>
          </a:r>
        </a:p>
        <a:p>
          <a:r>
            <a:rPr lang="fr-FR" b="1" dirty="0"/>
            <a:t>1/3 décès </a:t>
          </a:r>
          <a:r>
            <a:rPr lang="fr-FR" dirty="0"/>
            <a:t>est attribué aux maladies </a:t>
          </a:r>
          <a:r>
            <a:rPr lang="fr-FR" b="1" dirty="0"/>
            <a:t>respiratoires professionnelles</a:t>
          </a:r>
          <a:endParaRPr lang="fr-FR" dirty="0"/>
        </a:p>
        <a:p>
          <a:r>
            <a:rPr lang="fr-FR" b="1" dirty="0"/>
            <a:t> = 3.94% du PIB </a:t>
          </a:r>
          <a:r>
            <a:rPr lang="fr-FR" dirty="0"/>
            <a:t>/an(1)</a:t>
          </a:r>
        </a:p>
      </dgm:t>
    </dgm:pt>
    <dgm:pt modelId="{67D76E6B-8CFE-4B3C-883F-67CEE31A86C1}" type="parTrans" cxnId="{697C8E99-DB66-4BFE-AE9E-DF8E9E7628DA}">
      <dgm:prSet/>
      <dgm:spPr/>
      <dgm:t>
        <a:bodyPr/>
        <a:lstStyle/>
        <a:p>
          <a:endParaRPr lang="fr-FR"/>
        </a:p>
      </dgm:t>
    </dgm:pt>
    <dgm:pt modelId="{97DBBCD9-D7C2-4829-9562-DF20EC4899D7}" type="sibTrans" cxnId="{697C8E99-DB66-4BFE-AE9E-DF8E9E7628DA}">
      <dgm:prSet/>
      <dgm:spPr/>
      <dgm:t>
        <a:bodyPr/>
        <a:lstStyle/>
        <a:p>
          <a:endParaRPr lang="fr-FR"/>
        </a:p>
      </dgm:t>
    </dgm:pt>
    <dgm:pt modelId="{C88ED056-2DEA-4579-8626-12A2945893BA}">
      <dgm:prSet phldrT="[Texte]">
        <dgm:style>
          <a:lnRef idx="1">
            <a:schemeClr val="accent1"/>
          </a:lnRef>
          <a:fillRef idx="2">
            <a:schemeClr val="accent1"/>
          </a:fillRef>
          <a:effectRef idx="1">
            <a:schemeClr val="accent1"/>
          </a:effectRef>
          <a:fontRef idx="minor">
            <a:schemeClr val="dk1"/>
          </a:fontRef>
        </dgm:style>
      </dgm:prSe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fr-FR" dirty="0"/>
            <a:t>Parmi les maladies professionnelles reconnues en France, les atteintes </a:t>
          </a:r>
          <a:r>
            <a:rPr lang="fr-FR" b="1" dirty="0"/>
            <a:t>respiratoires</a:t>
          </a:r>
          <a:r>
            <a:rPr lang="fr-FR" dirty="0"/>
            <a:t> sont les </a:t>
          </a:r>
          <a:r>
            <a:rPr lang="fr-FR" b="1" dirty="0"/>
            <a:t>plus fréquentes </a:t>
          </a:r>
          <a:r>
            <a:rPr lang="fr-FR" dirty="0"/>
            <a:t>après les troubles </a:t>
          </a:r>
          <a:r>
            <a:rPr lang="fr-FR" dirty="0" err="1"/>
            <a:t>musculosquelettiques</a:t>
          </a:r>
          <a:endParaRPr lang="fr-FR" dirty="0"/>
        </a:p>
      </dgm:t>
    </dgm:pt>
    <dgm:pt modelId="{52C54123-8755-4A17-A521-269BFE892993}" type="parTrans" cxnId="{3209F9B9-1A06-453D-95FA-556E0B93E575}">
      <dgm:prSet/>
      <dgm:spPr/>
      <dgm:t>
        <a:bodyPr/>
        <a:lstStyle/>
        <a:p>
          <a:endParaRPr lang="fr-FR"/>
        </a:p>
      </dgm:t>
    </dgm:pt>
    <dgm:pt modelId="{A1351C4C-B9F7-464F-BA9E-958FEEE95CC0}" type="sibTrans" cxnId="{3209F9B9-1A06-453D-95FA-556E0B93E575}">
      <dgm:prSet/>
      <dgm:spPr/>
      <dgm:t>
        <a:bodyPr/>
        <a:lstStyle/>
        <a:p>
          <a:endParaRPr lang="fr-FR"/>
        </a:p>
      </dgm:t>
    </dgm:pt>
    <dgm:pt modelId="{7857F229-7C23-41D8-B00C-C6C71B931C40}">
      <dgm:prSet custT="1">
        <dgm:style>
          <a:lnRef idx="1">
            <a:schemeClr val="accent2"/>
          </a:lnRef>
          <a:fillRef idx="2">
            <a:schemeClr val="accent2"/>
          </a:fillRef>
          <a:effectRef idx="1">
            <a:schemeClr val="accent2"/>
          </a:effectRef>
          <a:fontRef idx="minor">
            <a:schemeClr val="dk1"/>
          </a:fontRef>
        </dgm:style>
      </dgm:prSe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fr-FR" sz="1400" b="0" dirty="0"/>
            <a:t>Dans le monde :  120000 décès /an de cancer bronchique d’origine professionnel</a:t>
          </a:r>
        </a:p>
        <a:p>
          <a:r>
            <a:rPr lang="fr-FR" sz="1600" b="0" dirty="0"/>
            <a:t>= </a:t>
          </a:r>
          <a:r>
            <a:rPr lang="fr-FR" sz="1600" b="1" dirty="0"/>
            <a:t>10% des causes de cancer bronchique</a:t>
          </a:r>
        </a:p>
        <a:p>
          <a:r>
            <a:rPr lang="fr-FR" sz="1600" b="1" dirty="0"/>
            <a:t>Asthme professionnel=15% de l’asthme</a:t>
          </a:r>
          <a:r>
            <a:rPr lang="fr-FR" sz="1600" dirty="0"/>
            <a:t> chez l’adulte</a:t>
          </a:r>
          <a:endParaRPr lang="fr-FR" sz="1600" b="1" dirty="0"/>
        </a:p>
      </dgm:t>
    </dgm:pt>
    <dgm:pt modelId="{3E22F29F-77AF-44E9-A457-D005CAF067D2}" type="parTrans" cxnId="{5FC386FA-D21C-4C57-87D8-A25D4CB1F8A4}">
      <dgm:prSet/>
      <dgm:spPr/>
      <dgm:t>
        <a:bodyPr/>
        <a:lstStyle/>
        <a:p>
          <a:endParaRPr lang="fr-FR"/>
        </a:p>
      </dgm:t>
    </dgm:pt>
    <dgm:pt modelId="{85CBB89A-A5F8-40D8-8E9E-5320AE652F53}" type="sibTrans" cxnId="{5FC386FA-D21C-4C57-87D8-A25D4CB1F8A4}">
      <dgm:prSet/>
      <dgm:spPr/>
      <dgm:t>
        <a:bodyPr/>
        <a:lstStyle/>
        <a:p>
          <a:endParaRPr lang="fr-FR"/>
        </a:p>
      </dgm:t>
    </dgm:pt>
    <dgm:pt modelId="{DC05D948-40A5-4D7D-A333-CD5CF4ABF807}">
      <dgm:prSet>
        <dgm:style>
          <a:lnRef idx="1">
            <a:schemeClr val="accent3"/>
          </a:lnRef>
          <a:fillRef idx="2">
            <a:schemeClr val="accent3"/>
          </a:fillRef>
          <a:effectRef idx="1">
            <a:schemeClr val="accent3"/>
          </a:effectRef>
          <a:fontRef idx="minor">
            <a:schemeClr val="dk1"/>
          </a:fontRef>
        </dgm:style>
      </dgm:prSe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fr-FR" dirty="0"/>
            <a:t>Presque </a:t>
          </a:r>
          <a:r>
            <a:rPr lang="fr-FR" b="1" dirty="0"/>
            <a:t>la totalité </a:t>
          </a:r>
          <a:r>
            <a:rPr lang="fr-FR" dirty="0"/>
            <a:t>des maladies professionnelles sont </a:t>
          </a:r>
          <a:r>
            <a:rPr lang="fr-FR" b="1" dirty="0"/>
            <a:t>évitables </a:t>
          </a:r>
        </a:p>
        <a:p>
          <a:r>
            <a:rPr lang="fr-FR" b="1" dirty="0"/>
            <a:t> rôle de la prévention</a:t>
          </a:r>
        </a:p>
      </dgm:t>
    </dgm:pt>
    <dgm:pt modelId="{8AC08092-DCC1-46D8-99F6-48A8539066ED}" type="parTrans" cxnId="{72258A87-B616-483E-B6B2-73724797310B}">
      <dgm:prSet/>
      <dgm:spPr/>
      <dgm:t>
        <a:bodyPr/>
        <a:lstStyle/>
        <a:p>
          <a:endParaRPr lang="fr-FR"/>
        </a:p>
      </dgm:t>
    </dgm:pt>
    <dgm:pt modelId="{70234F31-D49D-4D09-B50B-4931E1312FBF}" type="sibTrans" cxnId="{72258A87-B616-483E-B6B2-73724797310B}">
      <dgm:prSet/>
      <dgm:spPr/>
      <dgm:t>
        <a:bodyPr/>
        <a:lstStyle/>
        <a:p>
          <a:endParaRPr lang="fr-FR"/>
        </a:p>
      </dgm:t>
    </dgm:pt>
    <dgm:pt modelId="{756FB312-AA92-43F1-8636-6F9CE0FE18BF}">
      <dgm:prSet>
        <dgm:style>
          <a:lnRef idx="1">
            <a:schemeClr val="accent6"/>
          </a:lnRef>
          <a:fillRef idx="2">
            <a:schemeClr val="accent6"/>
          </a:fillRef>
          <a:effectRef idx="1">
            <a:schemeClr val="accent6"/>
          </a:effectRef>
          <a:fontRef idx="minor">
            <a:schemeClr val="dk1"/>
          </a:fontRef>
        </dgm:style>
      </dgm:prSe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fr-FR" b="1" dirty="0"/>
            <a:t>BPCO et asthme professionnel</a:t>
          </a:r>
          <a:r>
            <a:rPr lang="fr-FR" dirty="0"/>
            <a:t>:</a:t>
          </a:r>
        </a:p>
        <a:p>
          <a:r>
            <a:rPr lang="fr-FR" dirty="0"/>
            <a:t> 9 millions et 2 millions </a:t>
          </a:r>
          <a:r>
            <a:rPr lang="fr-FR" b="1" dirty="0"/>
            <a:t>de perte  d’espérance de vie </a:t>
          </a:r>
          <a:r>
            <a:rPr lang="fr-FR" dirty="0"/>
            <a:t>corrigée de l’incapacité (DALY* )</a:t>
          </a:r>
        </a:p>
      </dgm:t>
    </dgm:pt>
    <dgm:pt modelId="{B26EE5EC-A167-47CE-9DF7-EF8486EA956A}" type="parTrans" cxnId="{72910772-513F-4CDB-8FCD-033E38D709CD}">
      <dgm:prSet/>
      <dgm:spPr/>
      <dgm:t>
        <a:bodyPr/>
        <a:lstStyle/>
        <a:p>
          <a:endParaRPr lang="fr-FR"/>
        </a:p>
      </dgm:t>
    </dgm:pt>
    <dgm:pt modelId="{E4BD175C-B887-4DC9-8064-6AD61316DEDD}" type="sibTrans" cxnId="{72910772-513F-4CDB-8FCD-033E38D709CD}">
      <dgm:prSet/>
      <dgm:spPr/>
      <dgm:t>
        <a:bodyPr/>
        <a:lstStyle/>
        <a:p>
          <a:endParaRPr lang="fr-FR"/>
        </a:p>
      </dgm:t>
    </dgm:pt>
    <dgm:pt modelId="{F4D729B8-AAFE-4B56-BAA2-F11B34F793F9}" type="pres">
      <dgm:prSet presAssocID="{E1DC59D3-6B0E-41B8-BFA5-9F0A0D3792DA}" presName="diagram" presStyleCnt="0">
        <dgm:presLayoutVars>
          <dgm:dir/>
          <dgm:resizeHandles val="exact"/>
        </dgm:presLayoutVars>
      </dgm:prSet>
      <dgm:spPr/>
    </dgm:pt>
    <dgm:pt modelId="{46C152EC-2024-4F04-9701-7E33C13DD466}" type="pres">
      <dgm:prSet presAssocID="{AAB02D92-BEA3-4090-8CD1-75E76E192AB1}" presName="node" presStyleLbl="node1" presStyleIdx="0" presStyleCnt="5" custScaleX="110072" custScaleY="63445" custLinFactY="1524" custLinFactNeighborX="7851" custLinFactNeighborY="100000">
        <dgm:presLayoutVars>
          <dgm:bulletEnabled val="1"/>
        </dgm:presLayoutVars>
      </dgm:prSet>
      <dgm:spPr/>
    </dgm:pt>
    <dgm:pt modelId="{416238FC-7698-4198-8466-9E1DB2785C6F}" type="pres">
      <dgm:prSet presAssocID="{97DBBCD9-D7C2-4829-9562-DF20EC4899D7}" presName="sibTrans"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6C09CEF9-5722-41FD-8C35-B68E440D04A3}" type="pres">
      <dgm:prSet presAssocID="{C88ED056-2DEA-4579-8626-12A2945893BA}" presName="node" presStyleLbl="node1" presStyleIdx="1" presStyleCnt="5" custScaleX="109780" custScaleY="62122" custLinFactX="-17651" custLinFactNeighborX="-100000" custLinFactNeighborY="1290">
        <dgm:presLayoutVars>
          <dgm:bulletEnabled val="1"/>
        </dgm:presLayoutVars>
      </dgm:prSet>
      <dgm:spPr/>
    </dgm:pt>
    <dgm:pt modelId="{611716C3-4AE4-4DB6-BCE4-4CDC83EA075F}" type="pres">
      <dgm:prSet presAssocID="{A1351C4C-B9F7-464F-BA9E-958FEEE95CC0}" presName="sibTrans"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F6931086-E951-497C-8776-713DB33694BB}" type="pres">
      <dgm:prSet presAssocID="{7857F229-7C23-41D8-B00C-C6C71B931C40}" presName="node" presStyleLbl="node1" presStyleIdx="2" presStyleCnt="5" custScaleX="104412" custScaleY="71186" custLinFactX="18268" custLinFactNeighborX="100000" custLinFactNeighborY="-83840">
        <dgm:presLayoutVars>
          <dgm:bulletEnabled val="1"/>
        </dgm:presLayoutVars>
      </dgm:prSet>
      <dgm:spPr/>
    </dgm:pt>
    <dgm:pt modelId="{F39966F6-C60C-4EAB-8EFB-39EA98B7E187}" type="pres">
      <dgm:prSet presAssocID="{85CBB89A-A5F8-40D8-8E9E-5320AE652F53}" presName="sibTrans"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2FCDE5B8-527C-4CC0-8A3F-C83F75FF23E2}" type="pres">
      <dgm:prSet presAssocID="{756FB312-AA92-43F1-8636-6F9CE0FE18BF}" presName="node" presStyleLbl="node1" presStyleIdx="3" presStyleCnt="5" custScaleX="106512" custScaleY="64926" custLinFactNeighborX="3690" custLinFactNeighborY="19147">
        <dgm:presLayoutVars>
          <dgm:bulletEnabled val="1"/>
        </dgm:presLayoutVars>
      </dgm:prSet>
      <dgm:spPr/>
    </dgm:pt>
    <dgm:pt modelId="{7501CCA3-449D-4A30-8984-63AA262A1FDA}" type="pres">
      <dgm:prSet presAssocID="{E4BD175C-B887-4DC9-8064-6AD61316DEDD}" presName="sibTrans"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FA74C34E-00A2-499D-BF5D-33E99900E483}" type="pres">
      <dgm:prSet presAssocID="{DC05D948-40A5-4D7D-A333-CD5CF4ABF807}" presName="node" presStyleLbl="node1" presStyleIdx="4" presStyleCnt="5" custScaleX="92159" custScaleY="36116" custLinFactNeighborX="-280" custLinFactNeighborY="13719">
        <dgm:presLayoutVars>
          <dgm:bulletEnabled val="1"/>
        </dgm:presLayoutVars>
      </dgm:prSet>
      <dgm:spPr/>
    </dgm:pt>
  </dgm:ptLst>
  <dgm:cxnLst>
    <dgm:cxn modelId="{6DE41526-9842-4871-8B06-2B0216588BE1}" type="presOf" srcId="{AAB02D92-BEA3-4090-8CD1-75E76E192AB1}" destId="{46C152EC-2024-4F04-9701-7E33C13DD466}" srcOrd="0" destOrd="0" presId="urn:microsoft.com/office/officeart/2005/8/layout/default"/>
    <dgm:cxn modelId="{F963202E-DC25-44B5-94F2-DEC1527F4913}" type="presOf" srcId="{DC05D948-40A5-4D7D-A333-CD5CF4ABF807}" destId="{FA74C34E-00A2-499D-BF5D-33E99900E483}" srcOrd="0" destOrd="0" presId="urn:microsoft.com/office/officeart/2005/8/layout/default"/>
    <dgm:cxn modelId="{94BFC142-A965-4670-8407-3F873153BF50}" type="presOf" srcId="{756FB312-AA92-43F1-8636-6F9CE0FE18BF}" destId="{2FCDE5B8-527C-4CC0-8A3F-C83F75FF23E2}" srcOrd="0" destOrd="0" presId="urn:microsoft.com/office/officeart/2005/8/layout/default"/>
    <dgm:cxn modelId="{72910772-513F-4CDB-8FCD-033E38D709CD}" srcId="{E1DC59D3-6B0E-41B8-BFA5-9F0A0D3792DA}" destId="{756FB312-AA92-43F1-8636-6F9CE0FE18BF}" srcOrd="3" destOrd="0" parTransId="{B26EE5EC-A167-47CE-9DF7-EF8486EA956A}" sibTransId="{E4BD175C-B887-4DC9-8064-6AD61316DEDD}"/>
    <dgm:cxn modelId="{FA6CE258-6870-47AC-87DD-C7D1789A7B62}" type="presOf" srcId="{C88ED056-2DEA-4579-8626-12A2945893BA}" destId="{6C09CEF9-5722-41FD-8C35-B68E440D04A3}" srcOrd="0" destOrd="0" presId="urn:microsoft.com/office/officeart/2005/8/layout/default"/>
    <dgm:cxn modelId="{8F9D5584-B00E-43E4-8CCA-B74E609C5E94}" type="presOf" srcId="{E1DC59D3-6B0E-41B8-BFA5-9F0A0D3792DA}" destId="{F4D729B8-AAFE-4B56-BAA2-F11B34F793F9}" srcOrd="0" destOrd="0" presId="urn:microsoft.com/office/officeart/2005/8/layout/default"/>
    <dgm:cxn modelId="{72258A87-B616-483E-B6B2-73724797310B}" srcId="{E1DC59D3-6B0E-41B8-BFA5-9F0A0D3792DA}" destId="{DC05D948-40A5-4D7D-A333-CD5CF4ABF807}" srcOrd="4" destOrd="0" parTransId="{8AC08092-DCC1-46D8-99F6-48A8539066ED}" sibTransId="{70234F31-D49D-4D09-B50B-4931E1312FBF}"/>
    <dgm:cxn modelId="{697C8E99-DB66-4BFE-AE9E-DF8E9E7628DA}" srcId="{E1DC59D3-6B0E-41B8-BFA5-9F0A0D3792DA}" destId="{AAB02D92-BEA3-4090-8CD1-75E76E192AB1}" srcOrd="0" destOrd="0" parTransId="{67D76E6B-8CFE-4B3C-883F-67CEE31A86C1}" sibTransId="{97DBBCD9-D7C2-4829-9562-DF20EC4899D7}"/>
    <dgm:cxn modelId="{3209F9B9-1A06-453D-95FA-556E0B93E575}" srcId="{E1DC59D3-6B0E-41B8-BFA5-9F0A0D3792DA}" destId="{C88ED056-2DEA-4579-8626-12A2945893BA}" srcOrd="1" destOrd="0" parTransId="{52C54123-8755-4A17-A521-269BFE892993}" sibTransId="{A1351C4C-B9F7-464F-BA9E-958FEEE95CC0}"/>
    <dgm:cxn modelId="{1A1642F0-BDC2-4C27-8F87-A3C76227AB77}" type="presOf" srcId="{7857F229-7C23-41D8-B00C-C6C71B931C40}" destId="{F6931086-E951-497C-8776-713DB33694BB}" srcOrd="0" destOrd="0" presId="urn:microsoft.com/office/officeart/2005/8/layout/default"/>
    <dgm:cxn modelId="{5FC386FA-D21C-4C57-87D8-A25D4CB1F8A4}" srcId="{E1DC59D3-6B0E-41B8-BFA5-9F0A0D3792DA}" destId="{7857F229-7C23-41D8-B00C-C6C71B931C40}" srcOrd="2" destOrd="0" parTransId="{3E22F29F-77AF-44E9-A457-D005CAF067D2}" sibTransId="{85CBB89A-A5F8-40D8-8E9E-5320AE652F53}"/>
    <dgm:cxn modelId="{EDFF08AD-9809-4395-984D-AF7E4BE2C6F7}" type="presParOf" srcId="{F4D729B8-AAFE-4B56-BAA2-F11B34F793F9}" destId="{46C152EC-2024-4F04-9701-7E33C13DD466}" srcOrd="0" destOrd="0" presId="urn:microsoft.com/office/officeart/2005/8/layout/default"/>
    <dgm:cxn modelId="{5356589B-737D-467E-99D9-932FD389BB09}" type="presParOf" srcId="{F4D729B8-AAFE-4B56-BAA2-F11B34F793F9}" destId="{416238FC-7698-4198-8466-9E1DB2785C6F}" srcOrd="1" destOrd="0" presId="urn:microsoft.com/office/officeart/2005/8/layout/default"/>
    <dgm:cxn modelId="{E034F9B7-7BC2-4CB6-971A-772FE987757B}" type="presParOf" srcId="{F4D729B8-AAFE-4B56-BAA2-F11B34F793F9}" destId="{6C09CEF9-5722-41FD-8C35-B68E440D04A3}" srcOrd="2" destOrd="0" presId="urn:microsoft.com/office/officeart/2005/8/layout/default"/>
    <dgm:cxn modelId="{2FB4676A-4280-4032-BA7E-342638DE1947}" type="presParOf" srcId="{F4D729B8-AAFE-4B56-BAA2-F11B34F793F9}" destId="{611716C3-4AE4-4DB6-BCE4-4CDC83EA075F}" srcOrd="3" destOrd="0" presId="urn:microsoft.com/office/officeart/2005/8/layout/default"/>
    <dgm:cxn modelId="{C8223FAE-D530-404F-A535-6DB696821C0E}" type="presParOf" srcId="{F4D729B8-AAFE-4B56-BAA2-F11B34F793F9}" destId="{F6931086-E951-497C-8776-713DB33694BB}" srcOrd="4" destOrd="0" presId="urn:microsoft.com/office/officeart/2005/8/layout/default"/>
    <dgm:cxn modelId="{6EADB9A5-580F-45A5-9BBF-9A034461D2F3}" type="presParOf" srcId="{F4D729B8-AAFE-4B56-BAA2-F11B34F793F9}" destId="{F39966F6-C60C-4EAB-8EFB-39EA98B7E187}" srcOrd="5" destOrd="0" presId="urn:microsoft.com/office/officeart/2005/8/layout/default"/>
    <dgm:cxn modelId="{80FA78FC-FC96-48BE-BD7D-437EFB6086DB}" type="presParOf" srcId="{F4D729B8-AAFE-4B56-BAA2-F11B34F793F9}" destId="{2FCDE5B8-527C-4CC0-8A3F-C83F75FF23E2}" srcOrd="6" destOrd="0" presId="urn:microsoft.com/office/officeart/2005/8/layout/default"/>
    <dgm:cxn modelId="{79D8068D-9EB6-4E94-A8B5-9E964B98DDAA}" type="presParOf" srcId="{F4D729B8-AAFE-4B56-BAA2-F11B34F793F9}" destId="{7501CCA3-449D-4A30-8984-63AA262A1FDA}" srcOrd="7" destOrd="0" presId="urn:microsoft.com/office/officeart/2005/8/layout/default"/>
    <dgm:cxn modelId="{75DBB486-F955-4EC0-856D-EA698105D4FB}" type="presParOf" srcId="{F4D729B8-AAFE-4B56-BAA2-F11B34F793F9}" destId="{FA74C34E-00A2-499D-BF5D-33E99900E483}" srcOrd="8" destOrd="0" presId="urn:microsoft.com/office/officeart/2005/8/layout/default"/>
  </dgm:cxnLst>
  <dgm:bg>
    <a:solidFill>
      <a:schemeClr val="accent5">
        <a:lumMod val="60000"/>
        <a:lumOff val="40000"/>
      </a:schemeClr>
    </a:solidFill>
  </dgm:bg>
  <dgm:whole>
    <a:ln>
      <a:solidFill>
        <a:srgbClr val="33CCCC"/>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D75989-A612-44C4-A2C1-75DCB252405F}"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fr-FR"/>
        </a:p>
      </dgm:t>
    </dgm:pt>
    <dgm:pt modelId="{36A55E6D-1BDD-4A77-882C-575AF2EFFAB9}">
      <dgm:prSet phldrT="[Texte]" custT="1">
        <dgm:style>
          <a:lnRef idx="1">
            <a:schemeClr val="accent4"/>
          </a:lnRef>
          <a:fillRef idx="2">
            <a:schemeClr val="accent4"/>
          </a:fillRef>
          <a:effectRef idx="1">
            <a:schemeClr val="accent4"/>
          </a:effectRef>
          <a:fontRef idx="minor">
            <a:schemeClr val="dk1"/>
          </a:fontRef>
        </dgm:style>
      </dgm:prSet>
      <dgm:spPr/>
      <dgm:t>
        <a:bodyPr/>
        <a:lstStyle/>
        <a:p>
          <a:r>
            <a:rPr lang="fr-FR" sz="1100" dirty="0"/>
            <a:t>augmentation de la participation des </a:t>
          </a:r>
          <a:r>
            <a:rPr lang="fr-FR" sz="1400" b="1" dirty="0"/>
            <a:t>femmes</a:t>
          </a:r>
          <a:r>
            <a:rPr lang="fr-FR" sz="1100" dirty="0"/>
            <a:t> notamment PFR  avec </a:t>
          </a:r>
          <a:r>
            <a:rPr lang="fr-FR" sz="1400" b="1" dirty="0"/>
            <a:t>exposition dangereuse </a:t>
          </a:r>
          <a:r>
            <a:rPr lang="fr-FR" sz="1100" dirty="0"/>
            <a:t>liée à une protection inadéquate (1)</a:t>
          </a:r>
        </a:p>
        <a:p>
          <a:endParaRPr lang="fr-FR" sz="1100" dirty="0"/>
        </a:p>
        <a:p>
          <a:r>
            <a:rPr lang="fr-FR" sz="1400" b="1" dirty="0"/>
            <a:t>Les enfants </a:t>
          </a:r>
          <a:r>
            <a:rPr lang="fr-FR" sz="1100" dirty="0"/>
            <a:t>continuent à travailler dans des métiers à </a:t>
          </a:r>
          <a:r>
            <a:rPr lang="fr-FR" sz="1400" b="1" dirty="0"/>
            <a:t>haut risque </a:t>
          </a:r>
          <a:r>
            <a:rPr lang="fr-FR" sz="1100" dirty="0"/>
            <a:t>( extraction de mica, démantèlement de navire, culture du coton)</a:t>
          </a:r>
        </a:p>
        <a:p>
          <a:endParaRPr lang="fr-FR" sz="900" dirty="0"/>
        </a:p>
      </dgm:t>
    </dgm:pt>
    <dgm:pt modelId="{73229228-7465-4172-97FB-3F07FF3C0506}" type="parTrans" cxnId="{33C3984D-EF6C-45E0-A2A6-E83CEB0A177B}">
      <dgm:prSet/>
      <dgm:spPr/>
      <dgm:t>
        <a:bodyPr/>
        <a:lstStyle/>
        <a:p>
          <a:endParaRPr lang="fr-FR"/>
        </a:p>
      </dgm:t>
    </dgm:pt>
    <dgm:pt modelId="{90AEE12E-04C5-45AD-981A-37CE19BC43BD}" type="sibTrans" cxnId="{33C3984D-EF6C-45E0-A2A6-E83CEB0A177B}">
      <dgm:prSet>
        <dgm:style>
          <a:lnRef idx="0">
            <a:schemeClr val="accent5"/>
          </a:lnRef>
          <a:fillRef idx="3">
            <a:schemeClr val="accent5"/>
          </a:fillRef>
          <a:effectRef idx="3">
            <a:schemeClr val="accent5"/>
          </a:effectRef>
          <a:fontRef idx="minor">
            <a:schemeClr val="lt1"/>
          </a:fontRef>
        </dgm:style>
      </dgm:prSet>
      <dgm:spPr/>
      <dgm:t>
        <a:bodyPr/>
        <a:lstStyle/>
        <a:p>
          <a:endParaRPr lang="fr-FR"/>
        </a:p>
      </dgm:t>
    </dgm:pt>
    <dgm:pt modelId="{7A4FC76A-8BB8-44E6-9281-E1B25F814D80}">
      <dgm:prSet phldrT="[Texte]" custT="1">
        <dgm:style>
          <a:lnRef idx="1">
            <a:schemeClr val="accent1"/>
          </a:lnRef>
          <a:fillRef idx="2">
            <a:schemeClr val="accent1"/>
          </a:fillRef>
          <a:effectRef idx="1">
            <a:schemeClr val="accent1"/>
          </a:effectRef>
          <a:fontRef idx="minor">
            <a:schemeClr val="dk1"/>
          </a:fontRef>
        </dgm:style>
      </dgm:prSet>
      <dgm:spPr/>
      <dgm:t>
        <a:bodyPr/>
        <a:lstStyle/>
        <a:p>
          <a:r>
            <a:rPr lang="fr-FR" sz="1200" dirty="0"/>
            <a:t>Dérégulation de l’économie : </a:t>
          </a:r>
          <a:r>
            <a:rPr lang="fr-FR" sz="1200" b="1" dirty="0"/>
            <a:t>60% dans le secteur informel</a:t>
          </a:r>
          <a:r>
            <a:rPr lang="fr-FR" sz="1200" dirty="0"/>
            <a:t>:</a:t>
          </a:r>
        </a:p>
        <a:p>
          <a:r>
            <a:rPr lang="fr-FR" sz="1200" dirty="0"/>
            <a:t>70-80% : Asie et Afrique (3)</a:t>
          </a:r>
        </a:p>
        <a:p>
          <a:r>
            <a:rPr lang="fr-FR" sz="1200" dirty="0"/>
            <a:t>25% : Europe</a:t>
          </a:r>
        </a:p>
      </dgm:t>
    </dgm:pt>
    <dgm:pt modelId="{5F922650-0390-4113-BFE0-489EAF58A457}" type="parTrans" cxnId="{470A4054-C29A-466B-885D-996C08B2879E}">
      <dgm:prSet/>
      <dgm:spPr/>
      <dgm:t>
        <a:bodyPr/>
        <a:lstStyle/>
        <a:p>
          <a:endParaRPr lang="fr-FR"/>
        </a:p>
      </dgm:t>
    </dgm:pt>
    <dgm:pt modelId="{1D104F05-5AD2-47F5-8DB4-A907211E8824}" type="sibTrans" cxnId="{470A4054-C29A-466B-885D-996C08B2879E}">
      <dgm:prSet>
        <dgm:style>
          <a:lnRef idx="0">
            <a:schemeClr val="accent1"/>
          </a:lnRef>
          <a:fillRef idx="3">
            <a:schemeClr val="accent1"/>
          </a:fillRef>
          <a:effectRef idx="3">
            <a:schemeClr val="accent1"/>
          </a:effectRef>
          <a:fontRef idx="minor">
            <a:schemeClr val="lt1"/>
          </a:fontRef>
        </dgm:style>
      </dgm:prSet>
      <dgm:spPr/>
      <dgm:t>
        <a:bodyPr/>
        <a:lstStyle/>
        <a:p>
          <a:endParaRPr lang="fr-FR"/>
        </a:p>
      </dgm:t>
    </dgm:pt>
    <dgm:pt modelId="{706CD86A-0DF0-4318-9053-948593FE77E2}">
      <dgm:prSet phldrT="[Texte]" custT="1">
        <dgm:style>
          <a:lnRef idx="1">
            <a:schemeClr val="accent6"/>
          </a:lnRef>
          <a:fillRef idx="2">
            <a:schemeClr val="accent6"/>
          </a:fillRef>
          <a:effectRef idx="1">
            <a:schemeClr val="accent6"/>
          </a:effectRef>
          <a:fontRef idx="minor">
            <a:schemeClr val="dk1"/>
          </a:fontRef>
        </dgm:style>
      </dgm:prSet>
      <dgm:spPr/>
      <dgm:t>
        <a:bodyPr/>
        <a:lstStyle/>
        <a:p>
          <a:r>
            <a:rPr lang="fr-FR" sz="1200" b="1" dirty="0"/>
            <a:t>Délocalisation</a:t>
          </a:r>
          <a:r>
            <a:rPr lang="fr-FR" sz="1200" dirty="0"/>
            <a:t> de la production vers les pays </a:t>
          </a:r>
          <a:r>
            <a:rPr lang="fr-FR" sz="1200" b="1" dirty="0"/>
            <a:t>à bas coût du travai</a:t>
          </a:r>
          <a:r>
            <a:rPr lang="fr-FR" sz="1200" dirty="0"/>
            <a:t>l (1)(2)</a:t>
          </a:r>
        </a:p>
      </dgm:t>
    </dgm:pt>
    <dgm:pt modelId="{DA690CCC-E69C-4215-9822-8A51622B6B81}" type="parTrans" cxnId="{141D412E-92B3-43D9-9463-E94A9C9F0F99}">
      <dgm:prSet/>
      <dgm:spPr/>
      <dgm:t>
        <a:bodyPr/>
        <a:lstStyle/>
        <a:p>
          <a:endParaRPr lang="fr-FR"/>
        </a:p>
      </dgm:t>
    </dgm:pt>
    <dgm:pt modelId="{04745BC9-B1DF-48E6-9B09-79AEAAD3FDB3}" type="sibTrans" cxnId="{141D412E-92B3-43D9-9463-E94A9C9F0F99}">
      <dgm:prSet>
        <dgm:style>
          <a:lnRef idx="0">
            <a:schemeClr val="accent2"/>
          </a:lnRef>
          <a:fillRef idx="3">
            <a:schemeClr val="accent2"/>
          </a:fillRef>
          <a:effectRef idx="3">
            <a:schemeClr val="accent2"/>
          </a:effectRef>
          <a:fontRef idx="minor">
            <a:schemeClr val="lt1"/>
          </a:fontRef>
        </dgm:style>
      </dgm:prSet>
      <dgm:spPr/>
      <dgm:t>
        <a:bodyPr/>
        <a:lstStyle/>
        <a:p>
          <a:endParaRPr lang="fr-FR"/>
        </a:p>
      </dgm:t>
    </dgm:pt>
    <dgm:pt modelId="{564A191F-F7AD-454F-8B8D-A8E94394CF56}" type="pres">
      <dgm:prSet presAssocID="{BBD75989-A612-44C4-A2C1-75DCB252405F}" presName="composite" presStyleCnt="0">
        <dgm:presLayoutVars>
          <dgm:chMax val="3"/>
          <dgm:animLvl val="lvl"/>
          <dgm:resizeHandles val="exact"/>
        </dgm:presLayoutVars>
      </dgm:prSet>
      <dgm:spPr/>
    </dgm:pt>
    <dgm:pt modelId="{1734B745-7F5C-4627-BBE5-5BDF868FF805}" type="pres">
      <dgm:prSet presAssocID="{36A55E6D-1BDD-4A77-882C-575AF2EFFAB9}" presName="gear1" presStyleLbl="node1" presStyleIdx="0" presStyleCnt="3" custScaleX="112364" custScaleY="134064">
        <dgm:presLayoutVars>
          <dgm:chMax val="1"/>
          <dgm:bulletEnabled val="1"/>
        </dgm:presLayoutVars>
      </dgm:prSet>
      <dgm:spPr/>
    </dgm:pt>
    <dgm:pt modelId="{968018E7-E71F-4C67-BE98-1F8AAAB58150}" type="pres">
      <dgm:prSet presAssocID="{36A55E6D-1BDD-4A77-882C-575AF2EFFAB9}" presName="gear1srcNode" presStyleLbl="node1" presStyleIdx="0" presStyleCnt="3"/>
      <dgm:spPr/>
    </dgm:pt>
    <dgm:pt modelId="{E324B89C-8004-453F-9889-D56896B597A3}" type="pres">
      <dgm:prSet presAssocID="{36A55E6D-1BDD-4A77-882C-575AF2EFFAB9}" presName="gear1dstNode" presStyleLbl="node1" presStyleIdx="0" presStyleCnt="3"/>
      <dgm:spPr/>
    </dgm:pt>
    <dgm:pt modelId="{E98DB281-DA3A-4A8B-8958-DF2B4B293B33}" type="pres">
      <dgm:prSet presAssocID="{7A4FC76A-8BB8-44E6-9281-E1B25F814D80}" presName="gear2" presStyleLbl="node1" presStyleIdx="1" presStyleCnt="3" custScaleX="114275" custScaleY="115072">
        <dgm:presLayoutVars>
          <dgm:chMax val="1"/>
          <dgm:bulletEnabled val="1"/>
        </dgm:presLayoutVars>
      </dgm:prSet>
      <dgm:spPr/>
    </dgm:pt>
    <dgm:pt modelId="{3C14E2A9-24DC-43FF-9CFC-12D2FE95699D}" type="pres">
      <dgm:prSet presAssocID="{7A4FC76A-8BB8-44E6-9281-E1B25F814D80}" presName="gear2srcNode" presStyleLbl="node1" presStyleIdx="1" presStyleCnt="3"/>
      <dgm:spPr/>
    </dgm:pt>
    <dgm:pt modelId="{C6D509E0-6F9B-4298-85F5-9B10AC579CAB}" type="pres">
      <dgm:prSet presAssocID="{7A4FC76A-8BB8-44E6-9281-E1B25F814D80}" presName="gear2dstNode" presStyleLbl="node1" presStyleIdx="1" presStyleCnt="3"/>
      <dgm:spPr/>
    </dgm:pt>
    <dgm:pt modelId="{8F36D50A-1270-4BA1-91E3-92D917F5FADA}" type="pres">
      <dgm:prSet presAssocID="{706CD86A-0DF0-4318-9053-948593FE77E2}" presName="gear3" presStyleLbl="node1" presStyleIdx="2" presStyleCnt="3"/>
      <dgm:spPr/>
    </dgm:pt>
    <dgm:pt modelId="{F455C296-78FD-4AB8-8372-3641C7CB9180}" type="pres">
      <dgm:prSet presAssocID="{706CD86A-0DF0-4318-9053-948593FE77E2}" presName="gear3tx" presStyleLbl="node1" presStyleIdx="2" presStyleCnt="3">
        <dgm:presLayoutVars>
          <dgm:chMax val="1"/>
          <dgm:bulletEnabled val="1"/>
        </dgm:presLayoutVars>
      </dgm:prSet>
      <dgm:spPr/>
    </dgm:pt>
    <dgm:pt modelId="{269A2023-D532-426E-BC23-01288DC1B90B}" type="pres">
      <dgm:prSet presAssocID="{706CD86A-0DF0-4318-9053-948593FE77E2}" presName="gear3srcNode" presStyleLbl="node1" presStyleIdx="2" presStyleCnt="3"/>
      <dgm:spPr/>
    </dgm:pt>
    <dgm:pt modelId="{0BE1AAC5-0B1D-43C1-870C-A2AF020CA2C3}" type="pres">
      <dgm:prSet presAssocID="{706CD86A-0DF0-4318-9053-948593FE77E2}" presName="gear3dstNode" presStyleLbl="node1" presStyleIdx="2" presStyleCnt="3"/>
      <dgm:spPr/>
    </dgm:pt>
    <dgm:pt modelId="{B1FE4DF4-910C-4C88-AF72-5636C200BFFE}" type="pres">
      <dgm:prSet presAssocID="{90AEE12E-04C5-45AD-981A-37CE19BC43BD}" presName="connector1" presStyleLbl="sibTrans2D1" presStyleIdx="0" presStyleCnt="3" custLinFactNeighborX="-11160" custLinFactNeighborY="-2318"/>
      <dgm:spPr/>
    </dgm:pt>
    <dgm:pt modelId="{F987509E-1371-4578-94DC-4B2304733244}" type="pres">
      <dgm:prSet presAssocID="{1D104F05-5AD2-47F5-8DB4-A907211E8824}" presName="connector2" presStyleLbl="sibTrans2D1" presStyleIdx="1" presStyleCnt="3"/>
      <dgm:spPr/>
    </dgm:pt>
    <dgm:pt modelId="{A204179F-BA68-4BD6-BFF8-91E362AA7ADA}" type="pres">
      <dgm:prSet presAssocID="{04745BC9-B1DF-48E6-9B09-79AEAAD3FDB3}" presName="connector3" presStyleLbl="sibTrans2D1" presStyleIdx="2" presStyleCnt="3"/>
      <dgm:spPr/>
    </dgm:pt>
  </dgm:ptLst>
  <dgm:cxnLst>
    <dgm:cxn modelId="{10ECB80F-4966-47DC-8A37-EE11D3A0A7E8}" type="presOf" srcId="{706CD86A-0DF0-4318-9053-948593FE77E2}" destId="{269A2023-D532-426E-BC23-01288DC1B90B}" srcOrd="2" destOrd="0" presId="urn:microsoft.com/office/officeart/2005/8/layout/gear1"/>
    <dgm:cxn modelId="{141D412E-92B3-43D9-9463-E94A9C9F0F99}" srcId="{BBD75989-A612-44C4-A2C1-75DCB252405F}" destId="{706CD86A-0DF0-4318-9053-948593FE77E2}" srcOrd="2" destOrd="0" parTransId="{DA690CCC-E69C-4215-9822-8A51622B6B81}" sibTransId="{04745BC9-B1DF-48E6-9B09-79AEAAD3FDB3}"/>
    <dgm:cxn modelId="{DDC10662-AB64-499D-A29B-6BEC98FC42D9}" type="presOf" srcId="{36A55E6D-1BDD-4A77-882C-575AF2EFFAB9}" destId="{968018E7-E71F-4C67-BE98-1F8AAAB58150}" srcOrd="1" destOrd="0" presId="urn:microsoft.com/office/officeart/2005/8/layout/gear1"/>
    <dgm:cxn modelId="{0E652D49-E035-4E13-8D22-E563F62BEC4D}" type="presOf" srcId="{90AEE12E-04C5-45AD-981A-37CE19BC43BD}" destId="{B1FE4DF4-910C-4C88-AF72-5636C200BFFE}" srcOrd="0" destOrd="0" presId="urn:microsoft.com/office/officeart/2005/8/layout/gear1"/>
    <dgm:cxn modelId="{33C3984D-EF6C-45E0-A2A6-E83CEB0A177B}" srcId="{BBD75989-A612-44C4-A2C1-75DCB252405F}" destId="{36A55E6D-1BDD-4A77-882C-575AF2EFFAB9}" srcOrd="0" destOrd="0" parTransId="{73229228-7465-4172-97FB-3F07FF3C0506}" sibTransId="{90AEE12E-04C5-45AD-981A-37CE19BC43BD}"/>
    <dgm:cxn modelId="{470A4054-C29A-466B-885D-996C08B2879E}" srcId="{BBD75989-A612-44C4-A2C1-75DCB252405F}" destId="{7A4FC76A-8BB8-44E6-9281-E1B25F814D80}" srcOrd="1" destOrd="0" parTransId="{5F922650-0390-4113-BFE0-489EAF58A457}" sibTransId="{1D104F05-5AD2-47F5-8DB4-A907211E8824}"/>
    <dgm:cxn modelId="{A2DE9F86-2E9F-49B2-958E-6B437BD41112}" type="presOf" srcId="{04745BC9-B1DF-48E6-9B09-79AEAAD3FDB3}" destId="{A204179F-BA68-4BD6-BFF8-91E362AA7ADA}" srcOrd="0" destOrd="0" presId="urn:microsoft.com/office/officeart/2005/8/layout/gear1"/>
    <dgm:cxn modelId="{441B4791-E160-4DF1-9A23-1E62203668D7}" type="presOf" srcId="{36A55E6D-1BDD-4A77-882C-575AF2EFFAB9}" destId="{1734B745-7F5C-4627-BBE5-5BDF868FF805}" srcOrd="0" destOrd="0" presId="urn:microsoft.com/office/officeart/2005/8/layout/gear1"/>
    <dgm:cxn modelId="{BB91DC92-5D00-44D8-A6E8-9F79E6332BE3}" type="presOf" srcId="{7A4FC76A-8BB8-44E6-9281-E1B25F814D80}" destId="{E98DB281-DA3A-4A8B-8958-DF2B4B293B33}" srcOrd="0" destOrd="0" presId="urn:microsoft.com/office/officeart/2005/8/layout/gear1"/>
    <dgm:cxn modelId="{B28AFD9B-8A50-437D-9BFC-B9AB8018CDAE}" type="presOf" srcId="{706CD86A-0DF0-4318-9053-948593FE77E2}" destId="{8F36D50A-1270-4BA1-91E3-92D917F5FADA}" srcOrd="0" destOrd="0" presId="urn:microsoft.com/office/officeart/2005/8/layout/gear1"/>
    <dgm:cxn modelId="{E204AEC3-2F87-4234-A0BD-C8E4CFAE500C}" type="presOf" srcId="{7A4FC76A-8BB8-44E6-9281-E1B25F814D80}" destId="{C6D509E0-6F9B-4298-85F5-9B10AC579CAB}" srcOrd="2" destOrd="0" presId="urn:microsoft.com/office/officeart/2005/8/layout/gear1"/>
    <dgm:cxn modelId="{0C5B95D4-D217-4A4A-9F5E-DDB8BFDF96F8}" type="presOf" srcId="{1D104F05-5AD2-47F5-8DB4-A907211E8824}" destId="{F987509E-1371-4578-94DC-4B2304733244}" srcOrd="0" destOrd="0" presId="urn:microsoft.com/office/officeart/2005/8/layout/gear1"/>
    <dgm:cxn modelId="{2852DFD6-6B8B-4920-9D4E-75BDF1F7D39D}" type="presOf" srcId="{7A4FC76A-8BB8-44E6-9281-E1B25F814D80}" destId="{3C14E2A9-24DC-43FF-9CFC-12D2FE95699D}" srcOrd="1" destOrd="0" presId="urn:microsoft.com/office/officeart/2005/8/layout/gear1"/>
    <dgm:cxn modelId="{A819A0D7-74A2-4CDD-8C76-758D701C11A5}" type="presOf" srcId="{36A55E6D-1BDD-4A77-882C-575AF2EFFAB9}" destId="{E324B89C-8004-453F-9889-D56896B597A3}" srcOrd="2" destOrd="0" presId="urn:microsoft.com/office/officeart/2005/8/layout/gear1"/>
    <dgm:cxn modelId="{C9172BE1-3D11-418C-AE2A-01EB735F26B4}" type="presOf" srcId="{706CD86A-0DF0-4318-9053-948593FE77E2}" destId="{F455C296-78FD-4AB8-8372-3641C7CB9180}" srcOrd="1" destOrd="0" presId="urn:microsoft.com/office/officeart/2005/8/layout/gear1"/>
    <dgm:cxn modelId="{CF4311ED-2EB5-4D19-9411-98D22EE9B769}" type="presOf" srcId="{706CD86A-0DF0-4318-9053-948593FE77E2}" destId="{0BE1AAC5-0B1D-43C1-870C-A2AF020CA2C3}" srcOrd="3" destOrd="0" presId="urn:microsoft.com/office/officeart/2005/8/layout/gear1"/>
    <dgm:cxn modelId="{07AD41F2-BD35-425F-8F98-F4C64AEF78DE}" type="presOf" srcId="{BBD75989-A612-44C4-A2C1-75DCB252405F}" destId="{564A191F-F7AD-454F-8B8D-A8E94394CF56}" srcOrd="0" destOrd="0" presId="urn:microsoft.com/office/officeart/2005/8/layout/gear1"/>
    <dgm:cxn modelId="{5C53A87C-65C6-4DCD-B262-E790DD5BB048}" type="presParOf" srcId="{564A191F-F7AD-454F-8B8D-A8E94394CF56}" destId="{1734B745-7F5C-4627-BBE5-5BDF868FF805}" srcOrd="0" destOrd="0" presId="urn:microsoft.com/office/officeart/2005/8/layout/gear1"/>
    <dgm:cxn modelId="{4F449A47-7849-4572-B98A-6AD8209F7C5F}" type="presParOf" srcId="{564A191F-F7AD-454F-8B8D-A8E94394CF56}" destId="{968018E7-E71F-4C67-BE98-1F8AAAB58150}" srcOrd="1" destOrd="0" presId="urn:microsoft.com/office/officeart/2005/8/layout/gear1"/>
    <dgm:cxn modelId="{3B694F0F-E925-4BE8-BA12-B09448E0F9F4}" type="presParOf" srcId="{564A191F-F7AD-454F-8B8D-A8E94394CF56}" destId="{E324B89C-8004-453F-9889-D56896B597A3}" srcOrd="2" destOrd="0" presId="urn:microsoft.com/office/officeart/2005/8/layout/gear1"/>
    <dgm:cxn modelId="{56E57915-710D-4AC6-8727-67B2E6C96435}" type="presParOf" srcId="{564A191F-F7AD-454F-8B8D-A8E94394CF56}" destId="{E98DB281-DA3A-4A8B-8958-DF2B4B293B33}" srcOrd="3" destOrd="0" presId="urn:microsoft.com/office/officeart/2005/8/layout/gear1"/>
    <dgm:cxn modelId="{0A8F1F55-FF69-415F-B731-1F9EA60F678D}" type="presParOf" srcId="{564A191F-F7AD-454F-8B8D-A8E94394CF56}" destId="{3C14E2A9-24DC-43FF-9CFC-12D2FE95699D}" srcOrd="4" destOrd="0" presId="urn:microsoft.com/office/officeart/2005/8/layout/gear1"/>
    <dgm:cxn modelId="{B0863012-B0F7-45F4-BF03-CB8205689701}" type="presParOf" srcId="{564A191F-F7AD-454F-8B8D-A8E94394CF56}" destId="{C6D509E0-6F9B-4298-85F5-9B10AC579CAB}" srcOrd="5" destOrd="0" presId="urn:microsoft.com/office/officeart/2005/8/layout/gear1"/>
    <dgm:cxn modelId="{ADE2EED6-D2AC-419C-BEFA-78159896C712}" type="presParOf" srcId="{564A191F-F7AD-454F-8B8D-A8E94394CF56}" destId="{8F36D50A-1270-4BA1-91E3-92D917F5FADA}" srcOrd="6" destOrd="0" presId="urn:microsoft.com/office/officeart/2005/8/layout/gear1"/>
    <dgm:cxn modelId="{139ACA18-A3D0-42F8-981B-1476D3764AF6}" type="presParOf" srcId="{564A191F-F7AD-454F-8B8D-A8E94394CF56}" destId="{F455C296-78FD-4AB8-8372-3641C7CB9180}" srcOrd="7" destOrd="0" presId="urn:microsoft.com/office/officeart/2005/8/layout/gear1"/>
    <dgm:cxn modelId="{FE24F72D-12EC-4157-9C55-F1E6202558D4}" type="presParOf" srcId="{564A191F-F7AD-454F-8B8D-A8E94394CF56}" destId="{269A2023-D532-426E-BC23-01288DC1B90B}" srcOrd="8" destOrd="0" presId="urn:microsoft.com/office/officeart/2005/8/layout/gear1"/>
    <dgm:cxn modelId="{DB180B26-017F-4468-A867-815700238C0C}" type="presParOf" srcId="{564A191F-F7AD-454F-8B8D-A8E94394CF56}" destId="{0BE1AAC5-0B1D-43C1-870C-A2AF020CA2C3}" srcOrd="9" destOrd="0" presId="urn:microsoft.com/office/officeart/2005/8/layout/gear1"/>
    <dgm:cxn modelId="{09623C71-474A-4D96-8CBA-D1647FFF77A1}" type="presParOf" srcId="{564A191F-F7AD-454F-8B8D-A8E94394CF56}" destId="{B1FE4DF4-910C-4C88-AF72-5636C200BFFE}" srcOrd="10" destOrd="0" presId="urn:microsoft.com/office/officeart/2005/8/layout/gear1"/>
    <dgm:cxn modelId="{733E72EC-CC73-4FB3-9A5F-34A0854F3423}" type="presParOf" srcId="{564A191F-F7AD-454F-8B8D-A8E94394CF56}" destId="{F987509E-1371-4578-94DC-4B2304733244}" srcOrd="11" destOrd="0" presId="urn:microsoft.com/office/officeart/2005/8/layout/gear1"/>
    <dgm:cxn modelId="{5777B37D-D06F-47A1-A3C0-5E4C492D9EB9}" type="presParOf" srcId="{564A191F-F7AD-454F-8B8D-A8E94394CF56}" destId="{A204179F-BA68-4BD6-BFF8-91E362AA7ADA}" srcOrd="12" destOrd="0" presId="urn:microsoft.com/office/officeart/2005/8/layout/gear1"/>
  </dgm:cxnLst>
  <dgm:bg>
    <a:solidFill>
      <a:schemeClr val="accent5">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399F01-BC06-4169-AA68-42D128FEFA3F}" type="doc">
      <dgm:prSet loTypeId="urn:microsoft.com/office/officeart/2005/8/layout/gear1" loCatId="process" qsTypeId="urn:microsoft.com/office/officeart/2005/8/quickstyle/simple1" qsCatId="simple" csTypeId="urn:microsoft.com/office/officeart/2005/8/colors/accent1_2" csCatId="accent1" phldr="1"/>
      <dgm:spPr/>
    </dgm:pt>
    <dgm:pt modelId="{22687361-3E7F-4BB0-8855-3DDCE8E4E2F4}">
      <dgm:prSet phldrT="[Texte]" custT="1">
        <dgm:style>
          <a:lnRef idx="1">
            <a:schemeClr val="accent5"/>
          </a:lnRef>
          <a:fillRef idx="2">
            <a:schemeClr val="accent5"/>
          </a:fillRef>
          <a:effectRef idx="1">
            <a:schemeClr val="accent5"/>
          </a:effectRef>
          <a:fontRef idx="minor">
            <a:schemeClr val="dk1"/>
          </a:fontRef>
        </dgm:style>
      </dgm:prSet>
      <dgm:spPr/>
      <dgm:t>
        <a:bodyPr/>
        <a:lstStyle/>
        <a:p>
          <a:r>
            <a:rPr lang="fr-FR" sz="1200" dirty="0"/>
            <a:t>Déclin du rôle des gouvernements dans la sécurité et la santé au travail (2)</a:t>
          </a:r>
        </a:p>
        <a:p>
          <a:endParaRPr lang="fr-FR" sz="1200" dirty="0"/>
        </a:p>
        <a:p>
          <a:endParaRPr lang="fr-FR" sz="1200" dirty="0"/>
        </a:p>
        <a:p>
          <a:r>
            <a:rPr lang="fr-FR" sz="1200" dirty="0"/>
            <a:t>Transfert du poids de ces maladies des employeurs vers les employés (1)</a:t>
          </a:r>
        </a:p>
      </dgm:t>
    </dgm:pt>
    <dgm:pt modelId="{35AE4681-946A-4E01-A752-5987DACC2E97}" type="parTrans" cxnId="{D993635B-8EE7-4767-8F8A-9B24EFC0F73C}">
      <dgm:prSet/>
      <dgm:spPr/>
      <dgm:t>
        <a:bodyPr/>
        <a:lstStyle/>
        <a:p>
          <a:endParaRPr lang="fr-FR"/>
        </a:p>
      </dgm:t>
    </dgm:pt>
    <dgm:pt modelId="{63E2B872-9611-4B2A-A740-F18DB7AE06E7}" type="sibTrans" cxnId="{D993635B-8EE7-4767-8F8A-9B24EFC0F73C}">
      <dgm:prSet>
        <dgm:style>
          <a:lnRef idx="0">
            <a:schemeClr val="accent6"/>
          </a:lnRef>
          <a:fillRef idx="3">
            <a:schemeClr val="accent6"/>
          </a:fillRef>
          <a:effectRef idx="3">
            <a:schemeClr val="accent6"/>
          </a:effectRef>
          <a:fontRef idx="minor">
            <a:schemeClr val="lt1"/>
          </a:fontRef>
        </dgm:style>
      </dgm:prSet>
      <dgm:spPr/>
      <dgm:t>
        <a:bodyPr/>
        <a:lstStyle/>
        <a:p>
          <a:endParaRPr lang="fr-FR"/>
        </a:p>
      </dgm:t>
    </dgm:pt>
    <dgm:pt modelId="{E90EEFD8-3942-47FC-899A-3A7DD61DF643}">
      <dgm:prSet phldrT="[Texte]" custT="1">
        <dgm:style>
          <a:lnRef idx="1">
            <a:schemeClr val="accent1"/>
          </a:lnRef>
          <a:fillRef idx="2">
            <a:schemeClr val="accent1"/>
          </a:fillRef>
          <a:effectRef idx="1">
            <a:schemeClr val="accent1"/>
          </a:effectRef>
          <a:fontRef idx="minor">
            <a:schemeClr val="dk1"/>
          </a:fontRef>
        </dgm:style>
      </dgm:prSet>
      <dgm:spPr/>
      <dgm:t>
        <a:bodyPr/>
        <a:lstStyle/>
        <a:p>
          <a:r>
            <a:rPr lang="fr-FR" sz="1000" dirty="0"/>
            <a:t>Les migrants vulnérables dans les pays à haut revenu travaillent sous  mauvaises conditions (4)</a:t>
          </a:r>
        </a:p>
      </dgm:t>
    </dgm:pt>
    <dgm:pt modelId="{0C999841-B777-402C-8DF0-F38CFAE09B20}" type="parTrans" cxnId="{D0419E33-D8D0-4532-BEB9-BD4D920123B5}">
      <dgm:prSet/>
      <dgm:spPr/>
      <dgm:t>
        <a:bodyPr/>
        <a:lstStyle/>
        <a:p>
          <a:endParaRPr lang="fr-FR"/>
        </a:p>
      </dgm:t>
    </dgm:pt>
    <dgm:pt modelId="{9D236B46-7527-4D1C-AA12-0FE77987EE3F}" type="sibTrans" cxnId="{D0419E33-D8D0-4532-BEB9-BD4D920123B5}">
      <dgm:prSet>
        <dgm:style>
          <a:lnRef idx="0">
            <a:schemeClr val="accent3"/>
          </a:lnRef>
          <a:fillRef idx="3">
            <a:schemeClr val="accent3"/>
          </a:fillRef>
          <a:effectRef idx="3">
            <a:schemeClr val="accent3"/>
          </a:effectRef>
          <a:fontRef idx="minor">
            <a:schemeClr val="lt1"/>
          </a:fontRef>
        </dgm:style>
      </dgm:prSet>
      <dgm:spPr/>
      <dgm:t>
        <a:bodyPr/>
        <a:lstStyle/>
        <a:p>
          <a:endParaRPr lang="fr-FR"/>
        </a:p>
      </dgm:t>
    </dgm:pt>
    <dgm:pt modelId="{CC5803C4-F6FA-4A1A-8B92-6ABAE359F5FC}" type="pres">
      <dgm:prSet presAssocID="{E3399F01-BC06-4169-AA68-42D128FEFA3F}" presName="composite" presStyleCnt="0">
        <dgm:presLayoutVars>
          <dgm:chMax val="3"/>
          <dgm:animLvl val="lvl"/>
          <dgm:resizeHandles val="exact"/>
        </dgm:presLayoutVars>
      </dgm:prSet>
      <dgm:spPr/>
    </dgm:pt>
    <dgm:pt modelId="{FBBD257F-CA0D-4D48-90A0-D38283C21F86}" type="pres">
      <dgm:prSet presAssocID="{22687361-3E7F-4BB0-8855-3DDCE8E4E2F4}" presName="gear1" presStyleLbl="node1" presStyleIdx="0" presStyleCnt="2" custScaleY="128099" custLinFactNeighborX="-2479" custLinFactNeighborY="15289">
        <dgm:presLayoutVars>
          <dgm:chMax val="1"/>
          <dgm:bulletEnabled val="1"/>
        </dgm:presLayoutVars>
      </dgm:prSet>
      <dgm:spPr/>
    </dgm:pt>
    <dgm:pt modelId="{90FE906E-3305-4629-ADE8-2869421D34CA}" type="pres">
      <dgm:prSet presAssocID="{22687361-3E7F-4BB0-8855-3DDCE8E4E2F4}" presName="gear1srcNode" presStyleLbl="node1" presStyleIdx="0" presStyleCnt="2"/>
      <dgm:spPr/>
    </dgm:pt>
    <dgm:pt modelId="{91874020-3BE8-4504-A39C-08BA55B35C1A}" type="pres">
      <dgm:prSet presAssocID="{22687361-3E7F-4BB0-8855-3DDCE8E4E2F4}" presName="gear1dstNode" presStyleLbl="node1" presStyleIdx="0" presStyleCnt="2"/>
      <dgm:spPr/>
    </dgm:pt>
    <dgm:pt modelId="{A70436AE-A566-4C03-9125-FF67688358A7}" type="pres">
      <dgm:prSet presAssocID="{E90EEFD8-3942-47FC-899A-3A7DD61DF643}" presName="gear2" presStyleLbl="node1" presStyleIdx="1" presStyleCnt="2" custScaleY="110000">
        <dgm:presLayoutVars>
          <dgm:chMax val="1"/>
          <dgm:bulletEnabled val="1"/>
        </dgm:presLayoutVars>
      </dgm:prSet>
      <dgm:spPr/>
    </dgm:pt>
    <dgm:pt modelId="{A585C06C-C6E3-4DBF-A622-967BB22A3EFC}" type="pres">
      <dgm:prSet presAssocID="{E90EEFD8-3942-47FC-899A-3A7DD61DF643}" presName="gear2srcNode" presStyleLbl="node1" presStyleIdx="1" presStyleCnt="2"/>
      <dgm:spPr/>
    </dgm:pt>
    <dgm:pt modelId="{CC0DABBC-64AC-432C-8289-24B84E52D30E}" type="pres">
      <dgm:prSet presAssocID="{E90EEFD8-3942-47FC-899A-3A7DD61DF643}" presName="gear2dstNode" presStyleLbl="node1" presStyleIdx="1" presStyleCnt="2"/>
      <dgm:spPr/>
    </dgm:pt>
    <dgm:pt modelId="{55E3DB8C-6B11-41B8-B650-22A86269B104}" type="pres">
      <dgm:prSet presAssocID="{63E2B872-9611-4B2A-A740-F18DB7AE06E7}" presName="connector1" presStyleLbl="sibTrans2D1" presStyleIdx="0" presStyleCnt="2" custScaleX="60953"/>
      <dgm:spPr/>
    </dgm:pt>
    <dgm:pt modelId="{225EBAFA-A264-4757-95FA-A89EAEB48DE8}" type="pres">
      <dgm:prSet presAssocID="{9D236B46-7527-4D1C-AA12-0FE77987EE3F}" presName="connector2" presStyleLbl="sibTrans2D1" presStyleIdx="1" presStyleCnt="2"/>
      <dgm:spPr/>
    </dgm:pt>
  </dgm:ptLst>
  <dgm:cxnLst>
    <dgm:cxn modelId="{EC3A4203-7DD9-4A95-BFA1-9D2C40E791E8}" type="presOf" srcId="{22687361-3E7F-4BB0-8855-3DDCE8E4E2F4}" destId="{91874020-3BE8-4504-A39C-08BA55B35C1A}" srcOrd="2" destOrd="0" presId="urn:microsoft.com/office/officeart/2005/8/layout/gear1"/>
    <dgm:cxn modelId="{F338FD0D-72DD-4A30-BAAC-F6446FDA0582}" type="presOf" srcId="{9D236B46-7527-4D1C-AA12-0FE77987EE3F}" destId="{225EBAFA-A264-4757-95FA-A89EAEB48DE8}" srcOrd="0" destOrd="0" presId="urn:microsoft.com/office/officeart/2005/8/layout/gear1"/>
    <dgm:cxn modelId="{16B37F1B-CFD2-4A71-B9BE-C1C6FB16565A}" type="presOf" srcId="{22687361-3E7F-4BB0-8855-3DDCE8E4E2F4}" destId="{90FE906E-3305-4629-ADE8-2869421D34CA}" srcOrd="1" destOrd="0" presId="urn:microsoft.com/office/officeart/2005/8/layout/gear1"/>
    <dgm:cxn modelId="{D0419E33-D8D0-4532-BEB9-BD4D920123B5}" srcId="{E3399F01-BC06-4169-AA68-42D128FEFA3F}" destId="{E90EEFD8-3942-47FC-899A-3A7DD61DF643}" srcOrd="1" destOrd="0" parTransId="{0C999841-B777-402C-8DF0-F38CFAE09B20}" sibTransId="{9D236B46-7527-4D1C-AA12-0FE77987EE3F}"/>
    <dgm:cxn modelId="{C2519037-8A18-43C3-9BCD-82E329E8190A}" type="presOf" srcId="{E90EEFD8-3942-47FC-899A-3A7DD61DF643}" destId="{CC0DABBC-64AC-432C-8289-24B84E52D30E}" srcOrd="2" destOrd="0" presId="urn:microsoft.com/office/officeart/2005/8/layout/gear1"/>
    <dgm:cxn modelId="{D993635B-8EE7-4767-8F8A-9B24EFC0F73C}" srcId="{E3399F01-BC06-4169-AA68-42D128FEFA3F}" destId="{22687361-3E7F-4BB0-8855-3DDCE8E4E2F4}" srcOrd="0" destOrd="0" parTransId="{35AE4681-946A-4E01-A752-5987DACC2E97}" sibTransId="{63E2B872-9611-4B2A-A740-F18DB7AE06E7}"/>
    <dgm:cxn modelId="{FF27CD79-4913-4A5B-AD22-31F827F7A61B}" type="presOf" srcId="{22687361-3E7F-4BB0-8855-3DDCE8E4E2F4}" destId="{FBBD257F-CA0D-4D48-90A0-D38283C21F86}" srcOrd="0" destOrd="0" presId="urn:microsoft.com/office/officeart/2005/8/layout/gear1"/>
    <dgm:cxn modelId="{4714177C-2D91-4DA7-A95F-03074ED5402A}" type="presOf" srcId="{E90EEFD8-3942-47FC-899A-3A7DD61DF643}" destId="{A585C06C-C6E3-4DBF-A622-967BB22A3EFC}" srcOrd="1" destOrd="0" presId="urn:microsoft.com/office/officeart/2005/8/layout/gear1"/>
    <dgm:cxn modelId="{600F08CD-B005-4540-A530-667B92D4C89A}" type="presOf" srcId="{E3399F01-BC06-4169-AA68-42D128FEFA3F}" destId="{CC5803C4-F6FA-4A1A-8B92-6ABAE359F5FC}" srcOrd="0" destOrd="0" presId="urn:microsoft.com/office/officeart/2005/8/layout/gear1"/>
    <dgm:cxn modelId="{CC5918DB-ED74-4C4A-BDA5-476D4325A5A1}" type="presOf" srcId="{63E2B872-9611-4B2A-A740-F18DB7AE06E7}" destId="{55E3DB8C-6B11-41B8-B650-22A86269B104}" srcOrd="0" destOrd="0" presId="urn:microsoft.com/office/officeart/2005/8/layout/gear1"/>
    <dgm:cxn modelId="{FD383BF5-526B-4710-8C57-422BB2E5C110}" type="presOf" srcId="{E90EEFD8-3942-47FC-899A-3A7DD61DF643}" destId="{A70436AE-A566-4C03-9125-FF67688358A7}" srcOrd="0" destOrd="0" presId="urn:microsoft.com/office/officeart/2005/8/layout/gear1"/>
    <dgm:cxn modelId="{AF42617A-7B05-471B-B6FC-ACCC51C003E0}" type="presParOf" srcId="{CC5803C4-F6FA-4A1A-8B92-6ABAE359F5FC}" destId="{FBBD257F-CA0D-4D48-90A0-D38283C21F86}" srcOrd="0" destOrd="0" presId="urn:microsoft.com/office/officeart/2005/8/layout/gear1"/>
    <dgm:cxn modelId="{02FC976D-0500-41AA-80AD-08C5CAAB83D1}" type="presParOf" srcId="{CC5803C4-F6FA-4A1A-8B92-6ABAE359F5FC}" destId="{90FE906E-3305-4629-ADE8-2869421D34CA}" srcOrd="1" destOrd="0" presId="urn:microsoft.com/office/officeart/2005/8/layout/gear1"/>
    <dgm:cxn modelId="{E4C9244D-D0CF-4DE1-A460-9297806498A8}" type="presParOf" srcId="{CC5803C4-F6FA-4A1A-8B92-6ABAE359F5FC}" destId="{91874020-3BE8-4504-A39C-08BA55B35C1A}" srcOrd="2" destOrd="0" presId="urn:microsoft.com/office/officeart/2005/8/layout/gear1"/>
    <dgm:cxn modelId="{EB3DCC08-2659-4D20-B54F-3E9C5953E716}" type="presParOf" srcId="{CC5803C4-F6FA-4A1A-8B92-6ABAE359F5FC}" destId="{A70436AE-A566-4C03-9125-FF67688358A7}" srcOrd="3" destOrd="0" presId="urn:microsoft.com/office/officeart/2005/8/layout/gear1"/>
    <dgm:cxn modelId="{E6E12BA9-35FB-4923-A04D-336762B2B7C9}" type="presParOf" srcId="{CC5803C4-F6FA-4A1A-8B92-6ABAE359F5FC}" destId="{A585C06C-C6E3-4DBF-A622-967BB22A3EFC}" srcOrd="4" destOrd="0" presId="urn:microsoft.com/office/officeart/2005/8/layout/gear1"/>
    <dgm:cxn modelId="{94DACCC1-1BEE-4230-B823-ED300847EC8D}" type="presParOf" srcId="{CC5803C4-F6FA-4A1A-8B92-6ABAE359F5FC}" destId="{CC0DABBC-64AC-432C-8289-24B84E52D30E}" srcOrd="5" destOrd="0" presId="urn:microsoft.com/office/officeart/2005/8/layout/gear1"/>
    <dgm:cxn modelId="{7FFF8AD2-82E1-4DB4-98EC-B72293C89A4A}" type="presParOf" srcId="{CC5803C4-F6FA-4A1A-8B92-6ABAE359F5FC}" destId="{55E3DB8C-6B11-41B8-B650-22A86269B104}" srcOrd="6" destOrd="0" presId="urn:microsoft.com/office/officeart/2005/8/layout/gear1"/>
    <dgm:cxn modelId="{9EF856F8-E171-433E-8837-E0B14882C5FA}" type="presParOf" srcId="{CC5803C4-F6FA-4A1A-8B92-6ABAE359F5FC}" destId="{225EBAFA-A264-4757-95FA-A89EAEB48DE8}" srcOrd="7" destOrd="0" presId="urn:microsoft.com/office/officeart/2005/8/layout/gear1"/>
  </dgm:cxnLst>
  <dgm:bg>
    <a:solidFill>
      <a:schemeClr val="accent5">
        <a:lumMod val="60000"/>
        <a:lumOff val="40000"/>
      </a:schemeClr>
    </a:solidFill>
  </dgm:bg>
  <dgm:whole>
    <a:ln>
      <a:solidFill>
        <a:schemeClr val="accent3">
          <a:lumMod val="60000"/>
          <a:lumOff val="40000"/>
        </a:schemeClr>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2461B0-1A6D-413F-8A65-14D9743A566D}" type="doc">
      <dgm:prSet loTypeId="urn:microsoft.com/office/officeart/2005/8/layout/arrow4" loCatId="relationship" qsTypeId="urn:microsoft.com/office/officeart/2005/8/quickstyle/simple1" qsCatId="simple" csTypeId="urn:microsoft.com/office/officeart/2005/8/colors/colorful5" csCatId="colorful" phldr="1"/>
      <dgm:spPr/>
      <dgm:t>
        <a:bodyPr/>
        <a:lstStyle/>
        <a:p>
          <a:endParaRPr lang="fr-FR"/>
        </a:p>
      </dgm:t>
    </dgm:pt>
    <dgm:pt modelId="{3D3CB824-8F97-48AF-AB1B-56F9D177D746}">
      <dgm:prSet phldrT="[Texte]" custT="1">
        <dgm:style>
          <a:lnRef idx="1">
            <a:schemeClr val="accent1"/>
          </a:lnRef>
          <a:fillRef idx="2">
            <a:schemeClr val="accent1"/>
          </a:fillRef>
          <a:effectRef idx="1">
            <a:schemeClr val="accent1"/>
          </a:effectRef>
          <a:fontRef idx="minor">
            <a:schemeClr val="dk1"/>
          </a:fontRef>
        </dgm:style>
      </dgm:prSet>
      <dgm:spPr>
        <a:ln>
          <a:solidFill>
            <a:schemeClr val="tx2">
              <a:lumMod val="50000"/>
            </a:schemeClr>
          </a:solidFill>
        </a:ln>
        <a:effectLst>
          <a:glow rad="139700">
            <a:schemeClr val="accent1">
              <a:satMod val="175000"/>
              <a:alpha val="40000"/>
            </a:schemeClr>
          </a:glow>
        </a:effectLst>
        <a:scene3d>
          <a:camera prst="orthographicFront"/>
          <a:lightRig rig="threePt" dir="t"/>
        </a:scene3d>
        <a:sp3d>
          <a:bevelT w="139700" prst="cross"/>
        </a:sp3d>
      </dgm:spPr>
      <dgm:t>
        <a:bodyPr/>
        <a:lstStyle/>
        <a:p>
          <a:r>
            <a:rPr lang="fr-FR" sz="1600" b="1" dirty="0"/>
            <a:t>Augmentation de l’asthme lié au travail </a:t>
          </a:r>
          <a:r>
            <a:rPr lang="fr-FR" sz="1600" dirty="0"/>
            <a:t>(2)</a:t>
          </a:r>
        </a:p>
        <a:p>
          <a:r>
            <a:rPr lang="fr-FR" sz="1600" dirty="0"/>
            <a:t>industrie (chimique, pharmaceutique et alimentaire):  exposition faible dose produits chimiques et aliments allergènes</a:t>
          </a:r>
        </a:p>
      </dgm:t>
    </dgm:pt>
    <dgm:pt modelId="{0CDEE056-D703-467B-9233-158DD6EFBFFF}" type="parTrans" cxnId="{8101BBFE-0D07-46C2-84B4-E94529EDCEA8}">
      <dgm:prSet/>
      <dgm:spPr/>
      <dgm:t>
        <a:bodyPr/>
        <a:lstStyle/>
        <a:p>
          <a:endParaRPr lang="fr-FR"/>
        </a:p>
      </dgm:t>
    </dgm:pt>
    <dgm:pt modelId="{695D44F4-81CD-4744-AAB6-2975919A472F}" type="sibTrans" cxnId="{8101BBFE-0D07-46C2-84B4-E94529EDCEA8}">
      <dgm:prSet/>
      <dgm:spPr/>
      <dgm:t>
        <a:bodyPr/>
        <a:lstStyle/>
        <a:p>
          <a:endParaRPr lang="fr-FR"/>
        </a:p>
      </dgm:t>
    </dgm:pt>
    <dgm:pt modelId="{9B8B19D3-1D6A-47FC-9370-D704728AF57F}">
      <dgm:prSet phldrT="[Texte]" custT="1">
        <dgm:style>
          <a:lnRef idx="1">
            <a:schemeClr val="accent2"/>
          </a:lnRef>
          <a:fillRef idx="2">
            <a:schemeClr val="accent2"/>
          </a:fillRef>
          <a:effectRef idx="1">
            <a:schemeClr val="accent2"/>
          </a:effectRef>
          <a:fontRef idx="minor">
            <a:schemeClr val="dk1"/>
          </a:fontRef>
        </dgm:style>
      </dgm:prSet>
      <dgm:spPr>
        <a:ln>
          <a:solidFill>
            <a:schemeClr val="accent6">
              <a:lumMod val="50000"/>
            </a:schemeClr>
          </a:solid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lightRig rig="threePt" dir="t"/>
        </a:scene3d>
        <a:sp3d>
          <a:bevelT w="139700" prst="cross"/>
        </a:sp3d>
      </dgm:spPr>
      <dgm:t>
        <a:bodyPr/>
        <a:lstStyle/>
        <a:p>
          <a:r>
            <a:rPr lang="fr-FR" sz="1600" dirty="0"/>
            <a:t>Baisse de </a:t>
          </a:r>
          <a:r>
            <a:rPr lang="fr-FR" sz="1600" b="1" dirty="0"/>
            <a:t>pneumopathie d’hypersensibilité du fermier </a:t>
          </a:r>
          <a:r>
            <a:rPr lang="fr-FR" sz="1600" dirty="0"/>
            <a:t>et des métallurgistes(1), (2)</a:t>
          </a:r>
        </a:p>
        <a:p>
          <a:r>
            <a:rPr lang="fr-FR" sz="1600" dirty="0"/>
            <a:t>Contraction des secteurs des mines, de la sidérurgie,    +automatisation =  moins de pneumoconiose (1)</a:t>
          </a:r>
        </a:p>
      </dgm:t>
    </dgm:pt>
    <dgm:pt modelId="{13EF1502-D174-4002-851F-B41937F21210}" type="parTrans" cxnId="{DCF649A4-4935-432C-BA6C-B8D6CB6533A1}">
      <dgm:prSet/>
      <dgm:spPr/>
      <dgm:t>
        <a:bodyPr/>
        <a:lstStyle/>
        <a:p>
          <a:endParaRPr lang="fr-FR"/>
        </a:p>
      </dgm:t>
    </dgm:pt>
    <dgm:pt modelId="{4C29F9BC-15A1-4112-846F-2DAA8AC8E15C}" type="sibTrans" cxnId="{DCF649A4-4935-432C-BA6C-B8D6CB6533A1}">
      <dgm:prSet/>
      <dgm:spPr/>
      <dgm:t>
        <a:bodyPr/>
        <a:lstStyle/>
        <a:p>
          <a:endParaRPr lang="fr-FR"/>
        </a:p>
      </dgm:t>
    </dgm:pt>
    <dgm:pt modelId="{B705808D-E8B6-4924-9C63-E4B9B81145C2}" type="pres">
      <dgm:prSet presAssocID="{0C2461B0-1A6D-413F-8A65-14D9743A566D}" presName="compositeShape" presStyleCnt="0">
        <dgm:presLayoutVars>
          <dgm:chMax val="2"/>
          <dgm:dir/>
          <dgm:resizeHandles val="exact"/>
        </dgm:presLayoutVars>
      </dgm:prSet>
      <dgm:spPr/>
    </dgm:pt>
    <dgm:pt modelId="{AD0C7E46-4FD6-4FA2-8403-AF6D440DB03A}" type="pres">
      <dgm:prSet presAssocID="{3D3CB824-8F97-48AF-AB1B-56F9D177D746}" presName="upArrow" presStyleLbl="node1" presStyleIdx="0" presStyleCnt="2" custScaleX="34246" custLinFactNeighborX="-12934" custLinFactNeighborY="2976">
        <dgm:style>
          <a:lnRef idx="0">
            <a:schemeClr val="accent1"/>
          </a:lnRef>
          <a:fillRef idx="3">
            <a:schemeClr val="accent1"/>
          </a:fillRef>
          <a:effectRef idx="3">
            <a:schemeClr val="accent1"/>
          </a:effectRef>
          <a:fontRef idx="minor">
            <a:schemeClr val="lt1"/>
          </a:fontRef>
        </dgm:style>
      </dgm:prSet>
      <dgm:spPr/>
    </dgm:pt>
    <dgm:pt modelId="{E9A9D1A9-47B8-4047-84D9-77ECD5922B4B}" type="pres">
      <dgm:prSet presAssocID="{3D3CB824-8F97-48AF-AB1B-56F9D177D746}" presName="upArrowText" presStyleLbl="revTx" presStyleIdx="0" presStyleCnt="2" custScaleX="134381" custScaleY="83637" custLinFactNeighborX="5148">
        <dgm:presLayoutVars>
          <dgm:chMax val="0"/>
          <dgm:bulletEnabled val="1"/>
        </dgm:presLayoutVars>
      </dgm:prSet>
      <dgm:spPr/>
    </dgm:pt>
    <dgm:pt modelId="{DD754318-C029-47FE-ADEC-567D2479D2C9}" type="pres">
      <dgm:prSet presAssocID="{9B8B19D3-1D6A-47FC-9370-D704728AF57F}" presName="downArrow" presStyleLbl="node1" presStyleIdx="1" presStyleCnt="2" custScaleX="36252" custLinFactNeighborX="-41931" custLinFactNeighborY="-4167">
        <dgm:style>
          <a:lnRef idx="0">
            <a:schemeClr val="accent2"/>
          </a:lnRef>
          <a:fillRef idx="3">
            <a:schemeClr val="accent2"/>
          </a:fillRef>
          <a:effectRef idx="3">
            <a:schemeClr val="accent2"/>
          </a:effectRef>
          <a:fontRef idx="minor">
            <a:schemeClr val="lt1"/>
          </a:fontRef>
        </dgm:style>
      </dgm:prSet>
      <dgm:spPr/>
    </dgm:pt>
    <dgm:pt modelId="{AE10E234-A048-4441-B1DC-1C1EFFB121CC}" type="pres">
      <dgm:prSet presAssocID="{9B8B19D3-1D6A-47FC-9370-D704728AF57F}" presName="downArrowText" presStyleLbl="revTx" presStyleIdx="1" presStyleCnt="2" custScaleX="136518" custScaleY="95685">
        <dgm:presLayoutVars>
          <dgm:chMax val="0"/>
          <dgm:bulletEnabled val="1"/>
        </dgm:presLayoutVars>
      </dgm:prSet>
      <dgm:spPr/>
    </dgm:pt>
  </dgm:ptLst>
  <dgm:cxnLst>
    <dgm:cxn modelId="{FAD79138-A4FA-4353-9F68-0EA94EB03AB4}" type="presOf" srcId="{3D3CB824-8F97-48AF-AB1B-56F9D177D746}" destId="{E9A9D1A9-47B8-4047-84D9-77ECD5922B4B}" srcOrd="0" destOrd="0" presId="urn:microsoft.com/office/officeart/2005/8/layout/arrow4"/>
    <dgm:cxn modelId="{DCF649A4-4935-432C-BA6C-B8D6CB6533A1}" srcId="{0C2461B0-1A6D-413F-8A65-14D9743A566D}" destId="{9B8B19D3-1D6A-47FC-9370-D704728AF57F}" srcOrd="1" destOrd="0" parTransId="{13EF1502-D174-4002-851F-B41937F21210}" sibTransId="{4C29F9BC-15A1-4112-846F-2DAA8AC8E15C}"/>
    <dgm:cxn modelId="{0C6F03C8-6C66-4F49-83AF-14C08608DB0E}" type="presOf" srcId="{0C2461B0-1A6D-413F-8A65-14D9743A566D}" destId="{B705808D-E8B6-4924-9C63-E4B9B81145C2}" srcOrd="0" destOrd="0" presId="urn:microsoft.com/office/officeart/2005/8/layout/arrow4"/>
    <dgm:cxn modelId="{FA23E2E1-D378-4680-925D-E60008C866BE}" type="presOf" srcId="{9B8B19D3-1D6A-47FC-9370-D704728AF57F}" destId="{AE10E234-A048-4441-B1DC-1C1EFFB121CC}" srcOrd="0" destOrd="0" presId="urn:microsoft.com/office/officeart/2005/8/layout/arrow4"/>
    <dgm:cxn modelId="{8101BBFE-0D07-46C2-84B4-E94529EDCEA8}" srcId="{0C2461B0-1A6D-413F-8A65-14D9743A566D}" destId="{3D3CB824-8F97-48AF-AB1B-56F9D177D746}" srcOrd="0" destOrd="0" parTransId="{0CDEE056-D703-467B-9233-158DD6EFBFFF}" sibTransId="{695D44F4-81CD-4744-AAB6-2975919A472F}"/>
    <dgm:cxn modelId="{4FE37660-5967-488B-A74A-FC58E8AD2BB3}" type="presParOf" srcId="{B705808D-E8B6-4924-9C63-E4B9B81145C2}" destId="{AD0C7E46-4FD6-4FA2-8403-AF6D440DB03A}" srcOrd="0" destOrd="0" presId="urn:microsoft.com/office/officeart/2005/8/layout/arrow4"/>
    <dgm:cxn modelId="{235E9DC9-A152-42E9-AD76-05143A773E4A}" type="presParOf" srcId="{B705808D-E8B6-4924-9C63-E4B9B81145C2}" destId="{E9A9D1A9-47B8-4047-84D9-77ECD5922B4B}" srcOrd="1" destOrd="0" presId="urn:microsoft.com/office/officeart/2005/8/layout/arrow4"/>
    <dgm:cxn modelId="{1E604D1E-FBCD-4F78-9C77-AEDC735DE767}" type="presParOf" srcId="{B705808D-E8B6-4924-9C63-E4B9B81145C2}" destId="{DD754318-C029-47FE-ADEC-567D2479D2C9}" srcOrd="2" destOrd="0" presId="urn:microsoft.com/office/officeart/2005/8/layout/arrow4"/>
    <dgm:cxn modelId="{89EDFFEC-E349-4A99-96B8-5A73B7AC097A}" type="presParOf" srcId="{B705808D-E8B6-4924-9C63-E4B9B81145C2}" destId="{AE10E234-A048-4441-B1DC-1C1EFFB121CC}" srcOrd="3" destOrd="0" presId="urn:microsoft.com/office/officeart/2005/8/layout/arrow4"/>
  </dgm:cxnLst>
  <dgm:bg/>
  <dgm:whole>
    <a:ln>
      <a:solidFill>
        <a:schemeClr val="tx2">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108F38-E91A-403D-97F9-33F56504C285}"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fr-FR"/>
        </a:p>
      </dgm:t>
    </dgm:pt>
    <dgm:pt modelId="{642CFC47-45E0-41E3-A732-1CF614EDB21D}">
      <dgm:prSet>
        <dgm:style>
          <a:lnRef idx="1">
            <a:schemeClr val="accent5"/>
          </a:lnRef>
          <a:fillRef idx="2">
            <a:schemeClr val="accent5"/>
          </a:fillRef>
          <a:effectRef idx="1">
            <a:schemeClr val="accent5"/>
          </a:effectRef>
          <a:fontRef idx="minor">
            <a:schemeClr val="dk1"/>
          </a:fontRef>
        </dgm:style>
      </dgm:prSet>
      <dgm:spPr/>
      <dgm:t>
        <a:bodyPr/>
        <a:lstStyle/>
        <a:p>
          <a:r>
            <a:rPr lang="fr-FR" b="1" dirty="0"/>
            <a:t>Silicose agressive</a:t>
          </a:r>
          <a:r>
            <a:rPr lang="fr-FR" dirty="0"/>
            <a:t>= pierre artificielle, en Australie, </a:t>
          </a:r>
          <a:r>
            <a:rPr lang="fr-FR" dirty="0" err="1"/>
            <a:t>Espagne,Italie</a:t>
          </a:r>
          <a:r>
            <a:rPr lang="fr-FR" dirty="0"/>
            <a:t> et </a:t>
          </a:r>
          <a:r>
            <a:rPr lang="fr-FR" dirty="0" err="1"/>
            <a:t>Israel</a:t>
          </a:r>
          <a:r>
            <a:rPr lang="fr-FR" dirty="0"/>
            <a:t> (3)(3,4,5)</a:t>
          </a:r>
        </a:p>
      </dgm:t>
    </dgm:pt>
    <dgm:pt modelId="{D2324B51-A7E4-4D40-BA28-40793E3A2C82}" type="parTrans" cxnId="{9AD26F76-7368-47E4-B756-1613E3AEB852}">
      <dgm:prSet/>
      <dgm:spPr/>
      <dgm:t>
        <a:bodyPr/>
        <a:lstStyle/>
        <a:p>
          <a:endParaRPr lang="fr-FR"/>
        </a:p>
      </dgm:t>
    </dgm:pt>
    <dgm:pt modelId="{5F9B8C5F-F980-4B0A-BC37-63D320CF4C0B}" type="sibTrans" cxnId="{9AD26F76-7368-47E4-B756-1613E3AEB852}">
      <dgm:prSet/>
      <dgm:spPr/>
      <dgm:t>
        <a:bodyPr/>
        <a:lstStyle/>
        <a:p>
          <a:endParaRPr lang="fr-FR"/>
        </a:p>
      </dgm:t>
    </dgm:pt>
    <dgm:pt modelId="{FC7A2B70-DDEC-4D0E-9EB5-68BE2EF3CAF5}">
      <dgm:prSet>
        <dgm:style>
          <a:lnRef idx="1">
            <a:schemeClr val="accent1"/>
          </a:lnRef>
          <a:fillRef idx="2">
            <a:schemeClr val="accent1"/>
          </a:fillRef>
          <a:effectRef idx="1">
            <a:schemeClr val="accent1"/>
          </a:effectRef>
          <a:fontRef idx="minor">
            <a:schemeClr val="dk1"/>
          </a:fontRef>
        </dgm:style>
      </dgm:prSet>
      <dgm:spPr/>
      <dgm:t>
        <a:bodyPr/>
        <a:lstStyle/>
        <a:p>
          <a:r>
            <a:rPr lang="fr-FR" b="1" dirty="0"/>
            <a:t>Fibrose aux USA</a:t>
          </a:r>
        </a:p>
        <a:p>
          <a:r>
            <a:rPr lang="fr-FR" b="1" dirty="0"/>
            <a:t> </a:t>
          </a:r>
          <a:r>
            <a:rPr lang="fr-FR" dirty="0"/>
            <a:t>( mineurs de charbon)(4)</a:t>
          </a:r>
        </a:p>
      </dgm:t>
    </dgm:pt>
    <dgm:pt modelId="{A512DF68-4733-4DA7-874B-AE5F9F145D1E}" type="parTrans" cxnId="{168F81BC-301C-4A40-B33E-B278F4F152F1}">
      <dgm:prSet/>
      <dgm:spPr/>
      <dgm:t>
        <a:bodyPr/>
        <a:lstStyle/>
        <a:p>
          <a:endParaRPr lang="fr-FR"/>
        </a:p>
      </dgm:t>
    </dgm:pt>
    <dgm:pt modelId="{1944193D-045D-40C3-8D70-11092C7380E9}" type="sibTrans" cxnId="{168F81BC-301C-4A40-B33E-B278F4F152F1}">
      <dgm:prSet/>
      <dgm:spPr/>
      <dgm:t>
        <a:bodyPr/>
        <a:lstStyle/>
        <a:p>
          <a:endParaRPr lang="fr-FR"/>
        </a:p>
      </dgm:t>
    </dgm:pt>
    <dgm:pt modelId="{42E37A4D-28DD-4FAC-9F93-788C14530D1B}">
      <dgm:prSet>
        <dgm:style>
          <a:lnRef idx="1">
            <a:schemeClr val="accent4"/>
          </a:lnRef>
          <a:fillRef idx="2">
            <a:schemeClr val="accent4"/>
          </a:fillRef>
          <a:effectRef idx="1">
            <a:schemeClr val="accent4"/>
          </a:effectRef>
          <a:fontRef idx="minor">
            <a:schemeClr val="dk1"/>
          </a:fontRef>
        </dgm:style>
      </dgm:prSet>
      <dgm:spPr/>
      <dgm:t>
        <a:bodyPr/>
        <a:lstStyle/>
        <a:p>
          <a:r>
            <a:rPr lang="fr-FR" b="1" dirty="0"/>
            <a:t>- BPCO </a:t>
          </a:r>
          <a:r>
            <a:rPr lang="fr-FR" dirty="0"/>
            <a:t>:biomasse, </a:t>
          </a:r>
          <a:r>
            <a:rPr lang="fr-FR" dirty="0" err="1"/>
            <a:t>dechets</a:t>
          </a:r>
          <a:r>
            <a:rPr lang="fr-FR" dirty="0"/>
            <a:t> électroniques</a:t>
          </a:r>
        </a:p>
        <a:p>
          <a:r>
            <a:rPr lang="fr-FR" b="1" dirty="0"/>
            <a:t>- Nanotubes de carbone</a:t>
          </a:r>
        </a:p>
        <a:p>
          <a:r>
            <a:rPr lang="fr-FR" b="1" dirty="0"/>
            <a:t>- laine de roche</a:t>
          </a:r>
        </a:p>
        <a:p>
          <a:r>
            <a:rPr lang="fr-FR" b="1" dirty="0"/>
            <a:t> - fibre de verre</a:t>
          </a:r>
        </a:p>
        <a:p>
          <a:r>
            <a:rPr lang="fr-FR" b="1" dirty="0"/>
            <a:t> -biotechnologie</a:t>
          </a:r>
        </a:p>
        <a:p>
          <a:r>
            <a:rPr lang="fr-FR" b="1" dirty="0"/>
            <a:t> -fracturation hydraulique</a:t>
          </a:r>
        </a:p>
      </dgm:t>
    </dgm:pt>
    <dgm:pt modelId="{FD249101-2F5C-4D0A-B4F5-8B8E6A7CBDAF}" type="parTrans" cxnId="{AA49D6E5-1096-4008-98FB-E738C697877C}">
      <dgm:prSet/>
      <dgm:spPr/>
      <dgm:t>
        <a:bodyPr/>
        <a:lstStyle/>
        <a:p>
          <a:endParaRPr lang="fr-FR"/>
        </a:p>
      </dgm:t>
    </dgm:pt>
    <dgm:pt modelId="{5D6154F4-DD6A-4454-B7C8-4DC593F75482}" type="sibTrans" cxnId="{AA49D6E5-1096-4008-98FB-E738C697877C}">
      <dgm:prSet/>
      <dgm:spPr/>
      <dgm:t>
        <a:bodyPr/>
        <a:lstStyle/>
        <a:p>
          <a:endParaRPr lang="fr-FR"/>
        </a:p>
      </dgm:t>
    </dgm:pt>
    <dgm:pt modelId="{1900E060-84A7-4A96-BAA6-F28D48556662}" type="pres">
      <dgm:prSet presAssocID="{94108F38-E91A-403D-97F9-33F56504C285}" presName="arrowDiagram" presStyleCnt="0">
        <dgm:presLayoutVars>
          <dgm:chMax val="5"/>
          <dgm:dir/>
          <dgm:resizeHandles val="exact"/>
        </dgm:presLayoutVars>
      </dgm:prSet>
      <dgm:spPr/>
    </dgm:pt>
    <dgm:pt modelId="{C942571C-B8AB-4614-8B2B-27E5D223579E}" type="pres">
      <dgm:prSet presAssocID="{94108F38-E91A-403D-97F9-33F56504C285}" presName="arrow" presStyleLbl="bgShp" presStyleIdx="0" presStyleCnt="1" custScaleX="90494" custScaleY="152396" custLinFactNeighborX="-17417" custLinFactNeighborY="-17059">
        <dgm:style>
          <a:lnRef idx="0">
            <a:schemeClr val="accent1"/>
          </a:lnRef>
          <a:fillRef idx="3">
            <a:schemeClr val="accent1"/>
          </a:fillRef>
          <a:effectRef idx="3">
            <a:schemeClr val="accent1"/>
          </a:effectRef>
          <a:fontRef idx="minor">
            <a:schemeClr val="lt1"/>
          </a:fontRef>
        </dgm:style>
      </dgm:prSet>
      <dgm:spPr/>
    </dgm:pt>
    <dgm:pt modelId="{FA7ABB4C-95CD-458E-872F-BF6B3729C99E}" type="pres">
      <dgm:prSet presAssocID="{94108F38-E91A-403D-97F9-33F56504C285}" presName="arrowDiagram3" presStyleCnt="0"/>
      <dgm:spPr/>
    </dgm:pt>
    <dgm:pt modelId="{4AC303BE-28FD-4889-BD44-DF91A09C8E63}" type="pres">
      <dgm:prSet presAssocID="{642CFC47-45E0-41E3-A732-1CF614EDB21D}" presName="bullet3a" presStyleLbl="node1" presStyleIdx="0" presStyleCnt="3">
        <dgm:style>
          <a:lnRef idx="0">
            <a:schemeClr val="accent2"/>
          </a:lnRef>
          <a:fillRef idx="3">
            <a:schemeClr val="accent2"/>
          </a:fillRef>
          <a:effectRef idx="3">
            <a:schemeClr val="accent2"/>
          </a:effectRef>
          <a:fontRef idx="minor">
            <a:schemeClr val="lt1"/>
          </a:fontRef>
        </dgm:style>
      </dgm:prSet>
      <dgm:spPr/>
    </dgm:pt>
    <dgm:pt modelId="{1E046A55-2E7F-48C5-814B-C06BC99B2EED}" type="pres">
      <dgm:prSet presAssocID="{642CFC47-45E0-41E3-A732-1CF614EDB21D}" presName="textBox3a" presStyleLbl="revTx" presStyleIdx="0" presStyleCnt="3" custScaleX="137116" custScaleY="130636" custLinFactNeighborX="-15129" custLinFactNeighborY="22600">
        <dgm:presLayoutVars>
          <dgm:bulletEnabled val="1"/>
        </dgm:presLayoutVars>
      </dgm:prSet>
      <dgm:spPr/>
    </dgm:pt>
    <dgm:pt modelId="{5ACE408F-EA86-423E-974E-BB22BCEF3E8A}" type="pres">
      <dgm:prSet presAssocID="{FC7A2B70-DDEC-4D0E-9EB5-68BE2EF3CAF5}" presName="bullet3b" presStyleLbl="node1" presStyleIdx="1" presStyleCnt="3">
        <dgm:style>
          <a:lnRef idx="0">
            <a:schemeClr val="accent2"/>
          </a:lnRef>
          <a:fillRef idx="3">
            <a:schemeClr val="accent2"/>
          </a:fillRef>
          <a:effectRef idx="3">
            <a:schemeClr val="accent2"/>
          </a:effectRef>
          <a:fontRef idx="minor">
            <a:schemeClr val="lt1"/>
          </a:fontRef>
        </dgm:style>
      </dgm:prSet>
      <dgm:spPr/>
    </dgm:pt>
    <dgm:pt modelId="{42A26E40-90C0-4604-AE07-42482A7E071A}" type="pres">
      <dgm:prSet presAssocID="{FC7A2B70-DDEC-4D0E-9EB5-68BE2EF3CAF5}" presName="textBox3b" presStyleLbl="revTx" presStyleIdx="1" presStyleCnt="3" custScaleX="94692" custScaleY="124280">
        <dgm:presLayoutVars>
          <dgm:bulletEnabled val="1"/>
        </dgm:presLayoutVars>
      </dgm:prSet>
      <dgm:spPr/>
    </dgm:pt>
    <dgm:pt modelId="{AF9E22EA-1018-412C-B1B9-7BBD582F2CB3}" type="pres">
      <dgm:prSet presAssocID="{42E37A4D-28DD-4FAC-9F93-788C14530D1B}" presName="bullet3c" presStyleLbl="node1" presStyleIdx="2" presStyleCnt="3">
        <dgm:style>
          <a:lnRef idx="0">
            <a:schemeClr val="accent2"/>
          </a:lnRef>
          <a:fillRef idx="3">
            <a:schemeClr val="accent2"/>
          </a:fillRef>
          <a:effectRef idx="3">
            <a:schemeClr val="accent2"/>
          </a:effectRef>
          <a:fontRef idx="minor">
            <a:schemeClr val="lt1"/>
          </a:fontRef>
        </dgm:style>
      </dgm:prSet>
      <dgm:spPr/>
    </dgm:pt>
    <dgm:pt modelId="{89E6D39C-BE4A-403D-9E16-1CD4F76D99B1}" type="pres">
      <dgm:prSet presAssocID="{42E37A4D-28DD-4FAC-9F93-788C14530D1B}" presName="textBox3c" presStyleLbl="revTx" presStyleIdx="2" presStyleCnt="3" custScaleX="133524" custScaleY="87740">
        <dgm:presLayoutVars>
          <dgm:bulletEnabled val="1"/>
        </dgm:presLayoutVars>
      </dgm:prSet>
      <dgm:spPr/>
    </dgm:pt>
  </dgm:ptLst>
  <dgm:cxnLst>
    <dgm:cxn modelId="{2E90771A-8B3E-4779-905E-89A7AD2A488A}" type="presOf" srcId="{FC7A2B70-DDEC-4D0E-9EB5-68BE2EF3CAF5}" destId="{42A26E40-90C0-4604-AE07-42482A7E071A}" srcOrd="0" destOrd="0" presId="urn:microsoft.com/office/officeart/2005/8/layout/arrow2"/>
    <dgm:cxn modelId="{46644124-00A7-4EB9-8BAB-C1447914A694}" type="presOf" srcId="{94108F38-E91A-403D-97F9-33F56504C285}" destId="{1900E060-84A7-4A96-BAA6-F28D48556662}" srcOrd="0" destOrd="0" presId="urn:microsoft.com/office/officeart/2005/8/layout/arrow2"/>
    <dgm:cxn modelId="{9AD26F76-7368-47E4-B756-1613E3AEB852}" srcId="{94108F38-E91A-403D-97F9-33F56504C285}" destId="{642CFC47-45E0-41E3-A732-1CF614EDB21D}" srcOrd="0" destOrd="0" parTransId="{D2324B51-A7E4-4D40-BA28-40793E3A2C82}" sibTransId="{5F9B8C5F-F980-4B0A-BC37-63D320CF4C0B}"/>
    <dgm:cxn modelId="{E1A21FA4-787C-4867-9FB7-4B0853AF204C}" type="presOf" srcId="{642CFC47-45E0-41E3-A732-1CF614EDB21D}" destId="{1E046A55-2E7F-48C5-814B-C06BC99B2EED}" srcOrd="0" destOrd="0" presId="urn:microsoft.com/office/officeart/2005/8/layout/arrow2"/>
    <dgm:cxn modelId="{168F81BC-301C-4A40-B33E-B278F4F152F1}" srcId="{94108F38-E91A-403D-97F9-33F56504C285}" destId="{FC7A2B70-DDEC-4D0E-9EB5-68BE2EF3CAF5}" srcOrd="1" destOrd="0" parTransId="{A512DF68-4733-4DA7-874B-AE5F9F145D1E}" sibTransId="{1944193D-045D-40C3-8D70-11092C7380E9}"/>
    <dgm:cxn modelId="{8044BBC3-728A-4943-9334-8172BB8744E9}" type="presOf" srcId="{42E37A4D-28DD-4FAC-9F93-788C14530D1B}" destId="{89E6D39C-BE4A-403D-9E16-1CD4F76D99B1}" srcOrd="0" destOrd="0" presId="urn:microsoft.com/office/officeart/2005/8/layout/arrow2"/>
    <dgm:cxn modelId="{AA49D6E5-1096-4008-98FB-E738C697877C}" srcId="{94108F38-E91A-403D-97F9-33F56504C285}" destId="{42E37A4D-28DD-4FAC-9F93-788C14530D1B}" srcOrd="2" destOrd="0" parTransId="{FD249101-2F5C-4D0A-B4F5-8B8E6A7CBDAF}" sibTransId="{5D6154F4-DD6A-4454-B7C8-4DC593F75482}"/>
    <dgm:cxn modelId="{AE60DDE1-EFC3-4136-9014-B3C6B9334C62}" type="presParOf" srcId="{1900E060-84A7-4A96-BAA6-F28D48556662}" destId="{C942571C-B8AB-4614-8B2B-27E5D223579E}" srcOrd="0" destOrd="0" presId="urn:microsoft.com/office/officeart/2005/8/layout/arrow2"/>
    <dgm:cxn modelId="{4FD324BD-18BD-45E1-990A-077B80346BC0}" type="presParOf" srcId="{1900E060-84A7-4A96-BAA6-F28D48556662}" destId="{FA7ABB4C-95CD-458E-872F-BF6B3729C99E}" srcOrd="1" destOrd="0" presId="urn:microsoft.com/office/officeart/2005/8/layout/arrow2"/>
    <dgm:cxn modelId="{10140D29-13CD-4A17-8ABD-335B2215D144}" type="presParOf" srcId="{FA7ABB4C-95CD-458E-872F-BF6B3729C99E}" destId="{4AC303BE-28FD-4889-BD44-DF91A09C8E63}" srcOrd="0" destOrd="0" presId="urn:microsoft.com/office/officeart/2005/8/layout/arrow2"/>
    <dgm:cxn modelId="{BA25F589-353E-4C42-9AB8-9C989F918645}" type="presParOf" srcId="{FA7ABB4C-95CD-458E-872F-BF6B3729C99E}" destId="{1E046A55-2E7F-48C5-814B-C06BC99B2EED}" srcOrd="1" destOrd="0" presId="urn:microsoft.com/office/officeart/2005/8/layout/arrow2"/>
    <dgm:cxn modelId="{66C2AB67-1BEA-4A47-8638-F908AC2A67D6}" type="presParOf" srcId="{FA7ABB4C-95CD-458E-872F-BF6B3729C99E}" destId="{5ACE408F-EA86-423E-974E-BB22BCEF3E8A}" srcOrd="2" destOrd="0" presId="urn:microsoft.com/office/officeart/2005/8/layout/arrow2"/>
    <dgm:cxn modelId="{58CF0584-EFAC-4BA4-B84B-2AAA6677B253}" type="presParOf" srcId="{FA7ABB4C-95CD-458E-872F-BF6B3729C99E}" destId="{42A26E40-90C0-4604-AE07-42482A7E071A}" srcOrd="3" destOrd="0" presId="urn:microsoft.com/office/officeart/2005/8/layout/arrow2"/>
    <dgm:cxn modelId="{F6D8D926-BE67-489A-9A20-FE5E1F4A92AA}" type="presParOf" srcId="{FA7ABB4C-95CD-458E-872F-BF6B3729C99E}" destId="{AF9E22EA-1018-412C-B1B9-7BBD582F2CB3}" srcOrd="4" destOrd="0" presId="urn:microsoft.com/office/officeart/2005/8/layout/arrow2"/>
    <dgm:cxn modelId="{95AEDAD1-CC37-4199-A76B-0A4B7C438A32}" type="presParOf" srcId="{FA7ABB4C-95CD-458E-872F-BF6B3729C99E}" destId="{89E6D39C-BE4A-403D-9E16-1CD4F76D99B1}" srcOrd="5" destOrd="0" presId="urn:microsoft.com/office/officeart/2005/8/layout/arrow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CDA0E00-F5BA-4DB8-AE6E-69C2E4315E25}"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fr-FR"/>
        </a:p>
      </dgm:t>
    </dgm:pt>
    <dgm:pt modelId="{4C3D6268-D65E-4B0B-B619-310F3F327654}">
      <dgm:prSet phldrT="[Texte]">
        <dgm:style>
          <a:lnRef idx="1">
            <a:schemeClr val="accent3"/>
          </a:lnRef>
          <a:fillRef idx="2">
            <a:schemeClr val="accent3"/>
          </a:fillRef>
          <a:effectRef idx="1">
            <a:schemeClr val="accent3"/>
          </a:effectRef>
          <a:fontRef idx="minor">
            <a:schemeClr val="dk1"/>
          </a:fontRef>
        </dgm:style>
      </dgm:prSet>
      <dgm:spPr>
        <a:scene3d>
          <a:camera prst="orthographicFront"/>
          <a:lightRig rig="threePt" dir="t"/>
        </a:scene3d>
        <a:sp3d>
          <a:bevelT/>
        </a:sp3d>
      </dgm:spPr>
      <dgm:t>
        <a:bodyPr/>
        <a:lstStyle/>
        <a:p>
          <a:r>
            <a:rPr lang="fr-FR" dirty="0"/>
            <a:t>BPCO professionnelle</a:t>
          </a:r>
        </a:p>
      </dgm:t>
    </dgm:pt>
    <dgm:pt modelId="{E7874200-C26B-4C2C-9783-8AC7B547752E}" type="parTrans" cxnId="{E1690C60-0E2D-4686-A902-4E9DF057074F}">
      <dgm:prSet/>
      <dgm:spPr/>
      <dgm:t>
        <a:bodyPr/>
        <a:lstStyle/>
        <a:p>
          <a:endParaRPr lang="fr-FR"/>
        </a:p>
      </dgm:t>
    </dgm:pt>
    <dgm:pt modelId="{BA370185-D5ED-49AF-BD6D-21ACB67B39E3}" type="sibTrans" cxnId="{E1690C60-0E2D-4686-A902-4E9DF057074F}">
      <dgm:prSet/>
      <dgm:spPr>
        <a:scene3d>
          <a:camera prst="orthographicFront"/>
          <a:lightRig rig="threePt" dir="t"/>
        </a:scene3d>
        <a:sp3d>
          <a:bevelT/>
        </a:sp3d>
      </dgm:spPr>
      <dgm:t>
        <a:bodyPr/>
        <a:lstStyle/>
        <a:p>
          <a:endParaRPr lang="fr-FR"/>
        </a:p>
      </dgm:t>
    </dgm:pt>
    <dgm:pt modelId="{CD8806D3-7B1B-4DD8-913C-A4B714339AEE}">
      <dgm:prSet phldrT="[Texte]">
        <dgm:style>
          <a:lnRef idx="1">
            <a:schemeClr val="accent4"/>
          </a:lnRef>
          <a:fillRef idx="2">
            <a:schemeClr val="accent4"/>
          </a:fillRef>
          <a:effectRef idx="1">
            <a:schemeClr val="accent4"/>
          </a:effectRef>
          <a:fontRef idx="minor">
            <a:schemeClr val="dk1"/>
          </a:fontRef>
        </dgm:style>
      </dgm:prSet>
      <dgm:spPr>
        <a:scene3d>
          <a:camera prst="orthographicFront"/>
          <a:lightRig rig="threePt" dir="t"/>
        </a:scene3d>
        <a:sp3d>
          <a:bevelT/>
        </a:sp3d>
      </dgm:spPr>
      <dgm:t>
        <a:bodyPr/>
        <a:lstStyle/>
        <a:p>
          <a:r>
            <a:rPr lang="fr-FR" dirty="0"/>
            <a:t>Pathologie liée à l’amiante</a:t>
          </a:r>
        </a:p>
      </dgm:t>
    </dgm:pt>
    <dgm:pt modelId="{9C4C8F37-729C-4FE1-B80A-26DC5C805510}" type="parTrans" cxnId="{7F8DF9A3-B93D-4B58-8858-2D30D3777E68}">
      <dgm:prSet/>
      <dgm:spPr/>
      <dgm:t>
        <a:bodyPr/>
        <a:lstStyle/>
        <a:p>
          <a:endParaRPr lang="fr-FR"/>
        </a:p>
      </dgm:t>
    </dgm:pt>
    <dgm:pt modelId="{D0A4ECB7-6652-4076-836D-B149B2A9FC2A}" type="sibTrans" cxnId="{7F8DF9A3-B93D-4B58-8858-2D30D3777E68}">
      <dgm:prSet/>
      <dgm:spPr>
        <a:scene3d>
          <a:camera prst="orthographicFront"/>
          <a:lightRig rig="threePt" dir="t"/>
        </a:scene3d>
        <a:sp3d>
          <a:bevelT/>
        </a:sp3d>
      </dgm:spPr>
      <dgm:t>
        <a:bodyPr/>
        <a:lstStyle/>
        <a:p>
          <a:endParaRPr lang="fr-FR"/>
        </a:p>
      </dgm:t>
    </dgm:pt>
    <dgm:pt modelId="{B7A65109-5C18-4E1C-BC49-3BB3ED2B6AC8}">
      <dgm:prSet phldrT="[Texte]">
        <dgm:style>
          <a:lnRef idx="3">
            <a:schemeClr val="lt1"/>
          </a:lnRef>
          <a:fillRef idx="1">
            <a:schemeClr val="accent5"/>
          </a:fillRef>
          <a:effectRef idx="1">
            <a:schemeClr val="accent5"/>
          </a:effectRef>
          <a:fontRef idx="minor">
            <a:schemeClr val="lt1"/>
          </a:fontRef>
        </dgm:style>
      </dgm:prSet>
      <dgm:spPr>
        <a:scene3d>
          <a:camera prst="orthographicFront"/>
          <a:lightRig rig="threePt" dir="t"/>
        </a:scene3d>
        <a:sp3d>
          <a:bevelT/>
        </a:sp3d>
      </dgm:spPr>
      <dgm:t>
        <a:bodyPr/>
        <a:lstStyle/>
        <a:p>
          <a:r>
            <a:rPr lang="fr-FR" b="0" dirty="0">
              <a:solidFill>
                <a:schemeClr val="tx1"/>
              </a:solidFill>
            </a:rPr>
            <a:t>Silicose</a:t>
          </a:r>
          <a:r>
            <a:rPr lang="fr-FR" dirty="0"/>
            <a:t> </a:t>
          </a:r>
        </a:p>
      </dgm:t>
    </dgm:pt>
    <dgm:pt modelId="{2416D29A-488D-4F55-A91F-04D64C3523A5}" type="parTrans" cxnId="{F30F9190-29F2-44CC-BE10-B045C9209511}">
      <dgm:prSet/>
      <dgm:spPr/>
      <dgm:t>
        <a:bodyPr/>
        <a:lstStyle/>
        <a:p>
          <a:endParaRPr lang="fr-FR"/>
        </a:p>
      </dgm:t>
    </dgm:pt>
    <dgm:pt modelId="{54034B07-4C77-47E6-8D71-A4D3A93A1195}" type="sibTrans" cxnId="{F30F9190-29F2-44CC-BE10-B045C9209511}">
      <dgm:prSet/>
      <dgm:spPr>
        <a:scene3d>
          <a:camera prst="orthographicFront"/>
          <a:lightRig rig="threePt" dir="t"/>
        </a:scene3d>
        <a:sp3d>
          <a:bevelT/>
        </a:sp3d>
      </dgm:spPr>
      <dgm:t>
        <a:bodyPr/>
        <a:lstStyle/>
        <a:p>
          <a:endParaRPr lang="fr-FR"/>
        </a:p>
      </dgm:t>
    </dgm:pt>
    <dgm:pt modelId="{7FB329AB-2866-4C20-8A6F-915E355E389A}">
      <dgm:prSet>
        <dgm:style>
          <a:lnRef idx="1">
            <a:schemeClr val="accent6"/>
          </a:lnRef>
          <a:fillRef idx="2">
            <a:schemeClr val="accent6"/>
          </a:fillRef>
          <a:effectRef idx="1">
            <a:schemeClr val="accent6"/>
          </a:effectRef>
          <a:fontRef idx="minor">
            <a:schemeClr val="dk1"/>
          </a:fontRef>
        </dgm:style>
      </dgm:prSet>
      <dgm:spPr>
        <a:scene3d>
          <a:camera prst="orthographicFront"/>
          <a:lightRig rig="threePt" dir="t"/>
        </a:scene3d>
        <a:sp3d>
          <a:bevelT/>
        </a:sp3d>
      </dgm:spPr>
      <dgm:t>
        <a:bodyPr/>
        <a:lstStyle/>
        <a:p>
          <a:r>
            <a:rPr lang="fr-FR" dirty="0"/>
            <a:t>Asthme Professionnel</a:t>
          </a:r>
        </a:p>
      </dgm:t>
    </dgm:pt>
    <dgm:pt modelId="{21272069-619C-4722-9555-D73056D0DCEE}" type="parTrans" cxnId="{8F7C9AE4-0A62-46ED-A361-8C80F2BF6EB3}">
      <dgm:prSet/>
      <dgm:spPr/>
      <dgm:t>
        <a:bodyPr/>
        <a:lstStyle/>
        <a:p>
          <a:endParaRPr lang="fr-FR"/>
        </a:p>
      </dgm:t>
    </dgm:pt>
    <dgm:pt modelId="{F97757B0-232A-485D-8CF2-52FE96318176}" type="sibTrans" cxnId="{8F7C9AE4-0A62-46ED-A361-8C80F2BF6EB3}">
      <dgm:prSet/>
      <dgm:spPr>
        <a:scene3d>
          <a:camera prst="orthographicFront"/>
          <a:lightRig rig="threePt" dir="t"/>
        </a:scene3d>
        <a:sp3d>
          <a:bevelT/>
        </a:sp3d>
      </dgm:spPr>
      <dgm:t>
        <a:bodyPr/>
        <a:lstStyle/>
        <a:p>
          <a:endParaRPr lang="fr-FR"/>
        </a:p>
      </dgm:t>
    </dgm:pt>
    <dgm:pt modelId="{4CEF7BD0-C96E-4E0D-AA51-2190117E4DC6}">
      <dgm:prSet>
        <dgm:style>
          <a:lnRef idx="1">
            <a:schemeClr val="accent1"/>
          </a:lnRef>
          <a:fillRef idx="2">
            <a:schemeClr val="accent1"/>
          </a:fillRef>
          <a:effectRef idx="1">
            <a:schemeClr val="accent1"/>
          </a:effectRef>
          <a:fontRef idx="minor">
            <a:schemeClr val="dk1"/>
          </a:fontRef>
        </dgm:style>
      </dgm:prSet>
      <dgm:spPr>
        <a:scene3d>
          <a:camera prst="orthographicFront"/>
          <a:lightRig rig="threePt" dir="t"/>
        </a:scene3d>
        <a:sp3d>
          <a:bevelT/>
        </a:sp3d>
      </dgm:spPr>
      <dgm:t>
        <a:bodyPr/>
        <a:lstStyle/>
        <a:p>
          <a:r>
            <a:rPr lang="fr-FR" dirty="0"/>
            <a:t>Cancer bronchique</a:t>
          </a:r>
        </a:p>
      </dgm:t>
    </dgm:pt>
    <dgm:pt modelId="{98D10645-FFE3-46C9-97A7-935885E30C63}" type="parTrans" cxnId="{1D962F93-261C-4198-8D10-62C07341423A}">
      <dgm:prSet/>
      <dgm:spPr/>
      <dgm:t>
        <a:bodyPr/>
        <a:lstStyle/>
        <a:p>
          <a:endParaRPr lang="fr-FR"/>
        </a:p>
      </dgm:t>
    </dgm:pt>
    <dgm:pt modelId="{66933D54-14BF-46F4-8F03-504CDC67D4BA}" type="sibTrans" cxnId="{1D962F93-261C-4198-8D10-62C07341423A}">
      <dgm:prSet/>
      <dgm:spPr>
        <a:scene3d>
          <a:camera prst="orthographicFront"/>
          <a:lightRig rig="threePt" dir="t"/>
        </a:scene3d>
        <a:sp3d>
          <a:bevelT/>
        </a:sp3d>
      </dgm:spPr>
      <dgm:t>
        <a:bodyPr/>
        <a:lstStyle/>
        <a:p>
          <a:endParaRPr lang="fr-FR"/>
        </a:p>
      </dgm:t>
    </dgm:pt>
    <dgm:pt modelId="{219A7FA4-ADFE-4C12-97D1-45BB14A673E0}" type="pres">
      <dgm:prSet presAssocID="{FCDA0E00-F5BA-4DB8-AE6E-69C2E4315E25}" presName="cycle" presStyleCnt="0">
        <dgm:presLayoutVars>
          <dgm:dir/>
          <dgm:resizeHandles val="exact"/>
        </dgm:presLayoutVars>
      </dgm:prSet>
      <dgm:spPr/>
    </dgm:pt>
    <dgm:pt modelId="{B5CAB8F9-5EA6-4F65-A99A-96EC521DBB54}" type="pres">
      <dgm:prSet presAssocID="{4CEF7BD0-C96E-4E0D-AA51-2190117E4DC6}" presName="node" presStyleLbl="node1" presStyleIdx="0" presStyleCnt="5" custScaleX="131680">
        <dgm:presLayoutVars>
          <dgm:bulletEnabled val="1"/>
        </dgm:presLayoutVars>
      </dgm:prSet>
      <dgm:spPr/>
    </dgm:pt>
    <dgm:pt modelId="{2A1EB824-A49F-4FF9-BFDE-42FF75E56BA3}" type="pres">
      <dgm:prSet presAssocID="{4CEF7BD0-C96E-4E0D-AA51-2190117E4DC6}" presName="spNode" presStyleCnt="0"/>
      <dgm:spPr>
        <a:scene3d>
          <a:camera prst="orthographicFront"/>
          <a:lightRig rig="threePt" dir="t"/>
        </a:scene3d>
        <a:sp3d>
          <a:bevelT/>
        </a:sp3d>
      </dgm:spPr>
    </dgm:pt>
    <dgm:pt modelId="{0900FFBA-04B3-49D0-AA06-401A81E9E979}" type="pres">
      <dgm:prSet presAssocID="{66933D54-14BF-46F4-8F03-504CDC67D4BA}" presName="sibTrans" presStyleLbl="sibTrans1D1" presStyleIdx="0" presStyleCnt="5"/>
      <dgm:spPr/>
    </dgm:pt>
    <dgm:pt modelId="{0CA0C100-C44D-45A0-B422-278789EF90D5}" type="pres">
      <dgm:prSet presAssocID="{7FB329AB-2866-4C20-8A6F-915E355E389A}" presName="node" presStyleLbl="node1" presStyleIdx="1" presStyleCnt="5" custScaleX="117768">
        <dgm:presLayoutVars>
          <dgm:bulletEnabled val="1"/>
        </dgm:presLayoutVars>
      </dgm:prSet>
      <dgm:spPr/>
    </dgm:pt>
    <dgm:pt modelId="{78EDA558-7B3D-49DA-BDCD-B5B0955825BC}" type="pres">
      <dgm:prSet presAssocID="{7FB329AB-2866-4C20-8A6F-915E355E389A}" presName="spNode" presStyleCnt="0"/>
      <dgm:spPr>
        <a:scene3d>
          <a:camera prst="orthographicFront"/>
          <a:lightRig rig="threePt" dir="t"/>
        </a:scene3d>
        <a:sp3d>
          <a:bevelT/>
        </a:sp3d>
      </dgm:spPr>
    </dgm:pt>
    <dgm:pt modelId="{5DDE7DBC-3431-43DC-AC98-BB865FF716CD}" type="pres">
      <dgm:prSet presAssocID="{F97757B0-232A-485D-8CF2-52FE96318176}" presName="sibTrans" presStyleLbl="sibTrans1D1" presStyleIdx="1" presStyleCnt="5"/>
      <dgm:spPr/>
    </dgm:pt>
    <dgm:pt modelId="{440ABCB6-6ECC-45CC-98EF-6FB7C50DA0F5}" type="pres">
      <dgm:prSet presAssocID="{4C3D6268-D65E-4B0B-B619-310F3F327654}" presName="node" presStyleLbl="node1" presStyleIdx="2" presStyleCnt="5" custScaleX="119521">
        <dgm:presLayoutVars>
          <dgm:bulletEnabled val="1"/>
        </dgm:presLayoutVars>
      </dgm:prSet>
      <dgm:spPr/>
    </dgm:pt>
    <dgm:pt modelId="{48B26CF8-3882-4B82-8480-568833824D50}" type="pres">
      <dgm:prSet presAssocID="{4C3D6268-D65E-4B0B-B619-310F3F327654}" presName="spNode" presStyleCnt="0"/>
      <dgm:spPr>
        <a:scene3d>
          <a:camera prst="orthographicFront"/>
          <a:lightRig rig="threePt" dir="t"/>
        </a:scene3d>
        <a:sp3d>
          <a:bevelT/>
        </a:sp3d>
      </dgm:spPr>
    </dgm:pt>
    <dgm:pt modelId="{B6E54111-5E93-4C20-BDA8-1BF7CA732B9E}" type="pres">
      <dgm:prSet presAssocID="{BA370185-D5ED-49AF-BD6D-21ACB67B39E3}" presName="sibTrans" presStyleLbl="sibTrans1D1" presStyleIdx="2" presStyleCnt="5"/>
      <dgm:spPr/>
    </dgm:pt>
    <dgm:pt modelId="{28BC27F1-B12A-403A-B574-D9D586092B26}" type="pres">
      <dgm:prSet presAssocID="{CD8806D3-7B1B-4DD8-913C-A4B714339AEE}" presName="node" presStyleLbl="node1" presStyleIdx="3" presStyleCnt="5" custScaleX="128220">
        <dgm:presLayoutVars>
          <dgm:bulletEnabled val="1"/>
        </dgm:presLayoutVars>
      </dgm:prSet>
      <dgm:spPr/>
    </dgm:pt>
    <dgm:pt modelId="{645ECF4E-6C03-4024-AF22-1473CA634EB1}" type="pres">
      <dgm:prSet presAssocID="{CD8806D3-7B1B-4DD8-913C-A4B714339AEE}" presName="spNode" presStyleCnt="0"/>
      <dgm:spPr>
        <a:scene3d>
          <a:camera prst="orthographicFront"/>
          <a:lightRig rig="threePt" dir="t"/>
        </a:scene3d>
        <a:sp3d>
          <a:bevelT/>
        </a:sp3d>
      </dgm:spPr>
    </dgm:pt>
    <dgm:pt modelId="{62810033-3C3C-4637-A35A-A2084D0CBD40}" type="pres">
      <dgm:prSet presAssocID="{D0A4ECB7-6652-4076-836D-B149B2A9FC2A}" presName="sibTrans" presStyleLbl="sibTrans1D1" presStyleIdx="3" presStyleCnt="5"/>
      <dgm:spPr/>
    </dgm:pt>
    <dgm:pt modelId="{AD7DB2F3-F5AC-4771-BC37-B7E02065F676}" type="pres">
      <dgm:prSet presAssocID="{B7A65109-5C18-4E1C-BC49-3BB3ED2B6AC8}" presName="node" presStyleLbl="node1" presStyleIdx="4" presStyleCnt="5" custScaleX="119916">
        <dgm:presLayoutVars>
          <dgm:bulletEnabled val="1"/>
        </dgm:presLayoutVars>
      </dgm:prSet>
      <dgm:spPr/>
    </dgm:pt>
    <dgm:pt modelId="{D72C50B0-54B6-4701-A9AD-90F4E40FA64B}" type="pres">
      <dgm:prSet presAssocID="{B7A65109-5C18-4E1C-BC49-3BB3ED2B6AC8}" presName="spNode" presStyleCnt="0"/>
      <dgm:spPr>
        <a:scene3d>
          <a:camera prst="orthographicFront"/>
          <a:lightRig rig="threePt" dir="t"/>
        </a:scene3d>
        <a:sp3d>
          <a:bevelT/>
        </a:sp3d>
      </dgm:spPr>
    </dgm:pt>
    <dgm:pt modelId="{34960861-B21D-4DA7-B3E6-F67C9CD88B08}" type="pres">
      <dgm:prSet presAssocID="{54034B07-4C77-47E6-8D71-A4D3A93A1195}" presName="sibTrans" presStyleLbl="sibTrans1D1" presStyleIdx="4" presStyleCnt="5"/>
      <dgm:spPr/>
    </dgm:pt>
  </dgm:ptLst>
  <dgm:cxnLst>
    <dgm:cxn modelId="{40B49116-0FDE-4D22-A633-B454964357F2}" type="presOf" srcId="{4CEF7BD0-C96E-4E0D-AA51-2190117E4DC6}" destId="{B5CAB8F9-5EA6-4F65-A99A-96EC521DBB54}" srcOrd="0" destOrd="0" presId="urn:microsoft.com/office/officeart/2005/8/layout/cycle6"/>
    <dgm:cxn modelId="{1293E13F-C9B7-4A3C-9186-74E7FD8BCDB7}" type="presOf" srcId="{54034B07-4C77-47E6-8D71-A4D3A93A1195}" destId="{34960861-B21D-4DA7-B3E6-F67C9CD88B08}" srcOrd="0" destOrd="0" presId="urn:microsoft.com/office/officeart/2005/8/layout/cycle6"/>
    <dgm:cxn modelId="{E1690C60-0E2D-4686-A902-4E9DF057074F}" srcId="{FCDA0E00-F5BA-4DB8-AE6E-69C2E4315E25}" destId="{4C3D6268-D65E-4B0B-B619-310F3F327654}" srcOrd="2" destOrd="0" parTransId="{E7874200-C26B-4C2C-9783-8AC7B547752E}" sibTransId="{BA370185-D5ED-49AF-BD6D-21ACB67B39E3}"/>
    <dgm:cxn modelId="{F64F4247-8A19-4DAF-A178-F9E5642FC3D9}" type="presOf" srcId="{4C3D6268-D65E-4B0B-B619-310F3F327654}" destId="{440ABCB6-6ECC-45CC-98EF-6FB7C50DA0F5}" srcOrd="0" destOrd="0" presId="urn:microsoft.com/office/officeart/2005/8/layout/cycle6"/>
    <dgm:cxn modelId="{0CF6B84A-D56C-4314-AEAA-C2BE640DA220}" type="presOf" srcId="{66933D54-14BF-46F4-8F03-504CDC67D4BA}" destId="{0900FFBA-04B3-49D0-AA06-401A81E9E979}" srcOrd="0" destOrd="0" presId="urn:microsoft.com/office/officeart/2005/8/layout/cycle6"/>
    <dgm:cxn modelId="{DF48B04C-0C64-4D4C-986B-C8BB06033C3D}" type="presOf" srcId="{7FB329AB-2866-4C20-8A6F-915E355E389A}" destId="{0CA0C100-C44D-45A0-B422-278789EF90D5}" srcOrd="0" destOrd="0" presId="urn:microsoft.com/office/officeart/2005/8/layout/cycle6"/>
    <dgm:cxn modelId="{C9147673-7ADF-4382-9F52-9ECDF8700241}" type="presOf" srcId="{B7A65109-5C18-4E1C-BC49-3BB3ED2B6AC8}" destId="{AD7DB2F3-F5AC-4771-BC37-B7E02065F676}" srcOrd="0" destOrd="0" presId="urn:microsoft.com/office/officeart/2005/8/layout/cycle6"/>
    <dgm:cxn modelId="{77F45F58-E45E-4511-9222-C6BC7750413F}" type="presOf" srcId="{D0A4ECB7-6652-4076-836D-B149B2A9FC2A}" destId="{62810033-3C3C-4637-A35A-A2084D0CBD40}" srcOrd="0" destOrd="0" presId="urn:microsoft.com/office/officeart/2005/8/layout/cycle6"/>
    <dgm:cxn modelId="{F30F9190-29F2-44CC-BE10-B045C9209511}" srcId="{FCDA0E00-F5BA-4DB8-AE6E-69C2E4315E25}" destId="{B7A65109-5C18-4E1C-BC49-3BB3ED2B6AC8}" srcOrd="4" destOrd="0" parTransId="{2416D29A-488D-4F55-A91F-04D64C3523A5}" sibTransId="{54034B07-4C77-47E6-8D71-A4D3A93A1195}"/>
    <dgm:cxn modelId="{13741D93-4127-420A-B8DC-3B5B6E9ACC57}" type="presOf" srcId="{CD8806D3-7B1B-4DD8-913C-A4B714339AEE}" destId="{28BC27F1-B12A-403A-B574-D9D586092B26}" srcOrd="0" destOrd="0" presId="urn:microsoft.com/office/officeart/2005/8/layout/cycle6"/>
    <dgm:cxn modelId="{1D962F93-261C-4198-8D10-62C07341423A}" srcId="{FCDA0E00-F5BA-4DB8-AE6E-69C2E4315E25}" destId="{4CEF7BD0-C96E-4E0D-AA51-2190117E4DC6}" srcOrd="0" destOrd="0" parTransId="{98D10645-FFE3-46C9-97A7-935885E30C63}" sibTransId="{66933D54-14BF-46F4-8F03-504CDC67D4BA}"/>
    <dgm:cxn modelId="{7F8DF9A3-B93D-4B58-8858-2D30D3777E68}" srcId="{FCDA0E00-F5BA-4DB8-AE6E-69C2E4315E25}" destId="{CD8806D3-7B1B-4DD8-913C-A4B714339AEE}" srcOrd="3" destOrd="0" parTransId="{9C4C8F37-729C-4FE1-B80A-26DC5C805510}" sibTransId="{D0A4ECB7-6652-4076-836D-B149B2A9FC2A}"/>
    <dgm:cxn modelId="{FCE2DAAE-A4B1-4E71-8C2A-2481D7CF3258}" type="presOf" srcId="{FCDA0E00-F5BA-4DB8-AE6E-69C2E4315E25}" destId="{219A7FA4-ADFE-4C12-97D1-45BB14A673E0}" srcOrd="0" destOrd="0" presId="urn:microsoft.com/office/officeart/2005/8/layout/cycle6"/>
    <dgm:cxn modelId="{8360E5B3-634A-4FE5-A257-98ABD67FE662}" type="presOf" srcId="{F97757B0-232A-485D-8CF2-52FE96318176}" destId="{5DDE7DBC-3431-43DC-AC98-BB865FF716CD}" srcOrd="0" destOrd="0" presId="urn:microsoft.com/office/officeart/2005/8/layout/cycle6"/>
    <dgm:cxn modelId="{07630DBA-F6ED-4539-837C-6DD5CBEE74F7}" type="presOf" srcId="{BA370185-D5ED-49AF-BD6D-21ACB67B39E3}" destId="{B6E54111-5E93-4C20-BDA8-1BF7CA732B9E}" srcOrd="0" destOrd="0" presId="urn:microsoft.com/office/officeart/2005/8/layout/cycle6"/>
    <dgm:cxn modelId="{8F7C9AE4-0A62-46ED-A361-8C80F2BF6EB3}" srcId="{FCDA0E00-F5BA-4DB8-AE6E-69C2E4315E25}" destId="{7FB329AB-2866-4C20-8A6F-915E355E389A}" srcOrd="1" destOrd="0" parTransId="{21272069-619C-4722-9555-D73056D0DCEE}" sibTransId="{F97757B0-232A-485D-8CF2-52FE96318176}"/>
    <dgm:cxn modelId="{3E626C27-2233-4A15-895A-CA3C5C0D0244}" type="presParOf" srcId="{219A7FA4-ADFE-4C12-97D1-45BB14A673E0}" destId="{B5CAB8F9-5EA6-4F65-A99A-96EC521DBB54}" srcOrd="0" destOrd="0" presId="urn:microsoft.com/office/officeart/2005/8/layout/cycle6"/>
    <dgm:cxn modelId="{6363FBC4-FB24-4E4E-A5BC-9A56543BC7A3}" type="presParOf" srcId="{219A7FA4-ADFE-4C12-97D1-45BB14A673E0}" destId="{2A1EB824-A49F-4FF9-BFDE-42FF75E56BA3}" srcOrd="1" destOrd="0" presId="urn:microsoft.com/office/officeart/2005/8/layout/cycle6"/>
    <dgm:cxn modelId="{7A01E374-DAC8-49AB-AF64-838FEE2AD41B}" type="presParOf" srcId="{219A7FA4-ADFE-4C12-97D1-45BB14A673E0}" destId="{0900FFBA-04B3-49D0-AA06-401A81E9E979}" srcOrd="2" destOrd="0" presId="urn:microsoft.com/office/officeart/2005/8/layout/cycle6"/>
    <dgm:cxn modelId="{5A3E21D4-C39C-4C98-A3E3-FEBC1BBFA06C}" type="presParOf" srcId="{219A7FA4-ADFE-4C12-97D1-45BB14A673E0}" destId="{0CA0C100-C44D-45A0-B422-278789EF90D5}" srcOrd="3" destOrd="0" presId="urn:microsoft.com/office/officeart/2005/8/layout/cycle6"/>
    <dgm:cxn modelId="{F4B85BBD-38DC-473C-8582-C5411BB37A7D}" type="presParOf" srcId="{219A7FA4-ADFE-4C12-97D1-45BB14A673E0}" destId="{78EDA558-7B3D-49DA-BDCD-B5B0955825BC}" srcOrd="4" destOrd="0" presId="urn:microsoft.com/office/officeart/2005/8/layout/cycle6"/>
    <dgm:cxn modelId="{F412CB17-ACB0-40B2-B4D8-D1E7672B7F8F}" type="presParOf" srcId="{219A7FA4-ADFE-4C12-97D1-45BB14A673E0}" destId="{5DDE7DBC-3431-43DC-AC98-BB865FF716CD}" srcOrd="5" destOrd="0" presId="urn:microsoft.com/office/officeart/2005/8/layout/cycle6"/>
    <dgm:cxn modelId="{626506F1-7341-423D-A757-056C283C195B}" type="presParOf" srcId="{219A7FA4-ADFE-4C12-97D1-45BB14A673E0}" destId="{440ABCB6-6ECC-45CC-98EF-6FB7C50DA0F5}" srcOrd="6" destOrd="0" presId="urn:microsoft.com/office/officeart/2005/8/layout/cycle6"/>
    <dgm:cxn modelId="{8CE1436C-E2E6-4668-B3D4-D21D7404943E}" type="presParOf" srcId="{219A7FA4-ADFE-4C12-97D1-45BB14A673E0}" destId="{48B26CF8-3882-4B82-8480-568833824D50}" srcOrd="7" destOrd="0" presId="urn:microsoft.com/office/officeart/2005/8/layout/cycle6"/>
    <dgm:cxn modelId="{20285EC4-6770-4082-85E1-ED32018C7B72}" type="presParOf" srcId="{219A7FA4-ADFE-4C12-97D1-45BB14A673E0}" destId="{B6E54111-5E93-4C20-BDA8-1BF7CA732B9E}" srcOrd="8" destOrd="0" presId="urn:microsoft.com/office/officeart/2005/8/layout/cycle6"/>
    <dgm:cxn modelId="{982D0C0F-D4A4-4DF8-99DB-DA0B55A197D3}" type="presParOf" srcId="{219A7FA4-ADFE-4C12-97D1-45BB14A673E0}" destId="{28BC27F1-B12A-403A-B574-D9D586092B26}" srcOrd="9" destOrd="0" presId="urn:microsoft.com/office/officeart/2005/8/layout/cycle6"/>
    <dgm:cxn modelId="{BA4FE891-4979-452C-B74C-6EF31B8E451E}" type="presParOf" srcId="{219A7FA4-ADFE-4C12-97D1-45BB14A673E0}" destId="{645ECF4E-6C03-4024-AF22-1473CA634EB1}" srcOrd="10" destOrd="0" presId="urn:microsoft.com/office/officeart/2005/8/layout/cycle6"/>
    <dgm:cxn modelId="{2C420641-C7CA-4D19-9BB7-768412D879FE}" type="presParOf" srcId="{219A7FA4-ADFE-4C12-97D1-45BB14A673E0}" destId="{62810033-3C3C-4637-A35A-A2084D0CBD40}" srcOrd="11" destOrd="0" presId="urn:microsoft.com/office/officeart/2005/8/layout/cycle6"/>
    <dgm:cxn modelId="{92F3189F-FAEE-4447-AEF1-5394C25E0F5C}" type="presParOf" srcId="{219A7FA4-ADFE-4C12-97D1-45BB14A673E0}" destId="{AD7DB2F3-F5AC-4771-BC37-B7E02065F676}" srcOrd="12" destOrd="0" presId="urn:microsoft.com/office/officeart/2005/8/layout/cycle6"/>
    <dgm:cxn modelId="{ADED281F-14B6-4BEA-8234-FBF65729459C}" type="presParOf" srcId="{219A7FA4-ADFE-4C12-97D1-45BB14A673E0}" destId="{D72C50B0-54B6-4701-A9AD-90F4E40FA64B}" srcOrd="13" destOrd="0" presId="urn:microsoft.com/office/officeart/2005/8/layout/cycle6"/>
    <dgm:cxn modelId="{5D0833E6-882B-4C7F-901C-2CA66AA1BF65}" type="presParOf" srcId="{219A7FA4-ADFE-4C12-97D1-45BB14A673E0}" destId="{34960861-B21D-4DA7-B3E6-F67C9CD88B08}" srcOrd="14" destOrd="0" presId="urn:microsoft.com/office/officeart/2005/8/layout/cycle6"/>
  </dgm:cxnLst>
  <dgm:bg>
    <a:effectLst>
      <a:glow rad="228600">
        <a:schemeClr val="accent2">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C246DA-8156-40F6-95C7-F6958921AEC9}"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fr-FR"/>
        </a:p>
      </dgm:t>
    </dgm:pt>
    <dgm:pt modelId="{BC8CB73B-F7B4-4571-AFBA-44810B86EBDA}">
      <dgm:prSet phldrT="[Texte]">
        <dgm:style>
          <a:lnRef idx="1">
            <a:schemeClr val="accent2"/>
          </a:lnRef>
          <a:fillRef idx="2">
            <a:schemeClr val="accent2"/>
          </a:fillRef>
          <a:effectRef idx="1">
            <a:schemeClr val="accent2"/>
          </a:effectRef>
          <a:fontRef idx="minor">
            <a:schemeClr val="dk1"/>
          </a:fontRef>
        </dgm:style>
      </dgm:prSet>
      <dgm:spPr>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rot lat="0" lon="21299999" rev="0"/>
          </a:camera>
          <a:lightRig rig="threePt" dir="t"/>
        </a:scene3d>
      </dgm:spPr>
      <dgm:t>
        <a:bodyPr/>
        <a:lstStyle/>
        <a:p>
          <a:r>
            <a:rPr lang="fr-FR" dirty="0"/>
            <a:t>Asthme exacerbé par le travail:</a:t>
          </a:r>
        </a:p>
      </dgm:t>
    </dgm:pt>
    <dgm:pt modelId="{291AD22D-A1A0-4622-878E-BE7CE162F8D5}" type="parTrans" cxnId="{B0DE42A8-772C-4C60-B4EF-4988FCB5AC15}">
      <dgm:prSet/>
      <dgm:spPr/>
      <dgm:t>
        <a:bodyPr/>
        <a:lstStyle/>
        <a:p>
          <a:endParaRPr lang="fr-FR"/>
        </a:p>
      </dgm:t>
    </dgm:pt>
    <dgm:pt modelId="{D105443E-93A5-411B-9279-05B27180F19D}" type="sibTrans" cxnId="{B0DE42A8-772C-4C60-B4EF-4988FCB5AC15}">
      <dgm:prSet/>
      <dgm:spPr/>
      <dgm:t>
        <a:bodyPr/>
        <a:lstStyle/>
        <a:p>
          <a:endParaRPr lang="fr-FR"/>
        </a:p>
      </dgm:t>
    </dgm:pt>
    <dgm:pt modelId="{8DDCC3B1-2FE4-4F6C-8A37-0650DA1DE1B7}">
      <dgm:prSet phldrT="[Texte]" custT="1"/>
      <dgm:spPr/>
      <dgm:t>
        <a:bodyPr/>
        <a:lstStyle/>
        <a:p>
          <a:r>
            <a:rPr lang="fr-FR" sz="1600" dirty="0"/>
            <a:t>asthme préexistant</a:t>
          </a:r>
        </a:p>
      </dgm:t>
    </dgm:pt>
    <dgm:pt modelId="{76FB8E1C-87CB-4573-9294-E099313BE598}" type="parTrans" cxnId="{900C2312-11DB-4D7F-8698-CF7D949E12B0}">
      <dgm:prSet/>
      <dgm:spPr/>
      <dgm:t>
        <a:bodyPr/>
        <a:lstStyle/>
        <a:p>
          <a:endParaRPr lang="fr-FR"/>
        </a:p>
      </dgm:t>
    </dgm:pt>
    <dgm:pt modelId="{2EDF73AB-2945-4A80-8C42-D85326EFAEB8}" type="sibTrans" cxnId="{900C2312-11DB-4D7F-8698-CF7D949E12B0}">
      <dgm:prSet/>
      <dgm:spPr/>
      <dgm:t>
        <a:bodyPr/>
        <a:lstStyle/>
        <a:p>
          <a:endParaRPr lang="fr-FR"/>
        </a:p>
      </dgm:t>
    </dgm:pt>
    <dgm:pt modelId="{FC436423-E484-46AC-A909-055671827DFE}">
      <dgm:prSet phldrT="[Texte]" phldr="1"/>
      <dgm:spPr/>
      <dgm:t>
        <a:bodyPr/>
        <a:lstStyle/>
        <a:p>
          <a:endParaRPr lang="fr-FR" sz="3600"/>
        </a:p>
      </dgm:t>
    </dgm:pt>
    <dgm:pt modelId="{C4AE4B38-89E2-4940-90CB-2A1516A29252}" type="parTrans" cxnId="{5A474D52-0B7A-450D-8A77-2CDB6791AD5C}">
      <dgm:prSet/>
      <dgm:spPr/>
      <dgm:t>
        <a:bodyPr/>
        <a:lstStyle/>
        <a:p>
          <a:endParaRPr lang="fr-FR"/>
        </a:p>
      </dgm:t>
    </dgm:pt>
    <dgm:pt modelId="{5B54132F-B9B1-4F9E-8FC8-8A2B3F13AF6A}" type="sibTrans" cxnId="{5A474D52-0B7A-450D-8A77-2CDB6791AD5C}">
      <dgm:prSet/>
      <dgm:spPr/>
      <dgm:t>
        <a:bodyPr/>
        <a:lstStyle/>
        <a:p>
          <a:endParaRPr lang="fr-FR"/>
        </a:p>
      </dgm:t>
    </dgm:pt>
    <dgm:pt modelId="{39649CBE-2887-4992-823D-FE3B67AB1B20}">
      <dgm:prSet phldrT="[Texte]">
        <dgm:style>
          <a:lnRef idx="1">
            <a:schemeClr val="accent4"/>
          </a:lnRef>
          <a:fillRef idx="2">
            <a:schemeClr val="accent4"/>
          </a:fillRef>
          <a:effectRef idx="1">
            <a:schemeClr val="accent4"/>
          </a:effectRef>
          <a:fontRef idx="minor">
            <a:schemeClr val="dk1"/>
          </a:fontRef>
        </dgm:style>
      </dgm:prSet>
      <dgm:spPr>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dgm:spPr>
      <dgm:t>
        <a:bodyPr/>
        <a:lstStyle/>
        <a:p>
          <a:r>
            <a:rPr lang="fr-FR" dirty="0"/>
            <a:t>Asthme professionnel :</a:t>
          </a:r>
        </a:p>
      </dgm:t>
    </dgm:pt>
    <dgm:pt modelId="{4F9F4AC7-B129-4E7C-8985-7A3825267C43}" type="parTrans" cxnId="{6E518C36-2092-4D87-8989-04AAE5B1A006}">
      <dgm:prSet/>
      <dgm:spPr/>
      <dgm:t>
        <a:bodyPr/>
        <a:lstStyle/>
        <a:p>
          <a:endParaRPr lang="fr-FR"/>
        </a:p>
      </dgm:t>
    </dgm:pt>
    <dgm:pt modelId="{87AD1DD9-C7DE-4ED5-BADD-EF9B23ABBA41}" type="sibTrans" cxnId="{6E518C36-2092-4D87-8989-04AAE5B1A006}">
      <dgm:prSet/>
      <dgm:spPr/>
      <dgm:t>
        <a:bodyPr/>
        <a:lstStyle/>
        <a:p>
          <a:endParaRPr lang="fr-FR"/>
        </a:p>
      </dgm:t>
    </dgm:pt>
    <dgm:pt modelId="{3A5DA58E-F9B3-4449-BA14-9351C19BF37B}">
      <dgm:prSet phldrT="[Texte]" custT="1"/>
      <dgm:spPr/>
      <dgm:t>
        <a:bodyPr/>
        <a:lstStyle/>
        <a:p>
          <a:r>
            <a:rPr lang="fr-FR" sz="1800" dirty="0"/>
            <a:t>asthme induit par une exposition à un agent au travail</a:t>
          </a:r>
        </a:p>
      </dgm:t>
    </dgm:pt>
    <dgm:pt modelId="{6D35564B-CFAF-4056-9C04-B246F6453426}" type="parTrans" cxnId="{61E41DF7-0132-467B-B7C4-8AE7D51C2C64}">
      <dgm:prSet/>
      <dgm:spPr/>
      <dgm:t>
        <a:bodyPr/>
        <a:lstStyle/>
        <a:p>
          <a:endParaRPr lang="fr-FR"/>
        </a:p>
      </dgm:t>
    </dgm:pt>
    <dgm:pt modelId="{B81E1DFF-0312-4759-8851-EACF27543EC6}" type="sibTrans" cxnId="{61E41DF7-0132-467B-B7C4-8AE7D51C2C64}">
      <dgm:prSet/>
      <dgm:spPr/>
      <dgm:t>
        <a:bodyPr/>
        <a:lstStyle/>
        <a:p>
          <a:endParaRPr lang="fr-FR"/>
        </a:p>
      </dgm:t>
    </dgm:pt>
    <dgm:pt modelId="{09B6600B-088B-47FE-B8C0-107940A1B061}">
      <dgm:prSet phldrT="[Texte]" phldr="1"/>
      <dgm:spPr/>
      <dgm:t>
        <a:bodyPr/>
        <a:lstStyle/>
        <a:p>
          <a:endParaRPr lang="fr-FR" sz="2400"/>
        </a:p>
      </dgm:t>
    </dgm:pt>
    <dgm:pt modelId="{839A10F3-A3B5-4419-8872-538060C0BF38}" type="parTrans" cxnId="{5FCF975C-0BF9-486D-AD9E-2918E43D4F05}">
      <dgm:prSet/>
      <dgm:spPr/>
      <dgm:t>
        <a:bodyPr/>
        <a:lstStyle/>
        <a:p>
          <a:endParaRPr lang="fr-FR"/>
        </a:p>
      </dgm:t>
    </dgm:pt>
    <dgm:pt modelId="{120B5B33-5303-40F4-AA84-065F974E367F}" type="sibTrans" cxnId="{5FCF975C-0BF9-486D-AD9E-2918E43D4F05}">
      <dgm:prSet/>
      <dgm:spPr/>
      <dgm:t>
        <a:bodyPr/>
        <a:lstStyle/>
        <a:p>
          <a:endParaRPr lang="fr-FR"/>
        </a:p>
      </dgm:t>
    </dgm:pt>
    <dgm:pt modelId="{91151988-5DD3-4960-921A-7B7E68D898C2}">
      <dgm:prSet phldrT="[Texte]">
        <dgm:style>
          <a:lnRef idx="1">
            <a:schemeClr val="dk1"/>
          </a:lnRef>
          <a:fillRef idx="2">
            <a:schemeClr val="dk1"/>
          </a:fillRef>
          <a:effectRef idx="1">
            <a:schemeClr val="dk1"/>
          </a:effectRef>
          <a:fontRef idx="minor">
            <a:schemeClr val="dk1"/>
          </a:fontRef>
        </dgm:style>
      </dgm:prSet>
      <dgm:spPr>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dgm:spPr>
      <dgm:t>
        <a:bodyPr/>
        <a:lstStyle/>
        <a:p>
          <a:r>
            <a:rPr lang="fr-FR" dirty="0"/>
            <a:t>Asthme induit par un irritant ou syndrome de dysfonction irritative des voies aériennes</a:t>
          </a:r>
        </a:p>
      </dgm:t>
    </dgm:pt>
    <dgm:pt modelId="{6F3288CA-70F0-49E7-A530-07B29E8722FD}" type="parTrans" cxnId="{3D5EAFDB-70F4-442A-8C8D-A87B6A594291}">
      <dgm:prSet/>
      <dgm:spPr/>
      <dgm:t>
        <a:bodyPr/>
        <a:lstStyle/>
        <a:p>
          <a:endParaRPr lang="fr-FR"/>
        </a:p>
      </dgm:t>
    </dgm:pt>
    <dgm:pt modelId="{833EFBE4-A5B0-4CE8-8385-35E4A8A6ACC6}" type="sibTrans" cxnId="{3D5EAFDB-70F4-442A-8C8D-A87B6A594291}">
      <dgm:prSet/>
      <dgm:spPr/>
      <dgm:t>
        <a:bodyPr/>
        <a:lstStyle/>
        <a:p>
          <a:endParaRPr lang="fr-FR"/>
        </a:p>
      </dgm:t>
    </dgm:pt>
    <dgm:pt modelId="{D7E850C8-AC05-477C-BCBD-9A25A9939F12}">
      <dgm:prSet phldrT="[Texte]" custT="1"/>
      <dgm:spPr/>
      <dgm:t>
        <a:bodyPr/>
        <a:lstStyle/>
        <a:p>
          <a:r>
            <a:rPr lang="fr-FR" sz="1800" dirty="0"/>
            <a:t>ou syndrome de dysfonction irritative des voies aériennes</a:t>
          </a:r>
        </a:p>
      </dgm:t>
    </dgm:pt>
    <dgm:pt modelId="{041B0054-3B72-48C6-96E3-EE32639DBF92}" type="parTrans" cxnId="{92633AFC-F4A3-402F-BF24-C9C44C37253C}">
      <dgm:prSet/>
      <dgm:spPr/>
      <dgm:t>
        <a:bodyPr/>
        <a:lstStyle/>
        <a:p>
          <a:endParaRPr lang="fr-FR"/>
        </a:p>
      </dgm:t>
    </dgm:pt>
    <dgm:pt modelId="{403D164D-E9BD-4556-9847-37422B7351EC}" type="sibTrans" cxnId="{92633AFC-F4A3-402F-BF24-C9C44C37253C}">
      <dgm:prSet/>
      <dgm:spPr/>
      <dgm:t>
        <a:bodyPr/>
        <a:lstStyle/>
        <a:p>
          <a:endParaRPr lang="fr-FR"/>
        </a:p>
      </dgm:t>
    </dgm:pt>
    <dgm:pt modelId="{1E095926-C7A2-46B5-BB3B-CDC99A8C4DD0}">
      <dgm:prSet phldrT="[Texte]" phldr="1"/>
      <dgm:spPr/>
      <dgm:t>
        <a:bodyPr/>
        <a:lstStyle/>
        <a:p>
          <a:endParaRPr lang="fr-FR" sz="2400" dirty="0"/>
        </a:p>
      </dgm:t>
    </dgm:pt>
    <dgm:pt modelId="{7E40BC64-B0B0-436C-A5B9-C6DB13459A02}" type="parTrans" cxnId="{78E62628-14BF-49BB-A527-FDBDF0E49FF6}">
      <dgm:prSet/>
      <dgm:spPr/>
      <dgm:t>
        <a:bodyPr/>
        <a:lstStyle/>
        <a:p>
          <a:endParaRPr lang="fr-FR"/>
        </a:p>
      </dgm:t>
    </dgm:pt>
    <dgm:pt modelId="{08241D83-CE79-4179-BBC9-9B541E544112}" type="sibTrans" cxnId="{78E62628-14BF-49BB-A527-FDBDF0E49FF6}">
      <dgm:prSet/>
      <dgm:spPr/>
      <dgm:t>
        <a:bodyPr/>
        <a:lstStyle/>
        <a:p>
          <a:endParaRPr lang="fr-FR"/>
        </a:p>
      </dgm:t>
    </dgm:pt>
    <dgm:pt modelId="{2BB31729-CAB4-43E3-9145-32CEF083C9AA}" type="pres">
      <dgm:prSet presAssocID="{54C246DA-8156-40F6-95C7-F6958921AEC9}" presName="composite" presStyleCnt="0">
        <dgm:presLayoutVars>
          <dgm:chMax val="5"/>
          <dgm:dir/>
          <dgm:animLvl val="ctr"/>
          <dgm:resizeHandles val="exact"/>
        </dgm:presLayoutVars>
      </dgm:prSet>
      <dgm:spPr/>
    </dgm:pt>
    <dgm:pt modelId="{5117935F-9B05-400C-8770-AC4CFDFAB878}" type="pres">
      <dgm:prSet presAssocID="{54C246DA-8156-40F6-95C7-F6958921AEC9}" presName="cycle" presStyleCnt="0"/>
      <dgm:spPr/>
    </dgm:pt>
    <dgm:pt modelId="{9C6E82AC-D225-458B-9087-04C1CA1AC87D}" type="pres">
      <dgm:prSet presAssocID="{54C246DA-8156-40F6-95C7-F6958921AEC9}" presName="centerShape" presStyleCnt="0"/>
      <dgm:spPr/>
    </dgm:pt>
    <dgm:pt modelId="{D231E3E9-5B6B-4270-85D6-D6E621C63B57}" type="pres">
      <dgm:prSet presAssocID="{54C246DA-8156-40F6-95C7-F6958921AEC9}" presName="connSite" presStyleLbl="node1" presStyleIdx="0" presStyleCnt="4"/>
      <dgm:spPr/>
    </dgm:pt>
    <dgm:pt modelId="{F424B8B9-D6DB-4B70-987F-7C478432A3B6}" type="pres">
      <dgm:prSet presAssocID="{54C246DA-8156-40F6-95C7-F6958921AEC9}" presName="visible" presStyleLbl="node1" presStyleIdx="0" presStyleCnt="4" custScaleX="81109" custScaleY="84287">
        <dgm:style>
          <a:lnRef idx="1">
            <a:schemeClr val="accent3"/>
          </a:lnRef>
          <a:fillRef idx="2">
            <a:schemeClr val="accent3"/>
          </a:fillRef>
          <a:effectRef idx="1">
            <a:schemeClr val="accent3"/>
          </a:effectRef>
          <a:fontRef idx="minor">
            <a:schemeClr val="dk1"/>
          </a:fontRef>
        </dgm:style>
      </dgm:prSet>
      <dgm:spPr>
        <a:blipFill rotWithShape="1">
          <a:blip xmlns:r="http://schemas.openxmlformats.org/officeDocument/2006/relationships" r:embed="rId1"/>
          <a:srcRect/>
          <a:stretch>
            <a:fillRect l="-38000" r="-38000"/>
          </a:stretch>
        </a:blipFill>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dgm:spPr>
    </dgm:pt>
    <dgm:pt modelId="{8A6E71AB-B33C-481B-AC62-25FA659F57EF}" type="pres">
      <dgm:prSet presAssocID="{291AD22D-A1A0-4622-878E-BE7CE162F8D5}" presName="Name25" presStyleLbl="parChTrans1D1" presStyleIdx="0" presStyleCnt="3"/>
      <dgm:spPr/>
    </dgm:pt>
    <dgm:pt modelId="{6F570321-AA87-4C51-8C16-1F38C707392D}" type="pres">
      <dgm:prSet presAssocID="{BC8CB73B-F7B4-4571-AFBA-44810B86EBDA}" presName="node" presStyleCnt="0"/>
      <dgm:spPr/>
    </dgm:pt>
    <dgm:pt modelId="{D0E7CEA5-808B-47D4-88EE-37E01A15A25F}" type="pres">
      <dgm:prSet presAssocID="{BC8CB73B-F7B4-4571-AFBA-44810B86EBDA}" presName="parentNode" presStyleLbl="node1" presStyleIdx="1" presStyleCnt="4">
        <dgm:presLayoutVars>
          <dgm:chMax val="1"/>
          <dgm:bulletEnabled val="1"/>
        </dgm:presLayoutVars>
      </dgm:prSet>
      <dgm:spPr/>
    </dgm:pt>
    <dgm:pt modelId="{3B7CEA26-AC46-470D-A45C-8857412C3249}" type="pres">
      <dgm:prSet presAssocID="{BC8CB73B-F7B4-4571-AFBA-44810B86EBDA}" presName="childNode" presStyleLbl="revTx" presStyleIdx="0" presStyleCnt="3">
        <dgm:presLayoutVars>
          <dgm:bulletEnabled val="1"/>
        </dgm:presLayoutVars>
      </dgm:prSet>
      <dgm:spPr/>
    </dgm:pt>
    <dgm:pt modelId="{9DE72947-3123-4344-896F-B9D1EBADBCA9}" type="pres">
      <dgm:prSet presAssocID="{4F9F4AC7-B129-4E7C-8985-7A3825267C43}" presName="Name25" presStyleLbl="parChTrans1D1" presStyleIdx="1" presStyleCnt="3"/>
      <dgm:spPr/>
    </dgm:pt>
    <dgm:pt modelId="{347FB91E-D54C-4A6F-ABE9-59D2A60D271B}" type="pres">
      <dgm:prSet presAssocID="{39649CBE-2887-4992-823D-FE3B67AB1B20}" presName="node" presStyleCnt="0"/>
      <dgm:spPr/>
    </dgm:pt>
    <dgm:pt modelId="{47975333-2A73-46E4-9E2A-25DEA7FAA540}" type="pres">
      <dgm:prSet presAssocID="{39649CBE-2887-4992-823D-FE3B67AB1B20}" presName="parentNode" presStyleLbl="node1" presStyleIdx="2" presStyleCnt="4">
        <dgm:presLayoutVars>
          <dgm:chMax val="1"/>
          <dgm:bulletEnabled val="1"/>
        </dgm:presLayoutVars>
      </dgm:prSet>
      <dgm:spPr/>
    </dgm:pt>
    <dgm:pt modelId="{E33A98AA-82D4-45AC-BF37-3A19985B2327}" type="pres">
      <dgm:prSet presAssocID="{39649CBE-2887-4992-823D-FE3B67AB1B20}" presName="childNode" presStyleLbl="revTx" presStyleIdx="1" presStyleCnt="3">
        <dgm:presLayoutVars>
          <dgm:bulletEnabled val="1"/>
        </dgm:presLayoutVars>
      </dgm:prSet>
      <dgm:spPr/>
    </dgm:pt>
    <dgm:pt modelId="{0D11ABCF-8C08-4115-BBC9-FE0BE42269A1}" type="pres">
      <dgm:prSet presAssocID="{6F3288CA-70F0-49E7-A530-07B29E8722FD}" presName="Name25" presStyleLbl="parChTrans1D1" presStyleIdx="2" presStyleCnt="3"/>
      <dgm:spPr/>
    </dgm:pt>
    <dgm:pt modelId="{40579C20-68D6-4648-85F6-732F36672588}" type="pres">
      <dgm:prSet presAssocID="{91151988-5DD3-4960-921A-7B7E68D898C2}" presName="node" presStyleCnt="0"/>
      <dgm:spPr/>
    </dgm:pt>
    <dgm:pt modelId="{30E81684-9A50-4E99-B5D0-7EC24F208EBD}" type="pres">
      <dgm:prSet presAssocID="{91151988-5DD3-4960-921A-7B7E68D898C2}" presName="parentNode" presStyleLbl="node1" presStyleIdx="3" presStyleCnt="4">
        <dgm:presLayoutVars>
          <dgm:chMax val="1"/>
          <dgm:bulletEnabled val="1"/>
        </dgm:presLayoutVars>
      </dgm:prSet>
      <dgm:spPr/>
    </dgm:pt>
    <dgm:pt modelId="{D6E8E2DF-9274-4EF8-93B2-4130704E6123}" type="pres">
      <dgm:prSet presAssocID="{91151988-5DD3-4960-921A-7B7E68D898C2}" presName="childNode" presStyleLbl="revTx" presStyleIdx="2" presStyleCnt="3">
        <dgm:presLayoutVars>
          <dgm:bulletEnabled val="1"/>
        </dgm:presLayoutVars>
      </dgm:prSet>
      <dgm:spPr/>
    </dgm:pt>
  </dgm:ptLst>
  <dgm:cxnLst>
    <dgm:cxn modelId="{900C2312-11DB-4D7F-8698-CF7D949E12B0}" srcId="{BC8CB73B-F7B4-4571-AFBA-44810B86EBDA}" destId="{8DDCC3B1-2FE4-4F6C-8A37-0650DA1DE1B7}" srcOrd="0" destOrd="0" parTransId="{76FB8E1C-87CB-4573-9294-E099313BE598}" sibTransId="{2EDF73AB-2945-4A80-8C42-D85326EFAEB8}"/>
    <dgm:cxn modelId="{51FACA23-626A-44BD-B511-227DC2704556}" type="presOf" srcId="{3A5DA58E-F9B3-4449-BA14-9351C19BF37B}" destId="{E33A98AA-82D4-45AC-BF37-3A19985B2327}" srcOrd="0" destOrd="0" presId="urn:microsoft.com/office/officeart/2005/8/layout/radial2"/>
    <dgm:cxn modelId="{78E62628-14BF-49BB-A527-FDBDF0E49FF6}" srcId="{91151988-5DD3-4960-921A-7B7E68D898C2}" destId="{1E095926-C7A2-46B5-BB3B-CDC99A8C4DD0}" srcOrd="1" destOrd="0" parTransId="{7E40BC64-B0B0-436C-A5B9-C6DB13459A02}" sibTransId="{08241D83-CE79-4179-BBC9-9B541E544112}"/>
    <dgm:cxn modelId="{1267872B-A1AC-469B-83C1-B0E8097700E5}" type="presOf" srcId="{1E095926-C7A2-46B5-BB3B-CDC99A8C4DD0}" destId="{D6E8E2DF-9274-4EF8-93B2-4130704E6123}" srcOrd="0" destOrd="1" presId="urn:microsoft.com/office/officeart/2005/8/layout/radial2"/>
    <dgm:cxn modelId="{86488234-54F0-4199-8789-5A9F21C5B01D}" type="presOf" srcId="{09B6600B-088B-47FE-B8C0-107940A1B061}" destId="{E33A98AA-82D4-45AC-BF37-3A19985B2327}" srcOrd="0" destOrd="1" presId="urn:microsoft.com/office/officeart/2005/8/layout/radial2"/>
    <dgm:cxn modelId="{6E518C36-2092-4D87-8989-04AAE5B1A006}" srcId="{54C246DA-8156-40F6-95C7-F6958921AEC9}" destId="{39649CBE-2887-4992-823D-FE3B67AB1B20}" srcOrd="1" destOrd="0" parTransId="{4F9F4AC7-B129-4E7C-8985-7A3825267C43}" sibTransId="{87AD1DD9-C7DE-4ED5-BADD-EF9B23ABBA41}"/>
    <dgm:cxn modelId="{5FCF975C-0BF9-486D-AD9E-2918E43D4F05}" srcId="{39649CBE-2887-4992-823D-FE3B67AB1B20}" destId="{09B6600B-088B-47FE-B8C0-107940A1B061}" srcOrd="1" destOrd="0" parTransId="{839A10F3-A3B5-4419-8872-538060C0BF38}" sibTransId="{120B5B33-5303-40F4-AA84-065F974E367F}"/>
    <dgm:cxn modelId="{91362B46-6E8C-4F71-9147-F5FEFAB9B12C}" type="presOf" srcId="{4F9F4AC7-B129-4E7C-8985-7A3825267C43}" destId="{9DE72947-3123-4344-896F-B9D1EBADBCA9}" srcOrd="0" destOrd="0" presId="urn:microsoft.com/office/officeart/2005/8/layout/radial2"/>
    <dgm:cxn modelId="{5B0A066D-0C50-4FE3-93BF-4DF818E4CEB7}" type="presOf" srcId="{BC8CB73B-F7B4-4571-AFBA-44810B86EBDA}" destId="{D0E7CEA5-808B-47D4-88EE-37E01A15A25F}" srcOrd="0" destOrd="0" presId="urn:microsoft.com/office/officeart/2005/8/layout/radial2"/>
    <dgm:cxn modelId="{33DC2552-AC9A-4CE1-B21D-5B99992050E4}" type="presOf" srcId="{6F3288CA-70F0-49E7-A530-07B29E8722FD}" destId="{0D11ABCF-8C08-4115-BBC9-FE0BE42269A1}" srcOrd="0" destOrd="0" presId="urn:microsoft.com/office/officeart/2005/8/layout/radial2"/>
    <dgm:cxn modelId="{5A474D52-0B7A-450D-8A77-2CDB6791AD5C}" srcId="{BC8CB73B-F7B4-4571-AFBA-44810B86EBDA}" destId="{FC436423-E484-46AC-A909-055671827DFE}" srcOrd="1" destOrd="0" parTransId="{C4AE4B38-89E2-4940-90CB-2A1516A29252}" sibTransId="{5B54132F-B9B1-4F9E-8FC8-8A2B3F13AF6A}"/>
    <dgm:cxn modelId="{7097877F-735C-4659-BA43-C2468FAED872}" type="presOf" srcId="{91151988-5DD3-4960-921A-7B7E68D898C2}" destId="{30E81684-9A50-4E99-B5D0-7EC24F208EBD}" srcOrd="0" destOrd="0" presId="urn:microsoft.com/office/officeart/2005/8/layout/radial2"/>
    <dgm:cxn modelId="{5FDD86A0-1DB0-4929-A1D8-980ABFE57A0D}" type="presOf" srcId="{291AD22D-A1A0-4622-878E-BE7CE162F8D5}" destId="{8A6E71AB-B33C-481B-AC62-25FA659F57EF}" srcOrd="0" destOrd="0" presId="urn:microsoft.com/office/officeart/2005/8/layout/radial2"/>
    <dgm:cxn modelId="{84C9B4A0-3190-4A44-ABFC-E260A3EE55E9}" type="presOf" srcId="{39649CBE-2887-4992-823D-FE3B67AB1B20}" destId="{47975333-2A73-46E4-9E2A-25DEA7FAA540}" srcOrd="0" destOrd="0" presId="urn:microsoft.com/office/officeart/2005/8/layout/radial2"/>
    <dgm:cxn modelId="{B0DE42A8-772C-4C60-B4EF-4988FCB5AC15}" srcId="{54C246DA-8156-40F6-95C7-F6958921AEC9}" destId="{BC8CB73B-F7B4-4571-AFBA-44810B86EBDA}" srcOrd="0" destOrd="0" parTransId="{291AD22D-A1A0-4622-878E-BE7CE162F8D5}" sibTransId="{D105443E-93A5-411B-9279-05B27180F19D}"/>
    <dgm:cxn modelId="{A7AB99CA-B505-40E7-B503-CADF4BA3A5D7}" type="presOf" srcId="{54C246DA-8156-40F6-95C7-F6958921AEC9}" destId="{2BB31729-CAB4-43E3-9145-32CEF083C9AA}" srcOrd="0" destOrd="0" presId="urn:microsoft.com/office/officeart/2005/8/layout/radial2"/>
    <dgm:cxn modelId="{B58E5CD9-5229-4810-9221-90B54ECAFDE7}" type="presOf" srcId="{D7E850C8-AC05-477C-BCBD-9A25A9939F12}" destId="{D6E8E2DF-9274-4EF8-93B2-4130704E6123}" srcOrd="0" destOrd="0" presId="urn:microsoft.com/office/officeart/2005/8/layout/radial2"/>
    <dgm:cxn modelId="{3D5EAFDB-70F4-442A-8C8D-A87B6A594291}" srcId="{54C246DA-8156-40F6-95C7-F6958921AEC9}" destId="{91151988-5DD3-4960-921A-7B7E68D898C2}" srcOrd="2" destOrd="0" parTransId="{6F3288CA-70F0-49E7-A530-07B29E8722FD}" sibTransId="{833EFBE4-A5B0-4CE8-8385-35E4A8A6ACC6}"/>
    <dgm:cxn modelId="{374FF4E2-BB02-4A9A-8286-5AD4962283F8}" type="presOf" srcId="{FC436423-E484-46AC-A909-055671827DFE}" destId="{3B7CEA26-AC46-470D-A45C-8857412C3249}" srcOrd="0" destOrd="1" presId="urn:microsoft.com/office/officeart/2005/8/layout/radial2"/>
    <dgm:cxn modelId="{8253FFE5-5C21-482E-ACF7-FED4F4A56630}" type="presOf" srcId="{8DDCC3B1-2FE4-4F6C-8A37-0650DA1DE1B7}" destId="{3B7CEA26-AC46-470D-A45C-8857412C3249}" srcOrd="0" destOrd="0" presId="urn:microsoft.com/office/officeart/2005/8/layout/radial2"/>
    <dgm:cxn modelId="{61E41DF7-0132-467B-B7C4-8AE7D51C2C64}" srcId="{39649CBE-2887-4992-823D-FE3B67AB1B20}" destId="{3A5DA58E-F9B3-4449-BA14-9351C19BF37B}" srcOrd="0" destOrd="0" parTransId="{6D35564B-CFAF-4056-9C04-B246F6453426}" sibTransId="{B81E1DFF-0312-4759-8851-EACF27543EC6}"/>
    <dgm:cxn modelId="{92633AFC-F4A3-402F-BF24-C9C44C37253C}" srcId="{91151988-5DD3-4960-921A-7B7E68D898C2}" destId="{D7E850C8-AC05-477C-BCBD-9A25A9939F12}" srcOrd="0" destOrd="0" parTransId="{041B0054-3B72-48C6-96E3-EE32639DBF92}" sibTransId="{403D164D-E9BD-4556-9847-37422B7351EC}"/>
    <dgm:cxn modelId="{0069D859-962D-44E8-8452-3319DD8CA982}" type="presParOf" srcId="{2BB31729-CAB4-43E3-9145-32CEF083C9AA}" destId="{5117935F-9B05-400C-8770-AC4CFDFAB878}" srcOrd="0" destOrd="0" presId="urn:microsoft.com/office/officeart/2005/8/layout/radial2"/>
    <dgm:cxn modelId="{EA2BA030-74CD-45B1-B18A-D3BE0403C81D}" type="presParOf" srcId="{5117935F-9B05-400C-8770-AC4CFDFAB878}" destId="{9C6E82AC-D225-458B-9087-04C1CA1AC87D}" srcOrd="0" destOrd="0" presId="urn:microsoft.com/office/officeart/2005/8/layout/radial2"/>
    <dgm:cxn modelId="{C0535B15-F561-4B75-948C-9502D8AAB021}" type="presParOf" srcId="{9C6E82AC-D225-458B-9087-04C1CA1AC87D}" destId="{D231E3E9-5B6B-4270-85D6-D6E621C63B57}" srcOrd="0" destOrd="0" presId="urn:microsoft.com/office/officeart/2005/8/layout/radial2"/>
    <dgm:cxn modelId="{5CA4374D-B578-4A48-8F0C-29CA046CFF00}" type="presParOf" srcId="{9C6E82AC-D225-458B-9087-04C1CA1AC87D}" destId="{F424B8B9-D6DB-4B70-987F-7C478432A3B6}" srcOrd="1" destOrd="0" presId="urn:microsoft.com/office/officeart/2005/8/layout/radial2"/>
    <dgm:cxn modelId="{B26E6AB5-4A8C-453E-8A09-7804C052EA7C}" type="presParOf" srcId="{5117935F-9B05-400C-8770-AC4CFDFAB878}" destId="{8A6E71AB-B33C-481B-AC62-25FA659F57EF}" srcOrd="1" destOrd="0" presId="urn:microsoft.com/office/officeart/2005/8/layout/radial2"/>
    <dgm:cxn modelId="{24F65BC6-950E-4643-8199-355D7075C1AA}" type="presParOf" srcId="{5117935F-9B05-400C-8770-AC4CFDFAB878}" destId="{6F570321-AA87-4C51-8C16-1F38C707392D}" srcOrd="2" destOrd="0" presId="urn:microsoft.com/office/officeart/2005/8/layout/radial2"/>
    <dgm:cxn modelId="{19E9413D-E8AE-4010-87EE-BAB6C03BD1AE}" type="presParOf" srcId="{6F570321-AA87-4C51-8C16-1F38C707392D}" destId="{D0E7CEA5-808B-47D4-88EE-37E01A15A25F}" srcOrd="0" destOrd="0" presId="urn:microsoft.com/office/officeart/2005/8/layout/radial2"/>
    <dgm:cxn modelId="{A3B9573C-D3F0-4994-8FE6-FC96BC7E83D3}" type="presParOf" srcId="{6F570321-AA87-4C51-8C16-1F38C707392D}" destId="{3B7CEA26-AC46-470D-A45C-8857412C3249}" srcOrd="1" destOrd="0" presId="urn:microsoft.com/office/officeart/2005/8/layout/radial2"/>
    <dgm:cxn modelId="{7765A445-E9AD-438D-9061-75B0C058BA07}" type="presParOf" srcId="{5117935F-9B05-400C-8770-AC4CFDFAB878}" destId="{9DE72947-3123-4344-896F-B9D1EBADBCA9}" srcOrd="3" destOrd="0" presId="urn:microsoft.com/office/officeart/2005/8/layout/radial2"/>
    <dgm:cxn modelId="{650C90CA-9C55-4F7A-B8CE-40C99C5F7103}" type="presParOf" srcId="{5117935F-9B05-400C-8770-AC4CFDFAB878}" destId="{347FB91E-D54C-4A6F-ABE9-59D2A60D271B}" srcOrd="4" destOrd="0" presId="urn:microsoft.com/office/officeart/2005/8/layout/radial2"/>
    <dgm:cxn modelId="{E8A6CED6-5DB8-41B1-A3AC-6381BBCBBAC7}" type="presParOf" srcId="{347FB91E-D54C-4A6F-ABE9-59D2A60D271B}" destId="{47975333-2A73-46E4-9E2A-25DEA7FAA540}" srcOrd="0" destOrd="0" presId="urn:microsoft.com/office/officeart/2005/8/layout/radial2"/>
    <dgm:cxn modelId="{84B4241D-1D18-4C91-A700-B473F8FAC4DA}" type="presParOf" srcId="{347FB91E-D54C-4A6F-ABE9-59D2A60D271B}" destId="{E33A98AA-82D4-45AC-BF37-3A19985B2327}" srcOrd="1" destOrd="0" presId="urn:microsoft.com/office/officeart/2005/8/layout/radial2"/>
    <dgm:cxn modelId="{E2A504EC-9A41-4CC8-B876-8BA4F6274970}" type="presParOf" srcId="{5117935F-9B05-400C-8770-AC4CFDFAB878}" destId="{0D11ABCF-8C08-4115-BBC9-FE0BE42269A1}" srcOrd="5" destOrd="0" presId="urn:microsoft.com/office/officeart/2005/8/layout/radial2"/>
    <dgm:cxn modelId="{349530E0-79FC-446E-A7E9-2E6B834BB7C1}" type="presParOf" srcId="{5117935F-9B05-400C-8770-AC4CFDFAB878}" destId="{40579C20-68D6-4648-85F6-732F36672588}" srcOrd="6" destOrd="0" presId="urn:microsoft.com/office/officeart/2005/8/layout/radial2"/>
    <dgm:cxn modelId="{E7BA224A-AC5D-4667-B481-B980F90100CD}" type="presParOf" srcId="{40579C20-68D6-4648-85F6-732F36672588}" destId="{30E81684-9A50-4E99-B5D0-7EC24F208EBD}" srcOrd="0" destOrd="0" presId="urn:microsoft.com/office/officeart/2005/8/layout/radial2"/>
    <dgm:cxn modelId="{040F1B23-36C3-4324-8C4C-5A838BC38CB0}" type="presParOf" srcId="{40579C20-68D6-4648-85F6-732F36672588}" destId="{D6E8E2DF-9274-4EF8-93B2-4130704E6123}"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3F705A-B449-4474-95AD-6EA9A0E2B4D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9D5C7725-91D7-41BB-BB28-4DA4D42BFF4D}">
      <dgm:prSet phldrT="[Texte]" custT="1">
        <dgm:style>
          <a:lnRef idx="1">
            <a:schemeClr val="accent5"/>
          </a:lnRef>
          <a:fillRef idx="2">
            <a:schemeClr val="accent5"/>
          </a:fillRef>
          <a:effectRef idx="1">
            <a:schemeClr val="accent5"/>
          </a:effectRef>
          <a:fontRef idx="minor">
            <a:schemeClr val="dk1"/>
          </a:fontRef>
        </dgm:style>
      </dgm:prSet>
      <dgm:spPr/>
      <dgm:t>
        <a:bodyPr/>
        <a:lstStyle/>
        <a:p>
          <a:pPr algn="l"/>
          <a:r>
            <a:rPr lang="fr-FR" sz="2000" b="1" dirty="0" err="1">
              <a:solidFill>
                <a:schemeClr val="tx1"/>
              </a:solidFill>
            </a:rPr>
            <a:t>Agriculture,Aviculture,Médecine</a:t>
          </a:r>
          <a:r>
            <a:rPr lang="fr-FR" sz="2000" b="1" baseline="0" dirty="0">
              <a:solidFill>
                <a:schemeClr val="tx1"/>
              </a:solidFill>
            </a:rPr>
            <a:t> vétérinaire, Laboratoire</a:t>
          </a:r>
        </a:p>
      </dgm:t>
    </dgm:pt>
    <dgm:pt modelId="{35DD5A31-7742-4716-9AA4-065231376692}" type="parTrans" cxnId="{6354ED2F-E1C4-41D5-A403-0CB0080D96AF}">
      <dgm:prSet/>
      <dgm:spPr/>
      <dgm:t>
        <a:bodyPr/>
        <a:lstStyle/>
        <a:p>
          <a:endParaRPr lang="fr-FR"/>
        </a:p>
      </dgm:t>
    </dgm:pt>
    <dgm:pt modelId="{764A055B-FAF4-418C-9FEF-EE592646307D}" type="sibTrans" cxnId="{6354ED2F-E1C4-41D5-A403-0CB0080D96AF}">
      <dgm:prSet/>
      <dgm:spPr/>
      <dgm:t>
        <a:bodyPr/>
        <a:lstStyle/>
        <a:p>
          <a:endParaRPr lang="fr-FR"/>
        </a:p>
      </dgm:t>
    </dgm:pt>
    <dgm:pt modelId="{68579BC2-3E5E-4A4D-A41F-5C74DF270C99}">
      <dgm:prSet phldrT="[Texte]">
        <dgm:style>
          <a:lnRef idx="1">
            <a:schemeClr val="accent4"/>
          </a:lnRef>
          <a:fillRef idx="2">
            <a:schemeClr val="accent4"/>
          </a:fillRef>
          <a:effectRef idx="1">
            <a:schemeClr val="accent4"/>
          </a:effectRef>
          <a:fontRef idx="minor">
            <a:schemeClr val="dk1"/>
          </a:fontRef>
        </dgm:style>
      </dgm:prSet>
      <dgm:spPr/>
      <dgm:t>
        <a:bodyPr/>
        <a:lstStyle/>
        <a:p>
          <a:r>
            <a:rPr lang="fr-FR" b="1" dirty="0"/>
            <a:t>Boulanger</a:t>
          </a:r>
          <a:endParaRPr lang="fr-FR" dirty="0"/>
        </a:p>
      </dgm:t>
    </dgm:pt>
    <dgm:pt modelId="{F84CB2A6-6CBB-481C-AAF9-445AE04729FF}" type="parTrans" cxnId="{B4039E4F-563F-4D4B-B823-B9B412447091}">
      <dgm:prSet/>
      <dgm:spPr/>
      <dgm:t>
        <a:bodyPr/>
        <a:lstStyle/>
        <a:p>
          <a:endParaRPr lang="fr-FR"/>
        </a:p>
      </dgm:t>
    </dgm:pt>
    <dgm:pt modelId="{031A49B3-D918-4FE5-B216-0D3093DB470F}" type="sibTrans" cxnId="{B4039E4F-563F-4D4B-B823-B9B412447091}">
      <dgm:prSet/>
      <dgm:spPr/>
      <dgm:t>
        <a:bodyPr/>
        <a:lstStyle/>
        <a:p>
          <a:endParaRPr lang="fr-FR"/>
        </a:p>
      </dgm:t>
    </dgm:pt>
    <dgm:pt modelId="{B8591564-F9B5-4045-BA79-EABF40491157}">
      <dgm:prSet phldrT="[Texte]">
        <dgm:style>
          <a:lnRef idx="1">
            <a:schemeClr val="accent6"/>
          </a:lnRef>
          <a:fillRef idx="2">
            <a:schemeClr val="accent6"/>
          </a:fillRef>
          <a:effectRef idx="1">
            <a:schemeClr val="accent6"/>
          </a:effectRef>
          <a:fontRef idx="minor">
            <a:schemeClr val="dk1"/>
          </a:fontRef>
        </dgm:style>
      </dgm:prSet>
      <dgm:spPr/>
      <dgm:t>
        <a:bodyPr/>
        <a:lstStyle/>
        <a:p>
          <a:r>
            <a:rPr lang="fr-FR" b="1" baseline="0" dirty="0">
              <a:solidFill>
                <a:schemeClr val="tx1"/>
              </a:solidFill>
            </a:rPr>
            <a:t>Agents du nettoyage</a:t>
          </a:r>
          <a:endParaRPr lang="fr-FR" dirty="0"/>
        </a:p>
      </dgm:t>
    </dgm:pt>
    <dgm:pt modelId="{BF02E8F4-24D8-45C5-816F-40D57F4B626B}" type="parTrans" cxnId="{686A2D6E-C8C8-4165-97FD-ECF688C66C4D}">
      <dgm:prSet/>
      <dgm:spPr/>
      <dgm:t>
        <a:bodyPr/>
        <a:lstStyle/>
        <a:p>
          <a:endParaRPr lang="fr-FR"/>
        </a:p>
      </dgm:t>
    </dgm:pt>
    <dgm:pt modelId="{28714FFE-6C63-4347-A0A0-538E52D0BCF3}" type="sibTrans" cxnId="{686A2D6E-C8C8-4165-97FD-ECF688C66C4D}">
      <dgm:prSet/>
      <dgm:spPr/>
      <dgm:t>
        <a:bodyPr/>
        <a:lstStyle/>
        <a:p>
          <a:endParaRPr lang="fr-FR"/>
        </a:p>
      </dgm:t>
    </dgm:pt>
    <dgm:pt modelId="{B2C33683-7112-4F8F-B1F2-8CF66CC16069}">
      <dgm:prSet>
        <dgm:style>
          <a:lnRef idx="1">
            <a:schemeClr val="accent1"/>
          </a:lnRef>
          <a:fillRef idx="2">
            <a:schemeClr val="accent1"/>
          </a:fillRef>
          <a:effectRef idx="1">
            <a:schemeClr val="accent1"/>
          </a:effectRef>
          <a:fontRef idx="minor">
            <a:schemeClr val="dk1"/>
          </a:fontRef>
        </dgm:style>
      </dgm:prSet>
      <dgm:spPr/>
      <dgm:t>
        <a:bodyPr/>
        <a:lstStyle/>
        <a:p>
          <a:r>
            <a:rPr lang="fr-FR" b="1" dirty="0">
              <a:solidFill>
                <a:schemeClr val="tx1"/>
              </a:solidFill>
            </a:rPr>
            <a:t>Coiffeurs</a:t>
          </a:r>
        </a:p>
      </dgm:t>
    </dgm:pt>
    <dgm:pt modelId="{69F14C43-E120-4EB7-B9DC-B94B83ABB5F7}" type="parTrans" cxnId="{FAB8C1F2-8498-42BC-8A42-F925343525F7}">
      <dgm:prSet/>
      <dgm:spPr/>
      <dgm:t>
        <a:bodyPr/>
        <a:lstStyle/>
        <a:p>
          <a:endParaRPr lang="fr-FR"/>
        </a:p>
      </dgm:t>
    </dgm:pt>
    <dgm:pt modelId="{900F7BCA-4087-4FBC-B1B0-634C466851CE}" type="sibTrans" cxnId="{FAB8C1F2-8498-42BC-8A42-F925343525F7}">
      <dgm:prSet/>
      <dgm:spPr/>
      <dgm:t>
        <a:bodyPr/>
        <a:lstStyle/>
        <a:p>
          <a:endParaRPr lang="fr-FR"/>
        </a:p>
      </dgm:t>
    </dgm:pt>
    <dgm:pt modelId="{F0EBA5AA-B947-4851-8E52-013ECDEC4571}">
      <dgm:prSet>
        <dgm:style>
          <a:lnRef idx="1">
            <a:schemeClr val="dk1"/>
          </a:lnRef>
          <a:fillRef idx="2">
            <a:schemeClr val="dk1"/>
          </a:fillRef>
          <a:effectRef idx="1">
            <a:schemeClr val="dk1"/>
          </a:effectRef>
          <a:fontRef idx="minor">
            <a:schemeClr val="dk1"/>
          </a:fontRef>
        </dgm:style>
      </dgm:prSet>
      <dgm:spPr/>
      <dgm:t>
        <a:bodyPr/>
        <a:lstStyle/>
        <a:p>
          <a:r>
            <a:rPr lang="fr-FR" b="1" baseline="0" dirty="0">
              <a:solidFill>
                <a:schemeClr val="tx1"/>
              </a:solidFill>
            </a:rPr>
            <a:t>industrie alimentaire</a:t>
          </a:r>
        </a:p>
        <a:p>
          <a:r>
            <a:rPr lang="fr-FR" b="1" baseline="0" dirty="0">
              <a:solidFill>
                <a:schemeClr val="tx1"/>
              </a:solidFill>
            </a:rPr>
            <a:t>( Thé, café, soja, caoutchouc )</a:t>
          </a:r>
          <a:endParaRPr lang="fr-FR" dirty="0">
            <a:solidFill>
              <a:schemeClr val="tx1"/>
            </a:solidFill>
          </a:endParaRPr>
        </a:p>
      </dgm:t>
    </dgm:pt>
    <dgm:pt modelId="{C2332D62-E1E0-45DB-B35F-AE21CD7DAD91}" type="parTrans" cxnId="{26FD600C-3D56-475C-B4EB-8F50A4421FE9}">
      <dgm:prSet/>
      <dgm:spPr/>
      <dgm:t>
        <a:bodyPr/>
        <a:lstStyle/>
        <a:p>
          <a:endParaRPr lang="fr-FR"/>
        </a:p>
      </dgm:t>
    </dgm:pt>
    <dgm:pt modelId="{50B6F16F-C67F-4979-8EE6-E68FC239B87A}" type="sibTrans" cxnId="{26FD600C-3D56-475C-B4EB-8F50A4421FE9}">
      <dgm:prSet/>
      <dgm:spPr/>
      <dgm:t>
        <a:bodyPr/>
        <a:lstStyle/>
        <a:p>
          <a:endParaRPr lang="fr-FR"/>
        </a:p>
      </dgm:t>
    </dgm:pt>
    <dgm:pt modelId="{D96393F0-E0B5-4E64-99D7-4A7CAF9BC5FC}">
      <dgm:prSet>
        <dgm:style>
          <a:lnRef idx="1">
            <a:schemeClr val="accent2"/>
          </a:lnRef>
          <a:fillRef idx="2">
            <a:schemeClr val="accent2"/>
          </a:fillRef>
          <a:effectRef idx="1">
            <a:schemeClr val="accent2"/>
          </a:effectRef>
          <a:fontRef idx="minor">
            <a:schemeClr val="dk1"/>
          </a:fontRef>
        </dgm:style>
      </dgm:prSet>
      <dgm:spPr/>
      <dgm:t>
        <a:bodyPr/>
        <a:lstStyle/>
        <a:p>
          <a:r>
            <a:rPr lang="fr-FR" b="1" dirty="0">
              <a:solidFill>
                <a:schemeClr val="tx1"/>
              </a:solidFill>
            </a:rPr>
            <a:t>Peinture</a:t>
          </a:r>
          <a:r>
            <a:rPr lang="fr-FR" b="1" baseline="0" dirty="0">
              <a:solidFill>
                <a:schemeClr val="tx1"/>
              </a:solidFill>
            </a:rPr>
            <a:t> en spray </a:t>
          </a:r>
          <a:r>
            <a:rPr lang="fr-FR" b="1" dirty="0">
              <a:solidFill>
                <a:schemeClr val="tx1"/>
              </a:solidFill>
            </a:rPr>
            <a:t>(</a:t>
          </a:r>
          <a:r>
            <a:rPr lang="fr-FR" b="1" dirty="0" err="1">
              <a:solidFill>
                <a:schemeClr val="tx1"/>
              </a:solidFill>
            </a:rPr>
            <a:t>Diisocyanates</a:t>
          </a:r>
          <a:r>
            <a:rPr lang="fr-FR" b="1" dirty="0">
              <a:solidFill>
                <a:schemeClr val="tx1"/>
              </a:solidFill>
            </a:rPr>
            <a:t>)</a:t>
          </a:r>
          <a:endParaRPr lang="fr-FR" b="1" dirty="0">
            <a:solidFill>
              <a:srgbClr val="990099"/>
            </a:solidFill>
          </a:endParaRPr>
        </a:p>
      </dgm:t>
    </dgm:pt>
    <dgm:pt modelId="{0EFDEFC3-074C-43B0-B0B5-BAB9A60EF8C3}" type="sibTrans" cxnId="{524901B3-F3C1-40F1-BB84-240AD57B0E2F}">
      <dgm:prSet/>
      <dgm:spPr/>
      <dgm:t>
        <a:bodyPr/>
        <a:lstStyle/>
        <a:p>
          <a:endParaRPr lang="fr-FR"/>
        </a:p>
      </dgm:t>
    </dgm:pt>
    <dgm:pt modelId="{2602A463-BF38-4976-BA45-19BC7071177E}" type="parTrans" cxnId="{524901B3-F3C1-40F1-BB84-240AD57B0E2F}">
      <dgm:prSet/>
      <dgm:spPr/>
      <dgm:t>
        <a:bodyPr/>
        <a:lstStyle/>
        <a:p>
          <a:endParaRPr lang="fr-FR"/>
        </a:p>
      </dgm:t>
    </dgm:pt>
    <dgm:pt modelId="{EA5CB38D-6064-4323-908E-21A7A0725C8F}" type="pres">
      <dgm:prSet presAssocID="{8D3F705A-B449-4474-95AD-6EA9A0E2B4D7}" presName="linear" presStyleCnt="0">
        <dgm:presLayoutVars>
          <dgm:dir/>
          <dgm:resizeHandles val="exact"/>
        </dgm:presLayoutVars>
      </dgm:prSet>
      <dgm:spPr/>
    </dgm:pt>
    <dgm:pt modelId="{A31F3FD8-B9EA-4A5E-8916-7D48BB05B0DF}" type="pres">
      <dgm:prSet presAssocID="{9D5C7725-91D7-41BB-BB28-4DA4D42BFF4D}" presName="comp" presStyleCnt="0"/>
      <dgm:spPr/>
    </dgm:pt>
    <dgm:pt modelId="{2111FCDB-566F-4396-93A1-76F9135A59E1}" type="pres">
      <dgm:prSet presAssocID="{9D5C7725-91D7-41BB-BB28-4DA4D42BFF4D}" presName="box" presStyleLbl="node1" presStyleIdx="0" presStyleCnt="6"/>
      <dgm:spPr/>
    </dgm:pt>
    <dgm:pt modelId="{CC1D5F90-6FFF-4BFF-A602-346CD0BCAD43}" type="pres">
      <dgm:prSet presAssocID="{9D5C7725-91D7-41BB-BB28-4DA4D42BFF4D}" presName="img" presStyleLbl="fgImgPlace1" presStyleIdx="0" presStyleCnt="6"/>
      <dgm:spPr/>
    </dgm:pt>
    <dgm:pt modelId="{96B6B89F-9E13-4827-BFE6-966C482BE55D}" type="pres">
      <dgm:prSet presAssocID="{9D5C7725-91D7-41BB-BB28-4DA4D42BFF4D}" presName="text" presStyleLbl="node1" presStyleIdx="0" presStyleCnt="6">
        <dgm:presLayoutVars>
          <dgm:bulletEnabled val="1"/>
        </dgm:presLayoutVars>
      </dgm:prSet>
      <dgm:spPr/>
    </dgm:pt>
    <dgm:pt modelId="{0F3D9442-9031-428A-A73C-CE6250B794E1}" type="pres">
      <dgm:prSet presAssocID="{764A055B-FAF4-418C-9FEF-EE592646307D}" presName="spacer" presStyleCnt="0"/>
      <dgm:spPr/>
    </dgm:pt>
    <dgm:pt modelId="{9E1CF8B0-0191-4363-AF28-9EF7AEFDEE9C}" type="pres">
      <dgm:prSet presAssocID="{68579BC2-3E5E-4A4D-A41F-5C74DF270C99}" presName="comp" presStyleCnt="0"/>
      <dgm:spPr/>
    </dgm:pt>
    <dgm:pt modelId="{FA5246C9-D803-4BAB-AC89-EA57ED5636E4}" type="pres">
      <dgm:prSet presAssocID="{68579BC2-3E5E-4A4D-A41F-5C74DF270C99}" presName="box" presStyleLbl="node1" presStyleIdx="1" presStyleCnt="6"/>
      <dgm:spPr/>
    </dgm:pt>
    <dgm:pt modelId="{006E0C18-1ACF-42B5-AD7A-4AFBBFD43AAC}" type="pres">
      <dgm:prSet presAssocID="{68579BC2-3E5E-4A4D-A41F-5C74DF270C99}" presName="img" presStyleLbl="fgImgPlace1" presStyleIdx="1" presStyleCnt="6"/>
      <dgm:spPr/>
    </dgm:pt>
    <dgm:pt modelId="{45419868-FBE3-419E-9EED-38541CEBE33B}" type="pres">
      <dgm:prSet presAssocID="{68579BC2-3E5E-4A4D-A41F-5C74DF270C99}" presName="text" presStyleLbl="node1" presStyleIdx="1" presStyleCnt="6">
        <dgm:presLayoutVars>
          <dgm:bulletEnabled val="1"/>
        </dgm:presLayoutVars>
      </dgm:prSet>
      <dgm:spPr/>
    </dgm:pt>
    <dgm:pt modelId="{896AF691-9383-495A-85C7-7F35A4516FA3}" type="pres">
      <dgm:prSet presAssocID="{031A49B3-D918-4FE5-B216-0D3093DB470F}" presName="spacer" presStyleCnt="0"/>
      <dgm:spPr/>
    </dgm:pt>
    <dgm:pt modelId="{C0328470-41E2-4734-B021-884F98FC8725}" type="pres">
      <dgm:prSet presAssocID="{B8591564-F9B5-4045-BA79-EABF40491157}" presName="comp" presStyleCnt="0"/>
      <dgm:spPr/>
    </dgm:pt>
    <dgm:pt modelId="{12FDF6C4-7977-492B-9B63-5E20A5563AB6}" type="pres">
      <dgm:prSet presAssocID="{B8591564-F9B5-4045-BA79-EABF40491157}" presName="box" presStyleLbl="node1" presStyleIdx="2" presStyleCnt="6"/>
      <dgm:spPr/>
    </dgm:pt>
    <dgm:pt modelId="{E44B0843-23A8-4D28-803D-32107FF8C894}" type="pres">
      <dgm:prSet presAssocID="{B8591564-F9B5-4045-BA79-EABF40491157}" presName="img" presStyleLbl="fgImgPlace1" presStyleIdx="2" presStyleCnt="6"/>
      <dgm:spPr/>
    </dgm:pt>
    <dgm:pt modelId="{53556164-097C-437E-AF76-1EE7DC1541D0}" type="pres">
      <dgm:prSet presAssocID="{B8591564-F9B5-4045-BA79-EABF40491157}" presName="text" presStyleLbl="node1" presStyleIdx="2" presStyleCnt="6">
        <dgm:presLayoutVars>
          <dgm:bulletEnabled val="1"/>
        </dgm:presLayoutVars>
      </dgm:prSet>
      <dgm:spPr/>
    </dgm:pt>
    <dgm:pt modelId="{AC5FC53C-9426-4EB6-AD65-A243C0A9AA69}" type="pres">
      <dgm:prSet presAssocID="{28714FFE-6C63-4347-A0A0-538E52D0BCF3}" presName="spacer" presStyleCnt="0"/>
      <dgm:spPr/>
    </dgm:pt>
    <dgm:pt modelId="{408AE5EE-D56F-43C8-9B6F-758FC34CE0BD}" type="pres">
      <dgm:prSet presAssocID="{B2C33683-7112-4F8F-B1F2-8CF66CC16069}" presName="comp" presStyleCnt="0"/>
      <dgm:spPr/>
    </dgm:pt>
    <dgm:pt modelId="{48132932-1CF0-45CD-8B93-56BD75E64CE3}" type="pres">
      <dgm:prSet presAssocID="{B2C33683-7112-4F8F-B1F2-8CF66CC16069}" presName="box" presStyleLbl="node1" presStyleIdx="3" presStyleCnt="6" custLinFactNeighborY="3911"/>
      <dgm:spPr/>
    </dgm:pt>
    <dgm:pt modelId="{20B70183-7DC2-4B35-9E0A-A96377FAF95A}" type="pres">
      <dgm:prSet presAssocID="{B2C33683-7112-4F8F-B1F2-8CF66CC16069}" presName="img" presStyleLbl="fgImgPlace1" presStyleIdx="3" presStyleCnt="6"/>
      <dgm:spPr/>
    </dgm:pt>
    <dgm:pt modelId="{24B2828A-14F5-4287-BDDD-C54164EEDF7C}" type="pres">
      <dgm:prSet presAssocID="{B2C33683-7112-4F8F-B1F2-8CF66CC16069}" presName="text" presStyleLbl="node1" presStyleIdx="3" presStyleCnt="6">
        <dgm:presLayoutVars>
          <dgm:bulletEnabled val="1"/>
        </dgm:presLayoutVars>
      </dgm:prSet>
      <dgm:spPr/>
    </dgm:pt>
    <dgm:pt modelId="{B91C5D9F-69FA-4C83-82CD-F8305FFFB323}" type="pres">
      <dgm:prSet presAssocID="{900F7BCA-4087-4FBC-B1B0-634C466851CE}" presName="spacer" presStyleCnt="0"/>
      <dgm:spPr/>
    </dgm:pt>
    <dgm:pt modelId="{9FE21121-D7F0-49EF-810E-50DA2698DF31}" type="pres">
      <dgm:prSet presAssocID="{F0EBA5AA-B947-4851-8E52-013ECDEC4571}" presName="comp" presStyleCnt="0"/>
      <dgm:spPr/>
    </dgm:pt>
    <dgm:pt modelId="{0EFFCCAB-250D-470B-8AED-35B1C8E586AC}" type="pres">
      <dgm:prSet presAssocID="{F0EBA5AA-B947-4851-8E52-013ECDEC4571}" presName="box" presStyleLbl="node1" presStyleIdx="4" presStyleCnt="6"/>
      <dgm:spPr/>
    </dgm:pt>
    <dgm:pt modelId="{046F5CC6-3949-4212-AE2A-FB37765CEFA1}" type="pres">
      <dgm:prSet presAssocID="{F0EBA5AA-B947-4851-8E52-013ECDEC4571}" presName="img" presStyleLbl="fgImgPlace1" presStyleIdx="4" presStyleCnt="6"/>
      <dgm:spPr/>
    </dgm:pt>
    <dgm:pt modelId="{32E7B301-F3FE-43BC-B8FA-8FD6B707B1BE}" type="pres">
      <dgm:prSet presAssocID="{F0EBA5AA-B947-4851-8E52-013ECDEC4571}" presName="text" presStyleLbl="node1" presStyleIdx="4" presStyleCnt="6">
        <dgm:presLayoutVars>
          <dgm:bulletEnabled val="1"/>
        </dgm:presLayoutVars>
      </dgm:prSet>
      <dgm:spPr/>
    </dgm:pt>
    <dgm:pt modelId="{C0AECAB5-F2D6-4C1A-ABB4-D0C411D309CE}" type="pres">
      <dgm:prSet presAssocID="{50B6F16F-C67F-4979-8EE6-E68FC239B87A}" presName="spacer" presStyleCnt="0"/>
      <dgm:spPr/>
    </dgm:pt>
    <dgm:pt modelId="{5F04B920-BC2A-442A-BA38-A268059C7A4A}" type="pres">
      <dgm:prSet presAssocID="{D96393F0-E0B5-4E64-99D7-4A7CAF9BC5FC}" presName="comp" presStyleCnt="0"/>
      <dgm:spPr/>
    </dgm:pt>
    <dgm:pt modelId="{0A822FCE-5933-4CAA-ADC7-D45D2A0BD8A9}" type="pres">
      <dgm:prSet presAssocID="{D96393F0-E0B5-4E64-99D7-4A7CAF9BC5FC}" presName="box" presStyleLbl="node1" presStyleIdx="5" presStyleCnt="6" custLinFactNeighborX="-256" custLinFactNeighborY="3800"/>
      <dgm:spPr/>
    </dgm:pt>
    <dgm:pt modelId="{946DAEF1-FE50-4123-AAF5-CC92FAFBD951}" type="pres">
      <dgm:prSet presAssocID="{D96393F0-E0B5-4E64-99D7-4A7CAF9BC5FC}" presName="img" presStyleLbl="fgImgPlace1" presStyleIdx="5" presStyleCnt="6"/>
      <dgm:spPr/>
    </dgm:pt>
    <dgm:pt modelId="{2C4D3B4A-6774-4842-8B37-E54645AD2B0E}" type="pres">
      <dgm:prSet presAssocID="{D96393F0-E0B5-4E64-99D7-4A7CAF9BC5FC}" presName="text" presStyleLbl="node1" presStyleIdx="5" presStyleCnt="6">
        <dgm:presLayoutVars>
          <dgm:bulletEnabled val="1"/>
        </dgm:presLayoutVars>
      </dgm:prSet>
      <dgm:spPr/>
    </dgm:pt>
  </dgm:ptLst>
  <dgm:cxnLst>
    <dgm:cxn modelId="{D1176D08-A383-48D3-A9FF-9030A0A78DFC}" type="presOf" srcId="{9D5C7725-91D7-41BB-BB28-4DA4D42BFF4D}" destId="{2111FCDB-566F-4396-93A1-76F9135A59E1}" srcOrd="0" destOrd="0" presId="urn:microsoft.com/office/officeart/2005/8/layout/vList4"/>
    <dgm:cxn modelId="{8055FF0B-DE9E-4042-B8F6-1C747D995B8B}" type="presOf" srcId="{F0EBA5AA-B947-4851-8E52-013ECDEC4571}" destId="{32E7B301-F3FE-43BC-B8FA-8FD6B707B1BE}" srcOrd="1" destOrd="0" presId="urn:microsoft.com/office/officeart/2005/8/layout/vList4"/>
    <dgm:cxn modelId="{26FD600C-3D56-475C-B4EB-8F50A4421FE9}" srcId="{8D3F705A-B449-4474-95AD-6EA9A0E2B4D7}" destId="{F0EBA5AA-B947-4851-8E52-013ECDEC4571}" srcOrd="4" destOrd="0" parTransId="{C2332D62-E1E0-45DB-B35F-AE21CD7DAD91}" sibTransId="{50B6F16F-C67F-4979-8EE6-E68FC239B87A}"/>
    <dgm:cxn modelId="{810B2926-C85D-4368-B3E7-0E121952787F}" type="presOf" srcId="{D96393F0-E0B5-4E64-99D7-4A7CAF9BC5FC}" destId="{0A822FCE-5933-4CAA-ADC7-D45D2A0BD8A9}" srcOrd="0" destOrd="0" presId="urn:microsoft.com/office/officeart/2005/8/layout/vList4"/>
    <dgm:cxn modelId="{96BF112A-B30C-4FD2-909A-942B6251E103}" type="presOf" srcId="{B2C33683-7112-4F8F-B1F2-8CF66CC16069}" destId="{48132932-1CF0-45CD-8B93-56BD75E64CE3}" srcOrd="0" destOrd="0" presId="urn:microsoft.com/office/officeart/2005/8/layout/vList4"/>
    <dgm:cxn modelId="{6354ED2F-E1C4-41D5-A403-0CB0080D96AF}" srcId="{8D3F705A-B449-4474-95AD-6EA9A0E2B4D7}" destId="{9D5C7725-91D7-41BB-BB28-4DA4D42BFF4D}" srcOrd="0" destOrd="0" parTransId="{35DD5A31-7742-4716-9AA4-065231376692}" sibTransId="{764A055B-FAF4-418C-9FEF-EE592646307D}"/>
    <dgm:cxn modelId="{4D4F9763-A63B-4C84-98F7-F507D114E46B}" type="presOf" srcId="{9D5C7725-91D7-41BB-BB28-4DA4D42BFF4D}" destId="{96B6B89F-9E13-4827-BFE6-966C482BE55D}" srcOrd="1" destOrd="0" presId="urn:microsoft.com/office/officeart/2005/8/layout/vList4"/>
    <dgm:cxn modelId="{686A2D6E-C8C8-4165-97FD-ECF688C66C4D}" srcId="{8D3F705A-B449-4474-95AD-6EA9A0E2B4D7}" destId="{B8591564-F9B5-4045-BA79-EABF40491157}" srcOrd="2" destOrd="0" parTransId="{BF02E8F4-24D8-45C5-816F-40D57F4B626B}" sibTransId="{28714FFE-6C63-4347-A0A0-538E52D0BCF3}"/>
    <dgm:cxn modelId="{B4039E4F-563F-4D4B-B823-B9B412447091}" srcId="{8D3F705A-B449-4474-95AD-6EA9A0E2B4D7}" destId="{68579BC2-3E5E-4A4D-A41F-5C74DF270C99}" srcOrd="1" destOrd="0" parTransId="{F84CB2A6-6CBB-481C-AAF9-445AE04729FF}" sibTransId="{031A49B3-D918-4FE5-B216-0D3093DB470F}"/>
    <dgm:cxn modelId="{B5679D93-9444-40E5-B903-BB23F48B8E73}" type="presOf" srcId="{F0EBA5AA-B947-4851-8E52-013ECDEC4571}" destId="{0EFFCCAB-250D-470B-8AED-35B1C8E586AC}" srcOrd="0" destOrd="0" presId="urn:microsoft.com/office/officeart/2005/8/layout/vList4"/>
    <dgm:cxn modelId="{524901B3-F3C1-40F1-BB84-240AD57B0E2F}" srcId="{8D3F705A-B449-4474-95AD-6EA9A0E2B4D7}" destId="{D96393F0-E0B5-4E64-99D7-4A7CAF9BC5FC}" srcOrd="5" destOrd="0" parTransId="{2602A463-BF38-4976-BA45-19BC7071177E}" sibTransId="{0EFDEFC3-074C-43B0-B0B5-BAB9A60EF8C3}"/>
    <dgm:cxn modelId="{A7BDC1B3-DCEA-4A49-8695-0AA3C526331E}" type="presOf" srcId="{D96393F0-E0B5-4E64-99D7-4A7CAF9BC5FC}" destId="{2C4D3B4A-6774-4842-8B37-E54645AD2B0E}" srcOrd="1" destOrd="0" presId="urn:microsoft.com/office/officeart/2005/8/layout/vList4"/>
    <dgm:cxn modelId="{FA305CBC-8631-4629-B7A2-2DCD656FBD30}" type="presOf" srcId="{B2C33683-7112-4F8F-B1F2-8CF66CC16069}" destId="{24B2828A-14F5-4287-BDDD-C54164EEDF7C}" srcOrd="1" destOrd="0" presId="urn:microsoft.com/office/officeart/2005/8/layout/vList4"/>
    <dgm:cxn modelId="{37311DCE-8B82-4182-816D-0171D6780067}" type="presOf" srcId="{B8591564-F9B5-4045-BA79-EABF40491157}" destId="{53556164-097C-437E-AF76-1EE7DC1541D0}" srcOrd="1" destOrd="0" presId="urn:microsoft.com/office/officeart/2005/8/layout/vList4"/>
    <dgm:cxn modelId="{A809ECD3-282D-49CC-BB15-C1C30C49AE6D}" type="presOf" srcId="{8D3F705A-B449-4474-95AD-6EA9A0E2B4D7}" destId="{EA5CB38D-6064-4323-908E-21A7A0725C8F}" srcOrd="0" destOrd="0" presId="urn:microsoft.com/office/officeart/2005/8/layout/vList4"/>
    <dgm:cxn modelId="{D85BEBE6-1502-4A78-93A2-3BD758E751CE}" type="presOf" srcId="{B8591564-F9B5-4045-BA79-EABF40491157}" destId="{12FDF6C4-7977-492B-9B63-5E20A5563AB6}" srcOrd="0" destOrd="0" presId="urn:microsoft.com/office/officeart/2005/8/layout/vList4"/>
    <dgm:cxn modelId="{47016AEC-8397-4938-8D7E-AD5E973ED0FD}" type="presOf" srcId="{68579BC2-3E5E-4A4D-A41F-5C74DF270C99}" destId="{FA5246C9-D803-4BAB-AC89-EA57ED5636E4}" srcOrd="0" destOrd="0" presId="urn:microsoft.com/office/officeart/2005/8/layout/vList4"/>
    <dgm:cxn modelId="{FAB8C1F2-8498-42BC-8A42-F925343525F7}" srcId="{8D3F705A-B449-4474-95AD-6EA9A0E2B4D7}" destId="{B2C33683-7112-4F8F-B1F2-8CF66CC16069}" srcOrd="3" destOrd="0" parTransId="{69F14C43-E120-4EB7-B9DC-B94B83ABB5F7}" sibTransId="{900F7BCA-4087-4FBC-B1B0-634C466851CE}"/>
    <dgm:cxn modelId="{79DA65FE-E4B3-4CDD-AF81-62497BE14636}" type="presOf" srcId="{68579BC2-3E5E-4A4D-A41F-5C74DF270C99}" destId="{45419868-FBE3-419E-9EED-38541CEBE33B}" srcOrd="1" destOrd="0" presId="urn:microsoft.com/office/officeart/2005/8/layout/vList4"/>
    <dgm:cxn modelId="{A97DDE30-64CB-4ABA-984B-BA1919BB921C}" type="presParOf" srcId="{EA5CB38D-6064-4323-908E-21A7A0725C8F}" destId="{A31F3FD8-B9EA-4A5E-8916-7D48BB05B0DF}" srcOrd="0" destOrd="0" presId="urn:microsoft.com/office/officeart/2005/8/layout/vList4"/>
    <dgm:cxn modelId="{8EAE4F87-CEFD-4E0A-A565-9F772529C623}" type="presParOf" srcId="{A31F3FD8-B9EA-4A5E-8916-7D48BB05B0DF}" destId="{2111FCDB-566F-4396-93A1-76F9135A59E1}" srcOrd="0" destOrd="0" presId="urn:microsoft.com/office/officeart/2005/8/layout/vList4"/>
    <dgm:cxn modelId="{F765C344-3570-44DC-9F39-57815E56D2B8}" type="presParOf" srcId="{A31F3FD8-B9EA-4A5E-8916-7D48BB05B0DF}" destId="{CC1D5F90-6FFF-4BFF-A602-346CD0BCAD43}" srcOrd="1" destOrd="0" presId="urn:microsoft.com/office/officeart/2005/8/layout/vList4"/>
    <dgm:cxn modelId="{E3584DFE-105C-47F2-8585-26922F914FA8}" type="presParOf" srcId="{A31F3FD8-B9EA-4A5E-8916-7D48BB05B0DF}" destId="{96B6B89F-9E13-4827-BFE6-966C482BE55D}" srcOrd="2" destOrd="0" presId="urn:microsoft.com/office/officeart/2005/8/layout/vList4"/>
    <dgm:cxn modelId="{84F7EE9B-1B0E-431B-BC51-4D13BB5D1AEC}" type="presParOf" srcId="{EA5CB38D-6064-4323-908E-21A7A0725C8F}" destId="{0F3D9442-9031-428A-A73C-CE6250B794E1}" srcOrd="1" destOrd="0" presId="urn:microsoft.com/office/officeart/2005/8/layout/vList4"/>
    <dgm:cxn modelId="{15BF1AEA-8241-4BFA-8C25-A762CBE18072}" type="presParOf" srcId="{EA5CB38D-6064-4323-908E-21A7A0725C8F}" destId="{9E1CF8B0-0191-4363-AF28-9EF7AEFDEE9C}" srcOrd="2" destOrd="0" presId="urn:microsoft.com/office/officeart/2005/8/layout/vList4"/>
    <dgm:cxn modelId="{E33F9286-7877-4E80-AB18-64D444720BF5}" type="presParOf" srcId="{9E1CF8B0-0191-4363-AF28-9EF7AEFDEE9C}" destId="{FA5246C9-D803-4BAB-AC89-EA57ED5636E4}" srcOrd="0" destOrd="0" presId="urn:microsoft.com/office/officeart/2005/8/layout/vList4"/>
    <dgm:cxn modelId="{A609A38E-75ED-4A04-A943-54C5DD4D75D3}" type="presParOf" srcId="{9E1CF8B0-0191-4363-AF28-9EF7AEFDEE9C}" destId="{006E0C18-1ACF-42B5-AD7A-4AFBBFD43AAC}" srcOrd="1" destOrd="0" presId="urn:microsoft.com/office/officeart/2005/8/layout/vList4"/>
    <dgm:cxn modelId="{88E8859E-D391-4852-8212-059CFA69143F}" type="presParOf" srcId="{9E1CF8B0-0191-4363-AF28-9EF7AEFDEE9C}" destId="{45419868-FBE3-419E-9EED-38541CEBE33B}" srcOrd="2" destOrd="0" presId="urn:microsoft.com/office/officeart/2005/8/layout/vList4"/>
    <dgm:cxn modelId="{42AF68B2-BF05-489E-B450-37918DE4C3F3}" type="presParOf" srcId="{EA5CB38D-6064-4323-908E-21A7A0725C8F}" destId="{896AF691-9383-495A-85C7-7F35A4516FA3}" srcOrd="3" destOrd="0" presId="urn:microsoft.com/office/officeart/2005/8/layout/vList4"/>
    <dgm:cxn modelId="{A380B9FE-8B3A-4565-AD9E-A6FF5764FA3B}" type="presParOf" srcId="{EA5CB38D-6064-4323-908E-21A7A0725C8F}" destId="{C0328470-41E2-4734-B021-884F98FC8725}" srcOrd="4" destOrd="0" presId="urn:microsoft.com/office/officeart/2005/8/layout/vList4"/>
    <dgm:cxn modelId="{8C2560E6-D658-46B8-9A12-C5E0ADE43FAA}" type="presParOf" srcId="{C0328470-41E2-4734-B021-884F98FC8725}" destId="{12FDF6C4-7977-492B-9B63-5E20A5563AB6}" srcOrd="0" destOrd="0" presId="urn:microsoft.com/office/officeart/2005/8/layout/vList4"/>
    <dgm:cxn modelId="{527D9A73-9DA7-4806-954F-B04AA2F3960B}" type="presParOf" srcId="{C0328470-41E2-4734-B021-884F98FC8725}" destId="{E44B0843-23A8-4D28-803D-32107FF8C894}" srcOrd="1" destOrd="0" presId="urn:microsoft.com/office/officeart/2005/8/layout/vList4"/>
    <dgm:cxn modelId="{F55EA947-D8B7-4C3D-BDB0-0BC0E9B54AEB}" type="presParOf" srcId="{C0328470-41E2-4734-B021-884F98FC8725}" destId="{53556164-097C-437E-AF76-1EE7DC1541D0}" srcOrd="2" destOrd="0" presId="urn:microsoft.com/office/officeart/2005/8/layout/vList4"/>
    <dgm:cxn modelId="{039553F3-34DD-47DD-9787-39AFD5FB0EE1}" type="presParOf" srcId="{EA5CB38D-6064-4323-908E-21A7A0725C8F}" destId="{AC5FC53C-9426-4EB6-AD65-A243C0A9AA69}" srcOrd="5" destOrd="0" presId="urn:microsoft.com/office/officeart/2005/8/layout/vList4"/>
    <dgm:cxn modelId="{A92E5C9F-07D3-46A1-BC21-96A3FB368112}" type="presParOf" srcId="{EA5CB38D-6064-4323-908E-21A7A0725C8F}" destId="{408AE5EE-D56F-43C8-9B6F-758FC34CE0BD}" srcOrd="6" destOrd="0" presId="urn:microsoft.com/office/officeart/2005/8/layout/vList4"/>
    <dgm:cxn modelId="{6367BFDE-EA92-488F-AE74-203FE293AE0B}" type="presParOf" srcId="{408AE5EE-D56F-43C8-9B6F-758FC34CE0BD}" destId="{48132932-1CF0-45CD-8B93-56BD75E64CE3}" srcOrd="0" destOrd="0" presId="urn:microsoft.com/office/officeart/2005/8/layout/vList4"/>
    <dgm:cxn modelId="{040C36FE-5766-429B-84EB-DC198FA645ED}" type="presParOf" srcId="{408AE5EE-D56F-43C8-9B6F-758FC34CE0BD}" destId="{20B70183-7DC2-4B35-9E0A-A96377FAF95A}" srcOrd="1" destOrd="0" presId="urn:microsoft.com/office/officeart/2005/8/layout/vList4"/>
    <dgm:cxn modelId="{CF5C380F-657C-450A-994A-FFAAC8F86F36}" type="presParOf" srcId="{408AE5EE-D56F-43C8-9B6F-758FC34CE0BD}" destId="{24B2828A-14F5-4287-BDDD-C54164EEDF7C}" srcOrd="2" destOrd="0" presId="urn:microsoft.com/office/officeart/2005/8/layout/vList4"/>
    <dgm:cxn modelId="{18C909E4-D68B-422D-8BC8-B3E1AA8A9D59}" type="presParOf" srcId="{EA5CB38D-6064-4323-908E-21A7A0725C8F}" destId="{B91C5D9F-69FA-4C83-82CD-F8305FFFB323}" srcOrd="7" destOrd="0" presId="urn:microsoft.com/office/officeart/2005/8/layout/vList4"/>
    <dgm:cxn modelId="{6EEBCF99-2920-4973-B5F3-D159E7BCB9C5}" type="presParOf" srcId="{EA5CB38D-6064-4323-908E-21A7A0725C8F}" destId="{9FE21121-D7F0-49EF-810E-50DA2698DF31}" srcOrd="8" destOrd="0" presId="urn:microsoft.com/office/officeart/2005/8/layout/vList4"/>
    <dgm:cxn modelId="{72021317-4042-46A5-BFB8-83550139B1EB}" type="presParOf" srcId="{9FE21121-D7F0-49EF-810E-50DA2698DF31}" destId="{0EFFCCAB-250D-470B-8AED-35B1C8E586AC}" srcOrd="0" destOrd="0" presId="urn:microsoft.com/office/officeart/2005/8/layout/vList4"/>
    <dgm:cxn modelId="{99B81227-5EE6-4650-98DF-13FDD493FD92}" type="presParOf" srcId="{9FE21121-D7F0-49EF-810E-50DA2698DF31}" destId="{046F5CC6-3949-4212-AE2A-FB37765CEFA1}" srcOrd="1" destOrd="0" presId="urn:microsoft.com/office/officeart/2005/8/layout/vList4"/>
    <dgm:cxn modelId="{234FA3DA-BBEF-402F-B107-485B1F710BCC}" type="presParOf" srcId="{9FE21121-D7F0-49EF-810E-50DA2698DF31}" destId="{32E7B301-F3FE-43BC-B8FA-8FD6B707B1BE}" srcOrd="2" destOrd="0" presId="urn:microsoft.com/office/officeart/2005/8/layout/vList4"/>
    <dgm:cxn modelId="{8D649BED-8AB9-4DED-94D6-17159A15F7D7}" type="presParOf" srcId="{EA5CB38D-6064-4323-908E-21A7A0725C8F}" destId="{C0AECAB5-F2D6-4C1A-ABB4-D0C411D309CE}" srcOrd="9" destOrd="0" presId="urn:microsoft.com/office/officeart/2005/8/layout/vList4"/>
    <dgm:cxn modelId="{1DF31DEF-4F5A-4A93-BC46-850E060F406E}" type="presParOf" srcId="{EA5CB38D-6064-4323-908E-21A7A0725C8F}" destId="{5F04B920-BC2A-442A-BA38-A268059C7A4A}" srcOrd="10" destOrd="0" presId="urn:microsoft.com/office/officeart/2005/8/layout/vList4"/>
    <dgm:cxn modelId="{D94D68D3-9A07-49E9-825A-98C6DB5FFA66}" type="presParOf" srcId="{5F04B920-BC2A-442A-BA38-A268059C7A4A}" destId="{0A822FCE-5933-4CAA-ADC7-D45D2A0BD8A9}" srcOrd="0" destOrd="0" presId="urn:microsoft.com/office/officeart/2005/8/layout/vList4"/>
    <dgm:cxn modelId="{BC530533-801C-4128-9F1B-9075BDCBB9A1}" type="presParOf" srcId="{5F04B920-BC2A-442A-BA38-A268059C7A4A}" destId="{946DAEF1-FE50-4123-AAF5-CC92FAFBD951}" srcOrd="1" destOrd="0" presId="urn:microsoft.com/office/officeart/2005/8/layout/vList4"/>
    <dgm:cxn modelId="{F26EFADC-4D36-4A54-BD7D-3D725BB61A4B}" type="presParOf" srcId="{5F04B920-BC2A-442A-BA38-A268059C7A4A}" destId="{2C4D3B4A-6774-4842-8B37-E54645AD2B0E}"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D3F705A-B449-4474-95AD-6EA9A0E2B4D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28B80E86-61EA-49E5-8540-EC31A6FA6437}">
      <dgm:prSet>
        <dgm:style>
          <a:lnRef idx="1">
            <a:schemeClr val="accent2"/>
          </a:lnRef>
          <a:fillRef idx="2">
            <a:schemeClr val="accent2"/>
          </a:fillRef>
          <a:effectRef idx="1">
            <a:schemeClr val="accent2"/>
          </a:effectRef>
          <a:fontRef idx="minor">
            <a:schemeClr val="dk1"/>
          </a:fontRef>
        </dgm:style>
      </dgm:prSet>
      <dgm:spPr/>
      <dgm:t>
        <a:bodyPr/>
        <a:lstStyle/>
        <a:p>
          <a:r>
            <a:rPr lang="fr-FR" b="1" dirty="0">
              <a:solidFill>
                <a:schemeClr val="tx1"/>
              </a:solidFill>
            </a:rPr>
            <a:t>Industrie plastique, </a:t>
          </a:r>
          <a:r>
            <a:rPr lang="fr-FR" b="1" dirty="0" err="1">
              <a:solidFill>
                <a:schemeClr val="tx1"/>
              </a:solidFill>
            </a:rPr>
            <a:t>manucure,technologie</a:t>
          </a:r>
          <a:r>
            <a:rPr lang="fr-FR" b="1" dirty="0">
              <a:solidFill>
                <a:schemeClr val="tx1"/>
              </a:solidFill>
            </a:rPr>
            <a:t> dentaire, construction( </a:t>
          </a:r>
          <a:r>
            <a:rPr lang="fr-FR" b="1" baseline="0" dirty="0">
              <a:solidFill>
                <a:schemeClr val="tx1"/>
              </a:solidFill>
            </a:rPr>
            <a:t>Colles et résines)</a:t>
          </a:r>
          <a:endParaRPr lang="fr-FR" b="1" dirty="0">
            <a:solidFill>
              <a:schemeClr val="tx1"/>
            </a:solidFill>
          </a:endParaRPr>
        </a:p>
      </dgm:t>
    </dgm:pt>
    <dgm:pt modelId="{97BC17B1-5F75-4702-8CE8-8FFBF9DF18EA}" type="parTrans" cxnId="{DCACAB71-8861-4CCC-A80D-115C5FF7E4F0}">
      <dgm:prSet/>
      <dgm:spPr/>
      <dgm:t>
        <a:bodyPr/>
        <a:lstStyle/>
        <a:p>
          <a:endParaRPr lang="fr-FR"/>
        </a:p>
      </dgm:t>
    </dgm:pt>
    <dgm:pt modelId="{C2CE437E-EE90-4D2A-B0EE-DD2051EC1F1C}" type="sibTrans" cxnId="{DCACAB71-8861-4CCC-A80D-115C5FF7E4F0}">
      <dgm:prSet/>
      <dgm:spPr/>
      <dgm:t>
        <a:bodyPr/>
        <a:lstStyle/>
        <a:p>
          <a:endParaRPr lang="fr-FR"/>
        </a:p>
      </dgm:t>
    </dgm:pt>
    <dgm:pt modelId="{A7EBC60A-9938-46C1-8C59-13F546F22ADF}">
      <dgm:prSet>
        <dgm:style>
          <a:lnRef idx="1">
            <a:schemeClr val="accent3"/>
          </a:lnRef>
          <a:fillRef idx="2">
            <a:schemeClr val="accent3"/>
          </a:fillRef>
          <a:effectRef idx="1">
            <a:schemeClr val="accent3"/>
          </a:effectRef>
          <a:fontRef idx="minor">
            <a:schemeClr val="dk1"/>
          </a:fontRef>
        </dgm:style>
      </dgm:prSet>
      <dgm:spPr/>
      <dgm:t>
        <a:bodyPr/>
        <a:lstStyle/>
        <a:p>
          <a:r>
            <a:rPr lang="fr-FR" b="1" dirty="0">
              <a:solidFill>
                <a:schemeClr val="tx1"/>
              </a:solidFill>
            </a:rPr>
            <a:t>Industrie pharmaceutique (</a:t>
          </a:r>
          <a:r>
            <a:rPr lang="fr-FR" b="1" baseline="0" dirty="0">
              <a:solidFill>
                <a:schemeClr val="tx1"/>
              </a:solidFill>
            </a:rPr>
            <a:t>Médicamenteuse</a:t>
          </a:r>
          <a:r>
            <a:rPr lang="fr-FR" b="1" dirty="0">
              <a:solidFill>
                <a:schemeClr val="tx1"/>
              </a:solidFill>
            </a:rPr>
            <a:t>)</a:t>
          </a:r>
        </a:p>
      </dgm:t>
    </dgm:pt>
    <dgm:pt modelId="{DFB3F688-C254-47B7-A06E-95D00702AB28}" type="parTrans" cxnId="{DFA68816-ADBD-4DC9-A406-B4D4C3BDED05}">
      <dgm:prSet/>
      <dgm:spPr/>
      <dgm:t>
        <a:bodyPr/>
        <a:lstStyle/>
        <a:p>
          <a:endParaRPr lang="fr-FR"/>
        </a:p>
      </dgm:t>
    </dgm:pt>
    <dgm:pt modelId="{7EEAFF75-BA6C-4329-BFCE-35A6966D2C7F}" type="sibTrans" cxnId="{DFA68816-ADBD-4DC9-A406-B4D4C3BDED05}">
      <dgm:prSet/>
      <dgm:spPr/>
      <dgm:t>
        <a:bodyPr/>
        <a:lstStyle/>
        <a:p>
          <a:endParaRPr lang="fr-FR"/>
        </a:p>
      </dgm:t>
    </dgm:pt>
    <dgm:pt modelId="{7B39506B-E124-417F-99A5-BA6C2C3F9224}">
      <dgm:prSet>
        <dgm:style>
          <a:lnRef idx="1">
            <a:schemeClr val="accent4"/>
          </a:lnRef>
          <a:fillRef idx="2">
            <a:schemeClr val="accent4"/>
          </a:fillRef>
          <a:effectRef idx="1">
            <a:schemeClr val="accent4"/>
          </a:effectRef>
          <a:fontRef idx="minor">
            <a:schemeClr val="dk1"/>
          </a:fontRef>
        </dgm:style>
      </dgm:prSet>
      <dgm:spPr/>
      <dgm:t>
        <a:bodyPr/>
        <a:lstStyle/>
        <a:p>
          <a:r>
            <a:rPr lang="fr-FR" b="1" dirty="0">
              <a:solidFill>
                <a:schemeClr val="tx1"/>
              </a:solidFill>
            </a:rPr>
            <a:t>Soudure électronique (</a:t>
          </a:r>
          <a:r>
            <a:rPr lang="fr-FR" b="1" baseline="0" dirty="0">
              <a:solidFill>
                <a:schemeClr val="tx1"/>
              </a:solidFill>
            </a:rPr>
            <a:t>Acide abiétique fumé)</a:t>
          </a:r>
          <a:endParaRPr lang="fr-FR" dirty="0">
            <a:solidFill>
              <a:schemeClr val="tx1"/>
            </a:solidFill>
          </a:endParaRPr>
        </a:p>
      </dgm:t>
    </dgm:pt>
    <dgm:pt modelId="{096AB9A3-31FF-444F-BB90-251B86895117}" type="parTrans" cxnId="{3A4E0116-D9EE-48E7-8902-E4C1C1646391}">
      <dgm:prSet/>
      <dgm:spPr/>
      <dgm:t>
        <a:bodyPr/>
        <a:lstStyle/>
        <a:p>
          <a:endParaRPr lang="fr-FR"/>
        </a:p>
      </dgm:t>
    </dgm:pt>
    <dgm:pt modelId="{14DFD76D-9574-4F15-8A6A-28122BA7E8B8}" type="sibTrans" cxnId="{3A4E0116-D9EE-48E7-8902-E4C1C1646391}">
      <dgm:prSet/>
      <dgm:spPr/>
      <dgm:t>
        <a:bodyPr/>
        <a:lstStyle/>
        <a:p>
          <a:endParaRPr lang="fr-FR"/>
        </a:p>
      </dgm:t>
    </dgm:pt>
    <dgm:pt modelId="{77DA5395-1FA7-41DB-8A90-0C4CC03BFD32}">
      <dgm:prSet>
        <dgm:style>
          <a:lnRef idx="1">
            <a:schemeClr val="accent6"/>
          </a:lnRef>
          <a:fillRef idx="2">
            <a:schemeClr val="accent6"/>
          </a:fillRef>
          <a:effectRef idx="1">
            <a:schemeClr val="accent6"/>
          </a:effectRef>
          <a:fontRef idx="minor">
            <a:schemeClr val="dk1"/>
          </a:fontRef>
        </dgm:style>
      </dgm:prSet>
      <dgm:spPr/>
      <dgm:t>
        <a:bodyPr/>
        <a:lstStyle/>
        <a:p>
          <a:r>
            <a:rPr lang="fr-FR" b="1" dirty="0">
              <a:solidFill>
                <a:schemeClr val="tx1"/>
              </a:solidFill>
            </a:rPr>
            <a:t>Menuiserie (</a:t>
          </a:r>
          <a:r>
            <a:rPr lang="fr-FR" b="1" baseline="0" dirty="0">
              <a:solidFill>
                <a:schemeClr val="tx1"/>
              </a:solidFill>
            </a:rPr>
            <a:t> Poussière de bois</a:t>
          </a:r>
          <a:r>
            <a:rPr lang="fr-FR" b="1" dirty="0">
              <a:solidFill>
                <a:schemeClr val="tx1"/>
              </a:solidFill>
            </a:rPr>
            <a:t>)</a:t>
          </a:r>
        </a:p>
      </dgm:t>
    </dgm:pt>
    <dgm:pt modelId="{7EEF81E6-4C23-48CD-9FDD-8FEB6FB2A6E4}" type="parTrans" cxnId="{488C676B-2466-46AB-9774-49A8EF42886B}">
      <dgm:prSet/>
      <dgm:spPr/>
      <dgm:t>
        <a:bodyPr/>
        <a:lstStyle/>
        <a:p>
          <a:endParaRPr lang="fr-FR"/>
        </a:p>
      </dgm:t>
    </dgm:pt>
    <dgm:pt modelId="{3219A6F0-D8A4-45E2-B92F-52B67E32AC12}" type="sibTrans" cxnId="{488C676B-2466-46AB-9774-49A8EF42886B}">
      <dgm:prSet/>
      <dgm:spPr/>
      <dgm:t>
        <a:bodyPr/>
        <a:lstStyle/>
        <a:p>
          <a:endParaRPr lang="fr-FR"/>
        </a:p>
      </dgm:t>
    </dgm:pt>
    <dgm:pt modelId="{60572DCC-0842-4F5F-8712-814148C9B882}">
      <dgm:prSet>
        <dgm:style>
          <a:lnRef idx="1">
            <a:schemeClr val="accent1"/>
          </a:lnRef>
          <a:fillRef idx="2">
            <a:schemeClr val="accent1"/>
          </a:fillRef>
          <a:effectRef idx="1">
            <a:schemeClr val="accent1"/>
          </a:effectRef>
          <a:fontRef idx="minor">
            <a:schemeClr val="dk1"/>
          </a:fontRef>
        </dgm:style>
      </dgm:prSet>
      <dgm:spPr/>
      <dgm:t>
        <a:bodyPr/>
        <a:lstStyle/>
        <a:p>
          <a:r>
            <a:rPr lang="fr-FR" b="1" dirty="0">
              <a:solidFill>
                <a:schemeClr val="tx1"/>
              </a:solidFill>
            </a:rPr>
            <a:t>Raffinage (métaux  précieux)</a:t>
          </a:r>
          <a:br>
            <a:rPr lang="fr-FR" dirty="0"/>
          </a:br>
          <a:br>
            <a:rPr lang="fr-FR" dirty="0"/>
          </a:br>
          <a:endParaRPr lang="fr-FR" b="1" dirty="0">
            <a:solidFill>
              <a:srgbClr val="003300"/>
            </a:solidFill>
          </a:endParaRPr>
        </a:p>
      </dgm:t>
    </dgm:pt>
    <dgm:pt modelId="{B57B73BC-A005-41FF-A4F0-4F558BD3E8BE}" type="parTrans" cxnId="{AF87CD43-E028-447A-9B3A-FFAFB7B2331F}">
      <dgm:prSet/>
      <dgm:spPr/>
      <dgm:t>
        <a:bodyPr/>
        <a:lstStyle/>
        <a:p>
          <a:endParaRPr lang="fr-FR"/>
        </a:p>
      </dgm:t>
    </dgm:pt>
    <dgm:pt modelId="{E7893035-FAE5-4856-8F6D-7A7EA801598A}" type="sibTrans" cxnId="{AF87CD43-E028-447A-9B3A-FFAFB7B2331F}">
      <dgm:prSet/>
      <dgm:spPr/>
      <dgm:t>
        <a:bodyPr/>
        <a:lstStyle/>
        <a:p>
          <a:endParaRPr lang="fr-FR"/>
        </a:p>
      </dgm:t>
    </dgm:pt>
    <dgm:pt modelId="{EA5CB38D-6064-4323-908E-21A7A0725C8F}" type="pres">
      <dgm:prSet presAssocID="{8D3F705A-B449-4474-95AD-6EA9A0E2B4D7}" presName="linear" presStyleCnt="0">
        <dgm:presLayoutVars>
          <dgm:dir/>
          <dgm:resizeHandles val="exact"/>
        </dgm:presLayoutVars>
      </dgm:prSet>
      <dgm:spPr/>
    </dgm:pt>
    <dgm:pt modelId="{2B1590F6-E996-40B0-ABAB-6FED45C428FC}" type="pres">
      <dgm:prSet presAssocID="{28B80E86-61EA-49E5-8540-EC31A6FA6437}" presName="comp" presStyleCnt="0"/>
      <dgm:spPr/>
    </dgm:pt>
    <dgm:pt modelId="{55A3FD4E-F604-40CD-BDEE-68C38EADBBD6}" type="pres">
      <dgm:prSet presAssocID="{28B80E86-61EA-49E5-8540-EC31A6FA6437}" presName="box" presStyleLbl="node1" presStyleIdx="0" presStyleCnt="5"/>
      <dgm:spPr/>
    </dgm:pt>
    <dgm:pt modelId="{291B1DE2-F403-4263-BD0D-DBE928010F16}" type="pres">
      <dgm:prSet presAssocID="{28B80E86-61EA-49E5-8540-EC31A6FA6437}" presName="img" presStyleLbl="fgImgPlace1" presStyleIdx="0" presStyleCnt="5"/>
      <dgm:spPr/>
    </dgm:pt>
    <dgm:pt modelId="{0692A54B-F980-460D-938B-5F8BC6D646D3}" type="pres">
      <dgm:prSet presAssocID="{28B80E86-61EA-49E5-8540-EC31A6FA6437}" presName="text" presStyleLbl="node1" presStyleIdx="0" presStyleCnt="5">
        <dgm:presLayoutVars>
          <dgm:bulletEnabled val="1"/>
        </dgm:presLayoutVars>
      </dgm:prSet>
      <dgm:spPr/>
    </dgm:pt>
    <dgm:pt modelId="{418F1378-AA8A-4CAE-82C1-48240D9F5D7B}" type="pres">
      <dgm:prSet presAssocID="{C2CE437E-EE90-4D2A-B0EE-DD2051EC1F1C}" presName="spacer" presStyleCnt="0"/>
      <dgm:spPr/>
    </dgm:pt>
    <dgm:pt modelId="{7AD3B98E-01C9-498F-8D15-BB58A3A3B1F7}" type="pres">
      <dgm:prSet presAssocID="{A7EBC60A-9938-46C1-8C59-13F546F22ADF}" presName="comp" presStyleCnt="0"/>
      <dgm:spPr/>
    </dgm:pt>
    <dgm:pt modelId="{54861D86-4703-4F19-9F6E-24A0C4CA693A}" type="pres">
      <dgm:prSet presAssocID="{A7EBC60A-9938-46C1-8C59-13F546F22ADF}" presName="box" presStyleLbl="node1" presStyleIdx="1" presStyleCnt="5"/>
      <dgm:spPr/>
    </dgm:pt>
    <dgm:pt modelId="{DBEA3032-3A89-4DDC-96E4-A642117F8B40}" type="pres">
      <dgm:prSet presAssocID="{A7EBC60A-9938-46C1-8C59-13F546F22ADF}" presName="img" presStyleLbl="fgImgPlace1" presStyleIdx="1" presStyleCnt="5"/>
      <dgm:spPr/>
    </dgm:pt>
    <dgm:pt modelId="{A8B16C48-3554-4F28-893F-390558D75750}" type="pres">
      <dgm:prSet presAssocID="{A7EBC60A-9938-46C1-8C59-13F546F22ADF}" presName="text" presStyleLbl="node1" presStyleIdx="1" presStyleCnt="5">
        <dgm:presLayoutVars>
          <dgm:bulletEnabled val="1"/>
        </dgm:presLayoutVars>
      </dgm:prSet>
      <dgm:spPr/>
    </dgm:pt>
    <dgm:pt modelId="{4BFC7C1E-4376-4630-A81F-030EADF63E11}" type="pres">
      <dgm:prSet presAssocID="{7EEAFF75-BA6C-4329-BFCE-35A6966D2C7F}" presName="spacer" presStyleCnt="0"/>
      <dgm:spPr/>
    </dgm:pt>
    <dgm:pt modelId="{0F686F5E-0B80-48C3-BD15-EBF56B563CFD}" type="pres">
      <dgm:prSet presAssocID="{7B39506B-E124-417F-99A5-BA6C2C3F9224}" presName="comp" presStyleCnt="0"/>
      <dgm:spPr/>
    </dgm:pt>
    <dgm:pt modelId="{5FBDE535-CB45-4645-BAE3-FA4D2DE2228C}" type="pres">
      <dgm:prSet presAssocID="{7B39506B-E124-417F-99A5-BA6C2C3F9224}" presName="box" presStyleLbl="node1" presStyleIdx="2" presStyleCnt="5" custLinFactNeighborY="4733"/>
      <dgm:spPr/>
    </dgm:pt>
    <dgm:pt modelId="{24C1550C-E7EF-4F5C-900F-212A75678CA3}" type="pres">
      <dgm:prSet presAssocID="{7B39506B-E124-417F-99A5-BA6C2C3F9224}" presName="img" presStyleLbl="fgImgPlace1" presStyleIdx="2" presStyleCnt="5"/>
      <dgm:spPr/>
    </dgm:pt>
    <dgm:pt modelId="{FE7127B9-4135-41A4-B0E8-CA6D8ADB99C2}" type="pres">
      <dgm:prSet presAssocID="{7B39506B-E124-417F-99A5-BA6C2C3F9224}" presName="text" presStyleLbl="node1" presStyleIdx="2" presStyleCnt="5">
        <dgm:presLayoutVars>
          <dgm:bulletEnabled val="1"/>
        </dgm:presLayoutVars>
      </dgm:prSet>
      <dgm:spPr/>
    </dgm:pt>
    <dgm:pt modelId="{1B1069C6-AB30-4FF0-9154-7E284AE2DA62}" type="pres">
      <dgm:prSet presAssocID="{14DFD76D-9574-4F15-8A6A-28122BA7E8B8}" presName="spacer" presStyleCnt="0"/>
      <dgm:spPr/>
    </dgm:pt>
    <dgm:pt modelId="{EF1E5E61-5BFF-499B-A9E2-0CF8ECB0A630}" type="pres">
      <dgm:prSet presAssocID="{77DA5395-1FA7-41DB-8A90-0C4CC03BFD32}" presName="comp" presStyleCnt="0"/>
      <dgm:spPr/>
    </dgm:pt>
    <dgm:pt modelId="{541AB73F-CDA3-4E77-A35C-BB8D6761FAA8}" type="pres">
      <dgm:prSet presAssocID="{77DA5395-1FA7-41DB-8A90-0C4CC03BFD32}" presName="box" presStyleLbl="node1" presStyleIdx="3" presStyleCnt="5"/>
      <dgm:spPr/>
    </dgm:pt>
    <dgm:pt modelId="{B17273C1-02AE-443F-B964-1DBF9D36DA58}" type="pres">
      <dgm:prSet presAssocID="{77DA5395-1FA7-41DB-8A90-0C4CC03BFD32}" presName="img" presStyleLbl="fgImgPlace1" presStyleIdx="3" presStyleCnt="5"/>
      <dgm:spPr/>
    </dgm:pt>
    <dgm:pt modelId="{7CFD3E2B-3069-4876-9263-A81A56CF5A73}" type="pres">
      <dgm:prSet presAssocID="{77DA5395-1FA7-41DB-8A90-0C4CC03BFD32}" presName="text" presStyleLbl="node1" presStyleIdx="3" presStyleCnt="5">
        <dgm:presLayoutVars>
          <dgm:bulletEnabled val="1"/>
        </dgm:presLayoutVars>
      </dgm:prSet>
      <dgm:spPr/>
    </dgm:pt>
    <dgm:pt modelId="{26A4B340-DCC7-44C7-8E4F-9BB8CCA081CA}" type="pres">
      <dgm:prSet presAssocID="{3219A6F0-D8A4-45E2-B92F-52B67E32AC12}" presName="spacer" presStyleCnt="0"/>
      <dgm:spPr/>
    </dgm:pt>
    <dgm:pt modelId="{3F385F1F-A5FB-4263-960C-5BF6DF9A148F}" type="pres">
      <dgm:prSet presAssocID="{60572DCC-0842-4F5F-8712-814148C9B882}" presName="comp" presStyleCnt="0"/>
      <dgm:spPr/>
    </dgm:pt>
    <dgm:pt modelId="{895E85BA-96BE-4903-8B52-E245210FB264}" type="pres">
      <dgm:prSet presAssocID="{60572DCC-0842-4F5F-8712-814148C9B882}" presName="box" presStyleLbl="node1" presStyleIdx="4" presStyleCnt="5" custLinFactNeighborY="563"/>
      <dgm:spPr/>
    </dgm:pt>
    <dgm:pt modelId="{401D71D3-96E1-4534-8D2B-C3FF2FF68DF5}" type="pres">
      <dgm:prSet presAssocID="{60572DCC-0842-4F5F-8712-814148C9B882}" presName="img" presStyleLbl="fgImgPlace1" presStyleIdx="4" presStyleCnt="5"/>
      <dgm:spPr/>
    </dgm:pt>
    <dgm:pt modelId="{4365D393-A920-4C5A-955E-DFC6667B7277}" type="pres">
      <dgm:prSet presAssocID="{60572DCC-0842-4F5F-8712-814148C9B882}" presName="text" presStyleLbl="node1" presStyleIdx="4" presStyleCnt="5">
        <dgm:presLayoutVars>
          <dgm:bulletEnabled val="1"/>
        </dgm:presLayoutVars>
      </dgm:prSet>
      <dgm:spPr/>
    </dgm:pt>
  </dgm:ptLst>
  <dgm:cxnLst>
    <dgm:cxn modelId="{3A4E0116-D9EE-48E7-8902-E4C1C1646391}" srcId="{8D3F705A-B449-4474-95AD-6EA9A0E2B4D7}" destId="{7B39506B-E124-417F-99A5-BA6C2C3F9224}" srcOrd="2" destOrd="0" parTransId="{096AB9A3-31FF-444F-BB90-251B86895117}" sibTransId="{14DFD76D-9574-4F15-8A6A-28122BA7E8B8}"/>
    <dgm:cxn modelId="{DFA68816-ADBD-4DC9-A406-B4D4C3BDED05}" srcId="{8D3F705A-B449-4474-95AD-6EA9A0E2B4D7}" destId="{A7EBC60A-9938-46C1-8C59-13F546F22ADF}" srcOrd="1" destOrd="0" parTransId="{DFB3F688-C254-47B7-A06E-95D00702AB28}" sibTransId="{7EEAFF75-BA6C-4329-BFCE-35A6966D2C7F}"/>
    <dgm:cxn modelId="{3949FC1E-85C0-4ED8-AB56-0CCE32A660A5}" type="presOf" srcId="{28B80E86-61EA-49E5-8540-EC31A6FA6437}" destId="{55A3FD4E-F604-40CD-BDEE-68C38EADBBD6}" srcOrd="0" destOrd="0" presId="urn:microsoft.com/office/officeart/2005/8/layout/vList4"/>
    <dgm:cxn modelId="{B1786E1F-F258-4591-8448-7112E130A264}" type="presOf" srcId="{7B39506B-E124-417F-99A5-BA6C2C3F9224}" destId="{FE7127B9-4135-41A4-B0E8-CA6D8ADB99C2}" srcOrd="1" destOrd="0" presId="urn:microsoft.com/office/officeart/2005/8/layout/vList4"/>
    <dgm:cxn modelId="{AF87CD43-E028-447A-9B3A-FFAFB7B2331F}" srcId="{8D3F705A-B449-4474-95AD-6EA9A0E2B4D7}" destId="{60572DCC-0842-4F5F-8712-814148C9B882}" srcOrd="4" destOrd="0" parTransId="{B57B73BC-A005-41FF-A4F0-4F558BD3E8BE}" sibTransId="{E7893035-FAE5-4856-8F6D-7A7EA801598A}"/>
    <dgm:cxn modelId="{D787EB43-8EE1-4567-BD2B-B417A01DFAA1}" type="presOf" srcId="{A7EBC60A-9938-46C1-8C59-13F546F22ADF}" destId="{A8B16C48-3554-4F28-893F-390558D75750}" srcOrd="1" destOrd="0" presId="urn:microsoft.com/office/officeart/2005/8/layout/vList4"/>
    <dgm:cxn modelId="{6A77A366-2EF6-42C8-968E-98387D9BA226}" type="presOf" srcId="{8D3F705A-B449-4474-95AD-6EA9A0E2B4D7}" destId="{EA5CB38D-6064-4323-908E-21A7A0725C8F}" srcOrd="0" destOrd="0" presId="urn:microsoft.com/office/officeart/2005/8/layout/vList4"/>
    <dgm:cxn modelId="{488C676B-2466-46AB-9774-49A8EF42886B}" srcId="{8D3F705A-B449-4474-95AD-6EA9A0E2B4D7}" destId="{77DA5395-1FA7-41DB-8A90-0C4CC03BFD32}" srcOrd="3" destOrd="0" parTransId="{7EEF81E6-4C23-48CD-9FDD-8FEB6FB2A6E4}" sibTransId="{3219A6F0-D8A4-45E2-B92F-52B67E32AC12}"/>
    <dgm:cxn modelId="{DCACAB71-8861-4CCC-A80D-115C5FF7E4F0}" srcId="{8D3F705A-B449-4474-95AD-6EA9A0E2B4D7}" destId="{28B80E86-61EA-49E5-8540-EC31A6FA6437}" srcOrd="0" destOrd="0" parTransId="{97BC17B1-5F75-4702-8CE8-8FFBF9DF18EA}" sibTransId="{C2CE437E-EE90-4D2A-B0EE-DD2051EC1F1C}"/>
    <dgm:cxn modelId="{9D953873-F8E6-4801-A1EF-6E87B98E2331}" type="presOf" srcId="{60572DCC-0842-4F5F-8712-814148C9B882}" destId="{895E85BA-96BE-4903-8B52-E245210FB264}" srcOrd="0" destOrd="0" presId="urn:microsoft.com/office/officeart/2005/8/layout/vList4"/>
    <dgm:cxn modelId="{A3C68D8C-0804-47ED-857D-E26033ECE759}" type="presOf" srcId="{77DA5395-1FA7-41DB-8A90-0C4CC03BFD32}" destId="{7CFD3E2B-3069-4876-9263-A81A56CF5A73}" srcOrd="1" destOrd="0" presId="urn:microsoft.com/office/officeart/2005/8/layout/vList4"/>
    <dgm:cxn modelId="{6DEC1B92-0681-4F25-90E2-09EE297A345D}" type="presOf" srcId="{77DA5395-1FA7-41DB-8A90-0C4CC03BFD32}" destId="{541AB73F-CDA3-4E77-A35C-BB8D6761FAA8}" srcOrd="0" destOrd="0" presId="urn:microsoft.com/office/officeart/2005/8/layout/vList4"/>
    <dgm:cxn modelId="{3A30D0AB-AB94-4D50-ABE3-842118774A81}" type="presOf" srcId="{7B39506B-E124-417F-99A5-BA6C2C3F9224}" destId="{5FBDE535-CB45-4645-BAE3-FA4D2DE2228C}" srcOrd="0" destOrd="0" presId="urn:microsoft.com/office/officeart/2005/8/layout/vList4"/>
    <dgm:cxn modelId="{6317BFBB-ECF1-473C-BD6A-998B32E7B39D}" type="presOf" srcId="{28B80E86-61EA-49E5-8540-EC31A6FA6437}" destId="{0692A54B-F980-460D-938B-5F8BC6D646D3}" srcOrd="1" destOrd="0" presId="urn:microsoft.com/office/officeart/2005/8/layout/vList4"/>
    <dgm:cxn modelId="{C9A824E2-C5B6-46F1-BD38-C2D73FA696A4}" type="presOf" srcId="{A7EBC60A-9938-46C1-8C59-13F546F22ADF}" destId="{54861D86-4703-4F19-9F6E-24A0C4CA693A}" srcOrd="0" destOrd="0" presId="urn:microsoft.com/office/officeart/2005/8/layout/vList4"/>
    <dgm:cxn modelId="{BD2993EB-07B3-4556-8E29-63E325F391D0}" type="presOf" srcId="{60572DCC-0842-4F5F-8712-814148C9B882}" destId="{4365D393-A920-4C5A-955E-DFC6667B7277}" srcOrd="1" destOrd="0" presId="urn:microsoft.com/office/officeart/2005/8/layout/vList4"/>
    <dgm:cxn modelId="{18882E31-7C87-490A-B8EE-30021FF90838}" type="presParOf" srcId="{EA5CB38D-6064-4323-908E-21A7A0725C8F}" destId="{2B1590F6-E996-40B0-ABAB-6FED45C428FC}" srcOrd="0" destOrd="0" presId="urn:microsoft.com/office/officeart/2005/8/layout/vList4"/>
    <dgm:cxn modelId="{1F8512FF-C3C3-471C-89CB-87D95CB4885A}" type="presParOf" srcId="{2B1590F6-E996-40B0-ABAB-6FED45C428FC}" destId="{55A3FD4E-F604-40CD-BDEE-68C38EADBBD6}" srcOrd="0" destOrd="0" presId="urn:microsoft.com/office/officeart/2005/8/layout/vList4"/>
    <dgm:cxn modelId="{B60DDDC1-E741-4C83-8525-458BD79B2E18}" type="presParOf" srcId="{2B1590F6-E996-40B0-ABAB-6FED45C428FC}" destId="{291B1DE2-F403-4263-BD0D-DBE928010F16}" srcOrd="1" destOrd="0" presId="urn:microsoft.com/office/officeart/2005/8/layout/vList4"/>
    <dgm:cxn modelId="{E5EA5C57-4A4F-4584-AD8F-F6907A1D796C}" type="presParOf" srcId="{2B1590F6-E996-40B0-ABAB-6FED45C428FC}" destId="{0692A54B-F980-460D-938B-5F8BC6D646D3}" srcOrd="2" destOrd="0" presId="urn:microsoft.com/office/officeart/2005/8/layout/vList4"/>
    <dgm:cxn modelId="{66EA7545-368C-410C-B8ED-E50CD7083F86}" type="presParOf" srcId="{EA5CB38D-6064-4323-908E-21A7A0725C8F}" destId="{418F1378-AA8A-4CAE-82C1-48240D9F5D7B}" srcOrd="1" destOrd="0" presId="urn:microsoft.com/office/officeart/2005/8/layout/vList4"/>
    <dgm:cxn modelId="{77D9E4F5-C201-4DE8-9D08-D2198C9AB535}" type="presParOf" srcId="{EA5CB38D-6064-4323-908E-21A7A0725C8F}" destId="{7AD3B98E-01C9-498F-8D15-BB58A3A3B1F7}" srcOrd="2" destOrd="0" presId="urn:microsoft.com/office/officeart/2005/8/layout/vList4"/>
    <dgm:cxn modelId="{AC8F320F-5954-4D72-9F90-2EA710A87C2F}" type="presParOf" srcId="{7AD3B98E-01C9-498F-8D15-BB58A3A3B1F7}" destId="{54861D86-4703-4F19-9F6E-24A0C4CA693A}" srcOrd="0" destOrd="0" presId="urn:microsoft.com/office/officeart/2005/8/layout/vList4"/>
    <dgm:cxn modelId="{21BC76B4-DF64-4CF3-AC2C-115DDB3AD7B1}" type="presParOf" srcId="{7AD3B98E-01C9-498F-8D15-BB58A3A3B1F7}" destId="{DBEA3032-3A89-4DDC-96E4-A642117F8B40}" srcOrd="1" destOrd="0" presId="urn:microsoft.com/office/officeart/2005/8/layout/vList4"/>
    <dgm:cxn modelId="{300BDF34-A649-4658-9E38-7B79AB838336}" type="presParOf" srcId="{7AD3B98E-01C9-498F-8D15-BB58A3A3B1F7}" destId="{A8B16C48-3554-4F28-893F-390558D75750}" srcOrd="2" destOrd="0" presId="urn:microsoft.com/office/officeart/2005/8/layout/vList4"/>
    <dgm:cxn modelId="{E464FA83-E816-4EFB-BED9-F426388DAECB}" type="presParOf" srcId="{EA5CB38D-6064-4323-908E-21A7A0725C8F}" destId="{4BFC7C1E-4376-4630-A81F-030EADF63E11}" srcOrd="3" destOrd="0" presId="urn:microsoft.com/office/officeart/2005/8/layout/vList4"/>
    <dgm:cxn modelId="{936DDFF4-9E40-4E8D-8CC4-A1AD92706D77}" type="presParOf" srcId="{EA5CB38D-6064-4323-908E-21A7A0725C8F}" destId="{0F686F5E-0B80-48C3-BD15-EBF56B563CFD}" srcOrd="4" destOrd="0" presId="urn:microsoft.com/office/officeart/2005/8/layout/vList4"/>
    <dgm:cxn modelId="{0593666D-BA8D-4723-BFBA-25F5ABB02EF9}" type="presParOf" srcId="{0F686F5E-0B80-48C3-BD15-EBF56B563CFD}" destId="{5FBDE535-CB45-4645-BAE3-FA4D2DE2228C}" srcOrd="0" destOrd="0" presId="urn:microsoft.com/office/officeart/2005/8/layout/vList4"/>
    <dgm:cxn modelId="{6C6D113A-E5E7-4C5D-A569-0BD137011F76}" type="presParOf" srcId="{0F686F5E-0B80-48C3-BD15-EBF56B563CFD}" destId="{24C1550C-E7EF-4F5C-900F-212A75678CA3}" srcOrd="1" destOrd="0" presId="urn:microsoft.com/office/officeart/2005/8/layout/vList4"/>
    <dgm:cxn modelId="{929EE136-C011-4359-857C-3531466B18A6}" type="presParOf" srcId="{0F686F5E-0B80-48C3-BD15-EBF56B563CFD}" destId="{FE7127B9-4135-41A4-B0E8-CA6D8ADB99C2}" srcOrd="2" destOrd="0" presId="urn:microsoft.com/office/officeart/2005/8/layout/vList4"/>
    <dgm:cxn modelId="{A85FAF37-C33B-4E9D-B879-3DC853D28D0F}" type="presParOf" srcId="{EA5CB38D-6064-4323-908E-21A7A0725C8F}" destId="{1B1069C6-AB30-4FF0-9154-7E284AE2DA62}" srcOrd="5" destOrd="0" presId="urn:microsoft.com/office/officeart/2005/8/layout/vList4"/>
    <dgm:cxn modelId="{2D627586-C78A-46DE-B7DE-B07F4B28C641}" type="presParOf" srcId="{EA5CB38D-6064-4323-908E-21A7A0725C8F}" destId="{EF1E5E61-5BFF-499B-A9E2-0CF8ECB0A630}" srcOrd="6" destOrd="0" presId="urn:microsoft.com/office/officeart/2005/8/layout/vList4"/>
    <dgm:cxn modelId="{0519EF60-92B0-4BDA-820B-EAAB8FA5A38B}" type="presParOf" srcId="{EF1E5E61-5BFF-499B-A9E2-0CF8ECB0A630}" destId="{541AB73F-CDA3-4E77-A35C-BB8D6761FAA8}" srcOrd="0" destOrd="0" presId="urn:microsoft.com/office/officeart/2005/8/layout/vList4"/>
    <dgm:cxn modelId="{BA89C74E-E289-466F-8343-62D93AA9D26F}" type="presParOf" srcId="{EF1E5E61-5BFF-499B-A9E2-0CF8ECB0A630}" destId="{B17273C1-02AE-443F-B964-1DBF9D36DA58}" srcOrd="1" destOrd="0" presId="urn:microsoft.com/office/officeart/2005/8/layout/vList4"/>
    <dgm:cxn modelId="{63CBADBF-5B55-4748-96CB-F3F240E97299}" type="presParOf" srcId="{EF1E5E61-5BFF-499B-A9E2-0CF8ECB0A630}" destId="{7CFD3E2B-3069-4876-9263-A81A56CF5A73}" srcOrd="2" destOrd="0" presId="urn:microsoft.com/office/officeart/2005/8/layout/vList4"/>
    <dgm:cxn modelId="{81874D2A-4835-46A6-AB1A-9773193FD829}" type="presParOf" srcId="{EA5CB38D-6064-4323-908E-21A7A0725C8F}" destId="{26A4B340-DCC7-44C7-8E4F-9BB8CCA081CA}" srcOrd="7" destOrd="0" presId="urn:microsoft.com/office/officeart/2005/8/layout/vList4"/>
    <dgm:cxn modelId="{F40580E8-F08A-4808-B6E6-66F7933F94B3}" type="presParOf" srcId="{EA5CB38D-6064-4323-908E-21A7A0725C8F}" destId="{3F385F1F-A5FB-4263-960C-5BF6DF9A148F}" srcOrd="8" destOrd="0" presId="urn:microsoft.com/office/officeart/2005/8/layout/vList4"/>
    <dgm:cxn modelId="{F54A23F6-0D01-4138-93ED-457E4AADF4C9}" type="presParOf" srcId="{3F385F1F-A5FB-4263-960C-5BF6DF9A148F}" destId="{895E85BA-96BE-4903-8B52-E245210FB264}" srcOrd="0" destOrd="0" presId="urn:microsoft.com/office/officeart/2005/8/layout/vList4"/>
    <dgm:cxn modelId="{1656DC3C-D91B-4D68-A822-A233A7D6661F}" type="presParOf" srcId="{3F385F1F-A5FB-4263-960C-5BF6DF9A148F}" destId="{401D71D3-96E1-4534-8D2B-C3FF2FF68DF5}" srcOrd="1" destOrd="0" presId="urn:microsoft.com/office/officeart/2005/8/layout/vList4"/>
    <dgm:cxn modelId="{F82C359A-FE98-4D04-82C2-CCCA044AA60F}" type="presParOf" srcId="{3F385F1F-A5FB-4263-960C-5BF6DF9A148F}" destId="{4365D393-A920-4C5A-955E-DFC6667B727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985FD71-6248-4A0B-B1DC-5E1E6030518C}" type="doc">
      <dgm:prSet loTypeId="urn:microsoft.com/office/officeart/2005/8/layout/vList2" loCatId="list" qsTypeId="urn:microsoft.com/office/officeart/2005/8/quickstyle/3d3" qsCatId="3D" csTypeId="urn:microsoft.com/office/officeart/2005/8/colors/colorful1#2" csCatId="colorful" phldr="1"/>
      <dgm:spPr/>
      <dgm:t>
        <a:bodyPr/>
        <a:lstStyle/>
        <a:p>
          <a:endParaRPr lang="fr-FR"/>
        </a:p>
      </dgm:t>
    </dgm:pt>
    <dgm:pt modelId="{A561125E-6EB7-4E1F-B975-9E295BC53D11}">
      <dgm:prSet custT="1">
        <dgm:style>
          <a:lnRef idx="1">
            <a:schemeClr val="accent5"/>
          </a:lnRef>
          <a:fillRef idx="2">
            <a:schemeClr val="accent5"/>
          </a:fillRef>
          <a:effectRef idx="1">
            <a:schemeClr val="accent5"/>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2000" b="1" dirty="0">
              <a:solidFill>
                <a:srgbClr val="49679D"/>
              </a:solidFill>
            </a:rPr>
            <a:t>III.3) Cancer bronchique:</a:t>
          </a:r>
        </a:p>
      </dgm:t>
    </dgm:pt>
    <dgm:pt modelId="{8873790B-4F2B-4C95-8043-D6923004A916}" type="parTrans" cxnId="{139ADB60-6954-40D6-9336-BCCF4B5C9ACF}">
      <dgm:prSet/>
      <dgm:spPr/>
      <dgm:t>
        <a:bodyPr/>
        <a:lstStyle/>
        <a:p>
          <a:endParaRPr lang="fr-FR"/>
        </a:p>
      </dgm:t>
    </dgm:pt>
    <dgm:pt modelId="{D2AB2E3F-0D67-41A6-B9AA-1267EF6A2B56}" type="sibTrans" cxnId="{139ADB60-6954-40D6-9336-BCCF4B5C9ACF}">
      <dgm:prSet/>
      <dgm:spPr/>
      <dgm:t>
        <a:bodyPr/>
        <a:lstStyle/>
        <a:p>
          <a:endParaRPr lang="fr-FR"/>
        </a:p>
      </dgm:t>
    </dgm:pt>
    <dgm:pt modelId="{5880B1A7-5C94-4D66-AB83-AF4C85479713}">
      <dgm:prSet custT="1">
        <dgm:style>
          <a:lnRef idx="1">
            <a:schemeClr val="accent5"/>
          </a:lnRef>
          <a:fillRef idx="2">
            <a:schemeClr val="accent5"/>
          </a:fillRef>
          <a:effectRef idx="1">
            <a:schemeClr val="accent5"/>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b="1" dirty="0">
              <a:solidFill>
                <a:schemeClr val="tx1"/>
              </a:solidFill>
            </a:rPr>
            <a:t>Régime général (CNAMTS)</a:t>
          </a:r>
          <a:endParaRPr lang="fr-FR" sz="1400" dirty="0">
            <a:solidFill>
              <a:schemeClr val="tx1"/>
            </a:solidFill>
          </a:endParaRPr>
        </a:p>
      </dgm:t>
    </dgm:pt>
    <dgm:pt modelId="{1A621628-3A53-4E44-B95B-3D37C2CA640F}" type="parTrans" cxnId="{3648B7B9-56F3-4564-AB36-E32FDA10C801}">
      <dgm:prSet/>
      <dgm:spPr/>
      <dgm:t>
        <a:bodyPr/>
        <a:lstStyle/>
        <a:p>
          <a:endParaRPr lang="fr-FR"/>
        </a:p>
      </dgm:t>
    </dgm:pt>
    <dgm:pt modelId="{21ACB414-F294-430F-9981-64F8EC87E40F}" type="sibTrans" cxnId="{3648B7B9-56F3-4564-AB36-E32FDA10C801}">
      <dgm:prSet/>
      <dgm:spPr/>
      <dgm:t>
        <a:bodyPr/>
        <a:lstStyle/>
        <a:p>
          <a:endParaRPr lang="fr-FR"/>
        </a:p>
      </dgm:t>
    </dgm:pt>
    <dgm:pt modelId="{EDF4AFD4-3527-46C1-A0DF-DEACC504404B}">
      <dgm:prSet custT="1">
        <dgm:style>
          <a:lnRef idx="1">
            <a:schemeClr val="accent4"/>
          </a:lnRef>
          <a:fillRef idx="2">
            <a:schemeClr val="accent4"/>
          </a:fillRef>
          <a:effectRef idx="1">
            <a:schemeClr val="accent4"/>
          </a:effectRef>
          <a:fontRef idx="minor">
            <a:schemeClr val="dk1"/>
          </a:fontRef>
        </dgm:style>
      </dgm:prSet>
      <dgm:spPr>
        <a:ln>
          <a:solidFill>
            <a:srgbClr val="006699"/>
          </a:solidFill>
        </a:ln>
        <a:scene3d>
          <a:camera prst="orthographicFront">
            <a:rot lat="0" lon="0" rev="0"/>
          </a:camera>
          <a:lightRig rig="contrasting" dir="t">
            <a:rot lat="0" lon="0" rev="1200000"/>
          </a:lightRig>
        </a:scene3d>
        <a:sp3d>
          <a:bevelT/>
        </a:sp3d>
      </dgm:spPr>
      <dgm:t>
        <a:bodyPr/>
        <a:lstStyle/>
        <a:p>
          <a:pPr rtl="0">
            <a:lnSpc>
              <a:spcPct val="100000"/>
            </a:lnSpc>
          </a:pPr>
          <a:r>
            <a:rPr lang="fr-FR" sz="1400" dirty="0"/>
            <a:t>poussières </a:t>
          </a:r>
          <a:r>
            <a:rPr lang="fr-FR" sz="1400" b="0" dirty="0"/>
            <a:t>d</a:t>
          </a:r>
          <a:r>
            <a:rPr lang="fr-FR" sz="1400" b="1" dirty="0"/>
            <a:t>’amiante RG 30 (30 bis) </a:t>
          </a:r>
        </a:p>
      </dgm:t>
    </dgm:pt>
    <dgm:pt modelId="{E7C813D5-E3F1-4984-88CD-50BF82F5F70C}" type="parTrans" cxnId="{0259B8CE-78D1-4F18-9C57-2C6C8E6C9D37}">
      <dgm:prSet/>
      <dgm:spPr/>
      <dgm:t>
        <a:bodyPr/>
        <a:lstStyle/>
        <a:p>
          <a:endParaRPr lang="fr-FR"/>
        </a:p>
      </dgm:t>
    </dgm:pt>
    <dgm:pt modelId="{7E5185A6-C164-4815-81B8-271E0879D899}" type="sibTrans" cxnId="{0259B8CE-78D1-4F18-9C57-2C6C8E6C9D37}">
      <dgm:prSet/>
      <dgm:spPr/>
      <dgm:t>
        <a:bodyPr/>
        <a:lstStyle/>
        <a:p>
          <a:endParaRPr lang="fr-FR"/>
        </a:p>
      </dgm:t>
    </dgm:pt>
    <dgm:pt modelId="{90ABC7D4-4FE2-4629-90D3-69B1C270CB16}">
      <dgm:prSet custT="1">
        <dgm:style>
          <a:lnRef idx="1">
            <a:schemeClr val="accent6"/>
          </a:lnRef>
          <a:fillRef idx="2">
            <a:schemeClr val="accent6"/>
          </a:fillRef>
          <a:effectRef idx="1">
            <a:schemeClr val="accent6"/>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dirty="0"/>
            <a:t>ou vapeurs </a:t>
          </a:r>
          <a:r>
            <a:rPr lang="fr-FR" sz="1400" b="1" dirty="0"/>
            <a:t>arsenic</a:t>
          </a:r>
          <a:r>
            <a:rPr lang="fr-FR" sz="1400" dirty="0"/>
            <a:t>ales  </a:t>
          </a:r>
          <a:r>
            <a:rPr lang="fr-FR" sz="1400" b="1" dirty="0"/>
            <a:t>RG 20bis (20 ter) </a:t>
          </a:r>
          <a:endParaRPr lang="fr-FR" sz="1400" b="1" dirty="0">
            <a:solidFill>
              <a:schemeClr val="tx1"/>
            </a:solidFill>
          </a:endParaRPr>
        </a:p>
      </dgm:t>
    </dgm:pt>
    <dgm:pt modelId="{A33810FB-D92B-4C55-93F7-6573EA30251F}" type="parTrans" cxnId="{CC3B0BA1-2C37-4A76-A605-AA489E018E6F}">
      <dgm:prSet/>
      <dgm:spPr/>
      <dgm:t>
        <a:bodyPr/>
        <a:lstStyle/>
        <a:p>
          <a:endParaRPr lang="fr-FR"/>
        </a:p>
      </dgm:t>
    </dgm:pt>
    <dgm:pt modelId="{F65F261E-F5D5-48BD-B378-8807A1847957}" type="sibTrans" cxnId="{CC3B0BA1-2C37-4A76-A605-AA489E018E6F}">
      <dgm:prSet/>
      <dgm:spPr/>
      <dgm:t>
        <a:bodyPr/>
        <a:lstStyle/>
        <a:p>
          <a:endParaRPr lang="fr-FR"/>
        </a:p>
      </dgm:t>
    </dgm:pt>
    <dgm:pt modelId="{D6FD1227-CD47-433F-AA00-D58A0C96D556}">
      <dgm:prSet custT="1">
        <dgm:style>
          <a:lnRef idx="1">
            <a:schemeClr val="dk1"/>
          </a:lnRef>
          <a:fillRef idx="2">
            <a:schemeClr val="dk1"/>
          </a:fillRef>
          <a:effectRef idx="1">
            <a:schemeClr val="dk1"/>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b="1" dirty="0"/>
            <a:t>bis(</a:t>
          </a:r>
          <a:r>
            <a:rPr lang="fr-FR" sz="1400" b="1" dirty="0" err="1"/>
            <a:t>chlorométhyle</a:t>
          </a:r>
          <a:r>
            <a:rPr lang="fr-FR" sz="1400" b="1" dirty="0"/>
            <a:t>)éther RG 81 </a:t>
          </a:r>
          <a:r>
            <a:rPr lang="fr-FR" sz="1400" b="1" dirty="0">
              <a:solidFill>
                <a:schemeClr val="tx1"/>
              </a:solidFill>
            </a:rPr>
            <a:t> </a:t>
          </a:r>
          <a:r>
            <a:rPr lang="fr-FR" sz="1400" dirty="0"/>
            <a:t> </a:t>
          </a:r>
        </a:p>
      </dgm:t>
    </dgm:pt>
    <dgm:pt modelId="{DEC1A827-5E47-49DD-97B8-920B5F9DB653}" type="parTrans" cxnId="{D3C2B068-9348-4B74-B113-B7621CD4D9FC}">
      <dgm:prSet/>
      <dgm:spPr/>
      <dgm:t>
        <a:bodyPr/>
        <a:lstStyle/>
        <a:p>
          <a:endParaRPr lang="fr-FR"/>
        </a:p>
      </dgm:t>
    </dgm:pt>
    <dgm:pt modelId="{23CA7374-B6F8-42B4-8CAC-9F28C5E1E916}" type="sibTrans" cxnId="{D3C2B068-9348-4B74-B113-B7621CD4D9FC}">
      <dgm:prSet/>
      <dgm:spPr/>
      <dgm:t>
        <a:bodyPr/>
        <a:lstStyle/>
        <a:p>
          <a:endParaRPr lang="fr-FR"/>
        </a:p>
      </dgm:t>
    </dgm:pt>
    <dgm:pt modelId="{FAD28EF4-DF8C-4F1E-9050-4E107FC9F253}">
      <dgm:prSet custT="1">
        <dgm:style>
          <a:lnRef idx="1">
            <a:schemeClr val="accent3"/>
          </a:lnRef>
          <a:fillRef idx="2">
            <a:schemeClr val="accent3"/>
          </a:fillRef>
          <a:effectRef idx="1">
            <a:schemeClr val="accent3"/>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dirty="0"/>
            <a:t>exposition aux </a:t>
          </a:r>
          <a:r>
            <a:rPr lang="fr-FR" sz="1400" b="1" dirty="0"/>
            <a:t>rayonnements ionisants  RG 6 </a:t>
          </a:r>
        </a:p>
      </dgm:t>
    </dgm:pt>
    <dgm:pt modelId="{920F05F1-6813-416E-AD7B-B963761A6C7E}" type="parTrans" cxnId="{116FDE16-56C5-4CE7-B8C3-F28A45E5FB60}">
      <dgm:prSet/>
      <dgm:spPr/>
      <dgm:t>
        <a:bodyPr/>
        <a:lstStyle/>
        <a:p>
          <a:endParaRPr lang="fr-FR"/>
        </a:p>
      </dgm:t>
    </dgm:pt>
    <dgm:pt modelId="{46443774-CF54-4DB2-8019-693F72FFD71A}" type="sibTrans" cxnId="{116FDE16-56C5-4CE7-B8C3-F28A45E5FB60}">
      <dgm:prSet/>
      <dgm:spPr/>
      <dgm:t>
        <a:bodyPr/>
        <a:lstStyle/>
        <a:p>
          <a:endParaRPr lang="fr-FR"/>
        </a:p>
      </dgm:t>
    </dgm:pt>
    <dgm:pt modelId="{DBEC1452-D8DC-49D5-99E1-64FAA57FC681}">
      <dgm:prSet custT="1">
        <dgm:style>
          <a:lnRef idx="1">
            <a:schemeClr val="accent5"/>
          </a:lnRef>
          <a:fillRef idx="2">
            <a:schemeClr val="accent5"/>
          </a:fillRef>
          <a:effectRef idx="1">
            <a:schemeClr val="accent5"/>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b="1" dirty="0">
              <a:solidFill>
                <a:schemeClr val="tx1"/>
              </a:solidFill>
            </a:rPr>
            <a:t>Régime agricole (MSA)</a:t>
          </a:r>
          <a:endParaRPr lang="fr-FR" sz="1400" dirty="0">
            <a:solidFill>
              <a:schemeClr val="tx1"/>
            </a:solidFill>
          </a:endParaRPr>
        </a:p>
      </dgm:t>
    </dgm:pt>
    <dgm:pt modelId="{2D107116-BC45-4280-AA17-621BDB353E87}" type="parTrans" cxnId="{733EE1B3-0CCD-4BF9-8860-3B4C84A91455}">
      <dgm:prSet/>
      <dgm:spPr/>
      <dgm:t>
        <a:bodyPr/>
        <a:lstStyle/>
        <a:p>
          <a:endParaRPr lang="fr-FR"/>
        </a:p>
      </dgm:t>
    </dgm:pt>
    <dgm:pt modelId="{4215BF38-CC60-465A-931B-BC322D56D376}" type="sibTrans" cxnId="{733EE1B3-0CCD-4BF9-8860-3B4C84A91455}">
      <dgm:prSet/>
      <dgm:spPr/>
      <dgm:t>
        <a:bodyPr/>
        <a:lstStyle/>
        <a:p>
          <a:endParaRPr lang="fr-FR"/>
        </a:p>
      </dgm:t>
    </dgm:pt>
    <dgm:pt modelId="{563650E1-437B-41E3-BBE9-3F9462E06A7A}">
      <dgm:prSet custT="1">
        <dgm:style>
          <a:lnRef idx="1">
            <a:schemeClr val="accent6"/>
          </a:lnRef>
          <a:fillRef idx="2">
            <a:schemeClr val="accent6"/>
          </a:fillRef>
          <a:effectRef idx="1">
            <a:schemeClr val="accent6"/>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dirty="0"/>
            <a:t>poussières d’</a:t>
          </a:r>
          <a:r>
            <a:rPr lang="fr-FR" sz="1400" b="1" dirty="0"/>
            <a:t>amiante</a:t>
          </a:r>
          <a:r>
            <a:rPr lang="fr-FR" sz="1400" dirty="0"/>
            <a:t>  </a:t>
          </a:r>
          <a:r>
            <a:rPr lang="fr-FR" sz="1400" b="1" dirty="0"/>
            <a:t>RA 47 </a:t>
          </a:r>
          <a:r>
            <a:rPr lang="fr-FR" sz="1400" dirty="0"/>
            <a:t>( 47bis)</a:t>
          </a:r>
        </a:p>
      </dgm:t>
    </dgm:pt>
    <dgm:pt modelId="{2E7A3EDF-EC29-4404-9841-853FDB8CFEE3}" type="parTrans" cxnId="{C7B397FE-A262-423B-9DDA-3E3023D6B1DB}">
      <dgm:prSet/>
      <dgm:spPr/>
      <dgm:t>
        <a:bodyPr/>
        <a:lstStyle/>
        <a:p>
          <a:endParaRPr lang="fr-FR"/>
        </a:p>
      </dgm:t>
    </dgm:pt>
    <dgm:pt modelId="{B05A92D0-B861-4022-BF0C-086D46A46263}" type="sibTrans" cxnId="{C7B397FE-A262-423B-9DDA-3E3023D6B1DB}">
      <dgm:prSet/>
      <dgm:spPr/>
      <dgm:t>
        <a:bodyPr/>
        <a:lstStyle/>
        <a:p>
          <a:endParaRPr lang="fr-FR"/>
        </a:p>
      </dgm:t>
    </dgm:pt>
    <dgm:pt modelId="{FB54F45E-1FC6-435A-9928-C9051A324E22}">
      <dgm:prSet custT="1">
        <dgm:style>
          <a:lnRef idx="1">
            <a:schemeClr val="dk1"/>
          </a:lnRef>
          <a:fillRef idx="2">
            <a:schemeClr val="dk1"/>
          </a:fillRef>
          <a:effectRef idx="1">
            <a:schemeClr val="dk1"/>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b="1" dirty="0"/>
            <a:t>arsenic </a:t>
          </a:r>
          <a:r>
            <a:rPr lang="fr-FR" sz="1400" dirty="0"/>
            <a:t>et ses composés minéraux  </a:t>
          </a:r>
          <a:r>
            <a:rPr lang="fr-FR" sz="1400" b="1" dirty="0"/>
            <a:t>RA 10</a:t>
          </a:r>
        </a:p>
      </dgm:t>
    </dgm:pt>
    <dgm:pt modelId="{5D02F59C-AEB4-4F3E-94BF-AFC64275A521}" type="parTrans" cxnId="{6C7A29CB-9690-4F34-BE96-0BC6F19A0925}">
      <dgm:prSet/>
      <dgm:spPr/>
      <dgm:t>
        <a:bodyPr/>
        <a:lstStyle/>
        <a:p>
          <a:endParaRPr lang="fr-FR"/>
        </a:p>
      </dgm:t>
    </dgm:pt>
    <dgm:pt modelId="{A8518396-6FBC-4C68-9FDD-C930CC48CD7D}" type="sibTrans" cxnId="{6C7A29CB-9690-4F34-BE96-0BC6F19A0925}">
      <dgm:prSet/>
      <dgm:spPr/>
      <dgm:t>
        <a:bodyPr/>
        <a:lstStyle/>
        <a:p>
          <a:endParaRPr lang="fr-FR"/>
        </a:p>
      </dgm:t>
    </dgm:pt>
    <dgm:pt modelId="{5B8FCB2E-B456-4A29-B261-3442EDB4E05E}">
      <dgm:prSe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contrasting" dir="t">
            <a:rot lat="0" lon="0" rev="1200000"/>
          </a:lightRig>
        </a:scene3d>
        <a:sp3d>
          <a:bevelT/>
        </a:sp3d>
      </dgm:spPr>
      <dgm:t>
        <a:bodyPr/>
        <a:lstStyle/>
        <a:p>
          <a:pPr rtl="0"/>
          <a:r>
            <a:rPr lang="fr-FR" sz="1400" dirty="0"/>
            <a:t>goudrons de </a:t>
          </a:r>
          <a:r>
            <a:rPr lang="fr-FR" sz="1400" b="1" dirty="0"/>
            <a:t>houille</a:t>
          </a:r>
          <a:r>
            <a:rPr lang="fr-FR" sz="1400" dirty="0"/>
            <a:t>, huiles de houille, braies de houille, suies de combustion du charbon </a:t>
          </a:r>
          <a:r>
            <a:rPr lang="fr-FR" sz="1400" b="1" dirty="0"/>
            <a:t>RA 35bis</a:t>
          </a:r>
        </a:p>
      </dgm:t>
    </dgm:pt>
    <dgm:pt modelId="{18412CA0-88A9-4D44-A2BF-C0491C6DBB17}" type="parTrans" cxnId="{EC8941B6-8D16-4D38-8D09-03876DB807C4}">
      <dgm:prSet/>
      <dgm:spPr/>
      <dgm:t>
        <a:bodyPr/>
        <a:lstStyle/>
        <a:p>
          <a:endParaRPr lang="fr-FR"/>
        </a:p>
      </dgm:t>
    </dgm:pt>
    <dgm:pt modelId="{CE1F720A-CF00-4550-BC2B-E8AE500041A8}" type="sibTrans" cxnId="{EC8941B6-8D16-4D38-8D09-03876DB807C4}">
      <dgm:prSet/>
      <dgm:spPr/>
      <dgm:t>
        <a:bodyPr/>
        <a:lstStyle/>
        <a:p>
          <a:endParaRPr lang="fr-FR"/>
        </a:p>
      </dgm:t>
    </dgm:pt>
    <dgm:pt modelId="{E87CDA92-7097-46F2-9985-393C90526930}">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1100" dirty="0"/>
            <a:t>poussières minérales renfermant de la </a:t>
          </a:r>
          <a:r>
            <a:rPr lang="fr-FR" sz="1100" b="1" dirty="0"/>
            <a:t>silice cristalline </a:t>
          </a:r>
          <a:r>
            <a:rPr lang="fr-FR" sz="1100" dirty="0"/>
            <a:t>– quartz, cristobalite, </a:t>
          </a:r>
          <a:r>
            <a:rPr lang="fr-FR" sz="1100" dirty="0" err="1"/>
            <a:t>tridymite</a:t>
          </a:r>
          <a:r>
            <a:rPr lang="fr-FR" sz="1100" dirty="0"/>
            <a:t> –, des silicates cristallins (kaolin, talc), du graphite ou de la houille </a:t>
          </a:r>
          <a:r>
            <a:rPr lang="fr-FR" sz="1100" b="1" dirty="0"/>
            <a:t>RG 25 </a:t>
          </a:r>
        </a:p>
      </dgm:t>
    </dgm:pt>
    <dgm:pt modelId="{8633768D-703D-4E5C-8326-0E86EFF72F26}" type="parTrans" cxnId="{1B9429DE-5C1E-4E8F-BB40-570AF9EA24B6}">
      <dgm:prSet/>
      <dgm:spPr/>
      <dgm:t>
        <a:bodyPr/>
        <a:lstStyle/>
        <a:p>
          <a:endParaRPr lang="fr-FR"/>
        </a:p>
      </dgm:t>
    </dgm:pt>
    <dgm:pt modelId="{400098E1-7665-4FC8-AB24-6104C76C7F1C}" type="sibTrans" cxnId="{1B9429DE-5C1E-4E8F-BB40-570AF9EA24B6}">
      <dgm:prSet/>
      <dgm:spPr/>
      <dgm:t>
        <a:bodyPr/>
        <a:lstStyle/>
        <a:p>
          <a:endParaRPr lang="fr-FR"/>
        </a:p>
      </dgm:t>
    </dgm:pt>
    <dgm:pt modelId="{A8175978-DEED-49AA-AFF2-F6CD6F743C09}">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fr-FR" sz="1400" dirty="0"/>
            <a:t>poussières ou fumées renfermant du </a:t>
          </a:r>
          <a:r>
            <a:rPr lang="fr-FR" sz="1400" b="1" dirty="0"/>
            <a:t>cadmium  RG 61bis </a:t>
          </a:r>
        </a:p>
      </dgm:t>
    </dgm:pt>
    <dgm:pt modelId="{9FEA34C6-5BC4-4DE6-8C2B-ABF54BDA6B81}" type="parTrans" cxnId="{CEC41349-6C1B-4458-A194-689E894AA765}">
      <dgm:prSet/>
      <dgm:spPr/>
      <dgm:t>
        <a:bodyPr/>
        <a:lstStyle/>
        <a:p>
          <a:endParaRPr lang="fr-FR"/>
        </a:p>
      </dgm:t>
    </dgm:pt>
    <dgm:pt modelId="{064D9513-2E9A-40C4-993B-AC293AA23051}" type="sibTrans" cxnId="{CEC41349-6C1B-4458-A194-689E894AA765}">
      <dgm:prSet/>
      <dgm:spPr/>
      <dgm:t>
        <a:bodyPr/>
        <a:lstStyle/>
        <a:p>
          <a:endParaRPr lang="fr-FR"/>
        </a:p>
      </dgm:t>
    </dgm:pt>
    <dgm:pt modelId="{40F47231-8A35-4E05-9230-BD2CEFCFAB6F}">
      <dgm:prSet custT="1">
        <dgm:style>
          <a:lnRef idx="1">
            <a:schemeClr val="accent4"/>
          </a:lnRef>
          <a:fillRef idx="2">
            <a:schemeClr val="accent4"/>
          </a:fillRef>
          <a:effectRef idx="1">
            <a:schemeClr val="accent4"/>
          </a:effectRef>
          <a:fontRef idx="minor">
            <a:schemeClr val="dk1"/>
          </a:fontRef>
        </dgm:style>
      </dgm:prSet>
      <dgm:spPr/>
      <dgm:t>
        <a:bodyPr/>
        <a:lstStyle/>
        <a:p>
          <a:r>
            <a:rPr lang="fr-FR" sz="1400" dirty="0"/>
            <a:t>acide </a:t>
          </a:r>
          <a:r>
            <a:rPr lang="fr-FR" sz="1400" b="1" dirty="0">
              <a:solidFill>
                <a:schemeClr val="tx1"/>
              </a:solidFill>
            </a:rPr>
            <a:t>chrom</a:t>
          </a:r>
          <a:r>
            <a:rPr lang="fr-FR" sz="1400" dirty="0"/>
            <a:t>ique, chromates et bichromates alcalins ou alcalinoterreux, chromate de zinc  </a:t>
          </a:r>
          <a:r>
            <a:rPr lang="fr-FR" sz="1400" b="1" dirty="0">
              <a:solidFill>
                <a:schemeClr val="tx1"/>
              </a:solidFill>
            </a:rPr>
            <a:t>RG10ter</a:t>
          </a:r>
          <a:r>
            <a:rPr lang="fr-FR" sz="1400" dirty="0"/>
            <a:t> </a:t>
          </a:r>
        </a:p>
      </dgm:t>
    </dgm:pt>
    <dgm:pt modelId="{7E9A489E-9B60-444E-98B0-7895EB2D8405}" type="parTrans" cxnId="{1610A013-41E1-480E-8D90-6ADC8D0D9660}">
      <dgm:prSet/>
      <dgm:spPr/>
      <dgm:t>
        <a:bodyPr/>
        <a:lstStyle/>
        <a:p>
          <a:endParaRPr lang="fr-FR"/>
        </a:p>
      </dgm:t>
    </dgm:pt>
    <dgm:pt modelId="{A55A9D0F-E982-411B-A626-4AA9BDDDFAF0}" type="sibTrans" cxnId="{1610A013-41E1-480E-8D90-6ADC8D0D9660}">
      <dgm:prSet/>
      <dgm:spPr/>
      <dgm:t>
        <a:bodyPr/>
        <a:lstStyle/>
        <a:p>
          <a:endParaRPr lang="fr-FR"/>
        </a:p>
      </dgm:t>
    </dgm:pt>
    <dgm:pt modelId="{7228315B-1E27-4491-8FB7-E88C443EEEE6}">
      <dgm:prSet custT="1">
        <dgm:style>
          <a:lnRef idx="1">
            <a:schemeClr val="accent6"/>
          </a:lnRef>
          <a:fillRef idx="2">
            <a:schemeClr val="accent6"/>
          </a:fillRef>
          <a:effectRef idx="1">
            <a:schemeClr val="accent6"/>
          </a:effectRef>
          <a:fontRef idx="minor">
            <a:schemeClr val="dk1"/>
          </a:fontRef>
        </dgm:style>
      </dgm:prSet>
      <dgm:spPr/>
      <dgm:t>
        <a:bodyPr/>
        <a:lstStyle/>
        <a:p>
          <a:r>
            <a:rPr lang="fr-FR" sz="1400" dirty="0"/>
            <a:t>poussières </a:t>
          </a:r>
          <a:r>
            <a:rPr lang="fr-FR" sz="1400" b="0" dirty="0"/>
            <a:t>de</a:t>
          </a:r>
          <a:r>
            <a:rPr lang="fr-FR" sz="1400" b="1" dirty="0"/>
            <a:t> cobalt </a:t>
          </a:r>
          <a:r>
            <a:rPr lang="fr-FR" sz="1400" dirty="0"/>
            <a:t>associées au carbure de tungstène avant frittage </a:t>
          </a:r>
          <a:r>
            <a:rPr lang="fr-FR" sz="1400" b="1" dirty="0"/>
            <a:t>RG 70ter</a:t>
          </a:r>
          <a:endParaRPr lang="fr-FR" sz="1400" dirty="0"/>
        </a:p>
      </dgm:t>
    </dgm:pt>
    <dgm:pt modelId="{790522F5-FFE3-4124-8EA4-C9A35C336C18}" type="parTrans" cxnId="{CAA42A38-D63B-43A4-9CAA-4161D1027897}">
      <dgm:prSet/>
      <dgm:spPr/>
      <dgm:t>
        <a:bodyPr/>
        <a:lstStyle/>
        <a:p>
          <a:endParaRPr lang="fr-FR"/>
        </a:p>
      </dgm:t>
    </dgm:pt>
    <dgm:pt modelId="{8BBB4489-D606-4BBC-B046-1A10652D9F78}" type="sibTrans" cxnId="{CAA42A38-D63B-43A4-9CAA-4161D1027897}">
      <dgm:prSet/>
      <dgm:spPr/>
      <dgm:t>
        <a:bodyPr/>
        <a:lstStyle/>
        <a:p>
          <a:endParaRPr lang="fr-FR"/>
        </a:p>
      </dgm:t>
    </dgm:pt>
    <dgm:pt modelId="{2D9D501B-D211-4122-A97A-E6DD498ABBC7}">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fr-FR" sz="1400" dirty="0"/>
            <a:t>exposition lors du travail au fond des mines de </a:t>
          </a:r>
          <a:r>
            <a:rPr lang="fr-FR" sz="1400" b="1" dirty="0"/>
            <a:t>fer RG 44bis </a:t>
          </a:r>
        </a:p>
      </dgm:t>
    </dgm:pt>
    <dgm:pt modelId="{72012471-B797-4500-9DC6-7E21DE24AF17}" type="parTrans" cxnId="{689DBDC8-193C-4445-BEFE-A2557AF8B9F4}">
      <dgm:prSet/>
      <dgm:spPr/>
      <dgm:t>
        <a:bodyPr/>
        <a:lstStyle/>
        <a:p>
          <a:endParaRPr lang="fr-FR"/>
        </a:p>
      </dgm:t>
    </dgm:pt>
    <dgm:pt modelId="{6651F7CD-C7B3-4FDD-9DC7-1CAB37486781}" type="sibTrans" cxnId="{689DBDC8-193C-4445-BEFE-A2557AF8B9F4}">
      <dgm:prSet/>
      <dgm:spPr/>
      <dgm:t>
        <a:bodyPr/>
        <a:lstStyle/>
        <a:p>
          <a:endParaRPr lang="fr-FR"/>
        </a:p>
      </dgm:t>
    </dgm:pt>
    <dgm:pt modelId="{FFA559C6-080A-4802-8FBD-482382FFE949}">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1400" dirty="0"/>
            <a:t>opérations de grillage des mattes de </a:t>
          </a:r>
          <a:r>
            <a:rPr lang="fr-FR" sz="1400" b="1" dirty="0"/>
            <a:t>nickel RG 37ter </a:t>
          </a:r>
        </a:p>
      </dgm:t>
    </dgm:pt>
    <dgm:pt modelId="{AB266252-7BB8-41CD-9D59-5C21FB0D95D1}" type="parTrans" cxnId="{49C94083-03C2-42B5-A8DF-8EAE9891E057}">
      <dgm:prSet/>
      <dgm:spPr/>
      <dgm:t>
        <a:bodyPr/>
        <a:lstStyle/>
        <a:p>
          <a:endParaRPr lang="fr-FR"/>
        </a:p>
      </dgm:t>
    </dgm:pt>
    <dgm:pt modelId="{85E64F57-786A-4E23-BC63-266A3C8C7A4F}" type="sibTrans" cxnId="{49C94083-03C2-42B5-A8DF-8EAE9891E057}">
      <dgm:prSet/>
      <dgm:spPr/>
      <dgm:t>
        <a:bodyPr/>
        <a:lstStyle/>
        <a:p>
          <a:endParaRPr lang="fr-FR"/>
        </a:p>
      </dgm:t>
    </dgm:pt>
    <dgm:pt modelId="{BBA48345-0E3E-46BE-9AC1-2CCB182831BB}">
      <dgm:prSet custT="1">
        <dgm:style>
          <a:lnRef idx="1">
            <a:schemeClr val="dk1"/>
          </a:lnRef>
          <a:fillRef idx="2">
            <a:schemeClr val="dk1"/>
          </a:fillRef>
          <a:effectRef idx="1">
            <a:schemeClr val="dk1"/>
          </a:effectRef>
          <a:fontRef idx="minor">
            <a:schemeClr val="dk1"/>
          </a:fontRef>
        </dgm:style>
      </dgm:prSet>
      <dgm:spPr/>
      <dgm:t>
        <a:bodyPr/>
        <a:lstStyle/>
        <a:p>
          <a:r>
            <a:rPr lang="fr-FR" sz="1400" dirty="0"/>
            <a:t>goudrons de </a:t>
          </a:r>
          <a:r>
            <a:rPr lang="fr-FR" sz="1400" b="1" dirty="0">
              <a:solidFill>
                <a:schemeClr val="tx1"/>
              </a:solidFill>
            </a:rPr>
            <a:t>houille</a:t>
          </a:r>
          <a:r>
            <a:rPr lang="fr-FR" sz="1400" dirty="0"/>
            <a:t>, huiles de houille, braies de houille, suies de combustion du charbon </a:t>
          </a:r>
          <a:r>
            <a:rPr lang="fr-FR" sz="1400" b="1" dirty="0"/>
            <a:t>RG 16bis</a:t>
          </a:r>
        </a:p>
      </dgm:t>
    </dgm:pt>
    <dgm:pt modelId="{52E7D71B-F47C-4000-A1D7-FC93E7081A9D}" type="parTrans" cxnId="{83CF8B38-B6A0-4E3A-9E34-1CA6D5626460}">
      <dgm:prSet/>
      <dgm:spPr/>
      <dgm:t>
        <a:bodyPr/>
        <a:lstStyle/>
        <a:p>
          <a:endParaRPr lang="fr-FR"/>
        </a:p>
      </dgm:t>
    </dgm:pt>
    <dgm:pt modelId="{E8B553F8-D0E4-4EBB-A19E-AD32FE35CED8}" type="sibTrans" cxnId="{83CF8B38-B6A0-4E3A-9E34-1CA6D5626460}">
      <dgm:prSet/>
      <dgm:spPr/>
      <dgm:t>
        <a:bodyPr/>
        <a:lstStyle/>
        <a:p>
          <a:endParaRPr lang="fr-FR"/>
        </a:p>
      </dgm:t>
    </dgm:pt>
    <dgm:pt modelId="{97303CB1-744E-438C-80D0-2A002CA91027}">
      <dgm:prSet custT="1">
        <dgm:style>
          <a:lnRef idx="1">
            <a:schemeClr val="accent4"/>
          </a:lnRef>
          <a:fillRef idx="2">
            <a:schemeClr val="accent4"/>
          </a:fillRef>
          <a:effectRef idx="1">
            <a:schemeClr val="accent4"/>
          </a:effectRef>
          <a:fontRef idx="minor">
            <a:schemeClr val="dk1"/>
          </a:fontRef>
        </dgm:style>
      </dgm:prSet>
      <dgm:spPr/>
      <dgm:t>
        <a:bodyPr/>
        <a:lstStyle/>
        <a:p>
          <a:r>
            <a:rPr lang="fr-FR" sz="1400" dirty="0"/>
            <a:t>poussières minérales renfermant de </a:t>
          </a:r>
          <a:r>
            <a:rPr lang="fr-FR" sz="1400" b="1" dirty="0"/>
            <a:t>la silice cristalline  RA 22 </a:t>
          </a:r>
        </a:p>
      </dgm:t>
    </dgm:pt>
    <dgm:pt modelId="{29F2EDE2-100F-4C33-9F08-7046214EEB61}" type="parTrans" cxnId="{7267D701-F319-4B4D-BF73-709578F88A31}">
      <dgm:prSet/>
      <dgm:spPr/>
      <dgm:t>
        <a:bodyPr/>
        <a:lstStyle/>
        <a:p>
          <a:endParaRPr lang="fr-FR"/>
        </a:p>
      </dgm:t>
    </dgm:pt>
    <dgm:pt modelId="{24641B12-53D8-4061-9270-198020F996F5}" type="sibTrans" cxnId="{7267D701-F319-4B4D-BF73-709578F88A31}">
      <dgm:prSet/>
      <dgm:spPr/>
      <dgm:t>
        <a:bodyPr/>
        <a:lstStyle/>
        <a:p>
          <a:endParaRPr lang="fr-FR"/>
        </a:p>
      </dgm:t>
    </dgm:pt>
    <dgm:pt modelId="{4B5A09AA-E528-4BA2-86EA-C29EB98F6BD2}">
      <dgm:prSet custT="1">
        <dgm:style>
          <a:lnRef idx="1">
            <a:schemeClr val="accent6"/>
          </a:lnRef>
          <a:fillRef idx="2">
            <a:schemeClr val="accent6"/>
          </a:fillRef>
          <a:effectRef idx="1">
            <a:schemeClr val="accent6"/>
          </a:effectRef>
          <a:fontRef idx="minor">
            <a:schemeClr val="dk1"/>
          </a:fontRef>
        </dgm:style>
      </dgm:prSet>
      <dgm:spPr/>
      <dgm:t>
        <a:bodyPr/>
        <a:lstStyle/>
        <a:p>
          <a:r>
            <a:rPr lang="fr-FR" sz="1400" b="1" dirty="0"/>
            <a:t>rayonnements</a:t>
          </a:r>
          <a:r>
            <a:rPr lang="fr-FR" sz="1400" dirty="0"/>
            <a:t> ionisants  </a:t>
          </a:r>
          <a:r>
            <a:rPr lang="fr-FR" sz="1400" b="1" dirty="0"/>
            <a:t> RA 20 </a:t>
          </a:r>
        </a:p>
      </dgm:t>
    </dgm:pt>
    <dgm:pt modelId="{8C200765-6682-4725-A1E0-35BE25C22404}" type="parTrans" cxnId="{80ED7324-F3C5-4196-BE9C-B76BF360F8E2}">
      <dgm:prSet/>
      <dgm:spPr/>
      <dgm:t>
        <a:bodyPr/>
        <a:lstStyle/>
        <a:p>
          <a:endParaRPr lang="fr-FR"/>
        </a:p>
      </dgm:t>
    </dgm:pt>
    <dgm:pt modelId="{9E309E39-97FA-4318-9F1F-F7654B9D59C1}" type="sibTrans" cxnId="{80ED7324-F3C5-4196-BE9C-B76BF360F8E2}">
      <dgm:prSet/>
      <dgm:spPr/>
      <dgm:t>
        <a:bodyPr/>
        <a:lstStyle/>
        <a:p>
          <a:endParaRPr lang="fr-FR"/>
        </a:p>
      </dgm:t>
    </dgm:pt>
    <dgm:pt modelId="{AB74B080-B2C2-4FA0-A921-377390A65F36}" type="pres">
      <dgm:prSet presAssocID="{B985FD71-6248-4A0B-B1DC-5E1E6030518C}" presName="linear" presStyleCnt="0">
        <dgm:presLayoutVars>
          <dgm:animLvl val="lvl"/>
          <dgm:resizeHandles val="exact"/>
        </dgm:presLayoutVars>
      </dgm:prSet>
      <dgm:spPr/>
    </dgm:pt>
    <dgm:pt modelId="{C4EEF9CD-5472-4B74-8B48-BBD0956EFE51}" type="pres">
      <dgm:prSet presAssocID="{A561125E-6EB7-4E1F-B975-9E295BC53D11}" presName="parentText" presStyleLbl="node1" presStyleIdx="0" presStyleCnt="19">
        <dgm:presLayoutVars>
          <dgm:chMax val="0"/>
          <dgm:bulletEnabled val="1"/>
        </dgm:presLayoutVars>
      </dgm:prSet>
      <dgm:spPr/>
    </dgm:pt>
    <dgm:pt modelId="{44C1F497-E858-43D5-8827-6815D0A45853}" type="pres">
      <dgm:prSet presAssocID="{D2AB2E3F-0D67-41A6-B9AA-1267EF6A2B56}" presName="spacer" presStyleCnt="0"/>
      <dgm:spPr>
        <a:scene3d>
          <a:camera prst="orthographicFront"/>
          <a:lightRig rig="threePt" dir="t"/>
        </a:scene3d>
        <a:sp3d>
          <a:bevelT/>
        </a:sp3d>
      </dgm:spPr>
    </dgm:pt>
    <dgm:pt modelId="{FFA60954-9001-4F27-B2C1-489CA0974699}" type="pres">
      <dgm:prSet presAssocID="{5880B1A7-5C94-4D66-AB83-AF4C85479713}" presName="parentText" presStyleLbl="node1" presStyleIdx="1" presStyleCnt="19">
        <dgm:presLayoutVars>
          <dgm:chMax val="0"/>
          <dgm:bulletEnabled val="1"/>
        </dgm:presLayoutVars>
      </dgm:prSet>
      <dgm:spPr/>
    </dgm:pt>
    <dgm:pt modelId="{F83951AA-EBDC-4983-B30D-779F316AB60A}" type="pres">
      <dgm:prSet presAssocID="{21ACB414-F294-430F-9981-64F8EC87E40F}" presName="spacer" presStyleCnt="0"/>
      <dgm:spPr>
        <a:scene3d>
          <a:camera prst="orthographicFront"/>
          <a:lightRig rig="threePt" dir="t"/>
        </a:scene3d>
        <a:sp3d>
          <a:bevelT/>
        </a:sp3d>
      </dgm:spPr>
    </dgm:pt>
    <dgm:pt modelId="{5D8EAA23-D4C8-451C-A1AE-BB3E1038E6D1}" type="pres">
      <dgm:prSet presAssocID="{EDF4AFD4-3527-46C1-A0DF-DEACC504404B}" presName="parentText" presStyleLbl="node1" presStyleIdx="2" presStyleCnt="19" custLinFactY="227" custLinFactNeighborY="100000">
        <dgm:presLayoutVars>
          <dgm:chMax val="0"/>
          <dgm:bulletEnabled val="1"/>
        </dgm:presLayoutVars>
      </dgm:prSet>
      <dgm:spPr/>
    </dgm:pt>
    <dgm:pt modelId="{D5A32757-777B-406E-9009-E108858AC6FF}" type="pres">
      <dgm:prSet presAssocID="{7E5185A6-C164-4815-81B8-271E0879D899}" presName="spacer" presStyleCnt="0"/>
      <dgm:spPr>
        <a:scene3d>
          <a:camera prst="orthographicFront"/>
          <a:lightRig rig="threePt" dir="t"/>
        </a:scene3d>
        <a:sp3d>
          <a:bevelT/>
        </a:sp3d>
      </dgm:spPr>
    </dgm:pt>
    <dgm:pt modelId="{F379A58C-4158-4AB8-92B5-D187E09F91C6}" type="pres">
      <dgm:prSet presAssocID="{90ABC7D4-4FE2-4629-90D3-69B1C270CB16}" presName="parentText" presStyleLbl="node1" presStyleIdx="3" presStyleCnt="19">
        <dgm:presLayoutVars>
          <dgm:chMax val="0"/>
          <dgm:bulletEnabled val="1"/>
        </dgm:presLayoutVars>
      </dgm:prSet>
      <dgm:spPr/>
    </dgm:pt>
    <dgm:pt modelId="{CEF8761A-0CF5-449F-AA11-DFB1A72D214F}" type="pres">
      <dgm:prSet presAssocID="{F65F261E-F5D5-48BD-B378-8807A1847957}" presName="spacer" presStyleCnt="0"/>
      <dgm:spPr>
        <a:scene3d>
          <a:camera prst="orthographicFront"/>
          <a:lightRig rig="threePt" dir="t"/>
        </a:scene3d>
        <a:sp3d>
          <a:bevelT/>
        </a:sp3d>
      </dgm:spPr>
    </dgm:pt>
    <dgm:pt modelId="{4F689353-6912-4DF7-AB9D-FDE78EA7F904}" type="pres">
      <dgm:prSet presAssocID="{D6FD1227-CD47-433F-AA00-D58A0C96D556}" presName="parentText" presStyleLbl="node1" presStyleIdx="4" presStyleCnt="19">
        <dgm:presLayoutVars>
          <dgm:chMax val="0"/>
          <dgm:bulletEnabled val="1"/>
        </dgm:presLayoutVars>
      </dgm:prSet>
      <dgm:spPr/>
    </dgm:pt>
    <dgm:pt modelId="{CFE285A8-C33F-4C13-AA3F-FAC7DCD749AA}" type="pres">
      <dgm:prSet presAssocID="{23CA7374-B6F8-42B4-8CAC-9F28C5E1E916}" presName="spacer" presStyleCnt="0"/>
      <dgm:spPr>
        <a:scene3d>
          <a:camera prst="orthographicFront"/>
          <a:lightRig rig="threePt" dir="t"/>
        </a:scene3d>
        <a:sp3d>
          <a:bevelT/>
        </a:sp3d>
      </dgm:spPr>
    </dgm:pt>
    <dgm:pt modelId="{081DEEF5-0A40-45BD-A775-441035BAA52D}" type="pres">
      <dgm:prSet presAssocID="{A8175978-DEED-49AA-AFF2-F6CD6F743C09}" presName="parentText" presStyleLbl="node1" presStyleIdx="5" presStyleCnt="19">
        <dgm:presLayoutVars>
          <dgm:chMax val="0"/>
          <dgm:bulletEnabled val="1"/>
        </dgm:presLayoutVars>
      </dgm:prSet>
      <dgm:spPr/>
    </dgm:pt>
    <dgm:pt modelId="{E4EB85E0-EF64-47B3-9DE9-B73F188CC9C1}" type="pres">
      <dgm:prSet presAssocID="{064D9513-2E9A-40C4-993B-AC293AA23051}" presName="spacer" presStyleCnt="0"/>
      <dgm:spPr/>
    </dgm:pt>
    <dgm:pt modelId="{0A2AF1FC-66D2-4FF6-ACBC-F013CE415496}" type="pres">
      <dgm:prSet presAssocID="{40F47231-8A35-4E05-9230-BD2CEFCFAB6F}" presName="parentText" presStyleLbl="node1" presStyleIdx="6" presStyleCnt="19">
        <dgm:presLayoutVars>
          <dgm:chMax val="0"/>
          <dgm:bulletEnabled val="1"/>
        </dgm:presLayoutVars>
      </dgm:prSet>
      <dgm:spPr/>
    </dgm:pt>
    <dgm:pt modelId="{D9DE5170-FF22-48B3-A2C0-5C689A85EE35}" type="pres">
      <dgm:prSet presAssocID="{A55A9D0F-E982-411B-A626-4AA9BDDDFAF0}" presName="spacer" presStyleCnt="0"/>
      <dgm:spPr/>
    </dgm:pt>
    <dgm:pt modelId="{E0AC3DF5-405C-4652-849A-146C9B530ECB}" type="pres">
      <dgm:prSet presAssocID="{7228315B-1E27-4491-8FB7-E88C443EEEE6}" presName="parentText" presStyleLbl="node1" presStyleIdx="7" presStyleCnt="19">
        <dgm:presLayoutVars>
          <dgm:chMax val="0"/>
          <dgm:bulletEnabled val="1"/>
        </dgm:presLayoutVars>
      </dgm:prSet>
      <dgm:spPr/>
    </dgm:pt>
    <dgm:pt modelId="{E5ECD581-A681-4C0C-8F51-013CC5F25A32}" type="pres">
      <dgm:prSet presAssocID="{8BBB4489-D606-4BBC-B046-1A10652D9F78}" presName="spacer" presStyleCnt="0"/>
      <dgm:spPr/>
    </dgm:pt>
    <dgm:pt modelId="{6911B1EC-182B-4ED0-A5FC-B468D538E2F1}" type="pres">
      <dgm:prSet presAssocID="{2D9D501B-D211-4122-A97A-E6DD498ABBC7}" presName="parentText" presStyleLbl="node1" presStyleIdx="8" presStyleCnt="19">
        <dgm:presLayoutVars>
          <dgm:chMax val="0"/>
          <dgm:bulletEnabled val="1"/>
        </dgm:presLayoutVars>
      </dgm:prSet>
      <dgm:spPr/>
    </dgm:pt>
    <dgm:pt modelId="{24F515C5-F787-4280-852A-772233A611CE}" type="pres">
      <dgm:prSet presAssocID="{6651F7CD-C7B3-4FDD-9DC7-1CAB37486781}" presName="spacer" presStyleCnt="0"/>
      <dgm:spPr/>
    </dgm:pt>
    <dgm:pt modelId="{6D514631-56F0-49A2-93F3-5DCEDDD37D84}" type="pres">
      <dgm:prSet presAssocID="{BBA48345-0E3E-46BE-9AC1-2CCB182831BB}" presName="parentText" presStyleLbl="node1" presStyleIdx="9" presStyleCnt="19">
        <dgm:presLayoutVars>
          <dgm:chMax val="0"/>
          <dgm:bulletEnabled val="1"/>
        </dgm:presLayoutVars>
      </dgm:prSet>
      <dgm:spPr/>
    </dgm:pt>
    <dgm:pt modelId="{F07A4C24-67CB-4536-90A1-6D43D9153A2D}" type="pres">
      <dgm:prSet presAssocID="{E8B553F8-D0E4-4EBB-A19E-AD32FE35CED8}" presName="spacer" presStyleCnt="0"/>
      <dgm:spPr/>
    </dgm:pt>
    <dgm:pt modelId="{142E0B48-6A68-4F89-956B-BC599B55141F}" type="pres">
      <dgm:prSet presAssocID="{FFA559C6-080A-4802-8FBD-482382FFE949}" presName="parentText" presStyleLbl="node1" presStyleIdx="10" presStyleCnt="19">
        <dgm:presLayoutVars>
          <dgm:chMax val="0"/>
          <dgm:bulletEnabled val="1"/>
        </dgm:presLayoutVars>
      </dgm:prSet>
      <dgm:spPr/>
    </dgm:pt>
    <dgm:pt modelId="{835CE198-9141-4B5A-8010-B42176975149}" type="pres">
      <dgm:prSet presAssocID="{85E64F57-786A-4E23-BC63-266A3C8C7A4F}" presName="spacer" presStyleCnt="0"/>
      <dgm:spPr/>
    </dgm:pt>
    <dgm:pt modelId="{61F56579-84DF-40AD-83D3-D2CC0B228C1D}" type="pres">
      <dgm:prSet presAssocID="{FAD28EF4-DF8C-4F1E-9050-4E107FC9F253}" presName="parentText" presStyleLbl="node1" presStyleIdx="11" presStyleCnt="19">
        <dgm:presLayoutVars>
          <dgm:chMax val="0"/>
          <dgm:bulletEnabled val="1"/>
        </dgm:presLayoutVars>
      </dgm:prSet>
      <dgm:spPr/>
    </dgm:pt>
    <dgm:pt modelId="{2DAA09E0-1067-4B65-BEC6-7E68073208EA}" type="pres">
      <dgm:prSet presAssocID="{46443774-CF54-4DB2-8019-693F72FFD71A}" presName="spacer" presStyleCnt="0"/>
      <dgm:spPr>
        <a:scene3d>
          <a:camera prst="orthographicFront"/>
          <a:lightRig rig="threePt" dir="t"/>
        </a:scene3d>
        <a:sp3d>
          <a:bevelT/>
        </a:sp3d>
      </dgm:spPr>
    </dgm:pt>
    <dgm:pt modelId="{F77F250A-D902-423F-B929-E5B2F4DCA3C6}" type="pres">
      <dgm:prSet presAssocID="{E87CDA92-7097-46F2-9985-393C90526930}" presName="parentText" presStyleLbl="node1" presStyleIdx="12" presStyleCnt="19">
        <dgm:presLayoutVars>
          <dgm:chMax val="0"/>
          <dgm:bulletEnabled val="1"/>
        </dgm:presLayoutVars>
      </dgm:prSet>
      <dgm:spPr/>
    </dgm:pt>
    <dgm:pt modelId="{7CE93614-6BAE-4343-B6EB-D18E39A7A965}" type="pres">
      <dgm:prSet presAssocID="{400098E1-7665-4FC8-AB24-6104C76C7F1C}" presName="spacer" presStyleCnt="0"/>
      <dgm:spPr/>
    </dgm:pt>
    <dgm:pt modelId="{101B2691-B3C7-4E7B-A43C-2F7A5357E241}" type="pres">
      <dgm:prSet presAssocID="{DBEC1452-D8DC-49D5-99E1-64FAA57FC681}" presName="parentText" presStyleLbl="node1" presStyleIdx="13" presStyleCnt="19">
        <dgm:presLayoutVars>
          <dgm:chMax val="0"/>
          <dgm:bulletEnabled val="1"/>
        </dgm:presLayoutVars>
      </dgm:prSet>
      <dgm:spPr/>
    </dgm:pt>
    <dgm:pt modelId="{746CA23F-F9E0-4441-939C-EEA7720B273D}" type="pres">
      <dgm:prSet presAssocID="{4215BF38-CC60-465A-931B-BC322D56D376}" presName="spacer" presStyleCnt="0"/>
      <dgm:spPr>
        <a:scene3d>
          <a:camera prst="orthographicFront"/>
          <a:lightRig rig="threePt" dir="t"/>
        </a:scene3d>
        <a:sp3d>
          <a:bevelT/>
        </a:sp3d>
      </dgm:spPr>
    </dgm:pt>
    <dgm:pt modelId="{44D96D9F-F207-415C-84B4-98F73A0380CE}" type="pres">
      <dgm:prSet presAssocID="{563650E1-437B-41E3-BBE9-3F9462E06A7A}" presName="parentText" presStyleLbl="node1" presStyleIdx="14" presStyleCnt="19">
        <dgm:presLayoutVars>
          <dgm:chMax val="0"/>
          <dgm:bulletEnabled val="1"/>
        </dgm:presLayoutVars>
      </dgm:prSet>
      <dgm:spPr/>
    </dgm:pt>
    <dgm:pt modelId="{0BA4C34B-028B-4CBD-9263-6AA29F805BDA}" type="pres">
      <dgm:prSet presAssocID="{B05A92D0-B861-4022-BF0C-086D46A46263}" presName="spacer" presStyleCnt="0"/>
      <dgm:spPr>
        <a:scene3d>
          <a:camera prst="orthographicFront"/>
          <a:lightRig rig="threePt" dir="t"/>
        </a:scene3d>
        <a:sp3d>
          <a:bevelT/>
        </a:sp3d>
      </dgm:spPr>
    </dgm:pt>
    <dgm:pt modelId="{B8C4B92F-F4DD-4965-AC2D-5B790E5B95FA}" type="pres">
      <dgm:prSet presAssocID="{FB54F45E-1FC6-435A-9928-C9051A324E22}" presName="parentText" presStyleLbl="node1" presStyleIdx="15" presStyleCnt="19">
        <dgm:presLayoutVars>
          <dgm:chMax val="0"/>
          <dgm:bulletEnabled val="1"/>
        </dgm:presLayoutVars>
      </dgm:prSet>
      <dgm:spPr/>
    </dgm:pt>
    <dgm:pt modelId="{1630BF5C-6404-47B9-803C-3425888B6314}" type="pres">
      <dgm:prSet presAssocID="{A8518396-6FBC-4C68-9FDD-C930CC48CD7D}" presName="spacer" presStyleCnt="0"/>
      <dgm:spPr>
        <a:scene3d>
          <a:camera prst="orthographicFront"/>
          <a:lightRig rig="threePt" dir="t"/>
        </a:scene3d>
        <a:sp3d>
          <a:bevelT/>
        </a:sp3d>
      </dgm:spPr>
    </dgm:pt>
    <dgm:pt modelId="{0D4DA310-5327-463E-9576-712A25F0F893}" type="pres">
      <dgm:prSet presAssocID="{5B8FCB2E-B456-4A29-B261-3442EDB4E05E}" presName="parentText" presStyleLbl="node1" presStyleIdx="16" presStyleCnt="19">
        <dgm:presLayoutVars>
          <dgm:chMax val="0"/>
          <dgm:bulletEnabled val="1"/>
        </dgm:presLayoutVars>
      </dgm:prSet>
      <dgm:spPr/>
    </dgm:pt>
    <dgm:pt modelId="{13D05778-8C11-41C5-A9F1-787633D6112D}" type="pres">
      <dgm:prSet presAssocID="{CE1F720A-CF00-4550-BC2B-E8AE500041A8}" presName="spacer" presStyleCnt="0"/>
      <dgm:spPr>
        <a:scene3d>
          <a:camera prst="orthographicFront"/>
          <a:lightRig rig="threePt" dir="t"/>
        </a:scene3d>
        <a:sp3d>
          <a:bevelT/>
        </a:sp3d>
      </dgm:spPr>
    </dgm:pt>
    <dgm:pt modelId="{BE3F649B-B6B2-4E13-A4C2-E68A7984F16F}" type="pres">
      <dgm:prSet presAssocID="{97303CB1-744E-438C-80D0-2A002CA91027}" presName="parentText" presStyleLbl="node1" presStyleIdx="17" presStyleCnt="19">
        <dgm:presLayoutVars>
          <dgm:chMax val="0"/>
          <dgm:bulletEnabled val="1"/>
        </dgm:presLayoutVars>
      </dgm:prSet>
      <dgm:spPr/>
    </dgm:pt>
    <dgm:pt modelId="{4CECB084-1C73-42BD-BCA0-180C5C53C966}" type="pres">
      <dgm:prSet presAssocID="{24641B12-53D8-4061-9270-198020F996F5}" presName="spacer" presStyleCnt="0"/>
      <dgm:spPr/>
    </dgm:pt>
    <dgm:pt modelId="{EB5D1433-43D8-4228-9BE6-0A0FD34600E0}" type="pres">
      <dgm:prSet presAssocID="{4B5A09AA-E528-4BA2-86EA-C29EB98F6BD2}" presName="parentText" presStyleLbl="node1" presStyleIdx="18" presStyleCnt="19">
        <dgm:presLayoutVars>
          <dgm:chMax val="0"/>
          <dgm:bulletEnabled val="1"/>
        </dgm:presLayoutVars>
      </dgm:prSet>
      <dgm:spPr/>
    </dgm:pt>
  </dgm:ptLst>
  <dgm:cxnLst>
    <dgm:cxn modelId="{7267D701-F319-4B4D-BF73-709578F88A31}" srcId="{B985FD71-6248-4A0B-B1DC-5E1E6030518C}" destId="{97303CB1-744E-438C-80D0-2A002CA91027}" srcOrd="17" destOrd="0" parTransId="{29F2EDE2-100F-4C33-9F08-7046214EEB61}" sibTransId="{24641B12-53D8-4061-9270-198020F996F5}"/>
    <dgm:cxn modelId="{28A83002-B984-49B7-84B8-02FDF9FFF270}" type="presOf" srcId="{BBA48345-0E3E-46BE-9AC1-2CCB182831BB}" destId="{6D514631-56F0-49A2-93F3-5DCEDDD37D84}" srcOrd="0" destOrd="0" presId="urn:microsoft.com/office/officeart/2005/8/layout/vList2"/>
    <dgm:cxn modelId="{ABCB4A06-6E30-49C9-BA84-3AA4724AACB4}" type="presOf" srcId="{FFA559C6-080A-4802-8FBD-482382FFE949}" destId="{142E0B48-6A68-4F89-956B-BC599B55141F}" srcOrd="0" destOrd="0" presId="urn:microsoft.com/office/officeart/2005/8/layout/vList2"/>
    <dgm:cxn modelId="{22595D11-7D76-4FEF-A067-81F2F6C92FEB}" type="presOf" srcId="{5B8FCB2E-B456-4A29-B261-3442EDB4E05E}" destId="{0D4DA310-5327-463E-9576-712A25F0F893}" srcOrd="0" destOrd="0" presId="urn:microsoft.com/office/officeart/2005/8/layout/vList2"/>
    <dgm:cxn modelId="{1610A013-41E1-480E-8D90-6ADC8D0D9660}" srcId="{B985FD71-6248-4A0B-B1DC-5E1E6030518C}" destId="{40F47231-8A35-4E05-9230-BD2CEFCFAB6F}" srcOrd="6" destOrd="0" parTransId="{7E9A489E-9B60-444E-98B0-7895EB2D8405}" sibTransId="{A55A9D0F-E982-411B-A626-4AA9BDDDFAF0}"/>
    <dgm:cxn modelId="{116FDE16-56C5-4CE7-B8C3-F28A45E5FB60}" srcId="{B985FD71-6248-4A0B-B1DC-5E1E6030518C}" destId="{FAD28EF4-DF8C-4F1E-9050-4E107FC9F253}" srcOrd="11" destOrd="0" parTransId="{920F05F1-6813-416E-AD7B-B963761A6C7E}" sibTransId="{46443774-CF54-4DB2-8019-693F72FFD71A}"/>
    <dgm:cxn modelId="{80ED7324-F3C5-4196-BE9C-B76BF360F8E2}" srcId="{B985FD71-6248-4A0B-B1DC-5E1E6030518C}" destId="{4B5A09AA-E528-4BA2-86EA-C29EB98F6BD2}" srcOrd="18" destOrd="0" parTransId="{8C200765-6682-4725-A1E0-35BE25C22404}" sibTransId="{9E309E39-97FA-4318-9F1F-F7654B9D59C1}"/>
    <dgm:cxn modelId="{24AA0834-4CA2-45B7-803C-3F176CD314FD}" type="presOf" srcId="{FB54F45E-1FC6-435A-9928-C9051A324E22}" destId="{B8C4B92F-F4DD-4965-AC2D-5B790E5B95FA}" srcOrd="0" destOrd="0" presId="urn:microsoft.com/office/officeart/2005/8/layout/vList2"/>
    <dgm:cxn modelId="{CAA42A38-D63B-43A4-9CAA-4161D1027897}" srcId="{B985FD71-6248-4A0B-B1DC-5E1E6030518C}" destId="{7228315B-1E27-4491-8FB7-E88C443EEEE6}" srcOrd="7" destOrd="0" parTransId="{790522F5-FFE3-4124-8EA4-C9A35C336C18}" sibTransId="{8BBB4489-D606-4BBC-B046-1A10652D9F78}"/>
    <dgm:cxn modelId="{83CF8B38-B6A0-4E3A-9E34-1CA6D5626460}" srcId="{B985FD71-6248-4A0B-B1DC-5E1E6030518C}" destId="{BBA48345-0E3E-46BE-9AC1-2CCB182831BB}" srcOrd="9" destOrd="0" parTransId="{52E7D71B-F47C-4000-A1D7-FC93E7081A9D}" sibTransId="{E8B553F8-D0E4-4EBB-A19E-AD32FE35CED8}"/>
    <dgm:cxn modelId="{058C673A-D524-4751-A053-D952E3264118}" type="presOf" srcId="{DBEC1452-D8DC-49D5-99E1-64FAA57FC681}" destId="{101B2691-B3C7-4E7B-A43C-2F7A5357E241}" srcOrd="0" destOrd="0" presId="urn:microsoft.com/office/officeart/2005/8/layout/vList2"/>
    <dgm:cxn modelId="{6DE5C360-4240-40CC-8D1C-31261D4A7A7E}" type="presOf" srcId="{E87CDA92-7097-46F2-9985-393C90526930}" destId="{F77F250A-D902-423F-B929-E5B2F4DCA3C6}" srcOrd="0" destOrd="0" presId="urn:microsoft.com/office/officeart/2005/8/layout/vList2"/>
    <dgm:cxn modelId="{139ADB60-6954-40D6-9336-BCCF4B5C9ACF}" srcId="{B985FD71-6248-4A0B-B1DC-5E1E6030518C}" destId="{A561125E-6EB7-4E1F-B975-9E295BC53D11}" srcOrd="0" destOrd="0" parTransId="{8873790B-4F2B-4C95-8043-D6923004A916}" sibTransId="{D2AB2E3F-0D67-41A6-B9AA-1267EF6A2B56}"/>
    <dgm:cxn modelId="{0115AC45-6257-49FA-A3E5-348B2DC10468}" type="presOf" srcId="{B985FD71-6248-4A0B-B1DC-5E1E6030518C}" destId="{AB74B080-B2C2-4FA0-A921-377390A65F36}" srcOrd="0" destOrd="0" presId="urn:microsoft.com/office/officeart/2005/8/layout/vList2"/>
    <dgm:cxn modelId="{D3C2B068-9348-4B74-B113-B7621CD4D9FC}" srcId="{B985FD71-6248-4A0B-B1DC-5E1E6030518C}" destId="{D6FD1227-CD47-433F-AA00-D58A0C96D556}" srcOrd="4" destOrd="0" parTransId="{DEC1A827-5E47-49DD-97B8-920B5F9DB653}" sibTransId="{23CA7374-B6F8-42B4-8CAC-9F28C5E1E916}"/>
    <dgm:cxn modelId="{CEC41349-6C1B-4458-A194-689E894AA765}" srcId="{B985FD71-6248-4A0B-B1DC-5E1E6030518C}" destId="{A8175978-DEED-49AA-AFF2-F6CD6F743C09}" srcOrd="5" destOrd="0" parTransId="{9FEA34C6-5BC4-4DE6-8C2B-ABF54BDA6B81}" sibTransId="{064D9513-2E9A-40C4-993B-AC293AA23051}"/>
    <dgm:cxn modelId="{AB83D56B-F1C3-4C3C-BABD-378314F4E8FD}" type="presOf" srcId="{97303CB1-744E-438C-80D0-2A002CA91027}" destId="{BE3F649B-B6B2-4E13-A4C2-E68A7984F16F}" srcOrd="0" destOrd="0" presId="urn:microsoft.com/office/officeart/2005/8/layout/vList2"/>
    <dgm:cxn modelId="{8D4ACB6F-1251-428F-96CA-82798C0541A9}" type="presOf" srcId="{563650E1-437B-41E3-BBE9-3F9462E06A7A}" destId="{44D96D9F-F207-415C-84B4-98F73A0380CE}" srcOrd="0" destOrd="0" presId="urn:microsoft.com/office/officeart/2005/8/layout/vList2"/>
    <dgm:cxn modelId="{3D046370-9D8F-4BE3-8A56-4C0EF670E176}" type="presOf" srcId="{90ABC7D4-4FE2-4629-90D3-69B1C270CB16}" destId="{F379A58C-4158-4AB8-92B5-D187E09F91C6}" srcOrd="0" destOrd="0" presId="urn:microsoft.com/office/officeart/2005/8/layout/vList2"/>
    <dgm:cxn modelId="{703FD670-62E8-43AD-9956-57F5112FB57F}" type="presOf" srcId="{EDF4AFD4-3527-46C1-A0DF-DEACC504404B}" destId="{5D8EAA23-D4C8-451C-A1AE-BB3E1038E6D1}" srcOrd="0" destOrd="0" presId="urn:microsoft.com/office/officeart/2005/8/layout/vList2"/>
    <dgm:cxn modelId="{99BFB875-2392-40D5-B472-91FB42178A85}" type="presOf" srcId="{A561125E-6EB7-4E1F-B975-9E295BC53D11}" destId="{C4EEF9CD-5472-4B74-8B48-BBD0956EFE51}" srcOrd="0" destOrd="0" presId="urn:microsoft.com/office/officeart/2005/8/layout/vList2"/>
    <dgm:cxn modelId="{A85B9B79-097F-441A-B21C-8705E41496B4}" type="presOf" srcId="{A8175978-DEED-49AA-AFF2-F6CD6F743C09}" destId="{081DEEF5-0A40-45BD-A775-441035BAA52D}" srcOrd="0" destOrd="0" presId="urn:microsoft.com/office/officeart/2005/8/layout/vList2"/>
    <dgm:cxn modelId="{A77DD281-E725-40F6-884F-653E1862EBD0}" type="presOf" srcId="{5880B1A7-5C94-4D66-AB83-AF4C85479713}" destId="{FFA60954-9001-4F27-B2C1-489CA0974699}" srcOrd="0" destOrd="0" presId="urn:microsoft.com/office/officeart/2005/8/layout/vList2"/>
    <dgm:cxn modelId="{49C94083-03C2-42B5-A8DF-8EAE9891E057}" srcId="{B985FD71-6248-4A0B-B1DC-5E1E6030518C}" destId="{FFA559C6-080A-4802-8FBD-482382FFE949}" srcOrd="10" destOrd="0" parTransId="{AB266252-7BB8-41CD-9D59-5C21FB0D95D1}" sibTransId="{85E64F57-786A-4E23-BC63-266A3C8C7A4F}"/>
    <dgm:cxn modelId="{CC3B0BA1-2C37-4A76-A605-AA489E018E6F}" srcId="{B985FD71-6248-4A0B-B1DC-5E1E6030518C}" destId="{90ABC7D4-4FE2-4629-90D3-69B1C270CB16}" srcOrd="3" destOrd="0" parTransId="{A33810FB-D92B-4C55-93F7-6573EA30251F}" sibTransId="{F65F261E-F5D5-48BD-B378-8807A1847957}"/>
    <dgm:cxn modelId="{733EE1B3-0CCD-4BF9-8860-3B4C84A91455}" srcId="{B985FD71-6248-4A0B-B1DC-5E1E6030518C}" destId="{DBEC1452-D8DC-49D5-99E1-64FAA57FC681}" srcOrd="13" destOrd="0" parTransId="{2D107116-BC45-4280-AA17-621BDB353E87}" sibTransId="{4215BF38-CC60-465A-931B-BC322D56D376}"/>
    <dgm:cxn modelId="{EC8941B6-8D16-4D38-8D09-03876DB807C4}" srcId="{B985FD71-6248-4A0B-B1DC-5E1E6030518C}" destId="{5B8FCB2E-B456-4A29-B261-3442EDB4E05E}" srcOrd="16" destOrd="0" parTransId="{18412CA0-88A9-4D44-A2BF-C0491C6DBB17}" sibTransId="{CE1F720A-CF00-4550-BC2B-E8AE500041A8}"/>
    <dgm:cxn modelId="{B143FEB6-1937-4677-A4D5-F63CEC1CB62D}" type="presOf" srcId="{FAD28EF4-DF8C-4F1E-9050-4E107FC9F253}" destId="{61F56579-84DF-40AD-83D3-D2CC0B228C1D}" srcOrd="0" destOrd="0" presId="urn:microsoft.com/office/officeart/2005/8/layout/vList2"/>
    <dgm:cxn modelId="{51732AB8-9C58-4D74-B81E-CB87B10B2980}" type="presOf" srcId="{4B5A09AA-E528-4BA2-86EA-C29EB98F6BD2}" destId="{EB5D1433-43D8-4228-9BE6-0A0FD34600E0}" srcOrd="0" destOrd="0" presId="urn:microsoft.com/office/officeart/2005/8/layout/vList2"/>
    <dgm:cxn modelId="{3648B7B9-56F3-4564-AB36-E32FDA10C801}" srcId="{B985FD71-6248-4A0B-B1DC-5E1E6030518C}" destId="{5880B1A7-5C94-4D66-AB83-AF4C85479713}" srcOrd="1" destOrd="0" parTransId="{1A621628-3A53-4E44-B95B-3D37C2CA640F}" sibTransId="{21ACB414-F294-430F-9981-64F8EC87E40F}"/>
    <dgm:cxn modelId="{689DBDC8-193C-4445-BEFE-A2557AF8B9F4}" srcId="{B985FD71-6248-4A0B-B1DC-5E1E6030518C}" destId="{2D9D501B-D211-4122-A97A-E6DD498ABBC7}" srcOrd="8" destOrd="0" parTransId="{72012471-B797-4500-9DC6-7E21DE24AF17}" sibTransId="{6651F7CD-C7B3-4FDD-9DC7-1CAB37486781}"/>
    <dgm:cxn modelId="{6C7A29CB-9690-4F34-BE96-0BC6F19A0925}" srcId="{B985FD71-6248-4A0B-B1DC-5E1E6030518C}" destId="{FB54F45E-1FC6-435A-9928-C9051A324E22}" srcOrd="15" destOrd="0" parTransId="{5D02F59C-AEB4-4F3E-94BF-AFC64275A521}" sibTransId="{A8518396-6FBC-4C68-9FDD-C930CC48CD7D}"/>
    <dgm:cxn modelId="{0259B8CE-78D1-4F18-9C57-2C6C8E6C9D37}" srcId="{B985FD71-6248-4A0B-B1DC-5E1E6030518C}" destId="{EDF4AFD4-3527-46C1-A0DF-DEACC504404B}" srcOrd="2" destOrd="0" parTransId="{E7C813D5-E3F1-4984-88CD-50BF82F5F70C}" sibTransId="{7E5185A6-C164-4815-81B8-271E0879D899}"/>
    <dgm:cxn modelId="{1B9429DE-5C1E-4E8F-BB40-570AF9EA24B6}" srcId="{B985FD71-6248-4A0B-B1DC-5E1E6030518C}" destId="{E87CDA92-7097-46F2-9985-393C90526930}" srcOrd="12" destOrd="0" parTransId="{8633768D-703D-4E5C-8326-0E86EFF72F26}" sibTransId="{400098E1-7665-4FC8-AB24-6104C76C7F1C}"/>
    <dgm:cxn modelId="{6A3435E2-8C93-4FBB-B6E6-4310A160F335}" type="presOf" srcId="{D6FD1227-CD47-433F-AA00-D58A0C96D556}" destId="{4F689353-6912-4DF7-AB9D-FDE78EA7F904}" srcOrd="0" destOrd="0" presId="urn:microsoft.com/office/officeart/2005/8/layout/vList2"/>
    <dgm:cxn modelId="{7A0EBCE3-BFA9-4264-B9AE-BCDC749ADEA0}" type="presOf" srcId="{40F47231-8A35-4E05-9230-BD2CEFCFAB6F}" destId="{0A2AF1FC-66D2-4FF6-ACBC-F013CE415496}" srcOrd="0" destOrd="0" presId="urn:microsoft.com/office/officeart/2005/8/layout/vList2"/>
    <dgm:cxn modelId="{B86429E5-3D4C-437F-883A-F3E834C90CB9}" type="presOf" srcId="{7228315B-1E27-4491-8FB7-E88C443EEEE6}" destId="{E0AC3DF5-405C-4652-849A-146C9B530ECB}" srcOrd="0" destOrd="0" presId="urn:microsoft.com/office/officeart/2005/8/layout/vList2"/>
    <dgm:cxn modelId="{43E9EFF3-1589-45A1-AF65-3B26E36153BE}" type="presOf" srcId="{2D9D501B-D211-4122-A97A-E6DD498ABBC7}" destId="{6911B1EC-182B-4ED0-A5FC-B468D538E2F1}" srcOrd="0" destOrd="0" presId="urn:microsoft.com/office/officeart/2005/8/layout/vList2"/>
    <dgm:cxn modelId="{C7B397FE-A262-423B-9DDA-3E3023D6B1DB}" srcId="{B985FD71-6248-4A0B-B1DC-5E1E6030518C}" destId="{563650E1-437B-41E3-BBE9-3F9462E06A7A}" srcOrd="14" destOrd="0" parTransId="{2E7A3EDF-EC29-4404-9841-853FDB8CFEE3}" sibTransId="{B05A92D0-B861-4022-BF0C-086D46A46263}"/>
    <dgm:cxn modelId="{06681762-627D-48F9-97D5-E13CC6CC6850}" type="presParOf" srcId="{AB74B080-B2C2-4FA0-A921-377390A65F36}" destId="{C4EEF9CD-5472-4B74-8B48-BBD0956EFE51}" srcOrd="0" destOrd="0" presId="urn:microsoft.com/office/officeart/2005/8/layout/vList2"/>
    <dgm:cxn modelId="{A3B4BA8C-1D88-4694-9DB4-5090BEF580C6}" type="presParOf" srcId="{AB74B080-B2C2-4FA0-A921-377390A65F36}" destId="{44C1F497-E858-43D5-8827-6815D0A45853}" srcOrd="1" destOrd="0" presId="urn:microsoft.com/office/officeart/2005/8/layout/vList2"/>
    <dgm:cxn modelId="{9EFE818C-B029-437D-B4BC-351BA19D0D17}" type="presParOf" srcId="{AB74B080-B2C2-4FA0-A921-377390A65F36}" destId="{FFA60954-9001-4F27-B2C1-489CA0974699}" srcOrd="2" destOrd="0" presId="urn:microsoft.com/office/officeart/2005/8/layout/vList2"/>
    <dgm:cxn modelId="{B5C4DEC7-6342-4E36-9E65-5816667004E1}" type="presParOf" srcId="{AB74B080-B2C2-4FA0-A921-377390A65F36}" destId="{F83951AA-EBDC-4983-B30D-779F316AB60A}" srcOrd="3" destOrd="0" presId="urn:microsoft.com/office/officeart/2005/8/layout/vList2"/>
    <dgm:cxn modelId="{AD4CDA23-F15C-4F1C-9571-5D58E55C702C}" type="presParOf" srcId="{AB74B080-B2C2-4FA0-A921-377390A65F36}" destId="{5D8EAA23-D4C8-451C-A1AE-BB3E1038E6D1}" srcOrd="4" destOrd="0" presId="urn:microsoft.com/office/officeart/2005/8/layout/vList2"/>
    <dgm:cxn modelId="{9BDD1DB0-208E-4356-A445-A5567A273841}" type="presParOf" srcId="{AB74B080-B2C2-4FA0-A921-377390A65F36}" destId="{D5A32757-777B-406E-9009-E108858AC6FF}" srcOrd="5" destOrd="0" presId="urn:microsoft.com/office/officeart/2005/8/layout/vList2"/>
    <dgm:cxn modelId="{5C7A452D-2CE7-4687-A75A-4920BCE8F008}" type="presParOf" srcId="{AB74B080-B2C2-4FA0-A921-377390A65F36}" destId="{F379A58C-4158-4AB8-92B5-D187E09F91C6}" srcOrd="6" destOrd="0" presId="urn:microsoft.com/office/officeart/2005/8/layout/vList2"/>
    <dgm:cxn modelId="{034D6462-6557-4235-9D3D-E1EF5D86E85B}" type="presParOf" srcId="{AB74B080-B2C2-4FA0-A921-377390A65F36}" destId="{CEF8761A-0CF5-449F-AA11-DFB1A72D214F}" srcOrd="7" destOrd="0" presId="urn:microsoft.com/office/officeart/2005/8/layout/vList2"/>
    <dgm:cxn modelId="{D5EC9FD4-4D6C-4B8E-A0DA-ED423C5E171B}" type="presParOf" srcId="{AB74B080-B2C2-4FA0-A921-377390A65F36}" destId="{4F689353-6912-4DF7-AB9D-FDE78EA7F904}" srcOrd="8" destOrd="0" presId="urn:microsoft.com/office/officeart/2005/8/layout/vList2"/>
    <dgm:cxn modelId="{7DC62C75-FDEE-4BEC-83EA-DDA94FEAA89D}" type="presParOf" srcId="{AB74B080-B2C2-4FA0-A921-377390A65F36}" destId="{CFE285A8-C33F-4C13-AA3F-FAC7DCD749AA}" srcOrd="9" destOrd="0" presId="urn:microsoft.com/office/officeart/2005/8/layout/vList2"/>
    <dgm:cxn modelId="{FB29FA34-7878-4C31-86A1-CB5A2EFF4FFB}" type="presParOf" srcId="{AB74B080-B2C2-4FA0-A921-377390A65F36}" destId="{081DEEF5-0A40-45BD-A775-441035BAA52D}" srcOrd="10" destOrd="0" presId="urn:microsoft.com/office/officeart/2005/8/layout/vList2"/>
    <dgm:cxn modelId="{4325107A-4662-44F6-8B4B-91EE42ABF026}" type="presParOf" srcId="{AB74B080-B2C2-4FA0-A921-377390A65F36}" destId="{E4EB85E0-EF64-47B3-9DE9-B73F188CC9C1}" srcOrd="11" destOrd="0" presId="urn:microsoft.com/office/officeart/2005/8/layout/vList2"/>
    <dgm:cxn modelId="{9181BAEF-73F0-432F-B537-48491CBB7F66}" type="presParOf" srcId="{AB74B080-B2C2-4FA0-A921-377390A65F36}" destId="{0A2AF1FC-66D2-4FF6-ACBC-F013CE415496}" srcOrd="12" destOrd="0" presId="urn:microsoft.com/office/officeart/2005/8/layout/vList2"/>
    <dgm:cxn modelId="{3502A309-BA32-4E3F-8B35-4EDE5749AE31}" type="presParOf" srcId="{AB74B080-B2C2-4FA0-A921-377390A65F36}" destId="{D9DE5170-FF22-48B3-A2C0-5C689A85EE35}" srcOrd="13" destOrd="0" presId="urn:microsoft.com/office/officeart/2005/8/layout/vList2"/>
    <dgm:cxn modelId="{469DF58F-D22A-4D29-A526-9B163068BA99}" type="presParOf" srcId="{AB74B080-B2C2-4FA0-A921-377390A65F36}" destId="{E0AC3DF5-405C-4652-849A-146C9B530ECB}" srcOrd="14" destOrd="0" presId="urn:microsoft.com/office/officeart/2005/8/layout/vList2"/>
    <dgm:cxn modelId="{2719924E-1447-445A-8D72-B34623E46607}" type="presParOf" srcId="{AB74B080-B2C2-4FA0-A921-377390A65F36}" destId="{E5ECD581-A681-4C0C-8F51-013CC5F25A32}" srcOrd="15" destOrd="0" presId="urn:microsoft.com/office/officeart/2005/8/layout/vList2"/>
    <dgm:cxn modelId="{04B5709B-DC34-483C-8ACE-044D70B5B753}" type="presParOf" srcId="{AB74B080-B2C2-4FA0-A921-377390A65F36}" destId="{6911B1EC-182B-4ED0-A5FC-B468D538E2F1}" srcOrd="16" destOrd="0" presId="urn:microsoft.com/office/officeart/2005/8/layout/vList2"/>
    <dgm:cxn modelId="{C014A3F7-3B8A-4329-BDA9-A7348F73410D}" type="presParOf" srcId="{AB74B080-B2C2-4FA0-A921-377390A65F36}" destId="{24F515C5-F787-4280-852A-772233A611CE}" srcOrd="17" destOrd="0" presId="urn:microsoft.com/office/officeart/2005/8/layout/vList2"/>
    <dgm:cxn modelId="{98F7FA3D-DF26-4A7D-BA3D-C8BB075541AD}" type="presParOf" srcId="{AB74B080-B2C2-4FA0-A921-377390A65F36}" destId="{6D514631-56F0-49A2-93F3-5DCEDDD37D84}" srcOrd="18" destOrd="0" presId="urn:microsoft.com/office/officeart/2005/8/layout/vList2"/>
    <dgm:cxn modelId="{784376F9-0E31-4456-B467-FE131C9C6F11}" type="presParOf" srcId="{AB74B080-B2C2-4FA0-A921-377390A65F36}" destId="{F07A4C24-67CB-4536-90A1-6D43D9153A2D}" srcOrd="19" destOrd="0" presId="urn:microsoft.com/office/officeart/2005/8/layout/vList2"/>
    <dgm:cxn modelId="{6C8D0576-1819-4E79-B032-E92FDAC70D30}" type="presParOf" srcId="{AB74B080-B2C2-4FA0-A921-377390A65F36}" destId="{142E0B48-6A68-4F89-956B-BC599B55141F}" srcOrd="20" destOrd="0" presId="urn:microsoft.com/office/officeart/2005/8/layout/vList2"/>
    <dgm:cxn modelId="{0417BEFA-EAE0-4143-AB27-AB86E3D85F2F}" type="presParOf" srcId="{AB74B080-B2C2-4FA0-A921-377390A65F36}" destId="{835CE198-9141-4B5A-8010-B42176975149}" srcOrd="21" destOrd="0" presId="urn:microsoft.com/office/officeart/2005/8/layout/vList2"/>
    <dgm:cxn modelId="{BAC24D5C-6E05-4A98-8D34-69B8E0DFCD74}" type="presParOf" srcId="{AB74B080-B2C2-4FA0-A921-377390A65F36}" destId="{61F56579-84DF-40AD-83D3-D2CC0B228C1D}" srcOrd="22" destOrd="0" presId="urn:microsoft.com/office/officeart/2005/8/layout/vList2"/>
    <dgm:cxn modelId="{7EDD2470-A402-4390-986E-D8198B684E1C}" type="presParOf" srcId="{AB74B080-B2C2-4FA0-A921-377390A65F36}" destId="{2DAA09E0-1067-4B65-BEC6-7E68073208EA}" srcOrd="23" destOrd="0" presId="urn:microsoft.com/office/officeart/2005/8/layout/vList2"/>
    <dgm:cxn modelId="{219FEAD2-6FF8-4DC0-8D8A-915E3E239B30}" type="presParOf" srcId="{AB74B080-B2C2-4FA0-A921-377390A65F36}" destId="{F77F250A-D902-423F-B929-E5B2F4DCA3C6}" srcOrd="24" destOrd="0" presId="urn:microsoft.com/office/officeart/2005/8/layout/vList2"/>
    <dgm:cxn modelId="{333527A6-29B7-4DA6-989F-BB300916CA8C}" type="presParOf" srcId="{AB74B080-B2C2-4FA0-A921-377390A65F36}" destId="{7CE93614-6BAE-4343-B6EB-D18E39A7A965}" srcOrd="25" destOrd="0" presId="urn:microsoft.com/office/officeart/2005/8/layout/vList2"/>
    <dgm:cxn modelId="{0CB54B5A-CAD9-4C17-9B5D-37C8BC5A86D4}" type="presParOf" srcId="{AB74B080-B2C2-4FA0-A921-377390A65F36}" destId="{101B2691-B3C7-4E7B-A43C-2F7A5357E241}" srcOrd="26" destOrd="0" presId="urn:microsoft.com/office/officeart/2005/8/layout/vList2"/>
    <dgm:cxn modelId="{BC3577E4-0041-4235-A9A3-633C857F3BB0}" type="presParOf" srcId="{AB74B080-B2C2-4FA0-A921-377390A65F36}" destId="{746CA23F-F9E0-4441-939C-EEA7720B273D}" srcOrd="27" destOrd="0" presId="urn:microsoft.com/office/officeart/2005/8/layout/vList2"/>
    <dgm:cxn modelId="{7580D4B2-7C17-4E90-AF38-3CC3BABD0BC4}" type="presParOf" srcId="{AB74B080-B2C2-4FA0-A921-377390A65F36}" destId="{44D96D9F-F207-415C-84B4-98F73A0380CE}" srcOrd="28" destOrd="0" presId="urn:microsoft.com/office/officeart/2005/8/layout/vList2"/>
    <dgm:cxn modelId="{83B425B8-77BF-4194-A755-3CC37D1CF8D8}" type="presParOf" srcId="{AB74B080-B2C2-4FA0-A921-377390A65F36}" destId="{0BA4C34B-028B-4CBD-9263-6AA29F805BDA}" srcOrd="29" destOrd="0" presId="urn:microsoft.com/office/officeart/2005/8/layout/vList2"/>
    <dgm:cxn modelId="{BFD1920B-9FD2-42B7-9887-D1315DDF657E}" type="presParOf" srcId="{AB74B080-B2C2-4FA0-A921-377390A65F36}" destId="{B8C4B92F-F4DD-4965-AC2D-5B790E5B95FA}" srcOrd="30" destOrd="0" presId="urn:microsoft.com/office/officeart/2005/8/layout/vList2"/>
    <dgm:cxn modelId="{E3D6B3CC-4DC2-4B5F-AFAA-5F6F821F6C32}" type="presParOf" srcId="{AB74B080-B2C2-4FA0-A921-377390A65F36}" destId="{1630BF5C-6404-47B9-803C-3425888B6314}" srcOrd="31" destOrd="0" presId="urn:microsoft.com/office/officeart/2005/8/layout/vList2"/>
    <dgm:cxn modelId="{71DF08C6-CBC5-41CF-B94A-C02425A6DD29}" type="presParOf" srcId="{AB74B080-B2C2-4FA0-A921-377390A65F36}" destId="{0D4DA310-5327-463E-9576-712A25F0F893}" srcOrd="32" destOrd="0" presId="urn:microsoft.com/office/officeart/2005/8/layout/vList2"/>
    <dgm:cxn modelId="{737DE158-A2B2-4889-982C-DA36941F78CB}" type="presParOf" srcId="{AB74B080-B2C2-4FA0-A921-377390A65F36}" destId="{13D05778-8C11-41C5-A9F1-787633D6112D}" srcOrd="33" destOrd="0" presId="urn:microsoft.com/office/officeart/2005/8/layout/vList2"/>
    <dgm:cxn modelId="{FFF6D865-55D6-4BAE-B16D-9C3AF43EEADA}" type="presParOf" srcId="{AB74B080-B2C2-4FA0-A921-377390A65F36}" destId="{BE3F649B-B6B2-4E13-A4C2-E68A7984F16F}" srcOrd="34" destOrd="0" presId="urn:microsoft.com/office/officeart/2005/8/layout/vList2"/>
    <dgm:cxn modelId="{F63FF2C8-7D0E-4C7D-9677-B6760947AC2E}" type="presParOf" srcId="{AB74B080-B2C2-4FA0-A921-377390A65F36}" destId="{4CECB084-1C73-42BD-BCA0-180C5C53C966}" srcOrd="35" destOrd="0" presId="urn:microsoft.com/office/officeart/2005/8/layout/vList2"/>
    <dgm:cxn modelId="{21613E10-8266-4179-9CB7-900474ADAF01}" type="presParOf" srcId="{AB74B080-B2C2-4FA0-A921-377390A65F36}" destId="{EB5D1433-43D8-4228-9BE6-0A0FD34600E0}" srcOrd="3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A8BD977-9833-4973-8B72-5DDDA704B3B5}"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r-FR"/>
        </a:p>
      </dgm:t>
    </dgm:pt>
    <dgm:pt modelId="{F14E2D61-2405-4EE1-9128-5B73819CE580}">
      <dgm:prSet phldrT="[Texte]" custT="1"/>
      <dgm:spPr>
        <a:solidFill>
          <a:schemeClr val="accent2">
            <a:lumMod val="60000"/>
            <a:lumOff val="40000"/>
          </a:schemeClr>
        </a:solidFill>
      </dgm:spPr>
      <dgm:t>
        <a:bodyPr/>
        <a:lstStyle/>
        <a:p>
          <a:r>
            <a:rPr lang="fr-FR" sz="2000" b="1" dirty="0">
              <a:solidFill>
                <a:schemeClr val="tx1"/>
              </a:solidFill>
            </a:rPr>
            <a:t>1977 : Classement comme cancérogènes de toutes les variétés d'amiante par le </a:t>
          </a:r>
          <a:r>
            <a:rPr lang="fr-FR" sz="2000" b="1" dirty="0" err="1">
              <a:solidFill>
                <a:schemeClr val="tx1"/>
              </a:solidFill>
            </a:rPr>
            <a:t>Circ</a:t>
          </a:r>
          <a:endParaRPr lang="fr-FR" sz="2000" b="1" dirty="0">
            <a:solidFill>
              <a:schemeClr val="tx1"/>
            </a:solidFill>
          </a:endParaRPr>
        </a:p>
      </dgm:t>
    </dgm:pt>
    <dgm:pt modelId="{20CBF04B-C0B6-4A30-95F4-5E64EE4E4E40}" type="parTrans" cxnId="{04FE071F-5418-4811-8765-1B7E09B16EB4}">
      <dgm:prSet/>
      <dgm:spPr/>
      <dgm:t>
        <a:bodyPr/>
        <a:lstStyle/>
        <a:p>
          <a:endParaRPr lang="fr-FR" sz="1200" b="0">
            <a:solidFill>
              <a:schemeClr val="tx1"/>
            </a:solidFill>
          </a:endParaRPr>
        </a:p>
      </dgm:t>
    </dgm:pt>
    <dgm:pt modelId="{2F3E2638-7077-45D6-84F2-AFD3DDF9678B}" type="sibTrans" cxnId="{04FE071F-5418-4811-8765-1B7E09B16EB4}">
      <dgm:prSet/>
      <dgm:spPr/>
      <dgm:t>
        <a:bodyPr/>
        <a:lstStyle/>
        <a:p>
          <a:endParaRPr lang="fr-FR" sz="1200" b="0">
            <a:solidFill>
              <a:schemeClr val="tx1"/>
            </a:solidFill>
          </a:endParaRPr>
        </a:p>
      </dgm:t>
    </dgm:pt>
    <dgm:pt modelId="{C0FCC979-C9D9-44F3-BABD-781F67D4F9CE}">
      <dgm:prSet phldrT="[Texte]" custT="1"/>
      <dgm:spPr>
        <a:solidFill>
          <a:schemeClr val="accent2">
            <a:lumMod val="60000"/>
            <a:lumOff val="40000"/>
          </a:schemeClr>
        </a:solidFill>
      </dgm:spPr>
      <dgm:t>
        <a:bodyPr/>
        <a:lstStyle/>
        <a:p>
          <a:r>
            <a:rPr lang="fr-FR" sz="2000" b="1" dirty="0">
              <a:solidFill>
                <a:schemeClr val="tx1"/>
              </a:solidFill>
            </a:rPr>
            <a:t>1996 : Expertise collective de l‘Inserm: Décision d'interdire complètement l'amiante</a:t>
          </a:r>
        </a:p>
      </dgm:t>
    </dgm:pt>
    <dgm:pt modelId="{1A9AA1C2-9CEC-46E4-ACA4-C6868EFA0A12}" type="parTrans" cxnId="{040399CB-E649-4FF0-9495-6A9620F03AE8}">
      <dgm:prSet/>
      <dgm:spPr/>
      <dgm:t>
        <a:bodyPr/>
        <a:lstStyle/>
        <a:p>
          <a:endParaRPr lang="fr-FR" sz="1200" b="0">
            <a:solidFill>
              <a:schemeClr val="tx1"/>
            </a:solidFill>
          </a:endParaRPr>
        </a:p>
      </dgm:t>
    </dgm:pt>
    <dgm:pt modelId="{610769DB-2474-43C0-8DF0-B88589DE112F}" type="sibTrans" cxnId="{040399CB-E649-4FF0-9495-6A9620F03AE8}">
      <dgm:prSet/>
      <dgm:spPr/>
      <dgm:t>
        <a:bodyPr/>
        <a:lstStyle/>
        <a:p>
          <a:endParaRPr lang="fr-FR" sz="1200" b="0">
            <a:solidFill>
              <a:schemeClr val="tx1"/>
            </a:solidFill>
          </a:endParaRPr>
        </a:p>
      </dgm:t>
    </dgm:pt>
    <dgm:pt modelId="{BDBC4969-61B4-49EE-935B-F961A42D4E68}">
      <dgm:prSet custT="1"/>
      <dgm:spPr>
        <a:solidFill>
          <a:schemeClr val="accent6">
            <a:lumMod val="60000"/>
            <a:lumOff val="40000"/>
          </a:schemeClr>
        </a:solidFill>
      </dgm:spPr>
      <dgm:t>
        <a:bodyPr/>
        <a:lstStyle/>
        <a:p>
          <a:r>
            <a:rPr lang="fr-FR" sz="1600" b="1" dirty="0">
              <a:solidFill>
                <a:schemeClr val="tx1"/>
              </a:solidFill>
            </a:rPr>
            <a:t>1906: Découverte de fibroses chez les ouvriers des filatures </a:t>
          </a:r>
        </a:p>
      </dgm:t>
    </dgm:pt>
    <dgm:pt modelId="{304BBB4A-FD2D-49EA-8137-5D0C5775E43D}" type="parTrans" cxnId="{65BAE6D5-66D8-41D4-BCE6-FEAB52752C23}">
      <dgm:prSet/>
      <dgm:spPr/>
      <dgm:t>
        <a:bodyPr/>
        <a:lstStyle/>
        <a:p>
          <a:endParaRPr lang="fr-FR" sz="1200" b="0">
            <a:solidFill>
              <a:schemeClr val="tx1"/>
            </a:solidFill>
          </a:endParaRPr>
        </a:p>
      </dgm:t>
    </dgm:pt>
    <dgm:pt modelId="{EF439052-0259-4415-A177-95CC3CC531DC}" type="sibTrans" cxnId="{65BAE6D5-66D8-41D4-BCE6-FEAB52752C23}">
      <dgm:prSet/>
      <dgm:spPr/>
      <dgm:t>
        <a:bodyPr/>
        <a:lstStyle/>
        <a:p>
          <a:endParaRPr lang="fr-FR" sz="1200" b="0">
            <a:solidFill>
              <a:schemeClr val="tx1"/>
            </a:solidFill>
          </a:endParaRPr>
        </a:p>
      </dgm:t>
    </dgm:pt>
    <dgm:pt modelId="{86FD94E6-C083-430B-B732-65CEBF01FCA0}">
      <dgm:prSet custT="1"/>
      <dgm:spPr>
        <a:solidFill>
          <a:schemeClr val="accent5">
            <a:lumMod val="60000"/>
            <a:lumOff val="40000"/>
          </a:schemeClr>
        </a:solidFill>
      </dgm:spPr>
      <dgm:t>
        <a:bodyPr/>
        <a:lstStyle/>
        <a:p>
          <a:r>
            <a:rPr lang="fr-FR" sz="1200" b="1" dirty="0">
              <a:solidFill>
                <a:schemeClr val="tx1"/>
              </a:solidFill>
            </a:rPr>
            <a:t>1927: Fibrose de l'amiante = asbestose </a:t>
          </a:r>
        </a:p>
      </dgm:t>
    </dgm:pt>
    <dgm:pt modelId="{0364971A-ADDA-4EFD-A12D-0D72A131C9DF}" type="parTrans" cxnId="{4800AEEC-9149-4BA0-B3E1-FB4C1B330F71}">
      <dgm:prSet/>
      <dgm:spPr/>
      <dgm:t>
        <a:bodyPr/>
        <a:lstStyle/>
        <a:p>
          <a:endParaRPr lang="fr-FR" sz="1200" b="0">
            <a:solidFill>
              <a:schemeClr val="tx1"/>
            </a:solidFill>
          </a:endParaRPr>
        </a:p>
      </dgm:t>
    </dgm:pt>
    <dgm:pt modelId="{CD74B913-1D84-4CDD-864C-BBB464F676F3}" type="sibTrans" cxnId="{4800AEEC-9149-4BA0-B3E1-FB4C1B330F71}">
      <dgm:prSet/>
      <dgm:spPr/>
      <dgm:t>
        <a:bodyPr/>
        <a:lstStyle/>
        <a:p>
          <a:endParaRPr lang="fr-FR" sz="1200" b="0">
            <a:solidFill>
              <a:schemeClr val="tx1"/>
            </a:solidFill>
          </a:endParaRPr>
        </a:p>
      </dgm:t>
    </dgm:pt>
    <dgm:pt modelId="{5807FF9F-91D2-432E-8A5E-D8A57E8E3216}">
      <dgm:prSet custT="1"/>
      <dgm:spPr>
        <a:solidFill>
          <a:schemeClr val="accent2">
            <a:lumMod val="60000"/>
            <a:lumOff val="40000"/>
          </a:schemeClr>
        </a:solidFill>
      </dgm:spPr>
      <dgm:t>
        <a:bodyPr/>
        <a:lstStyle/>
        <a:p>
          <a:r>
            <a:rPr lang="fr-FR" sz="2000" b="1" dirty="0">
              <a:solidFill>
                <a:schemeClr val="tx1"/>
              </a:solidFill>
            </a:rPr>
            <a:t>1935 :Découverte du lien entre asbestose et risque de cancer du poumon </a:t>
          </a:r>
        </a:p>
      </dgm:t>
    </dgm:pt>
    <dgm:pt modelId="{C2AEDE36-92CF-4F28-B912-0985A0C372AE}" type="parTrans" cxnId="{2420F038-12BD-427B-8729-3EECFA25DC35}">
      <dgm:prSet/>
      <dgm:spPr/>
      <dgm:t>
        <a:bodyPr/>
        <a:lstStyle/>
        <a:p>
          <a:endParaRPr lang="fr-FR" sz="1200" b="0">
            <a:solidFill>
              <a:schemeClr val="tx1"/>
            </a:solidFill>
          </a:endParaRPr>
        </a:p>
      </dgm:t>
    </dgm:pt>
    <dgm:pt modelId="{54B91B99-EB98-4A4E-91A9-357077488023}" type="sibTrans" cxnId="{2420F038-12BD-427B-8729-3EECFA25DC35}">
      <dgm:prSet/>
      <dgm:spPr/>
      <dgm:t>
        <a:bodyPr/>
        <a:lstStyle/>
        <a:p>
          <a:endParaRPr lang="fr-FR" sz="1200" b="0">
            <a:solidFill>
              <a:schemeClr val="tx1"/>
            </a:solidFill>
          </a:endParaRPr>
        </a:p>
      </dgm:t>
    </dgm:pt>
    <dgm:pt modelId="{21F25549-6061-4831-BBD5-8773BE11B38F}">
      <dgm:prSet custT="1"/>
      <dgm:spPr/>
      <dgm:t>
        <a:bodyPr/>
        <a:lstStyle/>
        <a:p>
          <a:r>
            <a:rPr lang="fr-FR" sz="1200" b="0">
              <a:solidFill>
                <a:schemeClr val="tx1"/>
              </a:solidFill>
            </a:rPr>
            <a:t>1945: Introduction de l’asbestose au tableau 25 des maladies professionnelles</a:t>
          </a:r>
          <a:endParaRPr lang="fr-FR" sz="1200" b="0" dirty="0">
            <a:solidFill>
              <a:schemeClr val="tx1"/>
            </a:solidFill>
          </a:endParaRPr>
        </a:p>
      </dgm:t>
    </dgm:pt>
    <dgm:pt modelId="{EDD2B356-F931-416D-959F-38DE9AB0CECA}" type="parTrans" cxnId="{80CEB2D7-ABB5-4013-8AA2-3F690F623740}">
      <dgm:prSet/>
      <dgm:spPr/>
      <dgm:t>
        <a:bodyPr/>
        <a:lstStyle/>
        <a:p>
          <a:endParaRPr lang="fr-FR" sz="1200" b="0">
            <a:solidFill>
              <a:schemeClr val="tx1"/>
            </a:solidFill>
          </a:endParaRPr>
        </a:p>
      </dgm:t>
    </dgm:pt>
    <dgm:pt modelId="{C3203E7B-46A8-49F8-8B03-94DCBEF6F2F4}" type="sibTrans" cxnId="{80CEB2D7-ABB5-4013-8AA2-3F690F623740}">
      <dgm:prSet/>
      <dgm:spPr/>
      <dgm:t>
        <a:bodyPr/>
        <a:lstStyle/>
        <a:p>
          <a:endParaRPr lang="fr-FR" sz="1200" b="0">
            <a:solidFill>
              <a:schemeClr val="tx1"/>
            </a:solidFill>
          </a:endParaRPr>
        </a:p>
      </dgm:t>
    </dgm:pt>
    <dgm:pt modelId="{B41D6E55-7C73-4C0C-8081-FC67D8E7E047}">
      <dgm:prSet custT="1">
        <dgm:style>
          <a:lnRef idx="1">
            <a:schemeClr val="accent4"/>
          </a:lnRef>
          <a:fillRef idx="2">
            <a:schemeClr val="accent4"/>
          </a:fillRef>
          <a:effectRef idx="1">
            <a:schemeClr val="accent4"/>
          </a:effectRef>
          <a:fontRef idx="minor">
            <a:schemeClr val="dk1"/>
          </a:fontRef>
        </dgm:style>
      </dgm:prSet>
      <dgm:spPr/>
      <dgm:t>
        <a:bodyPr/>
        <a:lstStyle/>
        <a:p>
          <a:r>
            <a:rPr lang="fr-FR" sz="1200" b="1" dirty="0">
              <a:solidFill>
                <a:schemeClr val="tx1"/>
              </a:solidFill>
            </a:rPr>
            <a:t>1950: Création du tableau 30 des maladies professionnelles pour prendre en charge les pathologies spécifiques à l'amiante </a:t>
          </a:r>
        </a:p>
      </dgm:t>
    </dgm:pt>
    <dgm:pt modelId="{8823D7AC-0DAE-417D-BAF0-19D818F74FAB}" type="parTrans" cxnId="{764A3EAD-6077-4799-BCFA-5E7C6F5C0521}">
      <dgm:prSet/>
      <dgm:spPr/>
      <dgm:t>
        <a:bodyPr/>
        <a:lstStyle/>
        <a:p>
          <a:endParaRPr lang="fr-FR" sz="1200" b="0">
            <a:solidFill>
              <a:schemeClr val="tx1"/>
            </a:solidFill>
          </a:endParaRPr>
        </a:p>
      </dgm:t>
    </dgm:pt>
    <dgm:pt modelId="{3933386C-32FE-485C-82A1-6672319E6584}" type="sibTrans" cxnId="{764A3EAD-6077-4799-BCFA-5E7C6F5C0521}">
      <dgm:prSet/>
      <dgm:spPr/>
      <dgm:t>
        <a:bodyPr/>
        <a:lstStyle/>
        <a:p>
          <a:endParaRPr lang="fr-FR" sz="1200" b="0">
            <a:solidFill>
              <a:schemeClr val="tx1"/>
            </a:solidFill>
          </a:endParaRPr>
        </a:p>
      </dgm:t>
    </dgm:pt>
    <dgm:pt modelId="{E0420D7C-3327-474A-8754-3F1440FC4F78}">
      <dgm:prSet custT="1">
        <dgm:style>
          <a:lnRef idx="1">
            <a:schemeClr val="accent5"/>
          </a:lnRef>
          <a:fillRef idx="3">
            <a:schemeClr val="accent5"/>
          </a:fillRef>
          <a:effectRef idx="2">
            <a:schemeClr val="accent5"/>
          </a:effectRef>
          <a:fontRef idx="minor">
            <a:schemeClr val="lt1"/>
          </a:fontRef>
        </dgm:style>
      </dgm:prSet>
      <dgm:spPr/>
      <dgm:t>
        <a:bodyPr/>
        <a:lstStyle/>
        <a:p>
          <a:r>
            <a:rPr lang="fr-FR" sz="1200" b="1" dirty="0">
              <a:solidFill>
                <a:schemeClr val="tx1"/>
              </a:solidFill>
            </a:rPr>
            <a:t>1960: Observation de </a:t>
          </a:r>
          <a:r>
            <a:rPr lang="fr-FR" sz="1200" b="1" dirty="0" err="1">
              <a:solidFill>
                <a:schemeClr val="tx1"/>
              </a:solidFill>
            </a:rPr>
            <a:t>mésothéliomes</a:t>
          </a:r>
          <a:r>
            <a:rPr lang="fr-FR" sz="1200" b="1" dirty="0">
              <a:solidFill>
                <a:schemeClr val="tx1"/>
              </a:solidFill>
            </a:rPr>
            <a:t> chez des travailleurs de l'amiante (Afrique du Sud) </a:t>
          </a:r>
        </a:p>
      </dgm:t>
    </dgm:pt>
    <dgm:pt modelId="{4F86BCD5-468A-47D2-9E72-28D053260C1F}" type="parTrans" cxnId="{DA0EFA2D-FEEF-4AD0-B1A2-F1874957A4E9}">
      <dgm:prSet/>
      <dgm:spPr/>
      <dgm:t>
        <a:bodyPr/>
        <a:lstStyle/>
        <a:p>
          <a:endParaRPr lang="fr-FR" sz="1200" b="0">
            <a:solidFill>
              <a:schemeClr val="tx1"/>
            </a:solidFill>
          </a:endParaRPr>
        </a:p>
      </dgm:t>
    </dgm:pt>
    <dgm:pt modelId="{4BD661B2-5B0A-436F-B239-E354353641EE}" type="sibTrans" cxnId="{DA0EFA2D-FEEF-4AD0-B1A2-F1874957A4E9}">
      <dgm:prSet/>
      <dgm:spPr/>
      <dgm:t>
        <a:bodyPr/>
        <a:lstStyle/>
        <a:p>
          <a:endParaRPr lang="fr-FR" sz="1200" b="0">
            <a:solidFill>
              <a:schemeClr val="tx1"/>
            </a:solidFill>
          </a:endParaRPr>
        </a:p>
      </dgm:t>
    </dgm:pt>
    <dgm:pt modelId="{DF2A1D08-2340-483B-B9DC-27DE85BAC63E}">
      <dgm:prSet custT="1">
        <dgm:style>
          <a:lnRef idx="1">
            <a:schemeClr val="accent5"/>
          </a:lnRef>
          <a:fillRef idx="3">
            <a:schemeClr val="accent5"/>
          </a:fillRef>
          <a:effectRef idx="2">
            <a:schemeClr val="accent5"/>
          </a:effectRef>
          <a:fontRef idx="minor">
            <a:schemeClr val="lt1"/>
          </a:fontRef>
        </dgm:style>
      </dgm:prSet>
      <dgm:spPr/>
      <dgm:t>
        <a:bodyPr/>
        <a:lstStyle/>
        <a:p>
          <a:r>
            <a:rPr lang="fr-FR" sz="1200" b="1" dirty="0">
              <a:solidFill>
                <a:schemeClr val="tx1"/>
              </a:solidFill>
            </a:rPr>
            <a:t>1965: Premier cas de mésothéliome décrit en France</a:t>
          </a:r>
        </a:p>
      </dgm:t>
    </dgm:pt>
    <dgm:pt modelId="{006374B6-1413-486D-AEF2-63648E1BD971}" type="parTrans" cxnId="{AC9CC0A5-E171-4188-BA50-80D3F341FA70}">
      <dgm:prSet/>
      <dgm:spPr/>
      <dgm:t>
        <a:bodyPr/>
        <a:lstStyle/>
        <a:p>
          <a:endParaRPr lang="fr-FR" sz="1200" b="0">
            <a:solidFill>
              <a:schemeClr val="tx1"/>
            </a:solidFill>
          </a:endParaRPr>
        </a:p>
      </dgm:t>
    </dgm:pt>
    <dgm:pt modelId="{6756E6B7-6CEA-422A-B6E6-EA75FFB9C515}" type="sibTrans" cxnId="{AC9CC0A5-E171-4188-BA50-80D3F341FA70}">
      <dgm:prSet/>
      <dgm:spPr/>
      <dgm:t>
        <a:bodyPr/>
        <a:lstStyle/>
        <a:p>
          <a:endParaRPr lang="fr-FR" sz="1200" b="0">
            <a:solidFill>
              <a:schemeClr val="tx1"/>
            </a:solidFill>
          </a:endParaRPr>
        </a:p>
      </dgm:t>
    </dgm:pt>
    <dgm:pt modelId="{708FA56E-A292-4443-A633-0D272210DE93}">
      <dgm:prSet custT="1"/>
      <dgm:spPr>
        <a:solidFill>
          <a:schemeClr val="bg2">
            <a:lumMod val="50000"/>
          </a:schemeClr>
        </a:solidFill>
      </dgm:spPr>
      <dgm:t>
        <a:bodyPr/>
        <a:lstStyle/>
        <a:p>
          <a:r>
            <a:rPr lang="fr-FR" sz="1200" b="1" dirty="0">
              <a:solidFill>
                <a:schemeClr val="tx1"/>
              </a:solidFill>
            </a:rPr>
            <a:t>1973 :Classement des amphiboles parmi les substances cancérogènes par le Centre international de recherche sur le cancer</a:t>
          </a:r>
        </a:p>
      </dgm:t>
    </dgm:pt>
    <dgm:pt modelId="{07E395D6-294F-49DE-A626-5702329A1136}" type="parTrans" cxnId="{E3C2D5B5-D1F6-4D3C-BC45-E5382A7CAB78}">
      <dgm:prSet/>
      <dgm:spPr/>
      <dgm:t>
        <a:bodyPr/>
        <a:lstStyle/>
        <a:p>
          <a:endParaRPr lang="fr-FR" sz="1200" b="0">
            <a:solidFill>
              <a:schemeClr val="tx1"/>
            </a:solidFill>
          </a:endParaRPr>
        </a:p>
      </dgm:t>
    </dgm:pt>
    <dgm:pt modelId="{E47C0BE0-C22E-477A-A970-3A611C2A70CC}" type="sibTrans" cxnId="{E3C2D5B5-D1F6-4D3C-BC45-E5382A7CAB78}">
      <dgm:prSet/>
      <dgm:spPr/>
      <dgm:t>
        <a:bodyPr/>
        <a:lstStyle/>
        <a:p>
          <a:endParaRPr lang="fr-FR" sz="1200" b="0">
            <a:solidFill>
              <a:schemeClr val="tx1"/>
            </a:solidFill>
          </a:endParaRPr>
        </a:p>
      </dgm:t>
    </dgm:pt>
    <dgm:pt modelId="{B498E84E-FB1D-49AA-811A-C06B249965FD}">
      <dgm:prSet custT="1"/>
      <dgm:spPr/>
      <dgm:t>
        <a:bodyPr/>
        <a:lstStyle/>
        <a:p>
          <a:r>
            <a:rPr lang="fr-FR" sz="1200" b="1" dirty="0">
              <a:solidFill>
                <a:schemeClr val="tx1"/>
              </a:solidFill>
            </a:rPr>
            <a:t>1976: Prise en charge du cancer </a:t>
          </a:r>
          <a:r>
            <a:rPr lang="fr-FR" sz="1200" b="1" dirty="0" err="1">
              <a:solidFill>
                <a:schemeClr val="tx1"/>
              </a:solidFill>
            </a:rPr>
            <a:t>bronchopulmonaire</a:t>
          </a:r>
          <a:r>
            <a:rPr lang="fr-FR" sz="1200" b="1" dirty="0">
              <a:solidFill>
                <a:schemeClr val="tx1"/>
              </a:solidFill>
            </a:rPr>
            <a:t> et du mésothéliome au titre du tableau 30 des maladies professionnelles </a:t>
          </a:r>
        </a:p>
      </dgm:t>
    </dgm:pt>
    <dgm:pt modelId="{1E5C1737-9391-4E22-A233-5922B93D1ABF}" type="parTrans" cxnId="{891F516E-05F1-4EFC-A174-94609F10633D}">
      <dgm:prSet/>
      <dgm:spPr/>
      <dgm:t>
        <a:bodyPr/>
        <a:lstStyle/>
        <a:p>
          <a:endParaRPr lang="fr-FR" sz="1200" b="0">
            <a:solidFill>
              <a:schemeClr val="tx1"/>
            </a:solidFill>
          </a:endParaRPr>
        </a:p>
      </dgm:t>
    </dgm:pt>
    <dgm:pt modelId="{31030A49-EDFC-4B60-B058-880B157C5976}" type="sibTrans" cxnId="{891F516E-05F1-4EFC-A174-94609F10633D}">
      <dgm:prSet/>
      <dgm:spPr/>
      <dgm:t>
        <a:bodyPr/>
        <a:lstStyle/>
        <a:p>
          <a:endParaRPr lang="fr-FR" sz="1200" b="0">
            <a:solidFill>
              <a:schemeClr val="tx1"/>
            </a:solidFill>
          </a:endParaRPr>
        </a:p>
      </dgm:t>
    </dgm:pt>
    <dgm:pt modelId="{7A60C88C-773E-467B-A585-9C19B86C52E9}">
      <dgm:prSet custT="1"/>
      <dgm:spPr/>
      <dgm:t>
        <a:bodyPr/>
        <a:lstStyle/>
        <a:p>
          <a:r>
            <a:rPr lang="fr-FR" sz="1200" b="1" dirty="0">
              <a:solidFill>
                <a:schemeClr val="tx1"/>
              </a:solidFill>
            </a:rPr>
            <a:t>2009: Rôle confirmé de l’amiante dans le cancer du larynx et des ovaires par le CIRC , tableau 30 ter RG , 47 ter RA</a:t>
          </a:r>
        </a:p>
      </dgm:t>
    </dgm:pt>
    <dgm:pt modelId="{31411930-BCEB-4C4A-9823-62D7DCC7A45E}" type="parTrans" cxnId="{75EB86DD-4CDC-4AF2-9546-1C4131DA525C}">
      <dgm:prSet/>
      <dgm:spPr/>
      <dgm:t>
        <a:bodyPr/>
        <a:lstStyle/>
        <a:p>
          <a:endParaRPr lang="fr-FR" sz="1200" b="0">
            <a:solidFill>
              <a:schemeClr val="tx1"/>
            </a:solidFill>
          </a:endParaRPr>
        </a:p>
      </dgm:t>
    </dgm:pt>
    <dgm:pt modelId="{D0EC6C13-13AF-4E49-A2CF-C5B5D84DB5D1}" type="sibTrans" cxnId="{75EB86DD-4CDC-4AF2-9546-1C4131DA525C}">
      <dgm:prSet/>
      <dgm:spPr/>
      <dgm:t>
        <a:bodyPr/>
        <a:lstStyle/>
        <a:p>
          <a:endParaRPr lang="fr-FR" sz="1200" b="0">
            <a:solidFill>
              <a:schemeClr val="tx1"/>
            </a:solidFill>
          </a:endParaRPr>
        </a:p>
      </dgm:t>
    </dgm:pt>
    <dgm:pt modelId="{07599E27-2EBB-4FCB-97FA-07CA7DC74D45}">
      <dgm:prSet custT="1"/>
      <dgm:spPr/>
      <dgm:t>
        <a:bodyPr/>
        <a:lstStyle/>
        <a:p>
          <a:r>
            <a:rPr lang="fr-FR" sz="1200" b="1" dirty="0">
              <a:solidFill>
                <a:schemeClr val="tx1"/>
              </a:solidFill>
            </a:rPr>
            <a:t>2017: relation dose/effet significative entre cancer colique et exposition à l’amiante (2)</a:t>
          </a:r>
        </a:p>
      </dgm:t>
    </dgm:pt>
    <dgm:pt modelId="{F6B3D67F-E1CC-4885-ADEE-20DD28BC9658}" type="parTrans" cxnId="{19515AF4-446F-42E3-B8D3-BBF0F0FA7738}">
      <dgm:prSet/>
      <dgm:spPr/>
      <dgm:t>
        <a:bodyPr/>
        <a:lstStyle/>
        <a:p>
          <a:endParaRPr lang="fr-FR" sz="1200" b="0">
            <a:solidFill>
              <a:schemeClr val="tx1"/>
            </a:solidFill>
          </a:endParaRPr>
        </a:p>
      </dgm:t>
    </dgm:pt>
    <dgm:pt modelId="{FCE984BC-2D07-4976-83CF-6C5C571BC8CF}" type="sibTrans" cxnId="{19515AF4-446F-42E3-B8D3-BBF0F0FA7738}">
      <dgm:prSet/>
      <dgm:spPr/>
      <dgm:t>
        <a:bodyPr/>
        <a:lstStyle/>
        <a:p>
          <a:endParaRPr lang="fr-FR" sz="1200" b="0">
            <a:solidFill>
              <a:schemeClr val="tx1"/>
            </a:solidFill>
          </a:endParaRPr>
        </a:p>
      </dgm:t>
    </dgm:pt>
    <dgm:pt modelId="{6BC9B64D-B523-4122-B81E-2E2BCE0B7AEA}" type="pres">
      <dgm:prSet presAssocID="{EA8BD977-9833-4973-8B72-5DDDA704B3B5}" presName="Name0" presStyleCnt="0">
        <dgm:presLayoutVars>
          <dgm:dir/>
          <dgm:animLvl val="lvl"/>
          <dgm:resizeHandles val="exact"/>
        </dgm:presLayoutVars>
      </dgm:prSet>
      <dgm:spPr/>
    </dgm:pt>
    <dgm:pt modelId="{551ADA6C-C441-4C03-9548-1B95C379120D}" type="pres">
      <dgm:prSet presAssocID="{07599E27-2EBB-4FCB-97FA-07CA7DC74D45}" presName="boxAndChildren" presStyleCnt="0"/>
      <dgm:spPr/>
    </dgm:pt>
    <dgm:pt modelId="{BEBA5552-FCAE-4B4B-ABC0-45086F801C6C}" type="pres">
      <dgm:prSet presAssocID="{07599E27-2EBB-4FCB-97FA-07CA7DC74D45}" presName="parentTextBox" presStyleLbl="node1" presStyleIdx="0" presStyleCnt="13" custLinFactNeighborY="9799"/>
      <dgm:spPr/>
    </dgm:pt>
    <dgm:pt modelId="{42C4150F-9E24-4873-8165-C6FC064CC984}" type="pres">
      <dgm:prSet presAssocID="{D0EC6C13-13AF-4E49-A2CF-C5B5D84DB5D1}" presName="sp" presStyleCnt="0"/>
      <dgm:spPr/>
    </dgm:pt>
    <dgm:pt modelId="{1B7738A8-3842-43D3-9009-15FC71E4979F}" type="pres">
      <dgm:prSet presAssocID="{7A60C88C-773E-467B-A585-9C19B86C52E9}" presName="arrowAndChildren" presStyleCnt="0"/>
      <dgm:spPr/>
    </dgm:pt>
    <dgm:pt modelId="{DABD6A29-A3C2-48DB-8DF7-211B799406FE}" type="pres">
      <dgm:prSet presAssocID="{7A60C88C-773E-467B-A585-9C19B86C52E9}" presName="parentTextArrow" presStyleLbl="node1" presStyleIdx="1" presStyleCnt="13"/>
      <dgm:spPr/>
    </dgm:pt>
    <dgm:pt modelId="{17BB746F-C610-47E3-A0E6-690205B0C7D6}" type="pres">
      <dgm:prSet presAssocID="{610769DB-2474-43C0-8DF0-B88589DE112F}" presName="sp" presStyleCnt="0"/>
      <dgm:spPr/>
    </dgm:pt>
    <dgm:pt modelId="{EADA5D5E-07AF-4C4C-B261-93CC6825037A}" type="pres">
      <dgm:prSet presAssocID="{C0FCC979-C9D9-44F3-BABD-781F67D4F9CE}" presName="arrowAndChildren" presStyleCnt="0"/>
      <dgm:spPr/>
    </dgm:pt>
    <dgm:pt modelId="{0619B5DF-D1AB-42F3-8A75-47F2759B1296}" type="pres">
      <dgm:prSet presAssocID="{C0FCC979-C9D9-44F3-BABD-781F67D4F9CE}" presName="parentTextArrow" presStyleLbl="node1" presStyleIdx="2" presStyleCnt="13" custLinFactNeighborX="-259" custLinFactNeighborY="6400"/>
      <dgm:spPr/>
    </dgm:pt>
    <dgm:pt modelId="{F390C849-2B24-4944-AA60-BF2B44B9F36E}" type="pres">
      <dgm:prSet presAssocID="{2F3E2638-7077-45D6-84F2-AFD3DDF9678B}" presName="sp" presStyleCnt="0"/>
      <dgm:spPr/>
    </dgm:pt>
    <dgm:pt modelId="{C009D284-9D47-4003-9B9F-BABC7609B641}" type="pres">
      <dgm:prSet presAssocID="{F14E2D61-2405-4EE1-9128-5B73819CE580}" presName="arrowAndChildren" presStyleCnt="0"/>
      <dgm:spPr/>
    </dgm:pt>
    <dgm:pt modelId="{C903ABCB-6357-421C-813B-DB80271648EE}" type="pres">
      <dgm:prSet presAssocID="{F14E2D61-2405-4EE1-9128-5B73819CE580}" presName="parentTextArrow" presStyleLbl="node1" presStyleIdx="3" presStyleCnt="13"/>
      <dgm:spPr/>
    </dgm:pt>
    <dgm:pt modelId="{BB21F165-D676-4D3C-B6F5-0ED9DBF84A36}" type="pres">
      <dgm:prSet presAssocID="{31030A49-EDFC-4B60-B058-880B157C5976}" presName="sp" presStyleCnt="0"/>
      <dgm:spPr/>
    </dgm:pt>
    <dgm:pt modelId="{0FBC51EB-3B9E-442B-B453-08DF2AE76B4C}" type="pres">
      <dgm:prSet presAssocID="{B498E84E-FB1D-49AA-811A-C06B249965FD}" presName="arrowAndChildren" presStyleCnt="0"/>
      <dgm:spPr/>
    </dgm:pt>
    <dgm:pt modelId="{B5F0E5C9-4F50-4251-85AF-49D5B4EC2234}" type="pres">
      <dgm:prSet presAssocID="{B498E84E-FB1D-49AA-811A-C06B249965FD}" presName="parentTextArrow" presStyleLbl="node1" presStyleIdx="4" presStyleCnt="13"/>
      <dgm:spPr/>
    </dgm:pt>
    <dgm:pt modelId="{3C963F2B-79A9-418D-B9FD-0719DEBB32EE}" type="pres">
      <dgm:prSet presAssocID="{E47C0BE0-C22E-477A-A970-3A611C2A70CC}" presName="sp" presStyleCnt="0"/>
      <dgm:spPr/>
    </dgm:pt>
    <dgm:pt modelId="{87BDF23E-6A6A-4781-8BEF-E058EA05E4AA}" type="pres">
      <dgm:prSet presAssocID="{708FA56E-A292-4443-A633-0D272210DE93}" presName="arrowAndChildren" presStyleCnt="0"/>
      <dgm:spPr/>
    </dgm:pt>
    <dgm:pt modelId="{BC5EB8B0-6B2B-428F-8116-60BF19B154E1}" type="pres">
      <dgm:prSet presAssocID="{708FA56E-A292-4443-A633-0D272210DE93}" presName="parentTextArrow" presStyleLbl="node1" presStyleIdx="5" presStyleCnt="13"/>
      <dgm:spPr/>
    </dgm:pt>
    <dgm:pt modelId="{65664933-A5DD-4000-A590-56F07A55E817}" type="pres">
      <dgm:prSet presAssocID="{6756E6B7-6CEA-422A-B6E6-EA75FFB9C515}" presName="sp" presStyleCnt="0"/>
      <dgm:spPr/>
    </dgm:pt>
    <dgm:pt modelId="{AD706E78-3BB0-46BB-A630-846C471C3C7C}" type="pres">
      <dgm:prSet presAssocID="{DF2A1D08-2340-483B-B9DC-27DE85BAC63E}" presName="arrowAndChildren" presStyleCnt="0"/>
      <dgm:spPr/>
    </dgm:pt>
    <dgm:pt modelId="{285738EB-A770-40CB-809C-EE523392D5C0}" type="pres">
      <dgm:prSet presAssocID="{DF2A1D08-2340-483B-B9DC-27DE85BAC63E}" presName="parentTextArrow" presStyleLbl="node1" presStyleIdx="6" presStyleCnt="13"/>
      <dgm:spPr/>
    </dgm:pt>
    <dgm:pt modelId="{D8F77B92-D4A0-47FA-8714-26351D5B1AEA}" type="pres">
      <dgm:prSet presAssocID="{4BD661B2-5B0A-436F-B239-E354353641EE}" presName="sp" presStyleCnt="0"/>
      <dgm:spPr/>
    </dgm:pt>
    <dgm:pt modelId="{3EDCE491-060D-47DB-8DF1-C0E4D98A6730}" type="pres">
      <dgm:prSet presAssocID="{E0420D7C-3327-474A-8754-3F1440FC4F78}" presName="arrowAndChildren" presStyleCnt="0"/>
      <dgm:spPr/>
    </dgm:pt>
    <dgm:pt modelId="{F9AA2049-20FF-45EA-8404-6CEF4658BFEB}" type="pres">
      <dgm:prSet presAssocID="{E0420D7C-3327-474A-8754-3F1440FC4F78}" presName="parentTextArrow" presStyleLbl="node1" presStyleIdx="7" presStyleCnt="13" custLinFactNeighborX="0" custLinFactNeighborY="-47813"/>
      <dgm:spPr/>
    </dgm:pt>
    <dgm:pt modelId="{9B255E81-7FB7-4824-92B0-5C1D34CADD21}" type="pres">
      <dgm:prSet presAssocID="{3933386C-32FE-485C-82A1-6672319E6584}" presName="sp" presStyleCnt="0"/>
      <dgm:spPr/>
    </dgm:pt>
    <dgm:pt modelId="{635F312C-2530-406B-8ED2-81D0B815A990}" type="pres">
      <dgm:prSet presAssocID="{B41D6E55-7C73-4C0C-8081-FC67D8E7E047}" presName="arrowAndChildren" presStyleCnt="0"/>
      <dgm:spPr/>
    </dgm:pt>
    <dgm:pt modelId="{7A274CAC-BB01-4A19-AA68-1B23BA5513E5}" type="pres">
      <dgm:prSet presAssocID="{B41D6E55-7C73-4C0C-8081-FC67D8E7E047}" presName="parentTextArrow" presStyleLbl="node1" presStyleIdx="8" presStyleCnt="13" custLinFactNeighborX="388" custLinFactNeighborY="-74796"/>
      <dgm:spPr/>
    </dgm:pt>
    <dgm:pt modelId="{68B9CE74-A545-4211-9BCB-930CFD64B973}" type="pres">
      <dgm:prSet presAssocID="{C3203E7B-46A8-49F8-8B03-94DCBEF6F2F4}" presName="sp" presStyleCnt="0"/>
      <dgm:spPr/>
    </dgm:pt>
    <dgm:pt modelId="{9F8AB9EC-D9F5-484D-A08E-67D5F88CB540}" type="pres">
      <dgm:prSet presAssocID="{21F25549-6061-4831-BBD5-8773BE11B38F}" presName="arrowAndChildren" presStyleCnt="0"/>
      <dgm:spPr/>
    </dgm:pt>
    <dgm:pt modelId="{CE008B46-EA76-42E5-BE67-8FF8C4C46685}" type="pres">
      <dgm:prSet presAssocID="{21F25549-6061-4831-BBD5-8773BE11B38F}" presName="parentTextArrow" presStyleLbl="node1" presStyleIdx="9" presStyleCnt="13" custLinFactNeighborX="388" custLinFactNeighborY="-87777"/>
      <dgm:spPr/>
    </dgm:pt>
    <dgm:pt modelId="{D6CE9CE6-35A9-4474-9624-DD2DAA864605}" type="pres">
      <dgm:prSet presAssocID="{54B91B99-EB98-4A4E-91A9-357077488023}" presName="sp" presStyleCnt="0"/>
      <dgm:spPr/>
    </dgm:pt>
    <dgm:pt modelId="{86C90A87-9B70-4C08-9BE7-0589446C2E19}" type="pres">
      <dgm:prSet presAssocID="{5807FF9F-91D2-432E-8A5E-D8A57E8E3216}" presName="arrowAndChildren" presStyleCnt="0"/>
      <dgm:spPr/>
    </dgm:pt>
    <dgm:pt modelId="{9D747A06-A922-42E3-8942-B7608E2E00ED}" type="pres">
      <dgm:prSet presAssocID="{5807FF9F-91D2-432E-8A5E-D8A57E8E3216}" presName="parentTextArrow" presStyleLbl="node1" presStyleIdx="10" presStyleCnt="13" custLinFactNeighborX="388" custLinFactNeighborY="11247"/>
      <dgm:spPr/>
    </dgm:pt>
    <dgm:pt modelId="{2E15791F-3CD3-4C21-AD40-1D2C8C516C02}" type="pres">
      <dgm:prSet presAssocID="{CD74B913-1D84-4CDD-864C-BBB464F676F3}" presName="sp" presStyleCnt="0"/>
      <dgm:spPr/>
    </dgm:pt>
    <dgm:pt modelId="{645D68CB-9609-4303-B75D-5657BD3C3C67}" type="pres">
      <dgm:prSet presAssocID="{86FD94E6-C083-430B-B732-65CEBF01FCA0}" presName="arrowAndChildren" presStyleCnt="0"/>
      <dgm:spPr/>
    </dgm:pt>
    <dgm:pt modelId="{491D48CC-F706-4837-8C1F-2E719B178666}" type="pres">
      <dgm:prSet presAssocID="{86FD94E6-C083-430B-B732-65CEBF01FCA0}" presName="parentTextArrow" presStyleLbl="node1" presStyleIdx="11" presStyleCnt="13" custLinFactNeighborX="388" custLinFactNeighborY="-1734"/>
      <dgm:spPr/>
    </dgm:pt>
    <dgm:pt modelId="{E3040651-7B29-471E-AB4F-2B1C6D4A1455}" type="pres">
      <dgm:prSet presAssocID="{EF439052-0259-4415-A177-95CC3CC531DC}" presName="sp" presStyleCnt="0"/>
      <dgm:spPr/>
    </dgm:pt>
    <dgm:pt modelId="{39AA3342-C57E-4311-8FA9-1433F49B2651}" type="pres">
      <dgm:prSet presAssocID="{BDBC4969-61B4-49EE-935B-F961A42D4E68}" presName="arrowAndChildren" presStyleCnt="0"/>
      <dgm:spPr/>
    </dgm:pt>
    <dgm:pt modelId="{17636E92-B813-439E-B965-038976B3AB75}" type="pres">
      <dgm:prSet presAssocID="{BDBC4969-61B4-49EE-935B-F961A42D4E68}" presName="parentTextArrow" presStyleLbl="node1" presStyleIdx="12" presStyleCnt="13"/>
      <dgm:spPr/>
    </dgm:pt>
  </dgm:ptLst>
  <dgm:cxnLst>
    <dgm:cxn modelId="{C7437908-4B5D-41B1-A8F5-3A521360FB8C}" type="presOf" srcId="{86FD94E6-C083-430B-B732-65CEBF01FCA0}" destId="{491D48CC-F706-4837-8C1F-2E719B178666}" srcOrd="0" destOrd="0" presId="urn:microsoft.com/office/officeart/2005/8/layout/process4"/>
    <dgm:cxn modelId="{F13AA216-0F86-422D-9ED8-62B72FD9A3D5}" type="presOf" srcId="{F14E2D61-2405-4EE1-9128-5B73819CE580}" destId="{C903ABCB-6357-421C-813B-DB80271648EE}" srcOrd="0" destOrd="0" presId="urn:microsoft.com/office/officeart/2005/8/layout/process4"/>
    <dgm:cxn modelId="{04FE071F-5418-4811-8765-1B7E09B16EB4}" srcId="{EA8BD977-9833-4973-8B72-5DDDA704B3B5}" destId="{F14E2D61-2405-4EE1-9128-5B73819CE580}" srcOrd="9" destOrd="0" parTransId="{20CBF04B-C0B6-4A30-95F4-5E64EE4E4E40}" sibTransId="{2F3E2638-7077-45D6-84F2-AFD3DDF9678B}"/>
    <dgm:cxn modelId="{DA0EFA2D-FEEF-4AD0-B1A2-F1874957A4E9}" srcId="{EA8BD977-9833-4973-8B72-5DDDA704B3B5}" destId="{E0420D7C-3327-474A-8754-3F1440FC4F78}" srcOrd="5" destOrd="0" parTransId="{4F86BCD5-468A-47D2-9E72-28D053260C1F}" sibTransId="{4BD661B2-5B0A-436F-B239-E354353641EE}"/>
    <dgm:cxn modelId="{2420F038-12BD-427B-8729-3EECFA25DC35}" srcId="{EA8BD977-9833-4973-8B72-5DDDA704B3B5}" destId="{5807FF9F-91D2-432E-8A5E-D8A57E8E3216}" srcOrd="2" destOrd="0" parTransId="{C2AEDE36-92CF-4F28-B912-0985A0C372AE}" sibTransId="{54B91B99-EB98-4A4E-91A9-357077488023}"/>
    <dgm:cxn modelId="{91754C5C-3C97-46E3-B2A7-2A3B51D45213}" type="presOf" srcId="{B41D6E55-7C73-4C0C-8081-FC67D8E7E047}" destId="{7A274CAC-BB01-4A19-AA68-1B23BA5513E5}" srcOrd="0" destOrd="0" presId="urn:microsoft.com/office/officeart/2005/8/layout/process4"/>
    <dgm:cxn modelId="{56739268-4F65-482E-9DF3-4F035A93FCDC}" type="presOf" srcId="{07599E27-2EBB-4FCB-97FA-07CA7DC74D45}" destId="{BEBA5552-FCAE-4B4B-ABC0-45086F801C6C}" srcOrd="0" destOrd="0" presId="urn:microsoft.com/office/officeart/2005/8/layout/process4"/>
    <dgm:cxn modelId="{6A76B04B-7556-49D1-A55C-9D06304667C4}" type="presOf" srcId="{21F25549-6061-4831-BBD5-8773BE11B38F}" destId="{CE008B46-EA76-42E5-BE67-8FF8C4C46685}" srcOrd="0" destOrd="0" presId="urn:microsoft.com/office/officeart/2005/8/layout/process4"/>
    <dgm:cxn modelId="{891F516E-05F1-4EFC-A174-94609F10633D}" srcId="{EA8BD977-9833-4973-8B72-5DDDA704B3B5}" destId="{B498E84E-FB1D-49AA-811A-C06B249965FD}" srcOrd="8" destOrd="0" parTransId="{1E5C1737-9391-4E22-A233-5922B93D1ABF}" sibTransId="{31030A49-EDFC-4B60-B058-880B157C5976}"/>
    <dgm:cxn modelId="{4AB74352-68CC-4C33-9C11-2D3E663F6ABD}" type="presOf" srcId="{708FA56E-A292-4443-A633-0D272210DE93}" destId="{BC5EB8B0-6B2B-428F-8116-60BF19B154E1}" srcOrd="0" destOrd="0" presId="urn:microsoft.com/office/officeart/2005/8/layout/process4"/>
    <dgm:cxn modelId="{BF10F652-2462-49BA-848D-0A064EFB4E9A}" type="presOf" srcId="{C0FCC979-C9D9-44F3-BABD-781F67D4F9CE}" destId="{0619B5DF-D1AB-42F3-8A75-47F2759B1296}" srcOrd="0" destOrd="0" presId="urn:microsoft.com/office/officeart/2005/8/layout/process4"/>
    <dgm:cxn modelId="{3D1D8C78-C7BE-411B-9B7C-DE41DFFFD415}" type="presOf" srcId="{B498E84E-FB1D-49AA-811A-C06B249965FD}" destId="{B5F0E5C9-4F50-4251-85AF-49D5B4EC2234}" srcOrd="0" destOrd="0" presId="urn:microsoft.com/office/officeart/2005/8/layout/process4"/>
    <dgm:cxn modelId="{6448327D-9503-4E17-AAFB-DFC193E6B5DF}" type="presOf" srcId="{E0420D7C-3327-474A-8754-3F1440FC4F78}" destId="{F9AA2049-20FF-45EA-8404-6CEF4658BFEB}" srcOrd="0" destOrd="0" presId="urn:microsoft.com/office/officeart/2005/8/layout/process4"/>
    <dgm:cxn modelId="{5DEC6F91-A05D-453E-A85B-7A59FF845E30}" type="presOf" srcId="{BDBC4969-61B4-49EE-935B-F961A42D4E68}" destId="{17636E92-B813-439E-B965-038976B3AB75}" srcOrd="0" destOrd="0" presId="urn:microsoft.com/office/officeart/2005/8/layout/process4"/>
    <dgm:cxn modelId="{68B1589A-9E13-4D8F-A897-DD230149CFA7}" type="presOf" srcId="{5807FF9F-91D2-432E-8A5E-D8A57E8E3216}" destId="{9D747A06-A922-42E3-8942-B7608E2E00ED}" srcOrd="0" destOrd="0" presId="urn:microsoft.com/office/officeart/2005/8/layout/process4"/>
    <dgm:cxn modelId="{AC9CC0A5-E171-4188-BA50-80D3F341FA70}" srcId="{EA8BD977-9833-4973-8B72-5DDDA704B3B5}" destId="{DF2A1D08-2340-483B-B9DC-27DE85BAC63E}" srcOrd="6" destOrd="0" parTransId="{006374B6-1413-486D-AEF2-63648E1BD971}" sibTransId="{6756E6B7-6CEA-422A-B6E6-EA75FFB9C515}"/>
    <dgm:cxn modelId="{764A3EAD-6077-4799-BCFA-5E7C6F5C0521}" srcId="{EA8BD977-9833-4973-8B72-5DDDA704B3B5}" destId="{B41D6E55-7C73-4C0C-8081-FC67D8E7E047}" srcOrd="4" destOrd="0" parTransId="{8823D7AC-0DAE-417D-BAF0-19D818F74FAB}" sibTransId="{3933386C-32FE-485C-82A1-6672319E6584}"/>
    <dgm:cxn modelId="{E30D50B2-3583-4CC3-A4DB-65E64E8E5E29}" type="presOf" srcId="{DF2A1D08-2340-483B-B9DC-27DE85BAC63E}" destId="{285738EB-A770-40CB-809C-EE523392D5C0}" srcOrd="0" destOrd="0" presId="urn:microsoft.com/office/officeart/2005/8/layout/process4"/>
    <dgm:cxn modelId="{E3C2D5B5-D1F6-4D3C-BC45-E5382A7CAB78}" srcId="{EA8BD977-9833-4973-8B72-5DDDA704B3B5}" destId="{708FA56E-A292-4443-A633-0D272210DE93}" srcOrd="7" destOrd="0" parTransId="{07E395D6-294F-49DE-A626-5702329A1136}" sibTransId="{E47C0BE0-C22E-477A-A970-3A611C2A70CC}"/>
    <dgm:cxn modelId="{49DA9BC8-9785-4BF1-8AB8-7A5E69A5AB1D}" type="presOf" srcId="{7A60C88C-773E-467B-A585-9C19B86C52E9}" destId="{DABD6A29-A3C2-48DB-8DF7-211B799406FE}" srcOrd="0" destOrd="0" presId="urn:microsoft.com/office/officeart/2005/8/layout/process4"/>
    <dgm:cxn modelId="{040399CB-E649-4FF0-9495-6A9620F03AE8}" srcId="{EA8BD977-9833-4973-8B72-5DDDA704B3B5}" destId="{C0FCC979-C9D9-44F3-BABD-781F67D4F9CE}" srcOrd="10" destOrd="0" parTransId="{1A9AA1C2-9CEC-46E4-ACA4-C6868EFA0A12}" sibTransId="{610769DB-2474-43C0-8DF0-B88589DE112F}"/>
    <dgm:cxn modelId="{65BAE6D5-66D8-41D4-BCE6-FEAB52752C23}" srcId="{EA8BD977-9833-4973-8B72-5DDDA704B3B5}" destId="{BDBC4969-61B4-49EE-935B-F961A42D4E68}" srcOrd="0" destOrd="0" parTransId="{304BBB4A-FD2D-49EA-8137-5D0C5775E43D}" sibTransId="{EF439052-0259-4415-A177-95CC3CC531DC}"/>
    <dgm:cxn modelId="{80CEB2D7-ABB5-4013-8AA2-3F690F623740}" srcId="{EA8BD977-9833-4973-8B72-5DDDA704B3B5}" destId="{21F25549-6061-4831-BBD5-8773BE11B38F}" srcOrd="3" destOrd="0" parTransId="{EDD2B356-F931-416D-959F-38DE9AB0CECA}" sibTransId="{C3203E7B-46A8-49F8-8B03-94DCBEF6F2F4}"/>
    <dgm:cxn modelId="{75EB86DD-4CDC-4AF2-9546-1C4131DA525C}" srcId="{EA8BD977-9833-4973-8B72-5DDDA704B3B5}" destId="{7A60C88C-773E-467B-A585-9C19B86C52E9}" srcOrd="11" destOrd="0" parTransId="{31411930-BCEB-4C4A-9823-62D7DCC7A45E}" sibTransId="{D0EC6C13-13AF-4E49-A2CF-C5B5D84DB5D1}"/>
    <dgm:cxn modelId="{4800AEEC-9149-4BA0-B3E1-FB4C1B330F71}" srcId="{EA8BD977-9833-4973-8B72-5DDDA704B3B5}" destId="{86FD94E6-C083-430B-B732-65CEBF01FCA0}" srcOrd="1" destOrd="0" parTransId="{0364971A-ADDA-4EFD-A12D-0D72A131C9DF}" sibTransId="{CD74B913-1D84-4CDD-864C-BBB464F676F3}"/>
    <dgm:cxn modelId="{19515AF4-446F-42E3-B8D3-BBF0F0FA7738}" srcId="{EA8BD977-9833-4973-8B72-5DDDA704B3B5}" destId="{07599E27-2EBB-4FCB-97FA-07CA7DC74D45}" srcOrd="12" destOrd="0" parTransId="{F6B3D67F-E1CC-4885-ADEE-20DD28BC9658}" sibTransId="{FCE984BC-2D07-4976-83CF-6C5C571BC8CF}"/>
    <dgm:cxn modelId="{D14B63F8-2E22-407F-B955-8D7817453F52}" type="presOf" srcId="{EA8BD977-9833-4973-8B72-5DDDA704B3B5}" destId="{6BC9B64D-B523-4122-B81E-2E2BCE0B7AEA}" srcOrd="0" destOrd="0" presId="urn:microsoft.com/office/officeart/2005/8/layout/process4"/>
    <dgm:cxn modelId="{06B4ECD9-251C-45DC-9745-ED1C7729D6DC}" type="presParOf" srcId="{6BC9B64D-B523-4122-B81E-2E2BCE0B7AEA}" destId="{551ADA6C-C441-4C03-9548-1B95C379120D}" srcOrd="0" destOrd="0" presId="urn:microsoft.com/office/officeart/2005/8/layout/process4"/>
    <dgm:cxn modelId="{5B995670-6C8F-4E1F-9152-C23FE15603F9}" type="presParOf" srcId="{551ADA6C-C441-4C03-9548-1B95C379120D}" destId="{BEBA5552-FCAE-4B4B-ABC0-45086F801C6C}" srcOrd="0" destOrd="0" presId="urn:microsoft.com/office/officeart/2005/8/layout/process4"/>
    <dgm:cxn modelId="{00160AEA-E92B-44D7-852C-CCC372A82620}" type="presParOf" srcId="{6BC9B64D-B523-4122-B81E-2E2BCE0B7AEA}" destId="{42C4150F-9E24-4873-8165-C6FC064CC984}" srcOrd="1" destOrd="0" presId="urn:microsoft.com/office/officeart/2005/8/layout/process4"/>
    <dgm:cxn modelId="{8CE2A57A-BA0C-42BD-8C2B-E71105818949}" type="presParOf" srcId="{6BC9B64D-B523-4122-B81E-2E2BCE0B7AEA}" destId="{1B7738A8-3842-43D3-9009-15FC71E4979F}" srcOrd="2" destOrd="0" presId="urn:microsoft.com/office/officeart/2005/8/layout/process4"/>
    <dgm:cxn modelId="{0D610F08-05A3-480C-A617-E0870672A2C0}" type="presParOf" srcId="{1B7738A8-3842-43D3-9009-15FC71E4979F}" destId="{DABD6A29-A3C2-48DB-8DF7-211B799406FE}" srcOrd="0" destOrd="0" presId="urn:microsoft.com/office/officeart/2005/8/layout/process4"/>
    <dgm:cxn modelId="{528B1246-13A0-453F-A3B2-AFC2658A72FD}" type="presParOf" srcId="{6BC9B64D-B523-4122-B81E-2E2BCE0B7AEA}" destId="{17BB746F-C610-47E3-A0E6-690205B0C7D6}" srcOrd="3" destOrd="0" presId="urn:microsoft.com/office/officeart/2005/8/layout/process4"/>
    <dgm:cxn modelId="{CADF72E6-6159-4C99-836F-4A8F61BF52E2}" type="presParOf" srcId="{6BC9B64D-B523-4122-B81E-2E2BCE0B7AEA}" destId="{EADA5D5E-07AF-4C4C-B261-93CC6825037A}" srcOrd="4" destOrd="0" presId="urn:microsoft.com/office/officeart/2005/8/layout/process4"/>
    <dgm:cxn modelId="{5EC268DF-25F4-46C7-A81E-E0B2977F5102}" type="presParOf" srcId="{EADA5D5E-07AF-4C4C-B261-93CC6825037A}" destId="{0619B5DF-D1AB-42F3-8A75-47F2759B1296}" srcOrd="0" destOrd="0" presId="urn:microsoft.com/office/officeart/2005/8/layout/process4"/>
    <dgm:cxn modelId="{5E24665D-D2B3-4FBB-A90A-B15993E7904B}" type="presParOf" srcId="{6BC9B64D-B523-4122-B81E-2E2BCE0B7AEA}" destId="{F390C849-2B24-4944-AA60-BF2B44B9F36E}" srcOrd="5" destOrd="0" presId="urn:microsoft.com/office/officeart/2005/8/layout/process4"/>
    <dgm:cxn modelId="{398BA1F9-FF26-492C-B862-F098A60D3508}" type="presParOf" srcId="{6BC9B64D-B523-4122-B81E-2E2BCE0B7AEA}" destId="{C009D284-9D47-4003-9B9F-BABC7609B641}" srcOrd="6" destOrd="0" presId="urn:microsoft.com/office/officeart/2005/8/layout/process4"/>
    <dgm:cxn modelId="{2D9A194A-D203-4BDE-A725-0F92AE95ABB9}" type="presParOf" srcId="{C009D284-9D47-4003-9B9F-BABC7609B641}" destId="{C903ABCB-6357-421C-813B-DB80271648EE}" srcOrd="0" destOrd="0" presId="urn:microsoft.com/office/officeart/2005/8/layout/process4"/>
    <dgm:cxn modelId="{BFB32A31-E2E8-4E59-B8C1-02B5663BAE1C}" type="presParOf" srcId="{6BC9B64D-B523-4122-B81E-2E2BCE0B7AEA}" destId="{BB21F165-D676-4D3C-B6F5-0ED9DBF84A36}" srcOrd="7" destOrd="0" presId="urn:microsoft.com/office/officeart/2005/8/layout/process4"/>
    <dgm:cxn modelId="{BB190A50-6BAB-496F-8890-4A28D86CDBF9}" type="presParOf" srcId="{6BC9B64D-B523-4122-B81E-2E2BCE0B7AEA}" destId="{0FBC51EB-3B9E-442B-B453-08DF2AE76B4C}" srcOrd="8" destOrd="0" presId="urn:microsoft.com/office/officeart/2005/8/layout/process4"/>
    <dgm:cxn modelId="{7A513088-229B-4D3E-9888-BD40B358A181}" type="presParOf" srcId="{0FBC51EB-3B9E-442B-B453-08DF2AE76B4C}" destId="{B5F0E5C9-4F50-4251-85AF-49D5B4EC2234}" srcOrd="0" destOrd="0" presId="urn:microsoft.com/office/officeart/2005/8/layout/process4"/>
    <dgm:cxn modelId="{3545E3E9-60B4-4BED-97CA-E16C7D28CB4A}" type="presParOf" srcId="{6BC9B64D-B523-4122-B81E-2E2BCE0B7AEA}" destId="{3C963F2B-79A9-418D-B9FD-0719DEBB32EE}" srcOrd="9" destOrd="0" presId="urn:microsoft.com/office/officeart/2005/8/layout/process4"/>
    <dgm:cxn modelId="{D5E23D8A-DAED-4BF3-8102-3139B1AA8512}" type="presParOf" srcId="{6BC9B64D-B523-4122-B81E-2E2BCE0B7AEA}" destId="{87BDF23E-6A6A-4781-8BEF-E058EA05E4AA}" srcOrd="10" destOrd="0" presId="urn:microsoft.com/office/officeart/2005/8/layout/process4"/>
    <dgm:cxn modelId="{6FB5E410-5D45-4C92-B9D1-59B3070BABE0}" type="presParOf" srcId="{87BDF23E-6A6A-4781-8BEF-E058EA05E4AA}" destId="{BC5EB8B0-6B2B-428F-8116-60BF19B154E1}" srcOrd="0" destOrd="0" presId="urn:microsoft.com/office/officeart/2005/8/layout/process4"/>
    <dgm:cxn modelId="{D19CA9D4-13A3-439C-A2CA-ABDF9875ACC9}" type="presParOf" srcId="{6BC9B64D-B523-4122-B81E-2E2BCE0B7AEA}" destId="{65664933-A5DD-4000-A590-56F07A55E817}" srcOrd="11" destOrd="0" presId="urn:microsoft.com/office/officeart/2005/8/layout/process4"/>
    <dgm:cxn modelId="{EC2C5803-79C8-46F7-B6CB-210ED1E28939}" type="presParOf" srcId="{6BC9B64D-B523-4122-B81E-2E2BCE0B7AEA}" destId="{AD706E78-3BB0-46BB-A630-846C471C3C7C}" srcOrd="12" destOrd="0" presId="urn:microsoft.com/office/officeart/2005/8/layout/process4"/>
    <dgm:cxn modelId="{CB593333-058B-4FFF-A894-73CB58CDD9C0}" type="presParOf" srcId="{AD706E78-3BB0-46BB-A630-846C471C3C7C}" destId="{285738EB-A770-40CB-809C-EE523392D5C0}" srcOrd="0" destOrd="0" presId="urn:microsoft.com/office/officeart/2005/8/layout/process4"/>
    <dgm:cxn modelId="{975506FB-693D-430D-A059-C16677AF40C9}" type="presParOf" srcId="{6BC9B64D-B523-4122-B81E-2E2BCE0B7AEA}" destId="{D8F77B92-D4A0-47FA-8714-26351D5B1AEA}" srcOrd="13" destOrd="0" presId="urn:microsoft.com/office/officeart/2005/8/layout/process4"/>
    <dgm:cxn modelId="{36C21B77-0AE8-4E34-9FC4-2ABCBDF63FDA}" type="presParOf" srcId="{6BC9B64D-B523-4122-B81E-2E2BCE0B7AEA}" destId="{3EDCE491-060D-47DB-8DF1-C0E4D98A6730}" srcOrd="14" destOrd="0" presId="urn:microsoft.com/office/officeart/2005/8/layout/process4"/>
    <dgm:cxn modelId="{AF493649-6711-4390-8BD8-10477FA0163D}" type="presParOf" srcId="{3EDCE491-060D-47DB-8DF1-C0E4D98A6730}" destId="{F9AA2049-20FF-45EA-8404-6CEF4658BFEB}" srcOrd="0" destOrd="0" presId="urn:microsoft.com/office/officeart/2005/8/layout/process4"/>
    <dgm:cxn modelId="{CE15F6F7-5133-4AD1-AD38-76247CFD9C79}" type="presParOf" srcId="{6BC9B64D-B523-4122-B81E-2E2BCE0B7AEA}" destId="{9B255E81-7FB7-4824-92B0-5C1D34CADD21}" srcOrd="15" destOrd="0" presId="urn:microsoft.com/office/officeart/2005/8/layout/process4"/>
    <dgm:cxn modelId="{B6002EEC-0836-4684-A961-A7959EBC7D83}" type="presParOf" srcId="{6BC9B64D-B523-4122-B81E-2E2BCE0B7AEA}" destId="{635F312C-2530-406B-8ED2-81D0B815A990}" srcOrd="16" destOrd="0" presId="urn:microsoft.com/office/officeart/2005/8/layout/process4"/>
    <dgm:cxn modelId="{F2CFAFCB-5697-45F9-9BA7-112ECFC598E2}" type="presParOf" srcId="{635F312C-2530-406B-8ED2-81D0B815A990}" destId="{7A274CAC-BB01-4A19-AA68-1B23BA5513E5}" srcOrd="0" destOrd="0" presId="urn:microsoft.com/office/officeart/2005/8/layout/process4"/>
    <dgm:cxn modelId="{A988927C-B373-49CC-952D-4EDB460A2B1F}" type="presParOf" srcId="{6BC9B64D-B523-4122-B81E-2E2BCE0B7AEA}" destId="{68B9CE74-A545-4211-9BCB-930CFD64B973}" srcOrd="17" destOrd="0" presId="urn:microsoft.com/office/officeart/2005/8/layout/process4"/>
    <dgm:cxn modelId="{073CA384-A661-4FE8-95AC-6D39C6C4980A}" type="presParOf" srcId="{6BC9B64D-B523-4122-B81E-2E2BCE0B7AEA}" destId="{9F8AB9EC-D9F5-484D-A08E-67D5F88CB540}" srcOrd="18" destOrd="0" presId="urn:microsoft.com/office/officeart/2005/8/layout/process4"/>
    <dgm:cxn modelId="{4CD68A5D-AE48-46EC-9465-1E387DF2359C}" type="presParOf" srcId="{9F8AB9EC-D9F5-484D-A08E-67D5F88CB540}" destId="{CE008B46-EA76-42E5-BE67-8FF8C4C46685}" srcOrd="0" destOrd="0" presId="urn:microsoft.com/office/officeart/2005/8/layout/process4"/>
    <dgm:cxn modelId="{17FF7CF7-1514-4E3E-AE38-82E0BC91D83E}" type="presParOf" srcId="{6BC9B64D-B523-4122-B81E-2E2BCE0B7AEA}" destId="{D6CE9CE6-35A9-4474-9624-DD2DAA864605}" srcOrd="19" destOrd="0" presId="urn:microsoft.com/office/officeart/2005/8/layout/process4"/>
    <dgm:cxn modelId="{05093832-FB6A-4311-8494-E482780DE403}" type="presParOf" srcId="{6BC9B64D-B523-4122-B81E-2E2BCE0B7AEA}" destId="{86C90A87-9B70-4C08-9BE7-0589446C2E19}" srcOrd="20" destOrd="0" presId="urn:microsoft.com/office/officeart/2005/8/layout/process4"/>
    <dgm:cxn modelId="{3EEA2064-A11D-4A05-99BB-826D63209667}" type="presParOf" srcId="{86C90A87-9B70-4C08-9BE7-0589446C2E19}" destId="{9D747A06-A922-42E3-8942-B7608E2E00ED}" srcOrd="0" destOrd="0" presId="urn:microsoft.com/office/officeart/2005/8/layout/process4"/>
    <dgm:cxn modelId="{ED49AB5A-F36D-4F3E-B63E-2E93CFDEEADD}" type="presParOf" srcId="{6BC9B64D-B523-4122-B81E-2E2BCE0B7AEA}" destId="{2E15791F-3CD3-4C21-AD40-1D2C8C516C02}" srcOrd="21" destOrd="0" presId="urn:microsoft.com/office/officeart/2005/8/layout/process4"/>
    <dgm:cxn modelId="{9B217D10-4ADC-4453-85B6-2F4598E8610F}" type="presParOf" srcId="{6BC9B64D-B523-4122-B81E-2E2BCE0B7AEA}" destId="{645D68CB-9609-4303-B75D-5657BD3C3C67}" srcOrd="22" destOrd="0" presId="urn:microsoft.com/office/officeart/2005/8/layout/process4"/>
    <dgm:cxn modelId="{8E64C298-0824-446A-BFCE-F630336A66DC}" type="presParOf" srcId="{645D68CB-9609-4303-B75D-5657BD3C3C67}" destId="{491D48CC-F706-4837-8C1F-2E719B178666}" srcOrd="0" destOrd="0" presId="urn:microsoft.com/office/officeart/2005/8/layout/process4"/>
    <dgm:cxn modelId="{AB3D5F36-F779-414B-A6F7-CA04ECEDD89C}" type="presParOf" srcId="{6BC9B64D-B523-4122-B81E-2E2BCE0B7AEA}" destId="{E3040651-7B29-471E-AB4F-2B1C6D4A1455}" srcOrd="23" destOrd="0" presId="urn:microsoft.com/office/officeart/2005/8/layout/process4"/>
    <dgm:cxn modelId="{6632171F-8C3F-4BE0-9CD3-6DF4BEF884B8}" type="presParOf" srcId="{6BC9B64D-B523-4122-B81E-2E2BCE0B7AEA}" destId="{39AA3342-C57E-4311-8FA9-1433F49B2651}" srcOrd="24" destOrd="0" presId="urn:microsoft.com/office/officeart/2005/8/layout/process4"/>
    <dgm:cxn modelId="{C989E400-4F1B-403E-B10D-6AEF542F2BE4}" type="presParOf" srcId="{39AA3342-C57E-4311-8FA9-1433F49B2651}" destId="{17636E92-B813-439E-B965-038976B3AB7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92B8F4D-415F-4B8A-8748-173827ED9E0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229B9B34-8C2A-4E2E-BBA0-993E0F0A6D41}">
      <dgm:prSet phldrT="[Texte]" custT="1">
        <dgm:style>
          <a:lnRef idx="1">
            <a:schemeClr val="accent2"/>
          </a:lnRef>
          <a:fillRef idx="2">
            <a:schemeClr val="accent2"/>
          </a:fillRef>
          <a:effectRef idx="1">
            <a:schemeClr val="accent2"/>
          </a:effectRef>
          <a:fontRef idx="minor">
            <a:schemeClr val="dk1"/>
          </a:fontRef>
        </dgm:style>
      </dgm:prSet>
      <dgm:spPr>
        <a:ln w="19050"/>
        <a:scene3d>
          <a:camera prst="orthographicFront"/>
          <a:lightRig rig="threePt" dir="t"/>
        </a:scene3d>
        <a:sp3d>
          <a:bevelT/>
        </a:sp3d>
      </dgm:spPr>
      <dgm:t>
        <a:bodyPr/>
        <a:lstStyle/>
        <a:p>
          <a:r>
            <a:rPr lang="fr-FR" sz="1400" dirty="0"/>
            <a:t>la résistance au feu </a:t>
          </a:r>
        </a:p>
      </dgm:t>
    </dgm:pt>
    <dgm:pt modelId="{ED5680A9-D16B-460B-8177-54E26FBE4D60}" type="parTrans" cxnId="{87135C20-31AE-4721-AC6A-C6592AD2245F}">
      <dgm:prSet/>
      <dgm:spPr/>
      <dgm:t>
        <a:bodyPr/>
        <a:lstStyle/>
        <a:p>
          <a:endParaRPr lang="fr-FR"/>
        </a:p>
      </dgm:t>
    </dgm:pt>
    <dgm:pt modelId="{B2381415-4758-4A82-AE0E-D818F3EEE243}" type="sibTrans" cxnId="{87135C20-31AE-4721-AC6A-C6592AD2245F}">
      <dgm:prSet/>
      <dgm:spPr/>
      <dgm:t>
        <a:bodyPr/>
        <a:lstStyle/>
        <a:p>
          <a:endParaRPr lang="fr-FR"/>
        </a:p>
      </dgm:t>
    </dgm:pt>
    <dgm:pt modelId="{1D493BE2-9B69-49D3-A43E-3A316A93873D}">
      <dgm:prSet phldrT="[Texte]" custT="1">
        <dgm:style>
          <a:lnRef idx="1">
            <a:schemeClr val="accent5"/>
          </a:lnRef>
          <a:fillRef idx="2">
            <a:schemeClr val="accent5"/>
          </a:fillRef>
          <a:effectRef idx="1">
            <a:schemeClr val="accent5"/>
          </a:effectRef>
          <a:fontRef idx="minor">
            <a:schemeClr val="dk1"/>
          </a:fontRef>
        </dgm:style>
      </dgm:prSet>
      <dgm:spPr>
        <a:ln w="28575"/>
        <a:scene3d>
          <a:camera prst="orthographicFront"/>
          <a:lightRig rig="threePt" dir="t"/>
        </a:scene3d>
        <a:sp3d>
          <a:bevelT/>
        </a:sp3d>
      </dgm:spPr>
      <dgm:t>
        <a:bodyPr/>
        <a:lstStyle/>
        <a:p>
          <a:endParaRPr lang="fr-FR" sz="1400" dirty="0"/>
        </a:p>
        <a:p>
          <a:r>
            <a:rPr lang="fr-FR" sz="1400" dirty="0"/>
            <a:t>une faible conductivité thermique, acoustique et électrique </a:t>
          </a:r>
        </a:p>
        <a:p>
          <a:endParaRPr lang="fr-FR" sz="800" dirty="0"/>
        </a:p>
      </dgm:t>
    </dgm:pt>
    <dgm:pt modelId="{D732B608-383B-4152-A960-5B4B2D721741}" type="parTrans" cxnId="{5491CBF3-5C0B-45B5-A20D-477A11CAA202}">
      <dgm:prSet/>
      <dgm:spPr/>
      <dgm:t>
        <a:bodyPr/>
        <a:lstStyle/>
        <a:p>
          <a:endParaRPr lang="fr-FR"/>
        </a:p>
      </dgm:t>
    </dgm:pt>
    <dgm:pt modelId="{0468A022-A8BC-4D95-9415-D6FD05320AF5}" type="sibTrans" cxnId="{5491CBF3-5C0B-45B5-A20D-477A11CAA202}">
      <dgm:prSet/>
      <dgm:spPr/>
      <dgm:t>
        <a:bodyPr/>
        <a:lstStyle/>
        <a:p>
          <a:endParaRPr lang="fr-FR"/>
        </a:p>
      </dgm:t>
    </dgm:pt>
    <dgm:pt modelId="{83E0B286-62E5-4459-A900-704DA8485103}">
      <dgm:prSet phldrT="[Texte]" custT="1"/>
      <dgm:spPr/>
      <dgm:t>
        <a:bodyPr/>
        <a:lstStyle/>
        <a:p>
          <a:r>
            <a:rPr lang="fr-FR" sz="1400" dirty="0"/>
            <a:t>la résistance mécanique (à la traction, à la flexion et à l'usure) ;</a:t>
          </a:r>
        </a:p>
      </dgm:t>
    </dgm:pt>
    <dgm:pt modelId="{249DCB4A-0D53-425A-9AF2-AD7EB4B5DAC3}" type="parTrans" cxnId="{65274328-4EC1-4728-9C04-F3741E2CD0EF}">
      <dgm:prSet/>
      <dgm:spPr/>
      <dgm:t>
        <a:bodyPr/>
        <a:lstStyle/>
        <a:p>
          <a:endParaRPr lang="fr-FR"/>
        </a:p>
      </dgm:t>
    </dgm:pt>
    <dgm:pt modelId="{76BFCE35-DB5C-435C-BF85-F4AE676A6818}" type="sibTrans" cxnId="{65274328-4EC1-4728-9C04-F3741E2CD0EF}">
      <dgm:prSet/>
      <dgm:spPr/>
      <dgm:t>
        <a:bodyPr/>
        <a:lstStyle/>
        <a:p>
          <a:endParaRPr lang="fr-FR"/>
        </a:p>
      </dgm:t>
    </dgm:pt>
    <dgm:pt modelId="{5C764EBC-C4B9-4302-8295-F7A9CD303D36}">
      <dgm:prSet custT="1">
        <dgm:style>
          <a:lnRef idx="1">
            <a:schemeClr val="accent3"/>
          </a:lnRef>
          <a:fillRef idx="2">
            <a:schemeClr val="accent3"/>
          </a:fillRef>
          <a:effectRef idx="1">
            <a:schemeClr val="accent3"/>
          </a:effectRef>
          <a:fontRef idx="minor">
            <a:schemeClr val="dk1"/>
          </a:fontRef>
        </dgm:style>
      </dgm:prSet>
      <dgm:spPr>
        <a:ln w="19050"/>
        <a:effectLst>
          <a:outerShdw blurRad="76200" dist="12700" dir="8100000" sy="-23000" kx="800400" algn="br" rotWithShape="0">
            <a:prstClr val="black">
              <a:alpha val="20000"/>
            </a:prstClr>
          </a:outerShdw>
        </a:effectLst>
        <a:scene3d>
          <a:camera prst="orthographicFront"/>
          <a:lightRig rig="threePt" dir="t"/>
        </a:scene3d>
        <a:sp3d>
          <a:bevelT/>
        </a:sp3d>
      </dgm:spPr>
      <dgm:t>
        <a:bodyPr/>
        <a:lstStyle/>
        <a:p>
          <a:r>
            <a:rPr lang="fr-FR" sz="1400" dirty="0"/>
            <a:t>la résistance aux agressions chimiques (acides et bases) </a:t>
          </a:r>
        </a:p>
      </dgm:t>
    </dgm:pt>
    <dgm:pt modelId="{1F131D76-49BA-46B1-AEFC-0C8108476DB1}" type="parTrans" cxnId="{546D1A0D-52D3-4FBF-954C-599D84316818}">
      <dgm:prSet/>
      <dgm:spPr/>
      <dgm:t>
        <a:bodyPr/>
        <a:lstStyle/>
        <a:p>
          <a:endParaRPr lang="fr-FR"/>
        </a:p>
      </dgm:t>
    </dgm:pt>
    <dgm:pt modelId="{97EA2844-F374-4E32-AABB-1955CBA1098C}" type="sibTrans" cxnId="{546D1A0D-52D3-4FBF-954C-599D84316818}">
      <dgm:prSet/>
      <dgm:spPr/>
      <dgm:t>
        <a:bodyPr/>
        <a:lstStyle/>
        <a:p>
          <a:endParaRPr lang="fr-FR"/>
        </a:p>
      </dgm:t>
    </dgm:pt>
    <dgm:pt modelId="{AF2D3C8B-3188-47EC-A4E9-86E3C73A0630}">
      <dgm:prSet custT="1">
        <dgm:style>
          <a:lnRef idx="1">
            <a:schemeClr val="accent2"/>
          </a:lnRef>
          <a:fillRef idx="2">
            <a:schemeClr val="accent2"/>
          </a:fillRef>
          <a:effectRef idx="1">
            <a:schemeClr val="accent2"/>
          </a:effectRef>
          <a:fontRef idx="minor">
            <a:schemeClr val="dk1"/>
          </a:fontRef>
        </dgm:style>
      </dgm:prSet>
      <dgm:spPr>
        <a:ln w="19050"/>
        <a:effectLst>
          <a:outerShdw blurRad="76200" dist="12700" dir="8100000" sy="-23000" kx="800400" algn="br" rotWithShape="0">
            <a:prstClr val="black">
              <a:alpha val="20000"/>
            </a:prstClr>
          </a:outerShdw>
        </a:effectLst>
        <a:scene3d>
          <a:camera prst="orthographicFront"/>
          <a:lightRig rig="threePt" dir="t"/>
        </a:scene3d>
        <a:sp3d>
          <a:bevelT/>
        </a:sp3d>
      </dgm:spPr>
      <dgm:t>
        <a:bodyPr/>
        <a:lstStyle/>
        <a:p>
          <a:r>
            <a:rPr lang="fr-FR" sz="1400" dirty="0"/>
            <a:t>l'élasticité </a:t>
          </a:r>
          <a:endParaRPr lang="fr-FR" sz="800" dirty="0"/>
        </a:p>
      </dgm:t>
    </dgm:pt>
    <dgm:pt modelId="{203472DD-72F8-4A5D-A315-79F71FA4F0FB}" type="parTrans" cxnId="{8F942604-B06A-43D5-A429-6FED6AB96DF1}">
      <dgm:prSet/>
      <dgm:spPr/>
      <dgm:t>
        <a:bodyPr/>
        <a:lstStyle/>
        <a:p>
          <a:endParaRPr lang="fr-FR"/>
        </a:p>
      </dgm:t>
    </dgm:pt>
    <dgm:pt modelId="{90177B90-5B98-4DA8-8A0F-6A32A5894490}" type="sibTrans" cxnId="{8F942604-B06A-43D5-A429-6FED6AB96DF1}">
      <dgm:prSet/>
      <dgm:spPr/>
      <dgm:t>
        <a:bodyPr/>
        <a:lstStyle/>
        <a:p>
          <a:endParaRPr lang="fr-FR"/>
        </a:p>
      </dgm:t>
    </dgm:pt>
    <dgm:pt modelId="{AEAAC683-7C89-48F8-8854-9961C89F84EF}">
      <dgm:prSet custT="1">
        <dgm:style>
          <a:lnRef idx="1">
            <a:schemeClr val="dk1"/>
          </a:lnRef>
          <a:fillRef idx="2">
            <a:schemeClr val="dk1"/>
          </a:fillRef>
          <a:effectRef idx="1">
            <a:schemeClr val="dk1"/>
          </a:effectRef>
          <a:fontRef idx="minor">
            <a:schemeClr val="dk1"/>
          </a:fontRef>
        </dgm:style>
      </dgm:prSet>
      <dgm:spPr>
        <a:ln w="19050"/>
        <a:scene3d>
          <a:camera prst="orthographicFront"/>
          <a:lightRig rig="threePt" dir="t"/>
        </a:scene3d>
        <a:sp3d>
          <a:bevelT/>
        </a:sp3d>
      </dgm:spPr>
      <dgm:t>
        <a:bodyPr/>
        <a:lstStyle/>
        <a:p>
          <a:r>
            <a:rPr lang="fr-FR" sz="1400" dirty="0"/>
            <a:t>un faible coût</a:t>
          </a:r>
          <a:r>
            <a:rPr lang="fr-FR" sz="800" dirty="0"/>
            <a:t>. </a:t>
          </a:r>
        </a:p>
      </dgm:t>
    </dgm:pt>
    <dgm:pt modelId="{ADD934BE-1575-4485-AE57-7D53F8E74D22}" type="parTrans" cxnId="{28717F9B-731B-4F15-A414-B7E0690F4680}">
      <dgm:prSet/>
      <dgm:spPr/>
      <dgm:t>
        <a:bodyPr/>
        <a:lstStyle/>
        <a:p>
          <a:endParaRPr lang="fr-FR"/>
        </a:p>
      </dgm:t>
    </dgm:pt>
    <dgm:pt modelId="{2D78D097-D5B9-47DF-A54E-616CE1B5F2ED}" type="sibTrans" cxnId="{28717F9B-731B-4F15-A414-B7E0690F4680}">
      <dgm:prSet/>
      <dgm:spPr/>
      <dgm:t>
        <a:bodyPr/>
        <a:lstStyle/>
        <a:p>
          <a:endParaRPr lang="fr-FR"/>
        </a:p>
      </dgm:t>
    </dgm:pt>
    <dgm:pt modelId="{54471CF3-AE04-4D36-9231-9CB167A5FEC9}">
      <dgm:prSet custT="1">
        <dgm:style>
          <a:lnRef idx="1">
            <a:schemeClr val="accent4"/>
          </a:lnRef>
          <a:fillRef idx="2">
            <a:schemeClr val="accent4"/>
          </a:fillRef>
          <a:effectRef idx="1">
            <a:schemeClr val="accent4"/>
          </a:effectRef>
          <a:fontRef idx="minor">
            <a:schemeClr val="dk1"/>
          </a:fontRef>
        </dgm:style>
      </dgm:prSet>
      <dgm:spPr>
        <a:ln w="19050"/>
        <a:scene3d>
          <a:camera prst="orthographicFront"/>
          <a:lightRig rig="threePt" dir="t"/>
        </a:scene3d>
        <a:sp3d>
          <a:bevelT/>
        </a:sp3d>
      </dgm:spPr>
      <dgm:t>
        <a:bodyPr/>
        <a:lstStyle/>
        <a:p>
          <a:r>
            <a:rPr lang="fr-FR" sz="1400" dirty="0"/>
            <a:t>la possibilité d'être filé et tissé  </a:t>
          </a:r>
        </a:p>
      </dgm:t>
    </dgm:pt>
    <dgm:pt modelId="{AC928933-4E30-48C9-AE07-8B53B0FA8C54}" type="sibTrans" cxnId="{095A786B-ED42-4B53-BB51-0F447D14CA46}">
      <dgm:prSet/>
      <dgm:spPr/>
      <dgm:t>
        <a:bodyPr/>
        <a:lstStyle/>
        <a:p>
          <a:endParaRPr lang="fr-FR"/>
        </a:p>
      </dgm:t>
    </dgm:pt>
    <dgm:pt modelId="{BF5475FB-9F3E-49EE-B657-4159487D9B19}" type="parTrans" cxnId="{095A786B-ED42-4B53-BB51-0F447D14CA46}">
      <dgm:prSet/>
      <dgm:spPr/>
      <dgm:t>
        <a:bodyPr/>
        <a:lstStyle/>
        <a:p>
          <a:endParaRPr lang="fr-FR"/>
        </a:p>
      </dgm:t>
    </dgm:pt>
    <dgm:pt modelId="{5DA0B43D-2857-4E2A-A3F4-8EFDDACDCE4E}" type="pres">
      <dgm:prSet presAssocID="{792B8F4D-415F-4B8A-8748-173827ED9E0A}" presName="linear" presStyleCnt="0">
        <dgm:presLayoutVars>
          <dgm:dir/>
          <dgm:animLvl val="lvl"/>
          <dgm:resizeHandles val="exact"/>
        </dgm:presLayoutVars>
      </dgm:prSet>
      <dgm:spPr/>
    </dgm:pt>
    <dgm:pt modelId="{AD3ACF13-B9B1-4E71-B742-E70B03C96D1D}" type="pres">
      <dgm:prSet presAssocID="{229B9B34-8C2A-4E2E-BBA0-993E0F0A6D41}" presName="parentLin" presStyleCnt="0"/>
      <dgm:spPr/>
    </dgm:pt>
    <dgm:pt modelId="{C0745C02-CDD6-49E0-87B8-3D66E8931EAC}" type="pres">
      <dgm:prSet presAssocID="{229B9B34-8C2A-4E2E-BBA0-993E0F0A6D41}" presName="parentLeftMargin" presStyleLbl="node1" presStyleIdx="0" presStyleCnt="7"/>
      <dgm:spPr/>
    </dgm:pt>
    <dgm:pt modelId="{D740CDB4-F144-4F3F-91E5-537078BE4E22}" type="pres">
      <dgm:prSet presAssocID="{229B9B34-8C2A-4E2E-BBA0-993E0F0A6D41}" presName="parentText" presStyleLbl="node1" presStyleIdx="0" presStyleCnt="7" custScaleX="119210">
        <dgm:presLayoutVars>
          <dgm:chMax val="0"/>
          <dgm:bulletEnabled val="1"/>
        </dgm:presLayoutVars>
      </dgm:prSet>
      <dgm:spPr/>
    </dgm:pt>
    <dgm:pt modelId="{2FE6B47A-40CC-41D0-9114-758F7755236B}" type="pres">
      <dgm:prSet presAssocID="{229B9B34-8C2A-4E2E-BBA0-993E0F0A6D41}" presName="negativeSpace" presStyleCnt="0"/>
      <dgm:spPr/>
    </dgm:pt>
    <dgm:pt modelId="{3C283122-FDFB-412E-869A-FAC6A5BAA738}" type="pres">
      <dgm:prSet presAssocID="{229B9B34-8C2A-4E2E-BBA0-993E0F0A6D41}" presName="childText" presStyleLbl="conFgAcc1" presStyleIdx="0" presStyleCnt="7">
        <dgm:presLayoutVars>
          <dgm:bulletEnabled val="1"/>
        </dgm:presLayoutVars>
      </dgm:prSet>
      <dgm:spPr/>
    </dgm:pt>
    <dgm:pt modelId="{A9B05F3B-9612-45BF-9CD9-6744650BC29F}" type="pres">
      <dgm:prSet presAssocID="{B2381415-4758-4A82-AE0E-D818F3EEE243}" presName="spaceBetweenRectangles" presStyleCnt="0"/>
      <dgm:spPr/>
    </dgm:pt>
    <dgm:pt modelId="{FBB2C58F-ED10-47EC-8F80-223B76AAE317}" type="pres">
      <dgm:prSet presAssocID="{1D493BE2-9B69-49D3-A43E-3A316A93873D}" presName="parentLin" presStyleCnt="0"/>
      <dgm:spPr/>
    </dgm:pt>
    <dgm:pt modelId="{D48CEB01-CCCA-48FD-873C-2808BBB8F138}" type="pres">
      <dgm:prSet presAssocID="{1D493BE2-9B69-49D3-A43E-3A316A93873D}" presName="parentLeftMargin" presStyleLbl="node1" presStyleIdx="0" presStyleCnt="7"/>
      <dgm:spPr/>
    </dgm:pt>
    <dgm:pt modelId="{28A6C23B-75D9-4635-8EEF-9D39D2A9E2C4}" type="pres">
      <dgm:prSet presAssocID="{1D493BE2-9B69-49D3-A43E-3A316A93873D}" presName="parentText" presStyleLbl="node1" presStyleIdx="1" presStyleCnt="7" custScaleX="123404" custScaleY="105029">
        <dgm:presLayoutVars>
          <dgm:chMax val="0"/>
          <dgm:bulletEnabled val="1"/>
        </dgm:presLayoutVars>
      </dgm:prSet>
      <dgm:spPr/>
    </dgm:pt>
    <dgm:pt modelId="{6CB550DB-C52E-4C0C-BB21-AB3051930878}" type="pres">
      <dgm:prSet presAssocID="{1D493BE2-9B69-49D3-A43E-3A316A93873D}" presName="negativeSpace" presStyleCnt="0"/>
      <dgm:spPr/>
    </dgm:pt>
    <dgm:pt modelId="{66A2D9A9-4CA8-496E-B729-BBC60B6F190C}" type="pres">
      <dgm:prSet presAssocID="{1D493BE2-9B69-49D3-A43E-3A316A93873D}" presName="childText" presStyleLbl="conFgAcc1" presStyleIdx="1" presStyleCnt="7">
        <dgm:presLayoutVars>
          <dgm:bulletEnabled val="1"/>
        </dgm:presLayoutVars>
      </dgm:prSet>
      <dgm:spPr/>
    </dgm:pt>
    <dgm:pt modelId="{0AC6624B-0413-441B-9740-A9C84F03DF8E}" type="pres">
      <dgm:prSet presAssocID="{0468A022-A8BC-4D95-9415-D6FD05320AF5}" presName="spaceBetweenRectangles" presStyleCnt="0"/>
      <dgm:spPr/>
    </dgm:pt>
    <dgm:pt modelId="{3FD59C4E-CAF2-457C-9F69-5CE96D2924F3}" type="pres">
      <dgm:prSet presAssocID="{AEAAC683-7C89-48F8-8854-9961C89F84EF}" presName="parentLin" presStyleCnt="0"/>
      <dgm:spPr/>
    </dgm:pt>
    <dgm:pt modelId="{90DC5829-FB84-478D-B5E3-82C395BB5A86}" type="pres">
      <dgm:prSet presAssocID="{AEAAC683-7C89-48F8-8854-9961C89F84EF}" presName="parentLeftMargin" presStyleLbl="node1" presStyleIdx="1" presStyleCnt="7"/>
      <dgm:spPr/>
    </dgm:pt>
    <dgm:pt modelId="{2751FDFE-CBE5-41D1-BEDD-A413BF550D67}" type="pres">
      <dgm:prSet presAssocID="{AEAAC683-7C89-48F8-8854-9961C89F84EF}" presName="parentText" presStyleLbl="node1" presStyleIdx="2" presStyleCnt="7" custScaleX="125325">
        <dgm:presLayoutVars>
          <dgm:chMax val="0"/>
          <dgm:bulletEnabled val="1"/>
        </dgm:presLayoutVars>
      </dgm:prSet>
      <dgm:spPr/>
    </dgm:pt>
    <dgm:pt modelId="{1E8A9719-5566-4404-92AD-90B3E68CB73A}" type="pres">
      <dgm:prSet presAssocID="{AEAAC683-7C89-48F8-8854-9961C89F84EF}" presName="negativeSpace" presStyleCnt="0"/>
      <dgm:spPr/>
    </dgm:pt>
    <dgm:pt modelId="{59D3DD2B-12A1-4687-8243-BA0A81731CA1}" type="pres">
      <dgm:prSet presAssocID="{AEAAC683-7C89-48F8-8854-9961C89F84EF}" presName="childText" presStyleLbl="conFgAcc1" presStyleIdx="2" presStyleCnt="7">
        <dgm:presLayoutVars>
          <dgm:bulletEnabled val="1"/>
        </dgm:presLayoutVars>
      </dgm:prSet>
      <dgm:spPr/>
    </dgm:pt>
    <dgm:pt modelId="{0C7F8D8F-2AD5-492E-97A8-3357951AD09B}" type="pres">
      <dgm:prSet presAssocID="{2D78D097-D5B9-47DF-A54E-616CE1B5F2ED}" presName="spaceBetweenRectangles" presStyleCnt="0"/>
      <dgm:spPr/>
    </dgm:pt>
    <dgm:pt modelId="{E90B1379-748A-4439-8C32-7A0A3D549BAF}" type="pres">
      <dgm:prSet presAssocID="{54471CF3-AE04-4D36-9231-9CB167A5FEC9}" presName="parentLin" presStyleCnt="0"/>
      <dgm:spPr/>
    </dgm:pt>
    <dgm:pt modelId="{2F628267-26D3-4EA6-A317-D9E36847E965}" type="pres">
      <dgm:prSet presAssocID="{54471CF3-AE04-4D36-9231-9CB167A5FEC9}" presName="parentLeftMargin" presStyleLbl="node1" presStyleIdx="2" presStyleCnt="7"/>
      <dgm:spPr/>
    </dgm:pt>
    <dgm:pt modelId="{1702C090-E7F0-402E-8542-E8D3654DDD59}" type="pres">
      <dgm:prSet presAssocID="{54471CF3-AE04-4D36-9231-9CB167A5FEC9}" presName="parentText" presStyleLbl="node1" presStyleIdx="3" presStyleCnt="7" custScaleX="126325" custLinFactNeighborX="51041" custLinFactNeighborY="2990">
        <dgm:presLayoutVars>
          <dgm:chMax val="0"/>
          <dgm:bulletEnabled val="1"/>
        </dgm:presLayoutVars>
      </dgm:prSet>
      <dgm:spPr/>
    </dgm:pt>
    <dgm:pt modelId="{03CAA8D8-5DD0-4A71-ABA7-8114288BEFA2}" type="pres">
      <dgm:prSet presAssocID="{54471CF3-AE04-4D36-9231-9CB167A5FEC9}" presName="negativeSpace" presStyleCnt="0"/>
      <dgm:spPr/>
    </dgm:pt>
    <dgm:pt modelId="{5772E27A-C05C-4990-8E96-8B9481896432}" type="pres">
      <dgm:prSet presAssocID="{54471CF3-AE04-4D36-9231-9CB167A5FEC9}" presName="childText" presStyleLbl="conFgAcc1" presStyleIdx="3" presStyleCnt="7">
        <dgm:presLayoutVars>
          <dgm:bulletEnabled val="1"/>
        </dgm:presLayoutVars>
      </dgm:prSet>
      <dgm:spPr/>
    </dgm:pt>
    <dgm:pt modelId="{60D4C19F-C614-42A0-9C42-B844CAB6E7E9}" type="pres">
      <dgm:prSet presAssocID="{AC928933-4E30-48C9-AE07-8B53B0FA8C54}" presName="spaceBetweenRectangles" presStyleCnt="0"/>
      <dgm:spPr/>
    </dgm:pt>
    <dgm:pt modelId="{AED4C119-E342-4DF6-9021-BA6A23BF9C00}" type="pres">
      <dgm:prSet presAssocID="{AF2D3C8B-3188-47EC-A4E9-86E3C73A0630}" presName="parentLin" presStyleCnt="0"/>
      <dgm:spPr/>
    </dgm:pt>
    <dgm:pt modelId="{0C5227D5-4FB3-434B-89C7-342FE9DD6E27}" type="pres">
      <dgm:prSet presAssocID="{AF2D3C8B-3188-47EC-A4E9-86E3C73A0630}" presName="parentLeftMargin" presStyleLbl="node1" presStyleIdx="3" presStyleCnt="7"/>
      <dgm:spPr/>
    </dgm:pt>
    <dgm:pt modelId="{F7570C60-6AB1-45C6-91AC-CCBA8FEFC05E}" type="pres">
      <dgm:prSet presAssocID="{AF2D3C8B-3188-47EC-A4E9-86E3C73A0630}" presName="parentText" presStyleLbl="node1" presStyleIdx="4" presStyleCnt="7" custScaleX="128206">
        <dgm:presLayoutVars>
          <dgm:chMax val="0"/>
          <dgm:bulletEnabled val="1"/>
        </dgm:presLayoutVars>
      </dgm:prSet>
      <dgm:spPr/>
    </dgm:pt>
    <dgm:pt modelId="{1AA7EB07-1C1A-4052-A7DC-53CF7823EFEB}" type="pres">
      <dgm:prSet presAssocID="{AF2D3C8B-3188-47EC-A4E9-86E3C73A0630}" presName="negativeSpace" presStyleCnt="0"/>
      <dgm:spPr/>
    </dgm:pt>
    <dgm:pt modelId="{CE0CE451-97DB-440A-85BD-76124100E525}" type="pres">
      <dgm:prSet presAssocID="{AF2D3C8B-3188-47EC-A4E9-86E3C73A0630}" presName="childText" presStyleLbl="conFgAcc1" presStyleIdx="4" presStyleCnt="7">
        <dgm:presLayoutVars>
          <dgm:bulletEnabled val="1"/>
        </dgm:presLayoutVars>
      </dgm:prSet>
      <dgm:spPr/>
    </dgm:pt>
    <dgm:pt modelId="{5F4FCEBE-2A33-4A8A-AD70-88C156B10EE6}" type="pres">
      <dgm:prSet presAssocID="{90177B90-5B98-4DA8-8A0F-6A32A5894490}" presName="spaceBetweenRectangles" presStyleCnt="0"/>
      <dgm:spPr/>
    </dgm:pt>
    <dgm:pt modelId="{8B50E3A4-C943-4636-8633-74AACE88D3B3}" type="pres">
      <dgm:prSet presAssocID="{5C764EBC-C4B9-4302-8295-F7A9CD303D36}" presName="parentLin" presStyleCnt="0"/>
      <dgm:spPr/>
    </dgm:pt>
    <dgm:pt modelId="{8D4CFEC2-2367-48DC-9ABE-F088120593BA}" type="pres">
      <dgm:prSet presAssocID="{5C764EBC-C4B9-4302-8295-F7A9CD303D36}" presName="parentLeftMargin" presStyleLbl="node1" presStyleIdx="4" presStyleCnt="7"/>
      <dgm:spPr/>
    </dgm:pt>
    <dgm:pt modelId="{AF710240-8669-41BF-97D4-32492F07EE24}" type="pres">
      <dgm:prSet presAssocID="{5C764EBC-C4B9-4302-8295-F7A9CD303D36}" presName="parentText" presStyleLbl="node1" presStyleIdx="5" presStyleCnt="7" custScaleX="128207">
        <dgm:presLayoutVars>
          <dgm:chMax val="0"/>
          <dgm:bulletEnabled val="1"/>
        </dgm:presLayoutVars>
      </dgm:prSet>
      <dgm:spPr/>
    </dgm:pt>
    <dgm:pt modelId="{A74E3FCF-3835-4AFA-94D0-7F7BBDF3A5F6}" type="pres">
      <dgm:prSet presAssocID="{5C764EBC-C4B9-4302-8295-F7A9CD303D36}" presName="negativeSpace" presStyleCnt="0"/>
      <dgm:spPr/>
    </dgm:pt>
    <dgm:pt modelId="{E22EE18F-B735-4CE6-B649-13056526C350}" type="pres">
      <dgm:prSet presAssocID="{5C764EBC-C4B9-4302-8295-F7A9CD303D36}" presName="childText" presStyleLbl="conFgAcc1" presStyleIdx="5" presStyleCnt="7">
        <dgm:presLayoutVars>
          <dgm:bulletEnabled val="1"/>
        </dgm:presLayoutVars>
      </dgm:prSet>
      <dgm:spPr/>
    </dgm:pt>
    <dgm:pt modelId="{6BFA20C9-0A9E-4FB2-9042-B9DD15D93054}" type="pres">
      <dgm:prSet presAssocID="{97EA2844-F374-4E32-AABB-1955CBA1098C}" presName="spaceBetweenRectangles" presStyleCnt="0"/>
      <dgm:spPr/>
    </dgm:pt>
    <dgm:pt modelId="{690B3B6B-F0FB-437B-893E-493B25C8E9AB}" type="pres">
      <dgm:prSet presAssocID="{83E0B286-62E5-4459-A900-704DA8485103}" presName="parentLin" presStyleCnt="0"/>
      <dgm:spPr/>
    </dgm:pt>
    <dgm:pt modelId="{3C522547-4959-4FB6-BFCE-9A55733825EE}" type="pres">
      <dgm:prSet presAssocID="{83E0B286-62E5-4459-A900-704DA8485103}" presName="parentLeftMargin" presStyleLbl="node1" presStyleIdx="5" presStyleCnt="7"/>
      <dgm:spPr/>
    </dgm:pt>
    <dgm:pt modelId="{D72C2D95-BDE8-4146-8725-1B4EBB851D23}" type="pres">
      <dgm:prSet presAssocID="{83E0B286-62E5-4459-A900-704DA8485103}" presName="parentText" presStyleLbl="node1" presStyleIdx="6" presStyleCnt="7" custScaleX="113799">
        <dgm:presLayoutVars>
          <dgm:chMax val="0"/>
          <dgm:bulletEnabled val="1"/>
        </dgm:presLayoutVars>
      </dgm:prSet>
      <dgm:spPr/>
    </dgm:pt>
    <dgm:pt modelId="{3903ABA4-1578-4940-A0F7-51F416397CE1}" type="pres">
      <dgm:prSet presAssocID="{83E0B286-62E5-4459-A900-704DA8485103}" presName="negativeSpace" presStyleCnt="0"/>
      <dgm:spPr/>
    </dgm:pt>
    <dgm:pt modelId="{E011FB88-0FB4-4F1F-AB72-94CBFFE2F5DC}" type="pres">
      <dgm:prSet presAssocID="{83E0B286-62E5-4459-A900-704DA8485103}" presName="childText" presStyleLbl="conFgAcc1" presStyleIdx="6" presStyleCnt="7">
        <dgm:presLayoutVars>
          <dgm:bulletEnabled val="1"/>
        </dgm:presLayoutVars>
      </dgm:prSet>
      <dgm:spPr/>
    </dgm:pt>
  </dgm:ptLst>
  <dgm:cxnLst>
    <dgm:cxn modelId="{8F942604-B06A-43D5-A429-6FED6AB96DF1}" srcId="{792B8F4D-415F-4B8A-8748-173827ED9E0A}" destId="{AF2D3C8B-3188-47EC-A4E9-86E3C73A0630}" srcOrd="4" destOrd="0" parTransId="{203472DD-72F8-4A5D-A315-79F71FA4F0FB}" sibTransId="{90177B90-5B98-4DA8-8A0F-6A32A5894490}"/>
    <dgm:cxn modelId="{546D1A0D-52D3-4FBF-954C-599D84316818}" srcId="{792B8F4D-415F-4B8A-8748-173827ED9E0A}" destId="{5C764EBC-C4B9-4302-8295-F7A9CD303D36}" srcOrd="5" destOrd="0" parTransId="{1F131D76-49BA-46B1-AEFC-0C8108476DB1}" sibTransId="{97EA2844-F374-4E32-AABB-1955CBA1098C}"/>
    <dgm:cxn modelId="{82A22B0F-1964-46CB-B7E0-D5461929B949}" type="presOf" srcId="{229B9B34-8C2A-4E2E-BBA0-993E0F0A6D41}" destId="{D740CDB4-F144-4F3F-91E5-537078BE4E22}" srcOrd="1" destOrd="0" presId="urn:microsoft.com/office/officeart/2005/8/layout/list1"/>
    <dgm:cxn modelId="{55EFDA11-45B1-49BA-B626-4FEB0E7C5928}" type="presOf" srcId="{792B8F4D-415F-4B8A-8748-173827ED9E0A}" destId="{5DA0B43D-2857-4E2A-A3F4-8EFDDACDCE4E}" srcOrd="0" destOrd="0" presId="urn:microsoft.com/office/officeart/2005/8/layout/list1"/>
    <dgm:cxn modelId="{9CB0D612-4538-4EC3-B81E-AE2BE05BEA73}" type="presOf" srcId="{83E0B286-62E5-4459-A900-704DA8485103}" destId="{D72C2D95-BDE8-4146-8725-1B4EBB851D23}" srcOrd="1" destOrd="0" presId="urn:microsoft.com/office/officeart/2005/8/layout/list1"/>
    <dgm:cxn modelId="{435EC11E-4F58-4CA0-8018-B86A79C62CB6}" type="presOf" srcId="{54471CF3-AE04-4D36-9231-9CB167A5FEC9}" destId="{2F628267-26D3-4EA6-A317-D9E36847E965}" srcOrd="0" destOrd="0" presId="urn:microsoft.com/office/officeart/2005/8/layout/list1"/>
    <dgm:cxn modelId="{87135C20-31AE-4721-AC6A-C6592AD2245F}" srcId="{792B8F4D-415F-4B8A-8748-173827ED9E0A}" destId="{229B9B34-8C2A-4E2E-BBA0-993E0F0A6D41}" srcOrd="0" destOrd="0" parTransId="{ED5680A9-D16B-460B-8177-54E26FBE4D60}" sibTransId="{B2381415-4758-4A82-AE0E-D818F3EEE243}"/>
    <dgm:cxn modelId="{65274328-4EC1-4728-9C04-F3741E2CD0EF}" srcId="{792B8F4D-415F-4B8A-8748-173827ED9E0A}" destId="{83E0B286-62E5-4459-A900-704DA8485103}" srcOrd="6" destOrd="0" parTransId="{249DCB4A-0D53-425A-9AF2-AD7EB4B5DAC3}" sibTransId="{76BFCE35-DB5C-435C-BF85-F4AE676A6818}"/>
    <dgm:cxn modelId="{552A0836-19BA-4134-8509-11C43FF681D4}" type="presOf" srcId="{1D493BE2-9B69-49D3-A43E-3A316A93873D}" destId="{28A6C23B-75D9-4635-8EEF-9D39D2A9E2C4}" srcOrd="1" destOrd="0" presId="urn:microsoft.com/office/officeart/2005/8/layout/list1"/>
    <dgm:cxn modelId="{12C1A53C-DBE8-403D-A83D-6DDF84044A37}" type="presOf" srcId="{1D493BE2-9B69-49D3-A43E-3A316A93873D}" destId="{D48CEB01-CCCA-48FD-873C-2808BBB8F138}" srcOrd="0" destOrd="0" presId="urn:microsoft.com/office/officeart/2005/8/layout/list1"/>
    <dgm:cxn modelId="{748C195C-9A7E-4C74-A346-7F189849BB7A}" type="presOf" srcId="{54471CF3-AE04-4D36-9231-9CB167A5FEC9}" destId="{1702C090-E7F0-402E-8542-E8D3654DDD59}" srcOrd="1" destOrd="0" presId="urn:microsoft.com/office/officeart/2005/8/layout/list1"/>
    <dgm:cxn modelId="{00639C45-D439-4C70-92B7-AFEFEC5328AE}" type="presOf" srcId="{AEAAC683-7C89-48F8-8854-9961C89F84EF}" destId="{90DC5829-FB84-478D-B5E3-82C395BB5A86}" srcOrd="0" destOrd="0" presId="urn:microsoft.com/office/officeart/2005/8/layout/list1"/>
    <dgm:cxn modelId="{26FA2047-823C-4CA9-953A-B010444BCEB4}" type="presOf" srcId="{AF2D3C8B-3188-47EC-A4E9-86E3C73A0630}" destId="{F7570C60-6AB1-45C6-91AC-CCBA8FEFC05E}" srcOrd="1" destOrd="0" presId="urn:microsoft.com/office/officeart/2005/8/layout/list1"/>
    <dgm:cxn modelId="{095A786B-ED42-4B53-BB51-0F447D14CA46}" srcId="{792B8F4D-415F-4B8A-8748-173827ED9E0A}" destId="{54471CF3-AE04-4D36-9231-9CB167A5FEC9}" srcOrd="3" destOrd="0" parTransId="{BF5475FB-9F3E-49EE-B657-4159487D9B19}" sibTransId="{AC928933-4E30-48C9-AE07-8B53B0FA8C54}"/>
    <dgm:cxn modelId="{CC0BC54E-C99D-4AAC-9FCB-6E9BD7F89F1C}" type="presOf" srcId="{AEAAC683-7C89-48F8-8854-9961C89F84EF}" destId="{2751FDFE-CBE5-41D1-BEDD-A413BF550D67}" srcOrd="1" destOrd="0" presId="urn:microsoft.com/office/officeart/2005/8/layout/list1"/>
    <dgm:cxn modelId="{AA21DE7F-2D31-41FC-BD3B-FF667565577D}" type="presOf" srcId="{83E0B286-62E5-4459-A900-704DA8485103}" destId="{3C522547-4959-4FB6-BFCE-9A55733825EE}" srcOrd="0" destOrd="0" presId="urn:microsoft.com/office/officeart/2005/8/layout/list1"/>
    <dgm:cxn modelId="{28717F9B-731B-4F15-A414-B7E0690F4680}" srcId="{792B8F4D-415F-4B8A-8748-173827ED9E0A}" destId="{AEAAC683-7C89-48F8-8854-9961C89F84EF}" srcOrd="2" destOrd="0" parTransId="{ADD934BE-1575-4485-AE57-7D53F8E74D22}" sibTransId="{2D78D097-D5B9-47DF-A54E-616CE1B5F2ED}"/>
    <dgm:cxn modelId="{EC6E9A9C-C2A5-46A4-80F2-8A32130FA545}" type="presOf" srcId="{5C764EBC-C4B9-4302-8295-F7A9CD303D36}" destId="{AF710240-8669-41BF-97D4-32492F07EE24}" srcOrd="1" destOrd="0" presId="urn:microsoft.com/office/officeart/2005/8/layout/list1"/>
    <dgm:cxn modelId="{6C5186A9-9254-4735-989B-8AE7573AAE03}" type="presOf" srcId="{229B9B34-8C2A-4E2E-BBA0-993E0F0A6D41}" destId="{C0745C02-CDD6-49E0-87B8-3D66E8931EAC}" srcOrd="0" destOrd="0" presId="urn:microsoft.com/office/officeart/2005/8/layout/list1"/>
    <dgm:cxn modelId="{47AB7FBB-F1FD-434E-BB11-3CB3DC7EAFB3}" type="presOf" srcId="{AF2D3C8B-3188-47EC-A4E9-86E3C73A0630}" destId="{0C5227D5-4FB3-434B-89C7-342FE9DD6E27}" srcOrd="0" destOrd="0" presId="urn:microsoft.com/office/officeart/2005/8/layout/list1"/>
    <dgm:cxn modelId="{5491CBF3-5C0B-45B5-A20D-477A11CAA202}" srcId="{792B8F4D-415F-4B8A-8748-173827ED9E0A}" destId="{1D493BE2-9B69-49D3-A43E-3A316A93873D}" srcOrd="1" destOrd="0" parTransId="{D732B608-383B-4152-A960-5B4B2D721741}" sibTransId="{0468A022-A8BC-4D95-9415-D6FD05320AF5}"/>
    <dgm:cxn modelId="{D7CC3FF7-4C0A-418F-BE94-5A1C03B57417}" type="presOf" srcId="{5C764EBC-C4B9-4302-8295-F7A9CD303D36}" destId="{8D4CFEC2-2367-48DC-9ABE-F088120593BA}" srcOrd="0" destOrd="0" presId="urn:microsoft.com/office/officeart/2005/8/layout/list1"/>
    <dgm:cxn modelId="{0177EB39-6401-4A00-900C-066E7F17B280}" type="presParOf" srcId="{5DA0B43D-2857-4E2A-A3F4-8EFDDACDCE4E}" destId="{AD3ACF13-B9B1-4E71-B742-E70B03C96D1D}" srcOrd="0" destOrd="0" presId="urn:microsoft.com/office/officeart/2005/8/layout/list1"/>
    <dgm:cxn modelId="{6D66C4D5-6AF5-4A02-8A01-374B2D732B13}" type="presParOf" srcId="{AD3ACF13-B9B1-4E71-B742-E70B03C96D1D}" destId="{C0745C02-CDD6-49E0-87B8-3D66E8931EAC}" srcOrd="0" destOrd="0" presId="urn:microsoft.com/office/officeart/2005/8/layout/list1"/>
    <dgm:cxn modelId="{865F7B27-4A81-40E8-92D2-8C7D5FFCAB91}" type="presParOf" srcId="{AD3ACF13-B9B1-4E71-B742-E70B03C96D1D}" destId="{D740CDB4-F144-4F3F-91E5-537078BE4E22}" srcOrd="1" destOrd="0" presId="urn:microsoft.com/office/officeart/2005/8/layout/list1"/>
    <dgm:cxn modelId="{297D066F-4883-4BC5-ABF5-A5E3177C5AC0}" type="presParOf" srcId="{5DA0B43D-2857-4E2A-A3F4-8EFDDACDCE4E}" destId="{2FE6B47A-40CC-41D0-9114-758F7755236B}" srcOrd="1" destOrd="0" presId="urn:microsoft.com/office/officeart/2005/8/layout/list1"/>
    <dgm:cxn modelId="{FAC2E07A-7F8E-48AE-9763-B5281225DCF8}" type="presParOf" srcId="{5DA0B43D-2857-4E2A-A3F4-8EFDDACDCE4E}" destId="{3C283122-FDFB-412E-869A-FAC6A5BAA738}" srcOrd="2" destOrd="0" presId="urn:microsoft.com/office/officeart/2005/8/layout/list1"/>
    <dgm:cxn modelId="{2906DBE5-E40E-46F9-A9E6-BD637204C897}" type="presParOf" srcId="{5DA0B43D-2857-4E2A-A3F4-8EFDDACDCE4E}" destId="{A9B05F3B-9612-45BF-9CD9-6744650BC29F}" srcOrd="3" destOrd="0" presId="urn:microsoft.com/office/officeart/2005/8/layout/list1"/>
    <dgm:cxn modelId="{62DCAFFA-67C4-421C-8736-AE03ED4A77FC}" type="presParOf" srcId="{5DA0B43D-2857-4E2A-A3F4-8EFDDACDCE4E}" destId="{FBB2C58F-ED10-47EC-8F80-223B76AAE317}" srcOrd="4" destOrd="0" presId="urn:microsoft.com/office/officeart/2005/8/layout/list1"/>
    <dgm:cxn modelId="{ED023820-22D4-4883-8382-41E80162D51B}" type="presParOf" srcId="{FBB2C58F-ED10-47EC-8F80-223B76AAE317}" destId="{D48CEB01-CCCA-48FD-873C-2808BBB8F138}" srcOrd="0" destOrd="0" presId="urn:microsoft.com/office/officeart/2005/8/layout/list1"/>
    <dgm:cxn modelId="{A2DD8B7F-7763-4FDA-ABBA-567D8B2BA877}" type="presParOf" srcId="{FBB2C58F-ED10-47EC-8F80-223B76AAE317}" destId="{28A6C23B-75D9-4635-8EEF-9D39D2A9E2C4}" srcOrd="1" destOrd="0" presId="urn:microsoft.com/office/officeart/2005/8/layout/list1"/>
    <dgm:cxn modelId="{33FC3F64-32BC-4556-8834-139FFDB08340}" type="presParOf" srcId="{5DA0B43D-2857-4E2A-A3F4-8EFDDACDCE4E}" destId="{6CB550DB-C52E-4C0C-BB21-AB3051930878}" srcOrd="5" destOrd="0" presId="urn:microsoft.com/office/officeart/2005/8/layout/list1"/>
    <dgm:cxn modelId="{C8CDE7AB-0774-4565-AC94-4D717165BB2F}" type="presParOf" srcId="{5DA0B43D-2857-4E2A-A3F4-8EFDDACDCE4E}" destId="{66A2D9A9-4CA8-496E-B729-BBC60B6F190C}" srcOrd="6" destOrd="0" presId="urn:microsoft.com/office/officeart/2005/8/layout/list1"/>
    <dgm:cxn modelId="{04578319-2381-47E3-AF0F-270A9DDD2BF8}" type="presParOf" srcId="{5DA0B43D-2857-4E2A-A3F4-8EFDDACDCE4E}" destId="{0AC6624B-0413-441B-9740-A9C84F03DF8E}" srcOrd="7" destOrd="0" presId="urn:microsoft.com/office/officeart/2005/8/layout/list1"/>
    <dgm:cxn modelId="{B567D489-3C8F-406D-9FC5-21C14AE599BA}" type="presParOf" srcId="{5DA0B43D-2857-4E2A-A3F4-8EFDDACDCE4E}" destId="{3FD59C4E-CAF2-457C-9F69-5CE96D2924F3}" srcOrd="8" destOrd="0" presId="urn:microsoft.com/office/officeart/2005/8/layout/list1"/>
    <dgm:cxn modelId="{4738DAA5-2A7A-4636-B117-2FDC1B8F3D04}" type="presParOf" srcId="{3FD59C4E-CAF2-457C-9F69-5CE96D2924F3}" destId="{90DC5829-FB84-478D-B5E3-82C395BB5A86}" srcOrd="0" destOrd="0" presId="urn:microsoft.com/office/officeart/2005/8/layout/list1"/>
    <dgm:cxn modelId="{7673941D-A6F3-4BA5-A1BB-C08C824382EA}" type="presParOf" srcId="{3FD59C4E-CAF2-457C-9F69-5CE96D2924F3}" destId="{2751FDFE-CBE5-41D1-BEDD-A413BF550D67}" srcOrd="1" destOrd="0" presId="urn:microsoft.com/office/officeart/2005/8/layout/list1"/>
    <dgm:cxn modelId="{BF0F7EF9-9AC6-4736-8027-76A91D905B89}" type="presParOf" srcId="{5DA0B43D-2857-4E2A-A3F4-8EFDDACDCE4E}" destId="{1E8A9719-5566-4404-92AD-90B3E68CB73A}" srcOrd="9" destOrd="0" presId="urn:microsoft.com/office/officeart/2005/8/layout/list1"/>
    <dgm:cxn modelId="{4FB5A53E-C7BC-4AC3-AA56-CFBBA86CBABF}" type="presParOf" srcId="{5DA0B43D-2857-4E2A-A3F4-8EFDDACDCE4E}" destId="{59D3DD2B-12A1-4687-8243-BA0A81731CA1}" srcOrd="10" destOrd="0" presId="urn:microsoft.com/office/officeart/2005/8/layout/list1"/>
    <dgm:cxn modelId="{16659DF6-9C28-4335-9E6F-AABE80B44478}" type="presParOf" srcId="{5DA0B43D-2857-4E2A-A3F4-8EFDDACDCE4E}" destId="{0C7F8D8F-2AD5-492E-97A8-3357951AD09B}" srcOrd="11" destOrd="0" presId="urn:microsoft.com/office/officeart/2005/8/layout/list1"/>
    <dgm:cxn modelId="{BF35E870-4E39-49CE-A91E-CCE0ECBAB485}" type="presParOf" srcId="{5DA0B43D-2857-4E2A-A3F4-8EFDDACDCE4E}" destId="{E90B1379-748A-4439-8C32-7A0A3D549BAF}" srcOrd="12" destOrd="0" presId="urn:microsoft.com/office/officeart/2005/8/layout/list1"/>
    <dgm:cxn modelId="{4AA7469F-52FF-4C87-9FB0-DDC6C1934701}" type="presParOf" srcId="{E90B1379-748A-4439-8C32-7A0A3D549BAF}" destId="{2F628267-26D3-4EA6-A317-D9E36847E965}" srcOrd="0" destOrd="0" presId="urn:microsoft.com/office/officeart/2005/8/layout/list1"/>
    <dgm:cxn modelId="{445EEC04-9F85-44F1-BAA8-7F8273B0CBFF}" type="presParOf" srcId="{E90B1379-748A-4439-8C32-7A0A3D549BAF}" destId="{1702C090-E7F0-402E-8542-E8D3654DDD59}" srcOrd="1" destOrd="0" presId="urn:microsoft.com/office/officeart/2005/8/layout/list1"/>
    <dgm:cxn modelId="{9F7B9B45-0D24-4B11-87EB-96B2A8C8BB42}" type="presParOf" srcId="{5DA0B43D-2857-4E2A-A3F4-8EFDDACDCE4E}" destId="{03CAA8D8-5DD0-4A71-ABA7-8114288BEFA2}" srcOrd="13" destOrd="0" presId="urn:microsoft.com/office/officeart/2005/8/layout/list1"/>
    <dgm:cxn modelId="{BDCF9965-0D93-4704-847E-14EFDDECDD14}" type="presParOf" srcId="{5DA0B43D-2857-4E2A-A3F4-8EFDDACDCE4E}" destId="{5772E27A-C05C-4990-8E96-8B9481896432}" srcOrd="14" destOrd="0" presId="urn:microsoft.com/office/officeart/2005/8/layout/list1"/>
    <dgm:cxn modelId="{4BC5D25F-4D62-4909-9492-AAF5D395CE57}" type="presParOf" srcId="{5DA0B43D-2857-4E2A-A3F4-8EFDDACDCE4E}" destId="{60D4C19F-C614-42A0-9C42-B844CAB6E7E9}" srcOrd="15" destOrd="0" presId="urn:microsoft.com/office/officeart/2005/8/layout/list1"/>
    <dgm:cxn modelId="{14167E91-8BFB-4CEE-A1D8-39886383A8D4}" type="presParOf" srcId="{5DA0B43D-2857-4E2A-A3F4-8EFDDACDCE4E}" destId="{AED4C119-E342-4DF6-9021-BA6A23BF9C00}" srcOrd="16" destOrd="0" presId="urn:microsoft.com/office/officeart/2005/8/layout/list1"/>
    <dgm:cxn modelId="{A983A59F-F548-4FD6-8C30-E294D8A8DC6F}" type="presParOf" srcId="{AED4C119-E342-4DF6-9021-BA6A23BF9C00}" destId="{0C5227D5-4FB3-434B-89C7-342FE9DD6E27}" srcOrd="0" destOrd="0" presId="urn:microsoft.com/office/officeart/2005/8/layout/list1"/>
    <dgm:cxn modelId="{816167DA-C43D-41B1-B8A4-BB3061FD0439}" type="presParOf" srcId="{AED4C119-E342-4DF6-9021-BA6A23BF9C00}" destId="{F7570C60-6AB1-45C6-91AC-CCBA8FEFC05E}" srcOrd="1" destOrd="0" presId="urn:microsoft.com/office/officeart/2005/8/layout/list1"/>
    <dgm:cxn modelId="{A65FFE83-077D-4F94-AA9B-93B776E9BA80}" type="presParOf" srcId="{5DA0B43D-2857-4E2A-A3F4-8EFDDACDCE4E}" destId="{1AA7EB07-1C1A-4052-A7DC-53CF7823EFEB}" srcOrd="17" destOrd="0" presId="urn:microsoft.com/office/officeart/2005/8/layout/list1"/>
    <dgm:cxn modelId="{02125A9A-0D7D-465A-8E9B-A0E6F6809FC8}" type="presParOf" srcId="{5DA0B43D-2857-4E2A-A3F4-8EFDDACDCE4E}" destId="{CE0CE451-97DB-440A-85BD-76124100E525}" srcOrd="18" destOrd="0" presId="urn:microsoft.com/office/officeart/2005/8/layout/list1"/>
    <dgm:cxn modelId="{E075542C-996A-4561-AA4E-3AB48278446F}" type="presParOf" srcId="{5DA0B43D-2857-4E2A-A3F4-8EFDDACDCE4E}" destId="{5F4FCEBE-2A33-4A8A-AD70-88C156B10EE6}" srcOrd="19" destOrd="0" presId="urn:microsoft.com/office/officeart/2005/8/layout/list1"/>
    <dgm:cxn modelId="{0FD1FE8C-4993-4A41-9708-3E3504B35BFF}" type="presParOf" srcId="{5DA0B43D-2857-4E2A-A3F4-8EFDDACDCE4E}" destId="{8B50E3A4-C943-4636-8633-74AACE88D3B3}" srcOrd="20" destOrd="0" presId="urn:microsoft.com/office/officeart/2005/8/layout/list1"/>
    <dgm:cxn modelId="{EF13A53E-C55E-4FCA-9F0A-20E8F1F14F0D}" type="presParOf" srcId="{8B50E3A4-C943-4636-8633-74AACE88D3B3}" destId="{8D4CFEC2-2367-48DC-9ABE-F088120593BA}" srcOrd="0" destOrd="0" presId="urn:microsoft.com/office/officeart/2005/8/layout/list1"/>
    <dgm:cxn modelId="{01D28929-CE3D-4204-8797-8100F46BCAD9}" type="presParOf" srcId="{8B50E3A4-C943-4636-8633-74AACE88D3B3}" destId="{AF710240-8669-41BF-97D4-32492F07EE24}" srcOrd="1" destOrd="0" presId="urn:microsoft.com/office/officeart/2005/8/layout/list1"/>
    <dgm:cxn modelId="{1C46FB81-A323-416A-A1CF-FBF4FB8EAA7C}" type="presParOf" srcId="{5DA0B43D-2857-4E2A-A3F4-8EFDDACDCE4E}" destId="{A74E3FCF-3835-4AFA-94D0-7F7BBDF3A5F6}" srcOrd="21" destOrd="0" presId="urn:microsoft.com/office/officeart/2005/8/layout/list1"/>
    <dgm:cxn modelId="{FF51120C-4D62-4545-8156-88EF26A19ACE}" type="presParOf" srcId="{5DA0B43D-2857-4E2A-A3F4-8EFDDACDCE4E}" destId="{E22EE18F-B735-4CE6-B649-13056526C350}" srcOrd="22" destOrd="0" presId="urn:microsoft.com/office/officeart/2005/8/layout/list1"/>
    <dgm:cxn modelId="{CF8021EE-69D5-451B-AD66-04B95C58ED10}" type="presParOf" srcId="{5DA0B43D-2857-4E2A-A3F4-8EFDDACDCE4E}" destId="{6BFA20C9-0A9E-4FB2-9042-B9DD15D93054}" srcOrd="23" destOrd="0" presId="urn:microsoft.com/office/officeart/2005/8/layout/list1"/>
    <dgm:cxn modelId="{BEE27629-A085-4A1F-9F70-CB5E9297F170}" type="presParOf" srcId="{5DA0B43D-2857-4E2A-A3F4-8EFDDACDCE4E}" destId="{690B3B6B-F0FB-437B-893E-493B25C8E9AB}" srcOrd="24" destOrd="0" presId="urn:microsoft.com/office/officeart/2005/8/layout/list1"/>
    <dgm:cxn modelId="{60E19DF2-66C3-45C2-8ECB-7E644D530335}" type="presParOf" srcId="{690B3B6B-F0FB-437B-893E-493B25C8E9AB}" destId="{3C522547-4959-4FB6-BFCE-9A55733825EE}" srcOrd="0" destOrd="0" presId="urn:microsoft.com/office/officeart/2005/8/layout/list1"/>
    <dgm:cxn modelId="{5FF92FD6-795D-440D-8F1F-425EDB2359C1}" type="presParOf" srcId="{690B3B6B-F0FB-437B-893E-493B25C8E9AB}" destId="{D72C2D95-BDE8-4146-8725-1B4EBB851D23}" srcOrd="1" destOrd="0" presId="urn:microsoft.com/office/officeart/2005/8/layout/list1"/>
    <dgm:cxn modelId="{66EBCA2A-E676-4986-90D6-40716DA41A1F}" type="presParOf" srcId="{5DA0B43D-2857-4E2A-A3F4-8EFDDACDCE4E}" destId="{3903ABA4-1578-4940-A0F7-51F416397CE1}" srcOrd="25" destOrd="0" presId="urn:microsoft.com/office/officeart/2005/8/layout/list1"/>
    <dgm:cxn modelId="{6E4D580D-4E6C-4A52-9E4B-A8DFCAEC2508}" type="presParOf" srcId="{5DA0B43D-2857-4E2A-A3F4-8EFDDACDCE4E}" destId="{E011FB88-0FB4-4F1F-AB72-94CBFFE2F5DC}"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A8A4149-F8ED-4674-ADEC-D7ECDF8E0842}" type="doc">
      <dgm:prSet loTypeId="urn:microsoft.com/office/officeart/2005/8/layout/vList2" loCatId="list" qsTypeId="urn:microsoft.com/office/officeart/2005/8/quickstyle/simple1" qsCatId="simple" csTypeId="urn:microsoft.com/office/officeart/2005/8/colors/colorful1#3" csCatId="colorful" phldr="1"/>
      <dgm:spPr/>
      <dgm:t>
        <a:bodyPr/>
        <a:lstStyle/>
        <a:p>
          <a:endParaRPr lang="fr-FR"/>
        </a:p>
      </dgm:t>
    </dgm:pt>
    <dgm:pt modelId="{F7F3CB2C-B59E-438B-B6E7-39DFCFA465A5}">
      <dgm:prSet custT="1">
        <dgm:style>
          <a:lnRef idx="1">
            <a:schemeClr val="accent5"/>
          </a:lnRef>
          <a:fillRef idx="2">
            <a:schemeClr val="accent5"/>
          </a:fillRef>
          <a:effectRef idx="1">
            <a:schemeClr val="accent5"/>
          </a:effectRef>
          <a:fontRef idx="minor">
            <a:schemeClr val="dk1"/>
          </a:fontRef>
        </dgm:style>
      </dgm:prSet>
      <dgm:spPr>
        <a:scene3d>
          <a:camera prst="orthographicFront"/>
          <a:lightRig rig="threePt" dir="t"/>
        </a:scene3d>
        <a:sp3d>
          <a:bevelT/>
        </a:sp3d>
      </dgm:spPr>
      <dgm:t>
        <a:bodyPr/>
        <a:lstStyle/>
        <a:p>
          <a:pPr algn="ctr" rtl="0"/>
          <a:r>
            <a:rPr lang="fr-FR" sz="2000" b="1" u="sng" dirty="0">
              <a:solidFill>
                <a:srgbClr val="006699"/>
              </a:solidFill>
            </a:rPr>
            <a:t>Diagnostic différentiel de silicose:</a:t>
          </a:r>
        </a:p>
      </dgm:t>
    </dgm:pt>
    <dgm:pt modelId="{67F4BC6A-48C7-422A-8DCF-49B42ADB3A39}" type="parTrans" cxnId="{44C57A00-8E2B-4A6C-B3A3-6C3DDBE1BD4D}">
      <dgm:prSet/>
      <dgm:spPr/>
      <dgm:t>
        <a:bodyPr/>
        <a:lstStyle/>
        <a:p>
          <a:endParaRPr lang="fr-FR" sz="2000" b="1">
            <a:solidFill>
              <a:srgbClr val="006699"/>
            </a:solidFill>
          </a:endParaRPr>
        </a:p>
      </dgm:t>
    </dgm:pt>
    <dgm:pt modelId="{C4495895-B030-4FF8-A0BD-099544FE2B33}" type="sibTrans" cxnId="{44C57A00-8E2B-4A6C-B3A3-6C3DDBE1BD4D}">
      <dgm:prSet/>
      <dgm:spPr/>
      <dgm:t>
        <a:bodyPr/>
        <a:lstStyle/>
        <a:p>
          <a:endParaRPr lang="fr-FR" sz="2000" b="1">
            <a:solidFill>
              <a:srgbClr val="006699"/>
            </a:solidFill>
          </a:endParaRPr>
        </a:p>
      </dgm:t>
    </dgm:pt>
    <dgm:pt modelId="{1CE84807-DED5-4995-8D6B-D7DDF63C2DF1}">
      <dgm:prSet custT="1">
        <dgm:style>
          <a:lnRef idx="1">
            <a:schemeClr val="accent6"/>
          </a:lnRef>
          <a:fillRef idx="2">
            <a:schemeClr val="accent6"/>
          </a:fillRef>
          <a:effectRef idx="1">
            <a:schemeClr val="accent6"/>
          </a:effectRef>
          <a:fontRef idx="minor">
            <a:schemeClr val="dk1"/>
          </a:fontRef>
        </dgm:style>
      </dgm:prSet>
      <dgm:spPr/>
      <dgm:t>
        <a:bodyPr/>
        <a:lstStyle/>
        <a:p>
          <a:pPr rtl="0"/>
          <a:r>
            <a:rPr lang="fr-FR" sz="2000" b="1" dirty="0">
              <a:solidFill>
                <a:srgbClr val="006699"/>
              </a:solidFill>
            </a:rPr>
            <a:t>Sarcoïdose</a:t>
          </a:r>
        </a:p>
      </dgm:t>
    </dgm:pt>
    <dgm:pt modelId="{253380FC-D90B-4C00-B291-CE027ED4A8FA}" type="parTrans" cxnId="{E5D54BC7-C0DC-4188-BEEE-B8B85F736FCF}">
      <dgm:prSet/>
      <dgm:spPr/>
      <dgm:t>
        <a:bodyPr/>
        <a:lstStyle/>
        <a:p>
          <a:endParaRPr lang="fr-FR" sz="2000" b="1">
            <a:solidFill>
              <a:srgbClr val="006699"/>
            </a:solidFill>
          </a:endParaRPr>
        </a:p>
      </dgm:t>
    </dgm:pt>
    <dgm:pt modelId="{E2C6F463-49F9-4035-980F-FF9FC6ACB71E}" type="sibTrans" cxnId="{E5D54BC7-C0DC-4188-BEEE-B8B85F736FCF}">
      <dgm:prSet/>
      <dgm:spPr/>
      <dgm:t>
        <a:bodyPr/>
        <a:lstStyle/>
        <a:p>
          <a:endParaRPr lang="fr-FR" sz="2000" b="1">
            <a:solidFill>
              <a:srgbClr val="006699"/>
            </a:solidFill>
          </a:endParaRPr>
        </a:p>
      </dgm:t>
    </dgm:pt>
    <dgm:pt modelId="{59874CF5-915E-401F-AC33-2E68026ED657}">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fr-FR" sz="2000" b="1" dirty="0">
              <a:solidFill>
                <a:srgbClr val="006699"/>
              </a:solidFill>
            </a:rPr>
            <a:t>Bérylliose chronique</a:t>
          </a:r>
        </a:p>
      </dgm:t>
    </dgm:pt>
    <dgm:pt modelId="{E8BE9A3A-AE88-4C84-A418-E88530932401}" type="parTrans" cxnId="{21807E42-65C4-4181-AB18-F943EC0956F9}">
      <dgm:prSet/>
      <dgm:spPr/>
      <dgm:t>
        <a:bodyPr/>
        <a:lstStyle/>
        <a:p>
          <a:endParaRPr lang="fr-FR" sz="2000" b="1">
            <a:solidFill>
              <a:srgbClr val="006699"/>
            </a:solidFill>
          </a:endParaRPr>
        </a:p>
      </dgm:t>
    </dgm:pt>
    <dgm:pt modelId="{334C98BC-28B8-4F7A-A350-4AFB604EB5BC}" type="sibTrans" cxnId="{21807E42-65C4-4181-AB18-F943EC0956F9}">
      <dgm:prSet/>
      <dgm:spPr/>
      <dgm:t>
        <a:bodyPr/>
        <a:lstStyle/>
        <a:p>
          <a:endParaRPr lang="fr-FR" sz="2000" b="1">
            <a:solidFill>
              <a:srgbClr val="006699"/>
            </a:solidFill>
          </a:endParaRPr>
        </a:p>
      </dgm:t>
    </dgm:pt>
    <dgm:pt modelId="{5137553E-B0D7-4A36-A528-D1FAC917B264}">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fr-FR" sz="2000" b="1" dirty="0">
              <a:solidFill>
                <a:srgbClr val="006699"/>
              </a:solidFill>
            </a:rPr>
            <a:t>Autres pneumoconiose: asbestose</a:t>
          </a:r>
        </a:p>
      </dgm:t>
    </dgm:pt>
    <dgm:pt modelId="{9C63EFB2-44E8-4BC3-897A-5D6C6F3ABC4C}" type="parTrans" cxnId="{AB4F90E9-7F4C-412A-BCA6-2BA456ECB500}">
      <dgm:prSet/>
      <dgm:spPr/>
      <dgm:t>
        <a:bodyPr/>
        <a:lstStyle/>
        <a:p>
          <a:endParaRPr lang="fr-FR" sz="2000" b="1">
            <a:solidFill>
              <a:srgbClr val="006699"/>
            </a:solidFill>
          </a:endParaRPr>
        </a:p>
      </dgm:t>
    </dgm:pt>
    <dgm:pt modelId="{CA9038C2-0DF4-4A55-9327-21234345A74A}" type="sibTrans" cxnId="{AB4F90E9-7F4C-412A-BCA6-2BA456ECB500}">
      <dgm:prSet/>
      <dgm:spPr/>
      <dgm:t>
        <a:bodyPr/>
        <a:lstStyle/>
        <a:p>
          <a:endParaRPr lang="fr-FR" sz="2000" b="1">
            <a:solidFill>
              <a:srgbClr val="006699"/>
            </a:solidFill>
          </a:endParaRPr>
        </a:p>
      </dgm:t>
    </dgm:pt>
    <dgm:pt modelId="{DDE37DB2-CE64-4381-A7BB-C5CC405F36B1}">
      <dgm:prSet custT="1">
        <dgm:style>
          <a:lnRef idx="1">
            <a:schemeClr val="accent2"/>
          </a:lnRef>
          <a:fillRef idx="2">
            <a:schemeClr val="accent2"/>
          </a:fillRef>
          <a:effectRef idx="1">
            <a:schemeClr val="accent2"/>
          </a:effectRef>
          <a:fontRef idx="minor">
            <a:schemeClr val="dk1"/>
          </a:fontRef>
        </dgm:style>
      </dgm:prSet>
      <dgm:spPr/>
      <dgm:t>
        <a:bodyPr/>
        <a:lstStyle/>
        <a:p>
          <a:pPr rtl="0"/>
          <a:r>
            <a:rPr lang="fr-FR" sz="2000" b="1" dirty="0">
              <a:solidFill>
                <a:srgbClr val="006699"/>
              </a:solidFill>
            </a:rPr>
            <a:t>PHS</a:t>
          </a:r>
        </a:p>
      </dgm:t>
    </dgm:pt>
    <dgm:pt modelId="{21F24593-3BB2-4428-8A46-6B1B53EAAB35}" type="parTrans" cxnId="{AAE297E1-6AE0-40EC-867A-9419BFFA16CB}">
      <dgm:prSet/>
      <dgm:spPr/>
      <dgm:t>
        <a:bodyPr/>
        <a:lstStyle/>
        <a:p>
          <a:endParaRPr lang="fr-FR" sz="2000" b="1">
            <a:solidFill>
              <a:srgbClr val="006699"/>
            </a:solidFill>
          </a:endParaRPr>
        </a:p>
      </dgm:t>
    </dgm:pt>
    <dgm:pt modelId="{F2FA7D23-17BE-4753-A884-991CD62B1EFD}" type="sibTrans" cxnId="{AAE297E1-6AE0-40EC-867A-9419BFFA16CB}">
      <dgm:prSet/>
      <dgm:spPr/>
      <dgm:t>
        <a:bodyPr/>
        <a:lstStyle/>
        <a:p>
          <a:endParaRPr lang="fr-FR" sz="2000" b="1">
            <a:solidFill>
              <a:srgbClr val="006699"/>
            </a:solidFill>
          </a:endParaRPr>
        </a:p>
      </dgm:t>
    </dgm:pt>
    <dgm:pt modelId="{3F7118BD-BAF8-43C5-B60A-FA6EE78F893F}">
      <dgm:prSet custT="1">
        <dgm:style>
          <a:lnRef idx="1">
            <a:schemeClr val="accent1"/>
          </a:lnRef>
          <a:fillRef idx="2">
            <a:schemeClr val="accent1"/>
          </a:fillRef>
          <a:effectRef idx="1">
            <a:schemeClr val="accent1"/>
          </a:effectRef>
          <a:fontRef idx="minor">
            <a:schemeClr val="dk1"/>
          </a:fontRef>
        </dgm:style>
      </dgm:prSet>
      <dgm:spPr/>
      <dgm:t>
        <a:bodyPr/>
        <a:lstStyle/>
        <a:p>
          <a:pPr rtl="0"/>
          <a:r>
            <a:rPr lang="fr-FR" sz="2000" b="1" dirty="0">
              <a:solidFill>
                <a:srgbClr val="006699"/>
              </a:solidFill>
            </a:rPr>
            <a:t>Maladies </a:t>
          </a:r>
          <a:r>
            <a:rPr lang="fr-FR" sz="2000" b="1" dirty="0" err="1">
              <a:solidFill>
                <a:srgbClr val="006699"/>
              </a:solidFill>
            </a:rPr>
            <a:t>autoimmunes</a:t>
          </a:r>
          <a:r>
            <a:rPr lang="fr-FR" sz="2000" b="1" dirty="0">
              <a:solidFill>
                <a:srgbClr val="006699"/>
              </a:solidFill>
            </a:rPr>
            <a:t>: </a:t>
          </a:r>
          <a:r>
            <a:rPr lang="fr-FR" sz="1400" b="1" dirty="0">
              <a:solidFill>
                <a:srgbClr val="006699"/>
              </a:solidFill>
            </a:rPr>
            <a:t>Polyarthrite rhumatoïde, lupus </a:t>
          </a:r>
          <a:r>
            <a:rPr lang="fr-FR" sz="1400" b="1" dirty="0" err="1">
              <a:solidFill>
                <a:srgbClr val="006699"/>
              </a:solidFill>
            </a:rPr>
            <a:t>erythemateux</a:t>
          </a:r>
          <a:r>
            <a:rPr lang="fr-FR" sz="1400" b="1" dirty="0">
              <a:solidFill>
                <a:srgbClr val="006699"/>
              </a:solidFill>
            </a:rPr>
            <a:t> systémique, sclérodermie, poly/</a:t>
          </a:r>
          <a:r>
            <a:rPr lang="fr-FR" sz="1400" b="1" dirty="0" err="1">
              <a:solidFill>
                <a:srgbClr val="006699"/>
              </a:solidFill>
            </a:rPr>
            <a:t>dermatomyosite,syndrome</a:t>
          </a:r>
          <a:r>
            <a:rPr lang="fr-FR" sz="1400" b="1" dirty="0">
              <a:solidFill>
                <a:srgbClr val="006699"/>
              </a:solidFill>
            </a:rPr>
            <a:t> des </a:t>
          </a:r>
          <a:r>
            <a:rPr lang="fr-FR" sz="1400" b="1" dirty="0" err="1">
              <a:solidFill>
                <a:srgbClr val="006699"/>
              </a:solidFill>
            </a:rPr>
            <a:t>anti-synthétase,granulomatose</a:t>
          </a:r>
          <a:r>
            <a:rPr lang="fr-FR" sz="1400" b="1" dirty="0">
              <a:solidFill>
                <a:srgbClr val="006699"/>
              </a:solidFill>
            </a:rPr>
            <a:t> avec </a:t>
          </a:r>
          <a:r>
            <a:rPr lang="fr-FR" sz="1400" b="1" dirty="0" err="1">
              <a:solidFill>
                <a:srgbClr val="006699"/>
              </a:solidFill>
            </a:rPr>
            <a:t>polyangéite</a:t>
          </a:r>
          <a:endParaRPr lang="fr-FR" sz="1400" b="1" dirty="0">
            <a:solidFill>
              <a:srgbClr val="006699"/>
            </a:solidFill>
          </a:endParaRPr>
        </a:p>
      </dgm:t>
    </dgm:pt>
    <dgm:pt modelId="{BFA44B0C-1E4C-498F-81C8-3A6AF6F9B8C2}" type="parTrans" cxnId="{01FABFCC-B6F1-470E-9CCE-36E67799AD72}">
      <dgm:prSet/>
      <dgm:spPr/>
      <dgm:t>
        <a:bodyPr/>
        <a:lstStyle/>
        <a:p>
          <a:endParaRPr lang="fr-FR" sz="2000" b="1">
            <a:solidFill>
              <a:srgbClr val="006699"/>
            </a:solidFill>
          </a:endParaRPr>
        </a:p>
      </dgm:t>
    </dgm:pt>
    <dgm:pt modelId="{8CF9A679-AC4B-41E9-9DA9-5301360BC3B5}" type="sibTrans" cxnId="{01FABFCC-B6F1-470E-9CCE-36E67799AD72}">
      <dgm:prSet/>
      <dgm:spPr/>
      <dgm:t>
        <a:bodyPr/>
        <a:lstStyle/>
        <a:p>
          <a:endParaRPr lang="fr-FR" sz="2000" b="1">
            <a:solidFill>
              <a:srgbClr val="006699"/>
            </a:solidFill>
          </a:endParaRPr>
        </a:p>
      </dgm:t>
    </dgm:pt>
    <dgm:pt modelId="{9D7D9F76-EA31-4201-A5A6-9A22D45069F1}">
      <dgm:prSet custT="1">
        <dgm:style>
          <a:lnRef idx="1">
            <a:schemeClr val="dk1"/>
          </a:lnRef>
          <a:fillRef idx="2">
            <a:schemeClr val="dk1"/>
          </a:fillRef>
          <a:effectRef idx="1">
            <a:schemeClr val="dk1"/>
          </a:effectRef>
          <a:fontRef idx="minor">
            <a:schemeClr val="dk1"/>
          </a:fontRef>
        </dgm:style>
      </dgm:prSet>
      <dgm:spPr/>
      <dgm:t>
        <a:bodyPr/>
        <a:lstStyle/>
        <a:p>
          <a:pPr rtl="0"/>
          <a:r>
            <a:rPr lang="fr-FR" sz="2000" b="1" dirty="0">
              <a:solidFill>
                <a:srgbClr val="006699"/>
              </a:solidFill>
            </a:rPr>
            <a:t>FPI: fibrose pulmonaire idiopathique</a:t>
          </a:r>
        </a:p>
      </dgm:t>
    </dgm:pt>
    <dgm:pt modelId="{466078ED-C398-434D-90D0-147BB0224309}" type="parTrans" cxnId="{2DD531EF-B779-4189-8585-E890F1D338EA}">
      <dgm:prSet/>
      <dgm:spPr/>
      <dgm:t>
        <a:bodyPr/>
        <a:lstStyle/>
        <a:p>
          <a:endParaRPr lang="fr-FR" sz="2000" b="1">
            <a:solidFill>
              <a:srgbClr val="006699"/>
            </a:solidFill>
          </a:endParaRPr>
        </a:p>
      </dgm:t>
    </dgm:pt>
    <dgm:pt modelId="{72E524DD-B805-4244-91D0-285B42B914D1}" type="sibTrans" cxnId="{2DD531EF-B779-4189-8585-E890F1D338EA}">
      <dgm:prSet/>
      <dgm:spPr/>
      <dgm:t>
        <a:bodyPr/>
        <a:lstStyle/>
        <a:p>
          <a:endParaRPr lang="fr-FR" sz="2000" b="1">
            <a:solidFill>
              <a:srgbClr val="006699"/>
            </a:solidFill>
          </a:endParaRPr>
        </a:p>
      </dgm:t>
    </dgm:pt>
    <dgm:pt modelId="{52150082-FF04-4530-B575-72D67055A529}">
      <dgm:prSet custT="1">
        <dgm:style>
          <a:lnRef idx="1">
            <a:schemeClr val="accent6"/>
          </a:lnRef>
          <a:fillRef idx="2">
            <a:schemeClr val="accent6"/>
          </a:fillRef>
          <a:effectRef idx="1">
            <a:schemeClr val="accent6"/>
          </a:effectRef>
          <a:fontRef idx="minor">
            <a:schemeClr val="dk1"/>
          </a:fontRef>
        </dgm:style>
      </dgm:prSet>
      <dgm:spPr/>
      <dgm:t>
        <a:bodyPr/>
        <a:lstStyle/>
        <a:p>
          <a:pPr rtl="0"/>
          <a:r>
            <a:rPr lang="fr-FR" sz="2000" b="1" dirty="0">
              <a:solidFill>
                <a:srgbClr val="006699"/>
              </a:solidFill>
            </a:rPr>
            <a:t>Médicaments: antibiotiques, chimiothérapie</a:t>
          </a:r>
        </a:p>
      </dgm:t>
    </dgm:pt>
    <dgm:pt modelId="{9B4E9B94-4033-4675-99E2-1AB2685A3C13}" type="parTrans" cxnId="{1DE280D2-5C30-44CB-9850-517FCC94911E}">
      <dgm:prSet/>
      <dgm:spPr/>
      <dgm:t>
        <a:bodyPr/>
        <a:lstStyle/>
        <a:p>
          <a:endParaRPr lang="fr-FR" sz="2000" b="1">
            <a:solidFill>
              <a:srgbClr val="006699"/>
            </a:solidFill>
          </a:endParaRPr>
        </a:p>
      </dgm:t>
    </dgm:pt>
    <dgm:pt modelId="{FA6931B3-3F15-43EF-83F7-120896CB6DE2}" type="sibTrans" cxnId="{1DE280D2-5C30-44CB-9850-517FCC94911E}">
      <dgm:prSet/>
      <dgm:spPr/>
      <dgm:t>
        <a:bodyPr/>
        <a:lstStyle/>
        <a:p>
          <a:endParaRPr lang="fr-FR" sz="2000" b="1">
            <a:solidFill>
              <a:srgbClr val="006699"/>
            </a:solidFill>
          </a:endParaRPr>
        </a:p>
      </dgm:t>
    </dgm:pt>
    <dgm:pt modelId="{DAE80BAB-3189-42D8-8ED3-E54E5949F210}">
      <dgm:prSet custT="1">
        <dgm:style>
          <a:lnRef idx="1">
            <a:schemeClr val="accent5"/>
          </a:lnRef>
          <a:fillRef idx="2">
            <a:schemeClr val="accent5"/>
          </a:fillRef>
          <a:effectRef idx="1">
            <a:schemeClr val="accent5"/>
          </a:effectRef>
          <a:fontRef idx="minor">
            <a:schemeClr val="dk1"/>
          </a:fontRef>
        </dgm:style>
      </dgm:prSet>
      <dgm:spPr/>
      <dgm:t>
        <a:bodyPr/>
        <a:lstStyle/>
        <a:p>
          <a:pPr rtl="0"/>
          <a:r>
            <a:rPr lang="fr-FR" sz="2000" b="1" dirty="0">
              <a:solidFill>
                <a:srgbClr val="006699"/>
              </a:solidFill>
            </a:rPr>
            <a:t>Infections</a:t>
          </a:r>
          <a:r>
            <a:rPr lang="fr-FR" sz="1400" b="1" dirty="0">
              <a:solidFill>
                <a:srgbClr val="006699"/>
              </a:solidFill>
            </a:rPr>
            <a:t>: tuberculose, infection virale ou </a:t>
          </a:r>
          <a:r>
            <a:rPr lang="fr-FR" sz="1400" b="1" dirty="0" err="1">
              <a:solidFill>
                <a:srgbClr val="006699"/>
              </a:solidFill>
            </a:rPr>
            <a:t>fongique,pneumopathie</a:t>
          </a:r>
          <a:r>
            <a:rPr lang="fr-FR" sz="1400" b="1" dirty="0">
              <a:solidFill>
                <a:srgbClr val="006699"/>
              </a:solidFill>
            </a:rPr>
            <a:t> atypique, pneumocystose</a:t>
          </a:r>
        </a:p>
      </dgm:t>
    </dgm:pt>
    <dgm:pt modelId="{F66C0291-8EFD-4668-91F0-E8D0A95D1633}" type="parTrans" cxnId="{08786D51-7083-4C52-9B9C-87D3EE0CBA35}">
      <dgm:prSet/>
      <dgm:spPr/>
      <dgm:t>
        <a:bodyPr/>
        <a:lstStyle/>
        <a:p>
          <a:endParaRPr lang="fr-FR" sz="2000" b="1">
            <a:solidFill>
              <a:srgbClr val="006699"/>
            </a:solidFill>
          </a:endParaRPr>
        </a:p>
      </dgm:t>
    </dgm:pt>
    <dgm:pt modelId="{77CDEC5A-588E-4661-BFCA-376FF9C0D181}" type="sibTrans" cxnId="{08786D51-7083-4C52-9B9C-87D3EE0CBA35}">
      <dgm:prSet/>
      <dgm:spPr/>
      <dgm:t>
        <a:bodyPr/>
        <a:lstStyle/>
        <a:p>
          <a:endParaRPr lang="fr-FR" sz="2000" b="1">
            <a:solidFill>
              <a:srgbClr val="006699"/>
            </a:solidFill>
          </a:endParaRPr>
        </a:p>
      </dgm:t>
    </dgm:pt>
    <dgm:pt modelId="{B94FD517-F445-4B9B-AC72-463760280705}">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fr-FR" sz="2000" b="1" dirty="0">
              <a:solidFill>
                <a:srgbClr val="006699"/>
              </a:solidFill>
            </a:rPr>
            <a:t>Cancer: lymphangite carcinomateuse</a:t>
          </a:r>
        </a:p>
      </dgm:t>
    </dgm:pt>
    <dgm:pt modelId="{69CE14F1-8086-40DB-B9C5-88261706D967}" type="parTrans" cxnId="{39A2AFE0-B956-436E-A79A-894E0EBBE8A8}">
      <dgm:prSet/>
      <dgm:spPr/>
      <dgm:t>
        <a:bodyPr/>
        <a:lstStyle/>
        <a:p>
          <a:endParaRPr lang="fr-FR" sz="2000" b="1">
            <a:solidFill>
              <a:srgbClr val="006699"/>
            </a:solidFill>
          </a:endParaRPr>
        </a:p>
      </dgm:t>
    </dgm:pt>
    <dgm:pt modelId="{3FD8DFFB-327A-4142-97D3-26FB0CDAB90C}" type="sibTrans" cxnId="{39A2AFE0-B956-436E-A79A-894E0EBBE8A8}">
      <dgm:prSet/>
      <dgm:spPr/>
      <dgm:t>
        <a:bodyPr/>
        <a:lstStyle/>
        <a:p>
          <a:endParaRPr lang="fr-FR" sz="2000" b="1">
            <a:solidFill>
              <a:srgbClr val="006699"/>
            </a:solidFill>
          </a:endParaRPr>
        </a:p>
      </dgm:t>
    </dgm:pt>
    <dgm:pt modelId="{B1D7A1B4-12F9-4AB9-ABBE-E0625B718AC0}">
      <dgm:prSet custT="1">
        <dgm:style>
          <a:lnRef idx="1">
            <a:schemeClr val="accent3"/>
          </a:lnRef>
          <a:fillRef idx="2">
            <a:schemeClr val="accent3"/>
          </a:fillRef>
          <a:effectRef idx="1">
            <a:schemeClr val="accent3"/>
          </a:effectRef>
          <a:fontRef idx="minor">
            <a:schemeClr val="dk1"/>
          </a:fontRef>
        </dgm:style>
      </dgm:prSet>
      <dgm:spPr/>
      <dgm:t>
        <a:bodyPr/>
        <a:lstStyle/>
        <a:p>
          <a:pPr rtl="0"/>
          <a:r>
            <a:rPr lang="fr-FR" sz="2000" b="1" dirty="0">
              <a:solidFill>
                <a:srgbClr val="006699"/>
              </a:solidFill>
            </a:rPr>
            <a:t>Maladie </a:t>
          </a:r>
          <a:r>
            <a:rPr lang="fr-FR" sz="2000" b="1">
              <a:solidFill>
                <a:srgbClr val="006699"/>
              </a:solidFill>
            </a:rPr>
            <a:t>pulmonaires diffuses </a:t>
          </a:r>
          <a:r>
            <a:rPr lang="fr-FR" sz="2000" b="1" dirty="0">
              <a:solidFill>
                <a:srgbClr val="006699"/>
              </a:solidFill>
            </a:rPr>
            <a:t>rares: </a:t>
          </a:r>
          <a:r>
            <a:rPr lang="fr-FR" sz="1400" b="1" dirty="0">
              <a:solidFill>
                <a:srgbClr val="006699"/>
              </a:solidFill>
            </a:rPr>
            <a:t>Histiocytose </a:t>
          </a:r>
          <a:r>
            <a:rPr lang="fr-FR" sz="1400" b="1" dirty="0" err="1">
              <a:solidFill>
                <a:srgbClr val="006699"/>
              </a:solidFill>
            </a:rPr>
            <a:t>Langerhansienne</a:t>
          </a:r>
          <a:r>
            <a:rPr lang="fr-FR" sz="1400" b="1" dirty="0">
              <a:solidFill>
                <a:srgbClr val="006699"/>
              </a:solidFill>
            </a:rPr>
            <a:t>, syndrome de </a:t>
          </a:r>
          <a:r>
            <a:rPr lang="fr-FR" sz="1400" b="1" dirty="0" err="1">
              <a:solidFill>
                <a:srgbClr val="006699"/>
              </a:solidFill>
            </a:rPr>
            <a:t>Hermansky-Pudlak</a:t>
          </a:r>
          <a:endParaRPr lang="fr-FR" sz="1400" b="1" dirty="0">
            <a:solidFill>
              <a:srgbClr val="006699"/>
            </a:solidFill>
          </a:endParaRPr>
        </a:p>
      </dgm:t>
    </dgm:pt>
    <dgm:pt modelId="{8619273C-BF72-45E1-ADBB-AE3F0FFB8063}" type="parTrans" cxnId="{41BA0D3A-B8DF-4AA5-92CF-2242B35790A0}">
      <dgm:prSet/>
      <dgm:spPr/>
      <dgm:t>
        <a:bodyPr/>
        <a:lstStyle/>
        <a:p>
          <a:endParaRPr lang="fr-FR" sz="2000" b="1">
            <a:solidFill>
              <a:srgbClr val="006699"/>
            </a:solidFill>
          </a:endParaRPr>
        </a:p>
      </dgm:t>
    </dgm:pt>
    <dgm:pt modelId="{0C5EE6E4-BCA2-4264-89D2-98EFB15109CA}" type="sibTrans" cxnId="{41BA0D3A-B8DF-4AA5-92CF-2242B35790A0}">
      <dgm:prSet/>
      <dgm:spPr/>
      <dgm:t>
        <a:bodyPr/>
        <a:lstStyle/>
        <a:p>
          <a:endParaRPr lang="fr-FR" sz="2000" b="1">
            <a:solidFill>
              <a:srgbClr val="006699"/>
            </a:solidFill>
          </a:endParaRPr>
        </a:p>
      </dgm:t>
    </dgm:pt>
    <dgm:pt modelId="{F8AB6BAF-01C9-4789-B21E-693A3F02F5FD}" type="pres">
      <dgm:prSet presAssocID="{5A8A4149-F8ED-4674-ADEC-D7ECDF8E0842}" presName="linear" presStyleCnt="0">
        <dgm:presLayoutVars>
          <dgm:animLvl val="lvl"/>
          <dgm:resizeHandles val="exact"/>
        </dgm:presLayoutVars>
      </dgm:prSet>
      <dgm:spPr/>
    </dgm:pt>
    <dgm:pt modelId="{39DC16D3-EDFE-4715-B3BB-22F6FC36BE9B}" type="pres">
      <dgm:prSet presAssocID="{F7F3CB2C-B59E-438B-B6E7-39DFCFA465A5}" presName="parentText" presStyleLbl="node1" presStyleIdx="0" presStyleCnt="11">
        <dgm:presLayoutVars>
          <dgm:chMax val="0"/>
          <dgm:bulletEnabled val="1"/>
        </dgm:presLayoutVars>
      </dgm:prSet>
      <dgm:spPr/>
    </dgm:pt>
    <dgm:pt modelId="{04173EFC-DC6F-4C89-B933-CC2958E45338}" type="pres">
      <dgm:prSet presAssocID="{C4495895-B030-4FF8-A0BD-099544FE2B33}" presName="spacer" presStyleCnt="0"/>
      <dgm:spPr/>
    </dgm:pt>
    <dgm:pt modelId="{0BBA3202-EDDD-48FD-A5FA-F63C6D091856}" type="pres">
      <dgm:prSet presAssocID="{1CE84807-DED5-4995-8D6B-D7DDF63C2DF1}" presName="parentText" presStyleLbl="node1" presStyleIdx="1" presStyleCnt="11">
        <dgm:presLayoutVars>
          <dgm:chMax val="0"/>
          <dgm:bulletEnabled val="1"/>
        </dgm:presLayoutVars>
      </dgm:prSet>
      <dgm:spPr/>
    </dgm:pt>
    <dgm:pt modelId="{0F46E8B9-4121-4A68-9C3E-04FD5DC5BD76}" type="pres">
      <dgm:prSet presAssocID="{E2C6F463-49F9-4035-980F-FF9FC6ACB71E}" presName="spacer" presStyleCnt="0"/>
      <dgm:spPr/>
    </dgm:pt>
    <dgm:pt modelId="{A71555C4-D80C-438C-A6D0-D8193B6A16F3}" type="pres">
      <dgm:prSet presAssocID="{59874CF5-915E-401F-AC33-2E68026ED657}" presName="parentText" presStyleLbl="node1" presStyleIdx="2" presStyleCnt="11">
        <dgm:presLayoutVars>
          <dgm:chMax val="0"/>
          <dgm:bulletEnabled val="1"/>
        </dgm:presLayoutVars>
      </dgm:prSet>
      <dgm:spPr/>
    </dgm:pt>
    <dgm:pt modelId="{87A52654-17FD-4FE4-8BEF-A604ADC4931D}" type="pres">
      <dgm:prSet presAssocID="{334C98BC-28B8-4F7A-A350-4AFB604EB5BC}" presName="spacer" presStyleCnt="0"/>
      <dgm:spPr/>
    </dgm:pt>
    <dgm:pt modelId="{16C71CF0-83DF-4D95-AFC4-B0AE3FC7F22F}" type="pres">
      <dgm:prSet presAssocID="{5137553E-B0D7-4A36-A528-D1FAC917B264}" presName="parentText" presStyleLbl="node1" presStyleIdx="3" presStyleCnt="11">
        <dgm:presLayoutVars>
          <dgm:chMax val="0"/>
          <dgm:bulletEnabled val="1"/>
        </dgm:presLayoutVars>
      </dgm:prSet>
      <dgm:spPr/>
    </dgm:pt>
    <dgm:pt modelId="{E4B374BF-52E1-44EB-89B9-C6AD1C6DC3C7}" type="pres">
      <dgm:prSet presAssocID="{CA9038C2-0DF4-4A55-9327-21234345A74A}" presName="spacer" presStyleCnt="0"/>
      <dgm:spPr/>
    </dgm:pt>
    <dgm:pt modelId="{B6EF9BC9-340B-45D7-AD0B-716E1D8B2DDE}" type="pres">
      <dgm:prSet presAssocID="{DDE37DB2-CE64-4381-A7BB-C5CC405F36B1}" presName="parentText" presStyleLbl="node1" presStyleIdx="4" presStyleCnt="11">
        <dgm:presLayoutVars>
          <dgm:chMax val="0"/>
          <dgm:bulletEnabled val="1"/>
        </dgm:presLayoutVars>
      </dgm:prSet>
      <dgm:spPr/>
    </dgm:pt>
    <dgm:pt modelId="{588237CF-DCC4-4CCC-AE2A-6ACB79C67127}" type="pres">
      <dgm:prSet presAssocID="{F2FA7D23-17BE-4753-A884-991CD62B1EFD}" presName="spacer" presStyleCnt="0"/>
      <dgm:spPr/>
    </dgm:pt>
    <dgm:pt modelId="{F3A826CF-25BB-4019-A884-55937CE4898C}" type="pres">
      <dgm:prSet presAssocID="{3F7118BD-BAF8-43C5-B60A-FA6EE78F893F}" presName="parentText" presStyleLbl="node1" presStyleIdx="5" presStyleCnt="11">
        <dgm:presLayoutVars>
          <dgm:chMax val="0"/>
          <dgm:bulletEnabled val="1"/>
        </dgm:presLayoutVars>
      </dgm:prSet>
      <dgm:spPr/>
    </dgm:pt>
    <dgm:pt modelId="{7BDC8798-1B93-4C07-8B0A-00321C3D55F0}" type="pres">
      <dgm:prSet presAssocID="{8CF9A679-AC4B-41E9-9DA9-5301360BC3B5}" presName="spacer" presStyleCnt="0"/>
      <dgm:spPr/>
    </dgm:pt>
    <dgm:pt modelId="{9A55A7CC-2874-4BF2-B1F9-4B5088D93CE6}" type="pres">
      <dgm:prSet presAssocID="{9D7D9F76-EA31-4201-A5A6-9A22D45069F1}" presName="parentText" presStyleLbl="node1" presStyleIdx="6" presStyleCnt="11">
        <dgm:presLayoutVars>
          <dgm:chMax val="0"/>
          <dgm:bulletEnabled val="1"/>
        </dgm:presLayoutVars>
      </dgm:prSet>
      <dgm:spPr/>
    </dgm:pt>
    <dgm:pt modelId="{354347B7-9BFF-4C90-A619-E11FF6C6ED2E}" type="pres">
      <dgm:prSet presAssocID="{72E524DD-B805-4244-91D0-285B42B914D1}" presName="spacer" presStyleCnt="0"/>
      <dgm:spPr/>
    </dgm:pt>
    <dgm:pt modelId="{EE85A2FF-7CC1-469A-8F3F-BABA7DC5F452}" type="pres">
      <dgm:prSet presAssocID="{52150082-FF04-4530-B575-72D67055A529}" presName="parentText" presStyleLbl="node1" presStyleIdx="7" presStyleCnt="11">
        <dgm:presLayoutVars>
          <dgm:chMax val="0"/>
          <dgm:bulletEnabled val="1"/>
        </dgm:presLayoutVars>
      </dgm:prSet>
      <dgm:spPr/>
    </dgm:pt>
    <dgm:pt modelId="{B4975EA6-CA03-4736-B7D4-69E32117C198}" type="pres">
      <dgm:prSet presAssocID="{FA6931B3-3F15-43EF-83F7-120896CB6DE2}" presName="spacer" presStyleCnt="0"/>
      <dgm:spPr/>
    </dgm:pt>
    <dgm:pt modelId="{377ECBBE-01DA-458F-AA43-1E228B62C3A3}" type="pres">
      <dgm:prSet presAssocID="{DAE80BAB-3189-42D8-8ED3-E54E5949F210}" presName="parentText" presStyleLbl="node1" presStyleIdx="8" presStyleCnt="11">
        <dgm:presLayoutVars>
          <dgm:chMax val="0"/>
          <dgm:bulletEnabled val="1"/>
        </dgm:presLayoutVars>
      </dgm:prSet>
      <dgm:spPr/>
    </dgm:pt>
    <dgm:pt modelId="{4392A001-0291-4D96-BEEA-285E09347F30}" type="pres">
      <dgm:prSet presAssocID="{77CDEC5A-588E-4661-BFCA-376FF9C0D181}" presName="spacer" presStyleCnt="0"/>
      <dgm:spPr/>
    </dgm:pt>
    <dgm:pt modelId="{60BD8132-33DE-462C-93A1-E877B1B99DF7}" type="pres">
      <dgm:prSet presAssocID="{B94FD517-F445-4B9B-AC72-463760280705}" presName="parentText" presStyleLbl="node1" presStyleIdx="9" presStyleCnt="11">
        <dgm:presLayoutVars>
          <dgm:chMax val="0"/>
          <dgm:bulletEnabled val="1"/>
        </dgm:presLayoutVars>
      </dgm:prSet>
      <dgm:spPr/>
    </dgm:pt>
    <dgm:pt modelId="{C19AC71A-3344-422E-9CA5-367B495E2F57}" type="pres">
      <dgm:prSet presAssocID="{3FD8DFFB-327A-4142-97D3-26FB0CDAB90C}" presName="spacer" presStyleCnt="0"/>
      <dgm:spPr/>
    </dgm:pt>
    <dgm:pt modelId="{AF532831-541E-4509-96D6-00FC0C91D695}" type="pres">
      <dgm:prSet presAssocID="{B1D7A1B4-12F9-4AB9-ABBE-E0625B718AC0}" presName="parentText" presStyleLbl="node1" presStyleIdx="10" presStyleCnt="11">
        <dgm:presLayoutVars>
          <dgm:chMax val="0"/>
          <dgm:bulletEnabled val="1"/>
        </dgm:presLayoutVars>
      </dgm:prSet>
      <dgm:spPr/>
    </dgm:pt>
  </dgm:ptLst>
  <dgm:cxnLst>
    <dgm:cxn modelId="{44C57A00-8E2B-4A6C-B3A3-6C3DDBE1BD4D}" srcId="{5A8A4149-F8ED-4674-ADEC-D7ECDF8E0842}" destId="{F7F3CB2C-B59E-438B-B6E7-39DFCFA465A5}" srcOrd="0" destOrd="0" parTransId="{67F4BC6A-48C7-422A-8DCF-49B42ADB3A39}" sibTransId="{C4495895-B030-4FF8-A0BD-099544FE2B33}"/>
    <dgm:cxn modelId="{9CC2540E-0C1B-453D-B022-FECD824EE443}" type="presOf" srcId="{9D7D9F76-EA31-4201-A5A6-9A22D45069F1}" destId="{9A55A7CC-2874-4BF2-B1F9-4B5088D93CE6}" srcOrd="0" destOrd="0" presId="urn:microsoft.com/office/officeart/2005/8/layout/vList2"/>
    <dgm:cxn modelId="{791E6421-BB31-4D2E-A64F-9C21E391C846}" type="presOf" srcId="{DAE80BAB-3189-42D8-8ED3-E54E5949F210}" destId="{377ECBBE-01DA-458F-AA43-1E228B62C3A3}" srcOrd="0" destOrd="0" presId="urn:microsoft.com/office/officeart/2005/8/layout/vList2"/>
    <dgm:cxn modelId="{70479F2A-72AD-424A-A27B-9CAD121EAF4D}" type="presOf" srcId="{1CE84807-DED5-4995-8D6B-D7DDF63C2DF1}" destId="{0BBA3202-EDDD-48FD-A5FA-F63C6D091856}" srcOrd="0" destOrd="0" presId="urn:microsoft.com/office/officeart/2005/8/layout/vList2"/>
    <dgm:cxn modelId="{51F19F2C-DB4B-4342-8E5F-70B1A16C2615}" type="presOf" srcId="{5137553E-B0D7-4A36-A528-D1FAC917B264}" destId="{16C71CF0-83DF-4D95-AFC4-B0AE3FC7F22F}" srcOrd="0" destOrd="0" presId="urn:microsoft.com/office/officeart/2005/8/layout/vList2"/>
    <dgm:cxn modelId="{41BA0D3A-B8DF-4AA5-92CF-2242B35790A0}" srcId="{5A8A4149-F8ED-4674-ADEC-D7ECDF8E0842}" destId="{B1D7A1B4-12F9-4AB9-ABBE-E0625B718AC0}" srcOrd="10" destOrd="0" parTransId="{8619273C-BF72-45E1-ADBB-AE3F0FFB8063}" sibTransId="{0C5EE6E4-BCA2-4264-89D2-98EFB15109CA}"/>
    <dgm:cxn modelId="{4174583C-7782-4EC5-8F4B-60301B0DCEC5}" type="presOf" srcId="{F7F3CB2C-B59E-438B-B6E7-39DFCFA465A5}" destId="{39DC16D3-EDFE-4715-B3BB-22F6FC36BE9B}" srcOrd="0" destOrd="0" presId="urn:microsoft.com/office/officeart/2005/8/layout/vList2"/>
    <dgm:cxn modelId="{21807E42-65C4-4181-AB18-F943EC0956F9}" srcId="{5A8A4149-F8ED-4674-ADEC-D7ECDF8E0842}" destId="{59874CF5-915E-401F-AC33-2E68026ED657}" srcOrd="2" destOrd="0" parTransId="{E8BE9A3A-AE88-4C84-A418-E88530932401}" sibTransId="{334C98BC-28B8-4F7A-A350-4AFB604EB5BC}"/>
    <dgm:cxn modelId="{08786D51-7083-4C52-9B9C-87D3EE0CBA35}" srcId="{5A8A4149-F8ED-4674-ADEC-D7ECDF8E0842}" destId="{DAE80BAB-3189-42D8-8ED3-E54E5949F210}" srcOrd="8" destOrd="0" parTransId="{F66C0291-8EFD-4668-91F0-E8D0A95D1633}" sibTransId="{77CDEC5A-588E-4661-BFCA-376FF9C0D181}"/>
    <dgm:cxn modelId="{882DC886-8792-4267-BFF9-BA0B9AC5408B}" type="presOf" srcId="{5A8A4149-F8ED-4674-ADEC-D7ECDF8E0842}" destId="{F8AB6BAF-01C9-4789-B21E-693A3F02F5FD}" srcOrd="0" destOrd="0" presId="urn:microsoft.com/office/officeart/2005/8/layout/vList2"/>
    <dgm:cxn modelId="{39C3BF9E-9E22-4F89-8E52-F5EA95163944}" type="presOf" srcId="{DDE37DB2-CE64-4381-A7BB-C5CC405F36B1}" destId="{B6EF9BC9-340B-45D7-AD0B-716E1D8B2DDE}" srcOrd="0" destOrd="0" presId="urn:microsoft.com/office/officeart/2005/8/layout/vList2"/>
    <dgm:cxn modelId="{33CB12A7-2EE5-4D04-B974-453EA75470E8}" type="presOf" srcId="{3F7118BD-BAF8-43C5-B60A-FA6EE78F893F}" destId="{F3A826CF-25BB-4019-A884-55937CE4898C}" srcOrd="0" destOrd="0" presId="urn:microsoft.com/office/officeart/2005/8/layout/vList2"/>
    <dgm:cxn modelId="{5230CAB7-1102-494D-8C74-576785852775}" type="presOf" srcId="{B1D7A1B4-12F9-4AB9-ABBE-E0625B718AC0}" destId="{AF532831-541E-4509-96D6-00FC0C91D695}" srcOrd="0" destOrd="0" presId="urn:microsoft.com/office/officeart/2005/8/layout/vList2"/>
    <dgm:cxn modelId="{935375C2-10C1-436F-8248-EB34B0844C84}" type="presOf" srcId="{B94FD517-F445-4B9B-AC72-463760280705}" destId="{60BD8132-33DE-462C-93A1-E877B1B99DF7}" srcOrd="0" destOrd="0" presId="urn:microsoft.com/office/officeart/2005/8/layout/vList2"/>
    <dgm:cxn modelId="{E5D54BC7-C0DC-4188-BEEE-B8B85F736FCF}" srcId="{5A8A4149-F8ED-4674-ADEC-D7ECDF8E0842}" destId="{1CE84807-DED5-4995-8D6B-D7DDF63C2DF1}" srcOrd="1" destOrd="0" parTransId="{253380FC-D90B-4C00-B291-CE027ED4A8FA}" sibTransId="{E2C6F463-49F9-4035-980F-FF9FC6ACB71E}"/>
    <dgm:cxn modelId="{01FABFCC-B6F1-470E-9CCE-36E67799AD72}" srcId="{5A8A4149-F8ED-4674-ADEC-D7ECDF8E0842}" destId="{3F7118BD-BAF8-43C5-B60A-FA6EE78F893F}" srcOrd="5" destOrd="0" parTransId="{BFA44B0C-1E4C-498F-81C8-3A6AF6F9B8C2}" sibTransId="{8CF9A679-AC4B-41E9-9DA9-5301360BC3B5}"/>
    <dgm:cxn modelId="{1DE280D2-5C30-44CB-9850-517FCC94911E}" srcId="{5A8A4149-F8ED-4674-ADEC-D7ECDF8E0842}" destId="{52150082-FF04-4530-B575-72D67055A529}" srcOrd="7" destOrd="0" parTransId="{9B4E9B94-4033-4675-99E2-1AB2685A3C13}" sibTransId="{FA6931B3-3F15-43EF-83F7-120896CB6DE2}"/>
    <dgm:cxn modelId="{79BF76D6-21D4-4796-8E18-15E7FBB3EE81}" type="presOf" srcId="{59874CF5-915E-401F-AC33-2E68026ED657}" destId="{A71555C4-D80C-438C-A6D0-D8193B6A16F3}" srcOrd="0" destOrd="0" presId="urn:microsoft.com/office/officeart/2005/8/layout/vList2"/>
    <dgm:cxn modelId="{39A2AFE0-B956-436E-A79A-894E0EBBE8A8}" srcId="{5A8A4149-F8ED-4674-ADEC-D7ECDF8E0842}" destId="{B94FD517-F445-4B9B-AC72-463760280705}" srcOrd="9" destOrd="0" parTransId="{69CE14F1-8086-40DB-B9C5-88261706D967}" sibTransId="{3FD8DFFB-327A-4142-97D3-26FB0CDAB90C}"/>
    <dgm:cxn modelId="{AAE297E1-6AE0-40EC-867A-9419BFFA16CB}" srcId="{5A8A4149-F8ED-4674-ADEC-D7ECDF8E0842}" destId="{DDE37DB2-CE64-4381-A7BB-C5CC405F36B1}" srcOrd="4" destOrd="0" parTransId="{21F24593-3BB2-4428-8A46-6B1B53EAAB35}" sibTransId="{F2FA7D23-17BE-4753-A884-991CD62B1EFD}"/>
    <dgm:cxn modelId="{AB4F90E9-7F4C-412A-BCA6-2BA456ECB500}" srcId="{5A8A4149-F8ED-4674-ADEC-D7ECDF8E0842}" destId="{5137553E-B0D7-4A36-A528-D1FAC917B264}" srcOrd="3" destOrd="0" parTransId="{9C63EFB2-44E8-4BC3-897A-5D6C6F3ABC4C}" sibTransId="{CA9038C2-0DF4-4A55-9327-21234345A74A}"/>
    <dgm:cxn modelId="{2DD531EF-B779-4189-8585-E890F1D338EA}" srcId="{5A8A4149-F8ED-4674-ADEC-D7ECDF8E0842}" destId="{9D7D9F76-EA31-4201-A5A6-9A22D45069F1}" srcOrd="6" destOrd="0" parTransId="{466078ED-C398-434D-90D0-147BB0224309}" sibTransId="{72E524DD-B805-4244-91D0-285B42B914D1}"/>
    <dgm:cxn modelId="{40A62DF2-2CB0-4BAC-8E3E-64F1F6601E32}" type="presOf" srcId="{52150082-FF04-4530-B575-72D67055A529}" destId="{EE85A2FF-7CC1-469A-8F3F-BABA7DC5F452}" srcOrd="0" destOrd="0" presId="urn:microsoft.com/office/officeart/2005/8/layout/vList2"/>
    <dgm:cxn modelId="{A48EB6D1-7CFC-4F5E-B0E3-7F6454D281BD}" type="presParOf" srcId="{F8AB6BAF-01C9-4789-B21E-693A3F02F5FD}" destId="{39DC16D3-EDFE-4715-B3BB-22F6FC36BE9B}" srcOrd="0" destOrd="0" presId="urn:microsoft.com/office/officeart/2005/8/layout/vList2"/>
    <dgm:cxn modelId="{B4EC4D3A-5F36-4435-A2F1-5904E81D345C}" type="presParOf" srcId="{F8AB6BAF-01C9-4789-B21E-693A3F02F5FD}" destId="{04173EFC-DC6F-4C89-B933-CC2958E45338}" srcOrd="1" destOrd="0" presId="urn:microsoft.com/office/officeart/2005/8/layout/vList2"/>
    <dgm:cxn modelId="{DEF4BDB7-4AF8-4F21-AC7E-0CAE3A23ABB9}" type="presParOf" srcId="{F8AB6BAF-01C9-4789-B21E-693A3F02F5FD}" destId="{0BBA3202-EDDD-48FD-A5FA-F63C6D091856}" srcOrd="2" destOrd="0" presId="urn:microsoft.com/office/officeart/2005/8/layout/vList2"/>
    <dgm:cxn modelId="{48455C67-AE98-4C5B-82E2-F610C87D96D0}" type="presParOf" srcId="{F8AB6BAF-01C9-4789-B21E-693A3F02F5FD}" destId="{0F46E8B9-4121-4A68-9C3E-04FD5DC5BD76}" srcOrd="3" destOrd="0" presId="urn:microsoft.com/office/officeart/2005/8/layout/vList2"/>
    <dgm:cxn modelId="{212BA730-E7A6-423F-8490-92820700378F}" type="presParOf" srcId="{F8AB6BAF-01C9-4789-B21E-693A3F02F5FD}" destId="{A71555C4-D80C-438C-A6D0-D8193B6A16F3}" srcOrd="4" destOrd="0" presId="urn:microsoft.com/office/officeart/2005/8/layout/vList2"/>
    <dgm:cxn modelId="{19F36542-166D-4F7F-B845-5D2897F8C093}" type="presParOf" srcId="{F8AB6BAF-01C9-4789-B21E-693A3F02F5FD}" destId="{87A52654-17FD-4FE4-8BEF-A604ADC4931D}" srcOrd="5" destOrd="0" presId="urn:microsoft.com/office/officeart/2005/8/layout/vList2"/>
    <dgm:cxn modelId="{B75B5C1A-52F9-4C81-BCD3-6755624089B1}" type="presParOf" srcId="{F8AB6BAF-01C9-4789-B21E-693A3F02F5FD}" destId="{16C71CF0-83DF-4D95-AFC4-B0AE3FC7F22F}" srcOrd="6" destOrd="0" presId="urn:microsoft.com/office/officeart/2005/8/layout/vList2"/>
    <dgm:cxn modelId="{B0353F3D-268C-40BF-939C-16EB99F22546}" type="presParOf" srcId="{F8AB6BAF-01C9-4789-B21E-693A3F02F5FD}" destId="{E4B374BF-52E1-44EB-89B9-C6AD1C6DC3C7}" srcOrd="7" destOrd="0" presId="urn:microsoft.com/office/officeart/2005/8/layout/vList2"/>
    <dgm:cxn modelId="{C5C0D97F-FD53-4AF1-82E9-2DC1BBE7007B}" type="presParOf" srcId="{F8AB6BAF-01C9-4789-B21E-693A3F02F5FD}" destId="{B6EF9BC9-340B-45D7-AD0B-716E1D8B2DDE}" srcOrd="8" destOrd="0" presId="urn:microsoft.com/office/officeart/2005/8/layout/vList2"/>
    <dgm:cxn modelId="{45719FFB-5B5F-4F6C-925C-844E6C0ABCBC}" type="presParOf" srcId="{F8AB6BAF-01C9-4789-B21E-693A3F02F5FD}" destId="{588237CF-DCC4-4CCC-AE2A-6ACB79C67127}" srcOrd="9" destOrd="0" presId="urn:microsoft.com/office/officeart/2005/8/layout/vList2"/>
    <dgm:cxn modelId="{6DA445EE-ADC7-419A-8AFE-8BE634AAF28E}" type="presParOf" srcId="{F8AB6BAF-01C9-4789-B21E-693A3F02F5FD}" destId="{F3A826CF-25BB-4019-A884-55937CE4898C}" srcOrd="10" destOrd="0" presId="urn:microsoft.com/office/officeart/2005/8/layout/vList2"/>
    <dgm:cxn modelId="{8385FCA1-C0AF-4177-B692-776769AE3B13}" type="presParOf" srcId="{F8AB6BAF-01C9-4789-B21E-693A3F02F5FD}" destId="{7BDC8798-1B93-4C07-8B0A-00321C3D55F0}" srcOrd="11" destOrd="0" presId="urn:microsoft.com/office/officeart/2005/8/layout/vList2"/>
    <dgm:cxn modelId="{2013A87B-D241-4C6F-82F9-A18CEAB3F3BE}" type="presParOf" srcId="{F8AB6BAF-01C9-4789-B21E-693A3F02F5FD}" destId="{9A55A7CC-2874-4BF2-B1F9-4B5088D93CE6}" srcOrd="12" destOrd="0" presId="urn:microsoft.com/office/officeart/2005/8/layout/vList2"/>
    <dgm:cxn modelId="{FD13497D-0268-41F9-BB16-2D2D8C96F935}" type="presParOf" srcId="{F8AB6BAF-01C9-4789-B21E-693A3F02F5FD}" destId="{354347B7-9BFF-4C90-A619-E11FF6C6ED2E}" srcOrd="13" destOrd="0" presId="urn:microsoft.com/office/officeart/2005/8/layout/vList2"/>
    <dgm:cxn modelId="{DA2F679D-5E5F-4C98-A9E1-A8052B1C5A0D}" type="presParOf" srcId="{F8AB6BAF-01C9-4789-B21E-693A3F02F5FD}" destId="{EE85A2FF-7CC1-469A-8F3F-BABA7DC5F452}" srcOrd="14" destOrd="0" presId="urn:microsoft.com/office/officeart/2005/8/layout/vList2"/>
    <dgm:cxn modelId="{E451E81A-3502-4426-9526-D6073B93C7CF}" type="presParOf" srcId="{F8AB6BAF-01C9-4789-B21E-693A3F02F5FD}" destId="{B4975EA6-CA03-4736-B7D4-69E32117C198}" srcOrd="15" destOrd="0" presId="urn:microsoft.com/office/officeart/2005/8/layout/vList2"/>
    <dgm:cxn modelId="{439154D2-B0A6-4FA6-894F-3AB01973256A}" type="presParOf" srcId="{F8AB6BAF-01C9-4789-B21E-693A3F02F5FD}" destId="{377ECBBE-01DA-458F-AA43-1E228B62C3A3}" srcOrd="16" destOrd="0" presId="urn:microsoft.com/office/officeart/2005/8/layout/vList2"/>
    <dgm:cxn modelId="{BA2BCB50-535A-4695-9424-6DA794495D9B}" type="presParOf" srcId="{F8AB6BAF-01C9-4789-B21E-693A3F02F5FD}" destId="{4392A001-0291-4D96-BEEA-285E09347F30}" srcOrd="17" destOrd="0" presId="urn:microsoft.com/office/officeart/2005/8/layout/vList2"/>
    <dgm:cxn modelId="{63D1703D-5242-4155-AD82-88564A15DF71}" type="presParOf" srcId="{F8AB6BAF-01C9-4789-B21E-693A3F02F5FD}" destId="{60BD8132-33DE-462C-93A1-E877B1B99DF7}" srcOrd="18" destOrd="0" presId="urn:microsoft.com/office/officeart/2005/8/layout/vList2"/>
    <dgm:cxn modelId="{217A4E44-64CF-47E5-9653-68450BD3B843}" type="presParOf" srcId="{F8AB6BAF-01C9-4789-B21E-693A3F02F5FD}" destId="{C19AC71A-3344-422E-9CA5-367B495E2F57}" srcOrd="19" destOrd="0" presId="urn:microsoft.com/office/officeart/2005/8/layout/vList2"/>
    <dgm:cxn modelId="{70B1E8FD-CBB7-44F1-9C28-FF185BE2217F}" type="presParOf" srcId="{F8AB6BAF-01C9-4789-B21E-693A3F02F5FD}" destId="{AF532831-541E-4509-96D6-00FC0C91D695}"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D4E981A-F079-4170-AE61-9804690F8A31}" type="doc">
      <dgm:prSet loTypeId="urn:microsoft.com/office/officeart/2005/8/layout/vList3" loCatId="list" qsTypeId="urn:microsoft.com/office/officeart/2005/8/quickstyle/3d1" qsCatId="3D" csTypeId="urn:microsoft.com/office/officeart/2005/8/colors/colorful1#4" csCatId="colorful" phldr="1"/>
      <dgm:spPr/>
      <dgm:t>
        <a:bodyPr/>
        <a:lstStyle/>
        <a:p>
          <a:endParaRPr lang="fr-FR"/>
        </a:p>
      </dgm:t>
    </dgm:pt>
    <dgm:pt modelId="{184E1982-2AC2-4328-B385-35A8A224568F}">
      <dgm:prSet custT="1">
        <dgm:style>
          <a:lnRef idx="1">
            <a:schemeClr val="accent5"/>
          </a:lnRef>
          <a:fillRef idx="2">
            <a:schemeClr val="accent5"/>
          </a:fillRef>
          <a:effectRef idx="1">
            <a:schemeClr val="accent5"/>
          </a:effectRef>
          <a:fontRef idx="minor">
            <a:schemeClr val="dk1"/>
          </a:fontRef>
        </dgm:style>
      </dgm:prSet>
      <dgm:spPr/>
      <dgm:t>
        <a:bodyPr/>
        <a:lstStyle/>
        <a:p>
          <a:pPr algn="l" rtl="0">
            <a:lnSpc>
              <a:spcPct val="100000"/>
            </a:lnSpc>
          </a:pPr>
          <a:r>
            <a:rPr lang="fr-FR" sz="1200" b="1" dirty="0">
              <a:solidFill>
                <a:schemeClr val="tx1"/>
              </a:solidFill>
            </a:rPr>
            <a:t>‒ Dans le secteur de la construction/Bâtiment Travaux Publics : maçonnerie, construction de tunnels ou de routes, opération mécanique du béton, démolition </a:t>
          </a:r>
        </a:p>
      </dgm:t>
    </dgm:pt>
    <dgm:pt modelId="{236B5AAC-844C-4039-9978-A09C5A295193}" type="parTrans" cxnId="{06D435E6-00B6-4171-9D1E-0E24879D3146}">
      <dgm:prSet/>
      <dgm:spPr/>
      <dgm:t>
        <a:bodyPr/>
        <a:lstStyle/>
        <a:p>
          <a:pPr algn="l">
            <a:lnSpc>
              <a:spcPct val="100000"/>
            </a:lnSpc>
          </a:pPr>
          <a:endParaRPr lang="fr-FR" sz="1200" b="1">
            <a:solidFill>
              <a:schemeClr val="tx1"/>
            </a:solidFill>
          </a:endParaRPr>
        </a:p>
      </dgm:t>
    </dgm:pt>
    <dgm:pt modelId="{532AFDFE-E483-4EBB-82E7-DCECFEBA7ED0}" type="sibTrans" cxnId="{06D435E6-00B6-4171-9D1E-0E24879D3146}">
      <dgm:prSet/>
      <dgm:spPr/>
      <dgm:t>
        <a:bodyPr/>
        <a:lstStyle/>
        <a:p>
          <a:pPr algn="l">
            <a:lnSpc>
              <a:spcPct val="100000"/>
            </a:lnSpc>
          </a:pPr>
          <a:endParaRPr lang="fr-FR" sz="1200" b="1">
            <a:solidFill>
              <a:schemeClr val="tx1"/>
            </a:solidFill>
          </a:endParaRPr>
        </a:p>
      </dgm:t>
    </dgm:pt>
    <dgm:pt modelId="{0BC164B5-99EF-4592-A4F1-5972F8FF878D}">
      <dgm:prSet custT="1">
        <dgm:style>
          <a:lnRef idx="1">
            <a:schemeClr val="accent6"/>
          </a:lnRef>
          <a:fillRef idx="2">
            <a:schemeClr val="accent6"/>
          </a:fillRef>
          <a:effectRef idx="1">
            <a:schemeClr val="accent6"/>
          </a:effectRef>
          <a:fontRef idx="minor">
            <a:schemeClr val="dk1"/>
          </a:fontRef>
        </dgm:style>
      </dgm:prSet>
      <dgm:spPr/>
      <dgm:t>
        <a:bodyPr/>
        <a:lstStyle/>
        <a:p>
          <a:pPr algn="l" rtl="0">
            <a:lnSpc>
              <a:spcPct val="100000"/>
            </a:lnSpc>
          </a:pPr>
          <a:r>
            <a:rPr lang="fr-FR" sz="1200" b="1" dirty="0">
              <a:solidFill>
                <a:schemeClr val="tx1"/>
              </a:solidFill>
            </a:rPr>
            <a:t>‒ Dans la pose de plan de travail en pierre artificielle </a:t>
          </a:r>
        </a:p>
      </dgm:t>
    </dgm:pt>
    <dgm:pt modelId="{67EE4F23-1006-4472-9726-F1FB8E4BACFD}" type="parTrans" cxnId="{3A34B744-D0AC-4ECB-8952-7554DACCA4D3}">
      <dgm:prSet/>
      <dgm:spPr/>
      <dgm:t>
        <a:bodyPr/>
        <a:lstStyle/>
        <a:p>
          <a:pPr algn="l">
            <a:lnSpc>
              <a:spcPct val="100000"/>
            </a:lnSpc>
          </a:pPr>
          <a:endParaRPr lang="fr-FR" sz="1200" b="1">
            <a:solidFill>
              <a:schemeClr val="tx1"/>
            </a:solidFill>
          </a:endParaRPr>
        </a:p>
      </dgm:t>
    </dgm:pt>
    <dgm:pt modelId="{4B6F8D2F-0F37-45FA-9E99-CF59589EC61C}" type="sibTrans" cxnId="{3A34B744-D0AC-4ECB-8952-7554DACCA4D3}">
      <dgm:prSet/>
      <dgm:spPr/>
      <dgm:t>
        <a:bodyPr/>
        <a:lstStyle/>
        <a:p>
          <a:pPr algn="l">
            <a:lnSpc>
              <a:spcPct val="100000"/>
            </a:lnSpc>
          </a:pPr>
          <a:endParaRPr lang="fr-FR" sz="1200" b="1">
            <a:solidFill>
              <a:schemeClr val="tx1"/>
            </a:solidFill>
          </a:endParaRPr>
        </a:p>
      </dgm:t>
    </dgm:pt>
    <dgm:pt modelId="{D2A807C7-8180-4E10-8A44-F7CB12EAFF04}">
      <dgm:prSet custT="1">
        <dgm:style>
          <a:lnRef idx="1">
            <a:schemeClr val="accent4"/>
          </a:lnRef>
          <a:fillRef idx="2">
            <a:schemeClr val="accent4"/>
          </a:fillRef>
          <a:effectRef idx="1">
            <a:schemeClr val="accent4"/>
          </a:effectRef>
          <a:fontRef idx="minor">
            <a:schemeClr val="dk1"/>
          </a:fontRef>
        </dgm:style>
      </dgm:prSet>
      <dgm:spPr/>
      <dgm:t>
        <a:bodyPr/>
        <a:lstStyle/>
        <a:p>
          <a:pPr algn="l" rtl="0">
            <a:lnSpc>
              <a:spcPct val="100000"/>
            </a:lnSpc>
          </a:pPr>
          <a:r>
            <a:rPr lang="fr-FR" sz="1200" b="1" dirty="0">
              <a:solidFill>
                <a:schemeClr val="tx1"/>
              </a:solidFill>
            </a:rPr>
            <a:t>‒ Dans le secteur des mines et carrières : extraction et opérations mécaniques sur le minerai </a:t>
          </a:r>
        </a:p>
      </dgm:t>
    </dgm:pt>
    <dgm:pt modelId="{3CA570BC-6914-44A5-A3E7-F40E31E44BCC}" type="parTrans" cxnId="{A6CD8060-FC09-4B61-BDD1-CAA242051652}">
      <dgm:prSet/>
      <dgm:spPr/>
      <dgm:t>
        <a:bodyPr/>
        <a:lstStyle/>
        <a:p>
          <a:pPr algn="l">
            <a:lnSpc>
              <a:spcPct val="100000"/>
            </a:lnSpc>
          </a:pPr>
          <a:endParaRPr lang="fr-FR" sz="1200" b="1">
            <a:solidFill>
              <a:schemeClr val="tx1"/>
            </a:solidFill>
          </a:endParaRPr>
        </a:p>
      </dgm:t>
    </dgm:pt>
    <dgm:pt modelId="{74DD0E21-F66F-4A72-BBE3-C420C2015E20}" type="sibTrans" cxnId="{A6CD8060-FC09-4B61-BDD1-CAA242051652}">
      <dgm:prSet/>
      <dgm:spPr/>
      <dgm:t>
        <a:bodyPr/>
        <a:lstStyle/>
        <a:p>
          <a:pPr algn="l">
            <a:lnSpc>
              <a:spcPct val="100000"/>
            </a:lnSpc>
          </a:pPr>
          <a:endParaRPr lang="fr-FR" sz="1200" b="1">
            <a:solidFill>
              <a:schemeClr val="tx1"/>
            </a:solidFill>
          </a:endParaRPr>
        </a:p>
      </dgm:t>
    </dgm:pt>
    <dgm:pt modelId="{6268B617-F54C-4CA5-AE8F-4CE27F7875E8}">
      <dgm:prSet custT="1">
        <dgm:style>
          <a:lnRef idx="1">
            <a:schemeClr val="accent3"/>
          </a:lnRef>
          <a:fillRef idx="2">
            <a:schemeClr val="accent3"/>
          </a:fillRef>
          <a:effectRef idx="1">
            <a:schemeClr val="accent3"/>
          </a:effectRef>
          <a:fontRef idx="minor">
            <a:schemeClr val="dk1"/>
          </a:fontRef>
        </dgm:style>
      </dgm:prSet>
      <dgm:spPr/>
      <dgm:t>
        <a:bodyPr/>
        <a:lstStyle/>
        <a:p>
          <a:pPr algn="l" rtl="0">
            <a:lnSpc>
              <a:spcPct val="100000"/>
            </a:lnSpc>
          </a:pPr>
          <a:r>
            <a:rPr lang="fr-FR" sz="1200" b="1" dirty="0">
              <a:solidFill>
                <a:schemeClr val="tx1"/>
              </a:solidFill>
            </a:rPr>
            <a:t>‒ La taille ou le polissage de pierres siliceuses  </a:t>
          </a:r>
        </a:p>
      </dgm:t>
    </dgm:pt>
    <dgm:pt modelId="{C1853569-FE8D-4CD1-9623-4E46B71D1452}" type="parTrans" cxnId="{146B31DD-6ACC-4068-AE81-6B0826148D55}">
      <dgm:prSet/>
      <dgm:spPr/>
      <dgm:t>
        <a:bodyPr/>
        <a:lstStyle/>
        <a:p>
          <a:pPr algn="l">
            <a:lnSpc>
              <a:spcPct val="100000"/>
            </a:lnSpc>
          </a:pPr>
          <a:endParaRPr lang="fr-FR" sz="1200" b="1">
            <a:solidFill>
              <a:schemeClr val="tx1"/>
            </a:solidFill>
          </a:endParaRPr>
        </a:p>
      </dgm:t>
    </dgm:pt>
    <dgm:pt modelId="{7B3A6C7D-B9F7-488C-8BDB-B2B4120E52C2}" type="sibTrans" cxnId="{146B31DD-6ACC-4068-AE81-6B0826148D55}">
      <dgm:prSet/>
      <dgm:spPr/>
      <dgm:t>
        <a:bodyPr/>
        <a:lstStyle/>
        <a:p>
          <a:pPr algn="l">
            <a:lnSpc>
              <a:spcPct val="100000"/>
            </a:lnSpc>
          </a:pPr>
          <a:endParaRPr lang="fr-FR" sz="1200" b="1">
            <a:solidFill>
              <a:schemeClr val="tx1"/>
            </a:solidFill>
          </a:endParaRPr>
        </a:p>
      </dgm:t>
    </dgm:pt>
    <dgm:pt modelId="{BEC70B1D-CF34-41A2-9A8C-45458894D6B6}">
      <dgm:prSet custT="1">
        <dgm:style>
          <a:lnRef idx="1">
            <a:schemeClr val="accent2"/>
          </a:lnRef>
          <a:fillRef idx="2">
            <a:schemeClr val="accent2"/>
          </a:fillRef>
          <a:effectRef idx="1">
            <a:schemeClr val="accent2"/>
          </a:effectRef>
          <a:fontRef idx="minor">
            <a:schemeClr val="dk1"/>
          </a:fontRef>
        </dgm:style>
      </dgm:prSet>
      <dgm:spPr/>
      <dgm:t>
        <a:bodyPr/>
        <a:lstStyle/>
        <a:p>
          <a:pPr algn="l" rtl="0">
            <a:lnSpc>
              <a:spcPct val="100000"/>
            </a:lnSpc>
          </a:pPr>
          <a:r>
            <a:rPr lang="fr-FR" sz="1200" b="1" dirty="0">
              <a:solidFill>
                <a:schemeClr val="tx1"/>
              </a:solidFill>
            </a:rPr>
            <a:t>‒ Le décapage abrasif dans les fonderies, la construction navale ou la réparation automobile </a:t>
          </a:r>
        </a:p>
      </dgm:t>
    </dgm:pt>
    <dgm:pt modelId="{42677DB1-6ED2-4762-9B90-C9440611B139}" type="parTrans" cxnId="{7BE610AD-B3EF-4938-AA63-D2E30F1D7D9A}">
      <dgm:prSet/>
      <dgm:spPr/>
      <dgm:t>
        <a:bodyPr/>
        <a:lstStyle/>
        <a:p>
          <a:pPr algn="l">
            <a:lnSpc>
              <a:spcPct val="100000"/>
            </a:lnSpc>
          </a:pPr>
          <a:endParaRPr lang="fr-FR" sz="1200" b="1">
            <a:solidFill>
              <a:schemeClr val="tx1"/>
            </a:solidFill>
          </a:endParaRPr>
        </a:p>
      </dgm:t>
    </dgm:pt>
    <dgm:pt modelId="{897E8994-9CE6-4E2E-BFAF-3DACDC4F92E6}" type="sibTrans" cxnId="{7BE610AD-B3EF-4938-AA63-D2E30F1D7D9A}">
      <dgm:prSet/>
      <dgm:spPr/>
      <dgm:t>
        <a:bodyPr/>
        <a:lstStyle/>
        <a:p>
          <a:pPr algn="l">
            <a:lnSpc>
              <a:spcPct val="100000"/>
            </a:lnSpc>
          </a:pPr>
          <a:endParaRPr lang="fr-FR" sz="1200" b="1">
            <a:solidFill>
              <a:schemeClr val="tx1"/>
            </a:solidFill>
          </a:endParaRPr>
        </a:p>
      </dgm:t>
    </dgm:pt>
    <dgm:pt modelId="{0F93E1AB-F39F-47A2-9428-E1A60C8FFC90}">
      <dgm:prSet custT="1">
        <dgm:style>
          <a:lnRef idx="1">
            <a:schemeClr val="accent1"/>
          </a:lnRef>
          <a:fillRef idx="2">
            <a:schemeClr val="accent1"/>
          </a:fillRef>
          <a:effectRef idx="1">
            <a:schemeClr val="accent1"/>
          </a:effectRef>
          <a:fontRef idx="minor">
            <a:schemeClr val="dk1"/>
          </a:fontRef>
        </dgm:style>
      </dgm:prSet>
      <dgm:spPr/>
      <dgm:t>
        <a:bodyPr/>
        <a:lstStyle/>
        <a:p>
          <a:pPr algn="l" rtl="0">
            <a:lnSpc>
              <a:spcPct val="100000"/>
            </a:lnSpc>
          </a:pPr>
          <a:r>
            <a:rPr lang="fr-FR" sz="1200" b="1" dirty="0">
              <a:solidFill>
                <a:schemeClr val="tx1"/>
              </a:solidFill>
            </a:rPr>
            <a:t>‒ La construction et la réparation de fours industriels en briques réfractaires </a:t>
          </a:r>
        </a:p>
      </dgm:t>
    </dgm:pt>
    <dgm:pt modelId="{A17E486B-9FA4-4133-9A99-1EBC41D0B6EF}" type="parTrans" cxnId="{4A00186E-BC0D-4E3A-A67E-180F2B3791FB}">
      <dgm:prSet/>
      <dgm:spPr/>
      <dgm:t>
        <a:bodyPr/>
        <a:lstStyle/>
        <a:p>
          <a:pPr algn="l">
            <a:lnSpc>
              <a:spcPct val="100000"/>
            </a:lnSpc>
          </a:pPr>
          <a:endParaRPr lang="fr-FR" sz="1200" b="1">
            <a:solidFill>
              <a:schemeClr val="tx1"/>
            </a:solidFill>
          </a:endParaRPr>
        </a:p>
      </dgm:t>
    </dgm:pt>
    <dgm:pt modelId="{BEFFA000-D072-4EC7-A548-0D7217A52AB6}" type="sibTrans" cxnId="{4A00186E-BC0D-4E3A-A67E-180F2B3791FB}">
      <dgm:prSet/>
      <dgm:spPr/>
      <dgm:t>
        <a:bodyPr/>
        <a:lstStyle/>
        <a:p>
          <a:pPr algn="l">
            <a:lnSpc>
              <a:spcPct val="100000"/>
            </a:lnSpc>
          </a:pPr>
          <a:endParaRPr lang="fr-FR" sz="1200" b="1">
            <a:solidFill>
              <a:schemeClr val="tx1"/>
            </a:solidFill>
          </a:endParaRPr>
        </a:p>
      </dgm:t>
    </dgm:pt>
    <dgm:pt modelId="{A9A0AC04-6F4B-414F-9098-D34859AF843C}">
      <dgm:prSet custT="1">
        <dgm:style>
          <a:lnRef idx="1">
            <a:schemeClr val="dk1"/>
          </a:lnRef>
          <a:fillRef idx="2">
            <a:schemeClr val="dk1"/>
          </a:fillRef>
          <a:effectRef idx="1">
            <a:schemeClr val="dk1"/>
          </a:effectRef>
          <a:fontRef idx="minor">
            <a:schemeClr val="dk1"/>
          </a:fontRef>
        </dgm:style>
      </dgm:prSet>
      <dgm:spPr/>
      <dgm:t>
        <a:bodyPr/>
        <a:lstStyle/>
        <a:p>
          <a:pPr algn="l" rtl="0">
            <a:lnSpc>
              <a:spcPct val="100000"/>
            </a:lnSpc>
          </a:pPr>
          <a:r>
            <a:rPr lang="fr-FR" sz="1200" b="1" dirty="0">
              <a:solidFill>
                <a:schemeClr val="tx1"/>
              </a:solidFill>
            </a:rPr>
            <a:t>‒ Dans les secteurs utilisant des matériaux en céramique </a:t>
          </a:r>
        </a:p>
      </dgm:t>
    </dgm:pt>
    <dgm:pt modelId="{4E01B5A1-0AB5-479D-9D38-5882B99EF50D}" type="parTrans" cxnId="{F3C21353-AE2B-4C38-B96C-EE63BC6BFC44}">
      <dgm:prSet/>
      <dgm:spPr/>
      <dgm:t>
        <a:bodyPr/>
        <a:lstStyle/>
        <a:p>
          <a:pPr algn="l">
            <a:lnSpc>
              <a:spcPct val="100000"/>
            </a:lnSpc>
          </a:pPr>
          <a:endParaRPr lang="fr-FR" sz="1200" b="1">
            <a:solidFill>
              <a:schemeClr val="tx1"/>
            </a:solidFill>
          </a:endParaRPr>
        </a:p>
      </dgm:t>
    </dgm:pt>
    <dgm:pt modelId="{4E335100-D64B-4A77-9152-4F2103E8CD90}" type="sibTrans" cxnId="{F3C21353-AE2B-4C38-B96C-EE63BC6BFC44}">
      <dgm:prSet/>
      <dgm:spPr/>
      <dgm:t>
        <a:bodyPr/>
        <a:lstStyle/>
        <a:p>
          <a:pPr algn="l">
            <a:lnSpc>
              <a:spcPct val="100000"/>
            </a:lnSpc>
          </a:pPr>
          <a:endParaRPr lang="fr-FR" sz="1200" b="1">
            <a:solidFill>
              <a:schemeClr val="tx1"/>
            </a:solidFill>
          </a:endParaRPr>
        </a:p>
      </dgm:t>
    </dgm:pt>
    <dgm:pt modelId="{C100405A-AE03-4F6C-B424-1D486C5CEA3D}">
      <dgm:prSet custT="1">
        <dgm:style>
          <a:lnRef idx="1">
            <a:schemeClr val="accent6"/>
          </a:lnRef>
          <a:fillRef idx="2">
            <a:schemeClr val="accent6"/>
          </a:fillRef>
          <a:effectRef idx="1">
            <a:schemeClr val="accent6"/>
          </a:effectRef>
          <a:fontRef idx="minor">
            <a:schemeClr val="dk1"/>
          </a:fontRef>
        </dgm:style>
      </dgm:prSet>
      <dgm:spPr/>
      <dgm:t>
        <a:bodyPr/>
        <a:lstStyle/>
        <a:p>
          <a:pPr algn="l" rtl="0">
            <a:lnSpc>
              <a:spcPct val="100000"/>
            </a:lnSpc>
          </a:pPr>
          <a:r>
            <a:rPr lang="fr-FR" sz="1200" b="1" dirty="0">
              <a:solidFill>
                <a:schemeClr val="tx1"/>
              </a:solidFill>
            </a:rPr>
            <a:t>‒ Dans le secteur de la prothèse dentaire  </a:t>
          </a:r>
        </a:p>
      </dgm:t>
    </dgm:pt>
    <dgm:pt modelId="{CF43F8F0-BF37-4C9F-BC08-E8F31163FA6D}" type="parTrans" cxnId="{5828D472-ACC5-4870-8078-C71100E3CFA8}">
      <dgm:prSet/>
      <dgm:spPr/>
      <dgm:t>
        <a:bodyPr/>
        <a:lstStyle/>
        <a:p>
          <a:pPr algn="l">
            <a:lnSpc>
              <a:spcPct val="100000"/>
            </a:lnSpc>
          </a:pPr>
          <a:endParaRPr lang="fr-FR" sz="1200" b="1">
            <a:solidFill>
              <a:schemeClr val="tx1"/>
            </a:solidFill>
          </a:endParaRPr>
        </a:p>
      </dgm:t>
    </dgm:pt>
    <dgm:pt modelId="{FF741743-BDE9-44A3-9B4D-1E1437F2F602}" type="sibTrans" cxnId="{5828D472-ACC5-4870-8078-C71100E3CFA8}">
      <dgm:prSet/>
      <dgm:spPr/>
      <dgm:t>
        <a:bodyPr/>
        <a:lstStyle/>
        <a:p>
          <a:pPr algn="l">
            <a:lnSpc>
              <a:spcPct val="100000"/>
            </a:lnSpc>
          </a:pPr>
          <a:endParaRPr lang="fr-FR" sz="1200" b="1">
            <a:solidFill>
              <a:schemeClr val="tx1"/>
            </a:solidFill>
          </a:endParaRPr>
        </a:p>
      </dgm:t>
    </dgm:pt>
    <dgm:pt modelId="{35D15A17-0A19-43EE-9A48-169DC4C7A69A}">
      <dgm:prSet custT="1">
        <dgm:style>
          <a:lnRef idx="1">
            <a:schemeClr val="accent5"/>
          </a:lnRef>
          <a:fillRef idx="2">
            <a:schemeClr val="accent5"/>
          </a:fillRef>
          <a:effectRef idx="1">
            <a:schemeClr val="accent5"/>
          </a:effectRef>
          <a:fontRef idx="minor">
            <a:schemeClr val="dk1"/>
          </a:fontRef>
        </dgm:style>
      </dgm:prSet>
      <dgm:spPr/>
      <dgm:t>
        <a:bodyPr/>
        <a:lstStyle/>
        <a:p>
          <a:pPr algn="l" rtl="0">
            <a:lnSpc>
              <a:spcPct val="100000"/>
            </a:lnSpc>
          </a:pPr>
          <a:r>
            <a:rPr lang="fr-FR" sz="1200" b="1" dirty="0">
              <a:solidFill>
                <a:schemeClr val="tx1"/>
              </a:solidFill>
            </a:rPr>
            <a:t>‒ L’usinage des pierres semi-précieuses  </a:t>
          </a:r>
        </a:p>
      </dgm:t>
    </dgm:pt>
    <dgm:pt modelId="{EA1319D3-B01C-4937-8B94-55B841410E1A}" type="parTrans" cxnId="{57D6B2FF-D295-41D0-8867-ED12C6FBAE3C}">
      <dgm:prSet/>
      <dgm:spPr/>
      <dgm:t>
        <a:bodyPr/>
        <a:lstStyle/>
        <a:p>
          <a:pPr algn="l">
            <a:lnSpc>
              <a:spcPct val="100000"/>
            </a:lnSpc>
          </a:pPr>
          <a:endParaRPr lang="fr-FR" sz="1200" b="1">
            <a:solidFill>
              <a:schemeClr val="tx1"/>
            </a:solidFill>
          </a:endParaRPr>
        </a:p>
      </dgm:t>
    </dgm:pt>
    <dgm:pt modelId="{E3B80F73-53A1-44B2-B9BA-A8CA1539A961}" type="sibTrans" cxnId="{57D6B2FF-D295-41D0-8867-ED12C6FBAE3C}">
      <dgm:prSet/>
      <dgm:spPr/>
      <dgm:t>
        <a:bodyPr/>
        <a:lstStyle/>
        <a:p>
          <a:pPr algn="l">
            <a:lnSpc>
              <a:spcPct val="100000"/>
            </a:lnSpc>
          </a:pPr>
          <a:endParaRPr lang="fr-FR" sz="1200" b="1">
            <a:solidFill>
              <a:schemeClr val="tx1"/>
            </a:solidFill>
          </a:endParaRPr>
        </a:p>
      </dgm:t>
    </dgm:pt>
    <dgm:pt modelId="{75BB0953-F78D-41EF-B21F-CC8F42BED4DF}">
      <dgm:prSet custT="1">
        <dgm:style>
          <a:lnRef idx="1">
            <a:schemeClr val="accent4"/>
          </a:lnRef>
          <a:fillRef idx="2">
            <a:schemeClr val="accent4"/>
          </a:fillRef>
          <a:effectRef idx="1">
            <a:schemeClr val="accent4"/>
          </a:effectRef>
          <a:fontRef idx="minor">
            <a:schemeClr val="dk1"/>
          </a:fontRef>
        </dgm:style>
      </dgm:prSet>
      <dgm:spPr/>
      <dgm:t>
        <a:bodyPr/>
        <a:lstStyle/>
        <a:p>
          <a:pPr algn="l" rtl="0">
            <a:lnSpc>
              <a:spcPct val="100000"/>
            </a:lnSpc>
          </a:pPr>
          <a:r>
            <a:rPr lang="fr-FR" sz="1200" b="1" dirty="0">
              <a:solidFill>
                <a:schemeClr val="tx1"/>
              </a:solidFill>
            </a:rPr>
            <a:t>‒ Dans le secteur de la verrerie : préparation des matières premières, polissage et gravure sur verre au sable </a:t>
          </a:r>
        </a:p>
      </dgm:t>
    </dgm:pt>
    <dgm:pt modelId="{B99D4FF8-C258-4DBE-83B0-B06E8862AE04}" type="parTrans" cxnId="{EA7C8CDE-7A8B-4A06-80DE-5553276AA7CF}">
      <dgm:prSet/>
      <dgm:spPr/>
      <dgm:t>
        <a:bodyPr/>
        <a:lstStyle/>
        <a:p>
          <a:pPr algn="l">
            <a:lnSpc>
              <a:spcPct val="100000"/>
            </a:lnSpc>
          </a:pPr>
          <a:endParaRPr lang="fr-FR" sz="1200" b="1">
            <a:solidFill>
              <a:schemeClr val="tx1"/>
            </a:solidFill>
          </a:endParaRPr>
        </a:p>
      </dgm:t>
    </dgm:pt>
    <dgm:pt modelId="{4A97E970-D0EA-4847-B36F-687554E77B1A}" type="sibTrans" cxnId="{EA7C8CDE-7A8B-4A06-80DE-5553276AA7CF}">
      <dgm:prSet/>
      <dgm:spPr/>
      <dgm:t>
        <a:bodyPr/>
        <a:lstStyle/>
        <a:p>
          <a:pPr algn="l">
            <a:lnSpc>
              <a:spcPct val="100000"/>
            </a:lnSpc>
          </a:pPr>
          <a:endParaRPr lang="fr-FR" sz="1200" b="1">
            <a:solidFill>
              <a:schemeClr val="tx1"/>
            </a:solidFill>
          </a:endParaRPr>
        </a:p>
      </dgm:t>
    </dgm:pt>
    <dgm:pt modelId="{E91E15FB-F0A5-4FCC-A689-85C4E61FAC18}">
      <dgm:prSet custT="1">
        <dgm:style>
          <a:lnRef idx="1">
            <a:schemeClr val="accent3"/>
          </a:lnRef>
          <a:fillRef idx="2">
            <a:schemeClr val="accent3"/>
          </a:fillRef>
          <a:effectRef idx="1">
            <a:schemeClr val="accent3"/>
          </a:effectRef>
          <a:fontRef idx="minor">
            <a:schemeClr val="dk1"/>
          </a:fontRef>
        </dgm:style>
      </dgm:prSet>
      <dgm:spPr/>
      <dgm:t>
        <a:bodyPr/>
        <a:lstStyle/>
        <a:p>
          <a:pPr algn="l" rtl="0">
            <a:lnSpc>
              <a:spcPct val="100000"/>
            </a:lnSpc>
          </a:pPr>
          <a:r>
            <a:rPr lang="fr-FR" sz="1200" b="1" dirty="0">
              <a:solidFill>
                <a:schemeClr val="tx1"/>
              </a:solidFill>
            </a:rPr>
            <a:t>‒ Dans le secteur de la cimenterie : préparation des matières premières, chargement ou déchargement du ciment </a:t>
          </a:r>
        </a:p>
      </dgm:t>
    </dgm:pt>
    <dgm:pt modelId="{0BC857F5-02B0-4639-92D5-10B05166D3F5}" type="parTrans" cxnId="{681CD0E1-664D-425A-A7AD-3B9E294D0E06}">
      <dgm:prSet/>
      <dgm:spPr/>
      <dgm:t>
        <a:bodyPr/>
        <a:lstStyle/>
        <a:p>
          <a:pPr algn="l">
            <a:lnSpc>
              <a:spcPct val="100000"/>
            </a:lnSpc>
          </a:pPr>
          <a:endParaRPr lang="fr-FR" sz="1200" b="1">
            <a:solidFill>
              <a:schemeClr val="tx1"/>
            </a:solidFill>
          </a:endParaRPr>
        </a:p>
      </dgm:t>
    </dgm:pt>
    <dgm:pt modelId="{027D9F37-8C6B-4F99-ADE7-5337DD7A4D38}" type="sibTrans" cxnId="{681CD0E1-664D-425A-A7AD-3B9E294D0E06}">
      <dgm:prSet/>
      <dgm:spPr/>
      <dgm:t>
        <a:bodyPr/>
        <a:lstStyle/>
        <a:p>
          <a:pPr algn="l">
            <a:lnSpc>
              <a:spcPct val="100000"/>
            </a:lnSpc>
          </a:pPr>
          <a:endParaRPr lang="fr-FR" sz="1200" b="1">
            <a:solidFill>
              <a:schemeClr val="tx1"/>
            </a:solidFill>
          </a:endParaRPr>
        </a:p>
      </dgm:t>
    </dgm:pt>
    <dgm:pt modelId="{512C5363-01E6-4F3A-880D-E5C439E92731}">
      <dgm:prSet custT="1">
        <dgm:style>
          <a:lnRef idx="1">
            <a:schemeClr val="accent2"/>
          </a:lnRef>
          <a:fillRef idx="2">
            <a:schemeClr val="accent2"/>
          </a:fillRef>
          <a:effectRef idx="1">
            <a:schemeClr val="accent2"/>
          </a:effectRef>
          <a:fontRef idx="minor">
            <a:schemeClr val="dk1"/>
          </a:fontRef>
        </dgm:style>
      </dgm:prSet>
      <dgm:spPr/>
      <dgm:t>
        <a:bodyPr/>
        <a:lstStyle/>
        <a:p>
          <a:pPr algn="l" rtl="0">
            <a:lnSpc>
              <a:spcPct val="100000"/>
            </a:lnSpc>
          </a:pPr>
          <a:r>
            <a:rPr lang="fr-FR" sz="1200" b="1" dirty="0">
              <a:solidFill>
                <a:schemeClr val="tx1"/>
              </a:solidFill>
            </a:rPr>
            <a:t>‒ Dans la production de produits chimiques pour l’agriculture </a:t>
          </a:r>
        </a:p>
      </dgm:t>
    </dgm:pt>
    <dgm:pt modelId="{36333BBF-EF9F-427E-962D-3887DC3FB5E7}" type="parTrans" cxnId="{7CBBE684-6E19-40D0-9217-8346C172254E}">
      <dgm:prSet/>
      <dgm:spPr/>
      <dgm:t>
        <a:bodyPr/>
        <a:lstStyle/>
        <a:p>
          <a:pPr algn="l">
            <a:lnSpc>
              <a:spcPct val="100000"/>
            </a:lnSpc>
          </a:pPr>
          <a:endParaRPr lang="fr-FR" sz="1200" b="1">
            <a:solidFill>
              <a:schemeClr val="tx1"/>
            </a:solidFill>
          </a:endParaRPr>
        </a:p>
      </dgm:t>
    </dgm:pt>
    <dgm:pt modelId="{1C59BE72-0140-43D3-8890-8406267E757A}" type="sibTrans" cxnId="{7CBBE684-6E19-40D0-9217-8346C172254E}">
      <dgm:prSet/>
      <dgm:spPr/>
      <dgm:t>
        <a:bodyPr/>
        <a:lstStyle/>
        <a:p>
          <a:pPr algn="l">
            <a:lnSpc>
              <a:spcPct val="100000"/>
            </a:lnSpc>
          </a:pPr>
          <a:endParaRPr lang="fr-FR" sz="1200" b="1">
            <a:solidFill>
              <a:schemeClr val="tx1"/>
            </a:solidFill>
          </a:endParaRPr>
        </a:p>
      </dgm:t>
    </dgm:pt>
    <dgm:pt modelId="{71C49C0E-0CFD-4ACC-A6B9-40833968BC70}">
      <dgm:prSet custT="1">
        <dgm:style>
          <a:lnRef idx="1">
            <a:schemeClr val="accent1"/>
          </a:lnRef>
          <a:fillRef idx="2">
            <a:schemeClr val="accent1"/>
          </a:fillRef>
          <a:effectRef idx="1">
            <a:schemeClr val="accent1"/>
          </a:effectRef>
          <a:fontRef idx="minor">
            <a:schemeClr val="dk1"/>
          </a:fontRef>
        </dgm:style>
      </dgm:prSet>
      <dgm:spPr/>
      <dgm:t>
        <a:bodyPr/>
        <a:lstStyle/>
        <a:p>
          <a:pPr algn="l" rtl="0">
            <a:lnSpc>
              <a:spcPct val="100000"/>
            </a:lnSpc>
          </a:pPr>
          <a:r>
            <a:rPr lang="fr-FR" sz="1200" b="1" dirty="0">
              <a:solidFill>
                <a:schemeClr val="tx1"/>
              </a:solidFill>
            </a:rPr>
            <a:t>‒ Dans la production d’abrasifs.</a:t>
          </a:r>
        </a:p>
      </dgm:t>
    </dgm:pt>
    <dgm:pt modelId="{1907C635-8A5E-4116-9686-EA8C2DC02733}" type="parTrans" cxnId="{55CFE692-9497-41B0-B826-F58A66156706}">
      <dgm:prSet/>
      <dgm:spPr/>
      <dgm:t>
        <a:bodyPr/>
        <a:lstStyle/>
        <a:p>
          <a:pPr algn="l">
            <a:lnSpc>
              <a:spcPct val="100000"/>
            </a:lnSpc>
          </a:pPr>
          <a:endParaRPr lang="fr-FR" sz="1200" b="1">
            <a:solidFill>
              <a:schemeClr val="tx1"/>
            </a:solidFill>
          </a:endParaRPr>
        </a:p>
      </dgm:t>
    </dgm:pt>
    <dgm:pt modelId="{056F0C2C-19ED-4F85-B14C-3046664723DF}" type="sibTrans" cxnId="{55CFE692-9497-41B0-B826-F58A66156706}">
      <dgm:prSet/>
      <dgm:spPr/>
      <dgm:t>
        <a:bodyPr/>
        <a:lstStyle/>
        <a:p>
          <a:pPr algn="l">
            <a:lnSpc>
              <a:spcPct val="100000"/>
            </a:lnSpc>
          </a:pPr>
          <a:endParaRPr lang="fr-FR" sz="1200" b="1">
            <a:solidFill>
              <a:schemeClr val="tx1"/>
            </a:solidFill>
          </a:endParaRPr>
        </a:p>
      </dgm:t>
    </dgm:pt>
    <dgm:pt modelId="{ABBC8D7A-157E-4802-88A4-FFE9DF138AB1}" type="pres">
      <dgm:prSet presAssocID="{9D4E981A-F079-4170-AE61-9804690F8A31}" presName="linearFlow" presStyleCnt="0">
        <dgm:presLayoutVars>
          <dgm:dir/>
          <dgm:resizeHandles val="exact"/>
        </dgm:presLayoutVars>
      </dgm:prSet>
      <dgm:spPr/>
    </dgm:pt>
    <dgm:pt modelId="{45E25EB1-C361-4138-AA72-8204FEC7340D}" type="pres">
      <dgm:prSet presAssocID="{184E1982-2AC2-4328-B385-35A8A224568F}" presName="composite" presStyleCnt="0"/>
      <dgm:spPr>
        <a:scene3d>
          <a:camera prst="orthographicFront"/>
          <a:lightRig rig="threePt" dir="t"/>
        </a:scene3d>
        <a:sp3d>
          <a:bevelT/>
        </a:sp3d>
      </dgm:spPr>
    </dgm:pt>
    <dgm:pt modelId="{BC5A2EB8-ED7F-4777-8C51-FC9222D4ABC3}" type="pres">
      <dgm:prSet presAssocID="{184E1982-2AC2-4328-B385-35A8A224568F}" presName="imgShp" presStyleLbl="fgImgPlace1" presStyleIdx="0" presStyleCnt="13"/>
      <dgm:spPr>
        <a:scene3d>
          <a:camera prst="orthographicFront"/>
          <a:lightRig rig="flat" dir="t"/>
        </a:scene3d>
        <a:sp3d z="127000" prstMaterial="plastic">
          <a:bevelT w="88900" h="88900"/>
          <a:bevelB w="88900" h="31750" prst="angle"/>
        </a:sp3d>
      </dgm:spPr>
    </dgm:pt>
    <dgm:pt modelId="{54C8FCED-B6E5-400B-9296-9F5517ABCC97}" type="pres">
      <dgm:prSet presAssocID="{184E1982-2AC2-4328-B385-35A8A224568F}" presName="txShp" presStyleLbl="node1" presStyleIdx="0" presStyleCnt="13" custScaleY="120729">
        <dgm:presLayoutVars>
          <dgm:bulletEnabled val="1"/>
        </dgm:presLayoutVars>
      </dgm:prSet>
      <dgm:spPr/>
    </dgm:pt>
    <dgm:pt modelId="{0C8B4BDE-13EB-4C95-92FD-4887608E88AF}" type="pres">
      <dgm:prSet presAssocID="{532AFDFE-E483-4EBB-82E7-DCECFEBA7ED0}" presName="spacing" presStyleCnt="0"/>
      <dgm:spPr>
        <a:scene3d>
          <a:camera prst="orthographicFront"/>
          <a:lightRig rig="threePt" dir="t"/>
        </a:scene3d>
        <a:sp3d>
          <a:bevelT/>
        </a:sp3d>
      </dgm:spPr>
    </dgm:pt>
    <dgm:pt modelId="{5DD0C76F-6860-42CB-B026-DE7F0F1B5DF1}" type="pres">
      <dgm:prSet presAssocID="{0BC164B5-99EF-4592-A4F1-5972F8FF878D}" presName="composite" presStyleCnt="0"/>
      <dgm:spPr>
        <a:scene3d>
          <a:camera prst="orthographicFront"/>
          <a:lightRig rig="threePt" dir="t"/>
        </a:scene3d>
        <a:sp3d>
          <a:bevelT/>
        </a:sp3d>
      </dgm:spPr>
    </dgm:pt>
    <dgm:pt modelId="{45F13C86-534B-42D6-BC71-47E508EA982A}" type="pres">
      <dgm:prSet presAssocID="{0BC164B5-99EF-4592-A4F1-5972F8FF878D}" presName="imgShp" presStyleLbl="fgImgPlace1" presStyleIdx="1" presStyleCnt="13"/>
      <dgm:spPr>
        <a:scene3d>
          <a:camera prst="orthographicFront"/>
          <a:lightRig rig="flat" dir="t"/>
        </a:scene3d>
        <a:sp3d z="127000" prstMaterial="plastic">
          <a:bevelT w="88900" h="88900"/>
          <a:bevelB w="88900" h="31750" prst="angle"/>
        </a:sp3d>
      </dgm:spPr>
    </dgm:pt>
    <dgm:pt modelId="{8F14FDDF-D36F-434D-BD48-8EC93A358048}" type="pres">
      <dgm:prSet presAssocID="{0BC164B5-99EF-4592-A4F1-5972F8FF878D}" presName="txShp" presStyleLbl="node1" presStyleIdx="1" presStyleCnt="13">
        <dgm:presLayoutVars>
          <dgm:bulletEnabled val="1"/>
        </dgm:presLayoutVars>
      </dgm:prSet>
      <dgm:spPr/>
    </dgm:pt>
    <dgm:pt modelId="{D4C2C7A2-3FC5-4636-9144-64473642D566}" type="pres">
      <dgm:prSet presAssocID="{4B6F8D2F-0F37-45FA-9E99-CF59589EC61C}" presName="spacing" presStyleCnt="0"/>
      <dgm:spPr>
        <a:scene3d>
          <a:camera prst="orthographicFront"/>
          <a:lightRig rig="threePt" dir="t"/>
        </a:scene3d>
        <a:sp3d>
          <a:bevelT/>
        </a:sp3d>
      </dgm:spPr>
    </dgm:pt>
    <dgm:pt modelId="{05C7E294-D74F-45E2-BF19-06F13BF1CB53}" type="pres">
      <dgm:prSet presAssocID="{D2A807C7-8180-4E10-8A44-F7CB12EAFF04}" presName="composite" presStyleCnt="0"/>
      <dgm:spPr>
        <a:scene3d>
          <a:camera prst="orthographicFront"/>
          <a:lightRig rig="threePt" dir="t"/>
        </a:scene3d>
        <a:sp3d>
          <a:bevelT/>
        </a:sp3d>
      </dgm:spPr>
    </dgm:pt>
    <dgm:pt modelId="{2388FEA8-45A5-4F80-AF62-CA487E03F360}" type="pres">
      <dgm:prSet presAssocID="{D2A807C7-8180-4E10-8A44-F7CB12EAFF04}" presName="imgShp" presStyleLbl="fgImgPlace1" presStyleIdx="2" presStyleCnt="13"/>
      <dgm:spPr>
        <a:scene3d>
          <a:camera prst="orthographicFront"/>
          <a:lightRig rig="flat" dir="t"/>
        </a:scene3d>
        <a:sp3d z="127000" prstMaterial="plastic">
          <a:bevelT w="88900" h="88900"/>
          <a:bevelB w="88900" h="31750" prst="angle"/>
        </a:sp3d>
      </dgm:spPr>
    </dgm:pt>
    <dgm:pt modelId="{FA26781D-A774-4683-894D-0625F49B8EA8}" type="pres">
      <dgm:prSet presAssocID="{D2A807C7-8180-4E10-8A44-F7CB12EAFF04}" presName="txShp" presStyleLbl="node1" presStyleIdx="2" presStyleCnt="13">
        <dgm:presLayoutVars>
          <dgm:bulletEnabled val="1"/>
        </dgm:presLayoutVars>
      </dgm:prSet>
      <dgm:spPr/>
    </dgm:pt>
    <dgm:pt modelId="{44AB7FBF-8E63-4DA6-B206-3B7BC11F06EC}" type="pres">
      <dgm:prSet presAssocID="{74DD0E21-F66F-4A72-BBE3-C420C2015E20}" presName="spacing" presStyleCnt="0"/>
      <dgm:spPr>
        <a:scene3d>
          <a:camera prst="orthographicFront"/>
          <a:lightRig rig="threePt" dir="t"/>
        </a:scene3d>
        <a:sp3d>
          <a:bevelT/>
        </a:sp3d>
      </dgm:spPr>
    </dgm:pt>
    <dgm:pt modelId="{59F915A5-683D-4B26-9D34-EF40C3FB8106}" type="pres">
      <dgm:prSet presAssocID="{6268B617-F54C-4CA5-AE8F-4CE27F7875E8}" presName="composite" presStyleCnt="0"/>
      <dgm:spPr>
        <a:scene3d>
          <a:camera prst="orthographicFront"/>
          <a:lightRig rig="threePt" dir="t"/>
        </a:scene3d>
        <a:sp3d>
          <a:bevelT/>
        </a:sp3d>
      </dgm:spPr>
    </dgm:pt>
    <dgm:pt modelId="{2189F499-6ED4-4902-84F0-961E1CC17751}" type="pres">
      <dgm:prSet presAssocID="{6268B617-F54C-4CA5-AE8F-4CE27F7875E8}" presName="imgShp" presStyleLbl="fgImgPlace1" presStyleIdx="3" presStyleCnt="13"/>
      <dgm:spPr>
        <a:scene3d>
          <a:camera prst="orthographicFront"/>
          <a:lightRig rig="flat" dir="t"/>
        </a:scene3d>
        <a:sp3d z="127000" prstMaterial="plastic">
          <a:bevelT w="88900" h="88900"/>
          <a:bevelB w="88900" h="31750" prst="angle"/>
        </a:sp3d>
      </dgm:spPr>
    </dgm:pt>
    <dgm:pt modelId="{6F804218-CF80-425E-98B0-2CA15296829C}" type="pres">
      <dgm:prSet presAssocID="{6268B617-F54C-4CA5-AE8F-4CE27F7875E8}" presName="txShp" presStyleLbl="node1" presStyleIdx="3" presStyleCnt="13">
        <dgm:presLayoutVars>
          <dgm:bulletEnabled val="1"/>
        </dgm:presLayoutVars>
      </dgm:prSet>
      <dgm:spPr/>
    </dgm:pt>
    <dgm:pt modelId="{3AAF4270-375D-49AC-80CB-8CABD90EA200}" type="pres">
      <dgm:prSet presAssocID="{7B3A6C7D-B9F7-488C-8BDB-B2B4120E52C2}" presName="spacing" presStyleCnt="0"/>
      <dgm:spPr>
        <a:scene3d>
          <a:camera prst="orthographicFront"/>
          <a:lightRig rig="threePt" dir="t"/>
        </a:scene3d>
        <a:sp3d>
          <a:bevelT/>
        </a:sp3d>
      </dgm:spPr>
    </dgm:pt>
    <dgm:pt modelId="{694E124D-868F-4574-972A-B0BFC9F66CBC}" type="pres">
      <dgm:prSet presAssocID="{BEC70B1D-CF34-41A2-9A8C-45458894D6B6}" presName="composite" presStyleCnt="0"/>
      <dgm:spPr>
        <a:scene3d>
          <a:camera prst="orthographicFront"/>
          <a:lightRig rig="threePt" dir="t"/>
        </a:scene3d>
        <a:sp3d>
          <a:bevelT/>
        </a:sp3d>
      </dgm:spPr>
    </dgm:pt>
    <dgm:pt modelId="{2300BD04-4391-4DDD-A5CF-26D514617DB7}" type="pres">
      <dgm:prSet presAssocID="{BEC70B1D-CF34-41A2-9A8C-45458894D6B6}" presName="imgShp" presStyleLbl="fgImgPlace1" presStyleIdx="4" presStyleCnt="13"/>
      <dgm:spPr>
        <a:scene3d>
          <a:camera prst="orthographicFront"/>
          <a:lightRig rig="flat" dir="t"/>
        </a:scene3d>
        <a:sp3d z="127000" prstMaterial="plastic">
          <a:bevelT w="88900" h="88900"/>
          <a:bevelB w="88900" h="31750" prst="angle"/>
        </a:sp3d>
      </dgm:spPr>
    </dgm:pt>
    <dgm:pt modelId="{818E7178-931E-494F-A5A8-735C84915752}" type="pres">
      <dgm:prSet presAssocID="{BEC70B1D-CF34-41A2-9A8C-45458894D6B6}" presName="txShp" presStyleLbl="node1" presStyleIdx="4" presStyleCnt="13">
        <dgm:presLayoutVars>
          <dgm:bulletEnabled val="1"/>
        </dgm:presLayoutVars>
      </dgm:prSet>
      <dgm:spPr/>
    </dgm:pt>
    <dgm:pt modelId="{3F5EB1B6-32A3-4D36-A5B4-9C05546B91C8}" type="pres">
      <dgm:prSet presAssocID="{897E8994-9CE6-4E2E-BFAF-3DACDC4F92E6}" presName="spacing" presStyleCnt="0"/>
      <dgm:spPr>
        <a:scene3d>
          <a:camera prst="orthographicFront"/>
          <a:lightRig rig="threePt" dir="t"/>
        </a:scene3d>
        <a:sp3d>
          <a:bevelT/>
        </a:sp3d>
      </dgm:spPr>
    </dgm:pt>
    <dgm:pt modelId="{7C1E859E-DBF5-4279-8B79-76348350F7A8}" type="pres">
      <dgm:prSet presAssocID="{0F93E1AB-F39F-47A2-9428-E1A60C8FFC90}" presName="composite" presStyleCnt="0"/>
      <dgm:spPr>
        <a:scene3d>
          <a:camera prst="orthographicFront"/>
          <a:lightRig rig="threePt" dir="t"/>
        </a:scene3d>
        <a:sp3d>
          <a:bevelT/>
        </a:sp3d>
      </dgm:spPr>
    </dgm:pt>
    <dgm:pt modelId="{8E7B70BA-5A02-4A92-A206-38EA7C79B72F}" type="pres">
      <dgm:prSet presAssocID="{0F93E1AB-F39F-47A2-9428-E1A60C8FFC90}" presName="imgShp" presStyleLbl="fgImgPlace1" presStyleIdx="5" presStyleCnt="13"/>
      <dgm:spPr>
        <a:scene3d>
          <a:camera prst="orthographicFront"/>
          <a:lightRig rig="flat" dir="t"/>
        </a:scene3d>
        <a:sp3d z="127000" prstMaterial="plastic">
          <a:bevelT w="88900" h="88900"/>
          <a:bevelB w="88900" h="31750" prst="angle"/>
        </a:sp3d>
      </dgm:spPr>
    </dgm:pt>
    <dgm:pt modelId="{55BEB1D5-DF28-4A5F-B744-8667E713344B}" type="pres">
      <dgm:prSet presAssocID="{0F93E1AB-F39F-47A2-9428-E1A60C8FFC90}" presName="txShp" presStyleLbl="node1" presStyleIdx="5" presStyleCnt="13">
        <dgm:presLayoutVars>
          <dgm:bulletEnabled val="1"/>
        </dgm:presLayoutVars>
      </dgm:prSet>
      <dgm:spPr/>
    </dgm:pt>
    <dgm:pt modelId="{6ABD325A-C877-474F-91BC-96DD4C5379DE}" type="pres">
      <dgm:prSet presAssocID="{BEFFA000-D072-4EC7-A548-0D7217A52AB6}" presName="spacing" presStyleCnt="0"/>
      <dgm:spPr>
        <a:scene3d>
          <a:camera prst="orthographicFront"/>
          <a:lightRig rig="threePt" dir="t"/>
        </a:scene3d>
        <a:sp3d>
          <a:bevelT/>
        </a:sp3d>
      </dgm:spPr>
    </dgm:pt>
    <dgm:pt modelId="{36A42A8F-B9AD-42FE-8B04-A0AE602A1C38}" type="pres">
      <dgm:prSet presAssocID="{A9A0AC04-6F4B-414F-9098-D34859AF843C}" presName="composite" presStyleCnt="0"/>
      <dgm:spPr>
        <a:scene3d>
          <a:camera prst="orthographicFront"/>
          <a:lightRig rig="threePt" dir="t"/>
        </a:scene3d>
        <a:sp3d>
          <a:bevelT/>
        </a:sp3d>
      </dgm:spPr>
    </dgm:pt>
    <dgm:pt modelId="{C13F3B01-6D96-4D17-B382-4D027CBD7B40}" type="pres">
      <dgm:prSet presAssocID="{A9A0AC04-6F4B-414F-9098-D34859AF843C}" presName="imgShp" presStyleLbl="fgImgPlace1" presStyleIdx="6" presStyleCnt="13"/>
      <dgm:spPr>
        <a:scene3d>
          <a:camera prst="orthographicFront"/>
          <a:lightRig rig="flat" dir="t"/>
        </a:scene3d>
        <a:sp3d z="127000" prstMaterial="plastic">
          <a:bevelT w="88900" h="88900"/>
          <a:bevelB w="88900" h="31750" prst="angle"/>
        </a:sp3d>
      </dgm:spPr>
    </dgm:pt>
    <dgm:pt modelId="{DA78692E-943E-4517-8C2F-76C7FC0E7CD2}" type="pres">
      <dgm:prSet presAssocID="{A9A0AC04-6F4B-414F-9098-D34859AF843C}" presName="txShp" presStyleLbl="node1" presStyleIdx="6" presStyleCnt="13">
        <dgm:presLayoutVars>
          <dgm:bulletEnabled val="1"/>
        </dgm:presLayoutVars>
      </dgm:prSet>
      <dgm:spPr/>
    </dgm:pt>
    <dgm:pt modelId="{821D51E8-3491-4A04-A143-57EE3A5760F3}" type="pres">
      <dgm:prSet presAssocID="{4E335100-D64B-4A77-9152-4F2103E8CD90}" presName="spacing" presStyleCnt="0"/>
      <dgm:spPr>
        <a:scene3d>
          <a:camera prst="orthographicFront"/>
          <a:lightRig rig="threePt" dir="t"/>
        </a:scene3d>
        <a:sp3d>
          <a:bevelT/>
        </a:sp3d>
      </dgm:spPr>
    </dgm:pt>
    <dgm:pt modelId="{5DF17A8C-F1DB-485D-8782-EE1A0E54960C}" type="pres">
      <dgm:prSet presAssocID="{C100405A-AE03-4F6C-B424-1D486C5CEA3D}" presName="composite" presStyleCnt="0"/>
      <dgm:spPr>
        <a:scene3d>
          <a:camera prst="orthographicFront"/>
          <a:lightRig rig="threePt" dir="t"/>
        </a:scene3d>
        <a:sp3d>
          <a:bevelT/>
        </a:sp3d>
      </dgm:spPr>
    </dgm:pt>
    <dgm:pt modelId="{CA54D84C-590C-40FD-B7DA-5F97123131FC}" type="pres">
      <dgm:prSet presAssocID="{C100405A-AE03-4F6C-B424-1D486C5CEA3D}" presName="imgShp" presStyleLbl="fgImgPlace1" presStyleIdx="7" presStyleCnt="13"/>
      <dgm:spPr>
        <a:scene3d>
          <a:camera prst="orthographicFront"/>
          <a:lightRig rig="flat" dir="t"/>
        </a:scene3d>
        <a:sp3d z="127000" prstMaterial="plastic">
          <a:bevelT w="88900" h="88900"/>
          <a:bevelB w="88900" h="31750" prst="angle"/>
        </a:sp3d>
      </dgm:spPr>
    </dgm:pt>
    <dgm:pt modelId="{FE599081-93C9-4C63-A431-ACD204918915}" type="pres">
      <dgm:prSet presAssocID="{C100405A-AE03-4F6C-B424-1D486C5CEA3D}" presName="txShp" presStyleLbl="node1" presStyleIdx="7" presStyleCnt="13">
        <dgm:presLayoutVars>
          <dgm:bulletEnabled val="1"/>
        </dgm:presLayoutVars>
      </dgm:prSet>
      <dgm:spPr/>
    </dgm:pt>
    <dgm:pt modelId="{086A015D-CD82-486A-AD34-5E462395A6A8}" type="pres">
      <dgm:prSet presAssocID="{FF741743-BDE9-44A3-9B4D-1E1437F2F602}" presName="spacing" presStyleCnt="0"/>
      <dgm:spPr>
        <a:scene3d>
          <a:camera prst="orthographicFront"/>
          <a:lightRig rig="threePt" dir="t"/>
        </a:scene3d>
        <a:sp3d>
          <a:bevelT/>
        </a:sp3d>
      </dgm:spPr>
    </dgm:pt>
    <dgm:pt modelId="{B3C3CBA7-98CF-4D8D-A6CF-4013DDCCB9DC}" type="pres">
      <dgm:prSet presAssocID="{35D15A17-0A19-43EE-9A48-169DC4C7A69A}" presName="composite" presStyleCnt="0"/>
      <dgm:spPr>
        <a:scene3d>
          <a:camera prst="orthographicFront"/>
          <a:lightRig rig="threePt" dir="t"/>
        </a:scene3d>
        <a:sp3d>
          <a:bevelT/>
        </a:sp3d>
      </dgm:spPr>
    </dgm:pt>
    <dgm:pt modelId="{C3158800-9967-43F4-B9BE-D7214AE6155F}" type="pres">
      <dgm:prSet presAssocID="{35D15A17-0A19-43EE-9A48-169DC4C7A69A}" presName="imgShp" presStyleLbl="fgImgPlace1" presStyleIdx="8" presStyleCnt="13"/>
      <dgm:spPr>
        <a:scene3d>
          <a:camera prst="orthographicFront"/>
          <a:lightRig rig="flat" dir="t"/>
        </a:scene3d>
        <a:sp3d z="127000" prstMaterial="plastic">
          <a:bevelT w="88900" h="88900"/>
          <a:bevelB w="88900" h="31750" prst="angle"/>
        </a:sp3d>
      </dgm:spPr>
    </dgm:pt>
    <dgm:pt modelId="{ACFFD8D0-98E1-48F8-8794-ECD19F305383}" type="pres">
      <dgm:prSet presAssocID="{35D15A17-0A19-43EE-9A48-169DC4C7A69A}" presName="txShp" presStyleLbl="node1" presStyleIdx="8" presStyleCnt="13">
        <dgm:presLayoutVars>
          <dgm:bulletEnabled val="1"/>
        </dgm:presLayoutVars>
      </dgm:prSet>
      <dgm:spPr/>
    </dgm:pt>
    <dgm:pt modelId="{BA63A1A3-0B2A-4ABB-85DC-E97A60B02402}" type="pres">
      <dgm:prSet presAssocID="{E3B80F73-53A1-44B2-B9BA-A8CA1539A961}" presName="spacing" presStyleCnt="0"/>
      <dgm:spPr>
        <a:scene3d>
          <a:camera prst="orthographicFront"/>
          <a:lightRig rig="threePt" dir="t"/>
        </a:scene3d>
        <a:sp3d>
          <a:bevelT/>
        </a:sp3d>
      </dgm:spPr>
    </dgm:pt>
    <dgm:pt modelId="{111BFF10-14BA-428F-9CE5-9BFA5087BD0D}" type="pres">
      <dgm:prSet presAssocID="{75BB0953-F78D-41EF-B21F-CC8F42BED4DF}" presName="composite" presStyleCnt="0"/>
      <dgm:spPr>
        <a:scene3d>
          <a:camera prst="orthographicFront"/>
          <a:lightRig rig="threePt" dir="t"/>
        </a:scene3d>
        <a:sp3d>
          <a:bevelT/>
        </a:sp3d>
      </dgm:spPr>
    </dgm:pt>
    <dgm:pt modelId="{F136697A-B65C-4895-AD8D-A5963486EA58}" type="pres">
      <dgm:prSet presAssocID="{75BB0953-F78D-41EF-B21F-CC8F42BED4DF}" presName="imgShp" presStyleLbl="fgImgPlace1" presStyleIdx="9" presStyleCnt="13"/>
      <dgm:spPr>
        <a:scene3d>
          <a:camera prst="orthographicFront"/>
          <a:lightRig rig="flat" dir="t"/>
        </a:scene3d>
        <a:sp3d z="127000" prstMaterial="plastic">
          <a:bevelT w="88900" h="88900"/>
          <a:bevelB w="88900" h="31750" prst="angle"/>
        </a:sp3d>
      </dgm:spPr>
    </dgm:pt>
    <dgm:pt modelId="{73BC917F-D3E6-4946-A01C-1116A5AF49F2}" type="pres">
      <dgm:prSet presAssocID="{75BB0953-F78D-41EF-B21F-CC8F42BED4DF}" presName="txShp" presStyleLbl="node1" presStyleIdx="9" presStyleCnt="13">
        <dgm:presLayoutVars>
          <dgm:bulletEnabled val="1"/>
        </dgm:presLayoutVars>
      </dgm:prSet>
      <dgm:spPr/>
    </dgm:pt>
    <dgm:pt modelId="{C15B42C8-E50A-4E44-B15C-508D08A9B9DB}" type="pres">
      <dgm:prSet presAssocID="{4A97E970-D0EA-4847-B36F-687554E77B1A}" presName="spacing" presStyleCnt="0"/>
      <dgm:spPr>
        <a:scene3d>
          <a:camera prst="orthographicFront"/>
          <a:lightRig rig="threePt" dir="t"/>
        </a:scene3d>
        <a:sp3d>
          <a:bevelT/>
        </a:sp3d>
      </dgm:spPr>
    </dgm:pt>
    <dgm:pt modelId="{6F8FC85F-C1FE-4AE8-866F-84661B6211A5}" type="pres">
      <dgm:prSet presAssocID="{E91E15FB-F0A5-4FCC-A689-85C4E61FAC18}" presName="composite" presStyleCnt="0"/>
      <dgm:spPr>
        <a:scene3d>
          <a:camera prst="orthographicFront"/>
          <a:lightRig rig="threePt" dir="t"/>
        </a:scene3d>
        <a:sp3d>
          <a:bevelT/>
        </a:sp3d>
      </dgm:spPr>
    </dgm:pt>
    <dgm:pt modelId="{EB5BF16F-29D7-4AFF-A4A6-6B292E430E23}" type="pres">
      <dgm:prSet presAssocID="{E91E15FB-F0A5-4FCC-A689-85C4E61FAC18}" presName="imgShp" presStyleLbl="fgImgPlace1" presStyleIdx="10" presStyleCnt="13"/>
      <dgm:spPr>
        <a:scene3d>
          <a:camera prst="orthographicFront"/>
          <a:lightRig rig="flat" dir="t"/>
        </a:scene3d>
        <a:sp3d z="127000" prstMaterial="plastic">
          <a:bevelT w="88900" h="88900"/>
          <a:bevelB w="88900" h="31750" prst="angle"/>
        </a:sp3d>
      </dgm:spPr>
    </dgm:pt>
    <dgm:pt modelId="{94731190-1CC4-4BE4-919E-EE33BF55C019}" type="pres">
      <dgm:prSet presAssocID="{E91E15FB-F0A5-4FCC-A689-85C4E61FAC18}" presName="txShp" presStyleLbl="node1" presStyleIdx="10" presStyleCnt="13">
        <dgm:presLayoutVars>
          <dgm:bulletEnabled val="1"/>
        </dgm:presLayoutVars>
      </dgm:prSet>
      <dgm:spPr/>
    </dgm:pt>
    <dgm:pt modelId="{053B5279-6639-4D78-9A3E-D6402FCB4447}" type="pres">
      <dgm:prSet presAssocID="{027D9F37-8C6B-4F99-ADE7-5337DD7A4D38}" presName="spacing" presStyleCnt="0"/>
      <dgm:spPr>
        <a:scene3d>
          <a:camera prst="orthographicFront"/>
          <a:lightRig rig="threePt" dir="t"/>
        </a:scene3d>
        <a:sp3d>
          <a:bevelT/>
        </a:sp3d>
      </dgm:spPr>
    </dgm:pt>
    <dgm:pt modelId="{43B3D324-9B09-45D3-8D9C-B5CB1029BA3F}" type="pres">
      <dgm:prSet presAssocID="{512C5363-01E6-4F3A-880D-E5C439E92731}" presName="composite" presStyleCnt="0"/>
      <dgm:spPr>
        <a:scene3d>
          <a:camera prst="orthographicFront"/>
          <a:lightRig rig="threePt" dir="t"/>
        </a:scene3d>
        <a:sp3d>
          <a:bevelT/>
        </a:sp3d>
      </dgm:spPr>
    </dgm:pt>
    <dgm:pt modelId="{25F6D2E3-3690-4DFB-93A1-09FD08F0975E}" type="pres">
      <dgm:prSet presAssocID="{512C5363-01E6-4F3A-880D-E5C439E92731}" presName="imgShp" presStyleLbl="fgImgPlace1" presStyleIdx="11" presStyleCnt="13"/>
      <dgm:spPr>
        <a:scene3d>
          <a:camera prst="orthographicFront"/>
          <a:lightRig rig="flat" dir="t"/>
        </a:scene3d>
        <a:sp3d z="127000" prstMaterial="plastic">
          <a:bevelT w="88900" h="88900"/>
          <a:bevelB w="88900" h="31750" prst="angle"/>
        </a:sp3d>
      </dgm:spPr>
    </dgm:pt>
    <dgm:pt modelId="{993D5FE3-EF6A-4818-A58B-A7B81B3C40DD}" type="pres">
      <dgm:prSet presAssocID="{512C5363-01E6-4F3A-880D-E5C439E92731}" presName="txShp" presStyleLbl="node1" presStyleIdx="11" presStyleCnt="13">
        <dgm:presLayoutVars>
          <dgm:bulletEnabled val="1"/>
        </dgm:presLayoutVars>
      </dgm:prSet>
      <dgm:spPr/>
    </dgm:pt>
    <dgm:pt modelId="{D880D2AA-6F9A-4C11-AE8D-20ED46298263}" type="pres">
      <dgm:prSet presAssocID="{1C59BE72-0140-43D3-8890-8406267E757A}" presName="spacing" presStyleCnt="0"/>
      <dgm:spPr>
        <a:scene3d>
          <a:camera prst="orthographicFront"/>
          <a:lightRig rig="threePt" dir="t"/>
        </a:scene3d>
        <a:sp3d>
          <a:bevelT/>
        </a:sp3d>
      </dgm:spPr>
    </dgm:pt>
    <dgm:pt modelId="{77E3DC78-5FDD-4E36-8EFE-0A380FB31B51}" type="pres">
      <dgm:prSet presAssocID="{71C49C0E-0CFD-4ACC-A6B9-40833968BC70}" presName="composite" presStyleCnt="0"/>
      <dgm:spPr>
        <a:scene3d>
          <a:camera prst="orthographicFront"/>
          <a:lightRig rig="threePt" dir="t"/>
        </a:scene3d>
        <a:sp3d>
          <a:bevelT/>
        </a:sp3d>
      </dgm:spPr>
    </dgm:pt>
    <dgm:pt modelId="{D1F1EA0D-9D14-45C1-9689-B4F71C9A99B0}" type="pres">
      <dgm:prSet presAssocID="{71C49C0E-0CFD-4ACC-A6B9-40833968BC70}" presName="imgShp" presStyleLbl="fgImgPlace1" presStyleIdx="12" presStyleCnt="13"/>
      <dgm:spPr>
        <a:scene3d>
          <a:camera prst="orthographicFront"/>
          <a:lightRig rig="flat" dir="t"/>
        </a:scene3d>
        <a:sp3d z="127000" prstMaterial="plastic">
          <a:bevelT w="88900" h="88900"/>
          <a:bevelB w="88900" h="31750" prst="angle"/>
        </a:sp3d>
      </dgm:spPr>
    </dgm:pt>
    <dgm:pt modelId="{A9E98B5C-862D-4708-858B-63C9FC79993D}" type="pres">
      <dgm:prSet presAssocID="{71C49C0E-0CFD-4ACC-A6B9-40833968BC70}" presName="txShp" presStyleLbl="node1" presStyleIdx="12" presStyleCnt="13">
        <dgm:presLayoutVars>
          <dgm:bulletEnabled val="1"/>
        </dgm:presLayoutVars>
      </dgm:prSet>
      <dgm:spPr/>
    </dgm:pt>
  </dgm:ptLst>
  <dgm:cxnLst>
    <dgm:cxn modelId="{371EE809-1E71-4EA9-AE78-1DCA1361DE7B}" type="presOf" srcId="{512C5363-01E6-4F3A-880D-E5C439E92731}" destId="{993D5FE3-EF6A-4818-A58B-A7B81B3C40DD}" srcOrd="0" destOrd="0" presId="urn:microsoft.com/office/officeart/2005/8/layout/vList3"/>
    <dgm:cxn modelId="{C7008F17-F789-47E8-AF30-B9EFD472058D}" type="presOf" srcId="{C100405A-AE03-4F6C-B424-1D486C5CEA3D}" destId="{FE599081-93C9-4C63-A431-ACD204918915}" srcOrd="0" destOrd="0" presId="urn:microsoft.com/office/officeart/2005/8/layout/vList3"/>
    <dgm:cxn modelId="{E1A19520-D444-402A-93BA-78805C6F2CCB}" type="presOf" srcId="{0BC164B5-99EF-4592-A4F1-5972F8FF878D}" destId="{8F14FDDF-D36F-434D-BD48-8EC93A358048}" srcOrd="0" destOrd="0" presId="urn:microsoft.com/office/officeart/2005/8/layout/vList3"/>
    <dgm:cxn modelId="{3ED70A21-6E06-4CB5-B090-D0140450DCAD}" type="presOf" srcId="{184E1982-2AC2-4328-B385-35A8A224568F}" destId="{54C8FCED-B6E5-400B-9296-9F5517ABCC97}" srcOrd="0" destOrd="0" presId="urn:microsoft.com/office/officeart/2005/8/layout/vList3"/>
    <dgm:cxn modelId="{FC7AED5D-8A0E-4D58-8DDE-FF5E8C6F1102}" type="presOf" srcId="{D2A807C7-8180-4E10-8A44-F7CB12EAFF04}" destId="{FA26781D-A774-4683-894D-0625F49B8EA8}" srcOrd="0" destOrd="0" presId="urn:microsoft.com/office/officeart/2005/8/layout/vList3"/>
    <dgm:cxn modelId="{A6CD8060-FC09-4B61-BDD1-CAA242051652}" srcId="{9D4E981A-F079-4170-AE61-9804690F8A31}" destId="{D2A807C7-8180-4E10-8A44-F7CB12EAFF04}" srcOrd="2" destOrd="0" parTransId="{3CA570BC-6914-44A5-A3E7-F40E31E44BCC}" sibTransId="{74DD0E21-F66F-4A72-BBE3-C420C2015E20}"/>
    <dgm:cxn modelId="{3A34B744-D0AC-4ECB-8952-7554DACCA4D3}" srcId="{9D4E981A-F079-4170-AE61-9804690F8A31}" destId="{0BC164B5-99EF-4592-A4F1-5972F8FF878D}" srcOrd="1" destOrd="0" parTransId="{67EE4F23-1006-4472-9726-F1FB8E4BACFD}" sibTransId="{4B6F8D2F-0F37-45FA-9E99-CF59589EC61C}"/>
    <dgm:cxn modelId="{4A00186E-BC0D-4E3A-A67E-180F2B3791FB}" srcId="{9D4E981A-F079-4170-AE61-9804690F8A31}" destId="{0F93E1AB-F39F-47A2-9428-E1A60C8FFC90}" srcOrd="5" destOrd="0" parTransId="{A17E486B-9FA4-4133-9A99-1EBC41D0B6EF}" sibTransId="{BEFFA000-D072-4EC7-A548-0D7217A52AB6}"/>
    <dgm:cxn modelId="{5828D472-ACC5-4870-8078-C71100E3CFA8}" srcId="{9D4E981A-F079-4170-AE61-9804690F8A31}" destId="{C100405A-AE03-4F6C-B424-1D486C5CEA3D}" srcOrd="7" destOrd="0" parTransId="{CF43F8F0-BF37-4C9F-BC08-E8F31163FA6D}" sibTransId="{FF741743-BDE9-44A3-9B4D-1E1437F2F602}"/>
    <dgm:cxn modelId="{F3C21353-AE2B-4C38-B96C-EE63BC6BFC44}" srcId="{9D4E981A-F079-4170-AE61-9804690F8A31}" destId="{A9A0AC04-6F4B-414F-9098-D34859AF843C}" srcOrd="6" destOrd="0" parTransId="{4E01B5A1-0AB5-479D-9D38-5882B99EF50D}" sibTransId="{4E335100-D64B-4A77-9152-4F2103E8CD90}"/>
    <dgm:cxn modelId="{F3329C79-EFE5-4053-9028-F73B8E810727}" type="presOf" srcId="{9D4E981A-F079-4170-AE61-9804690F8A31}" destId="{ABBC8D7A-157E-4802-88A4-FFE9DF138AB1}" srcOrd="0" destOrd="0" presId="urn:microsoft.com/office/officeart/2005/8/layout/vList3"/>
    <dgm:cxn modelId="{0223FE7A-9EB9-4CE8-9D29-C6C3C46F0989}" type="presOf" srcId="{75BB0953-F78D-41EF-B21F-CC8F42BED4DF}" destId="{73BC917F-D3E6-4946-A01C-1116A5AF49F2}" srcOrd="0" destOrd="0" presId="urn:microsoft.com/office/officeart/2005/8/layout/vList3"/>
    <dgm:cxn modelId="{7CBBE684-6E19-40D0-9217-8346C172254E}" srcId="{9D4E981A-F079-4170-AE61-9804690F8A31}" destId="{512C5363-01E6-4F3A-880D-E5C439E92731}" srcOrd="11" destOrd="0" parTransId="{36333BBF-EF9F-427E-962D-3887DC3FB5E7}" sibTransId="{1C59BE72-0140-43D3-8890-8406267E757A}"/>
    <dgm:cxn modelId="{84F3E48A-725D-4CD6-874B-7EBFBF877EEA}" type="presOf" srcId="{35D15A17-0A19-43EE-9A48-169DC4C7A69A}" destId="{ACFFD8D0-98E1-48F8-8794-ECD19F305383}" srcOrd="0" destOrd="0" presId="urn:microsoft.com/office/officeart/2005/8/layout/vList3"/>
    <dgm:cxn modelId="{55CFE692-9497-41B0-B826-F58A66156706}" srcId="{9D4E981A-F079-4170-AE61-9804690F8A31}" destId="{71C49C0E-0CFD-4ACC-A6B9-40833968BC70}" srcOrd="12" destOrd="0" parTransId="{1907C635-8A5E-4116-9686-EA8C2DC02733}" sibTransId="{056F0C2C-19ED-4F85-B14C-3046664723DF}"/>
    <dgm:cxn modelId="{75520A9E-D249-4FAE-85C0-84611BEE2C57}" type="presOf" srcId="{6268B617-F54C-4CA5-AE8F-4CE27F7875E8}" destId="{6F804218-CF80-425E-98B0-2CA15296829C}" srcOrd="0" destOrd="0" presId="urn:microsoft.com/office/officeart/2005/8/layout/vList3"/>
    <dgm:cxn modelId="{18701EA6-AEF2-4595-B82E-BA3BABCB063C}" type="presOf" srcId="{71C49C0E-0CFD-4ACC-A6B9-40833968BC70}" destId="{A9E98B5C-862D-4708-858B-63C9FC79993D}" srcOrd="0" destOrd="0" presId="urn:microsoft.com/office/officeart/2005/8/layout/vList3"/>
    <dgm:cxn modelId="{7BE610AD-B3EF-4938-AA63-D2E30F1D7D9A}" srcId="{9D4E981A-F079-4170-AE61-9804690F8A31}" destId="{BEC70B1D-CF34-41A2-9A8C-45458894D6B6}" srcOrd="4" destOrd="0" parTransId="{42677DB1-6ED2-4762-9B90-C9440611B139}" sibTransId="{897E8994-9CE6-4E2E-BFAF-3DACDC4F92E6}"/>
    <dgm:cxn modelId="{7A7079C4-46DE-4249-A506-22DAFC1E71B7}" type="presOf" srcId="{E91E15FB-F0A5-4FCC-A689-85C4E61FAC18}" destId="{94731190-1CC4-4BE4-919E-EE33BF55C019}" srcOrd="0" destOrd="0" presId="urn:microsoft.com/office/officeart/2005/8/layout/vList3"/>
    <dgm:cxn modelId="{146B31DD-6ACC-4068-AE81-6B0826148D55}" srcId="{9D4E981A-F079-4170-AE61-9804690F8A31}" destId="{6268B617-F54C-4CA5-AE8F-4CE27F7875E8}" srcOrd="3" destOrd="0" parTransId="{C1853569-FE8D-4CD1-9623-4E46B71D1452}" sibTransId="{7B3A6C7D-B9F7-488C-8BDB-B2B4120E52C2}"/>
    <dgm:cxn modelId="{EA7C8CDE-7A8B-4A06-80DE-5553276AA7CF}" srcId="{9D4E981A-F079-4170-AE61-9804690F8A31}" destId="{75BB0953-F78D-41EF-B21F-CC8F42BED4DF}" srcOrd="9" destOrd="0" parTransId="{B99D4FF8-C258-4DBE-83B0-B06E8862AE04}" sibTransId="{4A97E970-D0EA-4847-B36F-687554E77B1A}"/>
    <dgm:cxn modelId="{149FACE1-861E-4EA3-B127-A3ABF2D02388}" type="presOf" srcId="{A9A0AC04-6F4B-414F-9098-D34859AF843C}" destId="{DA78692E-943E-4517-8C2F-76C7FC0E7CD2}" srcOrd="0" destOrd="0" presId="urn:microsoft.com/office/officeart/2005/8/layout/vList3"/>
    <dgm:cxn modelId="{681CD0E1-664D-425A-A7AD-3B9E294D0E06}" srcId="{9D4E981A-F079-4170-AE61-9804690F8A31}" destId="{E91E15FB-F0A5-4FCC-A689-85C4E61FAC18}" srcOrd="10" destOrd="0" parTransId="{0BC857F5-02B0-4639-92D5-10B05166D3F5}" sibTransId="{027D9F37-8C6B-4F99-ADE7-5337DD7A4D38}"/>
    <dgm:cxn modelId="{06D435E6-00B6-4171-9D1E-0E24879D3146}" srcId="{9D4E981A-F079-4170-AE61-9804690F8A31}" destId="{184E1982-2AC2-4328-B385-35A8A224568F}" srcOrd="0" destOrd="0" parTransId="{236B5AAC-844C-4039-9978-A09C5A295193}" sibTransId="{532AFDFE-E483-4EBB-82E7-DCECFEBA7ED0}"/>
    <dgm:cxn modelId="{5C23B2ED-D1ED-4BAC-87E6-6AD42834D3B3}" type="presOf" srcId="{0F93E1AB-F39F-47A2-9428-E1A60C8FFC90}" destId="{55BEB1D5-DF28-4A5F-B744-8667E713344B}" srcOrd="0" destOrd="0" presId="urn:microsoft.com/office/officeart/2005/8/layout/vList3"/>
    <dgm:cxn modelId="{48F712F7-9C6C-49E6-9D12-67A3B3ACB6D3}" type="presOf" srcId="{BEC70B1D-CF34-41A2-9A8C-45458894D6B6}" destId="{818E7178-931E-494F-A5A8-735C84915752}" srcOrd="0" destOrd="0" presId="urn:microsoft.com/office/officeart/2005/8/layout/vList3"/>
    <dgm:cxn modelId="{57D6B2FF-D295-41D0-8867-ED12C6FBAE3C}" srcId="{9D4E981A-F079-4170-AE61-9804690F8A31}" destId="{35D15A17-0A19-43EE-9A48-169DC4C7A69A}" srcOrd="8" destOrd="0" parTransId="{EA1319D3-B01C-4937-8B94-55B841410E1A}" sibTransId="{E3B80F73-53A1-44B2-B9BA-A8CA1539A961}"/>
    <dgm:cxn modelId="{93E2A036-FCD9-473F-AE8D-DDF637CDCB6C}" type="presParOf" srcId="{ABBC8D7A-157E-4802-88A4-FFE9DF138AB1}" destId="{45E25EB1-C361-4138-AA72-8204FEC7340D}" srcOrd="0" destOrd="0" presId="urn:microsoft.com/office/officeart/2005/8/layout/vList3"/>
    <dgm:cxn modelId="{392404DA-3E70-42F5-B966-5BE730A843D7}" type="presParOf" srcId="{45E25EB1-C361-4138-AA72-8204FEC7340D}" destId="{BC5A2EB8-ED7F-4777-8C51-FC9222D4ABC3}" srcOrd="0" destOrd="0" presId="urn:microsoft.com/office/officeart/2005/8/layout/vList3"/>
    <dgm:cxn modelId="{197FD898-9241-4282-88A4-71F3DE4D0FA5}" type="presParOf" srcId="{45E25EB1-C361-4138-AA72-8204FEC7340D}" destId="{54C8FCED-B6E5-400B-9296-9F5517ABCC97}" srcOrd="1" destOrd="0" presId="urn:microsoft.com/office/officeart/2005/8/layout/vList3"/>
    <dgm:cxn modelId="{3410AF43-4A92-46FE-B5CF-E7E85EF03444}" type="presParOf" srcId="{ABBC8D7A-157E-4802-88A4-FFE9DF138AB1}" destId="{0C8B4BDE-13EB-4C95-92FD-4887608E88AF}" srcOrd="1" destOrd="0" presId="urn:microsoft.com/office/officeart/2005/8/layout/vList3"/>
    <dgm:cxn modelId="{30EFFAF2-0D79-4C17-8D95-B2EC068D1D69}" type="presParOf" srcId="{ABBC8D7A-157E-4802-88A4-FFE9DF138AB1}" destId="{5DD0C76F-6860-42CB-B026-DE7F0F1B5DF1}" srcOrd="2" destOrd="0" presId="urn:microsoft.com/office/officeart/2005/8/layout/vList3"/>
    <dgm:cxn modelId="{47DD5D09-5E76-484E-9187-995A9FBBD509}" type="presParOf" srcId="{5DD0C76F-6860-42CB-B026-DE7F0F1B5DF1}" destId="{45F13C86-534B-42D6-BC71-47E508EA982A}" srcOrd="0" destOrd="0" presId="urn:microsoft.com/office/officeart/2005/8/layout/vList3"/>
    <dgm:cxn modelId="{9102E47C-BA7E-4EC8-8D0A-C71D5C854F30}" type="presParOf" srcId="{5DD0C76F-6860-42CB-B026-DE7F0F1B5DF1}" destId="{8F14FDDF-D36F-434D-BD48-8EC93A358048}" srcOrd="1" destOrd="0" presId="urn:microsoft.com/office/officeart/2005/8/layout/vList3"/>
    <dgm:cxn modelId="{98F66F95-770A-476E-8BF0-5A5B1CA347E1}" type="presParOf" srcId="{ABBC8D7A-157E-4802-88A4-FFE9DF138AB1}" destId="{D4C2C7A2-3FC5-4636-9144-64473642D566}" srcOrd="3" destOrd="0" presId="urn:microsoft.com/office/officeart/2005/8/layout/vList3"/>
    <dgm:cxn modelId="{3872DA57-853F-4B39-BC1D-C866D6C89DBA}" type="presParOf" srcId="{ABBC8D7A-157E-4802-88A4-FFE9DF138AB1}" destId="{05C7E294-D74F-45E2-BF19-06F13BF1CB53}" srcOrd="4" destOrd="0" presId="urn:microsoft.com/office/officeart/2005/8/layout/vList3"/>
    <dgm:cxn modelId="{A9D3E0D7-825C-4D7D-B481-D113F05C3079}" type="presParOf" srcId="{05C7E294-D74F-45E2-BF19-06F13BF1CB53}" destId="{2388FEA8-45A5-4F80-AF62-CA487E03F360}" srcOrd="0" destOrd="0" presId="urn:microsoft.com/office/officeart/2005/8/layout/vList3"/>
    <dgm:cxn modelId="{C16FFCAA-15B1-4FDA-A87C-54FAE385A61D}" type="presParOf" srcId="{05C7E294-D74F-45E2-BF19-06F13BF1CB53}" destId="{FA26781D-A774-4683-894D-0625F49B8EA8}" srcOrd="1" destOrd="0" presId="urn:microsoft.com/office/officeart/2005/8/layout/vList3"/>
    <dgm:cxn modelId="{B7871C06-E1DE-4362-90E0-E5F0056B39EA}" type="presParOf" srcId="{ABBC8D7A-157E-4802-88A4-FFE9DF138AB1}" destId="{44AB7FBF-8E63-4DA6-B206-3B7BC11F06EC}" srcOrd="5" destOrd="0" presId="urn:microsoft.com/office/officeart/2005/8/layout/vList3"/>
    <dgm:cxn modelId="{FBAFE7FE-D49E-4715-8683-9078CDBC7A47}" type="presParOf" srcId="{ABBC8D7A-157E-4802-88A4-FFE9DF138AB1}" destId="{59F915A5-683D-4B26-9D34-EF40C3FB8106}" srcOrd="6" destOrd="0" presId="urn:microsoft.com/office/officeart/2005/8/layout/vList3"/>
    <dgm:cxn modelId="{196E0FD2-7CA2-416E-BF0E-B60B17C55F40}" type="presParOf" srcId="{59F915A5-683D-4B26-9D34-EF40C3FB8106}" destId="{2189F499-6ED4-4902-84F0-961E1CC17751}" srcOrd="0" destOrd="0" presId="urn:microsoft.com/office/officeart/2005/8/layout/vList3"/>
    <dgm:cxn modelId="{55AFA729-4C45-41B9-B44F-8F1EFC11BF84}" type="presParOf" srcId="{59F915A5-683D-4B26-9D34-EF40C3FB8106}" destId="{6F804218-CF80-425E-98B0-2CA15296829C}" srcOrd="1" destOrd="0" presId="urn:microsoft.com/office/officeart/2005/8/layout/vList3"/>
    <dgm:cxn modelId="{105CABD9-3993-44CB-9058-F31F8A9A20AD}" type="presParOf" srcId="{ABBC8D7A-157E-4802-88A4-FFE9DF138AB1}" destId="{3AAF4270-375D-49AC-80CB-8CABD90EA200}" srcOrd="7" destOrd="0" presId="urn:microsoft.com/office/officeart/2005/8/layout/vList3"/>
    <dgm:cxn modelId="{4CEC1B23-8498-4718-BA90-7B6723D00642}" type="presParOf" srcId="{ABBC8D7A-157E-4802-88A4-FFE9DF138AB1}" destId="{694E124D-868F-4574-972A-B0BFC9F66CBC}" srcOrd="8" destOrd="0" presId="urn:microsoft.com/office/officeart/2005/8/layout/vList3"/>
    <dgm:cxn modelId="{1B4E7F2B-06D9-48DD-B41D-321312C0385B}" type="presParOf" srcId="{694E124D-868F-4574-972A-B0BFC9F66CBC}" destId="{2300BD04-4391-4DDD-A5CF-26D514617DB7}" srcOrd="0" destOrd="0" presId="urn:microsoft.com/office/officeart/2005/8/layout/vList3"/>
    <dgm:cxn modelId="{58D49A28-05FA-4E0D-9820-D3B8EB255012}" type="presParOf" srcId="{694E124D-868F-4574-972A-B0BFC9F66CBC}" destId="{818E7178-931E-494F-A5A8-735C84915752}" srcOrd="1" destOrd="0" presId="urn:microsoft.com/office/officeart/2005/8/layout/vList3"/>
    <dgm:cxn modelId="{6D211811-1F26-4B8B-BC0F-65DA36522E4A}" type="presParOf" srcId="{ABBC8D7A-157E-4802-88A4-FFE9DF138AB1}" destId="{3F5EB1B6-32A3-4D36-A5B4-9C05546B91C8}" srcOrd="9" destOrd="0" presId="urn:microsoft.com/office/officeart/2005/8/layout/vList3"/>
    <dgm:cxn modelId="{AF35AAB8-3529-446E-8502-38460FEF7B3D}" type="presParOf" srcId="{ABBC8D7A-157E-4802-88A4-FFE9DF138AB1}" destId="{7C1E859E-DBF5-4279-8B79-76348350F7A8}" srcOrd="10" destOrd="0" presId="urn:microsoft.com/office/officeart/2005/8/layout/vList3"/>
    <dgm:cxn modelId="{4D17B342-D608-4EC1-ADEE-DD45AC21178B}" type="presParOf" srcId="{7C1E859E-DBF5-4279-8B79-76348350F7A8}" destId="{8E7B70BA-5A02-4A92-A206-38EA7C79B72F}" srcOrd="0" destOrd="0" presId="urn:microsoft.com/office/officeart/2005/8/layout/vList3"/>
    <dgm:cxn modelId="{146A8A4B-B89E-4E59-8E6F-89AC9A6E6EF7}" type="presParOf" srcId="{7C1E859E-DBF5-4279-8B79-76348350F7A8}" destId="{55BEB1D5-DF28-4A5F-B744-8667E713344B}" srcOrd="1" destOrd="0" presId="urn:microsoft.com/office/officeart/2005/8/layout/vList3"/>
    <dgm:cxn modelId="{D8F756DE-AA37-4C4F-A0D3-A189AB5EDFD5}" type="presParOf" srcId="{ABBC8D7A-157E-4802-88A4-FFE9DF138AB1}" destId="{6ABD325A-C877-474F-91BC-96DD4C5379DE}" srcOrd="11" destOrd="0" presId="urn:microsoft.com/office/officeart/2005/8/layout/vList3"/>
    <dgm:cxn modelId="{F442482A-5646-45EC-90C7-84FF07A9262C}" type="presParOf" srcId="{ABBC8D7A-157E-4802-88A4-FFE9DF138AB1}" destId="{36A42A8F-B9AD-42FE-8B04-A0AE602A1C38}" srcOrd="12" destOrd="0" presId="urn:microsoft.com/office/officeart/2005/8/layout/vList3"/>
    <dgm:cxn modelId="{C033294C-D36F-44B6-8468-50142DAC5881}" type="presParOf" srcId="{36A42A8F-B9AD-42FE-8B04-A0AE602A1C38}" destId="{C13F3B01-6D96-4D17-B382-4D027CBD7B40}" srcOrd="0" destOrd="0" presId="urn:microsoft.com/office/officeart/2005/8/layout/vList3"/>
    <dgm:cxn modelId="{068E5678-71CD-4CAB-B064-A3F21DCD9644}" type="presParOf" srcId="{36A42A8F-B9AD-42FE-8B04-A0AE602A1C38}" destId="{DA78692E-943E-4517-8C2F-76C7FC0E7CD2}" srcOrd="1" destOrd="0" presId="urn:microsoft.com/office/officeart/2005/8/layout/vList3"/>
    <dgm:cxn modelId="{A3553530-79F4-4A07-A888-C277A51A37C1}" type="presParOf" srcId="{ABBC8D7A-157E-4802-88A4-FFE9DF138AB1}" destId="{821D51E8-3491-4A04-A143-57EE3A5760F3}" srcOrd="13" destOrd="0" presId="urn:microsoft.com/office/officeart/2005/8/layout/vList3"/>
    <dgm:cxn modelId="{5BDFE76F-FB42-4775-A47A-91F35DFDC9DF}" type="presParOf" srcId="{ABBC8D7A-157E-4802-88A4-FFE9DF138AB1}" destId="{5DF17A8C-F1DB-485D-8782-EE1A0E54960C}" srcOrd="14" destOrd="0" presId="urn:microsoft.com/office/officeart/2005/8/layout/vList3"/>
    <dgm:cxn modelId="{8DF91919-33A7-4A06-BFA1-89F36CD9EC0F}" type="presParOf" srcId="{5DF17A8C-F1DB-485D-8782-EE1A0E54960C}" destId="{CA54D84C-590C-40FD-B7DA-5F97123131FC}" srcOrd="0" destOrd="0" presId="urn:microsoft.com/office/officeart/2005/8/layout/vList3"/>
    <dgm:cxn modelId="{CAB6227B-00F7-4054-9501-D7F1E5DDA7D1}" type="presParOf" srcId="{5DF17A8C-F1DB-485D-8782-EE1A0E54960C}" destId="{FE599081-93C9-4C63-A431-ACD204918915}" srcOrd="1" destOrd="0" presId="urn:microsoft.com/office/officeart/2005/8/layout/vList3"/>
    <dgm:cxn modelId="{E6DDB219-D1B9-494B-9FF9-BB24E7C96730}" type="presParOf" srcId="{ABBC8D7A-157E-4802-88A4-FFE9DF138AB1}" destId="{086A015D-CD82-486A-AD34-5E462395A6A8}" srcOrd="15" destOrd="0" presId="urn:microsoft.com/office/officeart/2005/8/layout/vList3"/>
    <dgm:cxn modelId="{8CFAE884-E7AD-4FB1-B0C4-0D311B80BDB9}" type="presParOf" srcId="{ABBC8D7A-157E-4802-88A4-FFE9DF138AB1}" destId="{B3C3CBA7-98CF-4D8D-A6CF-4013DDCCB9DC}" srcOrd="16" destOrd="0" presId="urn:microsoft.com/office/officeart/2005/8/layout/vList3"/>
    <dgm:cxn modelId="{C1264412-9F8E-4E11-A28A-3420B77506DC}" type="presParOf" srcId="{B3C3CBA7-98CF-4D8D-A6CF-4013DDCCB9DC}" destId="{C3158800-9967-43F4-B9BE-D7214AE6155F}" srcOrd="0" destOrd="0" presId="urn:microsoft.com/office/officeart/2005/8/layout/vList3"/>
    <dgm:cxn modelId="{BB40C1F2-6291-4E2E-92E2-94B375C06385}" type="presParOf" srcId="{B3C3CBA7-98CF-4D8D-A6CF-4013DDCCB9DC}" destId="{ACFFD8D0-98E1-48F8-8794-ECD19F305383}" srcOrd="1" destOrd="0" presId="urn:microsoft.com/office/officeart/2005/8/layout/vList3"/>
    <dgm:cxn modelId="{78AC603E-439E-4CC8-8159-55B0EEA231E6}" type="presParOf" srcId="{ABBC8D7A-157E-4802-88A4-FFE9DF138AB1}" destId="{BA63A1A3-0B2A-4ABB-85DC-E97A60B02402}" srcOrd="17" destOrd="0" presId="urn:microsoft.com/office/officeart/2005/8/layout/vList3"/>
    <dgm:cxn modelId="{238FA767-7441-475C-80B0-570616A8D910}" type="presParOf" srcId="{ABBC8D7A-157E-4802-88A4-FFE9DF138AB1}" destId="{111BFF10-14BA-428F-9CE5-9BFA5087BD0D}" srcOrd="18" destOrd="0" presId="urn:microsoft.com/office/officeart/2005/8/layout/vList3"/>
    <dgm:cxn modelId="{A179C71D-AAAF-4BE8-9500-91B8F22908E6}" type="presParOf" srcId="{111BFF10-14BA-428F-9CE5-9BFA5087BD0D}" destId="{F136697A-B65C-4895-AD8D-A5963486EA58}" srcOrd="0" destOrd="0" presId="urn:microsoft.com/office/officeart/2005/8/layout/vList3"/>
    <dgm:cxn modelId="{8E5BAFA2-EF55-4A18-A1BB-B8A7F1A33D4E}" type="presParOf" srcId="{111BFF10-14BA-428F-9CE5-9BFA5087BD0D}" destId="{73BC917F-D3E6-4946-A01C-1116A5AF49F2}" srcOrd="1" destOrd="0" presId="urn:microsoft.com/office/officeart/2005/8/layout/vList3"/>
    <dgm:cxn modelId="{68991DA7-F4C1-4335-8896-19D6E97A650C}" type="presParOf" srcId="{ABBC8D7A-157E-4802-88A4-FFE9DF138AB1}" destId="{C15B42C8-E50A-4E44-B15C-508D08A9B9DB}" srcOrd="19" destOrd="0" presId="urn:microsoft.com/office/officeart/2005/8/layout/vList3"/>
    <dgm:cxn modelId="{A9D054D4-C8BC-4604-8A02-185055D702B0}" type="presParOf" srcId="{ABBC8D7A-157E-4802-88A4-FFE9DF138AB1}" destId="{6F8FC85F-C1FE-4AE8-866F-84661B6211A5}" srcOrd="20" destOrd="0" presId="urn:microsoft.com/office/officeart/2005/8/layout/vList3"/>
    <dgm:cxn modelId="{B45C222E-30B1-4D7B-A15C-CA87027F0BA7}" type="presParOf" srcId="{6F8FC85F-C1FE-4AE8-866F-84661B6211A5}" destId="{EB5BF16F-29D7-4AFF-A4A6-6B292E430E23}" srcOrd="0" destOrd="0" presId="urn:microsoft.com/office/officeart/2005/8/layout/vList3"/>
    <dgm:cxn modelId="{BA291642-A05F-4518-A292-64A8D210A9A5}" type="presParOf" srcId="{6F8FC85F-C1FE-4AE8-866F-84661B6211A5}" destId="{94731190-1CC4-4BE4-919E-EE33BF55C019}" srcOrd="1" destOrd="0" presId="urn:microsoft.com/office/officeart/2005/8/layout/vList3"/>
    <dgm:cxn modelId="{4E27048A-C0AD-4DE7-A0A3-CC8813BF9C18}" type="presParOf" srcId="{ABBC8D7A-157E-4802-88A4-FFE9DF138AB1}" destId="{053B5279-6639-4D78-9A3E-D6402FCB4447}" srcOrd="21" destOrd="0" presId="urn:microsoft.com/office/officeart/2005/8/layout/vList3"/>
    <dgm:cxn modelId="{BA20A83D-D479-4D35-8FD9-57A9E65AF74B}" type="presParOf" srcId="{ABBC8D7A-157E-4802-88A4-FFE9DF138AB1}" destId="{43B3D324-9B09-45D3-8D9C-B5CB1029BA3F}" srcOrd="22" destOrd="0" presId="urn:microsoft.com/office/officeart/2005/8/layout/vList3"/>
    <dgm:cxn modelId="{40B47A4F-9BB9-445C-AE38-670213BE36E2}" type="presParOf" srcId="{43B3D324-9B09-45D3-8D9C-B5CB1029BA3F}" destId="{25F6D2E3-3690-4DFB-93A1-09FD08F0975E}" srcOrd="0" destOrd="0" presId="urn:microsoft.com/office/officeart/2005/8/layout/vList3"/>
    <dgm:cxn modelId="{B7D4CB81-2CD3-4141-9A66-1799E435A32D}" type="presParOf" srcId="{43B3D324-9B09-45D3-8D9C-B5CB1029BA3F}" destId="{993D5FE3-EF6A-4818-A58B-A7B81B3C40DD}" srcOrd="1" destOrd="0" presId="urn:microsoft.com/office/officeart/2005/8/layout/vList3"/>
    <dgm:cxn modelId="{8B00930C-39EB-41AD-BB55-FC1451E80BD1}" type="presParOf" srcId="{ABBC8D7A-157E-4802-88A4-FFE9DF138AB1}" destId="{D880D2AA-6F9A-4C11-AE8D-20ED46298263}" srcOrd="23" destOrd="0" presId="urn:microsoft.com/office/officeart/2005/8/layout/vList3"/>
    <dgm:cxn modelId="{17682344-B3B1-450B-A0D2-7B22BA5D8D78}" type="presParOf" srcId="{ABBC8D7A-157E-4802-88A4-FFE9DF138AB1}" destId="{77E3DC78-5FDD-4E36-8EFE-0A380FB31B51}" srcOrd="24" destOrd="0" presId="urn:microsoft.com/office/officeart/2005/8/layout/vList3"/>
    <dgm:cxn modelId="{81C4315C-713A-43E2-AA89-C049A0C0B58D}" type="presParOf" srcId="{77E3DC78-5FDD-4E36-8EFE-0A380FB31B51}" destId="{D1F1EA0D-9D14-45C1-9689-B4F71C9A99B0}" srcOrd="0" destOrd="0" presId="urn:microsoft.com/office/officeart/2005/8/layout/vList3"/>
    <dgm:cxn modelId="{3BFFED2C-5AAC-44B6-A76D-B098BBEF9E07}" type="presParOf" srcId="{77E3DC78-5FDD-4E36-8EFE-0A380FB31B51}" destId="{A9E98B5C-862D-4708-858B-63C9FC79993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09160-5B61-470A-8876-AC9D8F6B6ECA}">
      <dsp:nvSpPr>
        <dsp:cNvPr id="0" name=""/>
        <dsp:cNvSpPr/>
      </dsp:nvSpPr>
      <dsp:spPr>
        <a:xfrm rot="16200000">
          <a:off x="774086" y="-774086"/>
          <a:ext cx="2808312" cy="4356484"/>
        </a:xfrm>
        <a:prstGeom prst="round1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fr-FR" sz="2000" b="1" kern="1200" dirty="0">
            <a:solidFill>
              <a:schemeClr val="tx1"/>
            </a:solidFill>
          </a:endParaRPr>
        </a:p>
        <a:p>
          <a:pPr marL="0" lvl="0" indent="0" algn="l" defTabSz="889000">
            <a:lnSpc>
              <a:spcPct val="90000"/>
            </a:lnSpc>
            <a:spcBef>
              <a:spcPct val="0"/>
            </a:spcBef>
            <a:spcAft>
              <a:spcPct val="35000"/>
            </a:spcAft>
            <a:buNone/>
          </a:pPr>
          <a:r>
            <a:rPr lang="fr-FR" sz="2000" b="1" kern="1200" dirty="0">
              <a:solidFill>
                <a:schemeClr val="tx1"/>
              </a:solidFill>
            </a:rPr>
            <a:t>Généraliste</a:t>
          </a:r>
        </a:p>
        <a:p>
          <a:pPr marL="0" lvl="0" indent="0" algn="l" defTabSz="889000">
            <a:lnSpc>
              <a:spcPct val="90000"/>
            </a:lnSpc>
            <a:spcBef>
              <a:spcPct val="0"/>
            </a:spcBef>
            <a:spcAft>
              <a:spcPct val="35000"/>
            </a:spcAft>
            <a:buNone/>
          </a:pPr>
          <a:r>
            <a:rPr lang="fr-FR" sz="2000" b="1" kern="1200" dirty="0">
              <a:solidFill>
                <a:schemeClr val="tx1"/>
              </a:solidFill>
            </a:rPr>
            <a:t>Pneumologue                    Radiologue</a:t>
          </a:r>
        </a:p>
        <a:p>
          <a:pPr marL="0" lvl="0" indent="0" algn="l" defTabSz="889000">
            <a:lnSpc>
              <a:spcPct val="90000"/>
            </a:lnSpc>
            <a:spcBef>
              <a:spcPct val="0"/>
            </a:spcBef>
            <a:spcAft>
              <a:spcPct val="35000"/>
            </a:spcAft>
            <a:buNone/>
          </a:pPr>
          <a:r>
            <a:rPr lang="fr-FR" sz="2000" b="1" kern="1200" dirty="0">
              <a:solidFill>
                <a:schemeClr val="tx1"/>
              </a:solidFill>
            </a:rPr>
            <a:t>Oncologue       Anatomopathologiste</a:t>
          </a:r>
        </a:p>
        <a:p>
          <a:pPr marL="0" lvl="0" indent="0" algn="l" defTabSz="889000">
            <a:lnSpc>
              <a:spcPct val="90000"/>
            </a:lnSpc>
            <a:spcBef>
              <a:spcPct val="0"/>
            </a:spcBef>
            <a:spcAft>
              <a:spcPct val="35000"/>
            </a:spcAft>
            <a:buNone/>
          </a:pPr>
          <a:r>
            <a:rPr lang="fr-FR" sz="2000" b="1" kern="1200" dirty="0">
              <a:solidFill>
                <a:schemeClr val="tx1"/>
              </a:solidFill>
            </a:rPr>
            <a:t>Chirurgien                 Radiothérapeute    </a:t>
          </a:r>
        </a:p>
        <a:p>
          <a:pPr marL="0" lvl="0" indent="0" algn="l" defTabSz="889000">
            <a:lnSpc>
              <a:spcPct val="90000"/>
            </a:lnSpc>
            <a:spcBef>
              <a:spcPct val="0"/>
            </a:spcBef>
            <a:spcAft>
              <a:spcPct val="35000"/>
            </a:spcAft>
            <a:buNone/>
          </a:pPr>
          <a:r>
            <a:rPr lang="fr-FR" sz="2000" b="1" kern="1200" dirty="0">
              <a:solidFill>
                <a:schemeClr val="tx1"/>
              </a:solidFill>
            </a:rPr>
            <a:t>  Interniste                           Allergologue</a:t>
          </a:r>
        </a:p>
        <a:p>
          <a:pPr marL="0" lvl="0" indent="0" algn="ctr" defTabSz="889000">
            <a:lnSpc>
              <a:spcPct val="90000"/>
            </a:lnSpc>
            <a:spcBef>
              <a:spcPct val="0"/>
            </a:spcBef>
            <a:spcAft>
              <a:spcPct val="35000"/>
            </a:spcAft>
            <a:buNone/>
          </a:pPr>
          <a:endParaRPr lang="fr-FR" sz="1200" kern="1200" dirty="0"/>
        </a:p>
      </dsp:txBody>
      <dsp:txXfrm rot="5400000">
        <a:off x="-1" y="1"/>
        <a:ext cx="4356484" cy="2106234"/>
      </dsp:txXfrm>
    </dsp:sp>
    <dsp:sp modelId="{69178782-9CFF-4C92-AD96-340F225CE2C9}">
      <dsp:nvSpPr>
        <dsp:cNvPr id="0" name=""/>
        <dsp:cNvSpPr/>
      </dsp:nvSpPr>
      <dsp:spPr>
        <a:xfrm>
          <a:off x="4356484" y="0"/>
          <a:ext cx="4356484" cy="2808312"/>
        </a:xfrm>
        <a:prstGeom prst="round1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rPr>
            <a:t>Employeur</a:t>
          </a:r>
        </a:p>
        <a:p>
          <a:pPr marL="0" lvl="0" indent="0" algn="ctr" defTabSz="1066800">
            <a:lnSpc>
              <a:spcPct val="90000"/>
            </a:lnSpc>
            <a:spcBef>
              <a:spcPct val="0"/>
            </a:spcBef>
            <a:spcAft>
              <a:spcPct val="35000"/>
            </a:spcAft>
            <a:buNone/>
          </a:pPr>
          <a:r>
            <a:rPr lang="fr-FR" sz="2400" b="1" kern="1200" dirty="0">
              <a:solidFill>
                <a:schemeClr val="tx1"/>
              </a:solidFill>
            </a:rPr>
            <a:t>Médecin de travail </a:t>
          </a:r>
        </a:p>
      </dsp:txBody>
      <dsp:txXfrm>
        <a:off x="4356484" y="0"/>
        <a:ext cx="4356484" cy="2106234"/>
      </dsp:txXfrm>
    </dsp:sp>
    <dsp:sp modelId="{F202AD3F-8989-4FD5-AFBC-CAAF256FA366}">
      <dsp:nvSpPr>
        <dsp:cNvPr id="0" name=""/>
        <dsp:cNvSpPr/>
      </dsp:nvSpPr>
      <dsp:spPr>
        <a:xfrm rot="10800000">
          <a:off x="0" y="2808312"/>
          <a:ext cx="4356484" cy="2808312"/>
        </a:xfrm>
        <a:prstGeom prst="round1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rPr>
            <a:t>Association de patient</a:t>
          </a:r>
        </a:p>
        <a:p>
          <a:pPr marL="0" lvl="0" indent="0" algn="ctr" defTabSz="1066800">
            <a:lnSpc>
              <a:spcPct val="90000"/>
            </a:lnSpc>
            <a:spcBef>
              <a:spcPct val="0"/>
            </a:spcBef>
            <a:spcAft>
              <a:spcPct val="35000"/>
            </a:spcAft>
            <a:buNone/>
          </a:pPr>
          <a:r>
            <a:rPr lang="fr-FR" sz="2400" b="1" kern="1200" dirty="0">
              <a:solidFill>
                <a:schemeClr val="tx1"/>
              </a:solidFill>
            </a:rPr>
            <a:t>Syndicaliste</a:t>
          </a:r>
        </a:p>
        <a:p>
          <a:pPr marL="0" lvl="0" indent="0" algn="ctr" defTabSz="1066800">
            <a:lnSpc>
              <a:spcPct val="90000"/>
            </a:lnSpc>
            <a:spcBef>
              <a:spcPct val="0"/>
            </a:spcBef>
            <a:spcAft>
              <a:spcPct val="35000"/>
            </a:spcAft>
            <a:buNone/>
          </a:pPr>
          <a:r>
            <a:rPr lang="fr-FR" sz="2400" b="1" kern="1200" dirty="0">
              <a:solidFill>
                <a:schemeClr val="tx1"/>
              </a:solidFill>
            </a:rPr>
            <a:t>Avocat</a:t>
          </a:r>
        </a:p>
      </dsp:txBody>
      <dsp:txXfrm rot="10800000">
        <a:off x="0" y="3510390"/>
        <a:ext cx="4356484" cy="2106234"/>
      </dsp:txXfrm>
    </dsp:sp>
    <dsp:sp modelId="{DA99C901-509B-4A46-9FB2-55054742748C}">
      <dsp:nvSpPr>
        <dsp:cNvPr id="0" name=""/>
        <dsp:cNvSpPr/>
      </dsp:nvSpPr>
      <dsp:spPr>
        <a:xfrm rot="5400000">
          <a:off x="5130569" y="2034226"/>
          <a:ext cx="2808312" cy="4356484"/>
        </a:xfrm>
        <a:prstGeom prst="round1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rPr>
            <a:t>Médecin conseil</a:t>
          </a:r>
        </a:p>
        <a:p>
          <a:pPr marL="0" lvl="0" indent="0" algn="ctr" defTabSz="1066800">
            <a:lnSpc>
              <a:spcPct val="90000"/>
            </a:lnSpc>
            <a:spcBef>
              <a:spcPct val="0"/>
            </a:spcBef>
            <a:spcAft>
              <a:spcPct val="35000"/>
            </a:spcAft>
            <a:buNone/>
          </a:pPr>
          <a:r>
            <a:rPr lang="fr-FR" sz="2400" b="1" kern="1200" dirty="0">
              <a:solidFill>
                <a:schemeClr val="tx1"/>
              </a:solidFill>
            </a:rPr>
            <a:t>Expert</a:t>
          </a:r>
        </a:p>
        <a:p>
          <a:pPr marL="0" lvl="0" indent="0" algn="ctr" defTabSz="1066800">
            <a:lnSpc>
              <a:spcPct val="90000"/>
            </a:lnSpc>
            <a:spcBef>
              <a:spcPct val="0"/>
            </a:spcBef>
            <a:spcAft>
              <a:spcPct val="35000"/>
            </a:spcAft>
            <a:buNone/>
          </a:pPr>
          <a:r>
            <a:rPr lang="fr-FR" sz="2400" b="1" kern="1200" dirty="0">
              <a:solidFill>
                <a:schemeClr val="tx1"/>
              </a:solidFill>
            </a:rPr>
            <a:t>Tribunal</a:t>
          </a:r>
        </a:p>
        <a:p>
          <a:pPr marL="0" lvl="0" indent="0" algn="ctr" defTabSz="1066800">
            <a:lnSpc>
              <a:spcPct val="90000"/>
            </a:lnSpc>
            <a:spcBef>
              <a:spcPct val="0"/>
            </a:spcBef>
            <a:spcAft>
              <a:spcPct val="35000"/>
            </a:spcAft>
            <a:buNone/>
          </a:pPr>
          <a:endParaRPr lang="fr-FR" sz="2400" kern="1200" dirty="0"/>
        </a:p>
      </dsp:txBody>
      <dsp:txXfrm rot="-5400000">
        <a:off x="4356484" y="3510390"/>
        <a:ext cx="4356484" cy="2106234"/>
      </dsp:txXfrm>
    </dsp:sp>
    <dsp:sp modelId="{EF2A458B-D59C-4E42-A746-CBDB9E4D8ED0}">
      <dsp:nvSpPr>
        <dsp:cNvPr id="0" name=""/>
        <dsp:cNvSpPr/>
      </dsp:nvSpPr>
      <dsp:spPr>
        <a:xfrm>
          <a:off x="3312365" y="2232249"/>
          <a:ext cx="2088237" cy="1152124"/>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Patient </a:t>
          </a:r>
          <a:r>
            <a:rPr lang="fr-FR" sz="1200" kern="1200" dirty="0"/>
            <a:t>et sa famille </a:t>
          </a:r>
        </a:p>
      </dsp:txBody>
      <dsp:txXfrm>
        <a:off x="3368607" y="2288491"/>
        <a:ext cx="1975753" cy="1039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F66DD-0B79-40D6-A98B-2BBFA96EA9C8}">
      <dsp:nvSpPr>
        <dsp:cNvPr id="0" name=""/>
        <dsp:cNvSpPr/>
      </dsp:nvSpPr>
      <dsp:spPr>
        <a:xfrm>
          <a:off x="3347204" y="3476083"/>
          <a:ext cx="2449591" cy="2449591"/>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hemeClr val="accent5"/>
        </a:lnRef>
        <a:fillRef idx="3">
          <a:schemeClr val="accent5"/>
        </a:fillRef>
        <a:effectRef idx="3">
          <a:schemeClr val="accent5"/>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Avis pneumologique</a:t>
          </a:r>
        </a:p>
      </dsp:txBody>
      <dsp:txXfrm>
        <a:off x="3705938" y="3834817"/>
        <a:ext cx="1732123" cy="1732123"/>
      </dsp:txXfrm>
    </dsp:sp>
    <dsp:sp modelId="{0DE307B7-C388-47C0-9360-5B279C8B9131}">
      <dsp:nvSpPr>
        <dsp:cNvPr id="0" name=""/>
        <dsp:cNvSpPr/>
      </dsp:nvSpPr>
      <dsp:spPr>
        <a:xfrm rot="10800000">
          <a:off x="858280" y="4351812"/>
          <a:ext cx="2352032" cy="698133"/>
        </a:xfrm>
        <a:prstGeom prst="leftArrow">
          <a:avLst>
            <a:gd name="adj1" fmla="val 60000"/>
            <a:gd name="adj2" fmla="val 50000"/>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6"/>
        </a:lnRef>
        <a:fillRef idx="3">
          <a:schemeClr val="accent6"/>
        </a:fillRef>
        <a:effectRef idx="2">
          <a:schemeClr val="accent6"/>
        </a:effectRef>
        <a:fontRef idx="minor">
          <a:schemeClr val="lt1"/>
        </a:fontRef>
      </dsp:style>
    </dsp:sp>
    <dsp:sp modelId="{820F225E-1FED-4310-8417-B865E6B31CA4}">
      <dsp:nvSpPr>
        <dsp:cNvPr id="0" name=""/>
        <dsp:cNvSpPr/>
      </dsp:nvSpPr>
      <dsp:spPr>
        <a:xfrm>
          <a:off x="923" y="4014993"/>
          <a:ext cx="1714714" cy="1371771"/>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Asthme professionnel </a:t>
          </a:r>
          <a:r>
            <a:rPr lang="fr-FR" sz="1000" b="1" kern="1200" dirty="0">
              <a:solidFill>
                <a:schemeClr val="tx1"/>
              </a:solidFill>
            </a:rPr>
            <a:t>( coiffeur, boulanger,..): diagnostic, prise en charge, orientation vers médecin de travail et maladie professionnelle ( aptitude, adaptation de poste, reclassement, …)</a:t>
          </a:r>
        </a:p>
      </dsp:txBody>
      <dsp:txXfrm>
        <a:off x="41101" y="4055171"/>
        <a:ext cx="1634358" cy="1291415"/>
      </dsp:txXfrm>
    </dsp:sp>
    <dsp:sp modelId="{8A4AB327-BFDE-4FAD-9EFD-D31313FC2877}">
      <dsp:nvSpPr>
        <dsp:cNvPr id="0" name=""/>
        <dsp:cNvSpPr/>
      </dsp:nvSpPr>
      <dsp:spPr>
        <a:xfrm rot="12960000">
          <a:off x="1342939" y="2860188"/>
          <a:ext cx="2352032" cy="698133"/>
        </a:xfrm>
        <a:prstGeom prst="leftArrow">
          <a:avLst>
            <a:gd name="adj1" fmla="val 60000"/>
            <a:gd name="adj2" fmla="val 50000"/>
          </a:avLst>
        </a:prstGeom>
        <a:gradFill rotWithShape="1">
          <a:gsLst>
            <a:gs pos="0">
              <a:schemeClr val="dk1">
                <a:shade val="51000"/>
                <a:satMod val="130000"/>
              </a:schemeClr>
            </a:gs>
            <a:gs pos="80000">
              <a:schemeClr val="dk1">
                <a:shade val="93000"/>
                <a:satMod val="130000"/>
              </a:schemeClr>
            </a:gs>
            <a:gs pos="100000">
              <a:schemeClr val="dk1">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dk1"/>
        </a:lnRef>
        <a:fillRef idx="3">
          <a:schemeClr val="dk1"/>
        </a:fillRef>
        <a:effectRef idx="2">
          <a:schemeClr val="dk1"/>
        </a:effectRef>
        <a:fontRef idx="minor">
          <a:schemeClr val="lt1"/>
        </a:fontRef>
      </dsp:style>
    </dsp:sp>
    <dsp:sp modelId="{3039D7BC-71EB-4CD7-9B76-6FD2EBC2618C}">
      <dsp:nvSpPr>
        <dsp:cNvPr id="0" name=""/>
        <dsp:cNvSpPr/>
      </dsp:nvSpPr>
      <dsp:spPr>
        <a:xfrm>
          <a:off x="710180" y="1832124"/>
          <a:ext cx="1714714" cy="1371771"/>
        </a:xfrm>
        <a:prstGeom prst="roundRect">
          <a:avLst>
            <a:gd name="adj" fmla="val 10000"/>
          </a:avLst>
        </a:prstGeom>
        <a:solidFill>
          <a:schemeClr val="bg2">
            <a:lumMod val="75000"/>
          </a:schemeClr>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dk1"/>
        </a:lnRef>
        <a:fillRef idx="2">
          <a:schemeClr val="dk1"/>
        </a:fillRef>
        <a:effectRef idx="1">
          <a:schemeClr val="dk1"/>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Suivi post exposition </a:t>
          </a:r>
          <a:r>
            <a:rPr lang="fr-FR" sz="1000" b="1" kern="1200" dirty="0">
              <a:solidFill>
                <a:schemeClr val="tx1"/>
              </a:solidFill>
            </a:rPr>
            <a:t>( amiante, silice, accident d’exposition aux irritants…)</a:t>
          </a:r>
        </a:p>
      </dsp:txBody>
      <dsp:txXfrm>
        <a:off x="750358" y="1872302"/>
        <a:ext cx="1634358" cy="1291415"/>
      </dsp:txXfrm>
    </dsp:sp>
    <dsp:sp modelId="{E3EA686A-B442-49D0-9CBE-19D550D6ED54}">
      <dsp:nvSpPr>
        <dsp:cNvPr id="0" name=""/>
        <dsp:cNvSpPr/>
      </dsp:nvSpPr>
      <dsp:spPr>
        <a:xfrm rot="15120000">
          <a:off x="2611790" y="1938313"/>
          <a:ext cx="2352032" cy="698133"/>
        </a:xfrm>
        <a:prstGeom prst="leftArrow">
          <a:avLst>
            <a:gd name="adj1" fmla="val 60000"/>
            <a:gd name="adj2" fmla="val 5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sp>
    <dsp:sp modelId="{55069860-B05D-4847-90E7-22006284343B}">
      <dsp:nvSpPr>
        <dsp:cNvPr id="0" name=""/>
        <dsp:cNvSpPr/>
      </dsp:nvSpPr>
      <dsp:spPr>
        <a:xfrm>
          <a:off x="2567040" y="483036"/>
          <a:ext cx="1714714" cy="1371771"/>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2">
          <a:schemeClr val="accent1"/>
        </a:fillRef>
        <a:effectRef idx="1">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Demande de reconnaissance en MP </a:t>
          </a:r>
        </a:p>
      </dsp:txBody>
      <dsp:txXfrm>
        <a:off x="2607218" y="523214"/>
        <a:ext cx="1634358" cy="1291415"/>
      </dsp:txXfrm>
    </dsp:sp>
    <dsp:sp modelId="{6C570CF4-9BB9-420C-8442-7B919F859385}">
      <dsp:nvSpPr>
        <dsp:cNvPr id="0" name=""/>
        <dsp:cNvSpPr/>
      </dsp:nvSpPr>
      <dsp:spPr>
        <a:xfrm rot="17280000">
          <a:off x="4180177" y="1938313"/>
          <a:ext cx="2352032" cy="698133"/>
        </a:xfrm>
        <a:prstGeom prst="leftArrow">
          <a:avLst>
            <a:gd name="adj1" fmla="val 60000"/>
            <a:gd name="adj2" fmla="val 5000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2"/>
        </a:lnRef>
        <a:fillRef idx="3">
          <a:schemeClr val="accent2"/>
        </a:fillRef>
        <a:effectRef idx="2">
          <a:schemeClr val="accent2"/>
        </a:effectRef>
        <a:fontRef idx="minor">
          <a:schemeClr val="lt1"/>
        </a:fontRef>
      </dsp:style>
    </dsp:sp>
    <dsp:sp modelId="{FC5D19D2-D75D-40ED-AC1D-18026BD09F1A}">
      <dsp:nvSpPr>
        <dsp:cNvPr id="0" name=""/>
        <dsp:cNvSpPr/>
      </dsp:nvSpPr>
      <dsp:spPr>
        <a:xfrm>
          <a:off x="4862245" y="483036"/>
          <a:ext cx="1714714" cy="1371771"/>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2"/>
        </a:lnRef>
        <a:fillRef idx="2">
          <a:schemeClr val="accent2"/>
        </a:fillRef>
        <a:effectRef idx="1">
          <a:schemeClr val="accent2"/>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2</a:t>
          </a:r>
          <a:r>
            <a:rPr lang="fr-FR" sz="1200" b="1" kern="1200" baseline="30000" dirty="0">
              <a:solidFill>
                <a:schemeClr val="tx1"/>
              </a:solidFill>
            </a:rPr>
            <a:t>ème</a:t>
          </a:r>
          <a:r>
            <a:rPr lang="fr-FR" sz="1200" b="1" kern="1200" dirty="0">
              <a:solidFill>
                <a:schemeClr val="tx1"/>
              </a:solidFill>
            </a:rPr>
            <a:t> avis ou expertise </a:t>
          </a:r>
          <a:r>
            <a:rPr lang="fr-FR" sz="1000" b="1" kern="1200" dirty="0">
              <a:solidFill>
                <a:schemeClr val="tx1"/>
              </a:solidFill>
            </a:rPr>
            <a:t>sollicité par : Assurance Maladie, tribunal, patient, avocat, association,…</a:t>
          </a:r>
        </a:p>
      </dsp:txBody>
      <dsp:txXfrm>
        <a:off x="4902423" y="523214"/>
        <a:ext cx="1634358" cy="1291415"/>
      </dsp:txXfrm>
    </dsp:sp>
    <dsp:sp modelId="{D2942092-B550-4DE0-8DEF-518519C8032A}">
      <dsp:nvSpPr>
        <dsp:cNvPr id="0" name=""/>
        <dsp:cNvSpPr/>
      </dsp:nvSpPr>
      <dsp:spPr>
        <a:xfrm rot="19440000">
          <a:off x="5449028" y="2860188"/>
          <a:ext cx="2352032" cy="698133"/>
        </a:xfrm>
        <a:prstGeom prst="leftArrow">
          <a:avLst>
            <a:gd name="adj1" fmla="val 60000"/>
            <a:gd name="adj2" fmla="val 50000"/>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3"/>
        </a:lnRef>
        <a:fillRef idx="3">
          <a:schemeClr val="accent3"/>
        </a:fillRef>
        <a:effectRef idx="2">
          <a:schemeClr val="accent3"/>
        </a:effectRef>
        <a:fontRef idx="minor">
          <a:schemeClr val="lt1"/>
        </a:fontRef>
      </dsp:style>
    </dsp:sp>
    <dsp:sp modelId="{B7C56752-A6F1-4795-8D53-0A1009F9826C}">
      <dsp:nvSpPr>
        <dsp:cNvPr id="0" name=""/>
        <dsp:cNvSpPr/>
      </dsp:nvSpPr>
      <dsp:spPr>
        <a:xfrm>
          <a:off x="6719104" y="1832124"/>
          <a:ext cx="1714714" cy="1371771"/>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3"/>
        </a:lnRef>
        <a:fillRef idx="2">
          <a:schemeClr val="accent3"/>
        </a:fillRef>
        <a:effectRef idx="1">
          <a:schemeClr val="accent3"/>
        </a:effectRef>
        <a:fontRef idx="minor">
          <a:schemeClr val="dk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chemeClr val="tx1"/>
              </a:solidFill>
            </a:rPr>
            <a:t>Contre indication ou non à la pratique de certains métiers </a:t>
          </a:r>
          <a:r>
            <a:rPr lang="fr-FR" sz="1000" b="1" kern="1200" dirty="0">
              <a:solidFill>
                <a:schemeClr val="tx1"/>
              </a:solidFill>
            </a:rPr>
            <a:t>( plongée sous marine, altitude, désamiantage…)</a:t>
          </a:r>
        </a:p>
      </dsp:txBody>
      <dsp:txXfrm>
        <a:off x="6759282" y="1872302"/>
        <a:ext cx="1634358" cy="1291415"/>
      </dsp:txXfrm>
    </dsp:sp>
    <dsp:sp modelId="{4B464D26-761E-46AD-B3F7-FA520D9F1B2B}">
      <dsp:nvSpPr>
        <dsp:cNvPr id="0" name=""/>
        <dsp:cNvSpPr/>
      </dsp:nvSpPr>
      <dsp:spPr>
        <a:xfrm>
          <a:off x="5933686" y="4351812"/>
          <a:ext cx="2352032" cy="698133"/>
        </a:xfrm>
        <a:prstGeom prst="leftArrow">
          <a:avLst>
            <a:gd name="adj1" fmla="val 60000"/>
            <a:gd name="adj2" fmla="val 50000"/>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4"/>
        </a:lnRef>
        <a:fillRef idx="3">
          <a:schemeClr val="accent4"/>
        </a:fillRef>
        <a:effectRef idx="2">
          <a:schemeClr val="accent4"/>
        </a:effectRef>
        <a:fontRef idx="minor">
          <a:schemeClr val="lt1"/>
        </a:fontRef>
      </dsp:style>
    </dsp:sp>
    <dsp:sp modelId="{6DE05A08-527C-4F3D-8DDF-626895C8F70E}">
      <dsp:nvSpPr>
        <dsp:cNvPr id="0" name=""/>
        <dsp:cNvSpPr/>
      </dsp:nvSpPr>
      <dsp:spPr>
        <a:xfrm>
          <a:off x="7428361" y="4014993"/>
          <a:ext cx="1714714" cy="1371771"/>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4"/>
        </a:lnRef>
        <a:fillRef idx="2">
          <a:schemeClr val="accent4"/>
        </a:fillRef>
        <a:effectRef idx="1">
          <a:schemeClr val="accent4"/>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Diagnostic différentiel : </a:t>
          </a:r>
          <a:r>
            <a:rPr lang="fr-FR" sz="1000" b="1" kern="1200" dirty="0">
              <a:solidFill>
                <a:schemeClr val="tx1"/>
              </a:solidFill>
            </a:rPr>
            <a:t>nodules pulmonaires, ADP </a:t>
          </a:r>
          <a:r>
            <a:rPr lang="fr-FR" sz="1000" b="1" kern="1200" dirty="0" err="1">
              <a:solidFill>
                <a:schemeClr val="tx1"/>
              </a:solidFill>
            </a:rPr>
            <a:t>médiastinales</a:t>
          </a:r>
          <a:r>
            <a:rPr lang="fr-FR" sz="1000" b="1" kern="1200" dirty="0">
              <a:solidFill>
                <a:schemeClr val="tx1"/>
              </a:solidFill>
            </a:rPr>
            <a:t>, pneumopathie interstitielle, emphysème, </a:t>
          </a:r>
          <a:r>
            <a:rPr lang="fr-FR" sz="1000" b="1" kern="1200" dirty="0" err="1">
              <a:solidFill>
                <a:schemeClr val="tx1"/>
              </a:solidFill>
            </a:rPr>
            <a:t>bronchopathie</a:t>
          </a:r>
          <a:r>
            <a:rPr lang="fr-FR" sz="1000" b="1" kern="1200" dirty="0">
              <a:solidFill>
                <a:schemeClr val="tx1"/>
              </a:solidFill>
            </a:rPr>
            <a:t> chronique, pathologie pleurale </a:t>
          </a:r>
        </a:p>
      </dsp:txBody>
      <dsp:txXfrm>
        <a:off x="7468539" y="4055171"/>
        <a:ext cx="1634358" cy="12914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152EC-2024-4F04-9701-7E33C13DD466}">
      <dsp:nvSpPr>
        <dsp:cNvPr id="0" name=""/>
        <dsp:cNvSpPr/>
      </dsp:nvSpPr>
      <dsp:spPr>
        <a:xfrm>
          <a:off x="312368" y="2904003"/>
          <a:ext cx="4378857" cy="1514372"/>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hemeClr val="accent5"/>
        </a:lnRef>
        <a:fillRef idx="2">
          <a:schemeClr val="accent5"/>
        </a:fillRef>
        <a:effectRef idx="1">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t>2.98 millions </a:t>
          </a:r>
          <a:r>
            <a:rPr lang="fr-FR" sz="1400" b="0" kern="1200" dirty="0"/>
            <a:t>/2.7 milliards travailleurs </a:t>
          </a:r>
          <a:r>
            <a:rPr lang="fr-FR" sz="1400" b="1" kern="1200" dirty="0"/>
            <a:t>décèdent</a:t>
          </a:r>
          <a:r>
            <a:rPr lang="fr-FR" sz="1400" kern="1200" dirty="0"/>
            <a:t> /année suite à un </a:t>
          </a:r>
          <a:r>
            <a:rPr lang="fr-FR" sz="1400" b="1" kern="1200" dirty="0"/>
            <a:t>accident de travail ou une maladie professionnel</a:t>
          </a:r>
        </a:p>
        <a:p>
          <a:pPr marL="0" lvl="0" indent="0" algn="ctr" defTabSz="622300">
            <a:lnSpc>
              <a:spcPct val="90000"/>
            </a:lnSpc>
            <a:spcBef>
              <a:spcPct val="0"/>
            </a:spcBef>
            <a:spcAft>
              <a:spcPct val="35000"/>
            </a:spcAft>
            <a:buNone/>
          </a:pPr>
          <a:r>
            <a:rPr lang="fr-FR" sz="1400" b="1" kern="1200" dirty="0"/>
            <a:t>1/3 décès </a:t>
          </a:r>
          <a:r>
            <a:rPr lang="fr-FR" sz="1400" kern="1200" dirty="0"/>
            <a:t>est attribué aux maladies </a:t>
          </a:r>
          <a:r>
            <a:rPr lang="fr-FR" sz="1400" b="1" kern="1200" dirty="0"/>
            <a:t>respiratoires professionnelles</a:t>
          </a:r>
          <a:endParaRPr lang="fr-FR" sz="1400" kern="1200" dirty="0"/>
        </a:p>
        <a:p>
          <a:pPr marL="0" lvl="0" indent="0" algn="ctr" defTabSz="622300">
            <a:lnSpc>
              <a:spcPct val="90000"/>
            </a:lnSpc>
            <a:spcBef>
              <a:spcPct val="0"/>
            </a:spcBef>
            <a:spcAft>
              <a:spcPct val="35000"/>
            </a:spcAft>
            <a:buNone/>
          </a:pPr>
          <a:r>
            <a:rPr lang="fr-FR" sz="1400" b="1" kern="1200" dirty="0"/>
            <a:t> = 3.94% du PIB </a:t>
          </a:r>
          <a:r>
            <a:rPr lang="fr-FR" sz="1400" kern="1200" dirty="0"/>
            <a:t>/an(1)</a:t>
          </a:r>
        </a:p>
      </dsp:txBody>
      <dsp:txXfrm>
        <a:off x="312368" y="2904003"/>
        <a:ext cx="4378857" cy="1514372"/>
      </dsp:txXfrm>
    </dsp:sp>
    <dsp:sp modelId="{6C09CEF9-5722-41FD-8C35-B68E440D04A3}">
      <dsp:nvSpPr>
        <dsp:cNvPr id="0" name=""/>
        <dsp:cNvSpPr/>
      </dsp:nvSpPr>
      <dsp:spPr>
        <a:xfrm>
          <a:off x="96353" y="527302"/>
          <a:ext cx="4367241" cy="148279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hemeClr val="accent1"/>
        </a:lnRef>
        <a:fillRef idx="2">
          <a:schemeClr val="accent1"/>
        </a:fillRef>
        <a:effectRef idx="1">
          <a:schemeClr val="accent1"/>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Parmi les maladies professionnelles reconnues en France, les atteintes </a:t>
          </a:r>
          <a:r>
            <a:rPr lang="fr-FR" sz="1400" b="1" kern="1200" dirty="0"/>
            <a:t>respiratoires</a:t>
          </a:r>
          <a:r>
            <a:rPr lang="fr-FR" sz="1400" kern="1200" dirty="0"/>
            <a:t> sont les </a:t>
          </a:r>
          <a:r>
            <a:rPr lang="fr-FR" sz="1400" b="1" kern="1200" dirty="0"/>
            <a:t>plus fréquentes </a:t>
          </a:r>
          <a:r>
            <a:rPr lang="fr-FR" sz="1400" kern="1200" dirty="0"/>
            <a:t>après les troubles </a:t>
          </a:r>
          <a:r>
            <a:rPr lang="fr-FR" sz="1400" kern="1200" dirty="0" err="1"/>
            <a:t>musculosquelettiques</a:t>
          </a:r>
          <a:endParaRPr lang="fr-FR" sz="1400" kern="1200" dirty="0"/>
        </a:p>
      </dsp:txBody>
      <dsp:txXfrm>
        <a:off x="96353" y="527302"/>
        <a:ext cx="4367241" cy="1482793"/>
      </dsp:txXfrm>
    </dsp:sp>
    <dsp:sp modelId="{F6931086-E951-497C-8776-713DB33694BB}">
      <dsp:nvSpPr>
        <dsp:cNvPr id="0" name=""/>
        <dsp:cNvSpPr/>
      </dsp:nvSpPr>
      <dsp:spPr>
        <a:xfrm>
          <a:off x="4882536" y="391729"/>
          <a:ext cx="4153692" cy="1699142"/>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hemeClr val="accent2"/>
        </a:lnRef>
        <a:fillRef idx="2">
          <a:schemeClr val="accent2"/>
        </a:fillRef>
        <a:effectRef idx="1">
          <a:schemeClr val="accent2"/>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0" kern="1200" dirty="0"/>
            <a:t>Dans le monde :  120000 décès /an de cancer bronchique d’origine professionnel</a:t>
          </a:r>
        </a:p>
        <a:p>
          <a:pPr marL="0" lvl="0" indent="0" algn="ctr" defTabSz="622300">
            <a:lnSpc>
              <a:spcPct val="90000"/>
            </a:lnSpc>
            <a:spcBef>
              <a:spcPct val="0"/>
            </a:spcBef>
            <a:spcAft>
              <a:spcPct val="35000"/>
            </a:spcAft>
            <a:buNone/>
          </a:pPr>
          <a:r>
            <a:rPr lang="fr-FR" sz="1600" b="0" kern="1200" dirty="0"/>
            <a:t>= </a:t>
          </a:r>
          <a:r>
            <a:rPr lang="fr-FR" sz="1600" b="1" kern="1200" dirty="0"/>
            <a:t>10% des causes de cancer bronchique</a:t>
          </a:r>
        </a:p>
        <a:p>
          <a:pPr marL="0" lvl="0" indent="0" algn="ctr" defTabSz="622300">
            <a:lnSpc>
              <a:spcPct val="90000"/>
            </a:lnSpc>
            <a:spcBef>
              <a:spcPct val="0"/>
            </a:spcBef>
            <a:spcAft>
              <a:spcPct val="35000"/>
            </a:spcAft>
            <a:buNone/>
          </a:pPr>
          <a:r>
            <a:rPr lang="fr-FR" sz="1600" b="1" kern="1200" dirty="0"/>
            <a:t>Asthme professionnel=15% de l’asthme</a:t>
          </a:r>
          <a:r>
            <a:rPr lang="fr-FR" sz="1600" kern="1200" dirty="0"/>
            <a:t> chez l’adulte</a:t>
          </a:r>
          <a:endParaRPr lang="fr-FR" sz="1600" b="1" kern="1200" dirty="0"/>
        </a:p>
      </dsp:txBody>
      <dsp:txXfrm>
        <a:off x="4882536" y="391729"/>
        <a:ext cx="4153692" cy="1699142"/>
      </dsp:txXfrm>
    </dsp:sp>
    <dsp:sp modelId="{2FCDE5B8-527C-4CC0-8A3F-C83F75FF23E2}">
      <dsp:nvSpPr>
        <dsp:cNvPr id="0" name=""/>
        <dsp:cNvSpPr/>
      </dsp:nvSpPr>
      <dsp:spPr>
        <a:xfrm>
          <a:off x="4875932" y="2924642"/>
          <a:ext cx="4237234" cy="1549722"/>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hemeClr val="accent6"/>
        </a:lnRef>
        <a:fillRef idx="2">
          <a:schemeClr val="accent6"/>
        </a:fillRef>
        <a:effectRef idx="1">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t>BPCO et asthme professionnel</a:t>
          </a:r>
          <a:r>
            <a:rPr lang="fr-FR" sz="1400" kern="1200" dirty="0"/>
            <a:t>:</a:t>
          </a:r>
        </a:p>
        <a:p>
          <a:pPr marL="0" lvl="0" indent="0" algn="ctr" defTabSz="622300">
            <a:lnSpc>
              <a:spcPct val="90000"/>
            </a:lnSpc>
            <a:spcBef>
              <a:spcPct val="0"/>
            </a:spcBef>
            <a:spcAft>
              <a:spcPct val="35000"/>
            </a:spcAft>
            <a:buNone/>
          </a:pPr>
          <a:r>
            <a:rPr lang="fr-FR" sz="1400" kern="1200" dirty="0"/>
            <a:t> 9 millions et 2 millions </a:t>
          </a:r>
          <a:r>
            <a:rPr lang="fr-FR" sz="1400" b="1" kern="1200" dirty="0"/>
            <a:t>de perte  d’espérance de vie </a:t>
          </a:r>
          <a:r>
            <a:rPr lang="fr-FR" sz="1400" kern="1200" dirty="0"/>
            <a:t>corrigée de l’incapacité (DALY* )</a:t>
          </a:r>
        </a:p>
      </dsp:txBody>
      <dsp:txXfrm>
        <a:off x="4875932" y="2924642"/>
        <a:ext cx="4237234" cy="1549722"/>
      </dsp:txXfrm>
    </dsp:sp>
    <dsp:sp modelId="{FA74C34E-00A2-499D-BF5D-33E99900E483}">
      <dsp:nvSpPr>
        <dsp:cNvPr id="0" name=""/>
        <dsp:cNvSpPr/>
      </dsp:nvSpPr>
      <dsp:spPr>
        <a:xfrm>
          <a:off x="2727737" y="4817331"/>
          <a:ext cx="3666247" cy="862054"/>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hemeClr val="accent3"/>
        </a:lnRef>
        <a:fillRef idx="2">
          <a:schemeClr val="accent3"/>
        </a:fillRef>
        <a:effectRef idx="1">
          <a:schemeClr val="accent3"/>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Presque </a:t>
          </a:r>
          <a:r>
            <a:rPr lang="fr-FR" sz="1400" b="1" kern="1200" dirty="0"/>
            <a:t>la totalité </a:t>
          </a:r>
          <a:r>
            <a:rPr lang="fr-FR" sz="1400" kern="1200" dirty="0"/>
            <a:t>des maladies professionnelles sont </a:t>
          </a:r>
          <a:r>
            <a:rPr lang="fr-FR" sz="1400" b="1" kern="1200" dirty="0"/>
            <a:t>évitables </a:t>
          </a:r>
        </a:p>
        <a:p>
          <a:pPr marL="0" lvl="0" indent="0" algn="ctr" defTabSz="622300">
            <a:lnSpc>
              <a:spcPct val="90000"/>
            </a:lnSpc>
            <a:spcBef>
              <a:spcPct val="0"/>
            </a:spcBef>
            <a:spcAft>
              <a:spcPct val="35000"/>
            </a:spcAft>
            <a:buNone/>
          </a:pPr>
          <a:r>
            <a:rPr lang="fr-FR" sz="1400" b="1" kern="1200" dirty="0"/>
            <a:t> rôle de la prévention</a:t>
          </a:r>
        </a:p>
      </dsp:txBody>
      <dsp:txXfrm>
        <a:off x="2727737" y="4817331"/>
        <a:ext cx="3666247" cy="8620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4B745-7F5C-4627-BBE5-5BDF868FF805}">
      <dsp:nvSpPr>
        <dsp:cNvPr id="0" name=""/>
        <dsp:cNvSpPr/>
      </dsp:nvSpPr>
      <dsp:spPr>
        <a:xfrm>
          <a:off x="1967876" y="1940697"/>
          <a:ext cx="3048010" cy="3636649"/>
        </a:xfrm>
        <a:prstGeom prst="gear9">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augmentation de la participation des </a:t>
          </a:r>
          <a:r>
            <a:rPr lang="fr-FR" sz="1400" b="1" kern="1200" dirty="0"/>
            <a:t>femmes</a:t>
          </a:r>
          <a:r>
            <a:rPr lang="fr-FR" sz="1100" kern="1200" dirty="0"/>
            <a:t> notamment PFR  avec </a:t>
          </a:r>
          <a:r>
            <a:rPr lang="fr-FR" sz="1400" b="1" kern="1200" dirty="0"/>
            <a:t>exposition dangereuse </a:t>
          </a:r>
          <a:r>
            <a:rPr lang="fr-FR" sz="1100" kern="1200" dirty="0"/>
            <a:t>liée à une protection inadéquate (1)</a:t>
          </a:r>
        </a:p>
        <a:p>
          <a:pPr marL="0" lvl="0" indent="0" algn="ctr" defTabSz="488950">
            <a:lnSpc>
              <a:spcPct val="90000"/>
            </a:lnSpc>
            <a:spcBef>
              <a:spcPct val="0"/>
            </a:spcBef>
            <a:spcAft>
              <a:spcPct val="35000"/>
            </a:spcAft>
            <a:buNone/>
          </a:pPr>
          <a:endParaRPr lang="fr-FR" sz="1100" kern="1200" dirty="0"/>
        </a:p>
        <a:p>
          <a:pPr marL="0" lvl="0" indent="0" algn="ctr" defTabSz="488950">
            <a:lnSpc>
              <a:spcPct val="90000"/>
            </a:lnSpc>
            <a:spcBef>
              <a:spcPct val="0"/>
            </a:spcBef>
            <a:spcAft>
              <a:spcPct val="35000"/>
            </a:spcAft>
            <a:buNone/>
          </a:pPr>
          <a:r>
            <a:rPr lang="fr-FR" sz="1400" b="1" kern="1200" dirty="0"/>
            <a:t>Les enfants </a:t>
          </a:r>
          <a:r>
            <a:rPr lang="fr-FR" sz="1100" kern="1200" dirty="0"/>
            <a:t>continuent à travailler dans des métiers à </a:t>
          </a:r>
          <a:r>
            <a:rPr lang="fr-FR" sz="1400" b="1" kern="1200" dirty="0"/>
            <a:t>haut risque </a:t>
          </a:r>
          <a:r>
            <a:rPr lang="fr-FR" sz="1100" kern="1200" dirty="0"/>
            <a:t>( extraction de mica, démantèlement de navire, culture du coton)</a:t>
          </a:r>
        </a:p>
        <a:p>
          <a:pPr marL="0" lvl="0" indent="0" algn="ctr" defTabSz="488950">
            <a:lnSpc>
              <a:spcPct val="90000"/>
            </a:lnSpc>
            <a:spcBef>
              <a:spcPct val="0"/>
            </a:spcBef>
            <a:spcAft>
              <a:spcPct val="35000"/>
            </a:spcAft>
            <a:buNone/>
          </a:pPr>
          <a:endParaRPr lang="fr-FR" sz="900" kern="1200" dirty="0"/>
        </a:p>
      </dsp:txBody>
      <dsp:txXfrm>
        <a:off x="2580662" y="2753456"/>
        <a:ext cx="1822438" cy="1944956"/>
      </dsp:txXfrm>
    </dsp:sp>
    <dsp:sp modelId="{E98DB281-DA3A-4A8B-8958-DF2B4B293B33}">
      <dsp:nvSpPr>
        <dsp:cNvPr id="0" name=""/>
        <dsp:cNvSpPr/>
      </dsp:nvSpPr>
      <dsp:spPr>
        <a:xfrm>
          <a:off x="416508" y="1612874"/>
          <a:ext cx="2254435" cy="2270158"/>
        </a:xfrm>
        <a:prstGeom prst="gear6">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Dérégulation de l’économie : </a:t>
          </a:r>
          <a:r>
            <a:rPr lang="fr-FR" sz="1200" b="1" kern="1200" dirty="0"/>
            <a:t>60% dans le secteur informel</a:t>
          </a:r>
          <a:r>
            <a:rPr lang="fr-FR" sz="1200" kern="1200" dirty="0"/>
            <a:t>:</a:t>
          </a:r>
        </a:p>
        <a:p>
          <a:pPr marL="0" lvl="0" indent="0" algn="ctr" defTabSz="533400">
            <a:lnSpc>
              <a:spcPct val="90000"/>
            </a:lnSpc>
            <a:spcBef>
              <a:spcPct val="0"/>
            </a:spcBef>
            <a:spcAft>
              <a:spcPct val="35000"/>
            </a:spcAft>
            <a:buNone/>
          </a:pPr>
          <a:r>
            <a:rPr lang="fr-FR" sz="1200" kern="1200" dirty="0"/>
            <a:t>70-80% : Asie et Afrique (3)</a:t>
          </a:r>
        </a:p>
        <a:p>
          <a:pPr marL="0" lvl="0" indent="0" algn="ctr" defTabSz="533400">
            <a:lnSpc>
              <a:spcPct val="90000"/>
            </a:lnSpc>
            <a:spcBef>
              <a:spcPct val="0"/>
            </a:spcBef>
            <a:spcAft>
              <a:spcPct val="35000"/>
            </a:spcAft>
            <a:buNone/>
          </a:pPr>
          <a:r>
            <a:rPr lang="fr-FR" sz="1200" kern="1200" dirty="0"/>
            <a:t>25% : Europe</a:t>
          </a:r>
        </a:p>
      </dsp:txBody>
      <dsp:txXfrm>
        <a:off x="984069" y="2186185"/>
        <a:ext cx="1119313" cy="1123536"/>
      </dsp:txXfrm>
    </dsp:sp>
    <dsp:sp modelId="{8F36D50A-1270-4BA1-91E3-92D917F5FADA}">
      <dsp:nvSpPr>
        <dsp:cNvPr id="0" name=""/>
        <dsp:cNvSpPr/>
      </dsp:nvSpPr>
      <dsp:spPr>
        <a:xfrm rot="20700000">
          <a:off x="1662296" y="400504"/>
          <a:ext cx="1932957" cy="1932957"/>
        </a:xfrm>
        <a:prstGeom prst="gear6">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b="1" kern="1200" dirty="0"/>
            <a:t>Délocalisation</a:t>
          </a:r>
          <a:r>
            <a:rPr lang="fr-FR" sz="1200" kern="1200" dirty="0"/>
            <a:t> de la production vers les pays </a:t>
          </a:r>
          <a:r>
            <a:rPr lang="fr-FR" sz="1200" b="1" kern="1200" dirty="0"/>
            <a:t>à bas coût du travai</a:t>
          </a:r>
          <a:r>
            <a:rPr lang="fr-FR" sz="1200" kern="1200" dirty="0"/>
            <a:t>l (1)(2)</a:t>
          </a:r>
        </a:p>
      </dsp:txBody>
      <dsp:txXfrm rot="-20700000">
        <a:off x="2086250" y="824458"/>
        <a:ext cx="1085048" cy="1085048"/>
      </dsp:txXfrm>
    </dsp:sp>
    <dsp:sp modelId="{B1FE4DF4-910C-4C88-AF72-5636C200BFFE}">
      <dsp:nvSpPr>
        <dsp:cNvPr id="0" name=""/>
        <dsp:cNvSpPr/>
      </dsp:nvSpPr>
      <dsp:spPr>
        <a:xfrm>
          <a:off x="1547678" y="1908227"/>
          <a:ext cx="3472156" cy="3472156"/>
        </a:xfrm>
        <a:prstGeom prst="circularArrow">
          <a:avLst>
            <a:gd name="adj1" fmla="val 4688"/>
            <a:gd name="adj2" fmla="val 299029"/>
            <a:gd name="adj3" fmla="val 2531351"/>
            <a:gd name="adj4" fmla="val 15828943"/>
            <a:gd name="adj5" fmla="val 5469"/>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sp>
    <dsp:sp modelId="{F987509E-1371-4578-94DC-4B2304733244}">
      <dsp:nvSpPr>
        <dsp:cNvPr id="0" name=""/>
        <dsp:cNvSpPr/>
      </dsp:nvSpPr>
      <dsp:spPr>
        <a:xfrm>
          <a:off x="207936" y="1321870"/>
          <a:ext cx="2522738" cy="2522738"/>
        </a:xfrm>
        <a:prstGeom prst="leftCircularArrow">
          <a:avLst>
            <a:gd name="adj1" fmla="val 6452"/>
            <a:gd name="adj2" fmla="val 429999"/>
            <a:gd name="adj3" fmla="val 10489124"/>
            <a:gd name="adj4" fmla="val 14837806"/>
            <a:gd name="adj5" fmla="val 7527"/>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sp>
    <dsp:sp modelId="{A204179F-BA68-4BD6-BFF8-91E362AA7ADA}">
      <dsp:nvSpPr>
        <dsp:cNvPr id="0" name=""/>
        <dsp:cNvSpPr/>
      </dsp:nvSpPr>
      <dsp:spPr>
        <a:xfrm>
          <a:off x="1215183" y="-26052"/>
          <a:ext cx="2720020" cy="2720020"/>
        </a:xfrm>
        <a:prstGeom prst="circularArrow">
          <a:avLst>
            <a:gd name="adj1" fmla="val 5984"/>
            <a:gd name="adj2" fmla="val 394124"/>
            <a:gd name="adj3" fmla="val 13313824"/>
            <a:gd name="adj4" fmla="val 10508221"/>
            <a:gd name="adj5" fmla="val 6981"/>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D257F-CA0D-4D48-90A0-D38283C21F86}">
      <dsp:nvSpPr>
        <dsp:cNvPr id="0" name=""/>
        <dsp:cNvSpPr/>
      </dsp:nvSpPr>
      <dsp:spPr>
        <a:xfrm>
          <a:off x="1728199" y="2124233"/>
          <a:ext cx="2178242" cy="2790306"/>
        </a:xfrm>
        <a:prstGeom prst="gear9">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Déclin du rôle des gouvernements dans la sécurité et la santé au travail (2)</a:t>
          </a:r>
        </a:p>
        <a:p>
          <a:pPr marL="0" lvl="0" indent="0" algn="ctr" defTabSz="533400">
            <a:lnSpc>
              <a:spcPct val="90000"/>
            </a:lnSpc>
            <a:spcBef>
              <a:spcPct val="0"/>
            </a:spcBef>
            <a:spcAft>
              <a:spcPct val="35000"/>
            </a:spcAft>
            <a:buNone/>
          </a:pPr>
          <a:endParaRPr lang="fr-FR" sz="1200" kern="1200" dirty="0"/>
        </a:p>
        <a:p>
          <a:pPr marL="0" lvl="0" indent="0" algn="ctr" defTabSz="533400">
            <a:lnSpc>
              <a:spcPct val="90000"/>
            </a:lnSpc>
            <a:spcBef>
              <a:spcPct val="0"/>
            </a:spcBef>
            <a:spcAft>
              <a:spcPct val="35000"/>
            </a:spcAft>
            <a:buNone/>
          </a:pPr>
          <a:endParaRPr lang="fr-FR" sz="1200" kern="1200" dirty="0"/>
        </a:p>
        <a:p>
          <a:pPr marL="0" lvl="0" indent="0" algn="ctr" defTabSz="533400">
            <a:lnSpc>
              <a:spcPct val="90000"/>
            </a:lnSpc>
            <a:spcBef>
              <a:spcPct val="0"/>
            </a:spcBef>
            <a:spcAft>
              <a:spcPct val="35000"/>
            </a:spcAft>
            <a:buNone/>
          </a:pPr>
          <a:r>
            <a:rPr lang="fr-FR" sz="1200" kern="1200" dirty="0"/>
            <a:t>Transfert du poids de ces maladies des employeurs vers les employés (1)</a:t>
          </a:r>
        </a:p>
      </dsp:txBody>
      <dsp:txXfrm>
        <a:off x="2166123" y="2737184"/>
        <a:ext cx="1302394" cy="1512928"/>
      </dsp:txXfrm>
    </dsp:sp>
    <dsp:sp modelId="{A70436AE-A566-4C03-9125-FF67688358A7}">
      <dsp:nvSpPr>
        <dsp:cNvPr id="0" name=""/>
        <dsp:cNvSpPr/>
      </dsp:nvSpPr>
      <dsp:spPr>
        <a:xfrm>
          <a:off x="514857" y="1503167"/>
          <a:ext cx="1584176" cy="1742593"/>
        </a:xfrm>
        <a:prstGeom prst="gear6">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Les migrants vulnérables dans les pays à haut revenu travaillent sous  mauvaises conditions (4)</a:t>
          </a:r>
        </a:p>
      </dsp:txBody>
      <dsp:txXfrm>
        <a:off x="913678" y="1927771"/>
        <a:ext cx="786534" cy="893385"/>
      </dsp:txXfrm>
    </dsp:sp>
    <dsp:sp modelId="{55E3DB8C-6B11-41B8-B650-22A86269B104}">
      <dsp:nvSpPr>
        <dsp:cNvPr id="0" name=""/>
        <dsp:cNvSpPr/>
      </dsp:nvSpPr>
      <dsp:spPr>
        <a:xfrm>
          <a:off x="2399369" y="1729740"/>
          <a:ext cx="1633075" cy="2679237"/>
        </a:xfrm>
        <a:prstGeom prst="circularArrow">
          <a:avLst>
            <a:gd name="adj1" fmla="val 4878"/>
            <a:gd name="adj2" fmla="val 312630"/>
            <a:gd name="adj3" fmla="val 3125036"/>
            <a:gd name="adj4" fmla="val 15245467"/>
            <a:gd name="adj5" fmla="val 5691"/>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sp>
    <dsp:sp modelId="{225EBAFA-A264-4757-95FA-A89EAEB48DE8}">
      <dsp:nvSpPr>
        <dsp:cNvPr id="0" name=""/>
        <dsp:cNvSpPr/>
      </dsp:nvSpPr>
      <dsp:spPr>
        <a:xfrm>
          <a:off x="234302" y="1232862"/>
          <a:ext cx="2025765" cy="2025765"/>
        </a:xfrm>
        <a:prstGeom prst="leftCircularArrow">
          <a:avLst>
            <a:gd name="adj1" fmla="val 6452"/>
            <a:gd name="adj2" fmla="val 429999"/>
            <a:gd name="adj3" fmla="val 10489124"/>
            <a:gd name="adj4" fmla="val 14837806"/>
            <a:gd name="adj5" fmla="val 7527"/>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C7E46-4FD6-4FA2-8403-AF6D440DB03A}">
      <dsp:nvSpPr>
        <dsp:cNvPr id="0" name=""/>
        <dsp:cNvSpPr/>
      </dsp:nvSpPr>
      <dsp:spPr>
        <a:xfrm>
          <a:off x="0" y="72003"/>
          <a:ext cx="390612" cy="2419468"/>
        </a:xfrm>
        <a:prstGeom prst="upArrow">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sp>
    <dsp:sp modelId="{E9A9D1A9-47B8-4047-84D9-77ECD5922B4B}">
      <dsp:nvSpPr>
        <dsp:cNvPr id="0" name=""/>
        <dsp:cNvSpPr/>
      </dsp:nvSpPr>
      <dsp:spPr>
        <a:xfrm>
          <a:off x="579427" y="197948"/>
          <a:ext cx="2601045" cy="202357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tx2">
              <a:lumMod val="50000"/>
            </a:schemeClr>
          </a:solidFill>
          <a:prstDash val="solid"/>
        </a:ln>
        <a:effectLst>
          <a:glow rad="139700">
            <a:schemeClr val="accent1">
              <a:satMod val="175000"/>
              <a:alpha val="40000"/>
            </a:schemeClr>
          </a:glow>
        </a:effectLst>
        <a:scene3d>
          <a:camera prst="orthographicFront"/>
          <a:lightRig rig="threePt" dir="t"/>
        </a:scene3d>
        <a:sp3d>
          <a:bevelT w="139700" prst="cross"/>
        </a:sp3d>
      </dsp:spPr>
      <dsp:style>
        <a:lnRef idx="1">
          <a:schemeClr val="accent1"/>
        </a:lnRef>
        <a:fillRef idx="2">
          <a:schemeClr val="accent1"/>
        </a:fillRef>
        <a:effectRef idx="1">
          <a:schemeClr val="accent1"/>
        </a:effectRef>
        <a:fontRef idx="minor">
          <a:schemeClr val="dk1"/>
        </a:fontRef>
      </dsp:style>
      <dsp:txBody>
        <a:bodyPr spcFirstLastPara="0" vert="horz" wrap="square" lIns="113792" tIns="0" rIns="113792" bIns="113792" numCol="1" spcCol="1270" anchor="ctr" anchorCtr="0">
          <a:noAutofit/>
        </a:bodyPr>
        <a:lstStyle/>
        <a:p>
          <a:pPr marL="0" lvl="0" indent="0" algn="l" defTabSz="711200">
            <a:lnSpc>
              <a:spcPct val="90000"/>
            </a:lnSpc>
            <a:spcBef>
              <a:spcPct val="0"/>
            </a:spcBef>
            <a:spcAft>
              <a:spcPct val="35000"/>
            </a:spcAft>
            <a:buNone/>
          </a:pPr>
          <a:r>
            <a:rPr lang="fr-FR" sz="1600" b="1" kern="1200" dirty="0"/>
            <a:t>Augmentation de l’asthme lié au travail </a:t>
          </a:r>
          <a:r>
            <a:rPr lang="fr-FR" sz="1600" kern="1200" dirty="0"/>
            <a:t>(2)</a:t>
          </a:r>
        </a:p>
        <a:p>
          <a:pPr marL="0" lvl="0" indent="0" algn="l" defTabSz="711200">
            <a:lnSpc>
              <a:spcPct val="90000"/>
            </a:lnSpc>
            <a:spcBef>
              <a:spcPct val="0"/>
            </a:spcBef>
            <a:spcAft>
              <a:spcPct val="35000"/>
            </a:spcAft>
            <a:buNone/>
          </a:pPr>
          <a:r>
            <a:rPr lang="fr-FR" sz="1600" kern="1200" dirty="0"/>
            <a:t>industrie (chimique, pharmaceutique et alimentaire):  exposition faible dose produits chimiques et aliments allergènes</a:t>
          </a:r>
        </a:p>
      </dsp:txBody>
      <dsp:txXfrm>
        <a:off x="579427" y="197948"/>
        <a:ext cx="2601045" cy="2023571"/>
      </dsp:txXfrm>
    </dsp:sp>
    <dsp:sp modelId="{DD754318-C029-47FE-ADEC-567D2479D2C9}">
      <dsp:nvSpPr>
        <dsp:cNvPr id="0" name=""/>
        <dsp:cNvSpPr/>
      </dsp:nvSpPr>
      <dsp:spPr>
        <a:xfrm>
          <a:off x="0" y="2520271"/>
          <a:ext cx="413492" cy="2419468"/>
        </a:xfrm>
        <a:prstGeom prst="downArrow">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sp>
    <dsp:sp modelId="{AE10E234-A048-4441-B1DC-1C1EFFB121CC}">
      <dsp:nvSpPr>
        <dsp:cNvPr id="0" name=""/>
        <dsp:cNvSpPr/>
      </dsp:nvSpPr>
      <dsp:spPr>
        <a:xfrm>
          <a:off x="801284" y="2673291"/>
          <a:ext cx="2642408" cy="2315068"/>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6">
              <a:lumMod val="50000"/>
            </a:schemeClr>
          </a:solidFill>
          <a:prstDash val="solid"/>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lightRig rig="threePt" dir="t"/>
        </a:scene3d>
        <a:sp3d>
          <a:bevelT w="139700" prst="cross"/>
        </a:sp3d>
      </dsp:spPr>
      <dsp:style>
        <a:lnRef idx="1">
          <a:schemeClr val="accent2"/>
        </a:lnRef>
        <a:fillRef idx="2">
          <a:schemeClr val="accent2"/>
        </a:fillRef>
        <a:effectRef idx="1">
          <a:schemeClr val="accent2"/>
        </a:effectRef>
        <a:fontRef idx="minor">
          <a:schemeClr val="dk1"/>
        </a:fontRef>
      </dsp:style>
      <dsp:txBody>
        <a:bodyPr spcFirstLastPara="0" vert="horz" wrap="square" lIns="113792" tIns="0" rIns="113792" bIns="113792" numCol="1" spcCol="1270" anchor="ctr" anchorCtr="0">
          <a:noAutofit/>
        </a:bodyPr>
        <a:lstStyle/>
        <a:p>
          <a:pPr marL="0" lvl="0" indent="0" algn="l" defTabSz="711200">
            <a:lnSpc>
              <a:spcPct val="90000"/>
            </a:lnSpc>
            <a:spcBef>
              <a:spcPct val="0"/>
            </a:spcBef>
            <a:spcAft>
              <a:spcPct val="35000"/>
            </a:spcAft>
            <a:buNone/>
          </a:pPr>
          <a:r>
            <a:rPr lang="fr-FR" sz="1600" kern="1200" dirty="0"/>
            <a:t>Baisse de </a:t>
          </a:r>
          <a:r>
            <a:rPr lang="fr-FR" sz="1600" b="1" kern="1200" dirty="0"/>
            <a:t>pneumopathie d’hypersensibilité du fermier </a:t>
          </a:r>
          <a:r>
            <a:rPr lang="fr-FR" sz="1600" kern="1200" dirty="0"/>
            <a:t>et des métallurgistes(1), (2)</a:t>
          </a:r>
        </a:p>
        <a:p>
          <a:pPr marL="0" lvl="0" indent="0" algn="l" defTabSz="711200">
            <a:lnSpc>
              <a:spcPct val="90000"/>
            </a:lnSpc>
            <a:spcBef>
              <a:spcPct val="0"/>
            </a:spcBef>
            <a:spcAft>
              <a:spcPct val="35000"/>
            </a:spcAft>
            <a:buNone/>
          </a:pPr>
          <a:r>
            <a:rPr lang="fr-FR" sz="1600" kern="1200" dirty="0"/>
            <a:t>Contraction des secteurs des mines, de la sidérurgie,    +automatisation =  moins de pneumoconiose (1)</a:t>
          </a:r>
        </a:p>
      </dsp:txBody>
      <dsp:txXfrm>
        <a:off x="801284" y="2673291"/>
        <a:ext cx="2642408" cy="23150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42571C-B8AB-4614-8B2B-27E5D223579E}">
      <dsp:nvSpPr>
        <dsp:cNvPr id="0" name=""/>
        <dsp:cNvSpPr/>
      </dsp:nvSpPr>
      <dsp:spPr>
        <a:xfrm>
          <a:off x="0" y="-6"/>
          <a:ext cx="4789014" cy="5040573"/>
        </a:xfrm>
        <a:prstGeom prst="swooshArrow">
          <a:avLst>
            <a:gd name="adj1" fmla="val 25000"/>
            <a:gd name="adj2" fmla="val 25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sp>
    <dsp:sp modelId="{4AC303BE-28FD-4889-BD44-DF91A09C8E63}">
      <dsp:nvSpPr>
        <dsp:cNvPr id="0" name=""/>
        <dsp:cNvSpPr/>
      </dsp:nvSpPr>
      <dsp:spPr>
        <a:xfrm>
          <a:off x="672094" y="3149376"/>
          <a:ext cx="137594" cy="137594"/>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sp>
    <dsp:sp modelId="{1E046A55-2E7F-48C5-814B-C06BC99B2EED}">
      <dsp:nvSpPr>
        <dsp:cNvPr id="0" name=""/>
        <dsp:cNvSpPr/>
      </dsp:nvSpPr>
      <dsp:spPr>
        <a:xfrm>
          <a:off x="325512" y="3287780"/>
          <a:ext cx="1690715" cy="124872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2908" tIns="0" rIns="0" bIns="0" numCol="1" spcCol="1270" anchor="t" anchorCtr="0">
          <a:noAutofit/>
        </a:bodyPr>
        <a:lstStyle/>
        <a:p>
          <a:pPr marL="0" lvl="0" indent="0" algn="l" defTabSz="577850">
            <a:lnSpc>
              <a:spcPct val="90000"/>
            </a:lnSpc>
            <a:spcBef>
              <a:spcPct val="0"/>
            </a:spcBef>
            <a:spcAft>
              <a:spcPct val="35000"/>
            </a:spcAft>
            <a:buNone/>
          </a:pPr>
          <a:r>
            <a:rPr lang="fr-FR" sz="1300" b="1" kern="1200" dirty="0"/>
            <a:t>Silicose agressive</a:t>
          </a:r>
          <a:r>
            <a:rPr lang="fr-FR" sz="1300" kern="1200" dirty="0"/>
            <a:t>= pierre artificielle, en Australie, </a:t>
          </a:r>
          <a:r>
            <a:rPr lang="fr-FR" sz="1300" kern="1200" dirty="0" err="1"/>
            <a:t>Espagne,Italie</a:t>
          </a:r>
          <a:r>
            <a:rPr lang="fr-FR" sz="1300" kern="1200" dirty="0"/>
            <a:t> et </a:t>
          </a:r>
          <a:r>
            <a:rPr lang="fr-FR" sz="1300" kern="1200" dirty="0" err="1"/>
            <a:t>Israel</a:t>
          </a:r>
          <a:r>
            <a:rPr lang="fr-FR" sz="1300" kern="1200" dirty="0"/>
            <a:t> (3)(3,4,5)</a:t>
          </a:r>
        </a:p>
      </dsp:txBody>
      <dsp:txXfrm>
        <a:off x="325512" y="3287780"/>
        <a:ext cx="1690715" cy="1248725"/>
      </dsp:txXfrm>
    </dsp:sp>
    <dsp:sp modelId="{5ACE408F-EA86-423E-974E-BB22BCEF3E8A}">
      <dsp:nvSpPr>
        <dsp:cNvPr id="0" name=""/>
        <dsp:cNvSpPr/>
      </dsp:nvSpPr>
      <dsp:spPr>
        <a:xfrm>
          <a:off x="1886626" y="2250383"/>
          <a:ext cx="248727" cy="248727"/>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sp>
    <dsp:sp modelId="{42A26E40-90C0-4604-AE07-42482A7E071A}">
      <dsp:nvSpPr>
        <dsp:cNvPr id="0" name=""/>
        <dsp:cNvSpPr/>
      </dsp:nvSpPr>
      <dsp:spPr>
        <a:xfrm>
          <a:off x="2044698" y="2156311"/>
          <a:ext cx="1202682" cy="223617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1796" tIns="0" rIns="0" bIns="0" numCol="1" spcCol="1270" anchor="t" anchorCtr="0">
          <a:noAutofit/>
        </a:bodyPr>
        <a:lstStyle/>
        <a:p>
          <a:pPr marL="0" lvl="0" indent="0" algn="l" defTabSz="577850">
            <a:lnSpc>
              <a:spcPct val="90000"/>
            </a:lnSpc>
            <a:spcBef>
              <a:spcPct val="0"/>
            </a:spcBef>
            <a:spcAft>
              <a:spcPct val="35000"/>
            </a:spcAft>
            <a:buNone/>
          </a:pPr>
          <a:r>
            <a:rPr lang="fr-FR" sz="1300" b="1" kern="1200" dirty="0"/>
            <a:t>Fibrose aux USA</a:t>
          </a:r>
        </a:p>
        <a:p>
          <a:pPr marL="0" lvl="0" indent="0" algn="l" defTabSz="577850">
            <a:lnSpc>
              <a:spcPct val="90000"/>
            </a:lnSpc>
            <a:spcBef>
              <a:spcPct val="0"/>
            </a:spcBef>
            <a:spcAft>
              <a:spcPct val="35000"/>
            </a:spcAft>
            <a:buNone/>
          </a:pPr>
          <a:r>
            <a:rPr lang="fr-FR" sz="1300" b="1" kern="1200" dirty="0"/>
            <a:t> </a:t>
          </a:r>
          <a:r>
            <a:rPr lang="fr-FR" sz="1300" kern="1200" dirty="0"/>
            <a:t>( mineurs de charbon)(4)</a:t>
          </a:r>
        </a:p>
      </dsp:txBody>
      <dsp:txXfrm>
        <a:off x="2044698" y="2156311"/>
        <a:ext cx="1202682" cy="2236178"/>
      </dsp:txXfrm>
    </dsp:sp>
    <dsp:sp modelId="{AF9E22EA-1018-412C-B1B9-7BBD582F2CB3}">
      <dsp:nvSpPr>
        <dsp:cNvPr id="0" name=""/>
        <dsp:cNvSpPr/>
      </dsp:nvSpPr>
      <dsp:spPr>
        <a:xfrm>
          <a:off x="3347240" y="1703315"/>
          <a:ext cx="343985" cy="343985"/>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sp>
    <dsp:sp modelId="{89E6D39C-BE4A-403D-9E16-1CD4F76D99B1}">
      <dsp:nvSpPr>
        <dsp:cNvPr id="0" name=""/>
        <dsp:cNvSpPr/>
      </dsp:nvSpPr>
      <dsp:spPr>
        <a:xfrm>
          <a:off x="3306339" y="2016220"/>
          <a:ext cx="1695887" cy="2016920"/>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82271" tIns="0" rIns="0" bIns="0" numCol="1" spcCol="1270" anchor="t" anchorCtr="0">
          <a:noAutofit/>
        </a:bodyPr>
        <a:lstStyle/>
        <a:p>
          <a:pPr marL="0" lvl="0" indent="0" algn="l" defTabSz="533400">
            <a:lnSpc>
              <a:spcPct val="90000"/>
            </a:lnSpc>
            <a:spcBef>
              <a:spcPct val="0"/>
            </a:spcBef>
            <a:spcAft>
              <a:spcPct val="35000"/>
            </a:spcAft>
            <a:buNone/>
          </a:pPr>
          <a:r>
            <a:rPr lang="fr-FR" sz="1200" b="1" kern="1200" dirty="0"/>
            <a:t>- BPCO </a:t>
          </a:r>
          <a:r>
            <a:rPr lang="fr-FR" sz="1200" kern="1200" dirty="0"/>
            <a:t>:biomasse, </a:t>
          </a:r>
          <a:r>
            <a:rPr lang="fr-FR" sz="1200" kern="1200" dirty="0" err="1"/>
            <a:t>dechets</a:t>
          </a:r>
          <a:r>
            <a:rPr lang="fr-FR" sz="1200" kern="1200" dirty="0"/>
            <a:t> électroniques</a:t>
          </a:r>
        </a:p>
        <a:p>
          <a:pPr marL="0" lvl="0" indent="0" algn="l" defTabSz="533400">
            <a:lnSpc>
              <a:spcPct val="90000"/>
            </a:lnSpc>
            <a:spcBef>
              <a:spcPct val="0"/>
            </a:spcBef>
            <a:spcAft>
              <a:spcPct val="35000"/>
            </a:spcAft>
            <a:buNone/>
          </a:pPr>
          <a:r>
            <a:rPr lang="fr-FR" sz="1200" b="1" kern="1200" dirty="0"/>
            <a:t>- Nanotubes de carbone</a:t>
          </a:r>
        </a:p>
        <a:p>
          <a:pPr marL="0" lvl="0" indent="0" algn="l" defTabSz="533400">
            <a:lnSpc>
              <a:spcPct val="90000"/>
            </a:lnSpc>
            <a:spcBef>
              <a:spcPct val="0"/>
            </a:spcBef>
            <a:spcAft>
              <a:spcPct val="35000"/>
            </a:spcAft>
            <a:buNone/>
          </a:pPr>
          <a:r>
            <a:rPr lang="fr-FR" sz="1200" b="1" kern="1200" dirty="0"/>
            <a:t>- laine de roche</a:t>
          </a:r>
        </a:p>
        <a:p>
          <a:pPr marL="0" lvl="0" indent="0" algn="l" defTabSz="533400">
            <a:lnSpc>
              <a:spcPct val="90000"/>
            </a:lnSpc>
            <a:spcBef>
              <a:spcPct val="0"/>
            </a:spcBef>
            <a:spcAft>
              <a:spcPct val="35000"/>
            </a:spcAft>
            <a:buNone/>
          </a:pPr>
          <a:r>
            <a:rPr lang="fr-FR" sz="1200" b="1" kern="1200" dirty="0"/>
            <a:t> - fibre de verre</a:t>
          </a:r>
        </a:p>
        <a:p>
          <a:pPr marL="0" lvl="0" indent="0" algn="l" defTabSz="533400">
            <a:lnSpc>
              <a:spcPct val="90000"/>
            </a:lnSpc>
            <a:spcBef>
              <a:spcPct val="0"/>
            </a:spcBef>
            <a:spcAft>
              <a:spcPct val="35000"/>
            </a:spcAft>
            <a:buNone/>
          </a:pPr>
          <a:r>
            <a:rPr lang="fr-FR" sz="1200" b="1" kern="1200" dirty="0"/>
            <a:t> -biotechnologie</a:t>
          </a:r>
        </a:p>
        <a:p>
          <a:pPr marL="0" lvl="0" indent="0" algn="l" defTabSz="533400">
            <a:lnSpc>
              <a:spcPct val="90000"/>
            </a:lnSpc>
            <a:spcBef>
              <a:spcPct val="0"/>
            </a:spcBef>
            <a:spcAft>
              <a:spcPct val="35000"/>
            </a:spcAft>
            <a:buNone/>
          </a:pPr>
          <a:r>
            <a:rPr lang="fr-FR" sz="1200" b="1" kern="1200" dirty="0"/>
            <a:t> -fracturation hydraulique</a:t>
          </a:r>
        </a:p>
      </dsp:txBody>
      <dsp:txXfrm>
        <a:off x="3306339" y="2016220"/>
        <a:ext cx="1695887" cy="20169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AB8F9-5EA6-4F65-A99A-96EC521DBB54}">
      <dsp:nvSpPr>
        <dsp:cNvPr id="0" name=""/>
        <dsp:cNvSpPr/>
      </dsp:nvSpPr>
      <dsp:spPr>
        <a:xfrm>
          <a:off x="3313823" y="2324"/>
          <a:ext cx="2428657" cy="1198835"/>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1"/>
        </a:lnRef>
        <a:fillRef idx="2">
          <a:schemeClr val="accent1"/>
        </a:fillRef>
        <a:effectRef idx="1">
          <a:schemeClr val="accent1"/>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Cancer bronchique</a:t>
          </a:r>
        </a:p>
      </dsp:txBody>
      <dsp:txXfrm>
        <a:off x="3372345" y="60846"/>
        <a:ext cx="2311613" cy="1081791"/>
      </dsp:txXfrm>
    </dsp:sp>
    <dsp:sp modelId="{0900FFBA-04B3-49D0-AA06-401A81E9E979}">
      <dsp:nvSpPr>
        <dsp:cNvPr id="0" name=""/>
        <dsp:cNvSpPr/>
      </dsp:nvSpPr>
      <dsp:spPr>
        <a:xfrm>
          <a:off x="2132535" y="601742"/>
          <a:ext cx="4791234" cy="4791234"/>
        </a:xfrm>
        <a:custGeom>
          <a:avLst/>
          <a:gdLst/>
          <a:ahLst/>
          <a:cxnLst/>
          <a:rect l="0" t="0" r="0" b="0"/>
          <a:pathLst>
            <a:path>
              <a:moveTo>
                <a:pt x="3619062" y="335966"/>
              </a:moveTo>
              <a:arcTo wR="2395617" hR="2395617" stAng="18042635" swAng="1502008"/>
            </a:path>
          </a:pathLst>
        </a:custGeom>
        <a:noFill/>
        <a:ln w="9525" cap="flat" cmpd="sng" algn="ctr">
          <a:solidFill>
            <a:schemeClr val="accent1">
              <a:hueOff val="0"/>
              <a:satOff val="0"/>
              <a:lumOff val="0"/>
              <a:alphaOff val="0"/>
            </a:schemeClr>
          </a:solidFill>
          <a:prstDash val="solid"/>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0CA0C100-C44D-45A0-B422-278789EF90D5}">
      <dsp:nvSpPr>
        <dsp:cNvPr id="0" name=""/>
        <dsp:cNvSpPr/>
      </dsp:nvSpPr>
      <dsp:spPr>
        <a:xfrm>
          <a:off x="5720484" y="1657654"/>
          <a:ext cx="2172069" cy="1198835"/>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6"/>
        </a:lnRef>
        <a:fillRef idx="2">
          <a:schemeClr val="accent6"/>
        </a:fillRef>
        <a:effectRef idx="1">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Asthme Professionnel</a:t>
          </a:r>
        </a:p>
      </dsp:txBody>
      <dsp:txXfrm>
        <a:off x="5779006" y="1716176"/>
        <a:ext cx="2055025" cy="1081791"/>
      </dsp:txXfrm>
    </dsp:sp>
    <dsp:sp modelId="{5DDE7DBC-3431-43DC-AC98-BB865FF716CD}">
      <dsp:nvSpPr>
        <dsp:cNvPr id="0" name=""/>
        <dsp:cNvSpPr/>
      </dsp:nvSpPr>
      <dsp:spPr>
        <a:xfrm>
          <a:off x="2132535" y="601742"/>
          <a:ext cx="4791234" cy="4791234"/>
        </a:xfrm>
        <a:custGeom>
          <a:avLst/>
          <a:gdLst/>
          <a:ahLst/>
          <a:cxnLst/>
          <a:rect l="0" t="0" r="0" b="0"/>
          <a:pathLst>
            <a:path>
              <a:moveTo>
                <a:pt x="4787941" y="2270064"/>
              </a:moveTo>
              <a:arcTo wR="2395617" hR="2395617" stAng="21419747" swAng="2196623"/>
            </a:path>
          </a:pathLst>
        </a:custGeom>
        <a:noFill/>
        <a:ln w="9525" cap="flat" cmpd="sng" algn="ctr">
          <a:solidFill>
            <a:schemeClr val="accent1">
              <a:hueOff val="0"/>
              <a:satOff val="0"/>
              <a:lumOff val="0"/>
              <a:alphaOff val="0"/>
            </a:schemeClr>
          </a:solidFill>
          <a:prstDash val="solid"/>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440ABCB6-6ECC-45CC-98EF-6FB7C50DA0F5}">
      <dsp:nvSpPr>
        <dsp:cNvPr id="0" name=""/>
        <dsp:cNvSpPr/>
      </dsp:nvSpPr>
      <dsp:spPr>
        <a:xfrm>
          <a:off x="4834060" y="4336036"/>
          <a:ext cx="2204401" cy="1198835"/>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3"/>
        </a:lnRef>
        <a:fillRef idx="2">
          <a:schemeClr val="accent3"/>
        </a:fillRef>
        <a:effectRef idx="1">
          <a:schemeClr val="accent3"/>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BPCO professionnelle</a:t>
          </a:r>
        </a:p>
      </dsp:txBody>
      <dsp:txXfrm>
        <a:off x="4892582" y="4394558"/>
        <a:ext cx="2087357" cy="1081791"/>
      </dsp:txXfrm>
    </dsp:sp>
    <dsp:sp modelId="{B6E54111-5E93-4C20-BDA8-1BF7CA732B9E}">
      <dsp:nvSpPr>
        <dsp:cNvPr id="0" name=""/>
        <dsp:cNvSpPr/>
      </dsp:nvSpPr>
      <dsp:spPr>
        <a:xfrm>
          <a:off x="2132535" y="601742"/>
          <a:ext cx="4791234" cy="4791234"/>
        </a:xfrm>
        <a:custGeom>
          <a:avLst/>
          <a:gdLst/>
          <a:ahLst/>
          <a:cxnLst/>
          <a:rect l="0" t="0" r="0" b="0"/>
          <a:pathLst>
            <a:path>
              <a:moveTo>
                <a:pt x="2696251" y="4772295"/>
              </a:moveTo>
              <a:arcTo wR="2395617" hR="2395617" stAng="4967445" swAng="749271"/>
            </a:path>
          </a:pathLst>
        </a:custGeom>
        <a:noFill/>
        <a:ln w="9525" cap="flat" cmpd="sng" algn="ctr">
          <a:solidFill>
            <a:schemeClr val="accent1">
              <a:hueOff val="0"/>
              <a:satOff val="0"/>
              <a:lumOff val="0"/>
              <a:alphaOff val="0"/>
            </a:schemeClr>
          </a:solidFill>
          <a:prstDash val="solid"/>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28BC27F1-B12A-403A-B574-D9D586092B26}">
      <dsp:nvSpPr>
        <dsp:cNvPr id="0" name=""/>
        <dsp:cNvSpPr/>
      </dsp:nvSpPr>
      <dsp:spPr>
        <a:xfrm>
          <a:off x="1937622" y="4336036"/>
          <a:ext cx="2364842" cy="1198835"/>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4"/>
        </a:lnRef>
        <a:fillRef idx="2">
          <a:schemeClr val="accent4"/>
        </a:fillRef>
        <a:effectRef idx="1">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Pathologie liée à l’amiante</a:t>
          </a:r>
        </a:p>
      </dsp:txBody>
      <dsp:txXfrm>
        <a:off x="1996144" y="4394558"/>
        <a:ext cx="2247798" cy="1081791"/>
      </dsp:txXfrm>
    </dsp:sp>
    <dsp:sp modelId="{62810033-3C3C-4637-A35A-A2084D0CBD40}">
      <dsp:nvSpPr>
        <dsp:cNvPr id="0" name=""/>
        <dsp:cNvSpPr/>
      </dsp:nvSpPr>
      <dsp:spPr>
        <a:xfrm>
          <a:off x="2132535" y="601742"/>
          <a:ext cx="4791234" cy="4791234"/>
        </a:xfrm>
        <a:custGeom>
          <a:avLst/>
          <a:gdLst/>
          <a:ahLst/>
          <a:cxnLst/>
          <a:rect l="0" t="0" r="0" b="0"/>
          <a:pathLst>
            <a:path>
              <a:moveTo>
                <a:pt x="400399" y="3721545"/>
              </a:moveTo>
              <a:arcTo wR="2395617" hR="2395617" stAng="8783630" swAng="2196623"/>
            </a:path>
          </a:pathLst>
        </a:custGeom>
        <a:noFill/>
        <a:ln w="9525" cap="flat" cmpd="sng" algn="ctr">
          <a:solidFill>
            <a:schemeClr val="accent1">
              <a:hueOff val="0"/>
              <a:satOff val="0"/>
              <a:lumOff val="0"/>
              <a:alphaOff val="0"/>
            </a:schemeClr>
          </a:solidFill>
          <a:prstDash val="solid"/>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 modelId="{AD7DB2F3-F5AC-4771-BC37-B7E02065F676}">
      <dsp:nvSpPr>
        <dsp:cNvPr id="0" name=""/>
        <dsp:cNvSpPr/>
      </dsp:nvSpPr>
      <dsp:spPr>
        <a:xfrm>
          <a:off x="1143941" y="1657654"/>
          <a:ext cx="2211686" cy="1198835"/>
        </a:xfrm>
        <a:prstGeom prst="roundRect">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3">
          <a:schemeClr val="lt1"/>
        </a:lnRef>
        <a:fillRef idx="1">
          <a:schemeClr val="accent5"/>
        </a:fillRef>
        <a:effectRef idx="1">
          <a:schemeClr val="accent5"/>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0" kern="1200" dirty="0">
              <a:solidFill>
                <a:schemeClr val="tx1"/>
              </a:solidFill>
            </a:rPr>
            <a:t>Silicose</a:t>
          </a:r>
          <a:r>
            <a:rPr lang="fr-FR" sz="2400" kern="1200" dirty="0"/>
            <a:t> </a:t>
          </a:r>
        </a:p>
      </dsp:txBody>
      <dsp:txXfrm>
        <a:off x="1202463" y="1716176"/>
        <a:ext cx="2094642" cy="1081791"/>
      </dsp:txXfrm>
    </dsp:sp>
    <dsp:sp modelId="{34960861-B21D-4DA7-B3E6-F67C9CD88B08}">
      <dsp:nvSpPr>
        <dsp:cNvPr id="0" name=""/>
        <dsp:cNvSpPr/>
      </dsp:nvSpPr>
      <dsp:spPr>
        <a:xfrm>
          <a:off x="2132535" y="601742"/>
          <a:ext cx="4791234" cy="4791234"/>
        </a:xfrm>
        <a:custGeom>
          <a:avLst/>
          <a:gdLst/>
          <a:ahLst/>
          <a:cxnLst/>
          <a:rect l="0" t="0" r="0" b="0"/>
          <a:pathLst>
            <a:path>
              <a:moveTo>
                <a:pt x="415564" y="1047146"/>
              </a:moveTo>
              <a:arcTo wR="2395617" hR="2395617" stAng="12855357" swAng="1502008"/>
            </a:path>
          </a:pathLst>
        </a:custGeom>
        <a:noFill/>
        <a:ln w="9525" cap="flat" cmpd="sng" algn="ctr">
          <a:solidFill>
            <a:schemeClr val="accent1">
              <a:hueOff val="0"/>
              <a:satOff val="0"/>
              <a:lumOff val="0"/>
              <a:alphaOff val="0"/>
            </a:schemeClr>
          </a:solidFill>
          <a:prstDash val="solid"/>
        </a:ln>
        <a:effectLst/>
        <a:scene3d>
          <a:camera prst="orthographicFront"/>
          <a:lightRig rig="threePt" dir="t"/>
        </a:scene3d>
        <a:sp3d>
          <a:bevelT/>
        </a:sp3d>
      </dsp:spPr>
      <dsp:style>
        <a:lnRef idx="1">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1ABCF-8C08-4115-BBC9-FE0BE42269A1}">
      <dsp:nvSpPr>
        <dsp:cNvPr id="0" name=""/>
        <dsp:cNvSpPr/>
      </dsp:nvSpPr>
      <dsp:spPr>
        <a:xfrm rot="2563461">
          <a:off x="2832981" y="4227683"/>
          <a:ext cx="920093" cy="57832"/>
        </a:xfrm>
        <a:custGeom>
          <a:avLst/>
          <a:gdLst/>
          <a:ahLst/>
          <a:cxnLst/>
          <a:rect l="0" t="0" r="0" b="0"/>
          <a:pathLst>
            <a:path>
              <a:moveTo>
                <a:pt x="0" y="28916"/>
              </a:moveTo>
              <a:lnTo>
                <a:pt x="920093" y="289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E72947-3123-4344-896F-B9D1EBADBCA9}">
      <dsp:nvSpPr>
        <dsp:cNvPr id="0" name=""/>
        <dsp:cNvSpPr/>
      </dsp:nvSpPr>
      <dsp:spPr>
        <a:xfrm>
          <a:off x="2955065" y="2965899"/>
          <a:ext cx="1177495" cy="57832"/>
        </a:xfrm>
        <a:custGeom>
          <a:avLst/>
          <a:gdLst/>
          <a:ahLst/>
          <a:cxnLst/>
          <a:rect l="0" t="0" r="0" b="0"/>
          <a:pathLst>
            <a:path>
              <a:moveTo>
                <a:pt x="0" y="28916"/>
              </a:moveTo>
              <a:lnTo>
                <a:pt x="1177495" y="289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6E71AB-B33C-481B-AC62-25FA659F57EF}">
      <dsp:nvSpPr>
        <dsp:cNvPr id="0" name=""/>
        <dsp:cNvSpPr/>
      </dsp:nvSpPr>
      <dsp:spPr>
        <a:xfrm rot="19103898">
          <a:off x="2819650" y="1696453"/>
          <a:ext cx="1073775" cy="57832"/>
        </a:xfrm>
        <a:custGeom>
          <a:avLst/>
          <a:gdLst/>
          <a:ahLst/>
          <a:cxnLst/>
          <a:rect l="0" t="0" r="0" b="0"/>
          <a:pathLst>
            <a:path>
              <a:moveTo>
                <a:pt x="0" y="28916"/>
              </a:moveTo>
              <a:lnTo>
                <a:pt x="1073775" y="289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24B8B9-D6DB-4B70-987F-7C478432A3B6}">
      <dsp:nvSpPr>
        <dsp:cNvPr id="0" name=""/>
        <dsp:cNvSpPr/>
      </dsp:nvSpPr>
      <dsp:spPr>
        <a:xfrm>
          <a:off x="735374" y="1756695"/>
          <a:ext cx="2382874" cy="2476240"/>
        </a:xfrm>
        <a:prstGeom prst="ellipse">
          <a:avLst/>
        </a:prstGeom>
        <a:blipFill rotWithShape="1">
          <a:blip xmlns:r="http://schemas.openxmlformats.org/officeDocument/2006/relationships" r:embed="rId1"/>
          <a:srcRect/>
          <a:stretch>
            <a:fillRect l="-38000" r="-38000"/>
          </a:stretch>
        </a:blipFill>
        <a:ln w="9525" cap="flat" cmpd="sng" algn="ctr">
          <a:solidFill>
            <a:schemeClr val="accent3">
              <a:shade val="95000"/>
              <a:satMod val="105000"/>
            </a:schemeClr>
          </a:solidFill>
          <a:prstDash val="solid"/>
        </a:ln>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3"/>
        </a:lnRef>
        <a:fillRef idx="2">
          <a:schemeClr val="accent3"/>
        </a:fillRef>
        <a:effectRef idx="1">
          <a:schemeClr val="accent3"/>
        </a:effectRef>
        <a:fontRef idx="minor">
          <a:schemeClr val="dk1"/>
        </a:fontRef>
      </dsp:style>
    </dsp:sp>
    <dsp:sp modelId="{D0E7CEA5-808B-47D4-88EE-37E01A15A25F}">
      <dsp:nvSpPr>
        <dsp:cNvPr id="0" name=""/>
        <dsp:cNvSpPr/>
      </dsp:nvSpPr>
      <dsp:spPr>
        <a:xfrm>
          <a:off x="3550604" y="605"/>
          <a:ext cx="1644640" cy="1644640"/>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rot lat="0" lon="21299999" rev="0"/>
          </a:camera>
          <a:lightRig rig="threePt" dir="t"/>
        </a:scene3d>
      </dsp:spPr>
      <dsp:style>
        <a:lnRef idx="1">
          <a:schemeClr val="accent2"/>
        </a:lnRef>
        <a:fillRef idx="2">
          <a:schemeClr val="accent2"/>
        </a:fillRef>
        <a:effectRef idx="1">
          <a:schemeClr val="accent2"/>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t>Asthme exacerbé par le travail:</a:t>
          </a:r>
        </a:p>
      </dsp:txBody>
      <dsp:txXfrm>
        <a:off x="3791456" y="241457"/>
        <a:ext cx="1162936" cy="1162936"/>
      </dsp:txXfrm>
    </dsp:sp>
    <dsp:sp modelId="{3B7CEA26-AC46-470D-A45C-8857412C3249}">
      <dsp:nvSpPr>
        <dsp:cNvPr id="0" name=""/>
        <dsp:cNvSpPr/>
      </dsp:nvSpPr>
      <dsp:spPr>
        <a:xfrm>
          <a:off x="5359708" y="605"/>
          <a:ext cx="2466960" cy="164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fr-FR" sz="1600" kern="1200" dirty="0"/>
            <a:t>asthme préexistant</a:t>
          </a:r>
        </a:p>
        <a:p>
          <a:pPr marL="285750" lvl="1" indent="-285750" algn="l" defTabSz="1600200">
            <a:lnSpc>
              <a:spcPct val="90000"/>
            </a:lnSpc>
            <a:spcBef>
              <a:spcPct val="0"/>
            </a:spcBef>
            <a:spcAft>
              <a:spcPct val="15000"/>
            </a:spcAft>
            <a:buChar char="•"/>
          </a:pPr>
          <a:endParaRPr lang="fr-FR" sz="3600" kern="1200"/>
        </a:p>
      </dsp:txBody>
      <dsp:txXfrm>
        <a:off x="5359708" y="605"/>
        <a:ext cx="2466960" cy="1644640"/>
      </dsp:txXfrm>
    </dsp:sp>
    <dsp:sp modelId="{47975333-2A73-46E4-9E2A-25DEA7FAA540}">
      <dsp:nvSpPr>
        <dsp:cNvPr id="0" name=""/>
        <dsp:cNvSpPr/>
      </dsp:nvSpPr>
      <dsp:spPr>
        <a:xfrm>
          <a:off x="4132560" y="2172495"/>
          <a:ext cx="1644640" cy="1644640"/>
        </a:xfrm>
        <a:prstGeom prst="ellips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4"/>
        </a:lnRef>
        <a:fillRef idx="2">
          <a:schemeClr val="accent4"/>
        </a:fillRef>
        <a:effectRef idx="1">
          <a:schemeClr val="accent4"/>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t>Asthme professionnel :</a:t>
          </a:r>
        </a:p>
      </dsp:txBody>
      <dsp:txXfrm>
        <a:off x="4373412" y="2413347"/>
        <a:ext cx="1162936" cy="1162936"/>
      </dsp:txXfrm>
    </dsp:sp>
    <dsp:sp modelId="{E33A98AA-82D4-45AC-BF37-3A19985B2327}">
      <dsp:nvSpPr>
        <dsp:cNvPr id="0" name=""/>
        <dsp:cNvSpPr/>
      </dsp:nvSpPr>
      <dsp:spPr>
        <a:xfrm>
          <a:off x="5941665" y="2172495"/>
          <a:ext cx="2466960" cy="164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asthme induit par une exposition à un agent au travail</a:t>
          </a:r>
        </a:p>
        <a:p>
          <a:pPr marL="228600" lvl="1" indent="-228600" algn="l" defTabSz="1066800">
            <a:lnSpc>
              <a:spcPct val="90000"/>
            </a:lnSpc>
            <a:spcBef>
              <a:spcPct val="0"/>
            </a:spcBef>
            <a:spcAft>
              <a:spcPct val="15000"/>
            </a:spcAft>
            <a:buChar char="•"/>
          </a:pPr>
          <a:endParaRPr lang="fr-FR" sz="2400" kern="1200"/>
        </a:p>
      </dsp:txBody>
      <dsp:txXfrm>
        <a:off x="5941665" y="2172495"/>
        <a:ext cx="2466960" cy="1644640"/>
      </dsp:txXfrm>
    </dsp:sp>
    <dsp:sp modelId="{30E81684-9A50-4E99-B5D0-7EC24F208EBD}">
      <dsp:nvSpPr>
        <dsp:cNvPr id="0" name=""/>
        <dsp:cNvSpPr/>
      </dsp:nvSpPr>
      <dsp:spPr>
        <a:xfrm>
          <a:off x="3397100" y="4285346"/>
          <a:ext cx="1762720" cy="1762720"/>
        </a:xfrm>
        <a:prstGeom prst="ellipse">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glow rad="635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dk1"/>
        </a:lnRef>
        <a:fillRef idx="2">
          <a:schemeClr val="dk1"/>
        </a:fillRef>
        <a:effectRef idx="1">
          <a:schemeClr val="dk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t>Asthme induit par un irritant ou syndrome de dysfonction irritative des voies aériennes</a:t>
          </a:r>
        </a:p>
      </dsp:txBody>
      <dsp:txXfrm>
        <a:off x="3655244" y="4543490"/>
        <a:ext cx="1246432" cy="1246432"/>
      </dsp:txXfrm>
    </dsp:sp>
    <dsp:sp modelId="{D6E8E2DF-9274-4EF8-93B2-4130704E6123}">
      <dsp:nvSpPr>
        <dsp:cNvPr id="0" name=""/>
        <dsp:cNvSpPr/>
      </dsp:nvSpPr>
      <dsp:spPr>
        <a:xfrm>
          <a:off x="5336092" y="4285346"/>
          <a:ext cx="2644080" cy="176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ou syndrome de dysfonction irritative des voies aériennes</a:t>
          </a:r>
        </a:p>
        <a:p>
          <a:pPr marL="228600" lvl="1" indent="-228600" algn="l" defTabSz="1066800">
            <a:lnSpc>
              <a:spcPct val="90000"/>
            </a:lnSpc>
            <a:spcBef>
              <a:spcPct val="0"/>
            </a:spcBef>
            <a:spcAft>
              <a:spcPct val="15000"/>
            </a:spcAft>
            <a:buChar char="•"/>
          </a:pPr>
          <a:endParaRPr lang="fr-FR" sz="2400" kern="1200" dirty="0"/>
        </a:p>
      </dsp:txBody>
      <dsp:txXfrm>
        <a:off x="5336092" y="4285346"/>
        <a:ext cx="2644080" cy="17627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1FCDB-566F-4396-93A1-76F9135A59E1}">
      <dsp:nvSpPr>
        <dsp:cNvPr id="0" name=""/>
        <dsp:cNvSpPr/>
      </dsp:nvSpPr>
      <dsp:spPr>
        <a:xfrm>
          <a:off x="0" y="0"/>
          <a:ext cx="9144000" cy="970427"/>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err="1">
              <a:solidFill>
                <a:schemeClr val="tx1"/>
              </a:solidFill>
            </a:rPr>
            <a:t>Agriculture,Aviculture,Médecine</a:t>
          </a:r>
          <a:r>
            <a:rPr lang="fr-FR" sz="2000" b="1" kern="1200" baseline="0" dirty="0">
              <a:solidFill>
                <a:schemeClr val="tx1"/>
              </a:solidFill>
            </a:rPr>
            <a:t> vétérinaire, Laboratoire</a:t>
          </a:r>
        </a:p>
      </dsp:txBody>
      <dsp:txXfrm>
        <a:off x="1925842" y="0"/>
        <a:ext cx="7218157" cy="970427"/>
      </dsp:txXfrm>
    </dsp:sp>
    <dsp:sp modelId="{CC1D5F90-6FFF-4BFF-A602-346CD0BCAD43}">
      <dsp:nvSpPr>
        <dsp:cNvPr id="0" name=""/>
        <dsp:cNvSpPr/>
      </dsp:nvSpPr>
      <dsp:spPr>
        <a:xfrm>
          <a:off x="97042" y="97042"/>
          <a:ext cx="1828800" cy="776342"/>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5246C9-D803-4BAB-AC89-EA57ED5636E4}">
      <dsp:nvSpPr>
        <dsp:cNvPr id="0" name=""/>
        <dsp:cNvSpPr/>
      </dsp:nvSpPr>
      <dsp:spPr>
        <a:xfrm>
          <a:off x="0" y="1067470"/>
          <a:ext cx="9144000" cy="970427"/>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kern="1200" dirty="0"/>
            <a:t>Boulanger</a:t>
          </a:r>
          <a:endParaRPr lang="fr-FR" sz="2300" kern="1200" dirty="0"/>
        </a:p>
      </dsp:txBody>
      <dsp:txXfrm>
        <a:off x="1925842" y="1067470"/>
        <a:ext cx="7218157" cy="970427"/>
      </dsp:txXfrm>
    </dsp:sp>
    <dsp:sp modelId="{006E0C18-1ACF-42B5-AD7A-4AFBBFD43AAC}">
      <dsp:nvSpPr>
        <dsp:cNvPr id="0" name=""/>
        <dsp:cNvSpPr/>
      </dsp:nvSpPr>
      <dsp:spPr>
        <a:xfrm>
          <a:off x="97042" y="1164513"/>
          <a:ext cx="1828800" cy="776342"/>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FDF6C4-7977-492B-9B63-5E20A5563AB6}">
      <dsp:nvSpPr>
        <dsp:cNvPr id="0" name=""/>
        <dsp:cNvSpPr/>
      </dsp:nvSpPr>
      <dsp:spPr>
        <a:xfrm>
          <a:off x="0" y="2134940"/>
          <a:ext cx="9144000" cy="970427"/>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kern="1200" baseline="0" dirty="0">
              <a:solidFill>
                <a:schemeClr val="tx1"/>
              </a:solidFill>
            </a:rPr>
            <a:t>Agents du nettoyage</a:t>
          </a:r>
          <a:endParaRPr lang="fr-FR" sz="2300" kern="1200" dirty="0"/>
        </a:p>
      </dsp:txBody>
      <dsp:txXfrm>
        <a:off x="1925842" y="2134940"/>
        <a:ext cx="7218157" cy="970427"/>
      </dsp:txXfrm>
    </dsp:sp>
    <dsp:sp modelId="{E44B0843-23A8-4D28-803D-32107FF8C894}">
      <dsp:nvSpPr>
        <dsp:cNvPr id="0" name=""/>
        <dsp:cNvSpPr/>
      </dsp:nvSpPr>
      <dsp:spPr>
        <a:xfrm>
          <a:off x="97042" y="2231983"/>
          <a:ext cx="1828800" cy="776342"/>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132932-1CF0-45CD-8B93-56BD75E64CE3}">
      <dsp:nvSpPr>
        <dsp:cNvPr id="0" name=""/>
        <dsp:cNvSpPr/>
      </dsp:nvSpPr>
      <dsp:spPr>
        <a:xfrm>
          <a:off x="0" y="3240364"/>
          <a:ext cx="9144000" cy="970427"/>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kern="1200" dirty="0">
              <a:solidFill>
                <a:schemeClr val="tx1"/>
              </a:solidFill>
            </a:rPr>
            <a:t>Coiffeurs</a:t>
          </a:r>
        </a:p>
      </dsp:txBody>
      <dsp:txXfrm>
        <a:off x="1925842" y="3240364"/>
        <a:ext cx="7218157" cy="970427"/>
      </dsp:txXfrm>
    </dsp:sp>
    <dsp:sp modelId="{20B70183-7DC2-4B35-9E0A-A96377FAF95A}">
      <dsp:nvSpPr>
        <dsp:cNvPr id="0" name=""/>
        <dsp:cNvSpPr/>
      </dsp:nvSpPr>
      <dsp:spPr>
        <a:xfrm>
          <a:off x="97042" y="3299453"/>
          <a:ext cx="1828800" cy="776342"/>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FFCCAB-250D-470B-8AED-35B1C8E586AC}">
      <dsp:nvSpPr>
        <dsp:cNvPr id="0" name=""/>
        <dsp:cNvSpPr/>
      </dsp:nvSpPr>
      <dsp:spPr>
        <a:xfrm>
          <a:off x="0" y="4269881"/>
          <a:ext cx="9144000" cy="970427"/>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kern="1200" baseline="0" dirty="0">
              <a:solidFill>
                <a:schemeClr val="tx1"/>
              </a:solidFill>
            </a:rPr>
            <a:t>industrie alimentaire</a:t>
          </a:r>
        </a:p>
        <a:p>
          <a:pPr marL="0" lvl="0" indent="0" algn="l" defTabSz="1022350">
            <a:lnSpc>
              <a:spcPct val="90000"/>
            </a:lnSpc>
            <a:spcBef>
              <a:spcPct val="0"/>
            </a:spcBef>
            <a:spcAft>
              <a:spcPct val="35000"/>
            </a:spcAft>
            <a:buNone/>
          </a:pPr>
          <a:r>
            <a:rPr lang="fr-FR" sz="2300" b="1" kern="1200" baseline="0" dirty="0">
              <a:solidFill>
                <a:schemeClr val="tx1"/>
              </a:solidFill>
            </a:rPr>
            <a:t>( Thé, café, soja, caoutchouc )</a:t>
          </a:r>
          <a:endParaRPr lang="fr-FR" sz="2300" kern="1200" dirty="0">
            <a:solidFill>
              <a:schemeClr val="tx1"/>
            </a:solidFill>
          </a:endParaRPr>
        </a:p>
      </dsp:txBody>
      <dsp:txXfrm>
        <a:off x="1925842" y="4269881"/>
        <a:ext cx="7218157" cy="970427"/>
      </dsp:txXfrm>
    </dsp:sp>
    <dsp:sp modelId="{046F5CC6-3949-4212-AE2A-FB37765CEFA1}">
      <dsp:nvSpPr>
        <dsp:cNvPr id="0" name=""/>
        <dsp:cNvSpPr/>
      </dsp:nvSpPr>
      <dsp:spPr>
        <a:xfrm>
          <a:off x="97042" y="4366924"/>
          <a:ext cx="1828800" cy="776342"/>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822FCE-5933-4CAA-ADC7-D45D2A0BD8A9}">
      <dsp:nvSpPr>
        <dsp:cNvPr id="0" name=""/>
        <dsp:cNvSpPr/>
      </dsp:nvSpPr>
      <dsp:spPr>
        <a:xfrm>
          <a:off x="0" y="5338892"/>
          <a:ext cx="9144000" cy="97042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kern="1200" dirty="0">
              <a:solidFill>
                <a:schemeClr val="tx1"/>
              </a:solidFill>
            </a:rPr>
            <a:t>Peinture</a:t>
          </a:r>
          <a:r>
            <a:rPr lang="fr-FR" sz="2300" b="1" kern="1200" baseline="0" dirty="0">
              <a:solidFill>
                <a:schemeClr val="tx1"/>
              </a:solidFill>
            </a:rPr>
            <a:t> en spray </a:t>
          </a:r>
          <a:r>
            <a:rPr lang="fr-FR" sz="2300" b="1" kern="1200" dirty="0">
              <a:solidFill>
                <a:schemeClr val="tx1"/>
              </a:solidFill>
            </a:rPr>
            <a:t>(</a:t>
          </a:r>
          <a:r>
            <a:rPr lang="fr-FR" sz="2300" b="1" kern="1200" dirty="0" err="1">
              <a:solidFill>
                <a:schemeClr val="tx1"/>
              </a:solidFill>
            </a:rPr>
            <a:t>Diisocyanates</a:t>
          </a:r>
          <a:r>
            <a:rPr lang="fr-FR" sz="2300" b="1" kern="1200" dirty="0">
              <a:solidFill>
                <a:schemeClr val="tx1"/>
              </a:solidFill>
            </a:rPr>
            <a:t>)</a:t>
          </a:r>
          <a:endParaRPr lang="fr-FR" sz="2300" b="1" kern="1200" dirty="0">
            <a:solidFill>
              <a:srgbClr val="990099"/>
            </a:solidFill>
          </a:endParaRPr>
        </a:p>
      </dsp:txBody>
      <dsp:txXfrm>
        <a:off x="1925842" y="5338892"/>
        <a:ext cx="7218157" cy="970427"/>
      </dsp:txXfrm>
    </dsp:sp>
    <dsp:sp modelId="{946DAEF1-FE50-4123-AAF5-CC92FAFBD951}">
      <dsp:nvSpPr>
        <dsp:cNvPr id="0" name=""/>
        <dsp:cNvSpPr/>
      </dsp:nvSpPr>
      <dsp:spPr>
        <a:xfrm>
          <a:off x="97042" y="5434394"/>
          <a:ext cx="1828800" cy="776342"/>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A3FD4E-F604-40CD-BDEE-68C38EADBBD6}">
      <dsp:nvSpPr>
        <dsp:cNvPr id="0" name=""/>
        <dsp:cNvSpPr/>
      </dsp:nvSpPr>
      <dsp:spPr>
        <a:xfrm>
          <a:off x="0" y="0"/>
          <a:ext cx="9144000" cy="1269131"/>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b="1" kern="1200" dirty="0">
              <a:solidFill>
                <a:schemeClr val="tx1"/>
              </a:solidFill>
            </a:rPr>
            <a:t>Industrie plastique, </a:t>
          </a:r>
          <a:r>
            <a:rPr lang="fr-FR" sz="2500" b="1" kern="1200" dirty="0" err="1">
              <a:solidFill>
                <a:schemeClr val="tx1"/>
              </a:solidFill>
            </a:rPr>
            <a:t>manucure,technologie</a:t>
          </a:r>
          <a:r>
            <a:rPr lang="fr-FR" sz="2500" b="1" kern="1200" dirty="0">
              <a:solidFill>
                <a:schemeClr val="tx1"/>
              </a:solidFill>
            </a:rPr>
            <a:t> dentaire, construction( </a:t>
          </a:r>
          <a:r>
            <a:rPr lang="fr-FR" sz="2500" b="1" kern="1200" baseline="0" dirty="0">
              <a:solidFill>
                <a:schemeClr val="tx1"/>
              </a:solidFill>
            </a:rPr>
            <a:t>Colles et résines)</a:t>
          </a:r>
          <a:endParaRPr lang="fr-FR" sz="2500" b="1" kern="1200" dirty="0">
            <a:solidFill>
              <a:schemeClr val="tx1"/>
            </a:solidFill>
          </a:endParaRPr>
        </a:p>
      </dsp:txBody>
      <dsp:txXfrm>
        <a:off x="1955713" y="0"/>
        <a:ext cx="7188286" cy="1269131"/>
      </dsp:txXfrm>
    </dsp:sp>
    <dsp:sp modelId="{291B1DE2-F403-4263-BD0D-DBE928010F16}">
      <dsp:nvSpPr>
        <dsp:cNvPr id="0" name=""/>
        <dsp:cNvSpPr/>
      </dsp:nvSpPr>
      <dsp:spPr>
        <a:xfrm>
          <a:off x="126913" y="126913"/>
          <a:ext cx="1828800" cy="1015305"/>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861D86-4703-4F19-9F6E-24A0C4CA693A}">
      <dsp:nvSpPr>
        <dsp:cNvPr id="0" name=""/>
        <dsp:cNvSpPr/>
      </dsp:nvSpPr>
      <dsp:spPr>
        <a:xfrm>
          <a:off x="0" y="1396045"/>
          <a:ext cx="9144000" cy="1269131"/>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b="1" kern="1200" dirty="0">
              <a:solidFill>
                <a:schemeClr val="tx1"/>
              </a:solidFill>
            </a:rPr>
            <a:t>Industrie pharmaceutique (</a:t>
          </a:r>
          <a:r>
            <a:rPr lang="fr-FR" sz="2500" b="1" kern="1200" baseline="0" dirty="0">
              <a:solidFill>
                <a:schemeClr val="tx1"/>
              </a:solidFill>
            </a:rPr>
            <a:t>Médicamenteuse</a:t>
          </a:r>
          <a:r>
            <a:rPr lang="fr-FR" sz="2500" b="1" kern="1200" dirty="0">
              <a:solidFill>
                <a:schemeClr val="tx1"/>
              </a:solidFill>
            </a:rPr>
            <a:t>)</a:t>
          </a:r>
        </a:p>
      </dsp:txBody>
      <dsp:txXfrm>
        <a:off x="1955713" y="1396045"/>
        <a:ext cx="7188286" cy="1269131"/>
      </dsp:txXfrm>
    </dsp:sp>
    <dsp:sp modelId="{DBEA3032-3A89-4DDC-96E4-A642117F8B40}">
      <dsp:nvSpPr>
        <dsp:cNvPr id="0" name=""/>
        <dsp:cNvSpPr/>
      </dsp:nvSpPr>
      <dsp:spPr>
        <a:xfrm>
          <a:off x="126913" y="1522958"/>
          <a:ext cx="1828800" cy="1015305"/>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BDE535-CB45-4645-BAE3-FA4D2DE2228C}">
      <dsp:nvSpPr>
        <dsp:cNvPr id="0" name=""/>
        <dsp:cNvSpPr/>
      </dsp:nvSpPr>
      <dsp:spPr>
        <a:xfrm>
          <a:off x="0" y="2852158"/>
          <a:ext cx="9144000" cy="1269131"/>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b="1" kern="1200" dirty="0">
              <a:solidFill>
                <a:schemeClr val="tx1"/>
              </a:solidFill>
            </a:rPr>
            <a:t>Soudure électronique (</a:t>
          </a:r>
          <a:r>
            <a:rPr lang="fr-FR" sz="2500" b="1" kern="1200" baseline="0" dirty="0">
              <a:solidFill>
                <a:schemeClr val="tx1"/>
              </a:solidFill>
            </a:rPr>
            <a:t>Acide abiétique fumé)</a:t>
          </a:r>
          <a:endParaRPr lang="fr-FR" sz="2500" kern="1200" dirty="0">
            <a:solidFill>
              <a:schemeClr val="tx1"/>
            </a:solidFill>
          </a:endParaRPr>
        </a:p>
      </dsp:txBody>
      <dsp:txXfrm>
        <a:off x="1955713" y="2852158"/>
        <a:ext cx="7188286" cy="1269131"/>
      </dsp:txXfrm>
    </dsp:sp>
    <dsp:sp modelId="{24C1550C-E7EF-4F5C-900F-212A75678CA3}">
      <dsp:nvSpPr>
        <dsp:cNvPr id="0" name=""/>
        <dsp:cNvSpPr/>
      </dsp:nvSpPr>
      <dsp:spPr>
        <a:xfrm>
          <a:off x="126913" y="2919003"/>
          <a:ext cx="1828800" cy="1015305"/>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1AB73F-CDA3-4E77-A35C-BB8D6761FAA8}">
      <dsp:nvSpPr>
        <dsp:cNvPr id="0" name=""/>
        <dsp:cNvSpPr/>
      </dsp:nvSpPr>
      <dsp:spPr>
        <a:xfrm>
          <a:off x="0" y="4188135"/>
          <a:ext cx="9144000" cy="1269131"/>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b="1" kern="1200" dirty="0">
              <a:solidFill>
                <a:schemeClr val="tx1"/>
              </a:solidFill>
            </a:rPr>
            <a:t>Menuiserie (</a:t>
          </a:r>
          <a:r>
            <a:rPr lang="fr-FR" sz="2500" b="1" kern="1200" baseline="0" dirty="0">
              <a:solidFill>
                <a:schemeClr val="tx1"/>
              </a:solidFill>
            </a:rPr>
            <a:t> Poussière de bois</a:t>
          </a:r>
          <a:r>
            <a:rPr lang="fr-FR" sz="2500" b="1" kern="1200" dirty="0">
              <a:solidFill>
                <a:schemeClr val="tx1"/>
              </a:solidFill>
            </a:rPr>
            <a:t>)</a:t>
          </a:r>
        </a:p>
      </dsp:txBody>
      <dsp:txXfrm>
        <a:off x="1955713" y="4188135"/>
        <a:ext cx="7188286" cy="1269131"/>
      </dsp:txXfrm>
    </dsp:sp>
    <dsp:sp modelId="{B17273C1-02AE-443F-B964-1DBF9D36DA58}">
      <dsp:nvSpPr>
        <dsp:cNvPr id="0" name=""/>
        <dsp:cNvSpPr/>
      </dsp:nvSpPr>
      <dsp:spPr>
        <a:xfrm>
          <a:off x="126913" y="4315048"/>
          <a:ext cx="1828800" cy="1015305"/>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5E85BA-96BE-4903-8B52-E245210FB264}">
      <dsp:nvSpPr>
        <dsp:cNvPr id="0" name=""/>
        <dsp:cNvSpPr/>
      </dsp:nvSpPr>
      <dsp:spPr>
        <a:xfrm>
          <a:off x="0" y="5588868"/>
          <a:ext cx="9144000" cy="1269131"/>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FR" sz="2500" b="1" kern="1200" dirty="0">
              <a:solidFill>
                <a:schemeClr val="tx1"/>
              </a:solidFill>
            </a:rPr>
            <a:t>Raffinage (métaux  précieux)</a:t>
          </a:r>
          <a:br>
            <a:rPr lang="fr-FR" sz="2500" kern="1200" dirty="0"/>
          </a:br>
          <a:br>
            <a:rPr lang="fr-FR" sz="2500" kern="1200" dirty="0"/>
          </a:br>
          <a:endParaRPr lang="fr-FR" sz="2500" b="1" kern="1200" dirty="0">
            <a:solidFill>
              <a:srgbClr val="003300"/>
            </a:solidFill>
          </a:endParaRPr>
        </a:p>
      </dsp:txBody>
      <dsp:txXfrm>
        <a:off x="1955713" y="5588868"/>
        <a:ext cx="7188286" cy="1269131"/>
      </dsp:txXfrm>
    </dsp:sp>
    <dsp:sp modelId="{401D71D3-96E1-4534-8D2B-C3FF2FF68DF5}">
      <dsp:nvSpPr>
        <dsp:cNvPr id="0" name=""/>
        <dsp:cNvSpPr/>
      </dsp:nvSpPr>
      <dsp:spPr>
        <a:xfrm>
          <a:off x="126913" y="5711093"/>
          <a:ext cx="1828800" cy="1015305"/>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F9CD-5472-4B74-8B48-BBD0956EFE51}">
      <dsp:nvSpPr>
        <dsp:cNvPr id="0" name=""/>
        <dsp:cNvSpPr/>
      </dsp:nvSpPr>
      <dsp:spPr>
        <a:xfrm>
          <a:off x="0" y="898"/>
          <a:ext cx="9144000" cy="35087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49679D"/>
              </a:solidFill>
            </a:rPr>
            <a:t>III.3) Cancer bronchique:</a:t>
          </a:r>
        </a:p>
      </dsp:txBody>
      <dsp:txXfrm>
        <a:off x="17128" y="18026"/>
        <a:ext cx="9109744" cy="316618"/>
      </dsp:txXfrm>
    </dsp:sp>
    <dsp:sp modelId="{FFA60954-9001-4F27-B2C1-489CA0974699}">
      <dsp:nvSpPr>
        <dsp:cNvPr id="0" name=""/>
        <dsp:cNvSpPr/>
      </dsp:nvSpPr>
      <dsp:spPr>
        <a:xfrm>
          <a:off x="0" y="362305"/>
          <a:ext cx="9144000" cy="35087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5"/>
        </a:lnRef>
        <a:fillRef idx="2">
          <a:schemeClr val="accent5"/>
        </a:fillRef>
        <a:effectRef idx="1">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b="1" kern="1200" dirty="0">
              <a:solidFill>
                <a:schemeClr val="tx1"/>
              </a:solidFill>
            </a:rPr>
            <a:t>Régime général (CNAMTS)</a:t>
          </a:r>
          <a:endParaRPr lang="fr-FR" sz="1400" kern="1200" dirty="0">
            <a:solidFill>
              <a:schemeClr val="tx1"/>
            </a:solidFill>
          </a:endParaRPr>
        </a:p>
      </dsp:txBody>
      <dsp:txXfrm>
        <a:off x="17128" y="379433"/>
        <a:ext cx="9109744" cy="316618"/>
      </dsp:txXfrm>
    </dsp:sp>
    <dsp:sp modelId="{5D8EAA23-D4C8-451C-A1AE-BB3E1038E6D1}">
      <dsp:nvSpPr>
        <dsp:cNvPr id="0" name=""/>
        <dsp:cNvSpPr/>
      </dsp:nvSpPr>
      <dsp:spPr>
        <a:xfrm>
          <a:off x="0" y="735042"/>
          <a:ext cx="9144000" cy="350874"/>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rgbClr val="006699"/>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4"/>
        </a:lnRef>
        <a:fillRef idx="2">
          <a:schemeClr val="accent4"/>
        </a:fillRef>
        <a:effectRef idx="1">
          <a:schemeClr val="accent4"/>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100000"/>
            </a:lnSpc>
            <a:spcBef>
              <a:spcPct val="0"/>
            </a:spcBef>
            <a:spcAft>
              <a:spcPct val="35000"/>
            </a:spcAft>
            <a:buNone/>
          </a:pPr>
          <a:r>
            <a:rPr lang="fr-FR" sz="1400" kern="1200" dirty="0"/>
            <a:t>poussières </a:t>
          </a:r>
          <a:r>
            <a:rPr lang="fr-FR" sz="1400" b="0" kern="1200" dirty="0"/>
            <a:t>d</a:t>
          </a:r>
          <a:r>
            <a:rPr lang="fr-FR" sz="1400" b="1" kern="1200" dirty="0"/>
            <a:t>’amiante RG 30 (30 bis) </a:t>
          </a:r>
        </a:p>
      </dsp:txBody>
      <dsp:txXfrm>
        <a:off x="17128" y="752170"/>
        <a:ext cx="9109744" cy="316618"/>
      </dsp:txXfrm>
    </dsp:sp>
    <dsp:sp modelId="{F379A58C-4158-4AB8-92B5-D187E09F91C6}">
      <dsp:nvSpPr>
        <dsp:cNvPr id="0" name=""/>
        <dsp:cNvSpPr/>
      </dsp:nvSpPr>
      <dsp:spPr>
        <a:xfrm>
          <a:off x="0" y="1085120"/>
          <a:ext cx="9144000" cy="350874"/>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6"/>
        </a:lnRef>
        <a:fillRef idx="2">
          <a:schemeClr val="accent6"/>
        </a:fillRef>
        <a:effectRef idx="1">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ou vapeurs </a:t>
          </a:r>
          <a:r>
            <a:rPr lang="fr-FR" sz="1400" b="1" kern="1200" dirty="0"/>
            <a:t>arsenic</a:t>
          </a:r>
          <a:r>
            <a:rPr lang="fr-FR" sz="1400" kern="1200" dirty="0"/>
            <a:t>ales  </a:t>
          </a:r>
          <a:r>
            <a:rPr lang="fr-FR" sz="1400" b="1" kern="1200" dirty="0"/>
            <a:t>RG 20bis (20 ter) </a:t>
          </a:r>
          <a:endParaRPr lang="fr-FR" sz="1400" b="1" kern="1200" dirty="0">
            <a:solidFill>
              <a:schemeClr val="tx1"/>
            </a:solidFill>
          </a:endParaRPr>
        </a:p>
      </dsp:txBody>
      <dsp:txXfrm>
        <a:off x="17128" y="1102248"/>
        <a:ext cx="9109744" cy="316618"/>
      </dsp:txXfrm>
    </dsp:sp>
    <dsp:sp modelId="{4F689353-6912-4DF7-AB9D-FDE78EA7F904}">
      <dsp:nvSpPr>
        <dsp:cNvPr id="0" name=""/>
        <dsp:cNvSpPr/>
      </dsp:nvSpPr>
      <dsp:spPr>
        <a:xfrm>
          <a:off x="0" y="1446527"/>
          <a:ext cx="9144000" cy="35087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dk1"/>
        </a:lnRef>
        <a:fillRef idx="2">
          <a:schemeClr val="dk1"/>
        </a:fillRef>
        <a:effectRef idx="1">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b="1" kern="1200" dirty="0"/>
            <a:t>bis(</a:t>
          </a:r>
          <a:r>
            <a:rPr lang="fr-FR" sz="1400" b="1" kern="1200" dirty="0" err="1"/>
            <a:t>chlorométhyle</a:t>
          </a:r>
          <a:r>
            <a:rPr lang="fr-FR" sz="1400" b="1" kern="1200" dirty="0"/>
            <a:t>)éther RG 81 </a:t>
          </a:r>
          <a:r>
            <a:rPr lang="fr-FR" sz="1400" b="1" kern="1200" dirty="0">
              <a:solidFill>
                <a:schemeClr val="tx1"/>
              </a:solidFill>
            </a:rPr>
            <a:t> </a:t>
          </a:r>
          <a:r>
            <a:rPr lang="fr-FR" sz="1400" kern="1200" dirty="0"/>
            <a:t> </a:t>
          </a:r>
        </a:p>
      </dsp:txBody>
      <dsp:txXfrm>
        <a:off x="17128" y="1463655"/>
        <a:ext cx="9109744" cy="316618"/>
      </dsp:txXfrm>
    </dsp:sp>
    <dsp:sp modelId="{081DEEF5-0A40-45BD-A775-441035BAA52D}">
      <dsp:nvSpPr>
        <dsp:cNvPr id="0" name=""/>
        <dsp:cNvSpPr/>
      </dsp:nvSpPr>
      <dsp:spPr>
        <a:xfrm>
          <a:off x="0" y="1807934"/>
          <a:ext cx="9144000" cy="350874"/>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poussières ou fumées renfermant du </a:t>
          </a:r>
          <a:r>
            <a:rPr lang="fr-FR" sz="1400" b="1" kern="1200" dirty="0"/>
            <a:t>cadmium  RG 61bis </a:t>
          </a:r>
        </a:p>
      </dsp:txBody>
      <dsp:txXfrm>
        <a:off x="17128" y="1825062"/>
        <a:ext cx="9109744" cy="316618"/>
      </dsp:txXfrm>
    </dsp:sp>
    <dsp:sp modelId="{0A2AF1FC-66D2-4FF6-ACBC-F013CE415496}">
      <dsp:nvSpPr>
        <dsp:cNvPr id="0" name=""/>
        <dsp:cNvSpPr/>
      </dsp:nvSpPr>
      <dsp:spPr>
        <a:xfrm>
          <a:off x="0" y="2169341"/>
          <a:ext cx="9144000" cy="350874"/>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dirty="0"/>
            <a:t>acide </a:t>
          </a:r>
          <a:r>
            <a:rPr lang="fr-FR" sz="1400" b="1" kern="1200" dirty="0">
              <a:solidFill>
                <a:schemeClr val="tx1"/>
              </a:solidFill>
            </a:rPr>
            <a:t>chrom</a:t>
          </a:r>
          <a:r>
            <a:rPr lang="fr-FR" sz="1400" kern="1200" dirty="0"/>
            <a:t>ique, chromates et bichromates alcalins ou alcalinoterreux, chromate de zinc  </a:t>
          </a:r>
          <a:r>
            <a:rPr lang="fr-FR" sz="1400" b="1" kern="1200" dirty="0">
              <a:solidFill>
                <a:schemeClr val="tx1"/>
              </a:solidFill>
            </a:rPr>
            <a:t>RG10ter</a:t>
          </a:r>
          <a:r>
            <a:rPr lang="fr-FR" sz="1400" kern="1200" dirty="0"/>
            <a:t> </a:t>
          </a:r>
        </a:p>
      </dsp:txBody>
      <dsp:txXfrm>
        <a:off x="17128" y="2186469"/>
        <a:ext cx="9109744" cy="316618"/>
      </dsp:txXfrm>
    </dsp:sp>
    <dsp:sp modelId="{E0AC3DF5-405C-4652-849A-146C9B530ECB}">
      <dsp:nvSpPr>
        <dsp:cNvPr id="0" name=""/>
        <dsp:cNvSpPr/>
      </dsp:nvSpPr>
      <dsp:spPr>
        <a:xfrm>
          <a:off x="0" y="2530748"/>
          <a:ext cx="9144000" cy="350874"/>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dirty="0"/>
            <a:t>poussières </a:t>
          </a:r>
          <a:r>
            <a:rPr lang="fr-FR" sz="1400" b="0" kern="1200" dirty="0"/>
            <a:t>de</a:t>
          </a:r>
          <a:r>
            <a:rPr lang="fr-FR" sz="1400" b="1" kern="1200" dirty="0"/>
            <a:t> cobalt </a:t>
          </a:r>
          <a:r>
            <a:rPr lang="fr-FR" sz="1400" kern="1200" dirty="0"/>
            <a:t>associées au carbure de tungstène avant frittage </a:t>
          </a:r>
          <a:r>
            <a:rPr lang="fr-FR" sz="1400" b="1" kern="1200" dirty="0"/>
            <a:t>RG 70ter</a:t>
          </a:r>
          <a:endParaRPr lang="fr-FR" sz="1400" kern="1200" dirty="0"/>
        </a:p>
      </dsp:txBody>
      <dsp:txXfrm>
        <a:off x="17128" y="2547876"/>
        <a:ext cx="9109744" cy="316618"/>
      </dsp:txXfrm>
    </dsp:sp>
    <dsp:sp modelId="{6911B1EC-182B-4ED0-A5FC-B468D538E2F1}">
      <dsp:nvSpPr>
        <dsp:cNvPr id="0" name=""/>
        <dsp:cNvSpPr/>
      </dsp:nvSpPr>
      <dsp:spPr>
        <a:xfrm>
          <a:off x="0" y="2892155"/>
          <a:ext cx="9144000" cy="350874"/>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exposition lors du travail au fond des mines de </a:t>
          </a:r>
          <a:r>
            <a:rPr lang="fr-FR" sz="1400" b="1" kern="1200" dirty="0"/>
            <a:t>fer RG 44bis </a:t>
          </a:r>
        </a:p>
      </dsp:txBody>
      <dsp:txXfrm>
        <a:off x="17128" y="2909283"/>
        <a:ext cx="9109744" cy="316618"/>
      </dsp:txXfrm>
    </dsp:sp>
    <dsp:sp modelId="{6D514631-56F0-49A2-93F3-5DCEDDD37D84}">
      <dsp:nvSpPr>
        <dsp:cNvPr id="0" name=""/>
        <dsp:cNvSpPr/>
      </dsp:nvSpPr>
      <dsp:spPr>
        <a:xfrm>
          <a:off x="0" y="3253562"/>
          <a:ext cx="9144000" cy="35087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dk1"/>
        </a:lnRef>
        <a:fillRef idx="2">
          <a:schemeClr val="dk1"/>
        </a:fillRef>
        <a:effectRef idx="1">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dirty="0"/>
            <a:t>goudrons de </a:t>
          </a:r>
          <a:r>
            <a:rPr lang="fr-FR" sz="1400" b="1" kern="1200" dirty="0">
              <a:solidFill>
                <a:schemeClr val="tx1"/>
              </a:solidFill>
            </a:rPr>
            <a:t>houille</a:t>
          </a:r>
          <a:r>
            <a:rPr lang="fr-FR" sz="1400" kern="1200" dirty="0"/>
            <a:t>, huiles de houille, braies de houille, suies de combustion du charbon </a:t>
          </a:r>
          <a:r>
            <a:rPr lang="fr-FR" sz="1400" b="1" kern="1200" dirty="0"/>
            <a:t>RG 16bis</a:t>
          </a:r>
        </a:p>
      </dsp:txBody>
      <dsp:txXfrm>
        <a:off x="17128" y="3270690"/>
        <a:ext cx="9109744" cy="316618"/>
      </dsp:txXfrm>
    </dsp:sp>
    <dsp:sp modelId="{142E0B48-6A68-4F89-956B-BC599B55141F}">
      <dsp:nvSpPr>
        <dsp:cNvPr id="0" name=""/>
        <dsp:cNvSpPr/>
      </dsp:nvSpPr>
      <dsp:spPr>
        <a:xfrm>
          <a:off x="0" y="3614969"/>
          <a:ext cx="9144000" cy="350874"/>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opérations de grillage des mattes de </a:t>
          </a:r>
          <a:r>
            <a:rPr lang="fr-FR" sz="1400" b="1" kern="1200" dirty="0"/>
            <a:t>nickel RG 37ter </a:t>
          </a:r>
        </a:p>
      </dsp:txBody>
      <dsp:txXfrm>
        <a:off x="17128" y="3632097"/>
        <a:ext cx="9109744" cy="316618"/>
      </dsp:txXfrm>
    </dsp:sp>
    <dsp:sp modelId="{61F56579-84DF-40AD-83D3-D2CC0B228C1D}">
      <dsp:nvSpPr>
        <dsp:cNvPr id="0" name=""/>
        <dsp:cNvSpPr/>
      </dsp:nvSpPr>
      <dsp:spPr>
        <a:xfrm>
          <a:off x="0" y="3976377"/>
          <a:ext cx="9144000" cy="350874"/>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3"/>
        </a:lnRef>
        <a:fillRef idx="2">
          <a:schemeClr val="accent3"/>
        </a:fillRef>
        <a:effectRef idx="1">
          <a:schemeClr val="accent3"/>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exposition aux </a:t>
          </a:r>
          <a:r>
            <a:rPr lang="fr-FR" sz="1400" b="1" kern="1200" dirty="0"/>
            <a:t>rayonnements ionisants  RG 6 </a:t>
          </a:r>
        </a:p>
      </dsp:txBody>
      <dsp:txXfrm>
        <a:off x="17128" y="3993505"/>
        <a:ext cx="9109744" cy="316618"/>
      </dsp:txXfrm>
    </dsp:sp>
    <dsp:sp modelId="{F77F250A-D902-423F-B929-E5B2F4DCA3C6}">
      <dsp:nvSpPr>
        <dsp:cNvPr id="0" name=""/>
        <dsp:cNvSpPr/>
      </dsp:nvSpPr>
      <dsp:spPr>
        <a:xfrm>
          <a:off x="0" y="4337784"/>
          <a:ext cx="9144000" cy="35087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41910" tIns="41910" rIns="41910" bIns="41910" numCol="1" spcCol="1270" anchor="ctr" anchorCtr="0">
          <a:noAutofit/>
        </a:bodyPr>
        <a:lstStyle/>
        <a:p>
          <a:pPr marL="0" lvl="0" indent="0" algn="l" defTabSz="488950" rtl="0">
            <a:lnSpc>
              <a:spcPct val="90000"/>
            </a:lnSpc>
            <a:spcBef>
              <a:spcPct val="0"/>
            </a:spcBef>
            <a:spcAft>
              <a:spcPct val="35000"/>
            </a:spcAft>
            <a:buNone/>
          </a:pPr>
          <a:r>
            <a:rPr lang="fr-FR" sz="1100" kern="1200" dirty="0"/>
            <a:t>poussières minérales renfermant de la </a:t>
          </a:r>
          <a:r>
            <a:rPr lang="fr-FR" sz="1100" b="1" kern="1200" dirty="0"/>
            <a:t>silice cristalline </a:t>
          </a:r>
          <a:r>
            <a:rPr lang="fr-FR" sz="1100" kern="1200" dirty="0"/>
            <a:t>– quartz, cristobalite, </a:t>
          </a:r>
          <a:r>
            <a:rPr lang="fr-FR" sz="1100" kern="1200" dirty="0" err="1"/>
            <a:t>tridymite</a:t>
          </a:r>
          <a:r>
            <a:rPr lang="fr-FR" sz="1100" kern="1200" dirty="0"/>
            <a:t> –, des silicates cristallins (kaolin, talc), du graphite ou de la houille </a:t>
          </a:r>
          <a:r>
            <a:rPr lang="fr-FR" sz="1100" b="1" kern="1200" dirty="0"/>
            <a:t>RG 25 </a:t>
          </a:r>
        </a:p>
      </dsp:txBody>
      <dsp:txXfrm>
        <a:off x="17128" y="4354912"/>
        <a:ext cx="9109744" cy="316618"/>
      </dsp:txXfrm>
    </dsp:sp>
    <dsp:sp modelId="{101B2691-B3C7-4E7B-A43C-2F7A5357E241}">
      <dsp:nvSpPr>
        <dsp:cNvPr id="0" name=""/>
        <dsp:cNvSpPr/>
      </dsp:nvSpPr>
      <dsp:spPr>
        <a:xfrm>
          <a:off x="0" y="4699191"/>
          <a:ext cx="9144000" cy="35087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5"/>
        </a:lnRef>
        <a:fillRef idx="2">
          <a:schemeClr val="accent5"/>
        </a:fillRef>
        <a:effectRef idx="1">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b="1" kern="1200" dirty="0">
              <a:solidFill>
                <a:schemeClr val="tx1"/>
              </a:solidFill>
            </a:rPr>
            <a:t>Régime agricole (MSA)</a:t>
          </a:r>
          <a:endParaRPr lang="fr-FR" sz="1400" kern="1200" dirty="0">
            <a:solidFill>
              <a:schemeClr val="tx1"/>
            </a:solidFill>
          </a:endParaRPr>
        </a:p>
      </dsp:txBody>
      <dsp:txXfrm>
        <a:off x="17128" y="4716319"/>
        <a:ext cx="9109744" cy="316618"/>
      </dsp:txXfrm>
    </dsp:sp>
    <dsp:sp modelId="{44D96D9F-F207-415C-84B4-98F73A0380CE}">
      <dsp:nvSpPr>
        <dsp:cNvPr id="0" name=""/>
        <dsp:cNvSpPr/>
      </dsp:nvSpPr>
      <dsp:spPr>
        <a:xfrm>
          <a:off x="0" y="5060598"/>
          <a:ext cx="9144000" cy="350874"/>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6"/>
        </a:lnRef>
        <a:fillRef idx="2">
          <a:schemeClr val="accent6"/>
        </a:fillRef>
        <a:effectRef idx="1">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poussières d’</a:t>
          </a:r>
          <a:r>
            <a:rPr lang="fr-FR" sz="1400" b="1" kern="1200" dirty="0"/>
            <a:t>amiante</a:t>
          </a:r>
          <a:r>
            <a:rPr lang="fr-FR" sz="1400" kern="1200" dirty="0"/>
            <a:t>  </a:t>
          </a:r>
          <a:r>
            <a:rPr lang="fr-FR" sz="1400" b="1" kern="1200" dirty="0"/>
            <a:t>RA 47 </a:t>
          </a:r>
          <a:r>
            <a:rPr lang="fr-FR" sz="1400" kern="1200" dirty="0"/>
            <a:t>( 47bis)</a:t>
          </a:r>
        </a:p>
      </dsp:txBody>
      <dsp:txXfrm>
        <a:off x="17128" y="5077726"/>
        <a:ext cx="9109744" cy="316618"/>
      </dsp:txXfrm>
    </dsp:sp>
    <dsp:sp modelId="{B8C4B92F-F4DD-4965-AC2D-5B790E5B95FA}">
      <dsp:nvSpPr>
        <dsp:cNvPr id="0" name=""/>
        <dsp:cNvSpPr/>
      </dsp:nvSpPr>
      <dsp:spPr>
        <a:xfrm>
          <a:off x="0" y="5422005"/>
          <a:ext cx="9144000" cy="350874"/>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dk1"/>
        </a:lnRef>
        <a:fillRef idx="2">
          <a:schemeClr val="dk1"/>
        </a:fillRef>
        <a:effectRef idx="1">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b="1" kern="1200" dirty="0"/>
            <a:t>arsenic </a:t>
          </a:r>
          <a:r>
            <a:rPr lang="fr-FR" sz="1400" kern="1200" dirty="0"/>
            <a:t>et ses composés minéraux  </a:t>
          </a:r>
          <a:r>
            <a:rPr lang="fr-FR" sz="1400" b="1" kern="1200" dirty="0"/>
            <a:t>RA 10</a:t>
          </a:r>
        </a:p>
      </dsp:txBody>
      <dsp:txXfrm>
        <a:off x="17128" y="5439133"/>
        <a:ext cx="9109744" cy="316618"/>
      </dsp:txXfrm>
    </dsp:sp>
    <dsp:sp modelId="{0D4DA310-5327-463E-9576-712A25F0F893}">
      <dsp:nvSpPr>
        <dsp:cNvPr id="0" name=""/>
        <dsp:cNvSpPr/>
      </dsp:nvSpPr>
      <dsp:spPr>
        <a:xfrm>
          <a:off x="0" y="5783412"/>
          <a:ext cx="9144000" cy="350874"/>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a:bevelT/>
        </a:sp3d>
      </dsp:spPr>
      <dsp:style>
        <a:lnRef idx="1">
          <a:schemeClr val="accent1"/>
        </a:lnRef>
        <a:fillRef idx="2">
          <a:schemeClr val="accent1"/>
        </a:fillRef>
        <a:effectRef idx="1">
          <a:schemeClr val="accent1"/>
        </a:effectRef>
        <a:fontRef idx="minor">
          <a:schemeClr val="dk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FR" sz="1400" kern="1200" dirty="0"/>
            <a:t>goudrons de </a:t>
          </a:r>
          <a:r>
            <a:rPr lang="fr-FR" sz="1400" b="1" kern="1200" dirty="0"/>
            <a:t>houille</a:t>
          </a:r>
          <a:r>
            <a:rPr lang="fr-FR" sz="1400" kern="1200" dirty="0"/>
            <a:t>, huiles de houille, braies de houille, suies de combustion du charbon </a:t>
          </a:r>
          <a:r>
            <a:rPr lang="fr-FR" sz="1400" b="1" kern="1200" dirty="0"/>
            <a:t>RA 35bis</a:t>
          </a:r>
        </a:p>
      </dsp:txBody>
      <dsp:txXfrm>
        <a:off x="17128" y="5800540"/>
        <a:ext cx="9109744" cy="316618"/>
      </dsp:txXfrm>
    </dsp:sp>
    <dsp:sp modelId="{BE3F649B-B6B2-4E13-A4C2-E68A7984F16F}">
      <dsp:nvSpPr>
        <dsp:cNvPr id="0" name=""/>
        <dsp:cNvSpPr/>
      </dsp:nvSpPr>
      <dsp:spPr>
        <a:xfrm>
          <a:off x="0" y="6144819"/>
          <a:ext cx="9144000" cy="350874"/>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dirty="0"/>
            <a:t>poussières minérales renfermant de </a:t>
          </a:r>
          <a:r>
            <a:rPr lang="fr-FR" sz="1400" b="1" kern="1200" dirty="0"/>
            <a:t>la silice cristalline  RA 22 </a:t>
          </a:r>
        </a:p>
      </dsp:txBody>
      <dsp:txXfrm>
        <a:off x="17128" y="6161947"/>
        <a:ext cx="9109744" cy="316618"/>
      </dsp:txXfrm>
    </dsp:sp>
    <dsp:sp modelId="{EB5D1433-43D8-4228-9BE6-0A0FD34600E0}">
      <dsp:nvSpPr>
        <dsp:cNvPr id="0" name=""/>
        <dsp:cNvSpPr/>
      </dsp:nvSpPr>
      <dsp:spPr>
        <a:xfrm>
          <a:off x="0" y="6506227"/>
          <a:ext cx="9144000" cy="350874"/>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b="1" kern="1200" dirty="0"/>
            <a:t>rayonnements</a:t>
          </a:r>
          <a:r>
            <a:rPr lang="fr-FR" sz="1400" kern="1200" dirty="0"/>
            <a:t> ionisants  </a:t>
          </a:r>
          <a:r>
            <a:rPr lang="fr-FR" sz="1400" b="1" kern="1200" dirty="0"/>
            <a:t> RA 20 </a:t>
          </a:r>
        </a:p>
      </dsp:txBody>
      <dsp:txXfrm>
        <a:off x="17128" y="6523355"/>
        <a:ext cx="9109744" cy="3166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A5552-FCAE-4B4B-ABC0-45086F801C6C}">
      <dsp:nvSpPr>
        <dsp:cNvPr id="0" name=""/>
        <dsp:cNvSpPr/>
      </dsp:nvSpPr>
      <dsp:spPr>
        <a:xfrm>
          <a:off x="0" y="5325577"/>
          <a:ext cx="9144000" cy="2910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2017: relation dose/effet significative entre cancer colique et exposition à l’amiante (2)</a:t>
          </a:r>
        </a:p>
      </dsp:txBody>
      <dsp:txXfrm>
        <a:off x="0" y="5325577"/>
        <a:ext cx="9144000" cy="291046"/>
      </dsp:txXfrm>
    </dsp:sp>
    <dsp:sp modelId="{DABD6A29-A3C2-48DB-8DF7-211B799406FE}">
      <dsp:nvSpPr>
        <dsp:cNvPr id="0" name=""/>
        <dsp:cNvSpPr/>
      </dsp:nvSpPr>
      <dsp:spPr>
        <a:xfrm rot="10800000">
          <a:off x="0" y="4879111"/>
          <a:ext cx="9144000" cy="44763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2009: Rôle confirmé de l’amiante dans le cancer du larynx et des ovaires par le CIRC , tableau 30 ter RG , 47 ter RA</a:t>
          </a:r>
        </a:p>
      </dsp:txBody>
      <dsp:txXfrm rot="10800000">
        <a:off x="0" y="4879111"/>
        <a:ext cx="9144000" cy="290857"/>
      </dsp:txXfrm>
    </dsp:sp>
    <dsp:sp modelId="{0619B5DF-D1AB-42F3-8A75-47F2759B1296}">
      <dsp:nvSpPr>
        <dsp:cNvPr id="0" name=""/>
        <dsp:cNvSpPr/>
      </dsp:nvSpPr>
      <dsp:spPr>
        <a:xfrm rot="10800000">
          <a:off x="0" y="4464495"/>
          <a:ext cx="9144000" cy="447630"/>
        </a:xfrm>
        <a:prstGeom prst="upArrowCallou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1996 : Expertise collective de l‘Inserm: Décision d'interdire complètement l'amiante</a:t>
          </a:r>
        </a:p>
      </dsp:txBody>
      <dsp:txXfrm rot="10800000">
        <a:off x="0" y="4464495"/>
        <a:ext cx="9144000" cy="290857"/>
      </dsp:txXfrm>
    </dsp:sp>
    <dsp:sp modelId="{C903ABCB-6357-421C-813B-DB80271648EE}">
      <dsp:nvSpPr>
        <dsp:cNvPr id="0" name=""/>
        <dsp:cNvSpPr/>
      </dsp:nvSpPr>
      <dsp:spPr>
        <a:xfrm rot="10800000">
          <a:off x="0" y="3992582"/>
          <a:ext cx="9144000" cy="447630"/>
        </a:xfrm>
        <a:prstGeom prst="upArrowCallou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1977 : Classement comme cancérogènes de toutes les variétés d'amiante par le </a:t>
          </a:r>
          <a:r>
            <a:rPr lang="fr-FR" sz="2000" b="1" kern="1200" dirty="0" err="1">
              <a:solidFill>
                <a:schemeClr val="tx1"/>
              </a:solidFill>
            </a:rPr>
            <a:t>Circ</a:t>
          </a:r>
          <a:endParaRPr lang="fr-FR" sz="2000" b="1" kern="1200" dirty="0">
            <a:solidFill>
              <a:schemeClr val="tx1"/>
            </a:solidFill>
          </a:endParaRPr>
        </a:p>
      </dsp:txBody>
      <dsp:txXfrm rot="10800000">
        <a:off x="0" y="3992582"/>
        <a:ext cx="9144000" cy="290857"/>
      </dsp:txXfrm>
    </dsp:sp>
    <dsp:sp modelId="{B5F0E5C9-4F50-4251-85AF-49D5B4EC2234}">
      <dsp:nvSpPr>
        <dsp:cNvPr id="0" name=""/>
        <dsp:cNvSpPr/>
      </dsp:nvSpPr>
      <dsp:spPr>
        <a:xfrm rot="10800000">
          <a:off x="0" y="3549317"/>
          <a:ext cx="9144000" cy="44763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1976: Prise en charge du cancer </a:t>
          </a:r>
          <a:r>
            <a:rPr lang="fr-FR" sz="1200" b="1" kern="1200" dirty="0" err="1">
              <a:solidFill>
                <a:schemeClr val="tx1"/>
              </a:solidFill>
            </a:rPr>
            <a:t>bronchopulmonaire</a:t>
          </a:r>
          <a:r>
            <a:rPr lang="fr-FR" sz="1200" b="1" kern="1200" dirty="0">
              <a:solidFill>
                <a:schemeClr val="tx1"/>
              </a:solidFill>
            </a:rPr>
            <a:t> et du mésothéliome au titre du tableau 30 des maladies professionnelles </a:t>
          </a:r>
        </a:p>
      </dsp:txBody>
      <dsp:txXfrm rot="10800000">
        <a:off x="0" y="3549317"/>
        <a:ext cx="9144000" cy="290857"/>
      </dsp:txXfrm>
    </dsp:sp>
    <dsp:sp modelId="{BC5EB8B0-6B2B-428F-8116-60BF19B154E1}">
      <dsp:nvSpPr>
        <dsp:cNvPr id="0" name=""/>
        <dsp:cNvSpPr/>
      </dsp:nvSpPr>
      <dsp:spPr>
        <a:xfrm rot="10800000">
          <a:off x="0" y="3106053"/>
          <a:ext cx="9144000" cy="447630"/>
        </a:xfrm>
        <a:prstGeom prst="upArrowCallou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1973 :Classement des amphiboles parmi les substances cancérogènes par le Centre international de recherche sur le cancer</a:t>
          </a:r>
        </a:p>
      </dsp:txBody>
      <dsp:txXfrm rot="10800000">
        <a:off x="0" y="3106053"/>
        <a:ext cx="9144000" cy="290857"/>
      </dsp:txXfrm>
    </dsp:sp>
    <dsp:sp modelId="{285738EB-A770-40CB-809C-EE523392D5C0}">
      <dsp:nvSpPr>
        <dsp:cNvPr id="0" name=""/>
        <dsp:cNvSpPr/>
      </dsp:nvSpPr>
      <dsp:spPr>
        <a:xfrm rot="10800000">
          <a:off x="0" y="2662788"/>
          <a:ext cx="9144000" cy="447630"/>
        </a:xfrm>
        <a:prstGeom prst="upArrowCallou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1965: Premier cas de mésothéliome décrit en France</a:t>
          </a:r>
        </a:p>
      </dsp:txBody>
      <dsp:txXfrm rot="10800000">
        <a:off x="0" y="2662788"/>
        <a:ext cx="9144000" cy="290857"/>
      </dsp:txXfrm>
    </dsp:sp>
    <dsp:sp modelId="{F9AA2049-20FF-45EA-8404-6CEF4658BFEB}">
      <dsp:nvSpPr>
        <dsp:cNvPr id="0" name=""/>
        <dsp:cNvSpPr/>
      </dsp:nvSpPr>
      <dsp:spPr>
        <a:xfrm rot="10800000">
          <a:off x="0" y="2005498"/>
          <a:ext cx="9144000" cy="447630"/>
        </a:xfrm>
        <a:prstGeom prst="upArrowCallou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1960: Observation de </a:t>
          </a:r>
          <a:r>
            <a:rPr lang="fr-FR" sz="1200" b="1" kern="1200" dirty="0" err="1">
              <a:solidFill>
                <a:schemeClr val="tx1"/>
              </a:solidFill>
            </a:rPr>
            <a:t>mésothéliomes</a:t>
          </a:r>
          <a:r>
            <a:rPr lang="fr-FR" sz="1200" b="1" kern="1200" dirty="0">
              <a:solidFill>
                <a:schemeClr val="tx1"/>
              </a:solidFill>
            </a:rPr>
            <a:t> chez des travailleurs de l'amiante (Afrique du Sud) </a:t>
          </a:r>
        </a:p>
      </dsp:txBody>
      <dsp:txXfrm rot="10800000">
        <a:off x="0" y="2005498"/>
        <a:ext cx="9144000" cy="290857"/>
      </dsp:txXfrm>
    </dsp:sp>
    <dsp:sp modelId="{7A274CAC-BB01-4A19-AA68-1B23BA5513E5}">
      <dsp:nvSpPr>
        <dsp:cNvPr id="0" name=""/>
        <dsp:cNvSpPr/>
      </dsp:nvSpPr>
      <dsp:spPr>
        <a:xfrm rot="10800000">
          <a:off x="0" y="1441449"/>
          <a:ext cx="9144000" cy="447630"/>
        </a:xfrm>
        <a:prstGeom prst="upArrowCallou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1950: Création du tableau 30 des maladies professionnelles pour prendre en charge les pathologies spécifiques à l'amiante </a:t>
          </a:r>
        </a:p>
      </dsp:txBody>
      <dsp:txXfrm rot="10800000">
        <a:off x="0" y="1441449"/>
        <a:ext cx="9144000" cy="290857"/>
      </dsp:txXfrm>
    </dsp:sp>
    <dsp:sp modelId="{CE008B46-EA76-42E5-BE67-8FF8C4C46685}">
      <dsp:nvSpPr>
        <dsp:cNvPr id="0" name=""/>
        <dsp:cNvSpPr/>
      </dsp:nvSpPr>
      <dsp:spPr>
        <a:xfrm rot="10800000">
          <a:off x="0" y="940078"/>
          <a:ext cx="9144000" cy="44763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0" kern="1200">
              <a:solidFill>
                <a:schemeClr val="tx1"/>
              </a:solidFill>
            </a:rPr>
            <a:t>1945: Introduction de l’asbestose au tableau 25 des maladies professionnelles</a:t>
          </a:r>
          <a:endParaRPr lang="fr-FR" sz="1200" b="0" kern="1200" dirty="0">
            <a:solidFill>
              <a:schemeClr val="tx1"/>
            </a:solidFill>
          </a:endParaRPr>
        </a:p>
      </dsp:txBody>
      <dsp:txXfrm rot="10800000">
        <a:off x="0" y="940078"/>
        <a:ext cx="9144000" cy="290857"/>
      </dsp:txXfrm>
    </dsp:sp>
    <dsp:sp modelId="{9D747A06-A922-42E3-8942-B7608E2E00ED}">
      <dsp:nvSpPr>
        <dsp:cNvPr id="0" name=""/>
        <dsp:cNvSpPr/>
      </dsp:nvSpPr>
      <dsp:spPr>
        <a:xfrm rot="10800000">
          <a:off x="0" y="940075"/>
          <a:ext cx="9144000" cy="447630"/>
        </a:xfrm>
        <a:prstGeom prst="upArrowCallou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1935 :Découverte du lien entre asbestose et risque de cancer du poumon </a:t>
          </a:r>
        </a:p>
      </dsp:txBody>
      <dsp:txXfrm rot="10800000">
        <a:off x="0" y="940075"/>
        <a:ext cx="9144000" cy="290857"/>
      </dsp:txXfrm>
    </dsp:sp>
    <dsp:sp modelId="{491D48CC-F706-4837-8C1F-2E719B178666}">
      <dsp:nvSpPr>
        <dsp:cNvPr id="0" name=""/>
        <dsp:cNvSpPr/>
      </dsp:nvSpPr>
      <dsp:spPr>
        <a:xfrm rot="10800000">
          <a:off x="0" y="438703"/>
          <a:ext cx="9144000" cy="447630"/>
        </a:xfrm>
        <a:prstGeom prst="upArrowCallou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chemeClr val="tx1"/>
              </a:solidFill>
            </a:rPr>
            <a:t>1927: Fibrose de l'amiante = asbestose </a:t>
          </a:r>
        </a:p>
      </dsp:txBody>
      <dsp:txXfrm rot="10800000">
        <a:off x="0" y="438703"/>
        <a:ext cx="9144000" cy="290857"/>
      </dsp:txXfrm>
    </dsp:sp>
    <dsp:sp modelId="{17636E92-B813-439E-B965-038976B3AB75}">
      <dsp:nvSpPr>
        <dsp:cNvPr id="0" name=""/>
        <dsp:cNvSpPr/>
      </dsp:nvSpPr>
      <dsp:spPr>
        <a:xfrm rot="10800000">
          <a:off x="0" y="3201"/>
          <a:ext cx="9144000" cy="447630"/>
        </a:xfrm>
        <a:prstGeom prst="upArrowCallou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chemeClr val="tx1"/>
              </a:solidFill>
            </a:rPr>
            <a:t>1906: Découverte de fibroses chez les ouvriers des filatures </a:t>
          </a:r>
        </a:p>
      </dsp:txBody>
      <dsp:txXfrm rot="10800000">
        <a:off x="0" y="3201"/>
        <a:ext cx="9144000" cy="29085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283122-FDFB-412E-869A-FAC6A5BAA738}">
      <dsp:nvSpPr>
        <dsp:cNvPr id="0" name=""/>
        <dsp:cNvSpPr/>
      </dsp:nvSpPr>
      <dsp:spPr>
        <a:xfrm>
          <a:off x="0" y="273862"/>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40CDB4-F144-4F3F-91E5-537078BE4E22}">
      <dsp:nvSpPr>
        <dsp:cNvPr id="0" name=""/>
        <dsp:cNvSpPr/>
      </dsp:nvSpPr>
      <dsp:spPr>
        <a:xfrm>
          <a:off x="214198" y="8182"/>
          <a:ext cx="3574842" cy="53136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19050"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2"/>
        </a:lnRef>
        <a:fillRef idx="2">
          <a:schemeClr val="accent2"/>
        </a:fillRef>
        <a:effectRef idx="1">
          <a:schemeClr val="accent2"/>
        </a:effectRef>
        <a:fontRef idx="minor">
          <a:schemeClr val="dk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r>
            <a:rPr lang="fr-FR" sz="1400" kern="1200" dirty="0"/>
            <a:t>la résistance au feu </a:t>
          </a:r>
        </a:p>
      </dsp:txBody>
      <dsp:txXfrm>
        <a:off x="240137" y="34121"/>
        <a:ext cx="3522964" cy="479482"/>
      </dsp:txXfrm>
    </dsp:sp>
    <dsp:sp modelId="{66A2D9A9-4CA8-496E-B729-BBC60B6F190C}">
      <dsp:nvSpPr>
        <dsp:cNvPr id="0" name=""/>
        <dsp:cNvSpPr/>
      </dsp:nvSpPr>
      <dsp:spPr>
        <a:xfrm>
          <a:off x="0" y="1117065"/>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A6C23B-75D9-4635-8EEF-9D39D2A9E2C4}">
      <dsp:nvSpPr>
        <dsp:cNvPr id="0" name=""/>
        <dsp:cNvSpPr/>
      </dsp:nvSpPr>
      <dsp:spPr>
        <a:xfrm>
          <a:off x="214198" y="824662"/>
          <a:ext cx="3700611" cy="558082"/>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2857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5"/>
        </a:lnRef>
        <a:fillRef idx="2">
          <a:schemeClr val="accent5"/>
        </a:fillRef>
        <a:effectRef idx="1">
          <a:schemeClr val="accent5"/>
        </a:effectRef>
        <a:fontRef idx="minor">
          <a:schemeClr val="dk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endParaRPr lang="fr-FR" sz="1400" kern="1200" dirty="0"/>
        </a:p>
        <a:p>
          <a:pPr marL="0" lvl="0" indent="0" algn="l" defTabSz="622300">
            <a:lnSpc>
              <a:spcPct val="90000"/>
            </a:lnSpc>
            <a:spcBef>
              <a:spcPct val="0"/>
            </a:spcBef>
            <a:spcAft>
              <a:spcPct val="35000"/>
            </a:spcAft>
            <a:buNone/>
          </a:pPr>
          <a:r>
            <a:rPr lang="fr-FR" sz="1400" kern="1200" dirty="0"/>
            <a:t>une faible conductivité thermique, acoustique et électrique </a:t>
          </a:r>
        </a:p>
        <a:p>
          <a:pPr marL="0" lvl="0" indent="0" algn="l" defTabSz="622300">
            <a:lnSpc>
              <a:spcPct val="90000"/>
            </a:lnSpc>
            <a:spcBef>
              <a:spcPct val="0"/>
            </a:spcBef>
            <a:spcAft>
              <a:spcPct val="35000"/>
            </a:spcAft>
            <a:buNone/>
          </a:pPr>
          <a:endParaRPr lang="fr-FR" sz="800" kern="1200" dirty="0"/>
        </a:p>
      </dsp:txBody>
      <dsp:txXfrm>
        <a:off x="241441" y="851905"/>
        <a:ext cx="3646125" cy="503596"/>
      </dsp:txXfrm>
    </dsp:sp>
    <dsp:sp modelId="{59D3DD2B-12A1-4687-8243-BA0A81731CA1}">
      <dsp:nvSpPr>
        <dsp:cNvPr id="0" name=""/>
        <dsp:cNvSpPr/>
      </dsp:nvSpPr>
      <dsp:spPr>
        <a:xfrm>
          <a:off x="0" y="1933545"/>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51FDFE-CBE5-41D1-BEDD-A413BF550D67}">
      <dsp:nvSpPr>
        <dsp:cNvPr id="0" name=""/>
        <dsp:cNvSpPr/>
      </dsp:nvSpPr>
      <dsp:spPr>
        <a:xfrm>
          <a:off x="214198" y="1667865"/>
          <a:ext cx="3758218" cy="531360"/>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19050"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dk1"/>
        </a:lnRef>
        <a:fillRef idx="2">
          <a:schemeClr val="dk1"/>
        </a:fillRef>
        <a:effectRef idx="1">
          <a:schemeClr val="dk1"/>
        </a:effectRef>
        <a:fontRef idx="minor">
          <a:schemeClr val="dk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r>
            <a:rPr lang="fr-FR" sz="1400" kern="1200" dirty="0"/>
            <a:t>un faible coût</a:t>
          </a:r>
          <a:r>
            <a:rPr lang="fr-FR" sz="800" kern="1200" dirty="0"/>
            <a:t>. </a:t>
          </a:r>
        </a:p>
      </dsp:txBody>
      <dsp:txXfrm>
        <a:off x="240137" y="1693804"/>
        <a:ext cx="3706340" cy="479482"/>
      </dsp:txXfrm>
    </dsp:sp>
    <dsp:sp modelId="{5772E27A-C05C-4990-8E96-8B9481896432}">
      <dsp:nvSpPr>
        <dsp:cNvPr id="0" name=""/>
        <dsp:cNvSpPr/>
      </dsp:nvSpPr>
      <dsp:spPr>
        <a:xfrm>
          <a:off x="0" y="2750025"/>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02C090-E7F0-402E-8542-E8D3654DDD59}">
      <dsp:nvSpPr>
        <dsp:cNvPr id="0" name=""/>
        <dsp:cNvSpPr/>
      </dsp:nvSpPr>
      <dsp:spPr>
        <a:xfrm>
          <a:off x="323527" y="2500232"/>
          <a:ext cx="3788205" cy="531360"/>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19050"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4"/>
        </a:lnRef>
        <a:fillRef idx="2">
          <a:schemeClr val="accent4"/>
        </a:fillRef>
        <a:effectRef idx="1">
          <a:schemeClr val="accent4"/>
        </a:effectRef>
        <a:fontRef idx="minor">
          <a:schemeClr val="dk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r>
            <a:rPr lang="fr-FR" sz="1400" kern="1200" dirty="0"/>
            <a:t>la possibilité d'être filé et tissé  </a:t>
          </a:r>
        </a:p>
      </dsp:txBody>
      <dsp:txXfrm>
        <a:off x="349466" y="2526171"/>
        <a:ext cx="3736327" cy="479482"/>
      </dsp:txXfrm>
    </dsp:sp>
    <dsp:sp modelId="{CE0CE451-97DB-440A-85BD-76124100E525}">
      <dsp:nvSpPr>
        <dsp:cNvPr id="0" name=""/>
        <dsp:cNvSpPr/>
      </dsp:nvSpPr>
      <dsp:spPr>
        <a:xfrm>
          <a:off x="0" y="3566505"/>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570C60-6AB1-45C6-91AC-CCBA8FEFC05E}">
      <dsp:nvSpPr>
        <dsp:cNvPr id="0" name=""/>
        <dsp:cNvSpPr/>
      </dsp:nvSpPr>
      <dsp:spPr>
        <a:xfrm>
          <a:off x="214198" y="3300825"/>
          <a:ext cx="3844612" cy="53136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19050" cap="flat" cmpd="sng" algn="ctr">
          <a:solidFill>
            <a:schemeClr val="accent2">
              <a:shade val="95000"/>
              <a:satMod val="105000"/>
            </a:schemeClr>
          </a:solidFill>
          <a:prstDash val="solid"/>
        </a:ln>
        <a:effectLst>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2"/>
        </a:lnRef>
        <a:fillRef idx="2">
          <a:schemeClr val="accent2"/>
        </a:fillRef>
        <a:effectRef idx="1">
          <a:schemeClr val="accent2"/>
        </a:effectRef>
        <a:fontRef idx="minor">
          <a:schemeClr val="dk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r>
            <a:rPr lang="fr-FR" sz="1400" kern="1200" dirty="0"/>
            <a:t>l'élasticité </a:t>
          </a:r>
          <a:endParaRPr lang="fr-FR" sz="800" kern="1200" dirty="0"/>
        </a:p>
      </dsp:txBody>
      <dsp:txXfrm>
        <a:off x="240137" y="3326764"/>
        <a:ext cx="3792734" cy="479482"/>
      </dsp:txXfrm>
    </dsp:sp>
    <dsp:sp modelId="{E22EE18F-B735-4CE6-B649-13056526C350}">
      <dsp:nvSpPr>
        <dsp:cNvPr id="0" name=""/>
        <dsp:cNvSpPr/>
      </dsp:nvSpPr>
      <dsp:spPr>
        <a:xfrm>
          <a:off x="0" y="4382985"/>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710240-8669-41BF-97D4-32492F07EE24}">
      <dsp:nvSpPr>
        <dsp:cNvPr id="0" name=""/>
        <dsp:cNvSpPr/>
      </dsp:nvSpPr>
      <dsp:spPr>
        <a:xfrm>
          <a:off x="214198" y="4117305"/>
          <a:ext cx="3844642" cy="531360"/>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19050" cap="flat" cmpd="sng" algn="ctr">
          <a:solidFill>
            <a:schemeClr val="accent3">
              <a:shade val="95000"/>
              <a:satMod val="105000"/>
            </a:schemeClr>
          </a:solidFill>
          <a:prstDash val="solid"/>
        </a:ln>
        <a:effectLst>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3"/>
        </a:lnRef>
        <a:fillRef idx="2">
          <a:schemeClr val="accent3"/>
        </a:fillRef>
        <a:effectRef idx="1">
          <a:schemeClr val="accent3"/>
        </a:effectRef>
        <a:fontRef idx="minor">
          <a:schemeClr val="dk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r>
            <a:rPr lang="fr-FR" sz="1400" kern="1200" dirty="0"/>
            <a:t>la résistance aux agressions chimiques (acides et bases) </a:t>
          </a:r>
        </a:p>
      </dsp:txBody>
      <dsp:txXfrm>
        <a:off x="240137" y="4143244"/>
        <a:ext cx="3792764" cy="479482"/>
      </dsp:txXfrm>
    </dsp:sp>
    <dsp:sp modelId="{E011FB88-0FB4-4F1F-AB72-94CBFFE2F5DC}">
      <dsp:nvSpPr>
        <dsp:cNvPr id="0" name=""/>
        <dsp:cNvSpPr/>
      </dsp:nvSpPr>
      <dsp:spPr>
        <a:xfrm>
          <a:off x="0" y="5199465"/>
          <a:ext cx="4283968"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2C2D95-BDE8-4146-8725-1B4EBB851D23}">
      <dsp:nvSpPr>
        <dsp:cNvPr id="0" name=""/>
        <dsp:cNvSpPr/>
      </dsp:nvSpPr>
      <dsp:spPr>
        <a:xfrm>
          <a:off x="214198" y="4933785"/>
          <a:ext cx="3412578"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347" tIns="0" rIns="113347" bIns="0" numCol="1" spcCol="1270" anchor="ctr" anchorCtr="0">
          <a:noAutofit/>
        </a:bodyPr>
        <a:lstStyle/>
        <a:p>
          <a:pPr marL="0" lvl="0" indent="0" algn="l" defTabSz="622300">
            <a:lnSpc>
              <a:spcPct val="90000"/>
            </a:lnSpc>
            <a:spcBef>
              <a:spcPct val="0"/>
            </a:spcBef>
            <a:spcAft>
              <a:spcPct val="35000"/>
            </a:spcAft>
            <a:buNone/>
          </a:pPr>
          <a:r>
            <a:rPr lang="fr-FR" sz="1400" kern="1200" dirty="0"/>
            <a:t>la résistance mécanique (à la traction, à la flexion et à l'usure) ;</a:t>
          </a:r>
        </a:p>
      </dsp:txBody>
      <dsp:txXfrm>
        <a:off x="240137" y="4959724"/>
        <a:ext cx="3360700" cy="47948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C16D3-EDFE-4715-B3BB-22F6FC36BE9B}">
      <dsp:nvSpPr>
        <dsp:cNvPr id="0" name=""/>
        <dsp:cNvSpPr/>
      </dsp:nvSpPr>
      <dsp:spPr>
        <a:xfrm>
          <a:off x="0" y="2289"/>
          <a:ext cx="9144000" cy="611673"/>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fr-FR" sz="2000" b="1" u="sng" kern="1200" dirty="0">
              <a:solidFill>
                <a:srgbClr val="006699"/>
              </a:solidFill>
            </a:rPr>
            <a:t>Diagnostic différentiel de silicose:</a:t>
          </a:r>
        </a:p>
      </dsp:txBody>
      <dsp:txXfrm>
        <a:off x="29859" y="32148"/>
        <a:ext cx="9084282" cy="551955"/>
      </dsp:txXfrm>
    </dsp:sp>
    <dsp:sp modelId="{0BBA3202-EDDD-48FD-A5FA-F63C6D091856}">
      <dsp:nvSpPr>
        <dsp:cNvPr id="0" name=""/>
        <dsp:cNvSpPr/>
      </dsp:nvSpPr>
      <dsp:spPr>
        <a:xfrm>
          <a:off x="0" y="626464"/>
          <a:ext cx="9144000" cy="611673"/>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Sarcoïdose</a:t>
          </a:r>
        </a:p>
      </dsp:txBody>
      <dsp:txXfrm>
        <a:off x="29859" y="656323"/>
        <a:ext cx="9084282" cy="551955"/>
      </dsp:txXfrm>
    </dsp:sp>
    <dsp:sp modelId="{A71555C4-D80C-438C-A6D0-D8193B6A16F3}">
      <dsp:nvSpPr>
        <dsp:cNvPr id="0" name=""/>
        <dsp:cNvSpPr/>
      </dsp:nvSpPr>
      <dsp:spPr>
        <a:xfrm>
          <a:off x="0" y="1250639"/>
          <a:ext cx="9144000" cy="611673"/>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Bérylliose chronique</a:t>
          </a:r>
        </a:p>
      </dsp:txBody>
      <dsp:txXfrm>
        <a:off x="29859" y="1280498"/>
        <a:ext cx="9084282" cy="551955"/>
      </dsp:txXfrm>
    </dsp:sp>
    <dsp:sp modelId="{16C71CF0-83DF-4D95-AFC4-B0AE3FC7F22F}">
      <dsp:nvSpPr>
        <dsp:cNvPr id="0" name=""/>
        <dsp:cNvSpPr/>
      </dsp:nvSpPr>
      <dsp:spPr>
        <a:xfrm>
          <a:off x="0" y="1874814"/>
          <a:ext cx="9144000" cy="611673"/>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Autres pneumoconiose: asbestose</a:t>
          </a:r>
        </a:p>
      </dsp:txBody>
      <dsp:txXfrm>
        <a:off x="29859" y="1904673"/>
        <a:ext cx="9084282" cy="551955"/>
      </dsp:txXfrm>
    </dsp:sp>
    <dsp:sp modelId="{B6EF9BC9-340B-45D7-AD0B-716E1D8B2DDE}">
      <dsp:nvSpPr>
        <dsp:cNvPr id="0" name=""/>
        <dsp:cNvSpPr/>
      </dsp:nvSpPr>
      <dsp:spPr>
        <a:xfrm>
          <a:off x="0" y="2498988"/>
          <a:ext cx="9144000" cy="611673"/>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PHS</a:t>
          </a:r>
        </a:p>
      </dsp:txBody>
      <dsp:txXfrm>
        <a:off x="29859" y="2528847"/>
        <a:ext cx="9084282" cy="551955"/>
      </dsp:txXfrm>
    </dsp:sp>
    <dsp:sp modelId="{F3A826CF-25BB-4019-A884-55937CE4898C}">
      <dsp:nvSpPr>
        <dsp:cNvPr id="0" name=""/>
        <dsp:cNvSpPr/>
      </dsp:nvSpPr>
      <dsp:spPr>
        <a:xfrm>
          <a:off x="0" y="3123163"/>
          <a:ext cx="9144000" cy="611673"/>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Maladies </a:t>
          </a:r>
          <a:r>
            <a:rPr lang="fr-FR" sz="2000" b="1" kern="1200" dirty="0" err="1">
              <a:solidFill>
                <a:srgbClr val="006699"/>
              </a:solidFill>
            </a:rPr>
            <a:t>autoimmunes</a:t>
          </a:r>
          <a:r>
            <a:rPr lang="fr-FR" sz="2000" b="1" kern="1200" dirty="0">
              <a:solidFill>
                <a:srgbClr val="006699"/>
              </a:solidFill>
            </a:rPr>
            <a:t>: </a:t>
          </a:r>
          <a:r>
            <a:rPr lang="fr-FR" sz="1400" b="1" kern="1200" dirty="0">
              <a:solidFill>
                <a:srgbClr val="006699"/>
              </a:solidFill>
            </a:rPr>
            <a:t>Polyarthrite rhumatoïde, lupus </a:t>
          </a:r>
          <a:r>
            <a:rPr lang="fr-FR" sz="1400" b="1" kern="1200" dirty="0" err="1">
              <a:solidFill>
                <a:srgbClr val="006699"/>
              </a:solidFill>
            </a:rPr>
            <a:t>erythemateux</a:t>
          </a:r>
          <a:r>
            <a:rPr lang="fr-FR" sz="1400" b="1" kern="1200" dirty="0">
              <a:solidFill>
                <a:srgbClr val="006699"/>
              </a:solidFill>
            </a:rPr>
            <a:t> systémique, sclérodermie, poly/</a:t>
          </a:r>
          <a:r>
            <a:rPr lang="fr-FR" sz="1400" b="1" kern="1200" dirty="0" err="1">
              <a:solidFill>
                <a:srgbClr val="006699"/>
              </a:solidFill>
            </a:rPr>
            <a:t>dermatomyosite,syndrome</a:t>
          </a:r>
          <a:r>
            <a:rPr lang="fr-FR" sz="1400" b="1" kern="1200" dirty="0">
              <a:solidFill>
                <a:srgbClr val="006699"/>
              </a:solidFill>
            </a:rPr>
            <a:t> des </a:t>
          </a:r>
          <a:r>
            <a:rPr lang="fr-FR" sz="1400" b="1" kern="1200" dirty="0" err="1">
              <a:solidFill>
                <a:srgbClr val="006699"/>
              </a:solidFill>
            </a:rPr>
            <a:t>anti-synthétase,granulomatose</a:t>
          </a:r>
          <a:r>
            <a:rPr lang="fr-FR" sz="1400" b="1" kern="1200" dirty="0">
              <a:solidFill>
                <a:srgbClr val="006699"/>
              </a:solidFill>
            </a:rPr>
            <a:t> avec </a:t>
          </a:r>
          <a:r>
            <a:rPr lang="fr-FR" sz="1400" b="1" kern="1200" dirty="0" err="1">
              <a:solidFill>
                <a:srgbClr val="006699"/>
              </a:solidFill>
            </a:rPr>
            <a:t>polyangéite</a:t>
          </a:r>
          <a:endParaRPr lang="fr-FR" sz="1400" b="1" kern="1200" dirty="0">
            <a:solidFill>
              <a:srgbClr val="006699"/>
            </a:solidFill>
          </a:endParaRPr>
        </a:p>
      </dsp:txBody>
      <dsp:txXfrm>
        <a:off x="29859" y="3153022"/>
        <a:ext cx="9084282" cy="551955"/>
      </dsp:txXfrm>
    </dsp:sp>
    <dsp:sp modelId="{9A55A7CC-2874-4BF2-B1F9-4B5088D93CE6}">
      <dsp:nvSpPr>
        <dsp:cNvPr id="0" name=""/>
        <dsp:cNvSpPr/>
      </dsp:nvSpPr>
      <dsp:spPr>
        <a:xfrm>
          <a:off x="0" y="3747338"/>
          <a:ext cx="9144000" cy="611673"/>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FPI: fibrose pulmonaire idiopathique</a:t>
          </a:r>
        </a:p>
      </dsp:txBody>
      <dsp:txXfrm>
        <a:off x="29859" y="3777197"/>
        <a:ext cx="9084282" cy="551955"/>
      </dsp:txXfrm>
    </dsp:sp>
    <dsp:sp modelId="{EE85A2FF-7CC1-469A-8F3F-BABA7DC5F452}">
      <dsp:nvSpPr>
        <dsp:cNvPr id="0" name=""/>
        <dsp:cNvSpPr/>
      </dsp:nvSpPr>
      <dsp:spPr>
        <a:xfrm>
          <a:off x="0" y="4371512"/>
          <a:ext cx="9144000" cy="611673"/>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Médicaments: antibiotiques, chimiothérapie</a:t>
          </a:r>
        </a:p>
      </dsp:txBody>
      <dsp:txXfrm>
        <a:off x="29859" y="4401371"/>
        <a:ext cx="9084282" cy="551955"/>
      </dsp:txXfrm>
    </dsp:sp>
    <dsp:sp modelId="{377ECBBE-01DA-458F-AA43-1E228B62C3A3}">
      <dsp:nvSpPr>
        <dsp:cNvPr id="0" name=""/>
        <dsp:cNvSpPr/>
      </dsp:nvSpPr>
      <dsp:spPr>
        <a:xfrm>
          <a:off x="0" y="4995687"/>
          <a:ext cx="9144000" cy="611673"/>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Infections</a:t>
          </a:r>
          <a:r>
            <a:rPr lang="fr-FR" sz="1400" b="1" kern="1200" dirty="0">
              <a:solidFill>
                <a:srgbClr val="006699"/>
              </a:solidFill>
            </a:rPr>
            <a:t>: tuberculose, infection virale ou </a:t>
          </a:r>
          <a:r>
            <a:rPr lang="fr-FR" sz="1400" b="1" kern="1200" dirty="0" err="1">
              <a:solidFill>
                <a:srgbClr val="006699"/>
              </a:solidFill>
            </a:rPr>
            <a:t>fongique,pneumopathie</a:t>
          </a:r>
          <a:r>
            <a:rPr lang="fr-FR" sz="1400" b="1" kern="1200" dirty="0">
              <a:solidFill>
                <a:srgbClr val="006699"/>
              </a:solidFill>
            </a:rPr>
            <a:t> atypique, pneumocystose</a:t>
          </a:r>
        </a:p>
      </dsp:txBody>
      <dsp:txXfrm>
        <a:off x="29859" y="5025546"/>
        <a:ext cx="9084282" cy="551955"/>
      </dsp:txXfrm>
    </dsp:sp>
    <dsp:sp modelId="{60BD8132-33DE-462C-93A1-E877B1B99DF7}">
      <dsp:nvSpPr>
        <dsp:cNvPr id="0" name=""/>
        <dsp:cNvSpPr/>
      </dsp:nvSpPr>
      <dsp:spPr>
        <a:xfrm>
          <a:off x="0" y="5619862"/>
          <a:ext cx="9144000" cy="611673"/>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Cancer: lymphangite carcinomateuse</a:t>
          </a:r>
        </a:p>
      </dsp:txBody>
      <dsp:txXfrm>
        <a:off x="29859" y="5649721"/>
        <a:ext cx="9084282" cy="551955"/>
      </dsp:txXfrm>
    </dsp:sp>
    <dsp:sp modelId="{AF532831-541E-4509-96D6-00FC0C91D695}">
      <dsp:nvSpPr>
        <dsp:cNvPr id="0" name=""/>
        <dsp:cNvSpPr/>
      </dsp:nvSpPr>
      <dsp:spPr>
        <a:xfrm>
          <a:off x="0" y="6244036"/>
          <a:ext cx="9144000" cy="611673"/>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fr-FR" sz="2000" b="1" kern="1200" dirty="0">
              <a:solidFill>
                <a:srgbClr val="006699"/>
              </a:solidFill>
            </a:rPr>
            <a:t>Maladie </a:t>
          </a:r>
          <a:r>
            <a:rPr lang="fr-FR" sz="2000" b="1" kern="1200">
              <a:solidFill>
                <a:srgbClr val="006699"/>
              </a:solidFill>
            </a:rPr>
            <a:t>pulmonaires diffuses </a:t>
          </a:r>
          <a:r>
            <a:rPr lang="fr-FR" sz="2000" b="1" kern="1200" dirty="0">
              <a:solidFill>
                <a:srgbClr val="006699"/>
              </a:solidFill>
            </a:rPr>
            <a:t>rares: </a:t>
          </a:r>
          <a:r>
            <a:rPr lang="fr-FR" sz="1400" b="1" kern="1200" dirty="0">
              <a:solidFill>
                <a:srgbClr val="006699"/>
              </a:solidFill>
            </a:rPr>
            <a:t>Histiocytose </a:t>
          </a:r>
          <a:r>
            <a:rPr lang="fr-FR" sz="1400" b="1" kern="1200" dirty="0" err="1">
              <a:solidFill>
                <a:srgbClr val="006699"/>
              </a:solidFill>
            </a:rPr>
            <a:t>Langerhansienne</a:t>
          </a:r>
          <a:r>
            <a:rPr lang="fr-FR" sz="1400" b="1" kern="1200" dirty="0">
              <a:solidFill>
                <a:srgbClr val="006699"/>
              </a:solidFill>
            </a:rPr>
            <a:t>, syndrome de </a:t>
          </a:r>
          <a:r>
            <a:rPr lang="fr-FR" sz="1400" b="1" kern="1200" dirty="0" err="1">
              <a:solidFill>
                <a:srgbClr val="006699"/>
              </a:solidFill>
            </a:rPr>
            <a:t>Hermansky-Pudlak</a:t>
          </a:r>
          <a:endParaRPr lang="fr-FR" sz="1400" b="1" kern="1200" dirty="0">
            <a:solidFill>
              <a:srgbClr val="006699"/>
            </a:solidFill>
          </a:endParaRPr>
        </a:p>
      </dsp:txBody>
      <dsp:txXfrm>
        <a:off x="29859" y="6273895"/>
        <a:ext cx="9084282" cy="55195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8FCED-B6E5-400B-9296-9F5517ABCC97}">
      <dsp:nvSpPr>
        <dsp:cNvPr id="0" name=""/>
        <dsp:cNvSpPr/>
      </dsp:nvSpPr>
      <dsp:spPr>
        <a:xfrm rot="10800000">
          <a:off x="1633703" y="1177"/>
          <a:ext cx="6080760" cy="492975"/>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le secteur de la construction/Bâtiment Travaux Publics : maçonnerie, construction de tunnels ou de routes, opération mécanique du béton, démolition </a:t>
          </a:r>
        </a:p>
      </dsp:txBody>
      <dsp:txXfrm rot="10800000">
        <a:off x="1756947" y="1177"/>
        <a:ext cx="5957516" cy="492975"/>
      </dsp:txXfrm>
    </dsp:sp>
    <dsp:sp modelId="{BC5A2EB8-ED7F-4777-8C51-FC9222D4ABC3}">
      <dsp:nvSpPr>
        <dsp:cNvPr id="0" name=""/>
        <dsp:cNvSpPr/>
      </dsp:nvSpPr>
      <dsp:spPr>
        <a:xfrm>
          <a:off x="1429536" y="43498"/>
          <a:ext cx="408332" cy="408332"/>
        </a:xfrm>
        <a:prstGeom prst="ellipse">
          <a:avLst/>
        </a:prstGeom>
        <a:gradFill rotWithShape="0">
          <a:gsLst>
            <a:gs pos="0">
              <a:schemeClr val="accent2">
                <a:tint val="50000"/>
                <a:hueOff val="0"/>
                <a:satOff val="0"/>
                <a:lumOff val="0"/>
                <a:alphaOff val="0"/>
                <a:shade val="51000"/>
                <a:satMod val="130000"/>
              </a:schemeClr>
            </a:gs>
            <a:gs pos="80000">
              <a:schemeClr val="accent2">
                <a:tint val="50000"/>
                <a:hueOff val="0"/>
                <a:satOff val="0"/>
                <a:lumOff val="0"/>
                <a:alphaOff val="0"/>
                <a:shade val="93000"/>
                <a:satMod val="130000"/>
              </a:schemeClr>
            </a:gs>
            <a:gs pos="100000">
              <a:schemeClr val="accent2">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F14FDDF-D36F-434D-BD48-8EC93A358048}">
      <dsp:nvSpPr>
        <dsp:cNvPr id="0" name=""/>
        <dsp:cNvSpPr/>
      </dsp:nvSpPr>
      <dsp:spPr>
        <a:xfrm rot="10800000">
          <a:off x="1633703" y="616042"/>
          <a:ext cx="6080760" cy="408332"/>
        </a:xfrm>
        <a:prstGeom prst="homePlate">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la pose de plan de travail en pierre artificielle </a:t>
          </a:r>
        </a:p>
      </dsp:txBody>
      <dsp:txXfrm rot="10800000">
        <a:off x="1735786" y="616042"/>
        <a:ext cx="5978677" cy="408332"/>
      </dsp:txXfrm>
    </dsp:sp>
    <dsp:sp modelId="{45F13C86-534B-42D6-BC71-47E508EA982A}">
      <dsp:nvSpPr>
        <dsp:cNvPr id="0" name=""/>
        <dsp:cNvSpPr/>
      </dsp:nvSpPr>
      <dsp:spPr>
        <a:xfrm>
          <a:off x="1429536" y="616042"/>
          <a:ext cx="408332" cy="408332"/>
        </a:xfrm>
        <a:prstGeom prst="ellipse">
          <a:avLst/>
        </a:prstGeom>
        <a:gradFill rotWithShape="0">
          <a:gsLst>
            <a:gs pos="0">
              <a:schemeClr val="accent3">
                <a:tint val="50000"/>
                <a:hueOff val="0"/>
                <a:satOff val="0"/>
                <a:lumOff val="0"/>
                <a:alphaOff val="0"/>
                <a:shade val="51000"/>
                <a:satMod val="130000"/>
              </a:schemeClr>
            </a:gs>
            <a:gs pos="80000">
              <a:schemeClr val="accent3">
                <a:tint val="50000"/>
                <a:hueOff val="0"/>
                <a:satOff val="0"/>
                <a:lumOff val="0"/>
                <a:alphaOff val="0"/>
                <a:shade val="93000"/>
                <a:satMod val="130000"/>
              </a:schemeClr>
            </a:gs>
            <a:gs pos="100000">
              <a:schemeClr val="accent3">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A26781D-A774-4683-894D-0625F49B8EA8}">
      <dsp:nvSpPr>
        <dsp:cNvPr id="0" name=""/>
        <dsp:cNvSpPr/>
      </dsp:nvSpPr>
      <dsp:spPr>
        <a:xfrm rot="10800000">
          <a:off x="1633703" y="1146265"/>
          <a:ext cx="6080760" cy="408332"/>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le secteur des mines et carrières : extraction et opérations mécaniques sur le minerai </a:t>
          </a:r>
        </a:p>
      </dsp:txBody>
      <dsp:txXfrm rot="10800000">
        <a:off x="1735786" y="1146265"/>
        <a:ext cx="5978677" cy="408332"/>
      </dsp:txXfrm>
    </dsp:sp>
    <dsp:sp modelId="{2388FEA8-45A5-4F80-AF62-CA487E03F360}">
      <dsp:nvSpPr>
        <dsp:cNvPr id="0" name=""/>
        <dsp:cNvSpPr/>
      </dsp:nvSpPr>
      <dsp:spPr>
        <a:xfrm>
          <a:off x="1429536" y="1146265"/>
          <a:ext cx="408332" cy="408332"/>
        </a:xfrm>
        <a:prstGeom prst="ellipse">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F804218-CF80-425E-98B0-2CA15296829C}">
      <dsp:nvSpPr>
        <dsp:cNvPr id="0" name=""/>
        <dsp:cNvSpPr/>
      </dsp:nvSpPr>
      <dsp:spPr>
        <a:xfrm rot="10800000">
          <a:off x="1633703" y="1676487"/>
          <a:ext cx="6080760" cy="408332"/>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La taille ou le polissage de pierres siliceuses  </a:t>
          </a:r>
        </a:p>
      </dsp:txBody>
      <dsp:txXfrm rot="10800000">
        <a:off x="1735786" y="1676487"/>
        <a:ext cx="5978677" cy="408332"/>
      </dsp:txXfrm>
    </dsp:sp>
    <dsp:sp modelId="{2189F499-6ED4-4902-84F0-961E1CC17751}">
      <dsp:nvSpPr>
        <dsp:cNvPr id="0" name=""/>
        <dsp:cNvSpPr/>
      </dsp:nvSpPr>
      <dsp:spPr>
        <a:xfrm>
          <a:off x="1429536" y="1676487"/>
          <a:ext cx="408332" cy="408332"/>
        </a:xfrm>
        <a:prstGeom prst="ellipse">
          <a:avLst/>
        </a:prstGeom>
        <a:gradFill rotWithShape="0">
          <a:gsLst>
            <a:gs pos="0">
              <a:schemeClr val="accent5">
                <a:tint val="50000"/>
                <a:hueOff val="0"/>
                <a:satOff val="0"/>
                <a:lumOff val="0"/>
                <a:alphaOff val="0"/>
                <a:shade val="51000"/>
                <a:satMod val="130000"/>
              </a:schemeClr>
            </a:gs>
            <a:gs pos="80000">
              <a:schemeClr val="accent5">
                <a:tint val="50000"/>
                <a:hueOff val="0"/>
                <a:satOff val="0"/>
                <a:lumOff val="0"/>
                <a:alphaOff val="0"/>
                <a:shade val="93000"/>
                <a:satMod val="130000"/>
              </a:schemeClr>
            </a:gs>
            <a:gs pos="100000">
              <a:schemeClr val="accent5">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18E7178-931E-494F-A5A8-735C84915752}">
      <dsp:nvSpPr>
        <dsp:cNvPr id="0" name=""/>
        <dsp:cNvSpPr/>
      </dsp:nvSpPr>
      <dsp:spPr>
        <a:xfrm rot="10800000">
          <a:off x="1633703" y="2206710"/>
          <a:ext cx="6080760" cy="408332"/>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Le décapage abrasif dans les fonderies, la construction navale ou la réparation automobile </a:t>
          </a:r>
        </a:p>
      </dsp:txBody>
      <dsp:txXfrm rot="10800000">
        <a:off x="1735786" y="2206710"/>
        <a:ext cx="5978677" cy="408332"/>
      </dsp:txXfrm>
    </dsp:sp>
    <dsp:sp modelId="{2300BD04-4391-4DDD-A5CF-26D514617DB7}">
      <dsp:nvSpPr>
        <dsp:cNvPr id="0" name=""/>
        <dsp:cNvSpPr/>
      </dsp:nvSpPr>
      <dsp:spPr>
        <a:xfrm>
          <a:off x="1429536" y="2206710"/>
          <a:ext cx="408332" cy="408332"/>
        </a:xfrm>
        <a:prstGeom prst="ellipse">
          <a:avLst/>
        </a:prstGeom>
        <a:gradFill rotWithShape="0">
          <a:gsLst>
            <a:gs pos="0">
              <a:schemeClr val="accent6">
                <a:tint val="50000"/>
                <a:hueOff val="0"/>
                <a:satOff val="0"/>
                <a:lumOff val="0"/>
                <a:alphaOff val="0"/>
                <a:shade val="51000"/>
                <a:satMod val="130000"/>
              </a:schemeClr>
            </a:gs>
            <a:gs pos="80000">
              <a:schemeClr val="accent6">
                <a:tint val="50000"/>
                <a:hueOff val="0"/>
                <a:satOff val="0"/>
                <a:lumOff val="0"/>
                <a:alphaOff val="0"/>
                <a:shade val="93000"/>
                <a:satMod val="130000"/>
              </a:schemeClr>
            </a:gs>
            <a:gs pos="100000">
              <a:schemeClr val="accent6">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5BEB1D5-DF28-4A5F-B744-8667E713344B}">
      <dsp:nvSpPr>
        <dsp:cNvPr id="0" name=""/>
        <dsp:cNvSpPr/>
      </dsp:nvSpPr>
      <dsp:spPr>
        <a:xfrm rot="10800000">
          <a:off x="1633703" y="2736932"/>
          <a:ext cx="6080760" cy="408332"/>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La construction et la réparation de fours industriels en briques réfractaires </a:t>
          </a:r>
        </a:p>
      </dsp:txBody>
      <dsp:txXfrm rot="10800000">
        <a:off x="1735786" y="2736932"/>
        <a:ext cx="5978677" cy="408332"/>
      </dsp:txXfrm>
    </dsp:sp>
    <dsp:sp modelId="{8E7B70BA-5A02-4A92-A206-38EA7C79B72F}">
      <dsp:nvSpPr>
        <dsp:cNvPr id="0" name=""/>
        <dsp:cNvSpPr/>
      </dsp:nvSpPr>
      <dsp:spPr>
        <a:xfrm>
          <a:off x="1429536" y="2736932"/>
          <a:ext cx="408332" cy="408332"/>
        </a:xfrm>
        <a:prstGeom prst="ellipse">
          <a:avLst/>
        </a:prstGeom>
        <a:gradFill rotWithShape="0">
          <a:gsLst>
            <a:gs pos="0">
              <a:schemeClr val="accent2">
                <a:tint val="50000"/>
                <a:hueOff val="0"/>
                <a:satOff val="0"/>
                <a:lumOff val="0"/>
                <a:alphaOff val="0"/>
                <a:shade val="51000"/>
                <a:satMod val="130000"/>
              </a:schemeClr>
            </a:gs>
            <a:gs pos="80000">
              <a:schemeClr val="accent2">
                <a:tint val="50000"/>
                <a:hueOff val="0"/>
                <a:satOff val="0"/>
                <a:lumOff val="0"/>
                <a:alphaOff val="0"/>
                <a:shade val="93000"/>
                <a:satMod val="130000"/>
              </a:schemeClr>
            </a:gs>
            <a:gs pos="100000">
              <a:schemeClr val="accent2">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A78692E-943E-4517-8C2F-76C7FC0E7CD2}">
      <dsp:nvSpPr>
        <dsp:cNvPr id="0" name=""/>
        <dsp:cNvSpPr/>
      </dsp:nvSpPr>
      <dsp:spPr>
        <a:xfrm rot="10800000">
          <a:off x="1633703" y="3267155"/>
          <a:ext cx="6080760" cy="408332"/>
        </a:xfrm>
        <a:prstGeom prst="homePlate">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dk1"/>
        </a:lnRef>
        <a:fillRef idx="2">
          <a:schemeClr val="dk1"/>
        </a:fillRef>
        <a:effectRef idx="1">
          <a:schemeClr val="dk1"/>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les secteurs utilisant des matériaux en céramique </a:t>
          </a:r>
        </a:p>
      </dsp:txBody>
      <dsp:txXfrm rot="10800000">
        <a:off x="1735786" y="3267155"/>
        <a:ext cx="5978677" cy="408332"/>
      </dsp:txXfrm>
    </dsp:sp>
    <dsp:sp modelId="{C13F3B01-6D96-4D17-B382-4D027CBD7B40}">
      <dsp:nvSpPr>
        <dsp:cNvPr id="0" name=""/>
        <dsp:cNvSpPr/>
      </dsp:nvSpPr>
      <dsp:spPr>
        <a:xfrm>
          <a:off x="1429536" y="3267155"/>
          <a:ext cx="408332" cy="408332"/>
        </a:xfrm>
        <a:prstGeom prst="ellipse">
          <a:avLst/>
        </a:prstGeom>
        <a:gradFill rotWithShape="0">
          <a:gsLst>
            <a:gs pos="0">
              <a:schemeClr val="accent3">
                <a:tint val="50000"/>
                <a:hueOff val="0"/>
                <a:satOff val="0"/>
                <a:lumOff val="0"/>
                <a:alphaOff val="0"/>
                <a:shade val="51000"/>
                <a:satMod val="130000"/>
              </a:schemeClr>
            </a:gs>
            <a:gs pos="80000">
              <a:schemeClr val="accent3">
                <a:tint val="50000"/>
                <a:hueOff val="0"/>
                <a:satOff val="0"/>
                <a:lumOff val="0"/>
                <a:alphaOff val="0"/>
                <a:shade val="93000"/>
                <a:satMod val="130000"/>
              </a:schemeClr>
            </a:gs>
            <a:gs pos="100000">
              <a:schemeClr val="accent3">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E599081-93C9-4C63-A431-ACD204918915}">
      <dsp:nvSpPr>
        <dsp:cNvPr id="0" name=""/>
        <dsp:cNvSpPr/>
      </dsp:nvSpPr>
      <dsp:spPr>
        <a:xfrm rot="10800000">
          <a:off x="1633703" y="3797377"/>
          <a:ext cx="6080760" cy="408332"/>
        </a:xfrm>
        <a:prstGeom prst="homePlate">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le secteur de la prothèse dentaire  </a:t>
          </a:r>
        </a:p>
      </dsp:txBody>
      <dsp:txXfrm rot="10800000">
        <a:off x="1735786" y="3797377"/>
        <a:ext cx="5978677" cy="408332"/>
      </dsp:txXfrm>
    </dsp:sp>
    <dsp:sp modelId="{CA54D84C-590C-40FD-B7DA-5F97123131FC}">
      <dsp:nvSpPr>
        <dsp:cNvPr id="0" name=""/>
        <dsp:cNvSpPr/>
      </dsp:nvSpPr>
      <dsp:spPr>
        <a:xfrm>
          <a:off x="1429536" y="3797377"/>
          <a:ext cx="408332" cy="408332"/>
        </a:xfrm>
        <a:prstGeom prst="ellipse">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CFFD8D0-98E1-48F8-8794-ECD19F305383}">
      <dsp:nvSpPr>
        <dsp:cNvPr id="0" name=""/>
        <dsp:cNvSpPr/>
      </dsp:nvSpPr>
      <dsp:spPr>
        <a:xfrm rot="10800000">
          <a:off x="1633703" y="4327600"/>
          <a:ext cx="6080760" cy="408332"/>
        </a:xfrm>
        <a:prstGeom prst="homePlat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L’usinage des pierres semi-précieuses  </a:t>
          </a:r>
        </a:p>
      </dsp:txBody>
      <dsp:txXfrm rot="10800000">
        <a:off x="1735786" y="4327600"/>
        <a:ext cx="5978677" cy="408332"/>
      </dsp:txXfrm>
    </dsp:sp>
    <dsp:sp modelId="{C3158800-9967-43F4-B9BE-D7214AE6155F}">
      <dsp:nvSpPr>
        <dsp:cNvPr id="0" name=""/>
        <dsp:cNvSpPr/>
      </dsp:nvSpPr>
      <dsp:spPr>
        <a:xfrm>
          <a:off x="1429536" y="4327600"/>
          <a:ext cx="408332" cy="408332"/>
        </a:xfrm>
        <a:prstGeom prst="ellipse">
          <a:avLst/>
        </a:prstGeom>
        <a:gradFill rotWithShape="0">
          <a:gsLst>
            <a:gs pos="0">
              <a:schemeClr val="accent5">
                <a:tint val="50000"/>
                <a:hueOff val="0"/>
                <a:satOff val="0"/>
                <a:lumOff val="0"/>
                <a:alphaOff val="0"/>
                <a:shade val="51000"/>
                <a:satMod val="130000"/>
              </a:schemeClr>
            </a:gs>
            <a:gs pos="80000">
              <a:schemeClr val="accent5">
                <a:tint val="50000"/>
                <a:hueOff val="0"/>
                <a:satOff val="0"/>
                <a:lumOff val="0"/>
                <a:alphaOff val="0"/>
                <a:shade val="93000"/>
                <a:satMod val="130000"/>
              </a:schemeClr>
            </a:gs>
            <a:gs pos="100000">
              <a:schemeClr val="accent5">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3BC917F-D3E6-4946-A01C-1116A5AF49F2}">
      <dsp:nvSpPr>
        <dsp:cNvPr id="0" name=""/>
        <dsp:cNvSpPr/>
      </dsp:nvSpPr>
      <dsp:spPr>
        <a:xfrm rot="10800000">
          <a:off x="1633703" y="4857823"/>
          <a:ext cx="6080760" cy="408332"/>
        </a:xfrm>
        <a:prstGeom prst="homePlat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4"/>
        </a:lnRef>
        <a:fillRef idx="2">
          <a:schemeClr val="accent4"/>
        </a:fillRef>
        <a:effectRef idx="1">
          <a:schemeClr val="accent4"/>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le secteur de la verrerie : préparation des matières premières, polissage et gravure sur verre au sable </a:t>
          </a:r>
        </a:p>
      </dsp:txBody>
      <dsp:txXfrm rot="10800000">
        <a:off x="1735786" y="4857823"/>
        <a:ext cx="5978677" cy="408332"/>
      </dsp:txXfrm>
    </dsp:sp>
    <dsp:sp modelId="{F136697A-B65C-4895-AD8D-A5963486EA58}">
      <dsp:nvSpPr>
        <dsp:cNvPr id="0" name=""/>
        <dsp:cNvSpPr/>
      </dsp:nvSpPr>
      <dsp:spPr>
        <a:xfrm>
          <a:off x="1429536" y="4857823"/>
          <a:ext cx="408332" cy="408332"/>
        </a:xfrm>
        <a:prstGeom prst="ellipse">
          <a:avLst/>
        </a:prstGeom>
        <a:gradFill rotWithShape="0">
          <a:gsLst>
            <a:gs pos="0">
              <a:schemeClr val="accent6">
                <a:tint val="50000"/>
                <a:hueOff val="0"/>
                <a:satOff val="0"/>
                <a:lumOff val="0"/>
                <a:alphaOff val="0"/>
                <a:shade val="51000"/>
                <a:satMod val="130000"/>
              </a:schemeClr>
            </a:gs>
            <a:gs pos="80000">
              <a:schemeClr val="accent6">
                <a:tint val="50000"/>
                <a:hueOff val="0"/>
                <a:satOff val="0"/>
                <a:lumOff val="0"/>
                <a:alphaOff val="0"/>
                <a:shade val="93000"/>
                <a:satMod val="130000"/>
              </a:schemeClr>
            </a:gs>
            <a:gs pos="100000">
              <a:schemeClr val="accent6">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4731190-1CC4-4BE4-919E-EE33BF55C019}">
      <dsp:nvSpPr>
        <dsp:cNvPr id="0" name=""/>
        <dsp:cNvSpPr/>
      </dsp:nvSpPr>
      <dsp:spPr>
        <a:xfrm rot="10800000">
          <a:off x="1633703" y="5388045"/>
          <a:ext cx="6080760" cy="408332"/>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le secteur de la cimenterie : préparation des matières premières, chargement ou déchargement du ciment </a:t>
          </a:r>
        </a:p>
      </dsp:txBody>
      <dsp:txXfrm rot="10800000">
        <a:off x="1735786" y="5388045"/>
        <a:ext cx="5978677" cy="408332"/>
      </dsp:txXfrm>
    </dsp:sp>
    <dsp:sp modelId="{EB5BF16F-29D7-4AFF-A4A6-6B292E430E23}">
      <dsp:nvSpPr>
        <dsp:cNvPr id="0" name=""/>
        <dsp:cNvSpPr/>
      </dsp:nvSpPr>
      <dsp:spPr>
        <a:xfrm>
          <a:off x="1429536" y="5388045"/>
          <a:ext cx="408332" cy="408332"/>
        </a:xfrm>
        <a:prstGeom prst="ellipse">
          <a:avLst/>
        </a:prstGeom>
        <a:gradFill rotWithShape="0">
          <a:gsLst>
            <a:gs pos="0">
              <a:schemeClr val="accent2">
                <a:tint val="50000"/>
                <a:hueOff val="0"/>
                <a:satOff val="0"/>
                <a:lumOff val="0"/>
                <a:alphaOff val="0"/>
                <a:shade val="51000"/>
                <a:satMod val="130000"/>
              </a:schemeClr>
            </a:gs>
            <a:gs pos="80000">
              <a:schemeClr val="accent2">
                <a:tint val="50000"/>
                <a:hueOff val="0"/>
                <a:satOff val="0"/>
                <a:lumOff val="0"/>
                <a:alphaOff val="0"/>
                <a:shade val="93000"/>
                <a:satMod val="130000"/>
              </a:schemeClr>
            </a:gs>
            <a:gs pos="100000">
              <a:schemeClr val="accent2">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93D5FE3-EF6A-4818-A58B-A7B81B3C40DD}">
      <dsp:nvSpPr>
        <dsp:cNvPr id="0" name=""/>
        <dsp:cNvSpPr/>
      </dsp:nvSpPr>
      <dsp:spPr>
        <a:xfrm rot="10800000">
          <a:off x="1633703" y="5918268"/>
          <a:ext cx="6080760" cy="408332"/>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la production de produits chimiques pour l’agriculture </a:t>
          </a:r>
        </a:p>
      </dsp:txBody>
      <dsp:txXfrm rot="10800000">
        <a:off x="1735786" y="5918268"/>
        <a:ext cx="5978677" cy="408332"/>
      </dsp:txXfrm>
    </dsp:sp>
    <dsp:sp modelId="{25F6D2E3-3690-4DFB-93A1-09FD08F0975E}">
      <dsp:nvSpPr>
        <dsp:cNvPr id="0" name=""/>
        <dsp:cNvSpPr/>
      </dsp:nvSpPr>
      <dsp:spPr>
        <a:xfrm>
          <a:off x="1429536" y="5918268"/>
          <a:ext cx="408332" cy="408332"/>
        </a:xfrm>
        <a:prstGeom prst="ellipse">
          <a:avLst/>
        </a:prstGeom>
        <a:gradFill rotWithShape="0">
          <a:gsLst>
            <a:gs pos="0">
              <a:schemeClr val="accent3">
                <a:tint val="50000"/>
                <a:hueOff val="0"/>
                <a:satOff val="0"/>
                <a:lumOff val="0"/>
                <a:alphaOff val="0"/>
                <a:shade val="51000"/>
                <a:satMod val="130000"/>
              </a:schemeClr>
            </a:gs>
            <a:gs pos="80000">
              <a:schemeClr val="accent3">
                <a:tint val="50000"/>
                <a:hueOff val="0"/>
                <a:satOff val="0"/>
                <a:lumOff val="0"/>
                <a:alphaOff val="0"/>
                <a:shade val="93000"/>
                <a:satMod val="130000"/>
              </a:schemeClr>
            </a:gs>
            <a:gs pos="100000">
              <a:schemeClr val="accent3">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9E98B5C-862D-4708-858B-63C9FC79993D}">
      <dsp:nvSpPr>
        <dsp:cNvPr id="0" name=""/>
        <dsp:cNvSpPr/>
      </dsp:nvSpPr>
      <dsp:spPr>
        <a:xfrm rot="10800000">
          <a:off x="1633703" y="6448490"/>
          <a:ext cx="6080760" cy="408332"/>
        </a:xfrm>
        <a:prstGeom prst="homePlat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80063" tIns="45720" rIns="85344" bIns="45720" numCol="1" spcCol="1270" anchor="ctr" anchorCtr="0">
          <a:noAutofit/>
        </a:bodyPr>
        <a:lstStyle/>
        <a:p>
          <a:pPr marL="0" lvl="0" indent="0" algn="l" defTabSz="533400" rtl="0">
            <a:lnSpc>
              <a:spcPct val="100000"/>
            </a:lnSpc>
            <a:spcBef>
              <a:spcPct val="0"/>
            </a:spcBef>
            <a:spcAft>
              <a:spcPct val="35000"/>
            </a:spcAft>
            <a:buNone/>
          </a:pPr>
          <a:r>
            <a:rPr lang="fr-FR" sz="1200" b="1" kern="1200" dirty="0">
              <a:solidFill>
                <a:schemeClr val="tx1"/>
              </a:solidFill>
            </a:rPr>
            <a:t>‒ Dans la production d’abrasifs.</a:t>
          </a:r>
        </a:p>
      </dsp:txBody>
      <dsp:txXfrm rot="10800000">
        <a:off x="1735786" y="6448490"/>
        <a:ext cx="5978677" cy="408332"/>
      </dsp:txXfrm>
    </dsp:sp>
    <dsp:sp modelId="{D1F1EA0D-9D14-45C1-9689-B4F71C9A99B0}">
      <dsp:nvSpPr>
        <dsp:cNvPr id="0" name=""/>
        <dsp:cNvSpPr/>
      </dsp:nvSpPr>
      <dsp:spPr>
        <a:xfrm>
          <a:off x="1429536" y="6448490"/>
          <a:ext cx="408332" cy="408332"/>
        </a:xfrm>
        <a:prstGeom prst="ellipse">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11A553-4C25-4164-A8F2-5DF3DF0D8803}" type="datetimeFigureOut">
              <a:rPr lang="fr-FR" smtClean="0"/>
              <a:pPr/>
              <a:t>25/04/2025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5022CC-B18E-4F04-B655-B90ADB4EB76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dirty="0"/>
              <a:t>Mot de bienvenue</a:t>
            </a:r>
          </a:p>
          <a:p>
            <a:pPr marL="171450" indent="-171450">
              <a:buFontTx/>
              <a:buChar char="-"/>
            </a:pPr>
            <a:r>
              <a:rPr lang="fr-FR" dirty="0"/>
              <a:t>Remerciements</a:t>
            </a:r>
          </a:p>
          <a:p>
            <a:pPr marL="171450" indent="-171450">
              <a:buFontTx/>
              <a:buChar char="-"/>
            </a:pPr>
            <a:r>
              <a:rPr lang="fr-FR" dirty="0"/>
              <a:t>Activités de l’association:</a:t>
            </a:r>
          </a:p>
          <a:p>
            <a:pPr marL="0" indent="0">
              <a:buFontTx/>
              <a:buNone/>
            </a:pPr>
            <a:r>
              <a:rPr lang="fr-FR" dirty="0"/>
              <a:t>*aides aux patients :</a:t>
            </a:r>
            <a:r>
              <a:rPr lang="fr-FR" dirty="0" err="1"/>
              <a:t>musique,APA</a:t>
            </a:r>
            <a:r>
              <a:rPr lang="fr-FR" dirty="0"/>
              <a:t>, </a:t>
            </a:r>
            <a:r>
              <a:rPr lang="fr-FR" dirty="0" err="1"/>
              <a:t>education</a:t>
            </a:r>
            <a:r>
              <a:rPr lang="fr-FR" dirty="0"/>
              <a:t> </a:t>
            </a:r>
            <a:r>
              <a:rPr lang="fr-FR" dirty="0" err="1"/>
              <a:t>therapeutique</a:t>
            </a:r>
            <a:endParaRPr lang="fr-FR" dirty="0"/>
          </a:p>
          <a:p>
            <a:pPr marL="0" indent="0">
              <a:buFontTx/>
              <a:buNone/>
            </a:pPr>
            <a:r>
              <a:rPr lang="fr-FR" dirty="0"/>
              <a:t>*formation personnel </a:t>
            </a:r>
            <a:r>
              <a:rPr lang="fr-FR" dirty="0" err="1"/>
              <a:t>medical</a:t>
            </a:r>
            <a:r>
              <a:rPr lang="fr-FR" dirty="0"/>
              <a:t> et </a:t>
            </a:r>
            <a:r>
              <a:rPr lang="fr-FR" dirty="0" err="1"/>
              <a:t>paramedical</a:t>
            </a:r>
            <a:r>
              <a:rPr lang="fr-FR" dirty="0"/>
              <a:t> :</a:t>
            </a:r>
            <a:r>
              <a:rPr lang="fr-FR" dirty="0" err="1"/>
              <a:t>seminaire</a:t>
            </a:r>
            <a:r>
              <a:rPr lang="fr-FR" dirty="0"/>
              <a:t> </a:t>
            </a:r>
            <a:r>
              <a:rPr lang="fr-FR" dirty="0" err="1"/>
              <a:t>onco</a:t>
            </a:r>
            <a:r>
              <a:rPr lang="fr-FR" dirty="0"/>
              <a:t> </a:t>
            </a:r>
            <a:r>
              <a:rPr lang="fr-FR" dirty="0" err="1"/>
              <a:t>thracique</a:t>
            </a:r>
            <a:r>
              <a:rPr lang="fr-FR" dirty="0"/>
              <a:t>, maladie professionnelle</a:t>
            </a:r>
          </a:p>
          <a:p>
            <a:pPr marL="0" indent="0">
              <a:buFontTx/>
              <a:buNone/>
            </a:pPr>
            <a:r>
              <a:rPr lang="fr-FR" dirty="0"/>
              <a:t>*</a:t>
            </a:r>
            <a:r>
              <a:rPr lang="fr-FR" dirty="0" err="1"/>
              <a:t>echanges</a:t>
            </a:r>
            <a:r>
              <a:rPr lang="fr-FR" dirty="0"/>
              <a:t> </a:t>
            </a:r>
            <a:r>
              <a:rPr lang="fr-FR" dirty="0" err="1"/>
              <a:t>internationaux:formation,culture,humanitaire</a:t>
            </a:r>
            <a:r>
              <a:rPr lang="fr-FR" dirty="0"/>
              <a:t>( </a:t>
            </a:r>
            <a:r>
              <a:rPr lang="fr-FR" dirty="0" err="1"/>
              <a:t>Algérie,Congo</a:t>
            </a:r>
            <a:r>
              <a:rPr lang="fr-FR" dirty="0"/>
              <a:t>,,,,)</a:t>
            </a:r>
          </a:p>
          <a:p>
            <a:pPr marL="0" indent="0">
              <a:buFontTx/>
              <a:buNone/>
            </a:pPr>
            <a:endParaRPr lang="fr-FR" dirty="0"/>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1</a:t>
            </a:fld>
            <a:endParaRPr lang="fr-FR"/>
          </a:p>
        </p:txBody>
      </p:sp>
    </p:spTree>
    <p:extLst>
      <p:ext uri="{BB962C8B-B14F-4D97-AF65-F5344CB8AC3E}">
        <p14:creationId xmlns:p14="http://schemas.microsoft.com/office/powerpoint/2010/main" val="1518082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mes liens d’</a:t>
            </a:r>
            <a:r>
              <a:rPr lang="fr-FR" dirty="0" err="1"/>
              <a:t>intéret</a:t>
            </a:r>
            <a:r>
              <a:rPr lang="fr-FR" dirty="0"/>
              <a:t> ( on peut les retrouver sur transparence </a:t>
            </a:r>
            <a:r>
              <a:rPr lang="fr-FR" dirty="0" err="1"/>
              <a:t>sante.gouv</a:t>
            </a:r>
            <a:r>
              <a:rPr lang="fr-FR" dirty="0"/>
              <a:t>)</a:t>
            </a:r>
          </a:p>
          <a:p>
            <a:r>
              <a:rPr lang="fr-FR" dirty="0"/>
              <a:t>Pas de conflit d’</a:t>
            </a:r>
            <a:r>
              <a:rPr lang="fr-FR" dirty="0" err="1"/>
              <a:t>intéret</a:t>
            </a:r>
            <a:r>
              <a:rPr lang="fr-FR" dirty="0"/>
              <a:t> en lien avec cette présentation</a:t>
            </a:r>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3</a:t>
            </a:fld>
            <a:endParaRPr lang="fr-FR"/>
          </a:p>
        </p:txBody>
      </p:sp>
    </p:spTree>
    <p:extLst>
      <p:ext uri="{BB962C8B-B14F-4D97-AF65-F5344CB8AC3E}">
        <p14:creationId xmlns:p14="http://schemas.microsoft.com/office/powerpoint/2010/main" val="326186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liste n’est pas </a:t>
            </a:r>
            <a:r>
              <a:rPr lang="fr-FR" dirty="0" err="1"/>
              <a:t>exaustive</a:t>
            </a:r>
            <a:endParaRPr lang="fr-FR" dirty="0"/>
          </a:p>
          <a:p>
            <a:r>
              <a:rPr lang="fr-FR" dirty="0"/>
              <a:t>On a plus de 10 </a:t>
            </a:r>
            <a:r>
              <a:rPr lang="fr-FR" dirty="0" err="1"/>
              <a:t>specialités</a:t>
            </a:r>
            <a:r>
              <a:rPr lang="fr-FR" dirty="0"/>
              <a:t> ( ou acteurs </a:t>
            </a:r>
            <a:r>
              <a:rPr lang="fr-FR" dirty="0" err="1"/>
              <a:t>differents</a:t>
            </a:r>
            <a:r>
              <a:rPr lang="fr-FR" dirty="0"/>
              <a:t>):11 ou 12: c’est déjà une </a:t>
            </a:r>
            <a:r>
              <a:rPr lang="fr-FR" dirty="0" err="1"/>
              <a:t>reussite</a:t>
            </a:r>
            <a:r>
              <a:rPr lang="fr-FR" dirty="0"/>
              <a:t>  qu’il faut conserver les prochaines </a:t>
            </a:r>
            <a:r>
              <a:rPr lang="fr-FR" dirty="0" err="1"/>
              <a:t>annees</a:t>
            </a:r>
            <a:r>
              <a:rPr lang="fr-FR" dirty="0"/>
              <a:t> et au quotidien</a:t>
            </a:r>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4</a:t>
            </a:fld>
            <a:endParaRPr lang="fr-FR"/>
          </a:p>
        </p:txBody>
      </p:sp>
    </p:spTree>
    <p:extLst>
      <p:ext uri="{BB962C8B-B14F-4D97-AF65-F5344CB8AC3E}">
        <p14:creationId xmlns:p14="http://schemas.microsoft.com/office/powerpoint/2010/main" val="3931871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 fait un questionnaire sur les MRP:</a:t>
            </a:r>
          </a:p>
          <a:p>
            <a:r>
              <a:rPr lang="fr-FR" dirty="0"/>
              <a:t>Voici les </a:t>
            </a:r>
            <a:r>
              <a:rPr lang="fr-FR" dirty="0" err="1"/>
              <a:t>resultats</a:t>
            </a:r>
            <a:r>
              <a:rPr lang="fr-FR" dirty="0"/>
              <a:t>:</a:t>
            </a:r>
          </a:p>
          <a:p>
            <a:r>
              <a:rPr lang="fr-FR" dirty="0"/>
              <a:t>Je vais essayer de vous convaincre de l’</a:t>
            </a:r>
            <a:r>
              <a:rPr lang="fr-FR" dirty="0" err="1"/>
              <a:t>interet</a:t>
            </a:r>
            <a:r>
              <a:rPr lang="fr-FR" dirty="0"/>
              <a:t> des MPR</a:t>
            </a:r>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5</a:t>
            </a:fld>
            <a:endParaRPr lang="fr-FR"/>
          </a:p>
        </p:txBody>
      </p:sp>
    </p:spTree>
    <p:extLst>
      <p:ext uri="{BB962C8B-B14F-4D97-AF65-F5344CB8AC3E}">
        <p14:creationId xmlns:p14="http://schemas.microsoft.com/office/powerpoint/2010/main" val="2694748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accent1">
                    <a:lumMod val="75000"/>
                  </a:schemeClr>
                </a:solidFill>
              </a:rPr>
              <a:t>plusieurs situations où  l’ avis du pneumologue est attendu</a:t>
            </a:r>
            <a:r>
              <a:rPr lang="fr-FR" sz="1200" dirty="0">
                <a:solidFill>
                  <a:schemeClr val="accent1">
                    <a:lumMod val="75000"/>
                  </a:schemeClr>
                </a:solidFill>
              </a:rPr>
              <a:t>:</a:t>
            </a:r>
          </a:p>
          <a:p>
            <a:endParaRPr lang="fr-FR" dirty="0"/>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9</a:t>
            </a:fld>
            <a:endParaRPr lang="fr-FR"/>
          </a:p>
        </p:txBody>
      </p:sp>
    </p:spTree>
    <p:extLst>
      <p:ext uri="{BB962C8B-B14F-4D97-AF65-F5344CB8AC3E}">
        <p14:creationId xmlns:p14="http://schemas.microsoft.com/office/powerpoint/2010/main" val="3197437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Frequentes:2eme </a:t>
            </a:r>
            <a:r>
              <a:rPr lang="fr-FR" dirty="0" err="1"/>
              <a:t>apres</a:t>
            </a:r>
            <a:r>
              <a:rPr lang="fr-FR" dirty="0"/>
              <a:t> les </a:t>
            </a:r>
            <a:r>
              <a:rPr lang="fr-FR" dirty="0" err="1"/>
              <a:t>tms</a:t>
            </a:r>
            <a:endParaRPr lang="fr-FR" dirty="0"/>
          </a:p>
          <a:p>
            <a:r>
              <a:rPr lang="fr-FR" dirty="0" err="1"/>
              <a:t>Morbimortalité:deces</a:t>
            </a:r>
            <a:r>
              <a:rPr lang="fr-FR" dirty="0"/>
              <a:t>, perte </a:t>
            </a:r>
            <a:r>
              <a:rPr lang="fr-FR" dirty="0" err="1"/>
              <a:t>d’esperance</a:t>
            </a:r>
            <a:r>
              <a:rPr lang="fr-FR" dirty="0"/>
              <a:t> de vie( DALY)</a:t>
            </a:r>
          </a:p>
          <a:p>
            <a:r>
              <a:rPr lang="fr-FR" dirty="0" err="1"/>
              <a:t>evitables</a:t>
            </a:r>
            <a:endParaRPr lang="fr-FR" dirty="0"/>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10</a:t>
            </a:fld>
            <a:endParaRPr lang="fr-FR"/>
          </a:p>
        </p:txBody>
      </p:sp>
    </p:spTree>
    <p:extLst>
      <p:ext uri="{BB962C8B-B14F-4D97-AF65-F5344CB8AC3E}">
        <p14:creationId xmlns:p14="http://schemas.microsoft.com/office/powerpoint/2010/main" val="34389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6.Techniciens animaliers •Les animaux de laboratoires: Réactivité croisée entre rat et souris via la </a:t>
            </a:r>
            <a:r>
              <a:rPr lang="fr-FR" dirty="0" err="1"/>
              <a:t>lipocaline</a:t>
            </a:r>
            <a:r>
              <a:rPr lang="fr-FR" dirty="0"/>
              <a:t> (64% d’homologie structurelle) et autres animaux domestiques •Gants en latex (poudrés), Détergents, désinfectant</a:t>
            </a:r>
          </a:p>
          <a:p>
            <a:r>
              <a:rPr lang="fr-FR" dirty="0"/>
              <a:t>Farines de céréales: </a:t>
            </a:r>
          </a:p>
          <a:p>
            <a:pPr marL="0" indent="0">
              <a:buNone/>
            </a:pPr>
            <a:r>
              <a:rPr lang="fr-FR" dirty="0"/>
              <a:t>▫ Céréales: Blé, seigle, orge, maïs, riz, avoine</a:t>
            </a:r>
          </a:p>
          <a:p>
            <a:pPr marL="0" indent="0">
              <a:buNone/>
            </a:pPr>
            <a:r>
              <a:rPr lang="fr-FR" dirty="0"/>
              <a:t> ▫ Autres végétaux: sarrasin</a:t>
            </a:r>
          </a:p>
          <a:p>
            <a:endParaRPr lang="fr-FR" dirty="0"/>
          </a:p>
          <a:p>
            <a:pPr marL="0" indent="0">
              <a:buNone/>
            </a:pPr>
            <a:r>
              <a:rPr lang="fr-FR" dirty="0"/>
              <a:t> • Les améliorants et additifs de la farine </a:t>
            </a:r>
          </a:p>
          <a:p>
            <a:pPr marL="0" indent="0">
              <a:buNone/>
            </a:pPr>
            <a:r>
              <a:rPr lang="fr-FR" dirty="0"/>
              <a:t>▫ Alpha-amylase: aspergillus </a:t>
            </a:r>
            <a:r>
              <a:rPr lang="fr-FR" dirty="0" err="1"/>
              <a:t>oryzae</a:t>
            </a:r>
            <a:r>
              <a:rPr lang="fr-FR" dirty="0"/>
              <a:t> </a:t>
            </a:r>
          </a:p>
          <a:p>
            <a:pPr marL="0" indent="0">
              <a:buNone/>
            </a:pPr>
            <a:r>
              <a:rPr lang="fr-FR" dirty="0"/>
              <a:t>▫ </a:t>
            </a:r>
            <a:r>
              <a:rPr lang="fr-FR" dirty="0" err="1"/>
              <a:t>Glucoamylase</a:t>
            </a:r>
            <a:r>
              <a:rPr lang="fr-FR" dirty="0"/>
              <a:t>, </a:t>
            </a:r>
            <a:r>
              <a:rPr lang="fr-FR" dirty="0" err="1"/>
              <a:t>Hemicellulase</a:t>
            </a:r>
            <a:r>
              <a:rPr lang="fr-FR" dirty="0"/>
              <a:t>, </a:t>
            </a:r>
            <a:r>
              <a:rPr lang="fr-FR" dirty="0" err="1"/>
              <a:t>Betaxyloxidase</a:t>
            </a:r>
            <a:r>
              <a:rPr lang="fr-FR" dirty="0"/>
              <a:t>, </a:t>
            </a:r>
            <a:r>
              <a:rPr lang="fr-FR" dirty="0" err="1"/>
              <a:t>xylanase</a:t>
            </a:r>
            <a:r>
              <a:rPr lang="fr-FR" dirty="0"/>
              <a:t>: aspergillus </a:t>
            </a:r>
            <a:r>
              <a:rPr lang="fr-FR" dirty="0" err="1"/>
              <a:t>niger</a:t>
            </a:r>
            <a:r>
              <a:rPr lang="fr-FR" dirty="0"/>
              <a:t>, ▫ levures: saccharomyces cerevisiae</a:t>
            </a:r>
          </a:p>
          <a:p>
            <a:pPr marL="0" indent="0">
              <a:buNone/>
            </a:pPr>
            <a:r>
              <a:rPr lang="fr-FR" dirty="0"/>
              <a:t> ▫ Lécithine de Soja (glycine max)</a:t>
            </a:r>
          </a:p>
          <a:p>
            <a:pPr marL="0" indent="0">
              <a:buNone/>
            </a:pPr>
            <a:r>
              <a:rPr lang="fr-FR" dirty="0"/>
              <a:t> ▫ Graines de tournesol </a:t>
            </a:r>
          </a:p>
          <a:p>
            <a:pPr marL="0" indent="0">
              <a:buNone/>
            </a:pPr>
            <a:r>
              <a:rPr lang="fr-FR" dirty="0"/>
              <a:t>▫ Lupin, malt, sésame, jaune d’œuf</a:t>
            </a:r>
          </a:p>
          <a:p>
            <a:pPr marL="0" indent="0">
              <a:buNone/>
            </a:pPr>
            <a:endParaRPr lang="fr-FR" dirty="0"/>
          </a:p>
          <a:p>
            <a:pPr marL="0" indent="0">
              <a:buNone/>
            </a:pPr>
            <a:r>
              <a:rPr lang="fr-FR" dirty="0"/>
              <a:t> • Les contaminants de la farine</a:t>
            </a:r>
          </a:p>
          <a:p>
            <a:pPr marL="0" indent="0">
              <a:buNone/>
            </a:pPr>
            <a:r>
              <a:rPr lang="fr-FR" dirty="0"/>
              <a:t> ▫ Acariens de stockage (</a:t>
            </a:r>
            <a:r>
              <a:rPr lang="fr-FR" dirty="0" err="1"/>
              <a:t>lepidoglyphus</a:t>
            </a:r>
            <a:r>
              <a:rPr lang="fr-FR" dirty="0"/>
              <a:t> </a:t>
            </a:r>
            <a:r>
              <a:rPr lang="fr-FR" dirty="0" err="1"/>
              <a:t>destructor</a:t>
            </a:r>
            <a:r>
              <a:rPr lang="fr-FR" dirty="0"/>
              <a:t>, acarus </a:t>
            </a:r>
            <a:r>
              <a:rPr lang="fr-FR" dirty="0" err="1"/>
              <a:t>siro</a:t>
            </a:r>
            <a:r>
              <a:rPr lang="fr-FR" dirty="0"/>
              <a:t>, </a:t>
            </a:r>
            <a:r>
              <a:rPr lang="fr-FR" dirty="0" err="1"/>
              <a:t>tyrophagus</a:t>
            </a:r>
            <a:r>
              <a:rPr lang="fr-FR" dirty="0"/>
              <a:t> </a:t>
            </a:r>
            <a:r>
              <a:rPr lang="fr-FR" dirty="0" err="1"/>
              <a:t>putrescentiae</a:t>
            </a:r>
            <a:r>
              <a:rPr lang="fr-FR" dirty="0"/>
              <a:t>), blattes, mites de la farine (</a:t>
            </a:r>
            <a:r>
              <a:rPr lang="fr-FR" dirty="0" err="1"/>
              <a:t>ephestia</a:t>
            </a:r>
            <a:r>
              <a:rPr lang="fr-FR" dirty="0"/>
              <a:t>), charançon du blé (</a:t>
            </a:r>
            <a:r>
              <a:rPr lang="fr-FR" dirty="0" err="1"/>
              <a:t>sitophilus</a:t>
            </a:r>
            <a:r>
              <a:rPr lang="fr-FR" dirty="0"/>
              <a:t> </a:t>
            </a:r>
            <a:r>
              <a:rPr lang="fr-FR" dirty="0" err="1"/>
              <a:t>granarius</a:t>
            </a:r>
            <a:r>
              <a:rPr lang="fr-FR" dirty="0"/>
              <a:t>), moisissures (aspergillus </a:t>
            </a:r>
            <a:r>
              <a:rPr lang="fr-FR" dirty="0" err="1"/>
              <a:t>fumigatus</a:t>
            </a:r>
            <a:r>
              <a:rPr lang="fr-FR" dirty="0"/>
              <a:t>, </a:t>
            </a:r>
            <a:r>
              <a:rPr lang="fr-FR" dirty="0" err="1"/>
              <a:t>alternaria</a:t>
            </a:r>
            <a:r>
              <a:rPr lang="fr-FR" dirty="0"/>
              <a:t> </a:t>
            </a:r>
            <a:r>
              <a:rPr lang="fr-FR" dirty="0" err="1"/>
              <a:t>alternata</a:t>
            </a:r>
            <a:r>
              <a:rPr lang="fr-FR" dirty="0"/>
              <a:t>)</a:t>
            </a:r>
          </a:p>
          <a:p>
            <a:pPr marL="0" indent="0">
              <a:buNone/>
            </a:pPr>
            <a:endParaRPr lang="fr-FR" dirty="0"/>
          </a:p>
          <a:p>
            <a:pPr marL="0" indent="0">
              <a:buNone/>
            </a:pPr>
            <a:r>
              <a:rPr lang="fr-FR" dirty="0"/>
              <a:t> Les farines de blé, de seigle et </a:t>
            </a:r>
            <a:r>
              <a:rPr lang="el-GR" dirty="0"/>
              <a:t>α-</a:t>
            </a:r>
            <a:r>
              <a:rPr lang="fr-FR" dirty="0"/>
              <a:t>Amylase sont les plus fréquemment incriminés dans les allergies respiratoires du boulanger </a:t>
            </a:r>
          </a:p>
          <a:p>
            <a:pPr marL="0" indent="0">
              <a:buNone/>
            </a:pPr>
            <a:endParaRPr lang="fr-FR" dirty="0"/>
          </a:p>
          <a:p>
            <a:r>
              <a:rPr lang="fr-FR" dirty="0"/>
              <a:t>Caractéristiques des principaux produits utilisés dans le nettoyage</a:t>
            </a:r>
          </a:p>
          <a:p>
            <a:pPr marL="0" indent="0">
              <a:buNone/>
            </a:pPr>
            <a:r>
              <a:rPr lang="fr-FR" dirty="0"/>
              <a:t> IRRITANTS Détergents: savons </a:t>
            </a:r>
          </a:p>
          <a:p>
            <a:pPr marL="0" indent="0">
              <a:buNone/>
            </a:pPr>
            <a:r>
              <a:rPr lang="fr-FR" dirty="0"/>
              <a:t>Agents alcalins: ammoniac, hypochlorite de sodium</a:t>
            </a:r>
          </a:p>
          <a:p>
            <a:pPr marL="0" indent="0">
              <a:buNone/>
            </a:pPr>
            <a:r>
              <a:rPr lang="fr-FR" dirty="0"/>
              <a:t> Acides: acide acétique, acide phosphorique, acide chlorhydrique</a:t>
            </a:r>
          </a:p>
          <a:p>
            <a:pPr marL="0" indent="0">
              <a:buNone/>
            </a:pPr>
            <a:r>
              <a:rPr lang="fr-FR" dirty="0"/>
              <a:t> Solvants: Ethers de glycol, isopropanol, éthanol, acétone, dichlorométhane </a:t>
            </a:r>
          </a:p>
          <a:p>
            <a:endParaRPr lang="fr-FR" dirty="0"/>
          </a:p>
          <a:p>
            <a:r>
              <a:rPr lang="fr-FR" dirty="0"/>
              <a:t>IRRITANTS ET SENSIBILISANTS:</a:t>
            </a:r>
          </a:p>
          <a:p>
            <a:pPr marL="0" indent="0">
              <a:buNone/>
            </a:pPr>
            <a:r>
              <a:rPr lang="fr-FR" dirty="0"/>
              <a:t> SENSIBILISANTS Inhibiteur de corrosion: Ethanolamines </a:t>
            </a:r>
          </a:p>
          <a:p>
            <a:pPr marL="0" indent="0">
              <a:buNone/>
            </a:pPr>
            <a:r>
              <a:rPr lang="fr-FR" dirty="0"/>
              <a:t>Nettoyants de surface: cires, polymères acryliques, polyéthylène</a:t>
            </a:r>
          </a:p>
          <a:p>
            <a:endParaRPr lang="fr-FR" dirty="0"/>
          </a:p>
          <a:p>
            <a:r>
              <a:rPr lang="fr-FR" dirty="0"/>
              <a:t> Autres allergènes: latex, acariens, moisissures, endotoxines…. Désinfectants: hypochlorite de sodium, aldéhydes, ammoniums quaternaires Conservateurs: chlorure de benzalkonium, </a:t>
            </a:r>
            <a:r>
              <a:rPr lang="fr-FR" dirty="0" err="1"/>
              <a:t>isothiazolinones</a:t>
            </a:r>
            <a:r>
              <a:rPr lang="fr-FR" dirty="0"/>
              <a:t>, </a:t>
            </a:r>
            <a:r>
              <a:rPr lang="fr-FR" dirty="0" err="1"/>
              <a:t>formaldehyde</a:t>
            </a:r>
            <a:r>
              <a:rPr lang="fr-FR" dirty="0"/>
              <a:t> Parfums et fragrances: terpènes, d-limonène Agents chélateurs et adoucisseurs: Acide </a:t>
            </a:r>
            <a:r>
              <a:rPr lang="fr-FR" dirty="0" err="1"/>
              <a:t>éthylènediamine</a:t>
            </a:r>
            <a:r>
              <a:rPr lang="fr-FR" dirty="0"/>
              <a:t> </a:t>
            </a:r>
            <a:r>
              <a:rPr lang="fr-FR" dirty="0" err="1"/>
              <a:t>tétraacétique</a:t>
            </a:r>
            <a:r>
              <a:rPr lang="fr-FR" dirty="0"/>
              <a:t> (EDTA), </a:t>
            </a:r>
            <a:r>
              <a:rPr lang="fr-FR" dirty="0" err="1"/>
              <a:t>tripolyphosphates</a:t>
            </a:r>
            <a:r>
              <a:rPr lang="fr-FR" dirty="0"/>
              <a:t> D’après </a:t>
            </a:r>
            <a:r>
              <a:rPr lang="fr-FR" dirty="0" err="1"/>
              <a:t>Zock</a:t>
            </a:r>
            <a:r>
              <a:rPr lang="fr-FR" dirty="0"/>
              <a:t> JP World at </a:t>
            </a:r>
            <a:r>
              <a:rPr lang="fr-FR" dirty="0" err="1"/>
              <a:t>work</a:t>
            </a:r>
            <a:r>
              <a:rPr lang="fr-FR" dirty="0"/>
              <a:t> </a:t>
            </a:r>
            <a:r>
              <a:rPr lang="fr-FR" dirty="0" err="1"/>
              <a:t>cleaners</a:t>
            </a:r>
            <a:r>
              <a:rPr lang="fr-FR" dirty="0"/>
              <a:t>. </a:t>
            </a:r>
            <a:r>
              <a:rPr lang="fr-FR" dirty="0" err="1"/>
              <a:t>Occup</a:t>
            </a:r>
            <a:r>
              <a:rPr lang="fr-FR" dirty="0"/>
              <a:t> Environ Med 2005; 62 (8): 581-84 </a:t>
            </a:r>
          </a:p>
          <a:p>
            <a:pPr marL="0" indent="0">
              <a:buNone/>
            </a:pPr>
            <a:endParaRPr lang="fr-FR" dirty="0"/>
          </a:p>
          <a:p>
            <a:pPr marL="0" indent="0">
              <a:buNone/>
            </a:pPr>
            <a:r>
              <a:rPr lang="fr-FR" dirty="0"/>
              <a:t>Les coiffeurs </a:t>
            </a:r>
          </a:p>
          <a:p>
            <a:pPr marL="0" indent="0">
              <a:buNone/>
            </a:pPr>
            <a:r>
              <a:rPr lang="fr-FR" dirty="0"/>
              <a:t>• Etiologie principale: </a:t>
            </a:r>
          </a:p>
          <a:p>
            <a:pPr marL="0" indent="0">
              <a:buNone/>
            </a:pPr>
            <a:r>
              <a:rPr lang="fr-FR" dirty="0"/>
              <a:t>▫ Persulfates alcalins (poudres décolorantes), mécanisme IgE ou autre </a:t>
            </a:r>
          </a:p>
          <a:p>
            <a:pPr marL="0" indent="0">
              <a:buNone/>
            </a:pPr>
            <a:r>
              <a:rPr lang="fr-FR" dirty="0"/>
              <a:t>• Autres étiologies décrites: ▫ Paraphénylènediamine, poudre de Henné, poudre de lycopode, latex </a:t>
            </a:r>
          </a:p>
          <a:p>
            <a:pPr marL="0" indent="0">
              <a:buNone/>
            </a:pPr>
            <a:r>
              <a:rPr lang="fr-FR" dirty="0"/>
              <a:t>• Exposition aux irritants respiratoires multiples: </a:t>
            </a:r>
          </a:p>
          <a:p>
            <a:pPr marL="0" indent="0">
              <a:buNone/>
            </a:pPr>
            <a:r>
              <a:rPr lang="fr-FR" dirty="0"/>
              <a:t>▫ Ammoniaque, </a:t>
            </a:r>
            <a:r>
              <a:rPr lang="fr-FR" dirty="0" err="1"/>
              <a:t>thioglycolates</a:t>
            </a:r>
            <a:r>
              <a:rPr lang="fr-FR" dirty="0"/>
              <a:t>, </a:t>
            </a:r>
            <a:r>
              <a:rPr lang="fr-FR" dirty="0" err="1"/>
              <a:t>défrissants</a:t>
            </a:r>
            <a:r>
              <a:rPr lang="fr-FR" dirty="0"/>
              <a:t> alcalins </a:t>
            </a:r>
          </a:p>
          <a:p>
            <a:pPr marL="0" indent="0">
              <a:buNone/>
            </a:pPr>
            <a:r>
              <a:rPr lang="fr-FR" dirty="0"/>
              <a:t>▫ Solvants et gaz propulseurs des laques </a:t>
            </a:r>
          </a:p>
          <a:p>
            <a:pPr marL="0" indent="0">
              <a:buNone/>
            </a:pPr>
            <a:endParaRPr lang="fr-FR" dirty="0"/>
          </a:p>
          <a:p>
            <a:r>
              <a:rPr lang="fr-FR" dirty="0"/>
              <a:t> Peintres</a:t>
            </a:r>
          </a:p>
          <a:p>
            <a:r>
              <a:rPr lang="fr-FR" dirty="0"/>
              <a:t> • Phases exposantes: application par pulvérisation, séchage, ponçage</a:t>
            </a:r>
          </a:p>
          <a:p>
            <a:r>
              <a:rPr lang="fr-FR" dirty="0"/>
              <a:t> • Agents en cause: </a:t>
            </a:r>
          </a:p>
          <a:p>
            <a:r>
              <a:rPr lang="fr-FR" dirty="0"/>
              <a:t>▫ Résines: polyuréthannes (prépolymères d’isocyanates), résines aminées et phénoliques (formol), époxy</a:t>
            </a:r>
          </a:p>
          <a:p>
            <a:r>
              <a:rPr lang="fr-FR" dirty="0"/>
              <a:t> ▫ Pigments: chromates, cobalt </a:t>
            </a:r>
          </a:p>
          <a:p>
            <a:r>
              <a:rPr lang="fr-FR" dirty="0"/>
              <a:t>▫ Additifs: amines aliphatiques</a:t>
            </a:r>
          </a:p>
          <a:p>
            <a:pPr marL="0" indent="0">
              <a:buNone/>
            </a:pPr>
            <a:r>
              <a:rPr lang="fr-FR" dirty="0"/>
              <a:t> ▫ Charges: acrylates, méthacrylates </a:t>
            </a:r>
          </a:p>
          <a:p>
            <a:pPr marL="0" indent="0">
              <a:buNone/>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19</a:t>
            </a:fld>
            <a:endParaRPr lang="fr-FR"/>
          </a:p>
        </p:txBody>
      </p:sp>
    </p:spTree>
    <p:extLst>
      <p:ext uri="{BB962C8B-B14F-4D97-AF65-F5344CB8AC3E}">
        <p14:creationId xmlns:p14="http://schemas.microsoft.com/office/powerpoint/2010/main" val="1547553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Industries du plastique </a:t>
            </a:r>
          </a:p>
          <a:p>
            <a:pPr marL="0" indent="0">
              <a:buNone/>
            </a:pPr>
            <a:r>
              <a:rPr lang="fr-FR" dirty="0"/>
              <a:t>• </a:t>
            </a:r>
            <a:r>
              <a:rPr lang="fr-FR" dirty="0" err="1"/>
              <a:t>Polyexposition</a:t>
            </a:r>
            <a:r>
              <a:rPr lang="fr-FR" dirty="0"/>
              <a:t> agents irritants et </a:t>
            </a:r>
            <a:r>
              <a:rPr lang="fr-FR" dirty="0" err="1"/>
              <a:t>sensbilisants</a:t>
            </a:r>
            <a:r>
              <a:rPr lang="fr-FR" dirty="0"/>
              <a:t> </a:t>
            </a:r>
          </a:p>
          <a:p>
            <a:pPr marL="0" indent="0">
              <a:buNone/>
            </a:pPr>
            <a:r>
              <a:rPr lang="fr-FR" dirty="0"/>
              <a:t>• Agents avec mécanisme IgE: </a:t>
            </a:r>
          </a:p>
          <a:p>
            <a:pPr marL="0" indent="0">
              <a:buNone/>
            </a:pPr>
            <a:r>
              <a:rPr lang="fr-FR" dirty="0"/>
              <a:t>▫ anhydrides d’acides, </a:t>
            </a:r>
            <a:r>
              <a:rPr lang="fr-FR" dirty="0" err="1"/>
              <a:t>diisocyanates</a:t>
            </a:r>
            <a:r>
              <a:rPr lang="fr-FR" dirty="0"/>
              <a:t> organiques • Agents avec autres mécanismes: </a:t>
            </a:r>
          </a:p>
          <a:p>
            <a:pPr marL="0" indent="0">
              <a:buNone/>
            </a:pPr>
            <a:r>
              <a:rPr lang="fr-FR" dirty="0"/>
              <a:t>▫ Acrylates, méthacrylates </a:t>
            </a:r>
          </a:p>
          <a:p>
            <a:pPr marL="0" indent="0">
              <a:buNone/>
            </a:pPr>
            <a:r>
              <a:rPr lang="fr-FR" dirty="0"/>
              <a:t>▫ Formaldéhyde (résine urée-formol)</a:t>
            </a:r>
          </a:p>
          <a:p>
            <a:pPr marL="0" indent="0">
              <a:buNone/>
            </a:pPr>
            <a:r>
              <a:rPr lang="fr-FR" dirty="0"/>
              <a:t> ▫ Styrènes</a:t>
            </a:r>
          </a:p>
          <a:p>
            <a:pPr marL="0" indent="0">
              <a:buNone/>
            </a:pPr>
            <a:r>
              <a:rPr lang="fr-FR" dirty="0"/>
              <a:t> ▫ Produits de dégradation du polychlorure de vinyle (extrudeur, emballage avec soudure thermique) Polyéthylène, polypropylène </a:t>
            </a:r>
          </a:p>
          <a:p>
            <a:endParaRPr lang="fr-FR" dirty="0"/>
          </a:p>
        </p:txBody>
      </p:sp>
      <p:sp>
        <p:nvSpPr>
          <p:cNvPr id="4" name="Espace réservé du numéro de diapositive 3"/>
          <p:cNvSpPr>
            <a:spLocks noGrp="1"/>
          </p:cNvSpPr>
          <p:nvPr>
            <p:ph type="sldNum" sz="quarter" idx="5"/>
          </p:nvPr>
        </p:nvSpPr>
        <p:spPr/>
        <p:txBody>
          <a:bodyPr/>
          <a:lstStyle/>
          <a:p>
            <a:fld id="{A95022CC-B18E-4F04-B655-B90ADB4EB763}" type="slidenum">
              <a:rPr lang="fr-FR" smtClean="0"/>
              <a:pPr/>
              <a:t>20</a:t>
            </a:fld>
            <a:endParaRPr lang="fr-FR"/>
          </a:p>
        </p:txBody>
      </p:sp>
    </p:spTree>
    <p:extLst>
      <p:ext uri="{BB962C8B-B14F-4D97-AF65-F5344CB8AC3E}">
        <p14:creationId xmlns:p14="http://schemas.microsoft.com/office/powerpoint/2010/main" val="1272218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C549A3B3-555F-4AC0-8929-9E6F31387F03}" type="datetime1">
              <a:rPr lang="fr-FR" smtClean="0"/>
              <a:pPr/>
              <a:t>25/04/2025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0A3D079-7C06-4EFD-8B60-176B1FC9D847}" type="datetime1">
              <a:rPr lang="fr-FR" smtClean="0"/>
              <a:pPr/>
              <a:t>25/04/2025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C38B42D-4C02-4E49-8CC2-16AEDA40C143}" type="datetime1">
              <a:rPr lang="fr-FR" smtClean="0"/>
              <a:pPr/>
              <a:t>25/04/2025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6021A00-092C-40BE-A23E-F1442CA3A213}" type="datetime1">
              <a:rPr lang="fr-FR" smtClean="0"/>
              <a:pPr/>
              <a:t>25/04/2025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DBCD116-E379-4917-AF42-E0BD64B4632A}" type="datetime1">
              <a:rPr lang="fr-FR" smtClean="0"/>
              <a:pPr/>
              <a:t>25/04/2025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4A54BE8F-0792-4050-9384-8C2AA46990FE}" type="datetime1">
              <a:rPr lang="fr-FR" smtClean="0"/>
              <a:pPr/>
              <a:t>25/04/2025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EA4780D-6EAD-4F04-9A2E-ED9F60D38B0B}" type="datetime1">
              <a:rPr lang="fr-FR" smtClean="0"/>
              <a:pPr/>
              <a:t>25/04/2025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3731D4B-F694-43B1-9764-C6C63C8398C0}" type="datetime1">
              <a:rPr lang="fr-FR" smtClean="0"/>
              <a:pPr/>
              <a:t>25/04/2025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91963F12-EC4B-41C9-8C5F-F5CB37596FE2}" type="datetime1">
              <a:rPr lang="fr-FR" smtClean="0"/>
              <a:pPr/>
              <a:t>25/04/2025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0A4EE06-9598-4333-A654-1C2DF2FDB6DA}" type="datetime1">
              <a:rPr lang="fr-FR" smtClean="0"/>
              <a:pPr/>
              <a:t>25/04/2025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76D407-5164-4829-9F73-A8411190B74B}" type="datetime1">
              <a:rPr lang="fr-FR" smtClean="0"/>
              <a:pPr/>
              <a:t>25/04/2025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46DB0-35E7-4E20-9C05-C8F30D8E67FF}" type="datetime1">
              <a:rPr lang="fr-FR" smtClean="0"/>
              <a:pPr/>
              <a:t>25/04/2025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56E74-E3A3-496A-B45C-3A89B6EA63D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0000"/>
          </a:bodyPr>
          <a:lstStyle/>
          <a:p>
            <a:br>
              <a:rPr lang="fr-FR" sz="1800" b="1" dirty="0"/>
            </a:br>
            <a:br>
              <a:rPr lang="fr-FR" sz="1800" b="1" dirty="0"/>
            </a:br>
            <a:br>
              <a:rPr lang="fr-FR" sz="1800" b="1" dirty="0"/>
            </a:br>
            <a:br>
              <a:rPr lang="fr-FR" sz="1800" b="1" dirty="0"/>
            </a:br>
            <a:br>
              <a:rPr lang="fr-FR" sz="1800" b="1" dirty="0"/>
            </a:br>
            <a:r>
              <a:rPr lang="fr-FR" sz="3600" b="1" dirty="0">
                <a:solidFill>
                  <a:schemeClr val="tx2"/>
                </a:solidFill>
              </a:rPr>
              <a:t>Rencontre des acteurs de la  prise en charge des</a:t>
            </a:r>
            <a:br>
              <a:rPr lang="fr-FR" sz="3600" b="1" dirty="0">
                <a:solidFill>
                  <a:schemeClr val="tx2"/>
                </a:solidFill>
              </a:rPr>
            </a:br>
            <a:r>
              <a:rPr lang="fr-FR" sz="3600" b="1" dirty="0">
                <a:solidFill>
                  <a:schemeClr val="tx2"/>
                </a:solidFill>
              </a:rPr>
              <a:t> Maladies respiratoires professionnelles</a:t>
            </a:r>
            <a:br>
              <a:rPr lang="fr-FR" sz="3200" b="1" dirty="0"/>
            </a:br>
            <a:r>
              <a:rPr lang="fr-FR" sz="3200" b="1" dirty="0"/>
              <a:t> </a:t>
            </a:r>
            <a:r>
              <a:rPr lang="fr-FR" sz="2700" b="1" dirty="0"/>
              <a:t>Hôtel Radisson </a:t>
            </a:r>
            <a:r>
              <a:rPr lang="fr-FR" sz="2700" b="1" dirty="0" err="1"/>
              <a:t>Blu</a:t>
            </a:r>
            <a:r>
              <a:rPr lang="fr-FR" sz="2700" b="1" dirty="0"/>
              <a:t> Nice les 25 et 26 Avril 2025 </a:t>
            </a:r>
            <a:br>
              <a:rPr lang="fr-FR" sz="2700" b="1" dirty="0"/>
            </a:br>
            <a:br>
              <a:rPr lang="fr-FR" b="1" dirty="0"/>
            </a:br>
            <a:br>
              <a:rPr lang="fr-FR" b="1" dirty="0"/>
            </a:br>
            <a:br>
              <a:rPr lang="fr-FR" b="1" dirty="0"/>
            </a:br>
            <a:br>
              <a:rPr lang="fr-FR" b="1" dirty="0"/>
            </a:br>
            <a:endParaRPr lang="fr-FR" b="1" dirty="0"/>
          </a:p>
        </p:txBody>
      </p:sp>
      <p:pic>
        <p:nvPicPr>
          <p:cNvPr id="1026" name="Picture 2" descr="C:\Users\Boubaya\Desktop\logo association.jpg"/>
          <p:cNvPicPr>
            <a:picLocks noChangeAspect="1" noChangeArrowheads="1"/>
          </p:cNvPicPr>
          <p:nvPr/>
        </p:nvPicPr>
        <p:blipFill>
          <a:blip r:embed="rId3" cstate="print"/>
          <a:srcRect/>
          <a:stretch>
            <a:fillRect/>
          </a:stretch>
        </p:blipFill>
        <p:spPr bwMode="auto">
          <a:xfrm>
            <a:off x="0" y="0"/>
            <a:ext cx="1728192" cy="1691680"/>
          </a:xfrm>
          <a:prstGeom prst="ellipse">
            <a:avLst/>
          </a:prstGeom>
          <a:ln>
            <a:noFill/>
          </a:ln>
          <a:effectLst>
            <a:softEdge rad="112500"/>
          </a:effectLst>
        </p:spPr>
      </p:pic>
      <p:pic>
        <p:nvPicPr>
          <p:cNvPr id="2051" name="Picture 3"/>
          <p:cNvPicPr>
            <a:picLocks noChangeAspect="1" noChangeArrowheads="1"/>
          </p:cNvPicPr>
          <p:nvPr/>
        </p:nvPicPr>
        <p:blipFill>
          <a:blip r:embed="rId4" cstate="print"/>
          <a:srcRect/>
          <a:stretch>
            <a:fillRect/>
          </a:stretch>
        </p:blipFill>
        <p:spPr bwMode="auto">
          <a:xfrm>
            <a:off x="0" y="3212976"/>
            <a:ext cx="9144000" cy="3645024"/>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0000"/>
          </a:bodyPr>
          <a:lstStyle/>
          <a:p>
            <a:br>
              <a:rPr lang="fr-FR" sz="1800" b="1" dirty="0"/>
            </a:br>
            <a:br>
              <a:rPr lang="fr-FR" sz="1800" b="1" dirty="0"/>
            </a:br>
            <a:br>
              <a:rPr lang="fr-FR" sz="1800" b="1" dirty="0"/>
            </a:br>
            <a:br>
              <a:rPr lang="fr-FR" sz="1800" b="1" dirty="0"/>
            </a:br>
            <a:br>
              <a:rPr lang="fr-FR" sz="1800" b="1" dirty="0"/>
            </a:br>
            <a:r>
              <a:rPr lang="fr-FR" sz="1800" b="1" dirty="0"/>
              <a:t> </a:t>
            </a:r>
            <a:br>
              <a:rPr lang="fr-FR" sz="1800" b="1" dirty="0"/>
            </a:br>
            <a:br>
              <a:rPr lang="fr-FR" sz="1800" b="1" dirty="0"/>
            </a:br>
            <a:r>
              <a:rPr lang="fr-FR" sz="2200" b="1" dirty="0"/>
              <a:t>Rencontre des acteurs de la  prise en charge des Maladies respiratoires professionnelles</a:t>
            </a:r>
            <a:br>
              <a:rPr lang="fr-FR" sz="2200" b="1" dirty="0"/>
            </a:br>
            <a:r>
              <a:rPr lang="fr-FR" sz="2200" b="1" dirty="0"/>
              <a:t> Hôtel Radisson Blue Nice les 25 et 26 Avril 2025 </a:t>
            </a:r>
            <a:br>
              <a:rPr lang="fr-FR" sz="2200" b="1" dirty="0"/>
            </a:br>
            <a:br>
              <a:rPr lang="fr-FR" b="1" dirty="0"/>
            </a:br>
            <a:r>
              <a:rPr lang="fr-FR" sz="5400" b="1" dirty="0"/>
              <a:t> </a:t>
            </a:r>
            <a:r>
              <a:rPr lang="fr-FR" sz="4000" b="1" dirty="0">
                <a:solidFill>
                  <a:srgbClr val="006699"/>
                </a:solidFill>
              </a:rPr>
              <a:t>Le</a:t>
            </a:r>
            <a:r>
              <a:rPr lang="fr-FR" sz="5400" b="1" dirty="0"/>
              <a:t> </a:t>
            </a:r>
            <a:r>
              <a:rPr lang="fr-FR" sz="4000" b="1" dirty="0">
                <a:solidFill>
                  <a:srgbClr val="006699"/>
                </a:solidFill>
              </a:rPr>
              <a:t>Pneumologue et Les Maladies Respiratoires Professionnelles</a:t>
            </a:r>
            <a:br>
              <a:rPr lang="fr-FR" sz="4000" b="1" dirty="0">
                <a:solidFill>
                  <a:srgbClr val="006699"/>
                </a:solidFill>
              </a:rPr>
            </a:br>
            <a:br>
              <a:rPr lang="fr-FR" sz="4000" b="1" dirty="0">
                <a:solidFill>
                  <a:schemeClr val="accent1">
                    <a:lumMod val="50000"/>
                  </a:schemeClr>
                </a:solidFill>
              </a:rPr>
            </a:br>
            <a:r>
              <a:rPr lang="fr-FR" sz="1800" b="1" dirty="0">
                <a:solidFill>
                  <a:schemeClr val="accent1">
                    <a:lumMod val="50000"/>
                  </a:schemeClr>
                </a:solidFill>
              </a:rPr>
              <a:t>Dr Ahmed BOUBAYA  Pneumologue CHR Metz-Thionville </a:t>
            </a:r>
            <a:br>
              <a:rPr lang="fr-FR" b="1" dirty="0"/>
            </a:br>
            <a:br>
              <a:rPr lang="fr-FR" b="1" dirty="0"/>
            </a:br>
            <a:br>
              <a:rPr lang="fr-FR" b="1" dirty="0"/>
            </a:br>
            <a:endParaRPr lang="fr-FR" b="1" dirty="0"/>
          </a:p>
        </p:txBody>
      </p:sp>
      <p:pic>
        <p:nvPicPr>
          <p:cNvPr id="1026" name="Picture 2" descr="C:\Users\Boubaya\Desktop\logo association.jpg"/>
          <p:cNvPicPr>
            <a:picLocks noChangeAspect="1" noChangeArrowheads="1"/>
          </p:cNvPicPr>
          <p:nvPr/>
        </p:nvPicPr>
        <p:blipFill>
          <a:blip r:embed="rId2" cstate="print"/>
          <a:srcRect/>
          <a:stretch>
            <a:fillRect/>
          </a:stretch>
        </p:blipFill>
        <p:spPr bwMode="auto">
          <a:xfrm>
            <a:off x="3203848" y="-99392"/>
            <a:ext cx="1728192" cy="1691680"/>
          </a:xfrm>
          <a:prstGeom prst="ellipse">
            <a:avLst/>
          </a:prstGeom>
          <a:ln>
            <a:noFill/>
          </a:ln>
          <a:effectLst>
            <a:softEdge rad="112500"/>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a:buNone/>
            </a:pPr>
            <a:r>
              <a:rPr lang="fr-FR" b="1" dirty="0">
                <a:solidFill>
                  <a:srgbClr val="006699"/>
                </a:solidFill>
              </a:rPr>
              <a:t>  Liens d’intérêts:</a:t>
            </a:r>
          </a:p>
          <a:p>
            <a:pPr>
              <a:buNone/>
            </a:pPr>
            <a:endParaRPr lang="fr-FR" b="1" dirty="0">
              <a:solidFill>
                <a:srgbClr val="006699"/>
              </a:solidFill>
            </a:endParaRPr>
          </a:p>
          <a:p>
            <a:pPr marL="0" indent="0">
              <a:buNone/>
            </a:pPr>
            <a:r>
              <a:rPr lang="fr-FR" sz="1800" b="1" dirty="0">
                <a:solidFill>
                  <a:schemeClr val="tx1"/>
                </a:solidFill>
              </a:rPr>
              <a:t>- Hospitalité (invitation à une manifestation, hébergement, repas):</a:t>
            </a:r>
          </a:p>
          <a:p>
            <a:pPr marL="0" indent="0">
              <a:buNone/>
            </a:pPr>
            <a:r>
              <a:rPr lang="fr-FR" sz="1800" dirty="0">
                <a:solidFill>
                  <a:schemeClr val="tx1"/>
                </a:solidFill>
              </a:rPr>
              <a:t>MSD,ELIA,SPIREST,BIOPRPOJECT,ELIVIE,GSK,ASTRAZENECA,MUNDIPHARMA,</a:t>
            </a:r>
          </a:p>
          <a:p>
            <a:pPr marL="0" indent="0">
              <a:buNone/>
            </a:pPr>
            <a:r>
              <a:rPr lang="fr-FR" sz="1800" dirty="0">
                <a:solidFill>
                  <a:schemeClr val="tx1"/>
                </a:solidFill>
              </a:rPr>
              <a:t>BOEHRINGER INGELHEIM,STALLERGENES,VITALAIRE,CHIESI,LVL MEDICAL,MENARINI France, FRESENIUS KABI,SANOFI,ASTEN SANTE EST,SOS OXYGENE LORRAINE,   </a:t>
            </a:r>
          </a:p>
          <a:p>
            <a:pPr marL="0" indent="0">
              <a:buNone/>
            </a:pPr>
            <a:r>
              <a:rPr lang="fr-FR" sz="1800" dirty="0">
                <a:solidFill>
                  <a:schemeClr val="tx1"/>
                </a:solidFill>
              </a:rPr>
              <a:t>France OXYGENE,ALK,ROCHE,PFIZER,LEO PHARMA,¨PHARMA DOM,AMGEN</a:t>
            </a:r>
          </a:p>
          <a:p>
            <a:pPr marL="0" indent="0">
              <a:buNone/>
            </a:pPr>
            <a:endParaRPr lang="fr-FR" sz="1800" b="1" dirty="0">
              <a:solidFill>
                <a:schemeClr val="tx1"/>
              </a:solidFill>
            </a:endParaRPr>
          </a:p>
          <a:p>
            <a:pPr marL="0" indent="0">
              <a:buNone/>
            </a:pPr>
            <a:r>
              <a:rPr lang="fr-FR" sz="1800" b="1" dirty="0">
                <a:solidFill>
                  <a:schemeClr val="tx1"/>
                </a:solidFill>
              </a:rPr>
              <a:t>- Rémunération (orateur, formateur, </a:t>
            </a:r>
            <a:r>
              <a:rPr lang="fr-FR" sz="1800" b="1" dirty="0" err="1">
                <a:solidFill>
                  <a:schemeClr val="tx1"/>
                </a:solidFill>
              </a:rPr>
              <a:t>boards</a:t>
            </a:r>
            <a:r>
              <a:rPr lang="fr-FR" sz="1800" b="1" dirty="0">
                <a:solidFill>
                  <a:schemeClr val="tx1"/>
                </a:solidFill>
              </a:rPr>
              <a:t> de marketing, enquête): </a:t>
            </a:r>
          </a:p>
          <a:p>
            <a:pPr marL="0" indent="0">
              <a:buNone/>
            </a:pPr>
            <a:r>
              <a:rPr lang="fr-FR" sz="1800" dirty="0">
                <a:solidFill>
                  <a:schemeClr val="tx1"/>
                </a:solidFill>
              </a:rPr>
              <a:t>BMS,MSD,MENARINI,ALK,ASTRAZENECA,MENARINI,B3TSI</a:t>
            </a:r>
          </a:p>
          <a:p>
            <a:pPr marL="0" indent="0">
              <a:buNone/>
            </a:pPr>
            <a:endParaRPr lang="fr-FR" sz="1800" dirty="0">
              <a:solidFill>
                <a:schemeClr val="tx1"/>
              </a:solidFill>
            </a:endParaRPr>
          </a:p>
          <a:p>
            <a:pPr marL="0" indent="0">
              <a:buNone/>
            </a:pPr>
            <a:endParaRPr lang="fr-FR" sz="1800" dirty="0">
              <a:solidFill>
                <a:schemeClr val="tx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514350" indent="-514350">
              <a:buNone/>
            </a:pPr>
            <a:r>
              <a:rPr lang="fr-FR" b="1" dirty="0">
                <a:solidFill>
                  <a:srgbClr val="006699"/>
                </a:solidFill>
              </a:rPr>
              <a:t>I) Qui sont les acteurs de la prise en en charge des maladies respiratoires professionnelles?</a:t>
            </a:r>
          </a:p>
          <a:p>
            <a:pPr marL="514350" indent="-514350">
              <a:buNone/>
            </a:pPr>
            <a:endParaRPr lang="fr-FR" b="1" dirty="0">
              <a:solidFill>
                <a:srgbClr val="006699"/>
              </a:solidFill>
            </a:endParaRPr>
          </a:p>
          <a:p>
            <a:pPr marL="514350" indent="-514350">
              <a:buFontTx/>
              <a:buChar char="-"/>
            </a:pPr>
            <a:endParaRPr lang="fr-FR" sz="2400" b="1" dirty="0">
              <a:solidFill>
                <a:srgbClr val="003300"/>
              </a:solidFill>
            </a:endParaRPr>
          </a:p>
          <a:p>
            <a:pPr marL="514350" indent="-514350">
              <a:buFontTx/>
              <a:buChar char="-"/>
            </a:pPr>
            <a:endParaRPr lang="fr-FR" dirty="0"/>
          </a:p>
        </p:txBody>
      </p:sp>
      <p:graphicFrame>
        <p:nvGraphicFramePr>
          <p:cNvPr id="4" name="Diagramme 3"/>
          <p:cNvGraphicFramePr/>
          <p:nvPr>
            <p:extLst>
              <p:ext uri="{D42A27DB-BD31-4B8C-83A1-F6EECF244321}">
                <p14:modId xmlns:p14="http://schemas.microsoft.com/office/powerpoint/2010/main" val="3232874601"/>
              </p:ext>
            </p:extLst>
          </p:nvPr>
        </p:nvGraphicFramePr>
        <p:xfrm>
          <a:off x="179512" y="1124744"/>
          <a:ext cx="8712968"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015C174-FA8E-0CA7-32BC-8900D475A642}"/>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lstStyle/>
          <a:p>
            <a:pPr>
              <a:buNone/>
            </a:pPr>
            <a:r>
              <a:rPr lang="fr-FR" sz="3200" b="1" dirty="0">
                <a:solidFill>
                  <a:srgbClr val="006699"/>
                </a:solidFill>
              </a:rPr>
              <a:t>II) Quels sont les enjeux  des maladies respiratoires professionnelles? </a:t>
            </a:r>
          </a:p>
          <a:p>
            <a:pPr>
              <a:buNone/>
            </a:pPr>
            <a:endParaRPr lang="fr-FR" b="1" dirty="0">
              <a:solidFill>
                <a:srgbClr val="006699"/>
              </a:solidFill>
            </a:endParaRPr>
          </a:p>
          <a:p>
            <a:pPr>
              <a:buNone/>
            </a:pPr>
            <a:r>
              <a:rPr lang="fr-FR" sz="3200" b="1" dirty="0">
                <a:solidFill>
                  <a:srgbClr val="006699"/>
                </a:solidFill>
              </a:rPr>
              <a:t>Pourquoi doit-on s’intéresser aux maladies respiratoires professionnelles?</a:t>
            </a:r>
          </a:p>
          <a:p>
            <a:pPr>
              <a:buNone/>
            </a:pPr>
            <a:endParaRPr lang="fr-FR" sz="3200" b="1" dirty="0">
              <a:solidFill>
                <a:srgbClr val="006699"/>
              </a:solidFill>
            </a:endParaRPr>
          </a:p>
          <a:p>
            <a:r>
              <a:rPr lang="fr-FR" sz="2000" dirty="0"/>
              <a:t>Les Pneumologues et les maladies professionnelles: </a:t>
            </a:r>
            <a:r>
              <a:rPr lang="fr-FR" sz="2000" b="1" dirty="0"/>
              <a:t>peu d’intérêt,  pas à l’aise??</a:t>
            </a:r>
          </a:p>
          <a:p>
            <a:endParaRPr lang="fr-FR" dirty="0"/>
          </a:p>
        </p:txBody>
      </p:sp>
    </p:spTree>
    <p:extLst>
      <p:ext uri="{BB962C8B-B14F-4D97-AF65-F5344CB8AC3E}">
        <p14:creationId xmlns:p14="http://schemas.microsoft.com/office/powerpoint/2010/main" val="2173683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rmAutofit fontScale="70000" lnSpcReduction="20000"/>
          </a:bodyPr>
          <a:lstStyle/>
          <a:p>
            <a:pPr marL="457200" indent="-457200">
              <a:buNone/>
            </a:pPr>
            <a:r>
              <a:rPr lang="fr-FR" sz="2400" b="1" dirty="0">
                <a:solidFill>
                  <a:srgbClr val="0070C0"/>
                </a:solidFill>
              </a:rPr>
              <a:t>Questionnaire sur l’intérêt aux maladies respiratoires d’origine professionnelle:</a:t>
            </a:r>
          </a:p>
          <a:p>
            <a:pPr marL="457200" indent="-457200">
              <a:buNone/>
            </a:pPr>
            <a:endParaRPr lang="fr-FR" sz="2400" b="1" dirty="0"/>
          </a:p>
          <a:p>
            <a:pPr>
              <a:buNone/>
            </a:pPr>
            <a:r>
              <a:rPr lang="fr-FR" sz="1900" b="1" dirty="0"/>
              <a:t>Q1) Quelle est votre spécialité?</a:t>
            </a:r>
          </a:p>
          <a:p>
            <a:pPr>
              <a:buFont typeface="Wingdings" pitchFamily="2" charset="2"/>
              <a:buChar char="q"/>
            </a:pPr>
            <a:r>
              <a:rPr lang="fr-FR" sz="1900" dirty="0"/>
              <a:t>Interne en pneumologie</a:t>
            </a:r>
          </a:p>
          <a:p>
            <a:pPr>
              <a:buFont typeface="Wingdings" pitchFamily="2" charset="2"/>
              <a:buChar char="q"/>
            </a:pPr>
            <a:r>
              <a:rPr lang="fr-FR" sz="1900" dirty="0"/>
              <a:t>Interne en radiologie</a:t>
            </a:r>
          </a:p>
          <a:p>
            <a:pPr>
              <a:buFont typeface="Wingdings" pitchFamily="2" charset="2"/>
              <a:buChar char="q"/>
            </a:pPr>
            <a:r>
              <a:rPr lang="fr-FR" sz="1900" dirty="0"/>
              <a:t>Pneumologue</a:t>
            </a:r>
          </a:p>
          <a:p>
            <a:pPr>
              <a:buFont typeface="Wingdings" pitchFamily="2" charset="2"/>
              <a:buChar char="q"/>
            </a:pPr>
            <a:r>
              <a:rPr lang="fr-FR" sz="1900" dirty="0"/>
              <a:t>Radiologue</a:t>
            </a:r>
          </a:p>
          <a:p>
            <a:pPr>
              <a:buNone/>
            </a:pPr>
            <a:r>
              <a:rPr lang="fr-FR" sz="1900" b="1" dirty="0"/>
              <a:t>Q2) Quel est votre âge?</a:t>
            </a:r>
          </a:p>
          <a:p>
            <a:pPr>
              <a:buFont typeface="Wingdings" pitchFamily="2" charset="2"/>
              <a:buChar char="q"/>
            </a:pPr>
            <a:r>
              <a:rPr lang="fr-FR" sz="1900" dirty="0"/>
              <a:t>&lt; ou=  à 35 ans</a:t>
            </a:r>
          </a:p>
          <a:p>
            <a:pPr>
              <a:buFont typeface="Wingdings" pitchFamily="2" charset="2"/>
              <a:buChar char="q"/>
            </a:pPr>
            <a:r>
              <a:rPr lang="fr-FR" sz="1900" dirty="0"/>
              <a:t>Entre 35 et 50 ans</a:t>
            </a:r>
          </a:p>
          <a:p>
            <a:pPr>
              <a:buFont typeface="Wingdings" pitchFamily="2" charset="2"/>
              <a:buChar char="q"/>
            </a:pPr>
            <a:r>
              <a:rPr lang="fr-FR" sz="1900" dirty="0"/>
              <a:t>&gt;  ou = à 50 ans</a:t>
            </a:r>
          </a:p>
          <a:p>
            <a:pPr>
              <a:buNone/>
            </a:pPr>
            <a:r>
              <a:rPr lang="fr-FR" sz="1900" b="1" dirty="0"/>
              <a:t>Q3) Quel est votre mode d’exercice:</a:t>
            </a:r>
          </a:p>
          <a:p>
            <a:pPr>
              <a:buFont typeface="Wingdings" pitchFamily="2" charset="2"/>
              <a:buChar char="q"/>
            </a:pPr>
            <a:r>
              <a:rPr lang="fr-FR" sz="1900" dirty="0"/>
              <a:t>Établissement publique </a:t>
            </a:r>
          </a:p>
          <a:p>
            <a:pPr>
              <a:buFont typeface="Wingdings" pitchFamily="2" charset="2"/>
              <a:buChar char="q"/>
            </a:pPr>
            <a:r>
              <a:rPr lang="fr-FR" sz="1900" dirty="0"/>
              <a:t>Etablissement privé ( clinique ou hôpital )</a:t>
            </a:r>
          </a:p>
          <a:p>
            <a:pPr>
              <a:buFont typeface="Wingdings" pitchFamily="2" charset="2"/>
              <a:buChar char="q"/>
            </a:pPr>
            <a:r>
              <a:rPr lang="fr-FR" sz="1900" dirty="0"/>
              <a:t>Exercice en cabinet libéral exclusivement</a:t>
            </a:r>
          </a:p>
          <a:p>
            <a:pPr>
              <a:buFont typeface="Wingdings" pitchFamily="2" charset="2"/>
              <a:buChar char="q"/>
            </a:pPr>
            <a:r>
              <a:rPr lang="fr-FR" sz="1900" dirty="0"/>
              <a:t>Mixte </a:t>
            </a:r>
          </a:p>
          <a:p>
            <a:pPr>
              <a:buNone/>
            </a:pPr>
            <a:r>
              <a:rPr lang="fr-FR" sz="1900" b="1" dirty="0"/>
              <a:t>Q4)  Assistez vous à des réunions de concertation sur maladies respiratoires d’origine professionnelle?</a:t>
            </a:r>
          </a:p>
          <a:p>
            <a:pPr>
              <a:buFont typeface="Wingdings" pitchFamily="2" charset="2"/>
              <a:buChar char="q"/>
            </a:pPr>
            <a:r>
              <a:rPr lang="fr-FR" sz="1900" dirty="0"/>
              <a:t>Oui</a:t>
            </a:r>
          </a:p>
          <a:p>
            <a:pPr>
              <a:buFont typeface="Wingdings" pitchFamily="2" charset="2"/>
              <a:buChar char="q"/>
            </a:pPr>
            <a:r>
              <a:rPr lang="fr-FR" sz="1900" dirty="0"/>
              <a:t>Non</a:t>
            </a:r>
          </a:p>
          <a:p>
            <a:pPr>
              <a:buNone/>
            </a:pPr>
            <a:r>
              <a:rPr lang="fr-FR" sz="1900" b="1" dirty="0"/>
              <a:t>Q5) Si la réponse est non à la question précédente, quelles en sont les raisons?</a:t>
            </a:r>
          </a:p>
          <a:p>
            <a:pPr>
              <a:buFont typeface="Wingdings" pitchFamily="2" charset="2"/>
              <a:buChar char="q"/>
            </a:pPr>
            <a:r>
              <a:rPr lang="fr-FR" sz="1900" dirty="0"/>
              <a:t>Pas de RCP dédiée aux </a:t>
            </a:r>
            <a:r>
              <a:rPr lang="fr-FR" sz="2000" dirty="0"/>
              <a:t>maladies respiratoires  d’origine professionnelle  à </a:t>
            </a:r>
            <a:r>
              <a:rPr lang="fr-FR" sz="1900" dirty="0"/>
              <a:t>votre connaissance</a:t>
            </a:r>
          </a:p>
          <a:p>
            <a:pPr>
              <a:buFont typeface="Wingdings" pitchFamily="2" charset="2"/>
              <a:buChar char="q"/>
            </a:pPr>
            <a:r>
              <a:rPr lang="fr-FR" sz="1900" dirty="0"/>
              <a:t>Manque de temps pour y assister ou présenter des dossiers </a:t>
            </a:r>
          </a:p>
          <a:p>
            <a:pPr>
              <a:buFont typeface="Wingdings" pitchFamily="2" charset="2"/>
              <a:buChar char="q"/>
            </a:pPr>
            <a:r>
              <a:rPr lang="fr-FR" sz="1900" dirty="0"/>
              <a:t>Eloignement géographique</a:t>
            </a:r>
          </a:p>
          <a:p>
            <a:pPr>
              <a:buFont typeface="Wingdings" pitchFamily="2" charset="2"/>
              <a:buChar char="q"/>
            </a:pPr>
            <a:r>
              <a:rPr lang="fr-FR" sz="1900" dirty="0"/>
              <a:t>Difficultés technique ( connexion à la réunion, envoi des images..)</a:t>
            </a:r>
          </a:p>
          <a:p>
            <a:pPr>
              <a:buNone/>
            </a:pPr>
            <a:r>
              <a:rPr lang="fr-FR" sz="1900" b="1" dirty="0"/>
              <a:t>Q6) Avez-vous suivi une formation sur les maladies respiratoires d’origine professionnelle?</a:t>
            </a:r>
          </a:p>
          <a:p>
            <a:pPr>
              <a:buFont typeface="Wingdings" pitchFamily="2" charset="2"/>
              <a:buChar char="q"/>
            </a:pPr>
            <a:r>
              <a:rPr lang="fr-FR" sz="1900" dirty="0"/>
              <a:t>Oui</a:t>
            </a:r>
          </a:p>
          <a:p>
            <a:pPr>
              <a:buFont typeface="Wingdings" pitchFamily="2" charset="2"/>
              <a:buChar char="q"/>
            </a:pPr>
            <a:r>
              <a:rPr lang="fr-FR" sz="1900" dirty="0"/>
              <a:t>Non</a:t>
            </a:r>
          </a:p>
          <a:p>
            <a:pPr>
              <a:buNone/>
            </a:pPr>
            <a:r>
              <a:rPr lang="fr-FR" sz="1900" b="1" dirty="0"/>
              <a:t>Q7)  Quelle formation avez-vous suivi  sur les</a:t>
            </a:r>
            <a:r>
              <a:rPr lang="fr-FR" sz="2000" b="1" dirty="0"/>
              <a:t> maladies respiratoires  d’origine professionnelle</a:t>
            </a:r>
            <a:r>
              <a:rPr lang="fr-FR" sz="1900" b="1" dirty="0"/>
              <a:t>?</a:t>
            </a:r>
          </a:p>
          <a:p>
            <a:pPr>
              <a:buFont typeface="Wingdings" pitchFamily="2" charset="2"/>
              <a:buChar char="q"/>
            </a:pPr>
            <a:r>
              <a:rPr lang="fr-FR" sz="1900" dirty="0"/>
              <a:t>Formation initiale  pendant l’externat et l’internat</a:t>
            </a:r>
          </a:p>
          <a:p>
            <a:pPr>
              <a:buFont typeface="Wingdings" pitchFamily="2" charset="2"/>
              <a:buChar char="q"/>
            </a:pPr>
            <a:r>
              <a:rPr lang="fr-FR" sz="1900" dirty="0"/>
              <a:t>Formation médicale continue ( congrès, séminaires,..)</a:t>
            </a:r>
          </a:p>
          <a:p>
            <a:pPr>
              <a:buFont typeface="Wingdings" pitchFamily="2" charset="2"/>
              <a:buChar char="q"/>
            </a:pPr>
            <a:r>
              <a:rPr lang="fr-FR" sz="1900" dirty="0"/>
              <a:t>Formation  </a:t>
            </a:r>
            <a:r>
              <a:rPr lang="fr-FR" sz="1900" dirty="0" err="1"/>
              <a:t>diplômante</a:t>
            </a:r>
            <a:r>
              <a:rPr lang="fr-FR" sz="1900" dirty="0"/>
              <a:t>: Diplôme universitaire ou interuniversitaire</a:t>
            </a:r>
          </a:p>
          <a:p>
            <a:pPr>
              <a:buFont typeface="Wingdings" pitchFamily="2" charset="2"/>
              <a:buChar char="q"/>
            </a:pPr>
            <a:r>
              <a:rPr lang="fr-FR" sz="1900" dirty="0"/>
              <a:t>Formation  personnelle  ( livres, lecture d’article, sites web)</a:t>
            </a:r>
          </a:p>
          <a:p>
            <a:pPr>
              <a:buNone/>
            </a:pPr>
            <a:endParaRPr lang="fr-FR" sz="1900" dirty="0"/>
          </a:p>
          <a:p>
            <a:pPr>
              <a:buFont typeface="Wingdings" pitchFamily="2" charset="2"/>
              <a:buChar char="q"/>
            </a:pPr>
            <a:endParaRPr lang="fr-FR" sz="1900" dirty="0"/>
          </a:p>
          <a:p>
            <a:pPr>
              <a:buFont typeface="Wingdings" pitchFamily="2" charset="2"/>
              <a:buChar char="q"/>
            </a:pPr>
            <a:endParaRPr lang="fr-FR" sz="2000" b="1" dirty="0"/>
          </a:p>
          <a:p>
            <a:pPr>
              <a:buFont typeface="Wingdings" pitchFamily="2" charset="2"/>
              <a:buChar char="q"/>
            </a:pPr>
            <a:endParaRPr lang="fr-FR" sz="2000" b="1" dirty="0"/>
          </a:p>
          <a:p>
            <a:pPr>
              <a:buFont typeface="Wingdings" pitchFamily="2" charset="2"/>
              <a:buChar char="q"/>
            </a:pPr>
            <a:endParaRPr lang="fr-FR" sz="2000" b="1" dirty="0"/>
          </a:p>
          <a:p>
            <a:pPr>
              <a:buFont typeface="Wingdings" pitchFamily="2" charset="2"/>
              <a:buChar char="q"/>
            </a:pPr>
            <a:endParaRPr lang="fr-FR" sz="2000" b="1" dirty="0"/>
          </a:p>
          <a:p>
            <a:pPr>
              <a:buFont typeface="Wingdings" pitchFamily="2" charset="2"/>
              <a:buChar char="q"/>
            </a:pPr>
            <a:endParaRPr lang="fr-FR" sz="2000" b="1" dirty="0"/>
          </a:p>
          <a:p>
            <a:pPr>
              <a:buNone/>
            </a:pPr>
            <a:endParaRPr lang="fr-FR" sz="2000" b="1" dirty="0"/>
          </a:p>
          <a:p>
            <a:pPr>
              <a:buFont typeface="Wingdings" pitchFamily="2" charset="2"/>
              <a:buChar char="q"/>
            </a:pPr>
            <a:endParaRPr lang="fr-FR" sz="2000" b="1" dirty="0"/>
          </a:p>
          <a:p>
            <a:pPr>
              <a:buNone/>
            </a:pPr>
            <a:endParaRPr lang="fr-FR" sz="2000" b="1" dirty="0"/>
          </a:p>
          <a:p>
            <a:endParaRPr lang="fr-FR" sz="2000" b="1" dirty="0"/>
          </a:p>
          <a:p>
            <a:pPr>
              <a:buNone/>
            </a:pPr>
            <a:endParaRPr lang="fr-FR" sz="2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Autofit/>
          </a:bodyPr>
          <a:lstStyle/>
          <a:p>
            <a:pPr>
              <a:buNone/>
            </a:pPr>
            <a:r>
              <a:rPr lang="fr-FR" sz="1200" b="1" dirty="0"/>
              <a:t>Q8) Etes vous  formé pour prendre en charge les maladies respiratoires  d’origine professionnelle les plus fréquentes ?</a:t>
            </a:r>
          </a:p>
          <a:p>
            <a:pPr>
              <a:buFont typeface="Wingdings" pitchFamily="2" charset="2"/>
              <a:buChar char="q"/>
            </a:pPr>
            <a:r>
              <a:rPr lang="fr-FR" sz="1200" dirty="0"/>
              <a:t>Oui</a:t>
            </a:r>
          </a:p>
          <a:p>
            <a:pPr>
              <a:buFont typeface="Wingdings" pitchFamily="2" charset="2"/>
              <a:buChar char="q"/>
            </a:pPr>
            <a:r>
              <a:rPr lang="fr-FR" sz="1200" dirty="0"/>
              <a:t>Non</a:t>
            </a:r>
          </a:p>
          <a:p>
            <a:pPr>
              <a:buNone/>
            </a:pPr>
            <a:r>
              <a:rPr lang="fr-FR" sz="1200" b="1" dirty="0"/>
              <a:t>Q9)  Si la réponse est non à la question précédente, quelles en sont les raisons?</a:t>
            </a:r>
          </a:p>
          <a:p>
            <a:pPr>
              <a:buFont typeface="Wingdings" pitchFamily="2" charset="2"/>
              <a:buChar char="q"/>
            </a:pPr>
            <a:r>
              <a:rPr lang="fr-FR" sz="1200" dirty="0"/>
              <a:t>Manque d’intérêt </a:t>
            </a:r>
          </a:p>
          <a:p>
            <a:pPr>
              <a:buFont typeface="Wingdings" pitchFamily="2" charset="2"/>
              <a:buChar char="q"/>
            </a:pPr>
            <a:r>
              <a:rPr lang="fr-FR" sz="1200" dirty="0"/>
              <a:t>Manque de temps pour se former</a:t>
            </a:r>
          </a:p>
          <a:p>
            <a:pPr>
              <a:buFont typeface="Wingdings" pitchFamily="2" charset="2"/>
              <a:buChar char="q"/>
            </a:pPr>
            <a:r>
              <a:rPr lang="fr-FR" sz="1200" dirty="0"/>
              <a:t>Manque de formation dédiées aux pathologies  respiratoires d’origine professionnelle</a:t>
            </a:r>
          </a:p>
          <a:p>
            <a:pPr>
              <a:buFont typeface="Wingdings" pitchFamily="2" charset="2"/>
              <a:buChar char="q"/>
            </a:pPr>
            <a:r>
              <a:rPr lang="fr-FR" sz="1200" dirty="0"/>
              <a:t>Manque de réunions de concertation pour échanger et se perfectionner</a:t>
            </a:r>
          </a:p>
          <a:p>
            <a:pPr>
              <a:buNone/>
            </a:pPr>
            <a:r>
              <a:rPr lang="fr-FR" sz="1200" b="1" dirty="0"/>
              <a:t>Q10) Avez-vous un intérêt pour les maladies respiratoires  d’origine professionnelle?</a:t>
            </a:r>
          </a:p>
          <a:p>
            <a:pPr>
              <a:buFont typeface="Wingdings" pitchFamily="2" charset="2"/>
              <a:buChar char="q"/>
            </a:pPr>
            <a:r>
              <a:rPr lang="fr-FR" sz="1200" dirty="0"/>
              <a:t>Oui</a:t>
            </a:r>
          </a:p>
          <a:p>
            <a:pPr>
              <a:buFont typeface="Wingdings" pitchFamily="2" charset="2"/>
              <a:buChar char="q"/>
            </a:pPr>
            <a:r>
              <a:rPr lang="fr-FR" sz="1200" dirty="0"/>
              <a:t>Non</a:t>
            </a:r>
          </a:p>
          <a:p>
            <a:pPr>
              <a:buNone/>
            </a:pPr>
            <a:r>
              <a:rPr lang="fr-FR" sz="1200" b="1" dirty="0"/>
              <a:t>Q11) Si la réponse est non à la question précédente, quelles en sont les raisons?</a:t>
            </a:r>
          </a:p>
          <a:p>
            <a:pPr>
              <a:buFont typeface="Wingdings" pitchFamily="2" charset="2"/>
              <a:buChar char="q"/>
            </a:pPr>
            <a:r>
              <a:rPr lang="fr-FR" sz="1200" dirty="0"/>
              <a:t>Je ne me sent pas à l’aise et compétent dans ce domaine</a:t>
            </a:r>
          </a:p>
          <a:p>
            <a:pPr>
              <a:buFont typeface="Wingdings" pitchFamily="2" charset="2"/>
              <a:buChar char="q"/>
            </a:pPr>
            <a:r>
              <a:rPr lang="fr-FR" sz="1200" dirty="0"/>
              <a:t>Chronophage ( je manque de temps)</a:t>
            </a:r>
          </a:p>
          <a:p>
            <a:pPr>
              <a:buFont typeface="Wingdings" pitchFamily="2" charset="2"/>
              <a:buChar char="q"/>
            </a:pPr>
            <a:r>
              <a:rPr lang="fr-FR" sz="1200" dirty="0"/>
              <a:t>Relation difficile avec certains patients concernant les demandes de certificat initial et ou  d’aggravation</a:t>
            </a:r>
          </a:p>
          <a:p>
            <a:pPr>
              <a:buFont typeface="Wingdings" pitchFamily="2" charset="2"/>
              <a:buChar char="q"/>
            </a:pPr>
            <a:r>
              <a:rPr lang="fr-FR" sz="1200" dirty="0"/>
              <a:t>Pathologie rare</a:t>
            </a:r>
          </a:p>
          <a:p>
            <a:pPr>
              <a:buNone/>
            </a:pPr>
            <a:r>
              <a:rPr lang="fr-FR" sz="1200" b="1" dirty="0"/>
              <a:t>Q12) Quelles situations en lien avec les maladies respiratoires  d’origine professionnelle rencontreriez  vous dans votre pratique?</a:t>
            </a:r>
          </a:p>
          <a:p>
            <a:pPr>
              <a:buFont typeface="Wingdings" pitchFamily="2" charset="2"/>
              <a:buChar char="q"/>
            </a:pPr>
            <a:r>
              <a:rPr lang="fr-FR" sz="1200" dirty="0"/>
              <a:t>Suivi post exposition ( amiante, silice…)</a:t>
            </a:r>
          </a:p>
          <a:p>
            <a:pPr>
              <a:buFont typeface="Wingdings" pitchFamily="2" charset="2"/>
              <a:buChar char="q"/>
            </a:pPr>
            <a:r>
              <a:rPr lang="fr-FR" sz="1200" dirty="0"/>
              <a:t>Demande de rédaction de certificat médical de déclaration de maladies professionnelle</a:t>
            </a:r>
          </a:p>
          <a:p>
            <a:pPr lvl="0">
              <a:buFont typeface="Wingdings" pitchFamily="2" charset="2"/>
              <a:buChar char="q"/>
            </a:pPr>
            <a:r>
              <a:rPr lang="fr-FR" sz="1200" dirty="0"/>
              <a:t>2</a:t>
            </a:r>
            <a:r>
              <a:rPr lang="fr-FR" sz="1200" baseline="30000" dirty="0"/>
              <a:t>ème</a:t>
            </a:r>
            <a:r>
              <a:rPr lang="fr-FR" sz="1200" dirty="0"/>
              <a:t> avis ou expertise sollicité par : Assurance Maladie, tribunal, patient, avocat, association</a:t>
            </a:r>
          </a:p>
          <a:p>
            <a:pPr>
              <a:buFont typeface="Wingdings" pitchFamily="2" charset="2"/>
              <a:buChar char="q"/>
            </a:pPr>
            <a:r>
              <a:rPr lang="fr-FR" sz="1200" dirty="0"/>
              <a:t>Asthme professionnel ( coiffeur, boulanger,..)</a:t>
            </a:r>
          </a:p>
          <a:p>
            <a:pPr lvl="0">
              <a:buFont typeface="Wingdings" pitchFamily="2" charset="2"/>
              <a:buChar char="q"/>
            </a:pPr>
            <a:r>
              <a:rPr lang="fr-FR" sz="1200" dirty="0"/>
              <a:t>Contre indication ou non à la pratique de certains métiers ( plongée sous marine, altitude, désamiantage…)</a:t>
            </a:r>
          </a:p>
          <a:p>
            <a:pPr lvl="0">
              <a:buFont typeface="Wingdings" pitchFamily="2" charset="2"/>
              <a:buChar char="q"/>
            </a:pPr>
            <a:r>
              <a:rPr lang="fr-FR" sz="1200" dirty="0"/>
              <a:t>Diagnostic différentiel suite à la découverte de:  nodules pulmonaires, adénopathies </a:t>
            </a:r>
            <a:r>
              <a:rPr lang="fr-FR" sz="1200" dirty="0" err="1"/>
              <a:t>médiastinales</a:t>
            </a:r>
            <a:r>
              <a:rPr lang="fr-FR" sz="1200" dirty="0"/>
              <a:t>, pneumopathie interstitielle, emphysème, </a:t>
            </a:r>
            <a:r>
              <a:rPr lang="fr-FR" sz="1200" dirty="0" err="1"/>
              <a:t>bronchopathie</a:t>
            </a:r>
            <a:r>
              <a:rPr lang="fr-FR" sz="1200" dirty="0"/>
              <a:t> chronique , pathologie pleurale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rmAutofit/>
          </a:bodyPr>
          <a:lstStyle/>
          <a:p>
            <a:pPr>
              <a:buNone/>
            </a:pPr>
            <a:r>
              <a:rPr lang="fr-FR" sz="1200" b="1" dirty="0"/>
              <a:t>Q13)  Quelles pathologies respiratoires probablement d’origine professionnelle prendriez vous en charge?</a:t>
            </a:r>
          </a:p>
          <a:p>
            <a:pPr>
              <a:buFont typeface="Wingdings" pitchFamily="2" charset="2"/>
              <a:buChar char="q"/>
            </a:pPr>
            <a:r>
              <a:rPr lang="fr-FR" sz="1200" dirty="0"/>
              <a:t>Pathologies liées à l’inhalation des fibres d’amiante ( plaques pleurales, asbestose, pathologie néoplasique pulmonaire et pleurale…)</a:t>
            </a:r>
          </a:p>
          <a:p>
            <a:pPr>
              <a:buFont typeface="Wingdings" pitchFamily="2" charset="2"/>
              <a:buChar char="q"/>
            </a:pPr>
            <a:r>
              <a:rPr lang="fr-FR" sz="1200" dirty="0"/>
              <a:t>Silicose ( micronodules pulmonaires, adénopathie </a:t>
            </a:r>
            <a:r>
              <a:rPr lang="fr-FR" sz="1200" dirty="0" err="1"/>
              <a:t>médiastinales</a:t>
            </a:r>
            <a:r>
              <a:rPr lang="fr-FR" sz="1200" dirty="0"/>
              <a:t> </a:t>
            </a:r>
            <a:r>
              <a:rPr lang="fr-FR" sz="1200" dirty="0" err="1"/>
              <a:t>calciliées</a:t>
            </a:r>
            <a:r>
              <a:rPr lang="fr-FR" sz="1200" dirty="0"/>
              <a:t>, masses silicotiques, atteinte interstitielle,…)</a:t>
            </a:r>
          </a:p>
          <a:p>
            <a:pPr>
              <a:buFont typeface="Wingdings" pitchFamily="2" charset="2"/>
              <a:buChar char="q"/>
            </a:pPr>
            <a:r>
              <a:rPr lang="fr-FR" sz="1200" dirty="0"/>
              <a:t>Sidérose</a:t>
            </a:r>
          </a:p>
          <a:p>
            <a:pPr>
              <a:buFont typeface="Wingdings" pitchFamily="2" charset="2"/>
              <a:buChar char="q"/>
            </a:pPr>
            <a:r>
              <a:rPr lang="fr-FR" sz="1200" dirty="0"/>
              <a:t>Asthme professionnel ( ou asthme aggravé par le travail)</a:t>
            </a:r>
          </a:p>
          <a:p>
            <a:pPr>
              <a:buFont typeface="Wingdings" pitchFamily="2" charset="2"/>
              <a:buChar char="q"/>
            </a:pPr>
            <a:r>
              <a:rPr lang="fr-FR" sz="1200" dirty="0"/>
              <a:t>BPCO professionnel</a:t>
            </a:r>
          </a:p>
          <a:p>
            <a:pPr>
              <a:buFont typeface="Wingdings" pitchFamily="2" charset="2"/>
              <a:buChar char="q"/>
            </a:pPr>
            <a:r>
              <a:rPr lang="fr-FR" sz="1200" dirty="0"/>
              <a:t>PHS : pneumopathie d’hypersensibilité ( poumon de fermier, éleveurs d’oiseaux..)</a:t>
            </a:r>
            <a:endParaRPr lang="fr-FR" sz="1200" b="1" dirty="0"/>
          </a:p>
          <a:p>
            <a:pPr>
              <a:buNone/>
            </a:pPr>
            <a:r>
              <a:rPr lang="fr-FR" sz="1200" b="1" dirty="0"/>
              <a:t>Q14) Adressez vous les patients à un centre de  consultation de pathologie professionnelle en cas de pathologie respiratoire probablement d’origine professionnelle?</a:t>
            </a:r>
          </a:p>
          <a:p>
            <a:pPr>
              <a:buFont typeface="Wingdings" pitchFamily="2" charset="2"/>
              <a:buChar char="q"/>
            </a:pPr>
            <a:r>
              <a:rPr lang="fr-FR" sz="1200" dirty="0"/>
              <a:t>Systématiquement </a:t>
            </a:r>
          </a:p>
          <a:p>
            <a:pPr>
              <a:buFont typeface="Wingdings" pitchFamily="2" charset="2"/>
              <a:buChar char="q"/>
            </a:pPr>
            <a:r>
              <a:rPr lang="fr-FR" sz="1200" dirty="0"/>
              <a:t>Parfois</a:t>
            </a:r>
          </a:p>
          <a:p>
            <a:pPr>
              <a:buFont typeface="Wingdings" pitchFamily="2" charset="2"/>
              <a:buChar char="q"/>
            </a:pPr>
            <a:r>
              <a:rPr lang="fr-FR" sz="1200" dirty="0"/>
              <a:t>Rarement</a:t>
            </a:r>
          </a:p>
          <a:p>
            <a:pPr>
              <a:buFont typeface="Wingdings" pitchFamily="2" charset="2"/>
              <a:buChar char="q"/>
            </a:pPr>
            <a:r>
              <a:rPr lang="fr-FR" sz="1200" dirty="0"/>
              <a:t>Jamais</a:t>
            </a:r>
            <a:endParaRPr lang="fr-FR" sz="1200" b="1" dirty="0"/>
          </a:p>
          <a:p>
            <a:pPr>
              <a:buNone/>
            </a:pPr>
            <a:r>
              <a:rPr lang="fr-FR" sz="1200" b="1" dirty="0"/>
              <a:t>Q15) Quelle compétence souhaitez vous acquérir pour bien prendre en charge les maladies respiratoires  d’origine professionnelle?</a:t>
            </a:r>
          </a:p>
          <a:p>
            <a:pPr>
              <a:buFont typeface="Wingdings" pitchFamily="2" charset="2"/>
              <a:buChar char="q"/>
            </a:pPr>
            <a:r>
              <a:rPr lang="fr-FR" sz="1200" dirty="0"/>
              <a:t>Repérer les maladies respiratoires d’origine professionnelle</a:t>
            </a:r>
          </a:p>
          <a:p>
            <a:pPr>
              <a:buFont typeface="Wingdings" pitchFamily="2" charset="2"/>
              <a:buChar char="q"/>
            </a:pPr>
            <a:r>
              <a:rPr lang="fr-FR" sz="1200" dirty="0"/>
              <a:t>Connaitre les métiers et les expositions pouvant être responsable des maladies professionnelles</a:t>
            </a:r>
          </a:p>
          <a:p>
            <a:pPr>
              <a:buFont typeface="Wingdings" pitchFamily="2" charset="2"/>
              <a:buChar char="q"/>
            </a:pPr>
            <a:r>
              <a:rPr lang="fr-FR" sz="1200" dirty="0"/>
              <a:t>Savoir interpréter les anomalies sur le scanner thoracique des principales maladies respiratoires  d’origine professionnelle</a:t>
            </a:r>
          </a:p>
          <a:p>
            <a:pPr>
              <a:buFont typeface="Wingdings" pitchFamily="2" charset="2"/>
              <a:buChar char="q"/>
            </a:pPr>
            <a:r>
              <a:rPr lang="fr-FR" sz="1200" dirty="0"/>
              <a:t>Savoir rédiger le certificat médical de demande de reconnaissance en maladies professionnelles</a:t>
            </a:r>
          </a:p>
          <a:p>
            <a:pPr>
              <a:buFont typeface="Wingdings" pitchFamily="2" charset="2"/>
              <a:buChar char="q"/>
            </a:pPr>
            <a:r>
              <a:rPr lang="fr-FR" sz="1200" dirty="0"/>
              <a:t>Connaître les conditions de reconnaissance et d’indemnisation en maladies professionnelles </a:t>
            </a:r>
          </a:p>
          <a:p>
            <a:pPr>
              <a:buFont typeface="Wingdings" pitchFamily="2" charset="2"/>
              <a:buChar char="q"/>
            </a:pPr>
            <a:r>
              <a:rPr lang="fr-FR" sz="1200" dirty="0"/>
              <a:t>Connaitre le parcours d’une demande de reconnaissance et notamment les différents recours</a:t>
            </a:r>
          </a:p>
          <a:p>
            <a:pPr>
              <a:buFont typeface="Wingdings" pitchFamily="2" charset="2"/>
              <a:buChar char="q"/>
            </a:pPr>
            <a:r>
              <a:rPr lang="fr-FR" sz="1200" dirty="0"/>
              <a:t>Savoir réaliser une expertise médicale </a:t>
            </a:r>
          </a:p>
          <a:p>
            <a:pPr>
              <a:buNone/>
            </a:pPr>
            <a:r>
              <a:rPr lang="fr-FR" sz="1200" b="1" dirty="0"/>
              <a:t>Q16)  Souhaitez vous que les sociétés savantes ( SPLF,SFST) organisent des formations sur maladies respiratoires  d’origine professionnelle?</a:t>
            </a:r>
          </a:p>
          <a:p>
            <a:pPr>
              <a:buFont typeface="Wingdings" pitchFamily="2" charset="2"/>
              <a:buChar char="q"/>
            </a:pPr>
            <a:r>
              <a:rPr lang="fr-FR" sz="1200" dirty="0"/>
              <a:t>Oui</a:t>
            </a:r>
          </a:p>
          <a:p>
            <a:pPr>
              <a:buFont typeface="Wingdings" pitchFamily="2" charset="2"/>
              <a:buChar char="q"/>
            </a:pPr>
            <a:r>
              <a:rPr lang="fr-FR" sz="1200" dirty="0"/>
              <a:t>Non</a:t>
            </a:r>
          </a:p>
          <a:p>
            <a:pPr>
              <a:buNone/>
            </a:pPr>
            <a:r>
              <a:rPr lang="fr-FR" sz="1200" b="1" dirty="0"/>
              <a:t>Q17) Quelles types de formation vous intéressent concernant les maladies professionnelles d’origine professionnelles?</a:t>
            </a:r>
          </a:p>
          <a:p>
            <a:pPr>
              <a:buFont typeface="Wingdings" pitchFamily="2" charset="2"/>
              <a:buChar char="q"/>
            </a:pPr>
            <a:r>
              <a:rPr lang="fr-FR" sz="1200" dirty="0" err="1"/>
              <a:t>Webinaires</a:t>
            </a:r>
            <a:endParaRPr lang="fr-FR" sz="1200" dirty="0"/>
          </a:p>
          <a:p>
            <a:pPr>
              <a:buFont typeface="Wingdings" pitchFamily="2" charset="2"/>
              <a:buChar char="q"/>
            </a:pPr>
            <a:r>
              <a:rPr lang="fr-FR" sz="1200" dirty="0"/>
              <a:t>DU et ou DIU</a:t>
            </a:r>
          </a:p>
          <a:p>
            <a:pPr>
              <a:buFont typeface="Wingdings" pitchFamily="2" charset="2"/>
              <a:buChar char="q"/>
            </a:pPr>
            <a:r>
              <a:rPr lang="fr-FR" sz="1200" dirty="0"/>
              <a:t>Séminaires</a:t>
            </a:r>
          </a:p>
          <a:p>
            <a:pPr>
              <a:buFont typeface="Wingdings" pitchFamily="2" charset="2"/>
              <a:buChar char="q"/>
            </a:pPr>
            <a:r>
              <a:rPr lang="fr-FR" sz="1200" dirty="0"/>
              <a:t>Ateliers </a:t>
            </a:r>
          </a:p>
          <a:p>
            <a:pPr>
              <a:buFont typeface="Wingdings" pitchFamily="2" charset="2"/>
              <a:buChar char="q"/>
            </a:pPr>
            <a:r>
              <a:rPr lang="fr-FR" sz="1200" dirty="0"/>
              <a:t>Thèmes sur les  maladies professionnelles au CPLF</a:t>
            </a:r>
          </a:p>
          <a:p>
            <a:pPr>
              <a:buNone/>
            </a:pPr>
            <a:endParaRPr lang="fr-FR" sz="1800" dirty="0"/>
          </a:p>
          <a:p>
            <a:pPr>
              <a:buFont typeface="Wingdings" pitchFamily="2" charset="2"/>
              <a:buChar char="q"/>
            </a:pPr>
            <a:endParaRPr lang="fr-FR" sz="1800" dirty="0"/>
          </a:p>
          <a:p>
            <a:pPr>
              <a:buFont typeface="Wingdings" pitchFamily="2" charset="2"/>
              <a:buChar char="q"/>
            </a:pPr>
            <a:endParaRPr lang="fr-FR" sz="1800" dirty="0"/>
          </a:p>
          <a:p>
            <a:pPr>
              <a:buFont typeface="Wingdings" pitchFamily="2" charset="2"/>
              <a:buChar char="q"/>
            </a:pPr>
            <a:endParaRPr lang="fr-FR"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buNone/>
            </a:pPr>
            <a:r>
              <a:rPr lang="fr-FR" sz="2400" b="1" dirty="0">
                <a:solidFill>
                  <a:schemeClr val="accent1">
                    <a:lumMod val="75000"/>
                  </a:schemeClr>
                </a:solidFill>
              </a:rPr>
              <a:t>II.1 ) </a:t>
            </a:r>
            <a:r>
              <a:rPr lang="fr-FR" sz="2800" b="1" dirty="0">
                <a:solidFill>
                  <a:schemeClr val="accent1">
                    <a:lumMod val="75000"/>
                  </a:schemeClr>
                </a:solidFill>
              </a:rPr>
              <a:t>Motif de consultation fréquent: </a:t>
            </a:r>
          </a:p>
          <a:p>
            <a:pPr>
              <a:buFont typeface="Wingdings" pitchFamily="2" charset="2"/>
              <a:buChar char="Ø"/>
            </a:pPr>
            <a:endParaRPr lang="fr-FR" sz="1800" dirty="0"/>
          </a:p>
          <a:p>
            <a:endParaRPr lang="fr-FR" sz="2800" dirty="0"/>
          </a:p>
          <a:p>
            <a:pPr>
              <a:buNone/>
            </a:pPr>
            <a:endParaRPr lang="fr-FR" sz="3000" b="1" dirty="0">
              <a:solidFill>
                <a:srgbClr val="006699"/>
              </a:solidFill>
            </a:endParaRPr>
          </a:p>
          <a:p>
            <a:pPr>
              <a:buNone/>
            </a:pPr>
            <a:endParaRPr lang="fr-FR" sz="3000" b="1" dirty="0">
              <a:solidFill>
                <a:srgbClr val="006699"/>
              </a:solidFill>
            </a:endParaRPr>
          </a:p>
          <a:p>
            <a:pPr>
              <a:buNone/>
            </a:pPr>
            <a:endParaRPr lang="fr-FR" sz="3000" b="1" dirty="0">
              <a:solidFill>
                <a:srgbClr val="006699"/>
              </a:solidFill>
            </a:endParaRPr>
          </a:p>
          <a:p>
            <a:pPr>
              <a:buNone/>
            </a:pPr>
            <a:endParaRPr lang="fr-FR" sz="2000" b="1" dirty="0">
              <a:solidFill>
                <a:srgbClr val="006699"/>
              </a:solidFill>
            </a:endParaRPr>
          </a:p>
        </p:txBody>
      </p:sp>
      <p:graphicFrame>
        <p:nvGraphicFramePr>
          <p:cNvPr id="7" name="Diagramme 6"/>
          <p:cNvGraphicFramePr/>
          <p:nvPr>
            <p:extLst>
              <p:ext uri="{D42A27DB-BD31-4B8C-83A1-F6EECF244321}">
                <p14:modId xmlns:p14="http://schemas.microsoft.com/office/powerpoint/2010/main" val="1395894437"/>
              </p:ext>
            </p:extLst>
          </p:nvPr>
        </p:nvGraphicFramePr>
        <p:xfrm>
          <a:off x="0" y="476672"/>
          <a:ext cx="9144000" cy="6408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buNone/>
            </a:pPr>
            <a:r>
              <a:rPr lang="fr-FR" sz="3000" b="1" dirty="0">
                <a:solidFill>
                  <a:schemeClr val="accent1">
                    <a:lumMod val="75000"/>
                  </a:schemeClr>
                </a:solidFill>
              </a:rPr>
              <a:t>II.2) Impact important sur la société et les patients:</a:t>
            </a:r>
          </a:p>
          <a:p>
            <a:pPr>
              <a:buNone/>
            </a:pPr>
            <a:endParaRPr lang="fr-FR" sz="2000" b="1" dirty="0"/>
          </a:p>
          <a:p>
            <a:pPr>
              <a:buNone/>
            </a:pPr>
            <a:endParaRPr lang="fr-FR" sz="2000" dirty="0"/>
          </a:p>
          <a:p>
            <a:endParaRPr lang="fr-FR" sz="1900" dirty="0"/>
          </a:p>
          <a:p>
            <a:pPr>
              <a:buNone/>
            </a:pPr>
            <a:endParaRPr lang="fr-FR" sz="1900" dirty="0"/>
          </a:p>
          <a:p>
            <a:pPr>
              <a:buNone/>
            </a:pPr>
            <a:endParaRPr lang="fr-FR" sz="1900" dirty="0"/>
          </a:p>
          <a:p>
            <a:endParaRPr lang="fr-FR" sz="2000" i="1" dirty="0"/>
          </a:p>
          <a:p>
            <a:pPr>
              <a:buNone/>
            </a:pPr>
            <a:endParaRPr lang="fr-FR" sz="2000" i="1" dirty="0"/>
          </a:p>
          <a:p>
            <a:pPr>
              <a:buNone/>
            </a:pPr>
            <a:endParaRPr lang="fr-FR" sz="2000" i="1" dirty="0"/>
          </a:p>
          <a:p>
            <a:pPr>
              <a:buNone/>
            </a:pPr>
            <a:endParaRPr lang="fr-FR" sz="2000" i="1" dirty="0"/>
          </a:p>
          <a:p>
            <a:pPr>
              <a:buNone/>
            </a:pPr>
            <a:endParaRPr lang="fr-FR" sz="2000" i="1" dirty="0"/>
          </a:p>
          <a:p>
            <a:pPr>
              <a:buNone/>
            </a:pPr>
            <a:endParaRPr lang="fr-FR" sz="2000" i="1" dirty="0"/>
          </a:p>
          <a:p>
            <a:pPr>
              <a:buNone/>
            </a:pPr>
            <a:endParaRPr lang="fr-FR" sz="2000" i="1" dirty="0"/>
          </a:p>
          <a:p>
            <a:pPr>
              <a:buNone/>
            </a:pPr>
            <a:endParaRPr lang="fr-FR" sz="2000" i="1" dirty="0"/>
          </a:p>
          <a:p>
            <a:pPr>
              <a:buNone/>
            </a:pPr>
            <a:endParaRPr lang="fr-FR" sz="2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endParaRPr lang="fr-FR" sz="1000" i="1" dirty="0"/>
          </a:p>
          <a:p>
            <a:pPr>
              <a:buNone/>
            </a:pPr>
            <a:r>
              <a:rPr lang="fr-FR" sz="1000" i="1" dirty="0"/>
              <a:t>(1) International Labour </a:t>
            </a:r>
            <a:r>
              <a:rPr lang="fr-FR" sz="1000" i="1" dirty="0" err="1"/>
              <a:t>Organisation.Safety</a:t>
            </a:r>
            <a:r>
              <a:rPr lang="fr-FR" sz="1000" i="1" dirty="0"/>
              <a:t> and </a:t>
            </a:r>
            <a:r>
              <a:rPr lang="fr-FR" sz="1000" i="1" dirty="0" err="1"/>
              <a:t>health</a:t>
            </a:r>
            <a:r>
              <a:rPr lang="fr-FR" sz="1000" i="1" dirty="0"/>
              <a:t> at </a:t>
            </a:r>
            <a:r>
              <a:rPr lang="fr-FR" sz="1000" i="1" dirty="0" err="1"/>
              <a:t>work.Date</a:t>
            </a:r>
            <a:r>
              <a:rPr lang="fr-FR" sz="1000" i="1" dirty="0"/>
              <a:t> last accessed:22 </a:t>
            </a:r>
            <a:r>
              <a:rPr lang="fr-FR" sz="1000" i="1" dirty="0" err="1"/>
              <a:t>september</a:t>
            </a:r>
            <a:r>
              <a:rPr lang="fr-FR" sz="1000" i="1" dirty="0"/>
              <a:t> 2020</a:t>
            </a:r>
            <a:r>
              <a:rPr lang="fr-FR" sz="2000" dirty="0"/>
              <a:t> </a:t>
            </a:r>
          </a:p>
          <a:p>
            <a:pPr>
              <a:buNone/>
            </a:pPr>
            <a:r>
              <a:rPr lang="fr-FR" sz="1100" dirty="0"/>
              <a:t>*DALY </a:t>
            </a:r>
            <a:r>
              <a:rPr lang="fr-FR" sz="1000" dirty="0"/>
              <a:t>: nombre cumulé d’années perdues en raison d’une mauvaise santé, d’un handicap ou d’une mort précoce</a:t>
            </a:r>
            <a:endParaRPr lang="fr-FR" sz="1000" i="1" dirty="0"/>
          </a:p>
          <a:p>
            <a:pPr marL="457200" indent="-457200">
              <a:buAutoNum type="arabicParenBoth"/>
            </a:pPr>
            <a:endParaRPr lang="fr-FR" sz="2000" dirty="0"/>
          </a:p>
          <a:p>
            <a:pPr>
              <a:buFont typeface="Wingdings" pitchFamily="2" charset="2"/>
              <a:buChar char="Ø"/>
            </a:pPr>
            <a:endParaRPr lang="fr-FR" sz="2000" dirty="0"/>
          </a:p>
          <a:p>
            <a:pPr>
              <a:buFont typeface="Wingdings" pitchFamily="2" charset="2"/>
              <a:buChar char="Ø"/>
            </a:pPr>
            <a:endParaRPr lang="fr-FR" sz="2000" b="1" dirty="0"/>
          </a:p>
        </p:txBody>
      </p:sp>
      <p:graphicFrame>
        <p:nvGraphicFramePr>
          <p:cNvPr id="6" name="Diagramme 5"/>
          <p:cNvGraphicFramePr/>
          <p:nvPr>
            <p:extLst>
              <p:ext uri="{D42A27DB-BD31-4B8C-83A1-F6EECF244321}">
                <p14:modId xmlns:p14="http://schemas.microsoft.com/office/powerpoint/2010/main" val="410321025"/>
              </p:ext>
            </p:extLst>
          </p:nvPr>
        </p:nvGraphicFramePr>
        <p:xfrm>
          <a:off x="11151" y="404664"/>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ZoneTexte 1">
            <a:extLst>
              <a:ext uri="{FF2B5EF4-FFF2-40B4-BE49-F238E27FC236}">
                <a16:creationId xmlns:a16="http://schemas.microsoft.com/office/drawing/2014/main" id="{7D7D59BA-05AB-EE32-B7C0-30F485BFFABF}"/>
              </a:ext>
            </a:extLst>
          </p:cNvPr>
          <p:cNvSpPr txBox="1"/>
          <p:nvPr/>
        </p:nvSpPr>
        <p:spPr>
          <a:xfrm>
            <a:off x="2123728" y="404664"/>
            <a:ext cx="3528392" cy="584775"/>
          </a:xfrm>
          <a:prstGeom prst="rect">
            <a:avLst/>
          </a:prstGeom>
          <a:noFill/>
        </p:spPr>
        <p:txBody>
          <a:bodyPr wrap="square" rtlCol="0">
            <a:spAutoFit/>
          </a:bodyPr>
          <a:lstStyle/>
          <a:p>
            <a:r>
              <a:rPr lang="fr-FR" sz="3200" b="1" dirty="0"/>
              <a:t>Fréquent +++</a:t>
            </a:r>
          </a:p>
        </p:txBody>
      </p:sp>
      <p:sp>
        <p:nvSpPr>
          <p:cNvPr id="4" name="ZoneTexte 3">
            <a:extLst>
              <a:ext uri="{FF2B5EF4-FFF2-40B4-BE49-F238E27FC236}">
                <a16:creationId xmlns:a16="http://schemas.microsoft.com/office/drawing/2014/main" id="{A68AE2ED-39B6-49A3-2859-B3BD0D4B211D}"/>
              </a:ext>
            </a:extLst>
          </p:cNvPr>
          <p:cNvSpPr txBox="1"/>
          <p:nvPr/>
        </p:nvSpPr>
        <p:spPr>
          <a:xfrm flipH="1">
            <a:off x="755576" y="2643879"/>
            <a:ext cx="5976664" cy="646331"/>
          </a:xfrm>
          <a:prstGeom prst="rect">
            <a:avLst/>
          </a:prstGeom>
          <a:noFill/>
        </p:spPr>
        <p:txBody>
          <a:bodyPr wrap="square" rtlCol="0">
            <a:spAutoFit/>
          </a:bodyPr>
          <a:lstStyle/>
          <a:p>
            <a:r>
              <a:rPr lang="fr-FR" sz="3600" b="1" dirty="0"/>
              <a:t>          Le travail peut vous tuer</a:t>
            </a:r>
          </a:p>
        </p:txBody>
      </p:sp>
      <p:pic>
        <p:nvPicPr>
          <p:cNvPr id="7" name="Graphique 6" descr="Crâne avec un remplissage uni">
            <a:extLst>
              <a:ext uri="{FF2B5EF4-FFF2-40B4-BE49-F238E27FC236}">
                <a16:creationId xmlns:a16="http://schemas.microsoft.com/office/drawing/2014/main" id="{F000FC4E-7068-876A-FCCB-082B8AA5C1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44208" y="2564903"/>
            <a:ext cx="795113" cy="7951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25000" lnSpcReduction="20000"/>
          </a:bodyPr>
          <a:lstStyle/>
          <a:p>
            <a:pPr>
              <a:buNone/>
            </a:pPr>
            <a:r>
              <a:rPr lang="fr-FR" sz="11200" b="1" dirty="0">
                <a:solidFill>
                  <a:schemeClr val="accent1">
                    <a:lumMod val="75000"/>
                  </a:schemeClr>
                </a:solidFill>
              </a:rPr>
              <a:t>II.3) Evolution du monde du travail:</a:t>
            </a:r>
          </a:p>
          <a:p>
            <a:pPr>
              <a:buNone/>
            </a:pPr>
            <a:endParaRPr lang="fr-FR" dirty="0"/>
          </a:p>
          <a:p>
            <a:pPr>
              <a:buNone/>
            </a:pPr>
            <a:endParaRPr lang="fr-FR" dirty="0"/>
          </a:p>
          <a:p>
            <a:pPr>
              <a:buNone/>
            </a:pPr>
            <a:endParaRPr lang="fr-FR" sz="5600" dirty="0"/>
          </a:p>
          <a:p>
            <a:pPr>
              <a:buNone/>
            </a:pPr>
            <a:endParaRPr lang="fr-FR" sz="5600" dirty="0"/>
          </a:p>
          <a:p>
            <a:pPr>
              <a:buFont typeface="Wingdings" pitchFamily="2" charset="2"/>
              <a:buChar char="Ø"/>
            </a:pPr>
            <a:endParaRPr lang="fr-FR" sz="5600" dirty="0"/>
          </a:p>
          <a:p>
            <a:pPr>
              <a:buFont typeface="Wingdings" pitchFamily="2" charset="2"/>
              <a:buChar char="Ø"/>
            </a:pPr>
            <a:endParaRPr lang="fr-FR" sz="5600" dirty="0"/>
          </a:p>
          <a:p>
            <a:pPr>
              <a:buNone/>
            </a:pPr>
            <a:r>
              <a:rPr lang="fr-FR" sz="5600" dirty="0"/>
              <a:t> </a:t>
            </a:r>
          </a:p>
          <a:p>
            <a:pPr>
              <a:buFont typeface="Wingdings" pitchFamily="2" charset="2"/>
              <a:buChar char="Ø"/>
            </a:pPr>
            <a:endParaRPr lang="fr-FR" sz="5600" dirty="0"/>
          </a:p>
          <a:p>
            <a:pPr>
              <a:buFont typeface="Wingdings" pitchFamily="2" charset="2"/>
              <a:buChar char="Ø"/>
            </a:pPr>
            <a:endParaRPr lang="fr-FR" sz="5600" dirty="0"/>
          </a:p>
          <a:p>
            <a:pPr>
              <a:buFont typeface="Wingdings" pitchFamily="2" charset="2"/>
              <a:buChar char="Ø"/>
            </a:pPr>
            <a:endParaRPr lang="fr-FR" sz="5600" dirty="0"/>
          </a:p>
          <a:p>
            <a:pPr>
              <a:buNone/>
            </a:pPr>
            <a:endParaRPr lang="fr-FR" sz="2600" dirty="0"/>
          </a:p>
          <a:p>
            <a:pPr>
              <a:buNone/>
            </a:pPr>
            <a:endParaRPr lang="fr-FR" sz="2600" dirty="0"/>
          </a:p>
          <a:p>
            <a:pPr>
              <a:buNone/>
            </a:pPr>
            <a:endParaRPr lang="fr-FR" i="1" dirty="0"/>
          </a:p>
          <a:p>
            <a:pPr>
              <a:buNone/>
            </a:pPr>
            <a:endParaRPr lang="fr-FR" i="1" dirty="0"/>
          </a:p>
          <a:p>
            <a:pPr>
              <a:buNone/>
            </a:pPr>
            <a:endParaRPr lang="fr-FR" i="1" dirty="0"/>
          </a:p>
          <a:p>
            <a:pPr>
              <a:buNone/>
            </a:pPr>
            <a:endParaRPr lang="fr-FR"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a:buNone/>
            </a:pPr>
            <a:endParaRPr lang="fr-FR" sz="4000" i="1" dirty="0"/>
          </a:p>
          <a:p>
            <a:pPr marL="742950" indent="-742950">
              <a:buAutoNum type="arabicParenBoth"/>
            </a:pPr>
            <a:r>
              <a:rPr lang="fr-FR" sz="4000" i="1" dirty="0"/>
              <a:t>De </a:t>
            </a:r>
            <a:r>
              <a:rPr lang="fr-FR" sz="4000" i="1" dirty="0" err="1"/>
              <a:t>Matteis</a:t>
            </a:r>
            <a:r>
              <a:rPr lang="fr-FR" sz="4000" i="1" dirty="0"/>
              <a:t> S et </a:t>
            </a:r>
            <a:r>
              <a:rPr lang="fr-FR" sz="4000" i="1" dirty="0" err="1"/>
              <a:t>al.Current</a:t>
            </a:r>
            <a:r>
              <a:rPr lang="fr-FR" sz="4000" i="1" dirty="0"/>
              <a:t> and new challenges in </a:t>
            </a:r>
            <a:r>
              <a:rPr lang="fr-FR" sz="4000" i="1" dirty="0" err="1"/>
              <a:t>occupationnal</a:t>
            </a:r>
            <a:r>
              <a:rPr lang="fr-FR" sz="4000" i="1" dirty="0"/>
              <a:t> </a:t>
            </a:r>
            <a:r>
              <a:rPr lang="fr-FR" sz="4000" i="1" dirty="0" err="1"/>
              <a:t>lung</a:t>
            </a:r>
            <a:r>
              <a:rPr lang="fr-FR" sz="4000" i="1" dirty="0"/>
              <a:t> </a:t>
            </a:r>
            <a:r>
              <a:rPr lang="fr-FR" sz="4000" i="1" dirty="0" err="1"/>
              <a:t>diseases.Eur</a:t>
            </a:r>
            <a:r>
              <a:rPr lang="fr-FR" sz="4000" i="1" dirty="0"/>
              <a:t> </a:t>
            </a:r>
            <a:r>
              <a:rPr lang="fr-FR" sz="4000" i="1" dirty="0" err="1"/>
              <a:t>Respir</a:t>
            </a:r>
            <a:r>
              <a:rPr lang="fr-FR" sz="4000" i="1" dirty="0"/>
              <a:t> </a:t>
            </a:r>
            <a:r>
              <a:rPr lang="fr-FR" sz="4000" i="1" dirty="0" err="1"/>
              <a:t>Rev</a:t>
            </a:r>
            <a:r>
              <a:rPr lang="fr-FR" sz="4000" i="1" dirty="0"/>
              <a:t> 2017</a:t>
            </a:r>
          </a:p>
          <a:p>
            <a:pPr>
              <a:buNone/>
            </a:pPr>
            <a:r>
              <a:rPr lang="fr-FR" sz="4000" i="1" dirty="0"/>
              <a:t>(2)    International Labour </a:t>
            </a:r>
            <a:r>
              <a:rPr lang="fr-FR" sz="4000" i="1" dirty="0" err="1"/>
              <a:t>Organisation.Safety</a:t>
            </a:r>
            <a:r>
              <a:rPr lang="fr-FR" sz="4000" i="1" dirty="0"/>
              <a:t> and </a:t>
            </a:r>
            <a:r>
              <a:rPr lang="fr-FR" sz="4000" i="1" dirty="0" err="1"/>
              <a:t>Healthat</a:t>
            </a:r>
            <a:r>
              <a:rPr lang="fr-FR" sz="4000" i="1" dirty="0"/>
              <a:t> the </a:t>
            </a:r>
            <a:r>
              <a:rPr lang="fr-FR" sz="4000" i="1" dirty="0" err="1"/>
              <a:t>Heart</a:t>
            </a:r>
            <a:r>
              <a:rPr lang="fr-FR" sz="4000" i="1" dirty="0"/>
              <a:t> of Future of </a:t>
            </a:r>
            <a:r>
              <a:rPr lang="fr-FR" sz="4000" i="1" dirty="0" err="1"/>
              <a:t>Work</a:t>
            </a:r>
            <a:r>
              <a:rPr lang="fr-FR" sz="4000" i="1" dirty="0"/>
              <a:t>/ Building on 100 </a:t>
            </a:r>
            <a:r>
              <a:rPr lang="fr-FR" sz="4000" i="1" dirty="0" err="1"/>
              <a:t>years</a:t>
            </a:r>
            <a:r>
              <a:rPr lang="fr-FR" sz="4000" i="1" dirty="0"/>
              <a:t> of </a:t>
            </a:r>
            <a:r>
              <a:rPr lang="fr-FR" sz="4000" i="1" dirty="0" err="1"/>
              <a:t>Experience</a:t>
            </a:r>
            <a:r>
              <a:rPr lang="fr-FR" sz="4000" i="1" dirty="0"/>
              <a:t>. Geneva.ILO 2019</a:t>
            </a:r>
          </a:p>
          <a:p>
            <a:pPr>
              <a:buNone/>
            </a:pPr>
            <a:r>
              <a:rPr lang="fr-FR" sz="4000" i="1" dirty="0"/>
              <a:t>(3)   International Labour Organisation. </a:t>
            </a:r>
            <a:r>
              <a:rPr lang="fr-FR" sz="4000" i="1" dirty="0" err="1"/>
              <a:t>Informal</a:t>
            </a:r>
            <a:r>
              <a:rPr lang="fr-FR" sz="4000" i="1" dirty="0"/>
              <a:t> </a:t>
            </a:r>
            <a:r>
              <a:rPr lang="fr-FR" sz="4000" i="1" dirty="0" err="1"/>
              <a:t>Economy</a:t>
            </a:r>
            <a:r>
              <a:rPr lang="fr-FR" sz="4000" i="1" dirty="0"/>
              <a:t>.2020</a:t>
            </a:r>
          </a:p>
          <a:p>
            <a:pPr>
              <a:buNone/>
            </a:pPr>
            <a:r>
              <a:rPr lang="fr-FR" sz="4000" i="1" dirty="0"/>
              <a:t>(4)    </a:t>
            </a:r>
            <a:r>
              <a:rPr lang="fr-FR" sz="4000" i="1" dirty="0" err="1"/>
              <a:t>Bonlokke</a:t>
            </a:r>
            <a:r>
              <a:rPr lang="fr-FR" sz="4000" i="1" dirty="0"/>
              <a:t> J, Bang B, </a:t>
            </a:r>
            <a:r>
              <a:rPr lang="fr-FR" sz="4000" i="1" dirty="0" err="1"/>
              <a:t>Aasmoe</a:t>
            </a:r>
            <a:r>
              <a:rPr lang="fr-FR" sz="4000" i="1" dirty="0"/>
              <a:t> L, et al. </a:t>
            </a:r>
            <a:r>
              <a:rPr lang="fr-FR" sz="4000" i="1" dirty="0" err="1"/>
              <a:t>Exposures</a:t>
            </a:r>
            <a:r>
              <a:rPr lang="fr-FR" sz="4000" i="1" dirty="0"/>
              <a:t> and </a:t>
            </a:r>
            <a:r>
              <a:rPr lang="fr-FR" sz="4000" i="1" dirty="0" err="1"/>
              <a:t>health</a:t>
            </a:r>
            <a:r>
              <a:rPr lang="fr-FR" sz="4000" i="1" dirty="0"/>
              <a:t>  </a:t>
            </a:r>
            <a:r>
              <a:rPr lang="fr-FR" sz="4000" i="1" dirty="0" err="1"/>
              <a:t>effectsof</a:t>
            </a:r>
            <a:r>
              <a:rPr lang="fr-FR" sz="4000" i="1" dirty="0"/>
              <a:t> </a:t>
            </a:r>
            <a:r>
              <a:rPr lang="fr-FR" sz="4000" i="1" dirty="0" err="1"/>
              <a:t>bioaerosols</a:t>
            </a:r>
            <a:r>
              <a:rPr lang="fr-FR" sz="4000" i="1" dirty="0"/>
              <a:t> in </a:t>
            </a:r>
            <a:r>
              <a:rPr lang="fr-FR" sz="4000" i="1" dirty="0" err="1"/>
              <a:t>seafood</a:t>
            </a:r>
            <a:r>
              <a:rPr lang="fr-FR" sz="4000" i="1" dirty="0"/>
              <a:t> </a:t>
            </a:r>
            <a:r>
              <a:rPr lang="fr-FR" sz="4000" i="1" dirty="0" err="1"/>
              <a:t>precessing</a:t>
            </a:r>
            <a:r>
              <a:rPr lang="fr-FR" sz="4000" i="1" dirty="0"/>
              <a:t> </a:t>
            </a:r>
            <a:r>
              <a:rPr lang="fr-FR" sz="4000" i="1" dirty="0" err="1"/>
              <a:t>workers</a:t>
            </a:r>
            <a:r>
              <a:rPr lang="fr-FR" sz="4000" i="1" dirty="0"/>
              <a:t>-  a position </a:t>
            </a:r>
            <a:r>
              <a:rPr lang="fr-FR" sz="4000" i="1" dirty="0" err="1"/>
              <a:t>statement</a:t>
            </a:r>
            <a:r>
              <a:rPr lang="fr-FR" sz="4000" i="1" dirty="0"/>
              <a:t>. J </a:t>
            </a:r>
            <a:r>
              <a:rPr lang="fr-FR" sz="4000" i="1" dirty="0" err="1"/>
              <a:t>Agromedicine</a:t>
            </a:r>
            <a:r>
              <a:rPr lang="fr-FR" sz="4000" i="1" dirty="0"/>
              <a:t> 2019</a:t>
            </a:r>
          </a:p>
          <a:p>
            <a:pPr>
              <a:buNone/>
            </a:pPr>
            <a:endParaRPr lang="fr-FR" sz="4000" i="1" dirty="0"/>
          </a:p>
          <a:p>
            <a:pPr>
              <a:buFont typeface="Wingdings" pitchFamily="2" charset="2"/>
              <a:buChar char="v"/>
            </a:pPr>
            <a:endParaRPr lang="fr-FR" sz="4000" dirty="0"/>
          </a:p>
          <a:p>
            <a:pPr>
              <a:buFont typeface="Wingdings" pitchFamily="2" charset="2"/>
              <a:buChar char="v"/>
            </a:pPr>
            <a:endParaRPr lang="fr-FR" sz="4000" dirty="0"/>
          </a:p>
          <a:p>
            <a:endParaRPr lang="fr-FR" dirty="0"/>
          </a:p>
        </p:txBody>
      </p:sp>
      <p:graphicFrame>
        <p:nvGraphicFramePr>
          <p:cNvPr id="4" name="Diagramme 3"/>
          <p:cNvGraphicFramePr/>
          <p:nvPr>
            <p:extLst>
              <p:ext uri="{D42A27DB-BD31-4B8C-83A1-F6EECF244321}">
                <p14:modId xmlns:p14="http://schemas.microsoft.com/office/powerpoint/2010/main" val="1434088425"/>
              </p:ext>
            </p:extLst>
          </p:nvPr>
        </p:nvGraphicFramePr>
        <p:xfrm>
          <a:off x="0" y="332656"/>
          <a:ext cx="493204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extLst>
              <p:ext uri="{D42A27DB-BD31-4B8C-83A1-F6EECF244321}">
                <p14:modId xmlns:p14="http://schemas.microsoft.com/office/powerpoint/2010/main" val="265893488"/>
              </p:ext>
            </p:extLst>
          </p:nvPr>
        </p:nvGraphicFramePr>
        <p:xfrm>
          <a:off x="5004048" y="332656"/>
          <a:ext cx="3960440" cy="56886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buNone/>
            </a:pPr>
            <a:r>
              <a:rPr lang="fr-FR" sz="2600" b="1" dirty="0">
                <a:solidFill>
                  <a:schemeClr val="accent1">
                    <a:lumMod val="75000"/>
                  </a:schemeClr>
                </a:solidFill>
              </a:rPr>
              <a:t>II.4) Evolution de l’épidémiologie:   </a:t>
            </a:r>
            <a:endParaRPr lang="fr-FR" sz="2600" dirty="0">
              <a:solidFill>
                <a:schemeClr val="accent1">
                  <a:lumMod val="75000"/>
                </a:schemeClr>
              </a:solidFill>
            </a:endParaRPr>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endParaRPr lang="fr-FR" sz="1500" dirty="0"/>
          </a:p>
          <a:p>
            <a:pPr>
              <a:buNone/>
            </a:pPr>
            <a:r>
              <a:rPr lang="fr-FR" sz="900" dirty="0"/>
              <a:t>(1)</a:t>
            </a:r>
            <a:r>
              <a:rPr lang="fr-FR" sz="900" i="1" dirty="0"/>
              <a:t> De </a:t>
            </a:r>
            <a:r>
              <a:rPr lang="fr-FR" sz="900" i="1" dirty="0" err="1"/>
              <a:t>Matteis</a:t>
            </a:r>
            <a:r>
              <a:rPr lang="fr-FR" sz="900" i="1" dirty="0"/>
              <a:t> S et </a:t>
            </a:r>
            <a:r>
              <a:rPr lang="fr-FR" sz="900" i="1" dirty="0" err="1"/>
              <a:t>al.Current</a:t>
            </a:r>
            <a:r>
              <a:rPr lang="fr-FR" sz="900" i="1" dirty="0"/>
              <a:t> and new challenges in </a:t>
            </a:r>
            <a:r>
              <a:rPr lang="fr-FR" sz="900" i="1" dirty="0" err="1"/>
              <a:t>occupationnal</a:t>
            </a:r>
            <a:r>
              <a:rPr lang="fr-FR" sz="900" i="1" dirty="0"/>
              <a:t> </a:t>
            </a:r>
            <a:r>
              <a:rPr lang="fr-FR" sz="900" i="1" dirty="0" err="1"/>
              <a:t>lung</a:t>
            </a:r>
            <a:r>
              <a:rPr lang="fr-FR" sz="900" i="1" dirty="0"/>
              <a:t> </a:t>
            </a:r>
            <a:r>
              <a:rPr lang="fr-FR" sz="900" i="1" dirty="0" err="1"/>
              <a:t>diseases.Eur</a:t>
            </a:r>
            <a:r>
              <a:rPr lang="fr-FR" sz="900" i="1" dirty="0"/>
              <a:t> </a:t>
            </a:r>
            <a:r>
              <a:rPr lang="fr-FR" sz="900" i="1" dirty="0" err="1"/>
              <a:t>Respir</a:t>
            </a:r>
            <a:r>
              <a:rPr lang="fr-FR" sz="900" i="1" dirty="0"/>
              <a:t> </a:t>
            </a:r>
            <a:r>
              <a:rPr lang="fr-FR" sz="900" i="1" dirty="0" err="1"/>
              <a:t>Rev</a:t>
            </a:r>
            <a:r>
              <a:rPr lang="fr-FR" sz="900" i="1" dirty="0"/>
              <a:t> 2017</a:t>
            </a:r>
          </a:p>
          <a:p>
            <a:pPr>
              <a:buAutoNum type="arabicParenBoth" startAt="2"/>
            </a:pPr>
            <a:r>
              <a:rPr lang="fr-FR" sz="900" i="1" dirty="0" err="1"/>
              <a:t>Fasena</a:t>
            </a:r>
            <a:r>
              <a:rPr lang="fr-FR" sz="900" i="1" dirty="0"/>
              <a:t> LE, </a:t>
            </a:r>
            <a:r>
              <a:rPr lang="fr-FR" sz="900" i="1" dirty="0" err="1"/>
              <a:t>Lindea</a:t>
            </a:r>
            <a:r>
              <a:rPr lang="fr-FR" sz="900" i="1" dirty="0"/>
              <a:t> B , </a:t>
            </a:r>
            <a:r>
              <a:rPr lang="fr-FR" sz="900" i="1" dirty="0" err="1"/>
              <a:t>Redlich</a:t>
            </a:r>
            <a:r>
              <a:rPr lang="fr-FR" sz="900" i="1" dirty="0"/>
              <a:t> </a:t>
            </a:r>
            <a:r>
              <a:rPr lang="fr-FR" sz="900" i="1" dirty="0" err="1"/>
              <a:t>CA.Occupational</a:t>
            </a:r>
            <a:r>
              <a:rPr lang="fr-FR" sz="900" i="1" dirty="0"/>
              <a:t> </a:t>
            </a:r>
            <a:r>
              <a:rPr lang="fr-FR" sz="900" i="1" dirty="0" err="1"/>
              <a:t>lung</a:t>
            </a:r>
            <a:r>
              <a:rPr lang="fr-FR" sz="900" i="1" dirty="0"/>
              <a:t> </a:t>
            </a:r>
            <a:r>
              <a:rPr lang="fr-FR" sz="900" i="1" dirty="0" err="1"/>
              <a:t>diseases</a:t>
            </a:r>
            <a:r>
              <a:rPr lang="fr-FR" sz="900" i="1" dirty="0"/>
              <a:t> in the  21 st </a:t>
            </a:r>
            <a:r>
              <a:rPr lang="fr-FR" sz="900" i="1" dirty="0" err="1"/>
              <a:t>century</a:t>
            </a:r>
            <a:r>
              <a:rPr lang="fr-FR" sz="900" i="1" dirty="0"/>
              <a:t>. </a:t>
            </a:r>
            <a:r>
              <a:rPr lang="fr-FR" sz="900" i="1" dirty="0" err="1"/>
              <a:t>Curr</a:t>
            </a:r>
            <a:r>
              <a:rPr lang="fr-FR" sz="900" i="1" dirty="0"/>
              <a:t> </a:t>
            </a:r>
            <a:r>
              <a:rPr lang="fr-FR" sz="900" i="1" dirty="0" err="1"/>
              <a:t>Opin</a:t>
            </a:r>
            <a:r>
              <a:rPr lang="fr-FR" sz="900" i="1" dirty="0"/>
              <a:t> </a:t>
            </a:r>
            <a:r>
              <a:rPr lang="fr-FR" sz="900" i="1" dirty="0" err="1"/>
              <a:t>Pulm</a:t>
            </a:r>
            <a:r>
              <a:rPr lang="fr-FR" sz="900" i="1" dirty="0"/>
              <a:t> Med 2020 </a:t>
            </a:r>
          </a:p>
          <a:p>
            <a:pPr>
              <a:buAutoNum type="arabicParenBoth" startAt="2"/>
            </a:pPr>
            <a:r>
              <a:rPr lang="fr-FR" sz="900" i="1" dirty="0" err="1"/>
              <a:t>Leso</a:t>
            </a:r>
            <a:r>
              <a:rPr lang="fr-FR" sz="900" i="1" dirty="0"/>
              <a:t> V, Fontana L, Romano R, et </a:t>
            </a:r>
            <a:r>
              <a:rPr lang="fr-FR" sz="900" i="1" dirty="0" err="1"/>
              <a:t>al.Artificial</a:t>
            </a:r>
            <a:r>
              <a:rPr lang="fr-FR" sz="900" i="1" dirty="0"/>
              <a:t> stone  </a:t>
            </a:r>
            <a:r>
              <a:rPr lang="fr-FR" sz="900" i="1" dirty="0" err="1"/>
              <a:t>associated</a:t>
            </a:r>
            <a:r>
              <a:rPr lang="fr-FR" sz="900" i="1" dirty="0"/>
              <a:t>  </a:t>
            </a:r>
            <a:r>
              <a:rPr lang="fr-FR" sz="900" i="1" dirty="0" err="1"/>
              <a:t>silicosis</a:t>
            </a:r>
            <a:r>
              <a:rPr lang="fr-FR" sz="900" i="1" dirty="0"/>
              <a:t>: a </a:t>
            </a:r>
            <a:r>
              <a:rPr lang="fr-FR" sz="900" i="1" dirty="0" err="1"/>
              <a:t>systematic</a:t>
            </a:r>
            <a:r>
              <a:rPr lang="fr-FR" sz="900" i="1" dirty="0"/>
              <a:t> </a:t>
            </a:r>
            <a:r>
              <a:rPr lang="fr-FR" sz="900" i="1" dirty="0" err="1"/>
              <a:t>Review.Int</a:t>
            </a:r>
            <a:r>
              <a:rPr lang="fr-FR" sz="900" i="1" dirty="0"/>
              <a:t> J Environ </a:t>
            </a:r>
            <a:r>
              <a:rPr lang="fr-FR" sz="900" i="1" dirty="0" err="1"/>
              <a:t>Res</a:t>
            </a:r>
            <a:r>
              <a:rPr lang="fr-FR" sz="900" i="1" dirty="0"/>
              <a:t> Public </a:t>
            </a:r>
            <a:r>
              <a:rPr lang="fr-FR" sz="900" i="1" dirty="0" err="1"/>
              <a:t>Health</a:t>
            </a:r>
            <a:r>
              <a:rPr lang="fr-FR" sz="900" i="1" dirty="0"/>
              <a:t> 2019</a:t>
            </a:r>
          </a:p>
          <a:p>
            <a:pPr>
              <a:buNone/>
            </a:pPr>
            <a:endParaRPr lang="fr-FR" sz="900" dirty="0"/>
          </a:p>
          <a:p>
            <a:pPr>
              <a:buNone/>
            </a:pPr>
            <a:r>
              <a:rPr lang="fr-FR" sz="900" dirty="0"/>
              <a:t>(1) Grant IW, Blyth W, </a:t>
            </a:r>
            <a:r>
              <a:rPr lang="fr-FR" sz="900" dirty="0" err="1"/>
              <a:t>Wardrop</a:t>
            </a:r>
            <a:r>
              <a:rPr lang="fr-FR" sz="900" dirty="0"/>
              <a:t> VE, et al. </a:t>
            </a:r>
            <a:r>
              <a:rPr lang="fr-FR" sz="900" dirty="0" err="1"/>
              <a:t>Prevalence</a:t>
            </a:r>
            <a:r>
              <a:rPr lang="fr-FR" sz="900" dirty="0"/>
              <a:t> of </a:t>
            </a:r>
            <a:r>
              <a:rPr lang="fr-FR" sz="900" dirty="0" err="1"/>
              <a:t>farmer’s</a:t>
            </a:r>
            <a:r>
              <a:rPr lang="fr-FR" sz="900" dirty="0"/>
              <a:t> </a:t>
            </a:r>
            <a:r>
              <a:rPr lang="fr-FR" sz="900" dirty="0" err="1"/>
              <a:t>lung</a:t>
            </a:r>
            <a:r>
              <a:rPr lang="fr-FR" sz="900" dirty="0"/>
              <a:t> in </a:t>
            </a:r>
            <a:r>
              <a:rPr lang="fr-FR" sz="900" dirty="0" err="1"/>
              <a:t>scotland</a:t>
            </a:r>
            <a:r>
              <a:rPr lang="fr-FR" sz="900" dirty="0"/>
              <a:t>: a pilot </a:t>
            </a:r>
            <a:r>
              <a:rPr lang="fr-FR" sz="900" dirty="0" err="1"/>
              <a:t>survey</a:t>
            </a:r>
            <a:r>
              <a:rPr lang="fr-FR" sz="900" dirty="0"/>
              <a:t>. </a:t>
            </a:r>
            <a:r>
              <a:rPr lang="fr-FR" sz="900" dirty="0" err="1"/>
              <a:t>Br</a:t>
            </a:r>
            <a:r>
              <a:rPr lang="fr-FR" sz="900" dirty="0"/>
              <a:t> Med J 1972</a:t>
            </a:r>
          </a:p>
          <a:p>
            <a:pPr>
              <a:buNone/>
            </a:pPr>
            <a:r>
              <a:rPr lang="fr-FR" sz="900" dirty="0"/>
              <a:t>(2)Burton CM, </a:t>
            </a:r>
            <a:r>
              <a:rPr lang="fr-FR" sz="900" dirty="0" err="1"/>
              <a:t>Crook</a:t>
            </a:r>
            <a:r>
              <a:rPr lang="fr-FR" sz="900" dirty="0"/>
              <a:t> B, </a:t>
            </a:r>
            <a:r>
              <a:rPr lang="fr-FR" sz="900" dirty="0" err="1"/>
              <a:t>Scaife</a:t>
            </a:r>
            <a:r>
              <a:rPr lang="fr-FR" sz="900" dirty="0"/>
              <a:t> H, et al. </a:t>
            </a:r>
            <a:r>
              <a:rPr lang="fr-FR" sz="900" dirty="0" err="1"/>
              <a:t>Systematic</a:t>
            </a:r>
            <a:r>
              <a:rPr lang="fr-FR" sz="900" dirty="0"/>
              <a:t> </a:t>
            </a:r>
            <a:r>
              <a:rPr lang="fr-FR" sz="900" dirty="0" err="1"/>
              <a:t>review</a:t>
            </a:r>
            <a:r>
              <a:rPr lang="fr-FR" sz="900" dirty="0"/>
              <a:t> of </a:t>
            </a:r>
            <a:r>
              <a:rPr lang="fr-FR" sz="900" dirty="0" err="1"/>
              <a:t>respiratory</a:t>
            </a:r>
            <a:r>
              <a:rPr lang="fr-FR" sz="900" dirty="0"/>
              <a:t> </a:t>
            </a:r>
            <a:r>
              <a:rPr lang="fr-FR" sz="900" dirty="0" err="1"/>
              <a:t>outbeaksassociated</a:t>
            </a:r>
            <a:r>
              <a:rPr lang="fr-FR" sz="900" dirty="0"/>
              <a:t> </a:t>
            </a:r>
            <a:r>
              <a:rPr lang="fr-FR" sz="900" dirty="0" err="1"/>
              <a:t>with</a:t>
            </a:r>
            <a:r>
              <a:rPr lang="fr-FR" sz="900" dirty="0"/>
              <a:t> </a:t>
            </a:r>
            <a:r>
              <a:rPr lang="fr-FR" sz="900" dirty="0" err="1"/>
              <a:t>exposure</a:t>
            </a:r>
            <a:r>
              <a:rPr lang="fr-FR" sz="900" dirty="0"/>
              <a:t> to water-</a:t>
            </a:r>
            <a:r>
              <a:rPr lang="fr-FR" sz="900" dirty="0" err="1"/>
              <a:t>based</a:t>
            </a:r>
            <a:r>
              <a:rPr lang="fr-FR" sz="900" dirty="0"/>
              <a:t> </a:t>
            </a:r>
            <a:r>
              <a:rPr lang="fr-FR" sz="900" dirty="0" err="1"/>
              <a:t>metalworkingfluids</a:t>
            </a:r>
            <a:r>
              <a:rPr lang="fr-FR" sz="900" dirty="0"/>
              <a:t>. Ann </a:t>
            </a:r>
            <a:r>
              <a:rPr lang="fr-FR" sz="900" dirty="0" err="1"/>
              <a:t>Occup</a:t>
            </a:r>
            <a:r>
              <a:rPr lang="fr-FR" sz="900" dirty="0"/>
              <a:t> </a:t>
            </a:r>
            <a:r>
              <a:rPr lang="fr-FR" sz="900" dirty="0" err="1"/>
              <a:t>Hyg</a:t>
            </a:r>
            <a:endParaRPr lang="fr-FR" sz="900" dirty="0"/>
          </a:p>
          <a:p>
            <a:pPr>
              <a:buNone/>
            </a:pPr>
            <a:r>
              <a:rPr lang="fr-FR" sz="900" dirty="0"/>
              <a:t>(3) </a:t>
            </a:r>
            <a:r>
              <a:rPr lang="fr-FR" sz="900" dirty="0" err="1"/>
              <a:t>Cullinan</a:t>
            </a:r>
            <a:r>
              <a:rPr lang="fr-FR" sz="900" dirty="0"/>
              <a:t> </a:t>
            </a:r>
            <a:r>
              <a:rPr lang="fr-FR" sz="900" dirty="0" err="1"/>
              <a:t>P.Occupational</a:t>
            </a:r>
            <a:r>
              <a:rPr lang="fr-FR" sz="900" dirty="0"/>
              <a:t> </a:t>
            </a:r>
            <a:r>
              <a:rPr lang="fr-FR" sz="900" dirty="0" err="1"/>
              <a:t>lung</a:t>
            </a:r>
            <a:r>
              <a:rPr lang="fr-FR" sz="900" dirty="0"/>
              <a:t> </a:t>
            </a:r>
            <a:r>
              <a:rPr lang="fr-FR" sz="900" dirty="0" err="1"/>
              <a:t>diseases</a:t>
            </a:r>
            <a:r>
              <a:rPr lang="fr-FR" sz="900" dirty="0"/>
              <a:t>- </a:t>
            </a:r>
            <a:r>
              <a:rPr lang="fr-FR" sz="900" dirty="0" err="1"/>
              <a:t>From</a:t>
            </a:r>
            <a:r>
              <a:rPr lang="fr-FR" sz="900" dirty="0"/>
              <a:t> </a:t>
            </a:r>
            <a:r>
              <a:rPr lang="fr-FR" sz="900" dirty="0" err="1"/>
              <a:t>old</a:t>
            </a:r>
            <a:r>
              <a:rPr lang="fr-FR" sz="900" dirty="0"/>
              <a:t> and </a:t>
            </a:r>
            <a:r>
              <a:rPr lang="fr-FR" sz="900" dirty="0" err="1"/>
              <a:t>novel</a:t>
            </a:r>
            <a:r>
              <a:rPr lang="fr-FR" sz="900" dirty="0"/>
              <a:t> </a:t>
            </a:r>
            <a:r>
              <a:rPr lang="fr-FR" sz="900" dirty="0" err="1"/>
              <a:t>exposures</a:t>
            </a:r>
            <a:r>
              <a:rPr lang="fr-FR" sz="900" dirty="0"/>
              <a:t> to </a:t>
            </a:r>
            <a:r>
              <a:rPr lang="fr-FR" sz="900" dirty="0" err="1"/>
              <a:t>effectivepreventive</a:t>
            </a:r>
            <a:r>
              <a:rPr lang="fr-FR" sz="900" dirty="0"/>
              <a:t> </a:t>
            </a:r>
            <a:r>
              <a:rPr lang="fr-FR" sz="900" dirty="0" err="1"/>
              <a:t>strategies.Lancet</a:t>
            </a:r>
            <a:r>
              <a:rPr lang="fr-FR" sz="900" dirty="0"/>
              <a:t> </a:t>
            </a:r>
            <a:r>
              <a:rPr lang="fr-FR" sz="900" dirty="0" err="1"/>
              <a:t>Respir</a:t>
            </a:r>
            <a:r>
              <a:rPr lang="fr-FR" sz="900" dirty="0"/>
              <a:t> Med 2017</a:t>
            </a:r>
          </a:p>
          <a:p>
            <a:pPr>
              <a:buNone/>
            </a:pPr>
            <a:r>
              <a:rPr lang="fr-FR" sz="900" dirty="0"/>
              <a:t> (4)</a:t>
            </a:r>
            <a:r>
              <a:rPr lang="fr-FR" sz="900" i="1" dirty="0"/>
              <a:t> De </a:t>
            </a:r>
            <a:r>
              <a:rPr lang="fr-FR" sz="900" i="1" dirty="0" err="1"/>
              <a:t>Matteis</a:t>
            </a:r>
            <a:r>
              <a:rPr lang="fr-FR" sz="900" i="1" dirty="0"/>
              <a:t> S et </a:t>
            </a:r>
            <a:r>
              <a:rPr lang="fr-FR" sz="900" i="1" dirty="0" err="1"/>
              <a:t>al.Current</a:t>
            </a:r>
            <a:r>
              <a:rPr lang="fr-FR" sz="900" i="1" dirty="0"/>
              <a:t> and new challenges in </a:t>
            </a:r>
            <a:r>
              <a:rPr lang="fr-FR" sz="900" i="1" dirty="0" err="1"/>
              <a:t>occupationnal</a:t>
            </a:r>
            <a:r>
              <a:rPr lang="fr-FR" sz="900" i="1" dirty="0"/>
              <a:t> </a:t>
            </a:r>
            <a:r>
              <a:rPr lang="fr-FR" sz="900" i="1" dirty="0" err="1"/>
              <a:t>lung</a:t>
            </a:r>
            <a:r>
              <a:rPr lang="fr-FR" sz="900" i="1" dirty="0"/>
              <a:t> </a:t>
            </a:r>
            <a:r>
              <a:rPr lang="fr-FR" sz="900" i="1" dirty="0" err="1"/>
              <a:t>diseases.Eur</a:t>
            </a:r>
            <a:r>
              <a:rPr lang="fr-FR" sz="900" i="1" dirty="0"/>
              <a:t> </a:t>
            </a:r>
            <a:r>
              <a:rPr lang="fr-FR" sz="900" i="1" dirty="0" err="1"/>
              <a:t>Respir</a:t>
            </a:r>
            <a:r>
              <a:rPr lang="fr-FR" sz="900" i="1" dirty="0"/>
              <a:t> </a:t>
            </a:r>
            <a:r>
              <a:rPr lang="fr-FR" sz="900" i="1" dirty="0" err="1"/>
              <a:t>Rev</a:t>
            </a:r>
            <a:r>
              <a:rPr lang="fr-FR" sz="900" i="1" dirty="0"/>
              <a:t> 2017</a:t>
            </a:r>
            <a:endParaRPr lang="fr-FR" sz="900" dirty="0"/>
          </a:p>
          <a:p>
            <a:pPr>
              <a:buNone/>
            </a:pPr>
            <a:r>
              <a:rPr lang="fr-FR" sz="900" dirty="0"/>
              <a:t>(5)</a:t>
            </a:r>
            <a:r>
              <a:rPr lang="fr-FR" sz="900" dirty="0" err="1"/>
              <a:t>Moitra</a:t>
            </a:r>
            <a:r>
              <a:rPr lang="fr-FR" sz="900" dirty="0"/>
              <a:t> </a:t>
            </a:r>
            <a:r>
              <a:rPr lang="fr-FR" sz="900" dirty="0" err="1"/>
              <a:t>S,Puri</a:t>
            </a:r>
            <a:r>
              <a:rPr lang="fr-FR" sz="900" dirty="0"/>
              <a:t> R, Paul D, et al. Global perspectives of </a:t>
            </a:r>
            <a:r>
              <a:rPr lang="fr-FR" sz="900" dirty="0" err="1"/>
              <a:t>emerging</a:t>
            </a:r>
            <a:r>
              <a:rPr lang="fr-FR" sz="900" dirty="0"/>
              <a:t> of </a:t>
            </a:r>
            <a:r>
              <a:rPr lang="fr-FR" sz="900" dirty="0" err="1"/>
              <a:t>occupationnal</a:t>
            </a:r>
            <a:r>
              <a:rPr lang="fr-FR" sz="900" dirty="0"/>
              <a:t> and </a:t>
            </a:r>
            <a:r>
              <a:rPr lang="fr-FR" sz="900" dirty="0" err="1"/>
              <a:t>environmental</a:t>
            </a:r>
            <a:r>
              <a:rPr lang="fr-FR" sz="900" dirty="0"/>
              <a:t> </a:t>
            </a:r>
            <a:r>
              <a:rPr lang="fr-FR" sz="900" dirty="0" err="1"/>
              <a:t>lung</a:t>
            </a:r>
            <a:r>
              <a:rPr lang="fr-FR" sz="900" dirty="0"/>
              <a:t> </a:t>
            </a:r>
            <a:r>
              <a:rPr lang="fr-FR" sz="900" dirty="0" err="1"/>
              <a:t>diseases</a:t>
            </a:r>
            <a:r>
              <a:rPr lang="fr-FR" sz="900" dirty="0"/>
              <a:t>. </a:t>
            </a:r>
            <a:r>
              <a:rPr lang="fr-FR" sz="900" dirty="0" err="1"/>
              <a:t>Curre</a:t>
            </a:r>
            <a:r>
              <a:rPr lang="fr-FR" sz="900" dirty="0"/>
              <a:t> </a:t>
            </a:r>
            <a:r>
              <a:rPr lang="fr-FR" sz="900" dirty="0" err="1"/>
              <a:t>Opin</a:t>
            </a:r>
            <a:r>
              <a:rPr lang="fr-FR" sz="900" dirty="0"/>
              <a:t> </a:t>
            </a:r>
            <a:r>
              <a:rPr lang="fr-FR" sz="900" dirty="0" err="1"/>
              <a:t>Pulm</a:t>
            </a:r>
            <a:r>
              <a:rPr lang="fr-FR" sz="900" dirty="0"/>
              <a:t> Med.2015</a:t>
            </a:r>
          </a:p>
          <a:p>
            <a:pPr>
              <a:buAutoNum type="arabicParenBoth" startAt="2"/>
            </a:pPr>
            <a:endParaRPr lang="fr-FR" sz="1200" i="1" dirty="0"/>
          </a:p>
          <a:p>
            <a:pPr>
              <a:buAutoNum type="arabicParenBoth" startAt="2"/>
            </a:pPr>
            <a:endParaRPr lang="fr-FR" sz="1200" i="1" dirty="0"/>
          </a:p>
          <a:p>
            <a:pPr>
              <a:buAutoNum type="arabicParenBoth" startAt="2"/>
            </a:pPr>
            <a:endParaRPr lang="fr-FR" sz="1200" dirty="0"/>
          </a:p>
        </p:txBody>
      </p:sp>
      <p:graphicFrame>
        <p:nvGraphicFramePr>
          <p:cNvPr id="9" name="Diagramme 8"/>
          <p:cNvGraphicFramePr/>
          <p:nvPr/>
        </p:nvGraphicFramePr>
        <p:xfrm>
          <a:off x="323528" y="404664"/>
          <a:ext cx="3456384"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me 10"/>
          <p:cNvGraphicFramePr/>
          <p:nvPr/>
        </p:nvGraphicFramePr>
        <p:xfrm>
          <a:off x="3851920" y="404664"/>
          <a:ext cx="5292080" cy="50405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a:buNone/>
            </a:pPr>
            <a:r>
              <a:rPr lang="fr-FR" sz="2800" b="1" dirty="0">
                <a:solidFill>
                  <a:srgbClr val="006699"/>
                </a:solidFill>
              </a:rPr>
              <a:t> III) Quelles pathologies respiratoires sont d’origine professionnelle?</a:t>
            </a:r>
            <a:endParaRPr lang="fr-FR" dirty="0"/>
          </a:p>
          <a:p>
            <a:endParaRPr lang="fr-FR" dirty="0"/>
          </a:p>
          <a:p>
            <a:endParaRPr lang="fr-FR" dirty="0"/>
          </a:p>
          <a:p>
            <a:pPr>
              <a:buNone/>
            </a:pPr>
            <a:endParaRPr lang="fr-FR" dirty="0"/>
          </a:p>
          <a:p>
            <a:pPr>
              <a:buNone/>
            </a:pPr>
            <a:endParaRPr lang="fr-FR" b="1" dirty="0">
              <a:solidFill>
                <a:srgbClr val="006699"/>
              </a:solidFill>
            </a:endParaRPr>
          </a:p>
          <a:p>
            <a:pPr>
              <a:buNone/>
            </a:pPr>
            <a:endParaRPr lang="fr-FR" b="1" dirty="0">
              <a:solidFill>
                <a:srgbClr val="006699"/>
              </a:solidFill>
            </a:endParaRPr>
          </a:p>
          <a:p>
            <a:pPr>
              <a:buNone/>
            </a:pPr>
            <a:endParaRPr lang="fr-FR" b="1" dirty="0">
              <a:solidFill>
                <a:srgbClr val="006699"/>
              </a:solidFill>
            </a:endParaRPr>
          </a:p>
          <a:p>
            <a:pPr>
              <a:buNone/>
            </a:pPr>
            <a:endParaRPr lang="fr-FR" b="1" dirty="0">
              <a:solidFill>
                <a:srgbClr val="006699"/>
              </a:solidFill>
            </a:endParaRPr>
          </a:p>
          <a:p>
            <a:pPr>
              <a:buNone/>
            </a:pPr>
            <a:endParaRPr lang="fr-FR" b="1" dirty="0">
              <a:solidFill>
                <a:srgbClr val="006699"/>
              </a:solidFill>
            </a:endParaRPr>
          </a:p>
          <a:p>
            <a:pPr>
              <a:buNone/>
            </a:pPr>
            <a:endParaRPr lang="fr-FR" dirty="0">
              <a:solidFill>
                <a:srgbClr val="006699"/>
              </a:solidFill>
            </a:endParaRPr>
          </a:p>
        </p:txBody>
      </p:sp>
      <p:graphicFrame>
        <p:nvGraphicFramePr>
          <p:cNvPr id="4" name="Diagramme 3"/>
          <p:cNvGraphicFramePr/>
          <p:nvPr/>
        </p:nvGraphicFramePr>
        <p:xfrm>
          <a:off x="107504" y="1124744"/>
          <a:ext cx="903649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buNone/>
            </a:pPr>
            <a:r>
              <a:rPr lang="fr-FR" sz="2800" b="1" dirty="0">
                <a:solidFill>
                  <a:srgbClr val="006699"/>
                </a:solidFill>
              </a:rPr>
              <a:t>III.1) Asthme professionnel:</a:t>
            </a:r>
            <a:r>
              <a:rPr lang="fr-FR" sz="1800" b="1" dirty="0"/>
              <a:t>3 catégories d’asthme lié au travail: </a:t>
            </a:r>
          </a:p>
          <a:p>
            <a:pPr>
              <a:buNone/>
            </a:pPr>
            <a:endParaRPr lang="fr-FR" sz="1800" dirty="0"/>
          </a:p>
          <a:p>
            <a:pPr>
              <a:buNone/>
            </a:pPr>
            <a:endParaRPr lang="fr-FR" sz="1800" dirty="0"/>
          </a:p>
          <a:p>
            <a:pPr>
              <a:buNone/>
            </a:pPr>
            <a:endParaRPr lang="fr-FR" sz="1800" dirty="0"/>
          </a:p>
        </p:txBody>
      </p:sp>
      <p:graphicFrame>
        <p:nvGraphicFramePr>
          <p:cNvPr id="4" name="Diagramme 3"/>
          <p:cNvGraphicFramePr/>
          <p:nvPr>
            <p:extLst>
              <p:ext uri="{D42A27DB-BD31-4B8C-83A1-F6EECF244321}">
                <p14:modId xmlns:p14="http://schemas.microsoft.com/office/powerpoint/2010/main" val="1615297343"/>
              </p:ext>
            </p:extLst>
          </p:nvPr>
        </p:nvGraphicFramePr>
        <p:xfrm>
          <a:off x="0" y="476672"/>
          <a:ext cx="91440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2B959E-AA7D-94E7-6E14-78E3B6B016BD}"/>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264A6F3-8FDA-74AD-1244-4B20B5D25CC1}"/>
              </a:ext>
            </a:extLst>
          </p:cNvPr>
          <p:cNvPicPr>
            <a:picLocks noGrp="1" noChangeAspect="1"/>
          </p:cNvPicPr>
          <p:nvPr>
            <p:ph idx="1"/>
          </p:nvPr>
        </p:nvPicPr>
        <p:blipFill>
          <a:blip r:embed="rId2"/>
          <a:stretch>
            <a:fillRect/>
          </a:stretch>
        </p:blipFill>
        <p:spPr>
          <a:xfrm>
            <a:off x="0" y="0"/>
            <a:ext cx="9144000" cy="6858000"/>
          </a:xfrm>
        </p:spPr>
      </p:pic>
    </p:spTree>
    <p:extLst>
      <p:ext uri="{BB962C8B-B14F-4D97-AF65-F5344CB8AC3E}">
        <p14:creationId xmlns:p14="http://schemas.microsoft.com/office/powerpoint/2010/main" val="2874632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DFB593-AE9D-3D01-FA83-05D63733478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63F1B1D-03B9-24A0-CB71-713834D81F46}"/>
              </a:ext>
            </a:extLst>
          </p:cNvPr>
          <p:cNvPicPr>
            <a:picLocks noGrp="1" noChangeAspect="1"/>
          </p:cNvPicPr>
          <p:nvPr>
            <p:ph idx="1"/>
          </p:nvPr>
        </p:nvPicPr>
        <p:blipFill>
          <a:blip r:embed="rId2"/>
          <a:stretch>
            <a:fillRect/>
          </a:stretch>
        </p:blipFill>
        <p:spPr>
          <a:xfrm>
            <a:off x="0" y="0"/>
            <a:ext cx="8964488" cy="6858000"/>
          </a:xfrm>
        </p:spPr>
      </p:pic>
    </p:spTree>
    <p:extLst>
      <p:ext uri="{BB962C8B-B14F-4D97-AF65-F5344CB8AC3E}">
        <p14:creationId xmlns:p14="http://schemas.microsoft.com/office/powerpoint/2010/main" val="1350548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FB3B7D-B232-06C5-6ADA-9D6151696E1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4D1F6C6-240C-45A0-2DE2-5F48811BADBF}"/>
              </a:ext>
            </a:extLst>
          </p:cNvPr>
          <p:cNvPicPr>
            <a:picLocks noGrp="1" noChangeAspect="1"/>
          </p:cNvPicPr>
          <p:nvPr>
            <p:ph idx="1"/>
          </p:nvPr>
        </p:nvPicPr>
        <p:blipFill>
          <a:blip r:embed="rId2"/>
          <a:stretch>
            <a:fillRect/>
          </a:stretch>
        </p:blipFill>
        <p:spPr>
          <a:xfrm>
            <a:off x="457200" y="274638"/>
            <a:ext cx="8229600" cy="5962673"/>
          </a:xfrm>
        </p:spPr>
      </p:pic>
    </p:spTree>
    <p:extLst>
      <p:ext uri="{BB962C8B-B14F-4D97-AF65-F5344CB8AC3E}">
        <p14:creationId xmlns:p14="http://schemas.microsoft.com/office/powerpoint/2010/main" val="2292770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8D3839-CFA8-453D-3083-A330C303F7F8}"/>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6617686-E0AE-B6F7-88AD-4CC664D91D39}"/>
              </a:ext>
            </a:extLst>
          </p:cNvPr>
          <p:cNvPicPr>
            <a:picLocks noGrp="1" noChangeAspect="1"/>
          </p:cNvPicPr>
          <p:nvPr>
            <p:ph idx="1"/>
          </p:nvPr>
        </p:nvPicPr>
        <p:blipFill>
          <a:blip r:embed="rId2"/>
          <a:stretch>
            <a:fillRect/>
          </a:stretch>
        </p:blipFill>
        <p:spPr>
          <a:xfrm>
            <a:off x="0" y="0"/>
            <a:ext cx="9036496" cy="6858000"/>
          </a:xfrm>
        </p:spPr>
      </p:pic>
    </p:spTree>
    <p:extLst>
      <p:ext uri="{BB962C8B-B14F-4D97-AF65-F5344CB8AC3E}">
        <p14:creationId xmlns:p14="http://schemas.microsoft.com/office/powerpoint/2010/main" val="2051629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1"/>
            <a:ext cx="8229600" cy="360039"/>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1600" b="1" dirty="0">
                <a:solidFill>
                  <a:srgbClr val="006699"/>
                </a:solidFill>
              </a:rPr>
              <a:t>Environ 400 agents identifiés :Tableau causes communes d’asthme professionnel:</a:t>
            </a:r>
          </a:p>
          <a:p>
            <a:pPr>
              <a:buNone/>
            </a:pPr>
            <a:endParaRPr lang="fr-FR" b="1" dirty="0">
              <a:solidFill>
                <a:srgbClr val="006699"/>
              </a:solidFill>
            </a:endParaRPr>
          </a:p>
          <a:p>
            <a:pPr>
              <a:buNone/>
            </a:pPr>
            <a:endParaRPr lang="fr-FR" dirty="0"/>
          </a:p>
        </p:txBody>
      </p:sp>
      <p:graphicFrame>
        <p:nvGraphicFramePr>
          <p:cNvPr id="4" name="Diagramme 3"/>
          <p:cNvGraphicFramePr/>
          <p:nvPr>
            <p:extLst>
              <p:ext uri="{D42A27DB-BD31-4B8C-83A1-F6EECF244321}">
                <p14:modId xmlns:p14="http://schemas.microsoft.com/office/powerpoint/2010/main" val="4135018098"/>
              </p:ext>
            </p:extLst>
          </p:nvPr>
        </p:nvGraphicFramePr>
        <p:xfrm>
          <a:off x="0" y="548680"/>
          <a:ext cx="9144000" cy="6309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562856877"/>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buNone/>
            </a:pPr>
            <a:r>
              <a:rPr lang="fr-FR" b="1" dirty="0">
                <a:solidFill>
                  <a:srgbClr val="006699"/>
                </a:solidFill>
              </a:rPr>
              <a:t>III.2) BPCO:</a:t>
            </a:r>
            <a:endParaRPr lang="fr-FR" b="1" dirty="0">
              <a:solidFill>
                <a:schemeClr val="tx1"/>
              </a:solidFill>
            </a:endParaRPr>
          </a:p>
          <a:p>
            <a:pPr>
              <a:buFontTx/>
              <a:buChar char="-"/>
            </a:pPr>
            <a:r>
              <a:rPr lang="fr-FR" sz="1800" b="1" dirty="0">
                <a:solidFill>
                  <a:schemeClr val="tx1"/>
                </a:solidFill>
              </a:rPr>
              <a:t>Les facteurs professionnels sont responsables d’environ 15% des BPCO</a:t>
            </a:r>
          </a:p>
          <a:p>
            <a:pPr>
              <a:buFontTx/>
              <a:buChar char="-"/>
            </a:pPr>
            <a:r>
              <a:rPr lang="fr-FR" sz="1800" b="1" dirty="0">
                <a:solidFill>
                  <a:schemeClr val="tx1"/>
                </a:solidFill>
              </a:rPr>
              <a:t>Ils contribuent à l’aggravation des BPCO</a:t>
            </a:r>
          </a:p>
          <a:p>
            <a:pPr>
              <a:buFontTx/>
              <a:buChar char="-"/>
            </a:pPr>
            <a:endParaRPr lang="fr-FR" sz="1800" b="1" dirty="0">
              <a:solidFill>
                <a:schemeClr val="tx1"/>
              </a:solidFill>
            </a:endParaRPr>
          </a:p>
          <a:p>
            <a:pPr marL="0" indent="0">
              <a:buNone/>
            </a:pPr>
            <a:r>
              <a:rPr lang="fr-FR" sz="2400" b="1" dirty="0">
                <a:solidFill>
                  <a:srgbClr val="006699"/>
                </a:solidFill>
              </a:rPr>
              <a:t>* En milieu industriel:</a:t>
            </a:r>
          </a:p>
          <a:p>
            <a:pPr>
              <a:buFontTx/>
              <a:buChar char="-"/>
            </a:pPr>
            <a:r>
              <a:rPr lang="fr-FR" sz="2000" b="1" dirty="0">
                <a:solidFill>
                  <a:schemeClr val="tx1"/>
                </a:solidFill>
              </a:rPr>
              <a:t>Industrie minière (silice </a:t>
            </a:r>
            <a:r>
              <a:rPr lang="fr-FR" sz="2000" b="1" dirty="0" err="1">
                <a:solidFill>
                  <a:schemeClr val="tx1"/>
                </a:solidFill>
              </a:rPr>
              <a:t>christalline</a:t>
            </a:r>
            <a:r>
              <a:rPr lang="fr-FR" sz="2000" b="1" dirty="0">
                <a:solidFill>
                  <a:schemeClr val="tx1"/>
                </a:solidFill>
              </a:rPr>
              <a:t>, poussière de charbon)</a:t>
            </a:r>
          </a:p>
          <a:p>
            <a:pPr>
              <a:buFontTx/>
              <a:buChar char="-"/>
            </a:pPr>
            <a:r>
              <a:rPr lang="fr-FR" sz="2000" b="1" dirty="0">
                <a:solidFill>
                  <a:schemeClr val="tx1"/>
                </a:solidFill>
              </a:rPr>
              <a:t>BTP ( particules inorganiques: silice, poussières de ciment)</a:t>
            </a:r>
          </a:p>
          <a:p>
            <a:pPr>
              <a:buFontTx/>
              <a:buChar char="-"/>
            </a:pPr>
            <a:r>
              <a:rPr lang="fr-FR" sz="2000" b="1" dirty="0">
                <a:solidFill>
                  <a:schemeClr val="tx1"/>
                </a:solidFill>
              </a:rPr>
              <a:t>Fonderie</a:t>
            </a:r>
          </a:p>
          <a:p>
            <a:pPr>
              <a:buFontTx/>
              <a:buChar char="-"/>
            </a:pPr>
            <a:r>
              <a:rPr lang="fr-FR" sz="2000" b="1" dirty="0">
                <a:solidFill>
                  <a:schemeClr val="tx1"/>
                </a:solidFill>
              </a:rPr>
              <a:t>Sidérurgie</a:t>
            </a:r>
          </a:p>
          <a:p>
            <a:pPr>
              <a:buFontTx/>
              <a:buChar char="-"/>
            </a:pPr>
            <a:r>
              <a:rPr lang="fr-FR" sz="2000" b="1" dirty="0">
                <a:solidFill>
                  <a:schemeClr val="tx1"/>
                </a:solidFill>
              </a:rPr>
              <a:t>Industrie textile ( poussière de coton)</a:t>
            </a:r>
          </a:p>
          <a:p>
            <a:pPr marL="0" indent="0">
              <a:buNone/>
            </a:pPr>
            <a:endParaRPr lang="fr-FR" sz="2400" b="1" dirty="0">
              <a:solidFill>
                <a:srgbClr val="006699"/>
              </a:solidFill>
            </a:endParaRPr>
          </a:p>
          <a:p>
            <a:pPr marL="0" indent="0">
              <a:buNone/>
            </a:pPr>
            <a:r>
              <a:rPr lang="fr-FR" sz="2400" b="1" dirty="0">
                <a:solidFill>
                  <a:srgbClr val="006699"/>
                </a:solidFill>
              </a:rPr>
              <a:t>* En milieu agricole:</a:t>
            </a:r>
          </a:p>
          <a:p>
            <a:pPr>
              <a:buFontTx/>
              <a:buChar char="-"/>
            </a:pPr>
            <a:r>
              <a:rPr lang="fr-FR" sz="2000" b="1" dirty="0">
                <a:solidFill>
                  <a:schemeClr val="tx1"/>
                </a:solidFill>
              </a:rPr>
              <a:t>Le milieu céréalier ( ouvriers des silos):poussière des céréales</a:t>
            </a:r>
          </a:p>
          <a:p>
            <a:pPr>
              <a:buFontTx/>
              <a:buChar char="-"/>
            </a:pPr>
            <a:r>
              <a:rPr lang="fr-FR" sz="2000" b="1" dirty="0">
                <a:solidFill>
                  <a:schemeClr val="tx1"/>
                </a:solidFill>
              </a:rPr>
              <a:t>La production laitière</a:t>
            </a:r>
          </a:p>
          <a:p>
            <a:pPr>
              <a:buFontTx/>
              <a:buChar char="-"/>
            </a:pPr>
            <a:r>
              <a:rPr lang="fr-FR" sz="2000" b="1" dirty="0">
                <a:solidFill>
                  <a:schemeClr val="tx1"/>
                </a:solidFill>
              </a:rPr>
              <a:t>L’élevage des porcs ( endotoxines bactérienne)</a:t>
            </a:r>
          </a:p>
          <a:p>
            <a:pPr>
              <a:buFontTx/>
              <a:buChar char="-"/>
            </a:pPr>
            <a:endParaRPr lang="fr-FR" sz="2000" b="1" dirty="0">
              <a:solidFill>
                <a:schemeClr val="tx1"/>
              </a:solidFill>
            </a:endParaRPr>
          </a:p>
          <a:p>
            <a:pPr marL="0" indent="0">
              <a:buNone/>
            </a:pPr>
            <a:r>
              <a:rPr lang="fr-FR" sz="2400" b="1">
                <a:solidFill>
                  <a:srgbClr val="006699"/>
                </a:solidFill>
              </a:rPr>
              <a:t>* Risque </a:t>
            </a:r>
            <a:r>
              <a:rPr lang="fr-FR" sz="2400" b="1" dirty="0">
                <a:solidFill>
                  <a:srgbClr val="006699"/>
                </a:solidFill>
              </a:rPr>
              <a:t>probable de BPCO</a:t>
            </a:r>
            <a:r>
              <a:rPr lang="fr-FR" sz="2000" b="1" dirty="0">
                <a:solidFill>
                  <a:schemeClr val="tx1"/>
                </a:solidFill>
              </a:rPr>
              <a:t>:</a:t>
            </a:r>
          </a:p>
          <a:p>
            <a:pPr>
              <a:buFontTx/>
              <a:buChar char="-"/>
            </a:pPr>
            <a:r>
              <a:rPr lang="fr-FR" sz="2000" b="1" dirty="0">
                <a:solidFill>
                  <a:schemeClr val="tx1"/>
                </a:solidFill>
              </a:rPr>
              <a:t>Bois</a:t>
            </a:r>
          </a:p>
          <a:p>
            <a:pPr>
              <a:buFontTx/>
              <a:buChar char="-"/>
            </a:pPr>
            <a:r>
              <a:rPr lang="fr-FR" sz="2000" b="1" dirty="0">
                <a:solidFill>
                  <a:schemeClr val="tx1"/>
                </a:solidFill>
              </a:rPr>
              <a:t>Soudage</a:t>
            </a:r>
          </a:p>
          <a:p>
            <a:pPr>
              <a:buFontTx/>
              <a:buChar char="-"/>
            </a:pPr>
            <a:r>
              <a:rPr lang="fr-FR" sz="2000" b="1" dirty="0">
                <a:solidFill>
                  <a:schemeClr val="tx1"/>
                </a:solidFill>
              </a:rPr>
              <a:t>Cimenteries</a:t>
            </a:r>
          </a:p>
          <a:p>
            <a:pPr>
              <a:buFontTx/>
              <a:buChar char="-"/>
            </a:pPr>
            <a:r>
              <a:rPr lang="fr-FR" sz="2000" b="1" dirty="0">
                <a:solidFill>
                  <a:schemeClr val="tx1"/>
                </a:solidFill>
              </a:rPr>
              <a:t>Usinage de métaux (cadmium, amiante, noir de carbone, isocyanate, tabac passif)</a:t>
            </a:r>
          </a:p>
          <a:p>
            <a:pPr>
              <a:buFontTx/>
              <a:buChar char="-"/>
            </a:pPr>
            <a:endParaRPr lang="fr-FR" sz="2400" b="1" dirty="0">
              <a:solidFill>
                <a:srgbClr val="006699"/>
              </a:solidFill>
            </a:endParaRPr>
          </a:p>
          <a:p>
            <a:pPr marL="0" indent="0">
              <a:buNone/>
            </a:pPr>
            <a:endParaRPr lang="fr-FR" sz="2400" b="1" dirty="0">
              <a:solidFill>
                <a:srgbClr val="006699"/>
              </a:solidFill>
            </a:endParaRPr>
          </a:p>
          <a:p>
            <a:pPr>
              <a:buFontTx/>
              <a:buChar char="-"/>
            </a:pPr>
            <a:endParaRPr lang="fr-FR" sz="1800" b="1" dirty="0">
              <a:solidFill>
                <a:schemeClr val="tx1"/>
              </a:solidFill>
            </a:endParaRPr>
          </a:p>
          <a:p>
            <a:pPr>
              <a:buNone/>
            </a:pPr>
            <a:endParaRPr lang="fr-FR" b="1" dirty="0">
              <a:solidFill>
                <a:srgbClr val="006699"/>
              </a:solidFill>
            </a:endParaRPr>
          </a:p>
          <a:p>
            <a:pPr>
              <a:buNone/>
            </a:pPr>
            <a:endParaRPr lang="fr-FR" b="1" dirty="0">
              <a:solidFill>
                <a:srgbClr val="006699"/>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6000E7-9695-4204-05B2-ADABDE51F1EA}"/>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lstStyle/>
          <a:p>
            <a:pPr marL="0" indent="0">
              <a:buNone/>
            </a:pPr>
            <a:r>
              <a:rPr lang="fr-FR" b="1" dirty="0">
                <a:solidFill>
                  <a:srgbClr val="006699"/>
                </a:solidFill>
              </a:rPr>
              <a:t>Tableaux de BPCO professionnelle:</a:t>
            </a:r>
          </a:p>
          <a:p>
            <a:pPr marL="0" indent="0">
              <a:buNone/>
            </a:pPr>
            <a:r>
              <a:rPr lang="fr-FR" b="1" dirty="0">
                <a:solidFill>
                  <a:srgbClr val="006699"/>
                </a:solidFill>
              </a:rPr>
              <a:t>Régime général:</a:t>
            </a:r>
          </a:p>
          <a:p>
            <a:pPr marL="0" indent="0">
              <a:buNone/>
            </a:pPr>
            <a:r>
              <a:rPr lang="fr-FR" dirty="0"/>
              <a:t>90B:poussières textiles végétales</a:t>
            </a:r>
          </a:p>
          <a:p>
            <a:pPr marL="0" indent="0">
              <a:buNone/>
            </a:pPr>
            <a:r>
              <a:rPr lang="fr-FR" dirty="0"/>
              <a:t>91:mineurs de charbon</a:t>
            </a:r>
          </a:p>
          <a:p>
            <a:pPr marL="0" indent="0">
              <a:buNone/>
            </a:pPr>
            <a:r>
              <a:rPr lang="fr-FR" dirty="0"/>
              <a:t>94:mineurs de fer</a:t>
            </a:r>
          </a:p>
          <a:p>
            <a:pPr marL="0" indent="0">
              <a:buNone/>
            </a:pPr>
            <a:r>
              <a:rPr lang="fr-FR" b="1" dirty="0">
                <a:solidFill>
                  <a:srgbClr val="006699"/>
                </a:solidFill>
              </a:rPr>
              <a:t>Régime agricole:</a:t>
            </a:r>
          </a:p>
          <a:p>
            <a:pPr marL="0" indent="0">
              <a:buNone/>
            </a:pPr>
            <a:r>
              <a:rPr lang="fr-FR" dirty="0"/>
              <a:t>54B:poussières textiles végétales</a:t>
            </a:r>
          </a:p>
          <a:p>
            <a:endParaRPr lang="fr-FR" dirty="0"/>
          </a:p>
        </p:txBody>
      </p:sp>
    </p:spTree>
    <p:extLst>
      <p:ext uri="{BB962C8B-B14F-4D97-AF65-F5344CB8AC3E}">
        <p14:creationId xmlns:p14="http://schemas.microsoft.com/office/powerpoint/2010/main" val="3054653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CE304F-ADBA-FF55-9BB4-ED9C33408351}"/>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4613E58-900B-9531-5B86-DEB3002904AD}"/>
              </a:ext>
            </a:extLst>
          </p:cNvPr>
          <p:cNvPicPr>
            <a:picLocks noGrp="1" noChangeAspect="1"/>
          </p:cNvPicPr>
          <p:nvPr>
            <p:ph idx="1"/>
          </p:nvPr>
        </p:nvPicPr>
        <p:blipFill>
          <a:blip r:embed="rId2"/>
          <a:stretch>
            <a:fillRect/>
          </a:stretch>
        </p:blipFill>
        <p:spPr>
          <a:xfrm>
            <a:off x="0" y="0"/>
            <a:ext cx="8964488" cy="6583362"/>
          </a:xfrm>
        </p:spPr>
      </p:pic>
    </p:spTree>
    <p:extLst>
      <p:ext uri="{BB962C8B-B14F-4D97-AF65-F5344CB8AC3E}">
        <p14:creationId xmlns:p14="http://schemas.microsoft.com/office/powerpoint/2010/main" val="866251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F973FD-74E7-E286-D0B2-41D4380FDB01}"/>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B04BA5C-34D4-9F6C-5CBA-CE23A97B42A1}"/>
              </a:ext>
            </a:extLst>
          </p:cNvPr>
          <p:cNvPicPr>
            <a:picLocks noGrp="1" noChangeAspect="1"/>
          </p:cNvPicPr>
          <p:nvPr>
            <p:ph idx="1"/>
          </p:nvPr>
        </p:nvPicPr>
        <p:blipFill>
          <a:blip r:embed="rId2"/>
          <a:stretch>
            <a:fillRect/>
          </a:stretch>
        </p:blipFill>
        <p:spPr>
          <a:xfrm>
            <a:off x="107504" y="0"/>
            <a:ext cx="8712968" cy="6381328"/>
          </a:xfrm>
        </p:spPr>
      </p:pic>
    </p:spTree>
    <p:extLst>
      <p:ext uri="{BB962C8B-B14F-4D97-AF65-F5344CB8AC3E}">
        <p14:creationId xmlns:p14="http://schemas.microsoft.com/office/powerpoint/2010/main" val="3294371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90F56-EB96-AACA-B65A-92F3F6EF7D3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63EAAF2-96BE-E14F-C344-0AE83F767892}"/>
              </a:ext>
            </a:extLst>
          </p:cNvPr>
          <p:cNvPicPr>
            <a:picLocks noGrp="1" noChangeAspect="1"/>
          </p:cNvPicPr>
          <p:nvPr>
            <p:ph idx="1"/>
          </p:nvPr>
        </p:nvPicPr>
        <p:blipFill>
          <a:blip r:embed="rId2"/>
          <a:stretch>
            <a:fillRect/>
          </a:stretch>
        </p:blipFill>
        <p:spPr>
          <a:xfrm>
            <a:off x="0" y="0"/>
            <a:ext cx="9144000" cy="6237312"/>
          </a:xfrm>
        </p:spPr>
      </p:pic>
    </p:spTree>
    <p:extLst>
      <p:ext uri="{BB962C8B-B14F-4D97-AF65-F5344CB8AC3E}">
        <p14:creationId xmlns:p14="http://schemas.microsoft.com/office/powerpoint/2010/main" val="226153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5013F-DF37-098A-79B9-EC967AB8F8C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56F59AD-B756-EB5A-3779-2E1F6D0D4BFE}"/>
              </a:ext>
            </a:extLst>
          </p:cNvPr>
          <p:cNvPicPr>
            <a:picLocks noGrp="1" noChangeAspect="1"/>
          </p:cNvPicPr>
          <p:nvPr>
            <p:ph idx="1"/>
          </p:nvPr>
        </p:nvPicPr>
        <p:blipFill>
          <a:blip r:embed="rId2"/>
          <a:stretch>
            <a:fillRect/>
          </a:stretch>
        </p:blipFill>
        <p:spPr>
          <a:xfrm>
            <a:off x="0" y="188640"/>
            <a:ext cx="8964487" cy="6552728"/>
          </a:xfrm>
        </p:spPr>
      </p:pic>
    </p:spTree>
    <p:extLst>
      <p:ext uri="{BB962C8B-B14F-4D97-AF65-F5344CB8AC3E}">
        <p14:creationId xmlns:p14="http://schemas.microsoft.com/office/powerpoint/2010/main" val="2964124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8812858-82BE-3F48-2999-2E9E884D799F}"/>
              </a:ext>
            </a:extLst>
          </p:cNvPr>
          <p:cNvSpPr>
            <a:spLocks noGrp="1"/>
          </p:cNvSpPr>
          <p:nvPr>
            <p:ph idx="1"/>
          </p:nvPr>
        </p:nvSpPr>
        <p:spPr>
          <a:xfrm>
            <a:off x="0" y="0"/>
            <a:ext cx="9144000" cy="6813376"/>
          </a:xfrm>
        </p:spPr>
        <p:style>
          <a:lnRef idx="1">
            <a:schemeClr val="accent1"/>
          </a:lnRef>
          <a:fillRef idx="2">
            <a:schemeClr val="accent1"/>
          </a:fillRef>
          <a:effectRef idx="1">
            <a:schemeClr val="accent1"/>
          </a:effectRef>
          <a:fontRef idx="minor">
            <a:schemeClr val="dk1"/>
          </a:fontRef>
        </p:style>
        <p:txBody>
          <a:bodyPr/>
          <a:lstStyle/>
          <a:p>
            <a:pPr marL="0" indent="0">
              <a:buNone/>
            </a:pPr>
            <a:r>
              <a:rPr lang="fr-FR" b="1" dirty="0">
                <a:solidFill>
                  <a:srgbClr val="006699"/>
                </a:solidFill>
              </a:rPr>
              <a:t>Pourquoi seul un petit nombre de BPCO sont reconnu en maladie professionnelle?</a:t>
            </a:r>
          </a:p>
          <a:p>
            <a:pPr marL="0" indent="0">
              <a:buNone/>
            </a:pPr>
            <a:endParaRPr lang="fr-FR" b="1" dirty="0">
              <a:solidFill>
                <a:srgbClr val="006699"/>
              </a:solidFill>
            </a:endParaRPr>
          </a:p>
          <a:p>
            <a:pPr>
              <a:buFontTx/>
              <a:buChar char="-"/>
            </a:pPr>
            <a:r>
              <a:rPr lang="fr-FR" sz="2400" b="1" dirty="0">
                <a:solidFill>
                  <a:schemeClr val="tx1"/>
                </a:solidFill>
              </a:rPr>
              <a:t>Méconnaissance des facteurs professionnels</a:t>
            </a:r>
          </a:p>
          <a:p>
            <a:pPr>
              <a:buFontTx/>
              <a:buChar char="-"/>
            </a:pPr>
            <a:endParaRPr lang="fr-FR" sz="2400" b="1" dirty="0">
              <a:solidFill>
                <a:schemeClr val="tx1"/>
              </a:solidFill>
            </a:endParaRPr>
          </a:p>
          <a:p>
            <a:pPr>
              <a:buFontTx/>
              <a:buChar char="-"/>
            </a:pPr>
            <a:r>
              <a:rPr lang="fr-FR" sz="2400" b="1" dirty="0">
                <a:solidFill>
                  <a:schemeClr val="tx1"/>
                </a:solidFill>
              </a:rPr>
              <a:t>Peu de tableaux réparant la BPCO professionnelle</a:t>
            </a:r>
          </a:p>
          <a:p>
            <a:pPr>
              <a:buFontTx/>
              <a:buChar char="-"/>
            </a:pPr>
            <a:endParaRPr lang="fr-FR" sz="2400" b="1" dirty="0">
              <a:solidFill>
                <a:schemeClr val="tx1"/>
              </a:solidFill>
            </a:endParaRPr>
          </a:p>
          <a:p>
            <a:pPr>
              <a:buFontTx/>
              <a:buChar char="-"/>
            </a:pPr>
            <a:r>
              <a:rPr lang="fr-FR" sz="2400" b="1" dirty="0">
                <a:solidFill>
                  <a:schemeClr val="tx1"/>
                </a:solidFill>
              </a:rPr>
              <a:t>Conditions restrictives dans les tableaux</a:t>
            </a:r>
          </a:p>
          <a:p>
            <a:pPr>
              <a:buFontTx/>
              <a:buChar char="-"/>
            </a:pPr>
            <a:endParaRPr lang="fr-FR" sz="2400" b="1" dirty="0">
              <a:solidFill>
                <a:schemeClr val="tx1"/>
              </a:solidFill>
            </a:endParaRPr>
          </a:p>
          <a:p>
            <a:pPr>
              <a:buFontTx/>
              <a:buChar char="-"/>
            </a:pPr>
            <a:r>
              <a:rPr lang="fr-FR" sz="2400" b="1" dirty="0">
                <a:solidFill>
                  <a:schemeClr val="tx1"/>
                </a:solidFill>
              </a:rPr>
              <a:t>Confusion avec le tabagisme actif</a:t>
            </a:r>
          </a:p>
          <a:p>
            <a:pPr>
              <a:buFontTx/>
              <a:buChar char="-"/>
            </a:pPr>
            <a:endParaRPr lang="fr-FR" b="1" dirty="0">
              <a:solidFill>
                <a:srgbClr val="006699"/>
              </a:solidFill>
            </a:endParaRPr>
          </a:p>
          <a:p>
            <a:endParaRPr lang="fr-FR" b="1" dirty="0">
              <a:solidFill>
                <a:srgbClr val="006699"/>
              </a:solidFill>
            </a:endParaRPr>
          </a:p>
          <a:p>
            <a:endParaRPr lang="fr-FR" b="1" dirty="0">
              <a:solidFill>
                <a:srgbClr val="006699"/>
              </a:solidFill>
            </a:endParaRPr>
          </a:p>
        </p:txBody>
      </p:sp>
    </p:spTree>
    <p:extLst>
      <p:ext uri="{BB962C8B-B14F-4D97-AF65-F5344CB8AC3E}">
        <p14:creationId xmlns:p14="http://schemas.microsoft.com/office/powerpoint/2010/main" val="2639835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p:cNvSpPr txBox="1"/>
          <p:nvPr/>
        </p:nvSpPr>
        <p:spPr>
          <a:xfrm>
            <a:off x="179512" y="692696"/>
            <a:ext cx="8856984" cy="738664"/>
          </a:xfrm>
          <a:prstGeom prst="rect">
            <a:avLst/>
          </a:prstGeom>
          <a:noFill/>
        </p:spPr>
        <p:txBody>
          <a:bodyPr wrap="square" rtlCol="0">
            <a:spAutoFit/>
          </a:bodyPr>
          <a:lstStyle/>
          <a:p>
            <a:endParaRPr lang="fr-FR" sz="1200" b="1" dirty="0">
              <a:solidFill>
                <a:srgbClr val="006699"/>
              </a:solidFill>
            </a:endParaRPr>
          </a:p>
          <a:p>
            <a:endParaRPr lang="fr-FR" sz="1200" b="1" dirty="0">
              <a:solidFill>
                <a:srgbClr val="006699"/>
              </a:solidFill>
            </a:endParaRPr>
          </a:p>
          <a:p>
            <a:endParaRPr lang="fr-FR"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126163"/>
          </a:xfrm>
        </p:spPr>
        <p:txBody>
          <a:bodyPr/>
          <a:lstStyle/>
          <a:p>
            <a:pPr>
              <a:buNone/>
            </a:pPr>
            <a:r>
              <a:rPr lang="fr-FR" sz="1600" b="1" dirty="0">
                <a:solidFill>
                  <a:srgbClr val="006699"/>
                </a:solidFill>
              </a:rPr>
              <a:t>Questionnaire de repérage des expositions professionnelles chez les patient avec cancer bronchique:</a:t>
            </a:r>
          </a:p>
          <a:p>
            <a:r>
              <a:rPr lang="fr-FR" sz="1600" dirty="0"/>
              <a:t>Document  élaboré  par un groupe de travail de la société de pneumologie de langue française ( SPLF) et de la société française  de médecine de travail ( SFMT).MAJ en Juillet 2018 par le groupe  PAPPEI</a:t>
            </a:r>
          </a:p>
          <a:p>
            <a:endParaRPr lang="fr-FR" dirty="0"/>
          </a:p>
        </p:txBody>
      </p:sp>
      <p:pic>
        <p:nvPicPr>
          <p:cNvPr id="4" name="Picture 5"/>
          <p:cNvPicPr>
            <a:picLocks noChangeAspect="1" noChangeArrowheads="1"/>
          </p:cNvPicPr>
          <p:nvPr/>
        </p:nvPicPr>
        <p:blipFill>
          <a:blip r:embed="rId2" cstate="print"/>
          <a:srcRect/>
          <a:stretch>
            <a:fillRect/>
          </a:stretch>
        </p:blipFill>
        <p:spPr bwMode="auto">
          <a:xfrm>
            <a:off x="0" y="908720"/>
            <a:ext cx="9144000" cy="5949280"/>
          </a:xfrm>
          <a:prstGeom prst="rect">
            <a:avLst/>
          </a:prstGeom>
          <a:solidFill>
            <a:schemeClr val="bg2"/>
          </a:solidFill>
          <a:ln w="9525">
            <a:noFill/>
            <a:miter lim="800000"/>
            <a:headEnd/>
            <a:tailEnd/>
          </a:ln>
          <a:effectLst/>
        </p:spPr>
      </p:pic>
    </p:spTree>
  </p:cSld>
  <p:clrMapOvr>
    <a:masterClrMapping/>
  </p:clrMapOvr>
  <p:transition spd="slow">
    <p:comb/>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074" name="Picture 2"/>
          <p:cNvPicPr>
            <a:picLocks noGrp="1" noChangeAspect="1" noChangeArrowheads="1"/>
          </p:cNvPicPr>
          <p:nvPr>
            <p:ph idx="1"/>
          </p:nvPr>
        </p:nvPicPr>
        <p:blipFill>
          <a:blip r:embed="rId2" cstate="print"/>
          <a:srcRect/>
          <a:stretch>
            <a:fillRect/>
          </a:stretch>
        </p:blipFill>
        <p:spPr bwMode="auto">
          <a:xfrm>
            <a:off x="0" y="0"/>
            <a:ext cx="8820472" cy="6858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098" name="Picture 2"/>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122"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6146"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170"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7" name="Picture 3"/>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cstate="print"/>
          <a:srcRect/>
          <a:stretch>
            <a:fillRect/>
          </a:stretch>
        </p:blipFill>
        <p:spPr bwMode="auto">
          <a:xfrm>
            <a:off x="0" y="1"/>
            <a:ext cx="9036496" cy="6858000"/>
          </a:xfrm>
          <a:prstGeom prst="rect">
            <a:avLst/>
          </a:prstGeom>
          <a:noFill/>
          <a:ln w="9525">
            <a:noFill/>
            <a:miter lim="800000"/>
            <a:headEnd/>
            <a:tailEnd/>
          </a:ln>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buNone/>
            </a:pPr>
            <a:r>
              <a:rPr lang="fr-FR" b="1" dirty="0">
                <a:solidFill>
                  <a:srgbClr val="006699"/>
                </a:solidFill>
              </a:rPr>
              <a:t>III.4) Pathologie liée à l’amiante:</a:t>
            </a:r>
          </a:p>
          <a:p>
            <a:pPr>
              <a:buNone/>
            </a:pPr>
            <a:endParaRPr lang="fr-FR" b="1" dirty="0">
              <a:solidFill>
                <a:srgbClr val="006699"/>
              </a:solidFill>
            </a:endParaRPr>
          </a:p>
          <a:p>
            <a:pPr>
              <a:buFontTx/>
              <a:buChar char="-"/>
            </a:pPr>
            <a:r>
              <a:rPr lang="fr-FR" sz="2200" dirty="0"/>
              <a:t>Amiante= asbeste du latin </a:t>
            </a:r>
            <a:r>
              <a:rPr lang="fr-FR" sz="2200" dirty="0" err="1"/>
              <a:t>asbestos</a:t>
            </a:r>
            <a:r>
              <a:rPr lang="fr-FR" sz="2200" dirty="0"/>
              <a:t> (incombustible), du grec </a:t>
            </a:r>
            <a:r>
              <a:rPr lang="fr-FR" sz="2200" dirty="0" err="1"/>
              <a:t>amiantos</a:t>
            </a:r>
            <a:endParaRPr lang="fr-FR" sz="2200" dirty="0"/>
          </a:p>
          <a:p>
            <a:pPr>
              <a:buNone/>
            </a:pPr>
            <a:r>
              <a:rPr lang="fr-FR" sz="2200" dirty="0"/>
              <a:t> ( incorruptible)</a:t>
            </a:r>
          </a:p>
          <a:p>
            <a:pPr>
              <a:buFontTx/>
              <a:buChar char="-"/>
            </a:pPr>
            <a:endParaRPr lang="fr-FR" sz="2400" dirty="0"/>
          </a:p>
          <a:p>
            <a:pPr>
              <a:buFontTx/>
              <a:buChar char="-"/>
            </a:pPr>
            <a:r>
              <a:rPr lang="fr-FR" sz="2000" dirty="0"/>
              <a:t>Présente dans le monde entier, avec entre 107 000-255 000 décès par an(1)</a:t>
            </a:r>
          </a:p>
          <a:p>
            <a:pPr>
              <a:buFontTx/>
              <a:buChar char="-"/>
            </a:pPr>
            <a:endParaRPr lang="fr-FR" sz="2000" dirty="0"/>
          </a:p>
          <a:p>
            <a:pPr>
              <a:buFontTx/>
              <a:buChar char="-"/>
            </a:pPr>
            <a:r>
              <a:rPr lang="fr-FR" sz="2000" dirty="0"/>
              <a:t>Projection : 1 décès / 20 tonnes d’amiante dans les pays en développement qui utilisent encore l’amiante (2) </a:t>
            </a:r>
          </a:p>
          <a:p>
            <a:pPr>
              <a:buFontTx/>
              <a:buChar char="-"/>
            </a:pPr>
            <a:endParaRPr lang="fr-FR" sz="2000" dirty="0"/>
          </a:p>
          <a:p>
            <a:pPr>
              <a:buFontTx/>
              <a:buChar char="-"/>
            </a:pPr>
            <a:r>
              <a:rPr lang="fr-FR" sz="2000" b="1" dirty="0"/>
              <a:t>En 1907, 1</a:t>
            </a:r>
            <a:r>
              <a:rPr lang="fr-FR" sz="2000" b="1" baseline="30000" dirty="0"/>
              <a:t>er</a:t>
            </a:r>
            <a:r>
              <a:rPr lang="fr-FR" sz="2000" b="1" dirty="0"/>
              <a:t> cas d’asbestose </a:t>
            </a:r>
            <a:r>
              <a:rPr lang="fr-FR" sz="2000" dirty="0"/>
              <a:t>rapporté chez un travailleur de textile de 33 ans  à Londres (3) .</a:t>
            </a:r>
          </a:p>
          <a:p>
            <a:pPr>
              <a:buFontTx/>
              <a:buChar char="-"/>
            </a:pPr>
            <a:endParaRPr lang="fr-FR" sz="2000" dirty="0"/>
          </a:p>
          <a:p>
            <a:pPr>
              <a:buNone/>
            </a:pPr>
            <a:endParaRPr lang="fr-FR" b="1" dirty="0">
              <a:solidFill>
                <a:srgbClr val="006699"/>
              </a:solidFill>
            </a:endParaRPr>
          </a:p>
          <a:p>
            <a:pPr>
              <a:buNone/>
            </a:pPr>
            <a:endParaRPr lang="fr-FR" b="1" dirty="0">
              <a:solidFill>
                <a:srgbClr val="006699"/>
              </a:solidFill>
            </a:endParaRPr>
          </a:p>
          <a:p>
            <a:pPr>
              <a:buNone/>
            </a:pPr>
            <a:endParaRPr lang="fr-FR" b="1" dirty="0">
              <a:solidFill>
                <a:srgbClr val="006699"/>
              </a:solidFill>
            </a:endParaRPr>
          </a:p>
          <a:p>
            <a:pPr>
              <a:buNone/>
            </a:pPr>
            <a:endParaRPr lang="fr-FR" b="1" dirty="0">
              <a:solidFill>
                <a:srgbClr val="006699"/>
              </a:solidFill>
            </a:endParaRPr>
          </a:p>
          <a:p>
            <a:pPr>
              <a:buNone/>
            </a:pPr>
            <a:endParaRPr lang="fr-FR" dirty="0">
              <a:solidFill>
                <a:srgbClr val="006699"/>
              </a:solidFill>
            </a:endParaRPr>
          </a:p>
          <a:p>
            <a:pPr>
              <a:buNone/>
            </a:pPr>
            <a:endParaRPr lang="fr-FR" sz="1000" dirty="0"/>
          </a:p>
          <a:p>
            <a:pPr>
              <a:buAutoNum type="arabicParenBoth"/>
            </a:pPr>
            <a:r>
              <a:rPr lang="fr-FR" sz="1000" dirty="0" err="1"/>
              <a:t>Furuya</a:t>
            </a:r>
            <a:r>
              <a:rPr lang="fr-FR" sz="1000" dirty="0"/>
              <a:t> S et al. Global </a:t>
            </a:r>
            <a:r>
              <a:rPr lang="fr-FR" sz="1000" dirty="0" err="1"/>
              <a:t>asbestos</a:t>
            </a:r>
            <a:r>
              <a:rPr lang="fr-FR" sz="1000" dirty="0"/>
              <a:t> </a:t>
            </a:r>
            <a:r>
              <a:rPr lang="fr-FR" sz="1000" dirty="0" err="1"/>
              <a:t>disaster</a:t>
            </a:r>
            <a:r>
              <a:rPr lang="fr-FR" sz="1000" dirty="0"/>
              <a:t>. Int J Environ </a:t>
            </a:r>
            <a:r>
              <a:rPr lang="fr-FR" sz="1000" dirty="0" err="1"/>
              <a:t>Res</a:t>
            </a:r>
            <a:r>
              <a:rPr lang="fr-FR" sz="1000" dirty="0"/>
              <a:t> Public </a:t>
            </a:r>
            <a:r>
              <a:rPr lang="fr-FR" sz="1000" dirty="0" err="1"/>
              <a:t>Health</a:t>
            </a:r>
            <a:r>
              <a:rPr lang="fr-FR" sz="1000" dirty="0"/>
              <a:t> 2018</a:t>
            </a:r>
          </a:p>
          <a:p>
            <a:pPr>
              <a:buAutoNum type="arabicParenBoth"/>
            </a:pPr>
            <a:r>
              <a:rPr lang="fr-FR" sz="1000" dirty="0"/>
              <a:t>Lin RT,  </a:t>
            </a:r>
            <a:r>
              <a:rPr lang="fr-FR" sz="1000" dirty="0" err="1"/>
              <a:t>Takahashi</a:t>
            </a:r>
            <a:r>
              <a:rPr lang="fr-FR" sz="1000" dirty="0"/>
              <a:t> K, </a:t>
            </a:r>
            <a:r>
              <a:rPr lang="fr-FR" sz="1000" dirty="0" err="1"/>
              <a:t>Karjalainem</a:t>
            </a:r>
            <a:r>
              <a:rPr lang="fr-FR" sz="1000" dirty="0"/>
              <a:t> A, et al. </a:t>
            </a:r>
            <a:r>
              <a:rPr lang="fr-FR" sz="1000" dirty="0" err="1"/>
              <a:t>Ecological</a:t>
            </a:r>
            <a:r>
              <a:rPr lang="fr-FR" sz="1000" dirty="0"/>
              <a:t> association </a:t>
            </a:r>
            <a:r>
              <a:rPr lang="fr-FR" sz="1000" dirty="0" err="1"/>
              <a:t>between</a:t>
            </a:r>
            <a:r>
              <a:rPr lang="fr-FR" sz="1000" dirty="0"/>
              <a:t> </a:t>
            </a:r>
            <a:r>
              <a:rPr lang="fr-FR" sz="1000" dirty="0" err="1"/>
              <a:t>asbestos</a:t>
            </a:r>
            <a:r>
              <a:rPr lang="fr-FR" sz="1000" dirty="0"/>
              <a:t>-</a:t>
            </a:r>
            <a:r>
              <a:rPr lang="fr-FR" sz="1000" dirty="0" err="1"/>
              <a:t>related</a:t>
            </a:r>
            <a:r>
              <a:rPr lang="fr-FR" sz="1000" dirty="0"/>
              <a:t> </a:t>
            </a:r>
            <a:r>
              <a:rPr lang="fr-FR" sz="1000" dirty="0" err="1"/>
              <a:t>diseases</a:t>
            </a:r>
            <a:r>
              <a:rPr lang="fr-FR" sz="1000" dirty="0"/>
              <a:t> and </a:t>
            </a:r>
            <a:r>
              <a:rPr lang="fr-FR" sz="1000" dirty="0" err="1"/>
              <a:t>historical</a:t>
            </a:r>
            <a:r>
              <a:rPr lang="fr-FR" sz="1000" dirty="0"/>
              <a:t> </a:t>
            </a:r>
            <a:r>
              <a:rPr lang="fr-FR" sz="1000" dirty="0" err="1"/>
              <a:t>asbestos</a:t>
            </a:r>
            <a:r>
              <a:rPr lang="fr-FR" sz="1000" dirty="0"/>
              <a:t> </a:t>
            </a:r>
            <a:r>
              <a:rPr lang="fr-FR" sz="1000" dirty="0" err="1"/>
              <a:t>consumption</a:t>
            </a:r>
            <a:r>
              <a:rPr lang="fr-FR" sz="1000" dirty="0"/>
              <a:t>: an international </a:t>
            </a:r>
            <a:r>
              <a:rPr lang="fr-FR" sz="1000" dirty="0" err="1"/>
              <a:t>analysis</a:t>
            </a:r>
            <a:r>
              <a:rPr lang="fr-FR" sz="1000" dirty="0"/>
              <a:t>. Lancet 2007</a:t>
            </a:r>
          </a:p>
          <a:p>
            <a:pPr>
              <a:buAutoNum type="arabicParenBoth"/>
            </a:pPr>
            <a:r>
              <a:rPr lang="fr-FR" sz="1000" dirty="0"/>
              <a:t>Murray HM, Minutes of </a:t>
            </a:r>
            <a:r>
              <a:rPr lang="fr-FR" sz="1000" dirty="0" err="1"/>
              <a:t>evidence</a:t>
            </a:r>
            <a:r>
              <a:rPr lang="fr-FR" sz="1000" dirty="0"/>
              <a:t>. Report of the </a:t>
            </a:r>
            <a:r>
              <a:rPr lang="fr-FR" sz="1000" dirty="0" err="1"/>
              <a:t>Departmental</a:t>
            </a:r>
            <a:r>
              <a:rPr lang="fr-FR" sz="1000" dirty="0"/>
              <a:t> </a:t>
            </a:r>
            <a:r>
              <a:rPr lang="fr-FR" sz="1000" dirty="0" err="1"/>
              <a:t>Committee</a:t>
            </a:r>
            <a:r>
              <a:rPr lang="fr-FR" sz="1000" dirty="0"/>
              <a:t> on Compensation for </a:t>
            </a:r>
            <a:r>
              <a:rPr lang="fr-FR" sz="1000" dirty="0" err="1"/>
              <a:t>industrialDiseases</a:t>
            </a:r>
            <a:r>
              <a:rPr lang="fr-FR" sz="1000" dirty="0"/>
              <a:t>. London, 1907.</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Autofit/>
          </a:bodyPr>
          <a:lstStyle/>
          <a:p>
            <a:pPr>
              <a:buNone/>
            </a:pPr>
            <a:r>
              <a:rPr lang="fr-FR" sz="2400" b="1" dirty="0">
                <a:solidFill>
                  <a:srgbClr val="006699"/>
                </a:solidFill>
              </a:rPr>
              <a:t>Dates clés dans la connaissance et la prévention du risque amiante </a:t>
            </a:r>
            <a:r>
              <a:rPr lang="fr-FR" sz="1200" b="1" dirty="0">
                <a:solidFill>
                  <a:srgbClr val="006699"/>
                </a:solidFill>
              </a:rPr>
              <a:t>(1)</a:t>
            </a:r>
            <a:endParaRPr lang="fr-FR" sz="2400" dirty="0"/>
          </a:p>
          <a:p>
            <a:pPr>
              <a:buNone/>
            </a:pPr>
            <a:endParaRPr lang="fr-FR" sz="1400" b="1"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endParaRPr lang="fr-FR" sz="1200" dirty="0"/>
          </a:p>
          <a:p>
            <a:pPr>
              <a:buNone/>
            </a:pPr>
            <a:r>
              <a:rPr lang="fr-FR" sz="1000" dirty="0"/>
              <a:t>(1) www.inrs.fr/risques/amiante</a:t>
            </a:r>
          </a:p>
          <a:p>
            <a:pPr>
              <a:buNone/>
            </a:pPr>
            <a:r>
              <a:rPr lang="fr-FR" sz="1000" dirty="0"/>
              <a:t>(2) Paris C, </a:t>
            </a:r>
            <a:r>
              <a:rPr lang="fr-FR" sz="1000" dirty="0" err="1"/>
              <a:t>Thaon</a:t>
            </a:r>
            <a:r>
              <a:rPr lang="fr-FR" sz="1000" dirty="0"/>
              <a:t> I, </a:t>
            </a:r>
            <a:r>
              <a:rPr lang="fr-FR" sz="1000" dirty="0" err="1"/>
              <a:t>Hérin</a:t>
            </a:r>
            <a:r>
              <a:rPr lang="fr-FR" sz="1000" dirty="0"/>
              <a:t> F, Clin B et al. - </a:t>
            </a:r>
            <a:r>
              <a:rPr lang="fr-FR" sz="1000" dirty="0" err="1"/>
              <a:t>Occupational</a:t>
            </a:r>
            <a:r>
              <a:rPr lang="fr-FR" sz="1000" dirty="0"/>
              <a:t> Asbestos </a:t>
            </a:r>
            <a:r>
              <a:rPr lang="fr-FR" sz="1000" dirty="0" err="1"/>
              <a:t>Exposure</a:t>
            </a:r>
            <a:r>
              <a:rPr lang="fr-FR" sz="1000" dirty="0"/>
              <a:t> and Incidence of Colon and Rectal Cancers in French Men : The Asbestos-</a:t>
            </a:r>
            <a:r>
              <a:rPr lang="fr-FR" sz="1000" dirty="0" err="1"/>
              <a:t>Related</a:t>
            </a:r>
            <a:r>
              <a:rPr lang="fr-FR" sz="1000" dirty="0"/>
              <a:t> </a:t>
            </a:r>
            <a:r>
              <a:rPr lang="fr-FR" sz="1000" dirty="0" err="1"/>
              <a:t>Diseases</a:t>
            </a:r>
            <a:r>
              <a:rPr lang="fr-FR" sz="1000" dirty="0"/>
              <a:t> </a:t>
            </a:r>
            <a:r>
              <a:rPr lang="fr-FR" sz="1000" dirty="0" err="1"/>
              <a:t>Cohort</a:t>
            </a:r>
            <a:r>
              <a:rPr lang="fr-FR" sz="1000" dirty="0"/>
              <a:t> (</a:t>
            </a:r>
            <a:r>
              <a:rPr lang="fr-FR" sz="1000" dirty="0" err="1"/>
              <a:t>ARDCo</a:t>
            </a:r>
            <a:r>
              <a:rPr lang="fr-FR" sz="1000" dirty="0"/>
              <a:t>-</a:t>
            </a:r>
            <a:r>
              <a:rPr lang="fr-FR" sz="1000" dirty="0" err="1"/>
              <a:t>Nut</a:t>
            </a:r>
            <a:r>
              <a:rPr lang="fr-FR" sz="1000" dirty="0"/>
              <a:t>). Environ </a:t>
            </a:r>
            <a:r>
              <a:rPr lang="fr-FR" sz="1000" dirty="0" err="1"/>
              <a:t>Health</a:t>
            </a:r>
            <a:r>
              <a:rPr lang="fr-FR" sz="1000" dirty="0"/>
              <a:t> </a:t>
            </a:r>
            <a:r>
              <a:rPr lang="fr-FR" sz="1000" dirty="0" err="1"/>
              <a:t>Perspect</a:t>
            </a:r>
            <a:r>
              <a:rPr lang="fr-FR" sz="1000" dirty="0"/>
              <a:t>. 2017 ;125(3) :409-415.</a:t>
            </a:r>
            <a:endParaRPr lang="fr-FR" sz="1000" b="1" dirty="0"/>
          </a:p>
          <a:p>
            <a:pPr>
              <a:buNone/>
            </a:pPr>
            <a:endParaRPr lang="fr-FR" sz="1400" b="1" dirty="0"/>
          </a:p>
        </p:txBody>
      </p:sp>
      <p:graphicFrame>
        <p:nvGraphicFramePr>
          <p:cNvPr id="5" name="Diagramme 4"/>
          <p:cNvGraphicFramePr/>
          <p:nvPr/>
        </p:nvGraphicFramePr>
        <p:xfrm>
          <a:off x="0" y="476672"/>
          <a:ext cx="91440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4355976" y="0"/>
            <a:ext cx="4788024" cy="6858000"/>
          </a:xfrm>
          <a:prstGeom prst="rect">
            <a:avLst/>
          </a:prstGeom>
          <a:ln>
            <a:headEnd/>
            <a:tailEnd/>
          </a:ln>
        </p:spPr>
        <p:style>
          <a:lnRef idx="1">
            <a:schemeClr val="accent1"/>
          </a:lnRef>
          <a:fillRef idx="2">
            <a:schemeClr val="accent1"/>
          </a:fillRef>
          <a:effectRef idx="1">
            <a:schemeClr val="accent1"/>
          </a:effectRef>
          <a:fontRef idx="minor">
            <a:schemeClr val="dk1"/>
          </a:fontRef>
        </p:style>
      </p:pic>
      <p:sp>
        <p:nvSpPr>
          <p:cNvPr id="5" name="ZoneTexte 4"/>
          <p:cNvSpPr txBox="1"/>
          <p:nvPr/>
        </p:nvSpPr>
        <p:spPr>
          <a:xfrm>
            <a:off x="0" y="0"/>
            <a:ext cx="4355976" cy="704808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2400" b="1" dirty="0">
                <a:solidFill>
                  <a:srgbClr val="006699"/>
                </a:solidFill>
              </a:rPr>
              <a:t>Les principales propriétés de l'amiante:</a:t>
            </a:r>
            <a:r>
              <a:rPr lang="fr-FR" sz="1600" dirty="0"/>
              <a:t> considéré comme un matériau miracle, peu cher et aux qualités exceptionnelles</a:t>
            </a:r>
          </a:p>
          <a:p>
            <a:endParaRPr lang="fr-FR" sz="1600" b="1" dirty="0">
              <a:solidFill>
                <a:srgbClr val="006699"/>
              </a:solidFill>
            </a:endParaRPr>
          </a:p>
          <a:p>
            <a:endParaRPr lang="fr-FR" sz="1600" b="1" dirty="0">
              <a:solidFill>
                <a:srgbClr val="006699"/>
              </a:solidFill>
            </a:endParaRPr>
          </a:p>
          <a:p>
            <a:endParaRPr lang="fr-FR" sz="1600" b="1" dirty="0">
              <a:solidFill>
                <a:srgbClr val="006699"/>
              </a:solidFill>
            </a:endParaRPr>
          </a:p>
          <a:p>
            <a:endParaRPr lang="fr-FR" sz="2000" dirty="0"/>
          </a:p>
          <a:p>
            <a:pPr>
              <a:buFont typeface="Wingdings" pitchFamily="2" charset="2"/>
              <a:buChar char="Ø"/>
            </a:pPr>
            <a:endParaRPr lang="fr-FR" sz="2000" dirty="0"/>
          </a:p>
          <a:p>
            <a:pPr>
              <a:buFont typeface="Wingdings" pitchFamily="2" charset="2"/>
              <a:buChar char="Ø"/>
            </a:pPr>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r>
              <a:rPr lang="fr-FR" sz="2000" dirty="0"/>
              <a:t> </a:t>
            </a:r>
          </a:p>
          <a:p>
            <a:pPr>
              <a:buFont typeface="Wingdings" pitchFamily="2" charset="2"/>
              <a:buChar char="Ø"/>
            </a:pPr>
            <a:endParaRPr lang="fr-FR" sz="2000" dirty="0"/>
          </a:p>
          <a:p>
            <a:pPr>
              <a:buFont typeface="Wingdings" pitchFamily="2" charset="2"/>
              <a:buChar char="Ø"/>
            </a:pPr>
            <a:endParaRPr lang="fr-FR" sz="2000" dirty="0"/>
          </a:p>
        </p:txBody>
      </p:sp>
      <p:graphicFrame>
        <p:nvGraphicFramePr>
          <p:cNvPr id="6" name="Diagramme 5"/>
          <p:cNvGraphicFramePr/>
          <p:nvPr/>
        </p:nvGraphicFramePr>
        <p:xfrm>
          <a:off x="0" y="1196752"/>
          <a:ext cx="4283968" cy="5661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cstate="print"/>
          <a:srcRect/>
          <a:stretch>
            <a:fillRect/>
          </a:stretch>
        </p:blipFill>
        <p:spPr bwMode="auto">
          <a:xfrm>
            <a:off x="395536" y="116632"/>
            <a:ext cx="7920880" cy="6624736"/>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a:buNone/>
            </a:pPr>
            <a:r>
              <a:rPr lang="fr-FR" b="1" dirty="0">
                <a:solidFill>
                  <a:srgbClr val="006699"/>
                </a:solidFill>
              </a:rPr>
              <a:t>III.5) La silicose:</a:t>
            </a:r>
          </a:p>
          <a:p>
            <a:pPr>
              <a:buNone/>
            </a:pPr>
            <a:endParaRPr lang="fr-FR" b="1" dirty="0">
              <a:solidFill>
                <a:srgbClr val="006699"/>
              </a:solidFill>
            </a:endParaRPr>
          </a:p>
          <a:p>
            <a:pPr>
              <a:buFont typeface="Wingdings" pitchFamily="2" charset="2"/>
              <a:buChar char="Ø"/>
            </a:pPr>
            <a:r>
              <a:rPr lang="fr-FR" sz="2000" dirty="0"/>
              <a:t>‘’ la reine’’ des pneumoconioses</a:t>
            </a:r>
          </a:p>
          <a:p>
            <a:pPr>
              <a:buFont typeface="Wingdings" pitchFamily="2" charset="2"/>
              <a:buChar char="Ø"/>
            </a:pPr>
            <a:endParaRPr lang="fr-FR" sz="2000" dirty="0"/>
          </a:p>
          <a:p>
            <a:pPr>
              <a:buFont typeface="Wingdings" pitchFamily="2" charset="2"/>
              <a:buChar char="Ø"/>
            </a:pPr>
            <a:r>
              <a:rPr lang="fr-FR" sz="2000" dirty="0"/>
              <a:t>Connue depuis les anciens temps (1)</a:t>
            </a:r>
          </a:p>
          <a:p>
            <a:pPr>
              <a:buFont typeface="Wingdings" pitchFamily="2" charset="2"/>
              <a:buChar char="Ø"/>
            </a:pPr>
            <a:endParaRPr lang="fr-FR" sz="2000" dirty="0"/>
          </a:p>
          <a:p>
            <a:pPr>
              <a:buFont typeface="Wingdings" pitchFamily="2" charset="2"/>
              <a:buChar char="Ø"/>
            </a:pPr>
            <a:r>
              <a:rPr lang="fr-FR" sz="2000" dirty="0"/>
              <a:t>Pathologies liées à la silicose méconnues</a:t>
            </a:r>
          </a:p>
          <a:p>
            <a:pPr>
              <a:buFont typeface="Wingdings" pitchFamily="2" charset="2"/>
              <a:buChar char="Ø"/>
            </a:pPr>
            <a:endParaRPr lang="fr-FR" sz="2000" dirty="0"/>
          </a:p>
          <a:p>
            <a:pPr>
              <a:buFont typeface="Wingdings" pitchFamily="2" charset="2"/>
              <a:buChar char="Ø"/>
            </a:pPr>
            <a:r>
              <a:rPr lang="fr-FR" sz="2000" dirty="0"/>
              <a:t>Physiopathologie (2)</a:t>
            </a:r>
          </a:p>
          <a:p>
            <a:pPr>
              <a:buFont typeface="Wingdings" pitchFamily="2" charset="2"/>
              <a:buChar char="Ø"/>
            </a:pPr>
            <a:endParaRPr lang="fr-FR" sz="2000" dirty="0"/>
          </a:p>
          <a:p>
            <a:pPr>
              <a:buFont typeface="Wingdings" pitchFamily="2" charset="2"/>
              <a:buChar char="Ø"/>
            </a:pPr>
            <a:r>
              <a:rPr lang="fr-FR" sz="2000" dirty="0"/>
              <a:t>Expositions nouvelles à la silice</a:t>
            </a:r>
          </a:p>
          <a:p>
            <a:pPr>
              <a:buFont typeface="Wingdings" pitchFamily="2" charset="2"/>
              <a:buChar char="Ø"/>
            </a:pPr>
            <a:endParaRPr lang="fr-FR" sz="2000" dirty="0"/>
          </a:p>
          <a:p>
            <a:pPr>
              <a:buFont typeface="Wingdings" pitchFamily="2" charset="2"/>
              <a:buChar char="Ø"/>
            </a:pPr>
            <a:endParaRPr lang="fr-FR" sz="2000" dirty="0"/>
          </a:p>
          <a:p>
            <a:pPr>
              <a:buFont typeface="Wingdings" pitchFamily="2" charset="2"/>
              <a:buChar char="Ø"/>
            </a:pPr>
            <a:endParaRPr lang="fr-FR" sz="2000" dirty="0"/>
          </a:p>
          <a:p>
            <a:pPr>
              <a:buAutoNum type="arabicParenBoth"/>
            </a:pPr>
            <a:r>
              <a:rPr lang="fr-FR" sz="1000" dirty="0"/>
              <a:t>Leung CC, </a:t>
            </a:r>
            <a:r>
              <a:rPr lang="fr-FR" sz="1000" dirty="0" err="1"/>
              <a:t>Yu</a:t>
            </a:r>
            <a:r>
              <a:rPr lang="fr-FR" sz="1000" dirty="0"/>
              <a:t> </a:t>
            </a:r>
            <a:r>
              <a:rPr lang="fr-FR" sz="1000" dirty="0" err="1"/>
              <a:t>ITS,Chen</a:t>
            </a:r>
            <a:r>
              <a:rPr lang="fr-FR" sz="1000" dirty="0"/>
              <a:t> W, </a:t>
            </a:r>
            <a:r>
              <a:rPr lang="fr-FR" sz="1000" dirty="0" err="1"/>
              <a:t>Silicosis.Lancet</a:t>
            </a:r>
            <a:r>
              <a:rPr lang="fr-FR" sz="1000" dirty="0"/>
              <a:t> 2012</a:t>
            </a:r>
          </a:p>
          <a:p>
            <a:pPr>
              <a:buAutoNum type="arabicParenBoth"/>
            </a:pPr>
            <a:r>
              <a:rPr lang="fr-FR" sz="1000" dirty="0" err="1"/>
              <a:t>Pavab</a:t>
            </a:r>
            <a:r>
              <a:rPr lang="fr-FR" sz="1000" dirty="0"/>
              <a:t> C, </a:t>
            </a:r>
            <a:r>
              <a:rPr lang="fr-FR" sz="1000" dirty="0" err="1"/>
              <a:t>Fubini</a:t>
            </a:r>
            <a:r>
              <a:rPr lang="fr-FR" sz="1000" dirty="0"/>
              <a:t> </a:t>
            </a:r>
            <a:r>
              <a:rPr lang="fr-FR" sz="1000" dirty="0" err="1"/>
              <a:t>B.Chem</a:t>
            </a:r>
            <a:r>
              <a:rPr lang="fr-FR" sz="1000" dirty="0"/>
              <a:t> </a:t>
            </a:r>
            <a:r>
              <a:rPr lang="fr-FR" sz="1000" dirty="0" err="1"/>
              <a:t>Res</a:t>
            </a:r>
            <a:r>
              <a:rPr lang="fr-FR" sz="1000" dirty="0"/>
              <a:t> </a:t>
            </a:r>
            <a:r>
              <a:rPr lang="fr-FR" sz="1000" dirty="0" err="1"/>
              <a:t>Toxicol</a:t>
            </a:r>
            <a:r>
              <a:rPr lang="fr-FR" sz="1000" dirty="0"/>
              <a:t> 2017</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buNone/>
            </a:pPr>
            <a:endParaRPr lang="fr-FR" dirty="0"/>
          </a:p>
          <a:p>
            <a:pPr>
              <a:buNone/>
            </a:pPr>
            <a:r>
              <a:rPr lang="fr-FR" dirty="0"/>
              <a:t>Interrogatoire sur histoire professionnelle:</a:t>
            </a:r>
          </a:p>
          <a:p>
            <a:pPr>
              <a:buNone/>
            </a:pPr>
            <a:endParaRPr lang="fr-FR" dirty="0"/>
          </a:p>
          <a:p>
            <a:pPr>
              <a:buFont typeface="Wingdings" pitchFamily="2" charset="2"/>
              <a:buChar char="Ø"/>
            </a:pPr>
            <a:r>
              <a:rPr lang="fr-FR" sz="1900" dirty="0"/>
              <a:t>Les généralistes interrogent les patients sur leur travail 1/7(1)</a:t>
            </a:r>
          </a:p>
          <a:p>
            <a:pPr>
              <a:buFont typeface="Wingdings" pitchFamily="2" charset="2"/>
              <a:buChar char="Ø"/>
            </a:pPr>
            <a:endParaRPr lang="fr-FR" sz="1900" dirty="0"/>
          </a:p>
          <a:p>
            <a:pPr>
              <a:buFontTx/>
              <a:buChar char="-"/>
            </a:pPr>
            <a:endParaRPr lang="fr-FR" sz="1900" dirty="0"/>
          </a:p>
          <a:p>
            <a:pPr>
              <a:buFont typeface="Wingdings" pitchFamily="2" charset="2"/>
              <a:buChar char="Ø"/>
            </a:pPr>
            <a:r>
              <a:rPr lang="fr-FR" sz="1900" dirty="0"/>
              <a:t>Les spécialistes ne font pas mieux (2)</a:t>
            </a:r>
          </a:p>
          <a:p>
            <a:pPr>
              <a:buFont typeface="Wingdings" pitchFamily="2" charset="2"/>
              <a:buChar char="Ø"/>
            </a:pPr>
            <a:endParaRPr lang="fr-FR" sz="1900" dirty="0"/>
          </a:p>
          <a:p>
            <a:pPr>
              <a:buFont typeface="Wingdings" pitchFamily="2" charset="2"/>
              <a:buChar char="Ø"/>
            </a:pPr>
            <a:endParaRPr lang="fr-FR" sz="1900" dirty="0"/>
          </a:p>
          <a:p>
            <a:pPr>
              <a:buFont typeface="Wingdings" pitchFamily="2" charset="2"/>
              <a:buChar char="Ø"/>
            </a:pPr>
            <a:r>
              <a:rPr lang="fr-FR" sz="1900" dirty="0"/>
              <a:t>Solution: questionnaire standardisé (3,4) à remplir en salle d’attente</a:t>
            </a:r>
          </a:p>
          <a:p>
            <a:pPr>
              <a:buFont typeface="Wingdings" pitchFamily="2" charset="2"/>
              <a:buChar char="Ø"/>
            </a:pPr>
            <a:endParaRPr lang="fr-FR" sz="1900" dirty="0"/>
          </a:p>
          <a:p>
            <a:pPr>
              <a:buFont typeface="Wingdings" pitchFamily="2" charset="2"/>
              <a:buChar char="Ø"/>
            </a:pPr>
            <a:endParaRPr lang="fr-FR" sz="1900" dirty="0"/>
          </a:p>
          <a:p>
            <a:pPr>
              <a:buFont typeface="Wingdings" pitchFamily="2" charset="2"/>
              <a:buChar char="Ø"/>
            </a:pPr>
            <a:r>
              <a:rPr lang="fr-FR" sz="1900" dirty="0"/>
              <a:t>Connaitre les métiers qui exposent à la silice ( ‘’opérateur’’= terme opaque)</a:t>
            </a:r>
          </a:p>
          <a:p>
            <a:pPr>
              <a:buNone/>
            </a:pPr>
            <a:endParaRPr lang="fr-FR" sz="1900" dirty="0"/>
          </a:p>
          <a:p>
            <a:pPr>
              <a:buFontTx/>
              <a:buChar char="-"/>
            </a:pPr>
            <a:r>
              <a:rPr lang="fr-FR" sz="1900" dirty="0"/>
              <a:t>https://enquetes.inrs.fr/netkeep/accueil_netkeep/accueil.htm</a:t>
            </a:r>
          </a:p>
          <a:p>
            <a:pPr>
              <a:buFontTx/>
              <a:buChar char="-"/>
            </a:pPr>
            <a:endParaRPr lang="fr-FR" sz="1900" dirty="0"/>
          </a:p>
          <a:p>
            <a:endParaRPr lang="fr-FR" dirty="0"/>
          </a:p>
          <a:p>
            <a:endParaRPr lang="fr-FR" dirty="0"/>
          </a:p>
          <a:p>
            <a:endParaRPr lang="fr-FR" dirty="0"/>
          </a:p>
          <a:p>
            <a:endParaRPr lang="fr-FR" dirty="0"/>
          </a:p>
          <a:p>
            <a:pPr>
              <a:buNone/>
            </a:pPr>
            <a:endParaRPr lang="fr-FR" dirty="0"/>
          </a:p>
          <a:p>
            <a:pPr>
              <a:buAutoNum type="arabicParenBoth"/>
            </a:pPr>
            <a:r>
              <a:rPr lang="fr-FR" sz="1000" dirty="0"/>
              <a:t>Walters </a:t>
            </a:r>
            <a:r>
              <a:rPr lang="fr-FR" sz="1000" dirty="0" err="1"/>
              <a:t>GI,McGrath</a:t>
            </a:r>
            <a:r>
              <a:rPr lang="fr-FR" sz="1000" dirty="0"/>
              <a:t> </a:t>
            </a:r>
            <a:r>
              <a:rPr lang="fr-FR" sz="1000" dirty="0" err="1"/>
              <a:t>EE,Ayres</a:t>
            </a:r>
            <a:r>
              <a:rPr lang="fr-FR" sz="1000" dirty="0"/>
              <a:t> </a:t>
            </a:r>
            <a:r>
              <a:rPr lang="fr-FR" sz="1000" dirty="0" err="1"/>
              <a:t>JG.Audit</a:t>
            </a:r>
            <a:r>
              <a:rPr lang="fr-FR" sz="1000" dirty="0"/>
              <a:t> of the </a:t>
            </a:r>
            <a:r>
              <a:rPr lang="fr-FR" sz="1000" dirty="0" err="1"/>
              <a:t>recording</a:t>
            </a:r>
            <a:r>
              <a:rPr lang="fr-FR" sz="1000" dirty="0"/>
              <a:t> of </a:t>
            </a:r>
            <a:r>
              <a:rPr lang="fr-FR" sz="1000" dirty="0" err="1"/>
              <a:t>occupational</a:t>
            </a:r>
            <a:r>
              <a:rPr lang="fr-FR" sz="1000" dirty="0"/>
              <a:t> </a:t>
            </a:r>
            <a:r>
              <a:rPr lang="fr-FR" sz="1000" dirty="0" err="1"/>
              <a:t>asthma</a:t>
            </a:r>
            <a:r>
              <a:rPr lang="fr-FR" sz="1000" dirty="0"/>
              <a:t> in </a:t>
            </a:r>
            <a:r>
              <a:rPr lang="fr-FR" sz="1000" dirty="0" err="1"/>
              <a:t>primary</a:t>
            </a:r>
            <a:r>
              <a:rPr lang="fr-FR" sz="1000" dirty="0"/>
              <a:t> </a:t>
            </a:r>
            <a:r>
              <a:rPr lang="fr-FR" sz="1000" dirty="0" err="1"/>
              <a:t>care.Occup</a:t>
            </a:r>
            <a:r>
              <a:rPr lang="fr-FR" sz="1000" dirty="0"/>
              <a:t> Med 2012</a:t>
            </a:r>
          </a:p>
          <a:p>
            <a:pPr>
              <a:buAutoNum type="arabicParenBoth"/>
            </a:pPr>
            <a:r>
              <a:rPr lang="fr-FR" sz="1000" dirty="0" err="1"/>
              <a:t>Poiti</a:t>
            </a:r>
            <a:r>
              <a:rPr lang="fr-FR" sz="1000" dirty="0"/>
              <a:t> BJ, </a:t>
            </a:r>
            <a:r>
              <a:rPr lang="fr-FR" sz="1000" dirty="0" err="1"/>
              <a:t>Arena</a:t>
            </a:r>
            <a:r>
              <a:rPr lang="fr-FR" sz="1000" dirty="0"/>
              <a:t> VC, </a:t>
            </a:r>
            <a:r>
              <a:rPr lang="fr-FR" sz="1000" dirty="0" err="1"/>
              <a:t>Schwerha</a:t>
            </a:r>
            <a:r>
              <a:rPr lang="fr-FR" sz="1000" dirty="0"/>
              <a:t> J, et al. </a:t>
            </a:r>
            <a:r>
              <a:rPr lang="fr-FR" sz="1000" dirty="0" err="1"/>
              <a:t>Occupational</a:t>
            </a:r>
            <a:r>
              <a:rPr lang="fr-FR" sz="1000" dirty="0"/>
              <a:t> </a:t>
            </a:r>
            <a:r>
              <a:rPr lang="fr-FR" sz="1000" dirty="0" err="1"/>
              <a:t>history</a:t>
            </a:r>
            <a:r>
              <a:rPr lang="fr-FR" sz="1000" dirty="0"/>
              <a:t> </a:t>
            </a:r>
            <a:r>
              <a:rPr lang="fr-FR" sz="1000" dirty="0" err="1"/>
              <a:t>taking.J</a:t>
            </a:r>
            <a:r>
              <a:rPr lang="fr-FR" sz="1000" dirty="0"/>
              <a:t> </a:t>
            </a:r>
            <a:r>
              <a:rPr lang="fr-FR" sz="1000" dirty="0" err="1"/>
              <a:t>Occup</a:t>
            </a:r>
            <a:r>
              <a:rPr lang="fr-FR" sz="1000" dirty="0"/>
              <a:t> Environ Med 2004</a:t>
            </a:r>
          </a:p>
          <a:p>
            <a:pPr>
              <a:buAutoNum type="arabicParenBoth"/>
            </a:pPr>
            <a:r>
              <a:rPr lang="fr-FR" sz="1000" dirty="0"/>
              <a:t>Thompson JN, </a:t>
            </a:r>
            <a:r>
              <a:rPr lang="fr-FR" sz="1000" dirty="0" err="1"/>
              <a:t>Brodkin</a:t>
            </a:r>
            <a:r>
              <a:rPr lang="fr-FR" sz="1000" dirty="0"/>
              <a:t> C, </a:t>
            </a:r>
            <a:r>
              <a:rPr lang="fr-FR" sz="1000" dirty="0" err="1"/>
              <a:t>Kyes</a:t>
            </a:r>
            <a:r>
              <a:rPr lang="fr-FR" sz="1000" dirty="0"/>
              <a:t> K, et </a:t>
            </a:r>
            <a:r>
              <a:rPr lang="fr-FR" sz="1000" dirty="0" err="1"/>
              <a:t>al.Use</a:t>
            </a:r>
            <a:r>
              <a:rPr lang="fr-FR" sz="1000" dirty="0"/>
              <a:t> of a questionnaire to </a:t>
            </a:r>
            <a:r>
              <a:rPr lang="fr-FR" sz="1000" dirty="0" err="1"/>
              <a:t>improve</a:t>
            </a:r>
            <a:r>
              <a:rPr lang="fr-FR" sz="1000" dirty="0"/>
              <a:t> </a:t>
            </a:r>
            <a:r>
              <a:rPr lang="fr-FR" sz="1000" dirty="0" err="1"/>
              <a:t>occupational</a:t>
            </a:r>
            <a:r>
              <a:rPr lang="fr-FR" sz="1000" dirty="0"/>
              <a:t> and </a:t>
            </a:r>
            <a:r>
              <a:rPr lang="fr-FR" sz="1000" dirty="0" err="1"/>
              <a:t>environmental</a:t>
            </a:r>
            <a:r>
              <a:rPr lang="fr-FR" sz="1000" dirty="0"/>
              <a:t> </a:t>
            </a:r>
            <a:r>
              <a:rPr lang="fr-FR" sz="1000" dirty="0" err="1"/>
              <a:t>history</a:t>
            </a:r>
            <a:r>
              <a:rPr lang="fr-FR" sz="1000" dirty="0"/>
              <a:t> </a:t>
            </a:r>
            <a:r>
              <a:rPr lang="fr-FR" sz="1000" dirty="0" err="1"/>
              <a:t>taking</a:t>
            </a:r>
            <a:r>
              <a:rPr lang="fr-FR" sz="1000" dirty="0"/>
              <a:t> in </a:t>
            </a:r>
            <a:r>
              <a:rPr lang="fr-FR" sz="1000" dirty="0" err="1"/>
              <a:t>primary</a:t>
            </a:r>
            <a:r>
              <a:rPr lang="fr-FR" sz="1000" dirty="0"/>
              <a:t> care </a:t>
            </a:r>
            <a:r>
              <a:rPr lang="fr-FR" sz="1000" dirty="0" err="1"/>
              <a:t>physicians.J</a:t>
            </a:r>
            <a:r>
              <a:rPr lang="fr-FR" sz="1000" dirty="0"/>
              <a:t> </a:t>
            </a:r>
            <a:r>
              <a:rPr lang="fr-FR" sz="1000" dirty="0" err="1"/>
              <a:t>Occup</a:t>
            </a:r>
            <a:r>
              <a:rPr lang="fr-FR" sz="1000" dirty="0"/>
              <a:t> Environ Med 2000</a:t>
            </a:r>
          </a:p>
          <a:p>
            <a:pPr>
              <a:buAutoNum type="arabicParenBoth"/>
            </a:pPr>
            <a:r>
              <a:rPr lang="fr-FR" sz="1000" dirty="0" err="1"/>
              <a:t>Centers</a:t>
            </a:r>
            <a:r>
              <a:rPr lang="fr-FR" sz="1000" dirty="0"/>
              <a:t> of </a:t>
            </a:r>
            <a:r>
              <a:rPr lang="fr-FR" sz="1000" dirty="0" err="1"/>
              <a:t>Disease</a:t>
            </a:r>
            <a:r>
              <a:rPr lang="fr-FR" sz="1000" dirty="0"/>
              <a:t> Control and </a:t>
            </a:r>
            <a:r>
              <a:rPr lang="fr-FR" sz="1000" dirty="0" err="1"/>
              <a:t>Prevention.Exposure</a:t>
            </a:r>
            <a:r>
              <a:rPr lang="fr-FR" sz="1000" dirty="0"/>
              <a:t> </a:t>
            </a:r>
            <a:r>
              <a:rPr lang="fr-FR" sz="1000" dirty="0" err="1"/>
              <a:t>History</a:t>
            </a:r>
            <a:r>
              <a:rPr lang="fr-FR" sz="1000" dirty="0"/>
              <a:t> Form.WWW.atsdr.cdc.gov/</a:t>
            </a:r>
            <a:r>
              <a:rPr lang="fr-FR" sz="1000" dirty="0" err="1"/>
              <a:t>csem</a:t>
            </a:r>
            <a:r>
              <a:rPr lang="fr-FR" sz="1000" dirty="0"/>
              <a:t>/</a:t>
            </a:r>
            <a:r>
              <a:rPr lang="fr-FR" sz="1000" dirty="0" err="1"/>
              <a:t>exphistory</a:t>
            </a:r>
            <a:r>
              <a:rPr lang="fr-FR" sz="1000" dirty="0"/>
              <a:t>/docs/CSEMEExposHist-26-29.pdf</a:t>
            </a:r>
          </a:p>
          <a:p>
            <a:pPr>
              <a:buAutoNum type="arabicParenBoth"/>
            </a:pPr>
            <a:endParaRPr lang="fr-FR" sz="10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956192619"/>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comb/>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Picture 2"/>
          <p:cNvPicPr>
            <a:picLocks noGrp="1" noChangeAspect="1" noChangeArrowheads="1"/>
          </p:cNvPicPr>
          <p:nvPr>
            <p:ph idx="1"/>
          </p:nvPr>
        </p:nvPicPr>
        <p:blipFill>
          <a:blip r:embed="rId2" cstate="print"/>
          <a:srcRect/>
          <a:stretch>
            <a:fillRect/>
          </a:stretch>
        </p:blipFill>
        <p:spPr bwMode="auto">
          <a:xfrm>
            <a:off x="1" y="116632"/>
            <a:ext cx="9144000" cy="6741368"/>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3994</Words>
  <Application>Microsoft Office PowerPoint</Application>
  <PresentationFormat>Affichage à l'écran (4:3)</PresentationFormat>
  <Paragraphs>621</Paragraphs>
  <Slides>45</Slides>
  <Notes>8</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45</vt:i4>
      </vt:variant>
    </vt:vector>
  </HeadingPairs>
  <TitlesOfParts>
    <vt:vector size="49" baseType="lpstr">
      <vt:lpstr>Arial</vt:lpstr>
      <vt:lpstr>Calibri</vt:lpstr>
      <vt:lpstr>Wingdings</vt:lpstr>
      <vt:lpstr>Thème Office</vt:lpstr>
      <vt:lpstr>     Rencontre des acteurs de la  prise en charge des  Maladies respiratoires professionnelles  Hôtel Radisson Blu Nice les 25 et 26 Avril 2025      </vt:lpstr>
      <vt:lpstr>        Rencontre des acteurs de la  prise en charge des Maladies respiratoires professionnelles  Hôtel Radisson Blue Nice les 25 et 26 Avril 2025    Le Pneumologue et Les Maladies Respiratoires Professionnelles  Dr Ahmed BOUBAYA  Pneumologue CHR Metz-Thionville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Boubaya</dc:creator>
  <cp:lastModifiedBy>ahmed bob</cp:lastModifiedBy>
  <cp:revision>258</cp:revision>
  <dcterms:created xsi:type="dcterms:W3CDTF">2024-09-06T12:56:31Z</dcterms:created>
  <dcterms:modified xsi:type="dcterms:W3CDTF">2025-04-26T06:59:54Z</dcterms:modified>
</cp:coreProperties>
</file>